
<file path=[Content_Types].xml><?xml version="1.0" encoding="utf-8"?>
<Types xmlns="http://schemas.openxmlformats.org/package/2006/content-types">
  <Override PartName="/ppt/slideMasters/slideMaster3.xml" ContentType="application/vnd.openxmlformats-officedocument.presentationml.slideMaster+xml"/>
  <Override PartName="/ppt/slideLayouts/slideLayout39.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35.xml" ContentType="application/vnd.openxmlformats-officedocument.presentationml.slideLayout+xml"/>
  <Override PartName="/ppt/slideLayouts/slideLayout44.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slideLayouts/slideLayout42.xml" ContentType="application/vnd.openxmlformats-officedocument.presentationml.slideLayout+xml"/>
  <Override PartName="/ppt/slideLayouts/slideLayout51.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40.xml" ContentType="application/vnd.openxmlformats-officedocument.presentationml.slideLayout+xml"/>
  <Override PartName="/ppt/commentAuthors.xml" ContentType="application/vnd.openxmlformats-officedocument.presentationml.commentAuthors+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38.xml" ContentType="application/vnd.openxmlformats-officedocument.presentationml.slideLayout+xml"/>
  <Default Extension="png" ContentType="image/png"/>
  <Override PartName="/ppt/slideLayouts/slideLayout49.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Layouts/slideLayout45.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Override PartName="/ppt/slideLayouts/slideLayout10.xml" ContentType="application/vnd.openxmlformats-officedocument.presentationml.slideLayout+xml"/>
  <Override PartName="/ppt/slides/slide8.xml" ContentType="application/vnd.openxmlformats-officedocument.presentationml.slide+xml"/>
  <Override PartName="/ppt/handoutMasters/handoutMaster1.xml" ContentType="application/vnd.openxmlformats-officedocument.presentationml.handoutMaster+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Default Extension="svg" ContentType="image/svg+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 id="2147483728" r:id="rId2"/>
    <p:sldMasterId id="2147483772" r:id="rId3"/>
  </p:sldMasterIdLst>
  <p:notesMasterIdLst>
    <p:notesMasterId r:id="rId29"/>
  </p:notesMasterIdLst>
  <p:handoutMasterIdLst>
    <p:handoutMasterId r:id="rId30"/>
  </p:handoutMasterIdLst>
  <p:sldIdLst>
    <p:sldId id="346" r:id="rId4"/>
    <p:sldId id="377" r:id="rId5"/>
    <p:sldId id="381" r:id="rId6"/>
    <p:sldId id="385" r:id="rId7"/>
    <p:sldId id="366" r:id="rId8"/>
    <p:sldId id="384" r:id="rId9"/>
    <p:sldId id="427" r:id="rId10"/>
    <p:sldId id="347" r:id="rId11"/>
    <p:sldId id="356" r:id="rId12"/>
    <p:sldId id="290" r:id="rId13"/>
    <p:sldId id="416" r:id="rId14"/>
    <p:sldId id="328" r:id="rId15"/>
    <p:sldId id="419" r:id="rId16"/>
    <p:sldId id="329" r:id="rId17"/>
    <p:sldId id="403" r:id="rId18"/>
    <p:sldId id="413" r:id="rId19"/>
    <p:sldId id="411" r:id="rId20"/>
    <p:sldId id="421" r:id="rId21"/>
    <p:sldId id="407" r:id="rId22"/>
    <p:sldId id="408" r:id="rId23"/>
    <p:sldId id="409" r:id="rId24"/>
    <p:sldId id="424" r:id="rId25"/>
    <p:sldId id="425" r:id="rId26"/>
    <p:sldId id="345" r:id="rId27"/>
    <p:sldId id="353"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3022" userDrawn="1">
          <p15:clr>
            <a:srgbClr val="A4A3A4"/>
          </p15:clr>
        </p15:guide>
        <p15:guide id="2" pos="4521" userDrawn="1">
          <p15:clr>
            <a:srgbClr val="A4A3A4"/>
          </p15:clr>
        </p15:guide>
        <p15:guide id="3" pos="4044" userDrawn="1">
          <p15:clr>
            <a:srgbClr val="A4A3A4"/>
          </p15:clr>
        </p15:guide>
        <p15:guide id="4" orient="horz" pos="1502" userDrawn="1">
          <p15:clr>
            <a:srgbClr val="A4A3A4"/>
          </p15:clr>
        </p15:guide>
        <p15:guide id="5" orient="horz" pos="2251" userDrawn="1">
          <p15:clr>
            <a:srgbClr val="A4A3A4"/>
          </p15:clr>
        </p15:guide>
        <p15:guide id="6" pos="3840" userDrawn="1">
          <p15:clr>
            <a:srgbClr val="A4A3A4"/>
          </p15:clr>
        </p15:guide>
      </p15:sldGuideLst>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ena Sharma" initials="HS" lastIdx="4" clrIdx="0">
    <p:extLst>
      <p:ext uri="{19B8F6BF-5375-455C-9EA6-DF929625EA0E}">
        <p15:presenceInfo xmlns:p15="http://schemas.microsoft.com/office/powerpoint/2012/main" xmlns="" userId="S::heenasharma@nsict.dpworld.co.in::d17f8495-1901-4f2a-bcea-7cb1635927c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0000"/>
    <a:srgbClr val="005270"/>
    <a:srgbClr val="949494"/>
    <a:srgbClr val="00AEF0"/>
    <a:srgbClr val="AD2F33"/>
    <a:srgbClr val="FCB93F"/>
    <a:srgbClr val="38B550"/>
    <a:srgbClr val="0080AF"/>
    <a:srgbClr val="60B25C"/>
    <a:srgbClr val="FFB6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 uri="{1BD7E111-0CB8-44D6-8891-C1BB2F81B7CC}">
      <p1710:readonlyRecommended xmlns:p1710="http://schemas.microsoft.com/office/powerpoint/2017/10/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4F6FFFA-B2EE-4671-B939-C583A851F74D}" v="7" dt="2022-02-16T13:21:57.33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7282" autoAdjust="0"/>
    <p:restoredTop sz="96327" autoAdjust="0"/>
  </p:normalViewPr>
  <p:slideViewPr>
    <p:cSldViewPr snapToGrid="0" showGuides="1">
      <p:cViewPr varScale="1">
        <p:scale>
          <a:sx n="69" d="100"/>
          <a:sy n="69" d="100"/>
        </p:scale>
        <p:origin x="-856" y="-68"/>
      </p:cViewPr>
      <p:guideLst>
        <p:guide orient="horz" pos="3022"/>
        <p:guide orient="horz" pos="1502"/>
        <p:guide orient="horz" pos="2251"/>
        <p:guide pos="4521"/>
        <p:guide pos="4044"/>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156" d="100"/>
          <a:sy n="156" d="100"/>
        </p:scale>
        <p:origin x="5672" y="192"/>
      </p:cViewPr>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microsoft.com/office/2015/10/relationships/revisionInfo" Target="revisionInfo.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commentAuthors" Target="commentAuthor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handoutMaster" Target="handoutMasters/handout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32" tIns="45716" rIns="91432" bIns="45716" rtlCol="0"/>
          <a:lstStyle>
            <a:lvl1pPr algn="l">
              <a:defRPr sz="1200"/>
            </a:lvl1pPr>
          </a:lstStyle>
          <a:p>
            <a:endParaRPr lang="en-GB"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32" tIns="45716" rIns="91432" bIns="45716" rtlCol="0"/>
          <a:lstStyle>
            <a:lvl1pPr algn="r">
              <a:defRPr sz="1200"/>
            </a:lvl1pPr>
          </a:lstStyle>
          <a:p>
            <a:fld id="{4EAC88DA-3871-4C0B-BC0A-B4C43F0767BE}" type="datetimeFigureOut">
              <a:rPr lang="en-GB" smtClean="0"/>
              <a:pPr/>
              <a:t>25/02/2022</a:t>
            </a:fld>
            <a:endParaRPr lang="en-GB"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32" tIns="45716" rIns="91432" bIns="45716"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32" tIns="45716" rIns="91432" bIns="45716" rtlCol="0" anchor="b"/>
          <a:lstStyle>
            <a:lvl1pPr algn="r">
              <a:defRPr sz="1200"/>
            </a:lvl1pPr>
          </a:lstStyle>
          <a:p>
            <a:fld id="{F8DF3080-1EAF-4ABB-B7B0-7DB86738BF52}" type="slidenum">
              <a:rPr lang="en-GB" smtClean="0"/>
              <a:pPr/>
              <a:t>‹#›</a:t>
            </a:fld>
            <a:endParaRPr lang="en-GB" dirty="0"/>
          </a:p>
        </p:txBody>
      </p:sp>
    </p:spTree>
    <p:extLst>
      <p:ext uri="{BB962C8B-B14F-4D97-AF65-F5344CB8AC3E}">
        <p14:creationId xmlns:p14="http://schemas.microsoft.com/office/powerpoint/2010/main" xmlns="" val="25596973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32" tIns="45716" rIns="91432" bIns="45716"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32" tIns="45716" rIns="91432" bIns="45716" rtlCol="0"/>
          <a:lstStyle>
            <a:lvl1pPr algn="r">
              <a:defRPr sz="1200"/>
            </a:lvl1pPr>
          </a:lstStyle>
          <a:p>
            <a:fld id="{CB32AFC3-CB57-420C-8937-5EE2358756BE}" type="datetimeFigureOut">
              <a:rPr lang="en-GB" smtClean="0"/>
              <a:pPr/>
              <a:t>25/02/2022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32" tIns="45716" rIns="91432" bIns="45716"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32" tIns="45716" rIns="91432" bIns="4571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32" tIns="45716" rIns="91432" bIns="45716"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32" tIns="45716" rIns="91432" bIns="45716" rtlCol="0" anchor="b"/>
          <a:lstStyle>
            <a:lvl1pPr algn="r">
              <a:defRPr sz="1200"/>
            </a:lvl1pPr>
          </a:lstStyle>
          <a:p>
            <a:fld id="{02E9BE65-D731-4E6B-8FF8-B5271E304664}" type="slidenum">
              <a:rPr lang="en-GB" smtClean="0"/>
              <a:pPr/>
              <a:t>‹#›</a:t>
            </a:fld>
            <a:endParaRPr lang="en-GB" dirty="0"/>
          </a:p>
        </p:txBody>
      </p:sp>
    </p:spTree>
    <p:extLst>
      <p:ext uri="{BB962C8B-B14F-4D97-AF65-F5344CB8AC3E}">
        <p14:creationId xmlns:p14="http://schemas.microsoft.com/office/powerpoint/2010/main" xmlns="" val="28370159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02E9BE65-D731-4E6B-8FF8-B5271E304664}" type="slidenum">
              <a:rPr lang="en-GB" smtClean="0"/>
              <a:pPr/>
              <a:t>15</a:t>
            </a:fld>
            <a:endParaRPr lang="en-GB" dirty="0"/>
          </a:p>
        </p:txBody>
      </p:sp>
    </p:spTree>
    <p:extLst>
      <p:ext uri="{BB962C8B-B14F-4D97-AF65-F5344CB8AC3E}">
        <p14:creationId xmlns:p14="http://schemas.microsoft.com/office/powerpoint/2010/main" xmlns="" val="26659169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02E9BE65-D731-4E6B-8FF8-B5271E304664}" type="slidenum">
              <a:rPr lang="en-GB" smtClean="0"/>
              <a:pPr/>
              <a:t>17</a:t>
            </a:fld>
            <a:endParaRPr lang="en-GB" dirty="0"/>
          </a:p>
        </p:txBody>
      </p:sp>
    </p:spTree>
    <p:extLst>
      <p:ext uri="{BB962C8B-B14F-4D97-AF65-F5344CB8AC3E}">
        <p14:creationId xmlns:p14="http://schemas.microsoft.com/office/powerpoint/2010/main" xmlns="" val="1162098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50000"/>
              </a:lnSpc>
              <a:spcBef>
                <a:spcPts val="0"/>
              </a:spcBef>
              <a:spcAft>
                <a:spcPts val="0"/>
              </a:spcAft>
              <a:buClrTx/>
              <a:buSzPct val="100000"/>
              <a:buFont typeface="Arial"/>
              <a:buChar char="•"/>
              <a:tabLst/>
              <a:defRPr sz="1200">
                <a:solidFill>
                  <a:srgbClr val="FFFFFF"/>
                </a:solidFill>
                <a:latin typeface="Montserrat Light"/>
                <a:ea typeface="Montserrat Light"/>
                <a:cs typeface="Montserrat Light"/>
                <a:sym typeface="Montserrat Light"/>
              </a:defRPr>
            </a:pPr>
            <a:r>
              <a:rPr kumimoji="0" lang="en-US" sz="1200" b="0" i="0" u="none" strike="noStrike" kern="1200" cap="none" spc="0" normalizeH="0" baseline="0" noProof="0" dirty="0">
                <a:ln>
                  <a:noFill/>
                </a:ln>
                <a:solidFill>
                  <a:srgbClr val="000000">
                    <a:lumMod val="95000"/>
                    <a:lumOff val="5000"/>
                  </a:srgbClr>
                </a:solidFill>
                <a:effectLst/>
                <a:uLnTx/>
                <a:uFillTx/>
                <a:latin typeface="Montserrat Light"/>
                <a:sym typeface="Montserrat Light"/>
              </a:rPr>
              <a:t>No single </a:t>
            </a:r>
            <a:r>
              <a:rPr lang="en-US" sz="1200" dirty="0">
                <a:solidFill>
                  <a:srgbClr val="000000">
                    <a:lumMod val="95000"/>
                    <a:lumOff val="5000"/>
                  </a:srgbClr>
                </a:solidFill>
                <a:latin typeface="Montserrat Light"/>
                <a:sym typeface="Montserrat Light"/>
              </a:rPr>
              <a:t>solution gives a complete </a:t>
            </a:r>
            <a:r>
              <a:rPr kumimoji="0" lang="en-US" sz="1200" b="0" i="0" u="none" strike="noStrike" kern="1200" cap="none" spc="0" normalizeH="0" baseline="0" noProof="0" dirty="0">
                <a:ln>
                  <a:noFill/>
                </a:ln>
                <a:solidFill>
                  <a:srgbClr val="000000">
                    <a:lumMod val="95000"/>
                    <a:lumOff val="5000"/>
                  </a:srgbClr>
                </a:solidFill>
                <a:effectLst/>
                <a:uLnTx/>
                <a:uFillTx/>
                <a:latin typeface="Montserrat Light"/>
                <a:sym typeface="Montserrat Light"/>
              </a:rPr>
              <a:t>picture, however by putting one on top of another we give you a </a:t>
            </a:r>
            <a:r>
              <a:rPr kumimoji="0" lang="en-US" sz="1200" b="1" i="0" u="none" strike="noStrike" kern="1200" cap="none" spc="0" normalizeH="0" baseline="0" noProof="0" dirty="0">
                <a:ln>
                  <a:noFill/>
                </a:ln>
                <a:solidFill>
                  <a:srgbClr val="000000">
                    <a:lumMod val="95000"/>
                    <a:lumOff val="5000"/>
                  </a:srgbClr>
                </a:solidFill>
                <a:effectLst/>
                <a:uLnTx/>
                <a:uFillTx/>
                <a:latin typeface="Montserrat Light"/>
                <a:sym typeface="Montserrat Light"/>
              </a:rPr>
              <a:t>rich </a:t>
            </a:r>
            <a:r>
              <a:rPr kumimoji="0" lang="en-US" sz="1200" i="0" u="none" strike="noStrike" kern="1200" cap="none" spc="0" normalizeH="0" baseline="0" noProof="0" dirty="0">
                <a:ln>
                  <a:noFill/>
                </a:ln>
                <a:solidFill>
                  <a:srgbClr val="000000">
                    <a:lumMod val="95000"/>
                    <a:lumOff val="5000"/>
                  </a:srgbClr>
                </a:solidFill>
                <a:effectLst/>
                <a:uLnTx/>
                <a:uFillTx/>
                <a:latin typeface="Montserrat Light"/>
                <a:sym typeface="Montserrat Light"/>
              </a:rPr>
              <a:t>and </a:t>
            </a:r>
            <a:r>
              <a:rPr kumimoji="0" lang="en-US" sz="1200" b="1" i="0" u="none" strike="noStrike" kern="1200" cap="none" spc="0" normalizeH="0" baseline="0" noProof="0" dirty="0">
                <a:ln>
                  <a:noFill/>
                </a:ln>
                <a:solidFill>
                  <a:srgbClr val="000000">
                    <a:lumMod val="95000"/>
                    <a:lumOff val="5000"/>
                  </a:srgbClr>
                </a:solidFill>
                <a:effectLst/>
                <a:uLnTx/>
                <a:uFillTx/>
                <a:latin typeface="Montserrat Light"/>
                <a:sym typeface="Montserrat Light"/>
              </a:rPr>
              <a:t>real-time</a:t>
            </a:r>
            <a:r>
              <a:rPr kumimoji="0" lang="en-US" sz="1200" i="0" u="none" strike="noStrike" kern="1200" cap="none" spc="0" normalizeH="0" baseline="0" noProof="0" dirty="0">
                <a:ln>
                  <a:noFill/>
                </a:ln>
                <a:solidFill>
                  <a:srgbClr val="000000">
                    <a:lumMod val="95000"/>
                    <a:lumOff val="5000"/>
                  </a:srgbClr>
                </a:solidFill>
                <a:effectLst/>
                <a:uLnTx/>
                <a:uFillTx/>
                <a:latin typeface="Montserrat Light"/>
                <a:sym typeface="Montserrat Light"/>
              </a:rPr>
              <a:t> visibility </a:t>
            </a:r>
            <a:r>
              <a:rPr kumimoji="0" lang="en-US" sz="1200" b="0" i="0" u="none" strike="noStrike" kern="1200" cap="none" spc="0" normalizeH="0" baseline="0" noProof="0" dirty="0">
                <a:ln>
                  <a:noFill/>
                </a:ln>
                <a:solidFill>
                  <a:srgbClr val="000000">
                    <a:lumMod val="95000"/>
                    <a:lumOff val="5000"/>
                  </a:srgbClr>
                </a:solidFill>
                <a:effectLst/>
                <a:uLnTx/>
                <a:uFillTx/>
                <a:latin typeface="Montserrat Light"/>
                <a:sym typeface="Montserrat Light"/>
              </a:rPr>
              <a:t>across all modes of transportation.</a:t>
            </a:r>
          </a:p>
          <a:p>
            <a:pPr marL="285750" marR="0" lvl="0" indent="-285750" algn="l" defTabSz="914400" rtl="0" eaLnBrk="1" fontAlgn="auto" latinLnBrk="0" hangingPunct="1">
              <a:lnSpc>
                <a:spcPct val="150000"/>
              </a:lnSpc>
              <a:spcBef>
                <a:spcPts val="0"/>
              </a:spcBef>
              <a:spcAft>
                <a:spcPts val="0"/>
              </a:spcAft>
              <a:buClrTx/>
              <a:buSzPct val="100000"/>
              <a:buFont typeface="Arial"/>
              <a:buChar char="•"/>
              <a:tabLst/>
              <a:defRPr sz="1200">
                <a:solidFill>
                  <a:srgbClr val="FFFFFF"/>
                </a:solidFill>
                <a:latin typeface="Montserrat Light"/>
                <a:ea typeface="Montserrat Light"/>
                <a:cs typeface="Montserrat Light"/>
                <a:sym typeface="Montserrat Light"/>
              </a:defRPr>
            </a:pPr>
            <a:r>
              <a:rPr lang="en-US" sz="1200" dirty="0">
                <a:solidFill>
                  <a:srgbClr val="000000">
                    <a:lumMod val="95000"/>
                    <a:lumOff val="5000"/>
                  </a:srgbClr>
                </a:solidFill>
                <a:latin typeface="Montserrat Light"/>
                <a:sym typeface="Montserrat Light"/>
              </a:rPr>
              <a:t>Key events generate </a:t>
            </a:r>
            <a:r>
              <a:rPr lang="en-US" sz="1200" b="1" dirty="0">
                <a:solidFill>
                  <a:srgbClr val="000000">
                    <a:lumMod val="95000"/>
                    <a:lumOff val="5000"/>
                  </a:srgbClr>
                </a:solidFill>
                <a:latin typeface="Montserrat Light"/>
                <a:sym typeface="Montserrat Light"/>
              </a:rPr>
              <a:t>email notifications</a:t>
            </a:r>
            <a:r>
              <a:rPr lang="en-US" sz="1200" dirty="0">
                <a:solidFill>
                  <a:srgbClr val="000000">
                    <a:lumMod val="95000"/>
                    <a:lumOff val="5000"/>
                  </a:srgbClr>
                </a:solidFill>
                <a:latin typeface="Montserrat Light"/>
                <a:sym typeface="Montserrat Light"/>
              </a:rPr>
              <a:t> thereby eliminating the need to check each time manually.</a:t>
            </a:r>
          </a:p>
          <a:p>
            <a:pPr marL="285750" marR="0" lvl="0" indent="-285750" algn="l" defTabSz="914400" rtl="0" eaLnBrk="1" fontAlgn="auto" latinLnBrk="0" hangingPunct="1">
              <a:lnSpc>
                <a:spcPct val="150000"/>
              </a:lnSpc>
              <a:spcBef>
                <a:spcPts val="0"/>
              </a:spcBef>
              <a:spcAft>
                <a:spcPts val="0"/>
              </a:spcAft>
              <a:buClrTx/>
              <a:buSzPct val="100000"/>
              <a:buFont typeface="Arial"/>
              <a:buChar char="•"/>
              <a:tabLst/>
              <a:defRPr sz="1200">
                <a:solidFill>
                  <a:srgbClr val="FFFFFF"/>
                </a:solidFill>
                <a:latin typeface="Montserrat Light"/>
                <a:ea typeface="Montserrat Light"/>
                <a:cs typeface="Montserrat Light"/>
                <a:sym typeface="Montserrat Light"/>
              </a:defRPr>
            </a:pPr>
            <a:r>
              <a:rPr lang="en-US" sz="1200" dirty="0">
                <a:solidFill>
                  <a:srgbClr val="000000">
                    <a:lumMod val="95000"/>
                    <a:lumOff val="5000"/>
                  </a:srgbClr>
                </a:solidFill>
                <a:latin typeface="Montserrat Light"/>
                <a:sym typeface="Montserrat Light"/>
              </a:rPr>
              <a:t>Our proprietary </a:t>
            </a:r>
            <a:r>
              <a:rPr kumimoji="0" lang="en-US" sz="1200" b="0" i="0" u="none" strike="noStrike" kern="1200" cap="none" spc="0" normalizeH="0" baseline="0" noProof="0" dirty="0">
                <a:ln>
                  <a:noFill/>
                </a:ln>
                <a:solidFill>
                  <a:srgbClr val="000000">
                    <a:lumMod val="95000"/>
                    <a:lumOff val="5000"/>
                  </a:srgbClr>
                </a:solidFill>
                <a:effectLst/>
                <a:uLnTx/>
                <a:uFillTx/>
                <a:latin typeface="Montserrat Light"/>
                <a:sym typeface="Montserrat Light"/>
              </a:rPr>
              <a:t>AI/ML solution at the back-end constructs and maintains the relationship between the container and the asset throughout </a:t>
            </a:r>
            <a:r>
              <a:rPr kumimoji="0" lang="en-US" sz="1200" i="0" u="none" strike="noStrike" kern="1200" cap="none" spc="0" normalizeH="0" baseline="0" noProof="0" dirty="0">
                <a:ln>
                  <a:noFill/>
                </a:ln>
                <a:solidFill>
                  <a:srgbClr val="000000">
                    <a:lumMod val="95000"/>
                    <a:lumOff val="5000"/>
                  </a:srgbClr>
                </a:solidFill>
                <a:effectLst/>
                <a:uLnTx/>
                <a:uFillTx/>
                <a:latin typeface="Montserrat Light"/>
                <a:sym typeface="Montserrat Light"/>
              </a:rPr>
              <a:t>the </a:t>
            </a:r>
            <a:r>
              <a:rPr kumimoji="0" lang="en-US" sz="1200" b="1" i="0" u="none" strike="noStrike" kern="1200" cap="none" spc="0" normalizeH="0" baseline="0" noProof="0" dirty="0">
                <a:ln>
                  <a:noFill/>
                </a:ln>
                <a:solidFill>
                  <a:srgbClr val="000000">
                    <a:lumMod val="95000"/>
                    <a:lumOff val="5000"/>
                  </a:srgbClr>
                </a:solidFill>
                <a:effectLst/>
                <a:uLnTx/>
                <a:uFillTx/>
                <a:latin typeface="Montserrat Light"/>
                <a:sym typeface="Montserrat Light"/>
              </a:rPr>
              <a:t>lifecycle </a:t>
            </a:r>
            <a:r>
              <a:rPr kumimoji="0" lang="en-US" sz="1200" b="0" i="0" u="none" strike="noStrike" kern="1200" cap="none" spc="0" normalizeH="0" baseline="0" noProof="0" dirty="0">
                <a:ln>
                  <a:noFill/>
                </a:ln>
                <a:solidFill>
                  <a:srgbClr val="000000">
                    <a:lumMod val="95000"/>
                    <a:lumOff val="5000"/>
                  </a:srgbClr>
                </a:solidFill>
                <a:effectLst/>
                <a:uLnTx/>
                <a:uFillTx/>
                <a:latin typeface="Montserrat Light"/>
                <a:sym typeface="Montserrat Light"/>
              </a:rPr>
              <a:t>of the shipment.</a:t>
            </a:r>
          </a:p>
          <a:p>
            <a:pPr marL="285750" marR="0" lvl="0" indent="-285750" algn="l" defTabSz="914400" rtl="0" eaLnBrk="1" fontAlgn="auto" latinLnBrk="0" hangingPunct="1">
              <a:lnSpc>
                <a:spcPct val="150000"/>
              </a:lnSpc>
              <a:spcBef>
                <a:spcPts val="0"/>
              </a:spcBef>
              <a:spcAft>
                <a:spcPts val="0"/>
              </a:spcAft>
              <a:buClrTx/>
              <a:buSzPct val="100000"/>
              <a:buFont typeface="Arial"/>
              <a:buChar char="•"/>
              <a:tabLst/>
              <a:defRPr sz="1200">
                <a:solidFill>
                  <a:srgbClr val="FFFFFF"/>
                </a:solidFill>
                <a:latin typeface="Montserrat Light"/>
                <a:ea typeface="Montserrat Light"/>
                <a:cs typeface="Montserrat Light"/>
                <a:sym typeface="Montserrat Light"/>
              </a:defRPr>
            </a:pPr>
            <a:r>
              <a:rPr lang="en-US" sz="1200" dirty="0">
                <a:solidFill>
                  <a:srgbClr val="000000">
                    <a:lumMod val="95000"/>
                    <a:lumOff val="5000"/>
                  </a:srgbClr>
                </a:solidFill>
                <a:latin typeface="Montserrat Light"/>
                <a:sym typeface="Montserrat Light"/>
              </a:rPr>
              <a:t>Not only does this give our customers a real-time visibility but it also enables DP World to take timely proactive or corrective steps to </a:t>
            </a:r>
            <a:r>
              <a:rPr lang="en-US" sz="1200" b="1" dirty="0">
                <a:solidFill>
                  <a:srgbClr val="000000">
                    <a:lumMod val="95000"/>
                    <a:lumOff val="5000"/>
                  </a:srgbClr>
                </a:solidFill>
                <a:latin typeface="Montserrat Light"/>
                <a:sym typeface="Montserrat Light"/>
              </a:rPr>
              <a:t>minimize impact </a:t>
            </a:r>
            <a:r>
              <a:rPr lang="en-US" sz="1200" dirty="0">
                <a:solidFill>
                  <a:srgbClr val="000000">
                    <a:lumMod val="95000"/>
                    <a:lumOff val="5000"/>
                  </a:srgbClr>
                </a:solidFill>
                <a:latin typeface="Montserrat Light"/>
                <a:sym typeface="Montserrat Light"/>
              </a:rPr>
              <a:t>of any </a:t>
            </a:r>
            <a:r>
              <a:rPr lang="en-US" sz="1200" b="1" dirty="0">
                <a:solidFill>
                  <a:srgbClr val="000000">
                    <a:lumMod val="95000"/>
                    <a:lumOff val="5000"/>
                  </a:srgbClr>
                </a:solidFill>
                <a:latin typeface="Montserrat Light"/>
                <a:sym typeface="Montserrat Light"/>
              </a:rPr>
              <a:t>disruption.</a:t>
            </a:r>
            <a:endParaRPr kumimoji="0" lang="en-US" sz="1200" b="1" i="0" u="none" strike="noStrike" kern="1200" cap="none" spc="0" normalizeH="0" baseline="0" noProof="0" dirty="0">
              <a:ln>
                <a:noFill/>
              </a:ln>
              <a:solidFill>
                <a:srgbClr val="000000">
                  <a:lumMod val="95000"/>
                  <a:lumOff val="5000"/>
                </a:srgbClr>
              </a:solidFill>
              <a:effectLst/>
              <a:uLnTx/>
              <a:uFillTx/>
              <a:latin typeface="Montserrat Light"/>
              <a:sym typeface="Montserrat Light"/>
            </a:endParaRPr>
          </a:p>
        </p:txBody>
      </p:sp>
      <p:sp>
        <p:nvSpPr>
          <p:cNvPr id="4" name="Slide Number Placeholder 3"/>
          <p:cNvSpPr>
            <a:spLocks noGrp="1"/>
          </p:cNvSpPr>
          <p:nvPr>
            <p:ph type="sldNum" sz="quarter" idx="5"/>
          </p:nvPr>
        </p:nvSpPr>
        <p:spPr/>
        <p:txBody>
          <a:bodyPr/>
          <a:lstStyle/>
          <a:p>
            <a:fld id="{02E9BE65-D731-4E6B-8FF8-B5271E304664}" type="slidenum">
              <a:rPr lang="en-GB" smtClean="0"/>
              <a:pPr/>
              <a:t>22</a:t>
            </a:fld>
            <a:endParaRPr lang="en-GB" dirty="0"/>
          </a:p>
        </p:txBody>
      </p:sp>
    </p:spTree>
    <p:extLst>
      <p:ext uri="{BB962C8B-B14F-4D97-AF65-F5344CB8AC3E}">
        <p14:creationId xmlns:p14="http://schemas.microsoft.com/office/powerpoint/2010/main" xmlns="" val="1593406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21.svg"/><Relationship Id="rId4" Type="http://schemas.openxmlformats.org/officeDocument/2006/relationships/image" Target="../media/image1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6.sv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9.jpe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9.jpeg"/><Relationship Id="rId5" Type="http://schemas.openxmlformats.org/officeDocument/2006/relationships/image" Target="../media/image12.svg"/><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20.jpe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30.svg"/><Relationship Id="rId4" Type="http://schemas.openxmlformats.org/officeDocument/2006/relationships/image" Target="../media/image21.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12.svg"/><Relationship Id="rId4" Type="http://schemas.openxmlformats.org/officeDocument/2006/relationships/image" Target="../media/image6.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23.jpe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24.jpe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25.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26.png"/><Relationship Id="rId1" Type="http://schemas.openxmlformats.org/officeDocument/2006/relationships/slideMaster" Target="../slideMasters/slideMaster1.xml"/><Relationship Id="rId6" Type="http://schemas.openxmlformats.org/officeDocument/2006/relationships/image" Target="../media/image39.svg"/><Relationship Id="rId5" Type="http://schemas.openxmlformats.org/officeDocument/2006/relationships/image" Target="../media/image28.png"/><Relationship Id="rId4" Type="http://schemas.openxmlformats.org/officeDocument/2006/relationships/image" Target="../media/image27.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43.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3.xml"/><Relationship Id="rId6" Type="http://schemas.openxmlformats.org/officeDocument/2006/relationships/image" Target="../media/image37.png"/><Relationship Id="rId5" Type="http://schemas.openxmlformats.org/officeDocument/2006/relationships/image" Target="../media/image32.png"/><Relationship Id="rId4" Type="http://schemas.openxmlformats.org/officeDocument/2006/relationships/image" Target="../media/image43.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5.png"/><Relationship Id="rId1" Type="http://schemas.openxmlformats.org/officeDocument/2006/relationships/slideMaster" Target="../slideMasters/slideMaster3.xml"/><Relationship Id="rId5" Type="http://schemas.openxmlformats.org/officeDocument/2006/relationships/image" Target="../media/image32.png"/><Relationship Id="rId4" Type="http://schemas.openxmlformats.org/officeDocument/2006/relationships/image" Target="../media/image43.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8.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26.png"/><Relationship Id="rId1" Type="http://schemas.openxmlformats.org/officeDocument/2006/relationships/slideMaster" Target="../slideMasters/slideMaster3.xml"/><Relationship Id="rId6" Type="http://schemas.openxmlformats.org/officeDocument/2006/relationships/image" Target="../media/image39.svg"/><Relationship Id="rId5" Type="http://schemas.openxmlformats.org/officeDocument/2006/relationships/image" Target="../media/image28.png"/><Relationship Id="rId4" Type="http://schemas.openxmlformats.org/officeDocument/2006/relationships/image" Target="../media/image27.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26.png"/><Relationship Id="rId1" Type="http://schemas.openxmlformats.org/officeDocument/2006/relationships/slideMaster" Target="../slideMasters/slideMaster3.xml"/><Relationship Id="rId6" Type="http://schemas.openxmlformats.org/officeDocument/2006/relationships/image" Target="../media/image47.svg"/><Relationship Id="rId5" Type="http://schemas.openxmlformats.org/officeDocument/2006/relationships/image" Target="../media/image38.png"/><Relationship Id="rId4" Type="http://schemas.openxmlformats.org/officeDocument/2006/relationships/image" Target="../media/image39.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xmlns="" id="{49E1CF64-5FC6-CB4A-8D27-42385530BDF9}"/>
              </a:ext>
            </a:extLst>
          </p:cNvPr>
          <p:cNvSpPr/>
          <p:nvPr userDrawn="1"/>
        </p:nvSpPr>
        <p:spPr>
          <a:xfrm>
            <a:off x="0" y="0"/>
            <a:ext cx="12192000" cy="6858000"/>
          </a:xfrm>
          <a:prstGeom prst="rect">
            <a:avLst/>
          </a:prstGeom>
          <a:solidFill>
            <a:srgbClr val="BC1D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sz="1800" dirty="0"/>
          </a:p>
        </p:txBody>
      </p:sp>
      <p:pic>
        <p:nvPicPr>
          <p:cNvPr id="19" name="Graphic 18">
            <a:extLst>
              <a:ext uri="{FF2B5EF4-FFF2-40B4-BE49-F238E27FC236}">
                <a16:creationId xmlns:a16="http://schemas.microsoft.com/office/drawing/2014/main" xmlns="" id="{A31CDDA9-8F30-FA4C-9F06-98FBF0F73425}"/>
              </a:ext>
            </a:extLst>
          </p:cNvPr>
          <p:cNvPicPr>
            <a:picLocks noChangeAspect="1"/>
          </p:cNvPicPr>
          <p:nvPr userDrawn="1"/>
        </p:nvPicPr>
        <p:blipFill>
          <a:blip r:embed="rId2">
            <a:extLst>
              <a:ext uri="{28A0092B-C50C-407E-A947-70E740481C1C}">
                <a14:useLocalDpi xmlns:a14="http://schemas.microsoft.com/office/drawing/2010/main" xmlns=""/>
              </a:ext>
              <a:ext uri="{96DAC541-7B7A-43D3-8B79-37D633B846F1}">
                <asvg:svgBlip xmlns:asvg="http://schemas.microsoft.com/office/drawing/2016/SVG/main" xmlns="" r:embed="rId3"/>
              </a:ext>
            </a:extLst>
          </a:blip>
          <a:stretch>
            <a:fillRect/>
          </a:stretch>
        </p:blipFill>
        <p:spPr>
          <a:xfrm>
            <a:off x="1" y="0"/>
            <a:ext cx="12146507" cy="6858000"/>
          </a:xfrm>
          <a:prstGeom prst="rect">
            <a:avLst/>
          </a:prstGeom>
        </p:spPr>
      </p:pic>
    </p:spTree>
    <p:extLst>
      <p:ext uri="{BB962C8B-B14F-4D97-AF65-F5344CB8AC3E}">
        <p14:creationId xmlns:p14="http://schemas.microsoft.com/office/powerpoint/2010/main" xmlns="" val="36208736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with text Layout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9D67256F-8EC7-E14C-8E7C-9AB731184BF0}"/>
              </a:ext>
            </a:extLst>
          </p:cNvPr>
          <p:cNvSpPr/>
          <p:nvPr userDrawn="1"/>
        </p:nvSpPr>
        <p:spPr>
          <a:xfrm>
            <a:off x="0" y="0"/>
            <a:ext cx="12192000" cy="6858000"/>
          </a:xfrm>
          <a:prstGeom prst="rect">
            <a:avLst/>
          </a:prstGeom>
          <a:solidFill>
            <a:srgbClr val="0151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sz="1800" dirty="0"/>
          </a:p>
        </p:txBody>
      </p:sp>
      <p:pic>
        <p:nvPicPr>
          <p:cNvPr id="6" name="Graphic 5">
            <a:extLst>
              <a:ext uri="{FF2B5EF4-FFF2-40B4-BE49-F238E27FC236}">
                <a16:creationId xmlns:a16="http://schemas.microsoft.com/office/drawing/2014/main" xmlns="" id="{DEEA124D-72F9-D440-B9E7-F0D6EA888F45}"/>
              </a:ext>
            </a:extLst>
          </p:cNvPr>
          <p:cNvPicPr>
            <a:picLocks noChangeAspect="1"/>
          </p:cNvPicPr>
          <p:nvPr userDrawn="1"/>
        </p:nvPicPr>
        <p:blipFill>
          <a:blip r:embed="rId2">
            <a:extLst>
              <a:ext uri="{28A0092B-C50C-407E-A947-70E740481C1C}">
                <a14:useLocalDpi xmlns:a14="http://schemas.microsoft.com/office/drawing/2010/main" xmlns=""/>
              </a:ext>
              <a:ext uri="{96DAC541-7B7A-43D3-8B79-37D633B846F1}">
                <asvg:svgBlip xmlns:asvg="http://schemas.microsoft.com/office/drawing/2016/SVG/main" xmlns="" r:embed="rId3"/>
              </a:ext>
            </a:extLst>
          </a:blip>
          <a:stretch>
            <a:fillRect/>
          </a:stretch>
        </p:blipFill>
        <p:spPr>
          <a:xfrm>
            <a:off x="45494" y="0"/>
            <a:ext cx="12146507" cy="6858000"/>
          </a:xfrm>
          <a:prstGeom prst="rect">
            <a:avLst/>
          </a:prstGeom>
        </p:spPr>
      </p:pic>
      <p:pic>
        <p:nvPicPr>
          <p:cNvPr id="15" name="Graphic 14">
            <a:extLst>
              <a:ext uri="{FF2B5EF4-FFF2-40B4-BE49-F238E27FC236}">
                <a16:creationId xmlns:a16="http://schemas.microsoft.com/office/drawing/2014/main" xmlns="" id="{E7BE8E9E-BE88-6144-8E8A-B05B5A016A30}"/>
              </a:ext>
            </a:extLst>
          </p:cNvPr>
          <p:cNvPicPr>
            <a:picLocks noChangeAspect="1"/>
          </p:cNvPicPr>
          <p:nvPr userDrawn="1"/>
        </p:nvPicPr>
        <p:blipFill>
          <a:blip r:embed="rId4" cstate="print">
            <a:extLst>
              <a:ext uri="{28A0092B-C50C-407E-A947-70E740481C1C}">
                <a14:useLocalDpi xmlns:a14="http://schemas.microsoft.com/office/drawing/2010/main" xmlns=""/>
              </a:ext>
              <a:ext uri="{96DAC541-7B7A-43D3-8B79-37D633B846F1}">
                <asvg:svgBlip xmlns:asvg="http://schemas.microsoft.com/office/drawing/2016/SVG/main" xmlns="" r:embed="rId5"/>
              </a:ext>
            </a:extLst>
          </a:blip>
          <a:stretch>
            <a:fillRect/>
          </a:stretch>
        </p:blipFill>
        <p:spPr>
          <a:xfrm>
            <a:off x="1" y="-1"/>
            <a:ext cx="7053943" cy="6065491"/>
          </a:xfrm>
          <a:prstGeom prst="rect">
            <a:avLst/>
          </a:prstGeom>
        </p:spPr>
      </p:pic>
    </p:spTree>
    <p:extLst>
      <p:ext uri="{BB962C8B-B14F-4D97-AF65-F5344CB8AC3E}">
        <p14:creationId xmlns:p14="http://schemas.microsoft.com/office/powerpoint/2010/main" xmlns="" val="4138061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with text Layout 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8A5CDD10-2FEF-5F43-BC5C-62E4836F5C83}"/>
              </a:ext>
            </a:extLst>
          </p:cNvPr>
          <p:cNvSpPr/>
          <p:nvPr userDrawn="1"/>
        </p:nvSpPr>
        <p:spPr>
          <a:xfrm>
            <a:off x="0" y="0"/>
            <a:ext cx="12192000" cy="6858000"/>
          </a:xfrm>
          <a:prstGeom prst="rect">
            <a:avLst/>
          </a:prstGeom>
          <a:solidFill>
            <a:srgbClr val="38B5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sz="1800" dirty="0"/>
          </a:p>
        </p:txBody>
      </p:sp>
      <p:pic>
        <p:nvPicPr>
          <p:cNvPr id="12" name="Graphic 11">
            <a:extLst>
              <a:ext uri="{FF2B5EF4-FFF2-40B4-BE49-F238E27FC236}">
                <a16:creationId xmlns:a16="http://schemas.microsoft.com/office/drawing/2014/main" xmlns="" id="{3FE789F5-04CC-E44E-99B6-A7AE135BCB9B}"/>
              </a:ext>
            </a:extLst>
          </p:cNvPr>
          <p:cNvPicPr>
            <a:picLocks noChangeAspect="1"/>
          </p:cNvPicPr>
          <p:nvPr userDrawn="1"/>
        </p:nvPicPr>
        <p:blipFill>
          <a:blip r:embed="rId2" cstate="screen">
            <a:extLst>
              <a:ext uri="{28A0092B-C50C-407E-A947-70E740481C1C}">
                <a14:useLocalDpi xmlns:a14="http://schemas.microsoft.com/office/drawing/2010/main" xmlns=""/>
              </a:ext>
              <a:ext uri="{96DAC541-7B7A-43D3-8B79-37D633B846F1}">
                <asvg:svgBlip xmlns:asvg="http://schemas.microsoft.com/office/drawing/2016/SVG/main" xmlns="" r:embed="rId3"/>
              </a:ext>
            </a:extLst>
          </a:blip>
          <a:stretch>
            <a:fillRect/>
          </a:stretch>
        </p:blipFill>
        <p:spPr>
          <a:xfrm rot="10800000">
            <a:off x="9344829" y="5041559"/>
            <a:ext cx="2847170" cy="1834069"/>
          </a:xfrm>
          <a:prstGeom prst="rect">
            <a:avLst/>
          </a:prstGeom>
        </p:spPr>
      </p:pic>
      <p:grpSp>
        <p:nvGrpSpPr>
          <p:cNvPr id="3" name="Group 2">
            <a:extLst>
              <a:ext uri="{FF2B5EF4-FFF2-40B4-BE49-F238E27FC236}">
                <a16:creationId xmlns:a16="http://schemas.microsoft.com/office/drawing/2014/main" xmlns="" id="{32473EC4-E403-6D42-9A13-04021090F6C0}"/>
              </a:ext>
            </a:extLst>
          </p:cNvPr>
          <p:cNvGrpSpPr/>
          <p:nvPr userDrawn="1"/>
        </p:nvGrpSpPr>
        <p:grpSpPr>
          <a:xfrm>
            <a:off x="-690271" y="0"/>
            <a:ext cx="10646186" cy="6858000"/>
            <a:chOff x="2402424" y="3972613"/>
            <a:chExt cx="1964403" cy="1265417"/>
          </a:xfrm>
          <a:solidFill>
            <a:srgbClr val="015170"/>
          </a:solidFill>
        </p:grpSpPr>
        <p:pic>
          <p:nvPicPr>
            <p:cNvPr id="4" name="Graphic 3">
              <a:extLst>
                <a:ext uri="{FF2B5EF4-FFF2-40B4-BE49-F238E27FC236}">
                  <a16:creationId xmlns:a16="http://schemas.microsoft.com/office/drawing/2014/main" xmlns="" id="{6464D009-1CD4-E246-9D71-B5017565CE7E}"/>
                </a:ext>
              </a:extLst>
            </p:cNvPr>
            <p:cNvPicPr>
              <a:picLocks noChangeAspect="1"/>
            </p:cNvPicPr>
            <p:nvPr/>
          </p:nvPicPr>
          <p:blipFill>
            <a:blip r:embed="rId4">
              <a:extLst>
                <a:ext uri="{28A0092B-C50C-407E-A947-70E740481C1C}">
                  <a14:useLocalDpi xmlns:a14="http://schemas.microsoft.com/office/drawing/2010/main" xmlns=""/>
                </a:ext>
                <a:ext uri="{96DAC541-7B7A-43D3-8B79-37D633B846F1}">
                  <asvg:svgBlip xmlns:asvg="http://schemas.microsoft.com/office/drawing/2016/SVG/main" xmlns="" r:embed="rId5"/>
                </a:ext>
              </a:extLst>
            </a:blip>
            <a:stretch>
              <a:fillRect/>
            </a:stretch>
          </p:blipFill>
          <p:spPr>
            <a:xfrm>
              <a:off x="2402424" y="3972617"/>
              <a:ext cx="1964403" cy="1265413"/>
            </a:xfrm>
            <a:prstGeom prst="rect">
              <a:avLst/>
            </a:prstGeom>
          </p:spPr>
        </p:pic>
        <p:sp>
          <p:nvSpPr>
            <p:cNvPr id="5" name="Rectangle 4">
              <a:extLst>
                <a:ext uri="{FF2B5EF4-FFF2-40B4-BE49-F238E27FC236}">
                  <a16:creationId xmlns:a16="http://schemas.microsoft.com/office/drawing/2014/main" xmlns="" id="{5CB1A3A8-7684-2042-B5F6-16EEF239725A}"/>
                </a:ext>
              </a:extLst>
            </p:cNvPr>
            <p:cNvSpPr/>
            <p:nvPr/>
          </p:nvSpPr>
          <p:spPr>
            <a:xfrm>
              <a:off x="2529791" y="3972613"/>
              <a:ext cx="434545" cy="12654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sz="1800" dirty="0"/>
            </a:p>
          </p:txBody>
        </p:sp>
      </p:grpSp>
    </p:spTree>
    <p:extLst>
      <p:ext uri="{BB962C8B-B14F-4D97-AF65-F5344CB8AC3E}">
        <p14:creationId xmlns:p14="http://schemas.microsoft.com/office/powerpoint/2010/main" xmlns="" val="31937739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with text Layout 3">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0B0712CE-2CA2-4846-9FAA-1AAE11C8E909}"/>
              </a:ext>
            </a:extLst>
          </p:cNvPr>
          <p:cNvSpPr/>
          <p:nvPr userDrawn="1"/>
        </p:nvSpPr>
        <p:spPr>
          <a:xfrm>
            <a:off x="0" y="0"/>
            <a:ext cx="12192000" cy="6858000"/>
          </a:xfrm>
          <a:prstGeom prst="rect">
            <a:avLst/>
          </a:prstGeom>
          <a:solidFill>
            <a:srgbClr val="BC1D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sz="1800" dirty="0"/>
          </a:p>
        </p:txBody>
      </p:sp>
      <p:pic>
        <p:nvPicPr>
          <p:cNvPr id="15" name="Graphic 14">
            <a:extLst>
              <a:ext uri="{FF2B5EF4-FFF2-40B4-BE49-F238E27FC236}">
                <a16:creationId xmlns:a16="http://schemas.microsoft.com/office/drawing/2014/main" xmlns="" id="{2EAF1F12-09CE-F143-B37E-4DE5FC4D84AA}"/>
              </a:ext>
            </a:extLst>
          </p:cNvPr>
          <p:cNvPicPr>
            <a:picLocks noChangeAspect="1"/>
          </p:cNvPicPr>
          <p:nvPr userDrawn="1"/>
        </p:nvPicPr>
        <p:blipFill>
          <a:blip r:embed="rId2">
            <a:extLst>
              <a:ext uri="{28A0092B-C50C-407E-A947-70E740481C1C}">
                <a14:useLocalDpi xmlns:a14="http://schemas.microsoft.com/office/drawing/2010/main" xmlns=""/>
              </a:ext>
              <a:ext uri="{96DAC541-7B7A-43D3-8B79-37D633B846F1}">
                <asvg:svgBlip xmlns:asvg="http://schemas.microsoft.com/office/drawing/2016/SVG/main" xmlns="" r:embed="rId3"/>
              </a:ext>
            </a:extLst>
          </a:blip>
          <a:stretch>
            <a:fillRect/>
          </a:stretch>
        </p:blipFill>
        <p:spPr>
          <a:xfrm>
            <a:off x="0" y="-25686"/>
            <a:ext cx="12192000" cy="6883686"/>
          </a:xfrm>
          <a:prstGeom prst="rect">
            <a:avLst/>
          </a:prstGeom>
        </p:spPr>
      </p:pic>
    </p:spTree>
    <p:extLst>
      <p:ext uri="{BB962C8B-B14F-4D97-AF65-F5344CB8AC3E}">
        <p14:creationId xmlns:p14="http://schemas.microsoft.com/office/powerpoint/2010/main" xmlns="" val="39423134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with text Layout 4">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C1E3DACF-225A-C643-B5DD-6E38DFF13725}"/>
              </a:ext>
            </a:extLst>
          </p:cNvPr>
          <p:cNvSpPr/>
          <p:nvPr userDrawn="1"/>
        </p:nvSpPr>
        <p:spPr>
          <a:xfrm>
            <a:off x="0" y="0"/>
            <a:ext cx="12192000" cy="6858000"/>
          </a:xfrm>
          <a:prstGeom prst="rect">
            <a:avLst/>
          </a:prstGeom>
          <a:solidFill>
            <a:srgbClr val="0151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sz="1800" dirty="0"/>
          </a:p>
        </p:txBody>
      </p:sp>
      <p:pic>
        <p:nvPicPr>
          <p:cNvPr id="10" name="Graphic 9">
            <a:extLst>
              <a:ext uri="{FF2B5EF4-FFF2-40B4-BE49-F238E27FC236}">
                <a16:creationId xmlns:a16="http://schemas.microsoft.com/office/drawing/2014/main" xmlns="" id="{88C6CFA4-D4BE-2042-ACE9-2E2E42B40E37}"/>
              </a:ext>
            </a:extLst>
          </p:cNvPr>
          <p:cNvPicPr>
            <a:picLocks noChangeAspect="1"/>
          </p:cNvPicPr>
          <p:nvPr userDrawn="1"/>
        </p:nvPicPr>
        <p:blipFill>
          <a:blip r:embed="rId2">
            <a:extLst>
              <a:ext uri="{28A0092B-C50C-407E-A947-70E740481C1C}">
                <a14:useLocalDpi xmlns:a14="http://schemas.microsoft.com/office/drawing/2010/main" xmlns=""/>
              </a:ext>
              <a:ext uri="{96DAC541-7B7A-43D3-8B79-37D633B846F1}">
                <asvg:svgBlip xmlns:asvg="http://schemas.microsoft.com/office/drawing/2016/SVG/main" xmlns="" r:embed="rId3"/>
              </a:ext>
            </a:extLst>
          </a:blip>
          <a:stretch>
            <a:fillRect/>
          </a:stretch>
        </p:blipFill>
        <p:spPr>
          <a:xfrm>
            <a:off x="45494" y="0"/>
            <a:ext cx="12146507" cy="6858000"/>
          </a:xfrm>
          <a:prstGeom prst="rect">
            <a:avLst/>
          </a:prstGeom>
        </p:spPr>
      </p:pic>
      <p:pic>
        <p:nvPicPr>
          <p:cNvPr id="11" name="Graphic 10">
            <a:extLst>
              <a:ext uri="{FF2B5EF4-FFF2-40B4-BE49-F238E27FC236}">
                <a16:creationId xmlns:a16="http://schemas.microsoft.com/office/drawing/2014/main" xmlns="" id="{067A3E30-BD4D-B44A-A13C-42F9734247B2}"/>
              </a:ext>
            </a:extLst>
          </p:cNvPr>
          <p:cNvPicPr>
            <a:picLocks noChangeAspect="1"/>
          </p:cNvPicPr>
          <p:nvPr userDrawn="1"/>
        </p:nvPicPr>
        <p:blipFill>
          <a:blip r:embed="rId4" cstate="print">
            <a:extLst>
              <a:ext uri="{28A0092B-C50C-407E-A947-70E740481C1C}">
                <a14:useLocalDpi xmlns:a14="http://schemas.microsoft.com/office/drawing/2010/main" xmlns=""/>
              </a:ext>
              <a:ext uri="{96DAC541-7B7A-43D3-8B79-37D633B846F1}">
                <asvg:svgBlip xmlns:asvg="http://schemas.microsoft.com/office/drawing/2016/SVG/main" xmlns="" r:embed="rId5"/>
              </a:ext>
            </a:extLst>
          </a:blip>
          <a:stretch>
            <a:fillRect/>
          </a:stretch>
        </p:blipFill>
        <p:spPr>
          <a:xfrm rot="10800000">
            <a:off x="6025895" y="1555937"/>
            <a:ext cx="6166105" cy="5302062"/>
          </a:xfrm>
          <a:prstGeom prst="rect">
            <a:avLst/>
          </a:prstGeom>
        </p:spPr>
      </p:pic>
    </p:spTree>
    <p:extLst>
      <p:ext uri="{BB962C8B-B14F-4D97-AF65-F5344CB8AC3E}">
        <p14:creationId xmlns:p14="http://schemas.microsoft.com/office/powerpoint/2010/main" xmlns="" val="32002342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with text Layout 5">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xmlns="" id="{9E4E0D71-0509-5548-A5CF-B121A449C8A7}"/>
              </a:ext>
            </a:extLst>
          </p:cNvPr>
          <p:cNvSpPr/>
          <p:nvPr userDrawn="1"/>
        </p:nvSpPr>
        <p:spPr>
          <a:xfrm>
            <a:off x="0" y="0"/>
            <a:ext cx="12192000" cy="6858000"/>
          </a:xfrm>
          <a:prstGeom prst="rect">
            <a:avLst/>
          </a:prstGeom>
          <a:solidFill>
            <a:srgbClr val="0151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sz="1800" dirty="0"/>
          </a:p>
        </p:txBody>
      </p:sp>
      <p:pic>
        <p:nvPicPr>
          <p:cNvPr id="24" name="Graphic 23">
            <a:extLst>
              <a:ext uri="{FF2B5EF4-FFF2-40B4-BE49-F238E27FC236}">
                <a16:creationId xmlns:a16="http://schemas.microsoft.com/office/drawing/2014/main" xmlns="" id="{8F696CC6-FBD3-CD49-89CD-811644043B97}"/>
              </a:ext>
            </a:extLst>
          </p:cNvPr>
          <p:cNvPicPr>
            <a:picLocks noChangeAspect="1"/>
          </p:cNvPicPr>
          <p:nvPr userDrawn="1"/>
        </p:nvPicPr>
        <p:blipFill>
          <a:blip r:embed="rId2">
            <a:extLst>
              <a:ext uri="{28A0092B-C50C-407E-A947-70E740481C1C}">
                <a14:useLocalDpi xmlns:a14="http://schemas.microsoft.com/office/drawing/2010/main" xmlns=""/>
              </a:ext>
              <a:ext uri="{96DAC541-7B7A-43D3-8B79-37D633B846F1}">
                <asvg:svgBlip xmlns:asvg="http://schemas.microsoft.com/office/drawing/2016/SVG/main" xmlns="" r:embed="rId3"/>
              </a:ext>
            </a:extLst>
          </a:blip>
          <a:stretch>
            <a:fillRect/>
          </a:stretch>
        </p:blipFill>
        <p:spPr>
          <a:xfrm>
            <a:off x="45494" y="0"/>
            <a:ext cx="12146507" cy="6858000"/>
          </a:xfrm>
          <a:prstGeom prst="rect">
            <a:avLst/>
          </a:prstGeom>
        </p:spPr>
      </p:pic>
    </p:spTree>
    <p:extLst>
      <p:ext uri="{BB962C8B-B14F-4D97-AF65-F5344CB8AC3E}">
        <p14:creationId xmlns:p14="http://schemas.microsoft.com/office/powerpoint/2010/main" xmlns="" val="38783432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with text Layout 6">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0A68B0BA-4795-5E48-A68A-0137F885DB54}"/>
              </a:ext>
            </a:extLst>
          </p:cNvPr>
          <p:cNvSpPr/>
          <p:nvPr userDrawn="1"/>
        </p:nvSpPr>
        <p:spPr>
          <a:xfrm>
            <a:off x="0" y="0"/>
            <a:ext cx="12192000" cy="6858000"/>
          </a:xfrm>
          <a:prstGeom prst="rect">
            <a:avLst/>
          </a:prstGeom>
          <a:solidFill>
            <a:srgbClr val="FFB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sz="1800" dirty="0"/>
          </a:p>
        </p:txBody>
      </p:sp>
    </p:spTree>
    <p:extLst>
      <p:ext uri="{BB962C8B-B14F-4D97-AF65-F5344CB8AC3E}">
        <p14:creationId xmlns:p14="http://schemas.microsoft.com/office/powerpoint/2010/main" xmlns="" val="23550010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ideo slide ">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xmlns="" id="{7C5C0726-079F-E140-96BA-A8335AFC55F8}"/>
              </a:ext>
            </a:extLst>
          </p:cNvPr>
          <p:cNvSpPr/>
          <p:nvPr userDrawn="1"/>
        </p:nvSpPr>
        <p:spPr>
          <a:xfrm>
            <a:off x="0" y="0"/>
            <a:ext cx="12192000" cy="6858000"/>
          </a:xfrm>
          <a:prstGeom prst="rect">
            <a:avLst/>
          </a:prstGeom>
          <a:solidFill>
            <a:srgbClr val="0151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sz="1800" dirty="0"/>
          </a:p>
        </p:txBody>
      </p:sp>
      <p:pic>
        <p:nvPicPr>
          <p:cNvPr id="27" name="Graphic 26">
            <a:extLst>
              <a:ext uri="{FF2B5EF4-FFF2-40B4-BE49-F238E27FC236}">
                <a16:creationId xmlns:a16="http://schemas.microsoft.com/office/drawing/2014/main" xmlns="" id="{F2A8CED1-7694-7A46-85B9-4BF15659D32E}"/>
              </a:ext>
            </a:extLst>
          </p:cNvPr>
          <p:cNvPicPr>
            <a:picLocks noChangeAspect="1"/>
          </p:cNvPicPr>
          <p:nvPr userDrawn="1"/>
        </p:nvPicPr>
        <p:blipFill>
          <a:blip r:embed="rId2">
            <a:extLst>
              <a:ext uri="{28A0092B-C50C-407E-A947-70E740481C1C}">
                <a14:useLocalDpi xmlns:a14="http://schemas.microsoft.com/office/drawing/2010/main" xmlns=""/>
              </a:ext>
              <a:ext uri="{96DAC541-7B7A-43D3-8B79-37D633B846F1}">
                <asvg:svgBlip xmlns:asvg="http://schemas.microsoft.com/office/drawing/2016/SVG/main" xmlns="" r:embed="rId3"/>
              </a:ext>
            </a:extLst>
          </a:blip>
          <a:stretch>
            <a:fillRect/>
          </a:stretch>
        </p:blipFill>
        <p:spPr>
          <a:xfrm>
            <a:off x="45494" y="0"/>
            <a:ext cx="12146507" cy="6858000"/>
          </a:xfrm>
          <a:prstGeom prst="rect">
            <a:avLst/>
          </a:prstGeom>
        </p:spPr>
      </p:pic>
    </p:spTree>
    <p:extLst>
      <p:ext uri="{BB962C8B-B14F-4D97-AF65-F5344CB8AC3E}">
        <p14:creationId xmlns:p14="http://schemas.microsoft.com/office/powerpoint/2010/main" xmlns="" val="5916510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Video with text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5F81F3EC-0848-4843-BE7B-6C16D17A4588}"/>
              </a:ext>
            </a:extLst>
          </p:cNvPr>
          <p:cNvSpPr/>
          <p:nvPr userDrawn="1"/>
        </p:nvSpPr>
        <p:spPr>
          <a:xfrm>
            <a:off x="0" y="0"/>
            <a:ext cx="12192000" cy="6858000"/>
          </a:xfrm>
          <a:prstGeom prst="rect">
            <a:avLst/>
          </a:prstGeom>
          <a:solidFill>
            <a:srgbClr val="BC1D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sz="1800" dirty="0"/>
          </a:p>
        </p:txBody>
      </p:sp>
      <p:pic>
        <p:nvPicPr>
          <p:cNvPr id="6" name="Graphic 5">
            <a:extLst>
              <a:ext uri="{FF2B5EF4-FFF2-40B4-BE49-F238E27FC236}">
                <a16:creationId xmlns:a16="http://schemas.microsoft.com/office/drawing/2014/main" xmlns="" id="{8CE3D80F-69E2-404D-801A-0D0E1C7DF2D6}"/>
              </a:ext>
            </a:extLst>
          </p:cNvPr>
          <p:cNvPicPr>
            <a:picLocks noChangeAspect="1"/>
          </p:cNvPicPr>
          <p:nvPr userDrawn="1"/>
        </p:nvPicPr>
        <p:blipFill>
          <a:blip r:embed="rId2">
            <a:extLst>
              <a:ext uri="{28A0092B-C50C-407E-A947-70E740481C1C}">
                <a14:useLocalDpi xmlns:a14="http://schemas.microsoft.com/office/drawing/2010/main" xmlns=""/>
              </a:ext>
              <a:ext uri="{96DAC541-7B7A-43D3-8B79-37D633B846F1}">
                <asvg:svgBlip xmlns:asvg="http://schemas.microsoft.com/office/drawing/2016/SVG/main" xmlns="" r:embed="rId3"/>
              </a:ext>
            </a:extLst>
          </a:blip>
          <a:stretch>
            <a:fillRect/>
          </a:stretch>
        </p:blipFill>
        <p:spPr>
          <a:xfrm>
            <a:off x="0" y="-25686"/>
            <a:ext cx="12192000" cy="6883686"/>
          </a:xfrm>
          <a:prstGeom prst="rect">
            <a:avLst/>
          </a:prstGeom>
        </p:spPr>
      </p:pic>
    </p:spTree>
    <p:extLst>
      <p:ext uri="{BB962C8B-B14F-4D97-AF65-F5344CB8AC3E}">
        <p14:creationId xmlns:p14="http://schemas.microsoft.com/office/powerpoint/2010/main" xmlns="" val="7076940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lat coloured background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9FE6750A-0FF6-8740-A06B-9AC4055C8185}"/>
              </a:ext>
            </a:extLst>
          </p:cNvPr>
          <p:cNvSpPr/>
          <p:nvPr userDrawn="1"/>
        </p:nvSpPr>
        <p:spPr>
          <a:xfrm>
            <a:off x="0" y="0"/>
            <a:ext cx="12192000" cy="6858000"/>
          </a:xfrm>
          <a:prstGeom prst="rect">
            <a:avLst/>
          </a:prstGeom>
          <a:solidFill>
            <a:srgbClr val="FFB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sz="1800" dirty="0"/>
          </a:p>
        </p:txBody>
      </p:sp>
      <p:pic>
        <p:nvPicPr>
          <p:cNvPr id="4" name="Picture 3" descr="Logo&#10;&#10;Description automatically generated">
            <a:extLst>
              <a:ext uri="{FF2B5EF4-FFF2-40B4-BE49-F238E27FC236}">
                <a16:creationId xmlns:a16="http://schemas.microsoft.com/office/drawing/2014/main" xmlns="" id="{8702133C-9495-4FA8-8A0C-6FDE4B078146}"/>
              </a:ext>
            </a:extLst>
          </p:cNvPr>
          <p:cNvPicPr>
            <a:picLocks noChangeAspect="1"/>
          </p:cNvPicPr>
          <p:nvPr userDrawn="1"/>
        </p:nvPicPr>
        <p:blipFill rotWithShape="1">
          <a:blip r:embed="rId2" cstate="screen">
            <a:extLst>
              <a:ext uri="{28A0092B-C50C-407E-A947-70E740481C1C}">
                <a14:useLocalDpi xmlns:a14="http://schemas.microsoft.com/office/drawing/2010/main" xmlns=""/>
              </a:ext>
            </a:extLst>
          </a:blip>
          <a:srcRect/>
          <a:stretch/>
        </p:blipFill>
        <p:spPr>
          <a:xfrm>
            <a:off x="10738073" y="6547607"/>
            <a:ext cx="1400073" cy="248400"/>
          </a:xfrm>
          <a:prstGeom prst="rect">
            <a:avLst/>
          </a:prstGeom>
        </p:spPr>
      </p:pic>
    </p:spTree>
    <p:extLst>
      <p:ext uri="{BB962C8B-B14F-4D97-AF65-F5344CB8AC3E}">
        <p14:creationId xmlns:p14="http://schemas.microsoft.com/office/powerpoint/2010/main" xmlns="" val="24843481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lat coloured background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9FE6750A-0FF6-8740-A06B-9AC4055C8185}"/>
              </a:ext>
            </a:extLst>
          </p:cNvPr>
          <p:cNvSpPr/>
          <p:nvPr userDrawn="1"/>
        </p:nvSpPr>
        <p:spPr>
          <a:xfrm>
            <a:off x="0" y="0"/>
            <a:ext cx="12192000" cy="6858000"/>
          </a:xfrm>
          <a:prstGeom prst="rect">
            <a:avLst/>
          </a:prstGeom>
          <a:solidFill>
            <a:srgbClr val="00A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sz="1800" dirty="0"/>
          </a:p>
        </p:txBody>
      </p:sp>
      <p:pic>
        <p:nvPicPr>
          <p:cNvPr id="5" name="Picture 4" descr="Logo&#10;&#10;Description automatically generated">
            <a:extLst>
              <a:ext uri="{FF2B5EF4-FFF2-40B4-BE49-F238E27FC236}">
                <a16:creationId xmlns:a16="http://schemas.microsoft.com/office/drawing/2014/main" xmlns="" id="{CED2BAE3-FE94-4A09-A993-65FD6E9B6DF0}"/>
              </a:ext>
            </a:extLst>
          </p:cNvPr>
          <p:cNvPicPr>
            <a:picLocks noChangeAspect="1"/>
          </p:cNvPicPr>
          <p:nvPr userDrawn="1"/>
        </p:nvPicPr>
        <p:blipFill rotWithShape="1">
          <a:blip r:embed="rId2" cstate="screen">
            <a:extLst>
              <a:ext uri="{28A0092B-C50C-407E-A947-70E740481C1C}">
                <a14:useLocalDpi xmlns:a14="http://schemas.microsoft.com/office/drawing/2010/main" xmlns=""/>
              </a:ext>
            </a:extLst>
          </a:blip>
          <a:srcRect/>
          <a:stretch/>
        </p:blipFill>
        <p:spPr>
          <a:xfrm>
            <a:off x="10498755" y="6436766"/>
            <a:ext cx="1515241" cy="268833"/>
          </a:xfrm>
          <a:prstGeom prst="rect">
            <a:avLst/>
          </a:prstGeom>
        </p:spPr>
      </p:pic>
    </p:spTree>
    <p:extLst>
      <p:ext uri="{BB962C8B-B14F-4D97-AF65-F5344CB8AC3E}">
        <p14:creationId xmlns:p14="http://schemas.microsoft.com/office/powerpoint/2010/main" xmlns="" val="3378861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95196E6C-4AD3-B34E-982B-086DC3CF4E7C}"/>
              </a:ext>
            </a:extLst>
          </p:cNvPr>
          <p:cNvSpPr/>
          <p:nvPr userDrawn="1"/>
        </p:nvSpPr>
        <p:spPr>
          <a:xfrm>
            <a:off x="0" y="0"/>
            <a:ext cx="12192000" cy="6858000"/>
          </a:xfrm>
          <a:prstGeom prst="rect">
            <a:avLst/>
          </a:prstGeom>
          <a:solidFill>
            <a:srgbClr val="00A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sz="1800" dirty="0"/>
          </a:p>
        </p:txBody>
      </p:sp>
      <p:pic>
        <p:nvPicPr>
          <p:cNvPr id="11" name="Graphic 10">
            <a:extLst>
              <a:ext uri="{FF2B5EF4-FFF2-40B4-BE49-F238E27FC236}">
                <a16:creationId xmlns:a16="http://schemas.microsoft.com/office/drawing/2014/main" xmlns="" id="{8498B269-4317-414B-A58D-FFDD45E686A7}"/>
              </a:ext>
            </a:extLst>
          </p:cNvPr>
          <p:cNvPicPr>
            <a:picLocks noChangeAspect="1"/>
          </p:cNvPicPr>
          <p:nvPr userDrawn="1"/>
        </p:nvPicPr>
        <p:blipFill>
          <a:blip r:embed="rId2">
            <a:extLst>
              <a:ext uri="{28A0092B-C50C-407E-A947-70E740481C1C}">
                <a14:useLocalDpi xmlns:a14="http://schemas.microsoft.com/office/drawing/2010/main" xmlns=""/>
              </a:ext>
              <a:ext uri="{96DAC541-7B7A-43D3-8B79-37D633B846F1}">
                <asvg:svgBlip xmlns:asvg="http://schemas.microsoft.com/office/drawing/2016/SVG/main" xmlns="" r:embed="rId3"/>
              </a:ext>
            </a:extLst>
          </a:blip>
          <a:stretch>
            <a:fillRect/>
          </a:stretch>
        </p:blipFill>
        <p:spPr>
          <a:xfrm>
            <a:off x="45494" y="0"/>
            <a:ext cx="12146507" cy="6858000"/>
          </a:xfrm>
          <a:prstGeom prst="rect">
            <a:avLst/>
          </a:prstGeom>
        </p:spPr>
      </p:pic>
      <p:grpSp>
        <p:nvGrpSpPr>
          <p:cNvPr id="3" name="Group 2">
            <a:extLst>
              <a:ext uri="{FF2B5EF4-FFF2-40B4-BE49-F238E27FC236}">
                <a16:creationId xmlns:a16="http://schemas.microsoft.com/office/drawing/2014/main" xmlns="" id="{A3C9CF7B-3783-3F49-8F9C-5C25AEEB2482}"/>
              </a:ext>
            </a:extLst>
          </p:cNvPr>
          <p:cNvGrpSpPr/>
          <p:nvPr userDrawn="1"/>
        </p:nvGrpSpPr>
        <p:grpSpPr>
          <a:xfrm>
            <a:off x="0" y="-1"/>
            <a:ext cx="9166398" cy="6858001"/>
            <a:chOff x="0" y="-1"/>
            <a:chExt cx="9166397" cy="6858001"/>
          </a:xfrm>
        </p:grpSpPr>
        <p:pic>
          <p:nvPicPr>
            <p:cNvPr id="8" name="Graphic 7">
              <a:extLst>
                <a:ext uri="{FF2B5EF4-FFF2-40B4-BE49-F238E27FC236}">
                  <a16:creationId xmlns:a16="http://schemas.microsoft.com/office/drawing/2014/main" xmlns="" id="{9908C44E-1EBB-364D-B94B-974B1FD65B66}"/>
                </a:ext>
              </a:extLst>
            </p:cNvPr>
            <p:cNvPicPr>
              <a:picLocks noChangeAspect="1"/>
            </p:cNvPicPr>
            <p:nvPr userDrawn="1"/>
          </p:nvPicPr>
          <p:blipFill>
            <a:blip r:embed="rId4" cstate="print">
              <a:extLst>
                <a:ext uri="{28A0092B-C50C-407E-A947-70E740481C1C}">
                  <a14:useLocalDpi xmlns:a14="http://schemas.microsoft.com/office/drawing/2010/main" xmlns=""/>
                </a:ext>
                <a:ext uri="{96DAC541-7B7A-43D3-8B79-37D633B846F1}">
                  <asvg:svgBlip xmlns:asvg="http://schemas.microsoft.com/office/drawing/2016/SVG/main" xmlns="" r:embed="rId5"/>
                </a:ext>
              </a:extLst>
            </a:blip>
            <a:stretch>
              <a:fillRect/>
            </a:stretch>
          </p:blipFill>
          <p:spPr>
            <a:xfrm>
              <a:off x="1190796" y="-1"/>
              <a:ext cx="7975601" cy="6858001"/>
            </a:xfrm>
            <a:prstGeom prst="rect">
              <a:avLst/>
            </a:prstGeom>
          </p:spPr>
        </p:pic>
        <p:sp>
          <p:nvSpPr>
            <p:cNvPr id="2" name="Rectangle 1">
              <a:extLst>
                <a:ext uri="{FF2B5EF4-FFF2-40B4-BE49-F238E27FC236}">
                  <a16:creationId xmlns:a16="http://schemas.microsoft.com/office/drawing/2014/main" xmlns="" id="{6C61EE6B-94F1-E344-8449-166630D3D208}"/>
                </a:ext>
              </a:extLst>
            </p:cNvPr>
            <p:cNvSpPr/>
            <p:nvPr userDrawn="1"/>
          </p:nvSpPr>
          <p:spPr>
            <a:xfrm>
              <a:off x="0" y="-1"/>
              <a:ext cx="3308465" cy="6858001"/>
            </a:xfrm>
            <a:prstGeom prst="rect">
              <a:avLst/>
            </a:prstGeom>
            <a:solidFill>
              <a:srgbClr val="0151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sz="1800" dirty="0"/>
            </a:p>
          </p:txBody>
        </p:sp>
      </p:grpSp>
      <p:grpSp>
        <p:nvGrpSpPr>
          <p:cNvPr id="14" name="Group 13">
            <a:extLst>
              <a:ext uri="{FF2B5EF4-FFF2-40B4-BE49-F238E27FC236}">
                <a16:creationId xmlns:a16="http://schemas.microsoft.com/office/drawing/2014/main" xmlns="" id="{CEF12A45-E66F-6E46-84CC-DDF3E9E45FF3}"/>
              </a:ext>
            </a:extLst>
          </p:cNvPr>
          <p:cNvGrpSpPr/>
          <p:nvPr userDrawn="1"/>
        </p:nvGrpSpPr>
        <p:grpSpPr>
          <a:xfrm>
            <a:off x="1" y="583781"/>
            <a:ext cx="9767056" cy="5690436"/>
            <a:chOff x="-2604663" y="-1"/>
            <a:chExt cx="11771060" cy="6858001"/>
          </a:xfrm>
          <a:solidFill>
            <a:schemeClr val="bg1"/>
          </a:solidFill>
        </p:grpSpPr>
        <p:pic>
          <p:nvPicPr>
            <p:cNvPr id="17" name="Graphic 16">
              <a:extLst>
                <a:ext uri="{FF2B5EF4-FFF2-40B4-BE49-F238E27FC236}">
                  <a16:creationId xmlns:a16="http://schemas.microsoft.com/office/drawing/2014/main" xmlns="" id="{9EA9DC97-B2A7-754C-B928-D81546FB2000}"/>
                </a:ext>
              </a:extLst>
            </p:cNvPr>
            <p:cNvPicPr>
              <a:picLocks noChangeAspect="1"/>
            </p:cNvPicPr>
            <p:nvPr userDrawn="1"/>
          </p:nvPicPr>
          <p:blipFill>
            <a:blip r:embed="rId6" cstate="print">
              <a:extLst>
                <a:ext uri="{28A0092B-C50C-407E-A947-70E740481C1C}">
                  <a14:useLocalDpi xmlns:a14="http://schemas.microsoft.com/office/drawing/2010/main" xmlns=""/>
                </a:ext>
                <a:ext uri="{96DAC541-7B7A-43D3-8B79-37D633B846F1}">
                  <asvg:svgBlip xmlns:asvg="http://schemas.microsoft.com/office/drawing/2016/SVG/main" xmlns="" r:embed="rId7"/>
                </a:ext>
              </a:extLst>
            </a:blip>
            <a:stretch>
              <a:fillRect/>
            </a:stretch>
          </p:blipFill>
          <p:spPr>
            <a:xfrm>
              <a:off x="1190796" y="-1"/>
              <a:ext cx="7975601" cy="6858001"/>
            </a:xfrm>
            <a:prstGeom prst="rect">
              <a:avLst/>
            </a:prstGeom>
          </p:spPr>
        </p:pic>
        <p:sp>
          <p:nvSpPr>
            <p:cNvPr id="19" name="Rectangle 18">
              <a:extLst>
                <a:ext uri="{FF2B5EF4-FFF2-40B4-BE49-F238E27FC236}">
                  <a16:creationId xmlns:a16="http://schemas.microsoft.com/office/drawing/2014/main" xmlns="" id="{E435E0F3-D3B5-4942-957E-15E646226B98}"/>
                </a:ext>
              </a:extLst>
            </p:cNvPr>
            <p:cNvSpPr/>
            <p:nvPr userDrawn="1"/>
          </p:nvSpPr>
          <p:spPr>
            <a:xfrm>
              <a:off x="-2604663" y="-1"/>
              <a:ext cx="5913127" cy="68580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sz="1800" dirty="0"/>
            </a:p>
          </p:txBody>
        </p:sp>
      </p:grpSp>
    </p:spTree>
    <p:extLst>
      <p:ext uri="{BB962C8B-B14F-4D97-AF65-F5344CB8AC3E}">
        <p14:creationId xmlns:p14="http://schemas.microsoft.com/office/powerpoint/2010/main" xmlns="" val="25357479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lat coloured background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9FE6750A-0FF6-8740-A06B-9AC4055C8185}"/>
              </a:ext>
            </a:extLst>
          </p:cNvPr>
          <p:cNvSpPr/>
          <p:nvPr userDrawn="1"/>
        </p:nvSpPr>
        <p:spPr>
          <a:xfrm>
            <a:off x="0" y="0"/>
            <a:ext cx="12192000" cy="6858000"/>
          </a:xfrm>
          <a:prstGeom prst="rect">
            <a:avLst/>
          </a:prstGeom>
          <a:solidFill>
            <a:srgbClr val="0151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sz="1800" dirty="0"/>
          </a:p>
        </p:txBody>
      </p:sp>
      <p:pic>
        <p:nvPicPr>
          <p:cNvPr id="5" name="Picture 4" descr="Logo&#10;&#10;Description automatically generated">
            <a:extLst>
              <a:ext uri="{FF2B5EF4-FFF2-40B4-BE49-F238E27FC236}">
                <a16:creationId xmlns:a16="http://schemas.microsoft.com/office/drawing/2014/main" xmlns="" id="{EC759AAB-E8F1-4D7B-B0BF-95EB52C4B236}"/>
              </a:ext>
            </a:extLst>
          </p:cNvPr>
          <p:cNvPicPr>
            <a:picLocks noChangeAspect="1"/>
          </p:cNvPicPr>
          <p:nvPr userDrawn="1"/>
        </p:nvPicPr>
        <p:blipFill rotWithShape="1">
          <a:blip r:embed="rId2" cstate="screen">
            <a:extLst>
              <a:ext uri="{28A0092B-C50C-407E-A947-70E740481C1C}">
                <a14:useLocalDpi xmlns:a14="http://schemas.microsoft.com/office/drawing/2010/main" xmlns=""/>
              </a:ext>
            </a:extLst>
          </a:blip>
          <a:srcRect/>
          <a:stretch/>
        </p:blipFill>
        <p:spPr>
          <a:xfrm>
            <a:off x="10498755" y="6436766"/>
            <a:ext cx="1515241" cy="268833"/>
          </a:xfrm>
          <a:prstGeom prst="rect">
            <a:avLst/>
          </a:prstGeom>
        </p:spPr>
      </p:pic>
    </p:spTree>
    <p:extLst>
      <p:ext uri="{BB962C8B-B14F-4D97-AF65-F5344CB8AC3E}">
        <p14:creationId xmlns:p14="http://schemas.microsoft.com/office/powerpoint/2010/main" xmlns="" val="21172217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lat coloured background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9FE6750A-0FF6-8740-A06B-9AC4055C8185}"/>
              </a:ext>
            </a:extLst>
          </p:cNvPr>
          <p:cNvSpPr/>
          <p:nvPr userDrawn="1"/>
        </p:nvSpPr>
        <p:spPr>
          <a:xfrm>
            <a:off x="0" y="0"/>
            <a:ext cx="12192000" cy="6858000"/>
          </a:xfrm>
          <a:prstGeom prst="rect">
            <a:avLst/>
          </a:prstGeom>
          <a:solidFill>
            <a:srgbClr val="38B5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sz="1800" dirty="0"/>
          </a:p>
        </p:txBody>
      </p:sp>
    </p:spTree>
    <p:extLst>
      <p:ext uri="{BB962C8B-B14F-4D97-AF65-F5344CB8AC3E}">
        <p14:creationId xmlns:p14="http://schemas.microsoft.com/office/powerpoint/2010/main" xmlns="" val="9835458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ote image placeholder">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xmlns="" id="{CA44132A-9D53-48EB-AA41-35E31A513E4B}"/>
              </a:ext>
            </a:extLst>
          </p:cNvPr>
          <p:cNvPicPr>
            <a:picLocks noChangeAspect="1"/>
          </p:cNvPicPr>
          <p:nvPr userDrawn="1"/>
        </p:nvPicPr>
        <p:blipFill>
          <a:blip r:embed="rId2" cstate="screen">
            <a:extLst>
              <a:ext uri="{28A0092B-C50C-407E-A947-70E740481C1C}">
                <a14:useLocalDpi xmlns:a14="http://schemas.microsoft.com/office/drawing/2010/main" xmlns=""/>
              </a:ext>
              <a:ext uri="{96DAC541-7B7A-43D3-8B79-37D633B846F1}">
                <asvg:svgBlip xmlns:asvg="http://schemas.microsoft.com/office/drawing/2016/SVG/main" xmlns="" r:embed="rId3"/>
              </a:ext>
            </a:extLst>
          </a:blip>
          <a:stretch>
            <a:fillRect/>
          </a:stretch>
        </p:blipFill>
        <p:spPr>
          <a:xfrm>
            <a:off x="10534113" y="6478333"/>
            <a:ext cx="1440000" cy="249448"/>
          </a:xfrm>
          <a:prstGeom prst="rect">
            <a:avLst/>
          </a:prstGeom>
        </p:spPr>
      </p:pic>
    </p:spTree>
    <p:extLst>
      <p:ext uri="{BB962C8B-B14F-4D97-AF65-F5344CB8AC3E}">
        <p14:creationId xmlns:p14="http://schemas.microsoft.com/office/powerpoint/2010/main" xmlns="" val="12032332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Quote image placehold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14E82EEB-517B-A54D-8725-92926535DE86}"/>
              </a:ext>
            </a:extLst>
          </p:cNvPr>
          <p:cNvSpPr/>
          <p:nvPr userDrawn="1"/>
        </p:nvSpPr>
        <p:spPr>
          <a:xfrm>
            <a:off x="0" y="0"/>
            <a:ext cx="12192000" cy="6858000"/>
          </a:xfrm>
          <a:prstGeom prst="rect">
            <a:avLst/>
          </a:prstGeom>
          <a:solidFill>
            <a:srgbClr val="0151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sz="1800" dirty="0"/>
          </a:p>
        </p:txBody>
      </p:sp>
      <p:pic>
        <p:nvPicPr>
          <p:cNvPr id="7" name="Graphic 6">
            <a:extLst>
              <a:ext uri="{FF2B5EF4-FFF2-40B4-BE49-F238E27FC236}">
                <a16:creationId xmlns:a16="http://schemas.microsoft.com/office/drawing/2014/main" xmlns="" id="{252DA866-5604-A244-84B6-FE1897EA6754}"/>
              </a:ext>
            </a:extLst>
          </p:cNvPr>
          <p:cNvPicPr>
            <a:picLocks noChangeAspect="1"/>
          </p:cNvPicPr>
          <p:nvPr userDrawn="1"/>
        </p:nvPicPr>
        <p:blipFill>
          <a:blip r:embed="rId2">
            <a:extLst>
              <a:ext uri="{28A0092B-C50C-407E-A947-70E740481C1C}">
                <a14:useLocalDpi xmlns:a14="http://schemas.microsoft.com/office/drawing/2010/main" xmlns=""/>
              </a:ext>
              <a:ext uri="{96DAC541-7B7A-43D3-8B79-37D633B846F1}">
                <asvg:svgBlip xmlns:asvg="http://schemas.microsoft.com/office/drawing/2016/SVG/main" xmlns="" r:embed="rId3"/>
              </a:ext>
            </a:extLst>
          </a:blip>
          <a:stretch>
            <a:fillRect/>
          </a:stretch>
        </p:blipFill>
        <p:spPr>
          <a:xfrm>
            <a:off x="45494" y="0"/>
            <a:ext cx="12146507" cy="6858000"/>
          </a:xfrm>
          <a:prstGeom prst="rect">
            <a:avLst/>
          </a:prstGeom>
        </p:spPr>
      </p:pic>
      <p:pic>
        <p:nvPicPr>
          <p:cNvPr id="8" name="Picture 7" descr="Logo&#10;&#10;Description automatically generated">
            <a:extLst>
              <a:ext uri="{FF2B5EF4-FFF2-40B4-BE49-F238E27FC236}">
                <a16:creationId xmlns:a16="http://schemas.microsoft.com/office/drawing/2014/main" xmlns="" id="{7D5430F5-5FF9-4590-9571-0DC0F7A03FED}"/>
              </a:ext>
            </a:extLst>
          </p:cNvPr>
          <p:cNvPicPr>
            <a:picLocks noChangeAspect="1"/>
          </p:cNvPicPr>
          <p:nvPr userDrawn="1"/>
        </p:nvPicPr>
        <p:blipFill rotWithShape="1">
          <a:blip r:embed="rId4" cstate="screen">
            <a:extLst>
              <a:ext uri="{28A0092B-C50C-407E-A947-70E740481C1C}">
                <a14:useLocalDpi xmlns:a14="http://schemas.microsoft.com/office/drawing/2010/main" xmlns=""/>
              </a:ext>
            </a:extLst>
          </a:blip>
          <a:srcRect/>
          <a:stretch/>
        </p:blipFill>
        <p:spPr>
          <a:xfrm>
            <a:off x="10498755" y="6436766"/>
            <a:ext cx="1515241" cy="268833"/>
          </a:xfrm>
          <a:prstGeom prst="rect">
            <a:avLst/>
          </a:prstGeom>
        </p:spPr>
      </p:pic>
    </p:spTree>
    <p:extLst>
      <p:ext uri="{BB962C8B-B14F-4D97-AF65-F5344CB8AC3E}">
        <p14:creationId xmlns:p14="http://schemas.microsoft.com/office/powerpoint/2010/main" xmlns="" val="38162307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am slide 1">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xmlns="" id="{DE59811A-5E27-3C43-AB1A-FC4CA791F6D1}"/>
              </a:ext>
            </a:extLst>
          </p:cNvPr>
          <p:cNvCxnSpPr/>
          <p:nvPr userDrawn="1"/>
        </p:nvCxnSpPr>
        <p:spPr>
          <a:xfrm>
            <a:off x="4795018" y="513569"/>
            <a:ext cx="0" cy="5542767"/>
          </a:xfrm>
          <a:prstGeom prst="line">
            <a:avLst/>
          </a:prstGeom>
          <a:ln>
            <a:solidFill>
              <a:srgbClr val="00AEF0"/>
            </a:solidFill>
          </a:ln>
        </p:spPr>
        <p:style>
          <a:lnRef idx="1">
            <a:schemeClr val="accent1"/>
          </a:lnRef>
          <a:fillRef idx="0">
            <a:schemeClr val="accent1"/>
          </a:fillRef>
          <a:effectRef idx="0">
            <a:schemeClr val="accent1"/>
          </a:effectRef>
          <a:fontRef idx="minor">
            <a:schemeClr val="tx1"/>
          </a:fontRef>
        </p:style>
      </p:cxnSp>
      <p:sp>
        <p:nvSpPr>
          <p:cNvPr id="24" name="Picture Placeholder 23">
            <a:extLst>
              <a:ext uri="{FF2B5EF4-FFF2-40B4-BE49-F238E27FC236}">
                <a16:creationId xmlns:a16="http://schemas.microsoft.com/office/drawing/2014/main" xmlns="" id="{4B56FCCB-D2E3-074D-B7E8-85C6287AE49E}"/>
              </a:ext>
            </a:extLst>
          </p:cNvPr>
          <p:cNvSpPr>
            <a:spLocks noGrp="1"/>
          </p:cNvSpPr>
          <p:nvPr>
            <p:ph type="pic" sz="quarter" idx="10" hasCustomPrompt="1"/>
          </p:nvPr>
        </p:nvSpPr>
        <p:spPr>
          <a:xfrm>
            <a:off x="876690" y="2602079"/>
            <a:ext cx="2802590" cy="1932509"/>
          </a:xfrm>
          <a:custGeom>
            <a:avLst/>
            <a:gdLst>
              <a:gd name="connsiteX0" fmla="*/ 1402810 w 2802590"/>
              <a:gd name="connsiteY0" fmla="*/ 0 h 1932509"/>
              <a:gd name="connsiteX1" fmla="*/ 2471884 w 2802590"/>
              <a:gd name="connsiteY1" fmla="*/ 238506 h 1932509"/>
              <a:gd name="connsiteX2" fmla="*/ 2758910 w 2802590"/>
              <a:gd name="connsiteY2" fmla="*/ 627485 h 1932509"/>
              <a:gd name="connsiteX3" fmla="*/ 2776613 w 2802590"/>
              <a:gd name="connsiteY3" fmla="*/ 698578 h 1932509"/>
              <a:gd name="connsiteX4" fmla="*/ 2795355 w 2802590"/>
              <a:gd name="connsiteY4" fmla="*/ 821386 h 1932509"/>
              <a:gd name="connsiteX5" fmla="*/ 2802590 w 2802590"/>
              <a:gd name="connsiteY5" fmla="*/ 964660 h 1932509"/>
              <a:gd name="connsiteX6" fmla="*/ 2795355 w 2802590"/>
              <a:gd name="connsiteY6" fmla="*/ 1107934 h 1932509"/>
              <a:gd name="connsiteX7" fmla="*/ 2776269 w 2802590"/>
              <a:gd name="connsiteY7" fmla="*/ 1232995 h 1932509"/>
              <a:gd name="connsiteX8" fmla="*/ 2758958 w 2802590"/>
              <a:gd name="connsiteY8" fmla="*/ 1302997 h 1932509"/>
              <a:gd name="connsiteX9" fmla="*/ 2472793 w 2802590"/>
              <a:gd name="connsiteY9" fmla="*/ 1693851 h 1932509"/>
              <a:gd name="connsiteX10" fmla="*/ 1402810 w 2802590"/>
              <a:gd name="connsiteY10" fmla="*/ 1932509 h 1932509"/>
              <a:gd name="connsiteX11" fmla="*/ 331009 w 2802590"/>
              <a:gd name="connsiteY11" fmla="*/ 1694307 h 1932509"/>
              <a:gd name="connsiteX12" fmla="*/ 46016 w 2802590"/>
              <a:gd name="connsiteY12" fmla="*/ 1304049 h 1932509"/>
              <a:gd name="connsiteX13" fmla="*/ 22728 w 2802590"/>
              <a:gd name="connsiteY13" fmla="*/ 1209449 h 1932509"/>
              <a:gd name="connsiteX14" fmla="*/ 13442 w 2802590"/>
              <a:gd name="connsiteY14" fmla="*/ 1148608 h 1932509"/>
              <a:gd name="connsiteX15" fmla="*/ 6819 w 2802590"/>
              <a:gd name="connsiteY15" fmla="*/ 1099708 h 1932509"/>
              <a:gd name="connsiteX16" fmla="*/ 0 w 2802590"/>
              <a:gd name="connsiteY16" fmla="*/ 964660 h 1932509"/>
              <a:gd name="connsiteX17" fmla="*/ 6728 w 2802590"/>
              <a:gd name="connsiteY17" fmla="*/ 831415 h 1932509"/>
              <a:gd name="connsiteX18" fmla="*/ 15634 w 2802590"/>
              <a:gd name="connsiteY18" fmla="*/ 766353 h 1932509"/>
              <a:gd name="connsiteX19" fmla="*/ 21935 w 2802590"/>
              <a:gd name="connsiteY19" fmla="*/ 725063 h 1932509"/>
              <a:gd name="connsiteX20" fmla="*/ 46207 w 2802590"/>
              <a:gd name="connsiteY20" fmla="*/ 627436 h 1932509"/>
              <a:gd name="connsiteX21" fmla="*/ 332372 w 2802590"/>
              <a:gd name="connsiteY21" fmla="*/ 238354 h 1932509"/>
              <a:gd name="connsiteX22" fmla="*/ 1402810 w 2802590"/>
              <a:gd name="connsiteY22" fmla="*/ 0 h 1932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802590" h="1932509">
                <a:moveTo>
                  <a:pt x="1402810" y="0"/>
                </a:moveTo>
                <a:cubicBezTo>
                  <a:pt x="1881523" y="0"/>
                  <a:pt x="2239042" y="80211"/>
                  <a:pt x="2471884" y="238506"/>
                </a:cubicBezTo>
                <a:cubicBezTo>
                  <a:pt x="2612203" y="333928"/>
                  <a:pt x="2707312" y="462462"/>
                  <a:pt x="2758910" y="627485"/>
                </a:cubicBezTo>
                <a:lnTo>
                  <a:pt x="2776613" y="698578"/>
                </a:lnTo>
                <a:lnTo>
                  <a:pt x="2795355" y="821386"/>
                </a:lnTo>
                <a:cubicBezTo>
                  <a:pt x="2800139" y="868493"/>
                  <a:pt x="2802590" y="916291"/>
                  <a:pt x="2802590" y="964660"/>
                </a:cubicBezTo>
                <a:cubicBezTo>
                  <a:pt x="2802590" y="1013030"/>
                  <a:pt x="2800139" y="1060827"/>
                  <a:pt x="2795355" y="1107934"/>
                </a:cubicBezTo>
                <a:lnTo>
                  <a:pt x="2776269" y="1232995"/>
                </a:lnTo>
                <a:lnTo>
                  <a:pt x="2758958" y="1302997"/>
                </a:lnTo>
                <a:cubicBezTo>
                  <a:pt x="2707439" y="1469064"/>
                  <a:pt x="2612544" y="1598904"/>
                  <a:pt x="2472793" y="1693851"/>
                </a:cubicBezTo>
                <a:cubicBezTo>
                  <a:pt x="2242072" y="1852298"/>
                  <a:pt x="1881220" y="1932509"/>
                  <a:pt x="1402810" y="1932509"/>
                </a:cubicBezTo>
                <a:cubicBezTo>
                  <a:pt x="922279" y="1932509"/>
                  <a:pt x="561578" y="1852450"/>
                  <a:pt x="331009" y="1694307"/>
                </a:cubicBezTo>
                <a:cubicBezTo>
                  <a:pt x="191826" y="1598980"/>
                  <a:pt x="97321" y="1470007"/>
                  <a:pt x="46016" y="1304049"/>
                </a:cubicBezTo>
                <a:lnTo>
                  <a:pt x="22728" y="1209449"/>
                </a:lnTo>
                <a:lnTo>
                  <a:pt x="13442" y="1148608"/>
                </a:lnTo>
                <a:lnTo>
                  <a:pt x="6819" y="1099708"/>
                </a:lnTo>
                <a:lnTo>
                  <a:pt x="0" y="964660"/>
                </a:lnTo>
                <a:lnTo>
                  <a:pt x="6728" y="831415"/>
                </a:lnTo>
                <a:lnTo>
                  <a:pt x="15634" y="766353"/>
                </a:lnTo>
                <a:lnTo>
                  <a:pt x="21935" y="725063"/>
                </a:lnTo>
                <a:lnTo>
                  <a:pt x="46207" y="627436"/>
                </a:lnTo>
                <a:cubicBezTo>
                  <a:pt x="97726" y="462370"/>
                  <a:pt x="192621" y="333776"/>
                  <a:pt x="332372" y="238354"/>
                </a:cubicBezTo>
                <a:cubicBezTo>
                  <a:pt x="564154" y="80211"/>
                  <a:pt x="924097" y="0"/>
                  <a:pt x="1402810" y="0"/>
                </a:cubicBezTo>
                <a:close/>
              </a:path>
            </a:pathLst>
          </a:custGeom>
          <a:blipFill>
            <a:blip r:embed="rId2" cstate="screen">
              <a:extLst>
                <a:ext uri="{28A0092B-C50C-407E-A947-70E740481C1C}">
                  <a14:useLocalDpi xmlns:a14="http://schemas.microsoft.com/office/drawing/2010/main" xmlns=""/>
                </a:ext>
              </a:extLst>
            </a:blip>
            <a:srcRect/>
            <a:stretch>
              <a:fillRect/>
            </a:stretch>
          </a:blipFill>
        </p:spPr>
        <p:txBody>
          <a:bodyPr wrap="square">
            <a:noAutofit/>
          </a:bodyPr>
          <a:lstStyle>
            <a:lvl1pPr>
              <a:defRPr b="0" i="0">
                <a:solidFill>
                  <a:schemeClr val="bg1">
                    <a:lumMod val="50000"/>
                  </a:schemeClr>
                </a:solidFill>
                <a:latin typeface="Montserrat" pitchFamily="2" charset="77"/>
              </a:defRPr>
            </a:lvl1pPr>
          </a:lstStyle>
          <a:p>
            <a:r>
              <a:rPr lang="en-AE" dirty="0"/>
              <a:t>Click on icon to add picture</a:t>
            </a:r>
          </a:p>
        </p:txBody>
      </p:sp>
      <p:sp>
        <p:nvSpPr>
          <p:cNvPr id="25" name="Picture Placeholder 24">
            <a:extLst>
              <a:ext uri="{FF2B5EF4-FFF2-40B4-BE49-F238E27FC236}">
                <a16:creationId xmlns:a16="http://schemas.microsoft.com/office/drawing/2014/main" xmlns="" id="{1884CC21-A5E1-C44E-93D6-2D4F6945EC93}"/>
              </a:ext>
            </a:extLst>
          </p:cNvPr>
          <p:cNvSpPr>
            <a:spLocks noGrp="1"/>
          </p:cNvSpPr>
          <p:nvPr>
            <p:ph type="pic" sz="quarter" idx="15" hasCustomPrompt="1"/>
          </p:nvPr>
        </p:nvSpPr>
        <p:spPr>
          <a:xfrm>
            <a:off x="5965944" y="853981"/>
            <a:ext cx="1735202" cy="1196498"/>
          </a:xfrm>
          <a:custGeom>
            <a:avLst/>
            <a:gdLst>
              <a:gd name="connsiteX0" fmla="*/ 1402810 w 2802590"/>
              <a:gd name="connsiteY0" fmla="*/ 0 h 1932509"/>
              <a:gd name="connsiteX1" fmla="*/ 2471884 w 2802590"/>
              <a:gd name="connsiteY1" fmla="*/ 238506 h 1932509"/>
              <a:gd name="connsiteX2" fmla="*/ 2758910 w 2802590"/>
              <a:gd name="connsiteY2" fmla="*/ 627485 h 1932509"/>
              <a:gd name="connsiteX3" fmla="*/ 2776613 w 2802590"/>
              <a:gd name="connsiteY3" fmla="*/ 698578 h 1932509"/>
              <a:gd name="connsiteX4" fmla="*/ 2795355 w 2802590"/>
              <a:gd name="connsiteY4" fmla="*/ 821386 h 1932509"/>
              <a:gd name="connsiteX5" fmla="*/ 2802590 w 2802590"/>
              <a:gd name="connsiteY5" fmla="*/ 964660 h 1932509"/>
              <a:gd name="connsiteX6" fmla="*/ 2795355 w 2802590"/>
              <a:gd name="connsiteY6" fmla="*/ 1107934 h 1932509"/>
              <a:gd name="connsiteX7" fmla="*/ 2776269 w 2802590"/>
              <a:gd name="connsiteY7" fmla="*/ 1232995 h 1932509"/>
              <a:gd name="connsiteX8" fmla="*/ 2758958 w 2802590"/>
              <a:gd name="connsiteY8" fmla="*/ 1302997 h 1932509"/>
              <a:gd name="connsiteX9" fmla="*/ 2472793 w 2802590"/>
              <a:gd name="connsiteY9" fmla="*/ 1693851 h 1932509"/>
              <a:gd name="connsiteX10" fmla="*/ 1402810 w 2802590"/>
              <a:gd name="connsiteY10" fmla="*/ 1932509 h 1932509"/>
              <a:gd name="connsiteX11" fmla="*/ 331009 w 2802590"/>
              <a:gd name="connsiteY11" fmla="*/ 1694307 h 1932509"/>
              <a:gd name="connsiteX12" fmla="*/ 46016 w 2802590"/>
              <a:gd name="connsiteY12" fmla="*/ 1304049 h 1932509"/>
              <a:gd name="connsiteX13" fmla="*/ 22728 w 2802590"/>
              <a:gd name="connsiteY13" fmla="*/ 1209449 h 1932509"/>
              <a:gd name="connsiteX14" fmla="*/ 13442 w 2802590"/>
              <a:gd name="connsiteY14" fmla="*/ 1148608 h 1932509"/>
              <a:gd name="connsiteX15" fmla="*/ 6819 w 2802590"/>
              <a:gd name="connsiteY15" fmla="*/ 1099708 h 1932509"/>
              <a:gd name="connsiteX16" fmla="*/ 0 w 2802590"/>
              <a:gd name="connsiteY16" fmla="*/ 964660 h 1932509"/>
              <a:gd name="connsiteX17" fmla="*/ 6728 w 2802590"/>
              <a:gd name="connsiteY17" fmla="*/ 831415 h 1932509"/>
              <a:gd name="connsiteX18" fmla="*/ 15634 w 2802590"/>
              <a:gd name="connsiteY18" fmla="*/ 766353 h 1932509"/>
              <a:gd name="connsiteX19" fmla="*/ 21935 w 2802590"/>
              <a:gd name="connsiteY19" fmla="*/ 725063 h 1932509"/>
              <a:gd name="connsiteX20" fmla="*/ 46207 w 2802590"/>
              <a:gd name="connsiteY20" fmla="*/ 627436 h 1932509"/>
              <a:gd name="connsiteX21" fmla="*/ 332372 w 2802590"/>
              <a:gd name="connsiteY21" fmla="*/ 238354 h 1932509"/>
              <a:gd name="connsiteX22" fmla="*/ 1402810 w 2802590"/>
              <a:gd name="connsiteY22" fmla="*/ 0 h 1932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802590" h="1932509">
                <a:moveTo>
                  <a:pt x="1402810" y="0"/>
                </a:moveTo>
                <a:cubicBezTo>
                  <a:pt x="1881523" y="0"/>
                  <a:pt x="2239042" y="80211"/>
                  <a:pt x="2471884" y="238506"/>
                </a:cubicBezTo>
                <a:cubicBezTo>
                  <a:pt x="2612203" y="333928"/>
                  <a:pt x="2707312" y="462462"/>
                  <a:pt x="2758910" y="627485"/>
                </a:cubicBezTo>
                <a:lnTo>
                  <a:pt x="2776613" y="698578"/>
                </a:lnTo>
                <a:lnTo>
                  <a:pt x="2795355" y="821386"/>
                </a:lnTo>
                <a:cubicBezTo>
                  <a:pt x="2800139" y="868493"/>
                  <a:pt x="2802590" y="916291"/>
                  <a:pt x="2802590" y="964660"/>
                </a:cubicBezTo>
                <a:cubicBezTo>
                  <a:pt x="2802590" y="1013030"/>
                  <a:pt x="2800139" y="1060827"/>
                  <a:pt x="2795355" y="1107934"/>
                </a:cubicBezTo>
                <a:lnTo>
                  <a:pt x="2776269" y="1232995"/>
                </a:lnTo>
                <a:lnTo>
                  <a:pt x="2758958" y="1302997"/>
                </a:lnTo>
                <a:cubicBezTo>
                  <a:pt x="2707439" y="1469064"/>
                  <a:pt x="2612544" y="1598904"/>
                  <a:pt x="2472793" y="1693851"/>
                </a:cubicBezTo>
                <a:cubicBezTo>
                  <a:pt x="2242072" y="1852298"/>
                  <a:pt x="1881220" y="1932509"/>
                  <a:pt x="1402810" y="1932509"/>
                </a:cubicBezTo>
                <a:cubicBezTo>
                  <a:pt x="922279" y="1932509"/>
                  <a:pt x="561578" y="1852450"/>
                  <a:pt x="331009" y="1694307"/>
                </a:cubicBezTo>
                <a:cubicBezTo>
                  <a:pt x="191826" y="1598980"/>
                  <a:pt x="97321" y="1470007"/>
                  <a:pt x="46016" y="1304049"/>
                </a:cubicBezTo>
                <a:lnTo>
                  <a:pt x="22728" y="1209449"/>
                </a:lnTo>
                <a:lnTo>
                  <a:pt x="13442" y="1148608"/>
                </a:lnTo>
                <a:lnTo>
                  <a:pt x="6819" y="1099708"/>
                </a:lnTo>
                <a:lnTo>
                  <a:pt x="0" y="964660"/>
                </a:lnTo>
                <a:lnTo>
                  <a:pt x="6728" y="831415"/>
                </a:lnTo>
                <a:lnTo>
                  <a:pt x="15634" y="766353"/>
                </a:lnTo>
                <a:lnTo>
                  <a:pt x="21935" y="725063"/>
                </a:lnTo>
                <a:lnTo>
                  <a:pt x="46207" y="627436"/>
                </a:lnTo>
                <a:cubicBezTo>
                  <a:pt x="97726" y="462370"/>
                  <a:pt x="192621" y="333776"/>
                  <a:pt x="332372" y="238354"/>
                </a:cubicBezTo>
                <a:cubicBezTo>
                  <a:pt x="564154" y="80211"/>
                  <a:pt x="924097" y="0"/>
                  <a:pt x="1402810" y="0"/>
                </a:cubicBezTo>
                <a:close/>
              </a:path>
            </a:pathLst>
          </a:custGeom>
          <a:blipFill>
            <a:blip r:embed="rId3" cstate="screen">
              <a:extLst>
                <a:ext uri="{28A0092B-C50C-407E-A947-70E740481C1C}">
                  <a14:useLocalDpi xmlns:a14="http://schemas.microsoft.com/office/drawing/2010/main" xmlns=""/>
                </a:ext>
              </a:extLst>
            </a:blip>
            <a:srcRect/>
            <a:stretch>
              <a:fillRect/>
            </a:stretch>
          </a:blipFill>
        </p:spPr>
        <p:txBody>
          <a:bodyPr wrap="square">
            <a:noAutofit/>
          </a:bodyPr>
          <a:lstStyle>
            <a:lvl1pPr>
              <a:defRPr b="0" i="0">
                <a:solidFill>
                  <a:schemeClr val="bg1">
                    <a:lumMod val="50000"/>
                  </a:schemeClr>
                </a:solidFill>
                <a:latin typeface="Montserrat" pitchFamily="2" charset="77"/>
              </a:defRPr>
            </a:lvl1pPr>
          </a:lstStyle>
          <a:p>
            <a:r>
              <a:rPr lang="en-AE" dirty="0"/>
              <a:t>Click on icon to add picture</a:t>
            </a:r>
          </a:p>
        </p:txBody>
      </p:sp>
      <p:sp>
        <p:nvSpPr>
          <p:cNvPr id="27" name="Picture Placeholder 26">
            <a:extLst>
              <a:ext uri="{FF2B5EF4-FFF2-40B4-BE49-F238E27FC236}">
                <a16:creationId xmlns:a16="http://schemas.microsoft.com/office/drawing/2014/main" xmlns="" id="{AE3B36D9-6D63-7A4B-8955-DE77DE2CC4BB}"/>
              </a:ext>
            </a:extLst>
          </p:cNvPr>
          <p:cNvSpPr>
            <a:spLocks noGrp="1"/>
          </p:cNvSpPr>
          <p:nvPr>
            <p:ph type="pic" sz="quarter" idx="16" hasCustomPrompt="1"/>
          </p:nvPr>
        </p:nvSpPr>
        <p:spPr>
          <a:xfrm>
            <a:off x="9086832" y="853981"/>
            <a:ext cx="1735202" cy="1196498"/>
          </a:xfrm>
          <a:custGeom>
            <a:avLst/>
            <a:gdLst>
              <a:gd name="connsiteX0" fmla="*/ 1402810 w 2802590"/>
              <a:gd name="connsiteY0" fmla="*/ 0 h 1932509"/>
              <a:gd name="connsiteX1" fmla="*/ 2471884 w 2802590"/>
              <a:gd name="connsiteY1" fmla="*/ 238506 h 1932509"/>
              <a:gd name="connsiteX2" fmla="*/ 2758910 w 2802590"/>
              <a:gd name="connsiteY2" fmla="*/ 627485 h 1932509"/>
              <a:gd name="connsiteX3" fmla="*/ 2776613 w 2802590"/>
              <a:gd name="connsiteY3" fmla="*/ 698578 h 1932509"/>
              <a:gd name="connsiteX4" fmla="*/ 2795355 w 2802590"/>
              <a:gd name="connsiteY4" fmla="*/ 821386 h 1932509"/>
              <a:gd name="connsiteX5" fmla="*/ 2802590 w 2802590"/>
              <a:gd name="connsiteY5" fmla="*/ 964660 h 1932509"/>
              <a:gd name="connsiteX6" fmla="*/ 2795355 w 2802590"/>
              <a:gd name="connsiteY6" fmla="*/ 1107934 h 1932509"/>
              <a:gd name="connsiteX7" fmla="*/ 2776269 w 2802590"/>
              <a:gd name="connsiteY7" fmla="*/ 1232995 h 1932509"/>
              <a:gd name="connsiteX8" fmla="*/ 2758958 w 2802590"/>
              <a:gd name="connsiteY8" fmla="*/ 1302997 h 1932509"/>
              <a:gd name="connsiteX9" fmla="*/ 2472793 w 2802590"/>
              <a:gd name="connsiteY9" fmla="*/ 1693851 h 1932509"/>
              <a:gd name="connsiteX10" fmla="*/ 1402810 w 2802590"/>
              <a:gd name="connsiteY10" fmla="*/ 1932509 h 1932509"/>
              <a:gd name="connsiteX11" fmla="*/ 331009 w 2802590"/>
              <a:gd name="connsiteY11" fmla="*/ 1694307 h 1932509"/>
              <a:gd name="connsiteX12" fmla="*/ 46016 w 2802590"/>
              <a:gd name="connsiteY12" fmla="*/ 1304049 h 1932509"/>
              <a:gd name="connsiteX13" fmla="*/ 22728 w 2802590"/>
              <a:gd name="connsiteY13" fmla="*/ 1209449 h 1932509"/>
              <a:gd name="connsiteX14" fmla="*/ 13442 w 2802590"/>
              <a:gd name="connsiteY14" fmla="*/ 1148608 h 1932509"/>
              <a:gd name="connsiteX15" fmla="*/ 6819 w 2802590"/>
              <a:gd name="connsiteY15" fmla="*/ 1099708 h 1932509"/>
              <a:gd name="connsiteX16" fmla="*/ 0 w 2802590"/>
              <a:gd name="connsiteY16" fmla="*/ 964660 h 1932509"/>
              <a:gd name="connsiteX17" fmla="*/ 6728 w 2802590"/>
              <a:gd name="connsiteY17" fmla="*/ 831415 h 1932509"/>
              <a:gd name="connsiteX18" fmla="*/ 15634 w 2802590"/>
              <a:gd name="connsiteY18" fmla="*/ 766353 h 1932509"/>
              <a:gd name="connsiteX19" fmla="*/ 21935 w 2802590"/>
              <a:gd name="connsiteY19" fmla="*/ 725063 h 1932509"/>
              <a:gd name="connsiteX20" fmla="*/ 46207 w 2802590"/>
              <a:gd name="connsiteY20" fmla="*/ 627436 h 1932509"/>
              <a:gd name="connsiteX21" fmla="*/ 332372 w 2802590"/>
              <a:gd name="connsiteY21" fmla="*/ 238354 h 1932509"/>
              <a:gd name="connsiteX22" fmla="*/ 1402810 w 2802590"/>
              <a:gd name="connsiteY22" fmla="*/ 0 h 1932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802590" h="1932509">
                <a:moveTo>
                  <a:pt x="1402810" y="0"/>
                </a:moveTo>
                <a:cubicBezTo>
                  <a:pt x="1881523" y="0"/>
                  <a:pt x="2239042" y="80211"/>
                  <a:pt x="2471884" y="238506"/>
                </a:cubicBezTo>
                <a:cubicBezTo>
                  <a:pt x="2612203" y="333928"/>
                  <a:pt x="2707312" y="462462"/>
                  <a:pt x="2758910" y="627485"/>
                </a:cubicBezTo>
                <a:lnTo>
                  <a:pt x="2776613" y="698578"/>
                </a:lnTo>
                <a:lnTo>
                  <a:pt x="2795355" y="821386"/>
                </a:lnTo>
                <a:cubicBezTo>
                  <a:pt x="2800139" y="868493"/>
                  <a:pt x="2802590" y="916291"/>
                  <a:pt x="2802590" y="964660"/>
                </a:cubicBezTo>
                <a:cubicBezTo>
                  <a:pt x="2802590" y="1013030"/>
                  <a:pt x="2800139" y="1060827"/>
                  <a:pt x="2795355" y="1107934"/>
                </a:cubicBezTo>
                <a:lnTo>
                  <a:pt x="2776269" y="1232995"/>
                </a:lnTo>
                <a:lnTo>
                  <a:pt x="2758958" y="1302997"/>
                </a:lnTo>
                <a:cubicBezTo>
                  <a:pt x="2707439" y="1469064"/>
                  <a:pt x="2612544" y="1598904"/>
                  <a:pt x="2472793" y="1693851"/>
                </a:cubicBezTo>
                <a:cubicBezTo>
                  <a:pt x="2242072" y="1852298"/>
                  <a:pt x="1881220" y="1932509"/>
                  <a:pt x="1402810" y="1932509"/>
                </a:cubicBezTo>
                <a:cubicBezTo>
                  <a:pt x="922279" y="1932509"/>
                  <a:pt x="561578" y="1852450"/>
                  <a:pt x="331009" y="1694307"/>
                </a:cubicBezTo>
                <a:cubicBezTo>
                  <a:pt x="191826" y="1598980"/>
                  <a:pt x="97321" y="1470007"/>
                  <a:pt x="46016" y="1304049"/>
                </a:cubicBezTo>
                <a:lnTo>
                  <a:pt x="22728" y="1209449"/>
                </a:lnTo>
                <a:lnTo>
                  <a:pt x="13442" y="1148608"/>
                </a:lnTo>
                <a:lnTo>
                  <a:pt x="6819" y="1099708"/>
                </a:lnTo>
                <a:lnTo>
                  <a:pt x="0" y="964660"/>
                </a:lnTo>
                <a:lnTo>
                  <a:pt x="6728" y="831415"/>
                </a:lnTo>
                <a:lnTo>
                  <a:pt x="15634" y="766353"/>
                </a:lnTo>
                <a:lnTo>
                  <a:pt x="21935" y="725063"/>
                </a:lnTo>
                <a:lnTo>
                  <a:pt x="46207" y="627436"/>
                </a:lnTo>
                <a:cubicBezTo>
                  <a:pt x="97726" y="462370"/>
                  <a:pt x="192621" y="333776"/>
                  <a:pt x="332372" y="238354"/>
                </a:cubicBezTo>
                <a:cubicBezTo>
                  <a:pt x="564154" y="80211"/>
                  <a:pt x="924097" y="0"/>
                  <a:pt x="1402810" y="0"/>
                </a:cubicBezTo>
                <a:close/>
              </a:path>
            </a:pathLst>
          </a:custGeom>
          <a:blipFill>
            <a:blip r:embed="rId3" cstate="screen">
              <a:extLst>
                <a:ext uri="{28A0092B-C50C-407E-A947-70E740481C1C}">
                  <a14:useLocalDpi xmlns:a14="http://schemas.microsoft.com/office/drawing/2010/main" xmlns=""/>
                </a:ext>
              </a:extLst>
            </a:blip>
            <a:srcRect/>
            <a:stretch>
              <a:fillRect/>
            </a:stretch>
          </a:blipFill>
        </p:spPr>
        <p:txBody>
          <a:bodyPr wrap="square">
            <a:noAutofit/>
          </a:bodyPr>
          <a:lstStyle>
            <a:lvl1pPr>
              <a:defRPr b="0" i="0">
                <a:solidFill>
                  <a:schemeClr val="bg1">
                    <a:lumMod val="50000"/>
                  </a:schemeClr>
                </a:solidFill>
                <a:latin typeface="Montserrat" pitchFamily="2" charset="77"/>
              </a:defRPr>
            </a:lvl1pPr>
          </a:lstStyle>
          <a:p>
            <a:r>
              <a:rPr lang="en-AE" dirty="0"/>
              <a:t>Click on icon to add picture</a:t>
            </a:r>
          </a:p>
        </p:txBody>
      </p:sp>
      <p:sp>
        <p:nvSpPr>
          <p:cNvPr id="30" name="Picture Placeholder 29">
            <a:extLst>
              <a:ext uri="{FF2B5EF4-FFF2-40B4-BE49-F238E27FC236}">
                <a16:creationId xmlns:a16="http://schemas.microsoft.com/office/drawing/2014/main" xmlns="" id="{C8FC6943-81EE-D34C-A9D7-014368E20A66}"/>
              </a:ext>
            </a:extLst>
          </p:cNvPr>
          <p:cNvSpPr>
            <a:spLocks noGrp="1"/>
          </p:cNvSpPr>
          <p:nvPr>
            <p:ph type="pic" sz="quarter" idx="17" hasCustomPrompt="1"/>
          </p:nvPr>
        </p:nvSpPr>
        <p:spPr>
          <a:xfrm>
            <a:off x="5965944" y="3766146"/>
            <a:ext cx="1735202" cy="1196498"/>
          </a:xfrm>
          <a:custGeom>
            <a:avLst/>
            <a:gdLst>
              <a:gd name="connsiteX0" fmla="*/ 1402810 w 2802590"/>
              <a:gd name="connsiteY0" fmla="*/ 0 h 1932509"/>
              <a:gd name="connsiteX1" fmla="*/ 2471884 w 2802590"/>
              <a:gd name="connsiteY1" fmla="*/ 238506 h 1932509"/>
              <a:gd name="connsiteX2" fmla="*/ 2758910 w 2802590"/>
              <a:gd name="connsiteY2" fmla="*/ 627485 h 1932509"/>
              <a:gd name="connsiteX3" fmla="*/ 2776613 w 2802590"/>
              <a:gd name="connsiteY3" fmla="*/ 698578 h 1932509"/>
              <a:gd name="connsiteX4" fmla="*/ 2795355 w 2802590"/>
              <a:gd name="connsiteY4" fmla="*/ 821386 h 1932509"/>
              <a:gd name="connsiteX5" fmla="*/ 2802590 w 2802590"/>
              <a:gd name="connsiteY5" fmla="*/ 964660 h 1932509"/>
              <a:gd name="connsiteX6" fmla="*/ 2795355 w 2802590"/>
              <a:gd name="connsiteY6" fmla="*/ 1107934 h 1932509"/>
              <a:gd name="connsiteX7" fmla="*/ 2776269 w 2802590"/>
              <a:gd name="connsiteY7" fmla="*/ 1232995 h 1932509"/>
              <a:gd name="connsiteX8" fmla="*/ 2758958 w 2802590"/>
              <a:gd name="connsiteY8" fmla="*/ 1302997 h 1932509"/>
              <a:gd name="connsiteX9" fmla="*/ 2472793 w 2802590"/>
              <a:gd name="connsiteY9" fmla="*/ 1693851 h 1932509"/>
              <a:gd name="connsiteX10" fmla="*/ 1402810 w 2802590"/>
              <a:gd name="connsiteY10" fmla="*/ 1932509 h 1932509"/>
              <a:gd name="connsiteX11" fmla="*/ 331009 w 2802590"/>
              <a:gd name="connsiteY11" fmla="*/ 1694307 h 1932509"/>
              <a:gd name="connsiteX12" fmla="*/ 46016 w 2802590"/>
              <a:gd name="connsiteY12" fmla="*/ 1304049 h 1932509"/>
              <a:gd name="connsiteX13" fmla="*/ 22728 w 2802590"/>
              <a:gd name="connsiteY13" fmla="*/ 1209449 h 1932509"/>
              <a:gd name="connsiteX14" fmla="*/ 13442 w 2802590"/>
              <a:gd name="connsiteY14" fmla="*/ 1148608 h 1932509"/>
              <a:gd name="connsiteX15" fmla="*/ 6819 w 2802590"/>
              <a:gd name="connsiteY15" fmla="*/ 1099708 h 1932509"/>
              <a:gd name="connsiteX16" fmla="*/ 0 w 2802590"/>
              <a:gd name="connsiteY16" fmla="*/ 964660 h 1932509"/>
              <a:gd name="connsiteX17" fmla="*/ 6728 w 2802590"/>
              <a:gd name="connsiteY17" fmla="*/ 831415 h 1932509"/>
              <a:gd name="connsiteX18" fmla="*/ 15634 w 2802590"/>
              <a:gd name="connsiteY18" fmla="*/ 766353 h 1932509"/>
              <a:gd name="connsiteX19" fmla="*/ 21935 w 2802590"/>
              <a:gd name="connsiteY19" fmla="*/ 725063 h 1932509"/>
              <a:gd name="connsiteX20" fmla="*/ 46207 w 2802590"/>
              <a:gd name="connsiteY20" fmla="*/ 627436 h 1932509"/>
              <a:gd name="connsiteX21" fmla="*/ 332372 w 2802590"/>
              <a:gd name="connsiteY21" fmla="*/ 238354 h 1932509"/>
              <a:gd name="connsiteX22" fmla="*/ 1402810 w 2802590"/>
              <a:gd name="connsiteY22" fmla="*/ 0 h 1932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802590" h="1932509">
                <a:moveTo>
                  <a:pt x="1402810" y="0"/>
                </a:moveTo>
                <a:cubicBezTo>
                  <a:pt x="1881523" y="0"/>
                  <a:pt x="2239042" y="80211"/>
                  <a:pt x="2471884" y="238506"/>
                </a:cubicBezTo>
                <a:cubicBezTo>
                  <a:pt x="2612203" y="333928"/>
                  <a:pt x="2707312" y="462462"/>
                  <a:pt x="2758910" y="627485"/>
                </a:cubicBezTo>
                <a:lnTo>
                  <a:pt x="2776613" y="698578"/>
                </a:lnTo>
                <a:lnTo>
                  <a:pt x="2795355" y="821386"/>
                </a:lnTo>
                <a:cubicBezTo>
                  <a:pt x="2800139" y="868493"/>
                  <a:pt x="2802590" y="916291"/>
                  <a:pt x="2802590" y="964660"/>
                </a:cubicBezTo>
                <a:cubicBezTo>
                  <a:pt x="2802590" y="1013030"/>
                  <a:pt x="2800139" y="1060827"/>
                  <a:pt x="2795355" y="1107934"/>
                </a:cubicBezTo>
                <a:lnTo>
                  <a:pt x="2776269" y="1232995"/>
                </a:lnTo>
                <a:lnTo>
                  <a:pt x="2758958" y="1302997"/>
                </a:lnTo>
                <a:cubicBezTo>
                  <a:pt x="2707439" y="1469064"/>
                  <a:pt x="2612544" y="1598904"/>
                  <a:pt x="2472793" y="1693851"/>
                </a:cubicBezTo>
                <a:cubicBezTo>
                  <a:pt x="2242072" y="1852298"/>
                  <a:pt x="1881220" y="1932509"/>
                  <a:pt x="1402810" y="1932509"/>
                </a:cubicBezTo>
                <a:cubicBezTo>
                  <a:pt x="922279" y="1932509"/>
                  <a:pt x="561578" y="1852450"/>
                  <a:pt x="331009" y="1694307"/>
                </a:cubicBezTo>
                <a:cubicBezTo>
                  <a:pt x="191826" y="1598980"/>
                  <a:pt x="97321" y="1470007"/>
                  <a:pt x="46016" y="1304049"/>
                </a:cubicBezTo>
                <a:lnTo>
                  <a:pt x="22728" y="1209449"/>
                </a:lnTo>
                <a:lnTo>
                  <a:pt x="13442" y="1148608"/>
                </a:lnTo>
                <a:lnTo>
                  <a:pt x="6819" y="1099708"/>
                </a:lnTo>
                <a:lnTo>
                  <a:pt x="0" y="964660"/>
                </a:lnTo>
                <a:lnTo>
                  <a:pt x="6728" y="831415"/>
                </a:lnTo>
                <a:lnTo>
                  <a:pt x="15634" y="766353"/>
                </a:lnTo>
                <a:lnTo>
                  <a:pt x="21935" y="725063"/>
                </a:lnTo>
                <a:lnTo>
                  <a:pt x="46207" y="627436"/>
                </a:lnTo>
                <a:cubicBezTo>
                  <a:pt x="97726" y="462370"/>
                  <a:pt x="192621" y="333776"/>
                  <a:pt x="332372" y="238354"/>
                </a:cubicBezTo>
                <a:cubicBezTo>
                  <a:pt x="564154" y="80211"/>
                  <a:pt x="924097" y="0"/>
                  <a:pt x="1402810" y="0"/>
                </a:cubicBezTo>
                <a:close/>
              </a:path>
            </a:pathLst>
          </a:custGeom>
          <a:blipFill>
            <a:blip r:embed="rId3" cstate="screen">
              <a:extLst>
                <a:ext uri="{28A0092B-C50C-407E-A947-70E740481C1C}">
                  <a14:useLocalDpi xmlns:a14="http://schemas.microsoft.com/office/drawing/2010/main" xmlns=""/>
                </a:ext>
              </a:extLst>
            </a:blip>
            <a:srcRect/>
            <a:stretch>
              <a:fillRect/>
            </a:stretch>
          </a:blipFill>
        </p:spPr>
        <p:txBody>
          <a:bodyPr wrap="square">
            <a:noAutofit/>
          </a:bodyPr>
          <a:lstStyle>
            <a:lvl1pPr>
              <a:defRPr b="0" i="0">
                <a:solidFill>
                  <a:schemeClr val="bg1">
                    <a:lumMod val="50000"/>
                  </a:schemeClr>
                </a:solidFill>
                <a:latin typeface="Montserrat" pitchFamily="2" charset="77"/>
              </a:defRPr>
            </a:lvl1pPr>
          </a:lstStyle>
          <a:p>
            <a:r>
              <a:rPr lang="en-AE" dirty="0"/>
              <a:t>Click on icon to add picture</a:t>
            </a:r>
          </a:p>
        </p:txBody>
      </p:sp>
      <p:sp>
        <p:nvSpPr>
          <p:cNvPr id="31" name="Picture Placeholder 30">
            <a:extLst>
              <a:ext uri="{FF2B5EF4-FFF2-40B4-BE49-F238E27FC236}">
                <a16:creationId xmlns:a16="http://schemas.microsoft.com/office/drawing/2014/main" xmlns="" id="{29C591A9-7F88-3F40-AFE4-78F92676BE4E}"/>
              </a:ext>
            </a:extLst>
          </p:cNvPr>
          <p:cNvSpPr>
            <a:spLocks noGrp="1"/>
          </p:cNvSpPr>
          <p:nvPr>
            <p:ph type="pic" sz="quarter" idx="18" hasCustomPrompt="1"/>
          </p:nvPr>
        </p:nvSpPr>
        <p:spPr>
          <a:xfrm>
            <a:off x="9086832" y="3766146"/>
            <a:ext cx="1735202" cy="1196498"/>
          </a:xfrm>
          <a:custGeom>
            <a:avLst/>
            <a:gdLst>
              <a:gd name="connsiteX0" fmla="*/ 1402810 w 2802590"/>
              <a:gd name="connsiteY0" fmla="*/ 0 h 1932509"/>
              <a:gd name="connsiteX1" fmla="*/ 2471884 w 2802590"/>
              <a:gd name="connsiteY1" fmla="*/ 238506 h 1932509"/>
              <a:gd name="connsiteX2" fmla="*/ 2758910 w 2802590"/>
              <a:gd name="connsiteY2" fmla="*/ 627485 h 1932509"/>
              <a:gd name="connsiteX3" fmla="*/ 2776613 w 2802590"/>
              <a:gd name="connsiteY3" fmla="*/ 698578 h 1932509"/>
              <a:gd name="connsiteX4" fmla="*/ 2795355 w 2802590"/>
              <a:gd name="connsiteY4" fmla="*/ 821386 h 1932509"/>
              <a:gd name="connsiteX5" fmla="*/ 2802590 w 2802590"/>
              <a:gd name="connsiteY5" fmla="*/ 964660 h 1932509"/>
              <a:gd name="connsiteX6" fmla="*/ 2795355 w 2802590"/>
              <a:gd name="connsiteY6" fmla="*/ 1107934 h 1932509"/>
              <a:gd name="connsiteX7" fmla="*/ 2776269 w 2802590"/>
              <a:gd name="connsiteY7" fmla="*/ 1232995 h 1932509"/>
              <a:gd name="connsiteX8" fmla="*/ 2758958 w 2802590"/>
              <a:gd name="connsiteY8" fmla="*/ 1302997 h 1932509"/>
              <a:gd name="connsiteX9" fmla="*/ 2472793 w 2802590"/>
              <a:gd name="connsiteY9" fmla="*/ 1693851 h 1932509"/>
              <a:gd name="connsiteX10" fmla="*/ 1402810 w 2802590"/>
              <a:gd name="connsiteY10" fmla="*/ 1932509 h 1932509"/>
              <a:gd name="connsiteX11" fmla="*/ 331009 w 2802590"/>
              <a:gd name="connsiteY11" fmla="*/ 1694307 h 1932509"/>
              <a:gd name="connsiteX12" fmla="*/ 46016 w 2802590"/>
              <a:gd name="connsiteY12" fmla="*/ 1304049 h 1932509"/>
              <a:gd name="connsiteX13" fmla="*/ 22728 w 2802590"/>
              <a:gd name="connsiteY13" fmla="*/ 1209449 h 1932509"/>
              <a:gd name="connsiteX14" fmla="*/ 13442 w 2802590"/>
              <a:gd name="connsiteY14" fmla="*/ 1148608 h 1932509"/>
              <a:gd name="connsiteX15" fmla="*/ 6819 w 2802590"/>
              <a:gd name="connsiteY15" fmla="*/ 1099708 h 1932509"/>
              <a:gd name="connsiteX16" fmla="*/ 0 w 2802590"/>
              <a:gd name="connsiteY16" fmla="*/ 964660 h 1932509"/>
              <a:gd name="connsiteX17" fmla="*/ 6728 w 2802590"/>
              <a:gd name="connsiteY17" fmla="*/ 831415 h 1932509"/>
              <a:gd name="connsiteX18" fmla="*/ 15634 w 2802590"/>
              <a:gd name="connsiteY18" fmla="*/ 766353 h 1932509"/>
              <a:gd name="connsiteX19" fmla="*/ 21935 w 2802590"/>
              <a:gd name="connsiteY19" fmla="*/ 725063 h 1932509"/>
              <a:gd name="connsiteX20" fmla="*/ 46207 w 2802590"/>
              <a:gd name="connsiteY20" fmla="*/ 627436 h 1932509"/>
              <a:gd name="connsiteX21" fmla="*/ 332372 w 2802590"/>
              <a:gd name="connsiteY21" fmla="*/ 238354 h 1932509"/>
              <a:gd name="connsiteX22" fmla="*/ 1402810 w 2802590"/>
              <a:gd name="connsiteY22" fmla="*/ 0 h 1932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802590" h="1932509">
                <a:moveTo>
                  <a:pt x="1402810" y="0"/>
                </a:moveTo>
                <a:cubicBezTo>
                  <a:pt x="1881523" y="0"/>
                  <a:pt x="2239042" y="80211"/>
                  <a:pt x="2471884" y="238506"/>
                </a:cubicBezTo>
                <a:cubicBezTo>
                  <a:pt x="2612203" y="333928"/>
                  <a:pt x="2707312" y="462462"/>
                  <a:pt x="2758910" y="627485"/>
                </a:cubicBezTo>
                <a:lnTo>
                  <a:pt x="2776613" y="698578"/>
                </a:lnTo>
                <a:lnTo>
                  <a:pt x="2795355" y="821386"/>
                </a:lnTo>
                <a:cubicBezTo>
                  <a:pt x="2800139" y="868493"/>
                  <a:pt x="2802590" y="916291"/>
                  <a:pt x="2802590" y="964660"/>
                </a:cubicBezTo>
                <a:cubicBezTo>
                  <a:pt x="2802590" y="1013030"/>
                  <a:pt x="2800139" y="1060827"/>
                  <a:pt x="2795355" y="1107934"/>
                </a:cubicBezTo>
                <a:lnTo>
                  <a:pt x="2776269" y="1232995"/>
                </a:lnTo>
                <a:lnTo>
                  <a:pt x="2758958" y="1302997"/>
                </a:lnTo>
                <a:cubicBezTo>
                  <a:pt x="2707439" y="1469064"/>
                  <a:pt x="2612544" y="1598904"/>
                  <a:pt x="2472793" y="1693851"/>
                </a:cubicBezTo>
                <a:cubicBezTo>
                  <a:pt x="2242072" y="1852298"/>
                  <a:pt x="1881220" y="1932509"/>
                  <a:pt x="1402810" y="1932509"/>
                </a:cubicBezTo>
                <a:cubicBezTo>
                  <a:pt x="922279" y="1932509"/>
                  <a:pt x="561578" y="1852450"/>
                  <a:pt x="331009" y="1694307"/>
                </a:cubicBezTo>
                <a:cubicBezTo>
                  <a:pt x="191826" y="1598980"/>
                  <a:pt x="97321" y="1470007"/>
                  <a:pt x="46016" y="1304049"/>
                </a:cubicBezTo>
                <a:lnTo>
                  <a:pt x="22728" y="1209449"/>
                </a:lnTo>
                <a:lnTo>
                  <a:pt x="13442" y="1148608"/>
                </a:lnTo>
                <a:lnTo>
                  <a:pt x="6819" y="1099708"/>
                </a:lnTo>
                <a:lnTo>
                  <a:pt x="0" y="964660"/>
                </a:lnTo>
                <a:lnTo>
                  <a:pt x="6728" y="831415"/>
                </a:lnTo>
                <a:lnTo>
                  <a:pt x="15634" y="766353"/>
                </a:lnTo>
                <a:lnTo>
                  <a:pt x="21935" y="725063"/>
                </a:lnTo>
                <a:lnTo>
                  <a:pt x="46207" y="627436"/>
                </a:lnTo>
                <a:cubicBezTo>
                  <a:pt x="97726" y="462370"/>
                  <a:pt x="192621" y="333776"/>
                  <a:pt x="332372" y="238354"/>
                </a:cubicBezTo>
                <a:cubicBezTo>
                  <a:pt x="564154" y="80211"/>
                  <a:pt x="924097" y="0"/>
                  <a:pt x="1402810" y="0"/>
                </a:cubicBezTo>
                <a:close/>
              </a:path>
            </a:pathLst>
          </a:custGeom>
          <a:blipFill>
            <a:blip r:embed="rId3" cstate="screen">
              <a:extLst>
                <a:ext uri="{28A0092B-C50C-407E-A947-70E740481C1C}">
                  <a14:useLocalDpi xmlns:a14="http://schemas.microsoft.com/office/drawing/2010/main" xmlns=""/>
                </a:ext>
              </a:extLst>
            </a:blip>
            <a:srcRect/>
            <a:stretch>
              <a:fillRect/>
            </a:stretch>
          </a:blipFill>
        </p:spPr>
        <p:txBody>
          <a:bodyPr wrap="square">
            <a:noAutofit/>
          </a:bodyPr>
          <a:lstStyle>
            <a:lvl1pPr>
              <a:defRPr b="0" i="0">
                <a:solidFill>
                  <a:schemeClr val="bg1">
                    <a:lumMod val="50000"/>
                  </a:schemeClr>
                </a:solidFill>
                <a:latin typeface="Montserrat" pitchFamily="2" charset="77"/>
              </a:defRPr>
            </a:lvl1pPr>
          </a:lstStyle>
          <a:p>
            <a:r>
              <a:rPr lang="en-AE" dirty="0"/>
              <a:t>Click on icon to add picture</a:t>
            </a:r>
          </a:p>
        </p:txBody>
      </p:sp>
    </p:spTree>
    <p:extLst>
      <p:ext uri="{BB962C8B-B14F-4D97-AF65-F5344CB8AC3E}">
        <p14:creationId xmlns:p14="http://schemas.microsoft.com/office/powerpoint/2010/main" xmlns="" val="31341309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am slide 2">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xmlns="" id="{09B7832C-D287-354B-93E8-7A4668DE5F9F}"/>
              </a:ext>
            </a:extLst>
          </p:cNvPr>
          <p:cNvSpPr/>
          <p:nvPr userDrawn="1"/>
        </p:nvSpPr>
        <p:spPr>
          <a:xfrm>
            <a:off x="0" y="0"/>
            <a:ext cx="12192000" cy="6858000"/>
          </a:xfrm>
          <a:prstGeom prst="rect">
            <a:avLst/>
          </a:prstGeom>
          <a:solidFill>
            <a:srgbClr val="38B5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sz="1800" dirty="0"/>
          </a:p>
        </p:txBody>
      </p:sp>
      <p:pic>
        <p:nvPicPr>
          <p:cNvPr id="18" name="Graphic 17">
            <a:extLst>
              <a:ext uri="{FF2B5EF4-FFF2-40B4-BE49-F238E27FC236}">
                <a16:creationId xmlns:a16="http://schemas.microsoft.com/office/drawing/2014/main" xmlns="" id="{64078598-1524-3A4F-8F4E-39907609A183}"/>
              </a:ext>
            </a:extLst>
          </p:cNvPr>
          <p:cNvPicPr>
            <a:picLocks noChangeAspect="1"/>
          </p:cNvPicPr>
          <p:nvPr userDrawn="1"/>
        </p:nvPicPr>
        <p:blipFill>
          <a:blip r:embed="rId2">
            <a:extLst>
              <a:ext uri="{28A0092B-C50C-407E-A947-70E740481C1C}">
                <a14:useLocalDpi xmlns:a14="http://schemas.microsoft.com/office/drawing/2010/main" xmlns=""/>
              </a:ext>
              <a:ext uri="{96DAC541-7B7A-43D3-8B79-37D633B846F1}">
                <asvg:svgBlip xmlns:asvg="http://schemas.microsoft.com/office/drawing/2016/SVG/main" xmlns="" r:embed="rId3"/>
              </a:ext>
            </a:extLst>
          </a:blip>
          <a:stretch>
            <a:fillRect/>
          </a:stretch>
        </p:blipFill>
        <p:spPr>
          <a:xfrm>
            <a:off x="0" y="-25686"/>
            <a:ext cx="12192000" cy="6883686"/>
          </a:xfrm>
          <a:prstGeom prst="rect">
            <a:avLst/>
          </a:prstGeom>
        </p:spPr>
      </p:pic>
      <p:sp>
        <p:nvSpPr>
          <p:cNvPr id="8" name="Picture Placeholder 7">
            <a:extLst>
              <a:ext uri="{FF2B5EF4-FFF2-40B4-BE49-F238E27FC236}">
                <a16:creationId xmlns:a16="http://schemas.microsoft.com/office/drawing/2014/main" xmlns="" id="{65192806-0800-F844-B661-17AC45725556}"/>
              </a:ext>
            </a:extLst>
          </p:cNvPr>
          <p:cNvSpPr>
            <a:spLocks noGrp="1"/>
          </p:cNvSpPr>
          <p:nvPr>
            <p:ph type="pic" sz="quarter" idx="15" hasCustomPrompt="1"/>
          </p:nvPr>
        </p:nvSpPr>
        <p:spPr>
          <a:xfrm>
            <a:off x="976502" y="3795965"/>
            <a:ext cx="2148833" cy="1481715"/>
          </a:xfrm>
          <a:custGeom>
            <a:avLst/>
            <a:gdLst>
              <a:gd name="connsiteX0" fmla="*/ 1402810 w 2802590"/>
              <a:gd name="connsiteY0" fmla="*/ 0 h 1932509"/>
              <a:gd name="connsiteX1" fmla="*/ 2471884 w 2802590"/>
              <a:gd name="connsiteY1" fmla="*/ 238506 h 1932509"/>
              <a:gd name="connsiteX2" fmla="*/ 2758910 w 2802590"/>
              <a:gd name="connsiteY2" fmla="*/ 627485 h 1932509"/>
              <a:gd name="connsiteX3" fmla="*/ 2776613 w 2802590"/>
              <a:gd name="connsiteY3" fmla="*/ 698578 h 1932509"/>
              <a:gd name="connsiteX4" fmla="*/ 2795355 w 2802590"/>
              <a:gd name="connsiteY4" fmla="*/ 821386 h 1932509"/>
              <a:gd name="connsiteX5" fmla="*/ 2802590 w 2802590"/>
              <a:gd name="connsiteY5" fmla="*/ 964660 h 1932509"/>
              <a:gd name="connsiteX6" fmla="*/ 2795355 w 2802590"/>
              <a:gd name="connsiteY6" fmla="*/ 1107934 h 1932509"/>
              <a:gd name="connsiteX7" fmla="*/ 2776269 w 2802590"/>
              <a:gd name="connsiteY7" fmla="*/ 1232995 h 1932509"/>
              <a:gd name="connsiteX8" fmla="*/ 2758958 w 2802590"/>
              <a:gd name="connsiteY8" fmla="*/ 1302997 h 1932509"/>
              <a:gd name="connsiteX9" fmla="*/ 2472793 w 2802590"/>
              <a:gd name="connsiteY9" fmla="*/ 1693851 h 1932509"/>
              <a:gd name="connsiteX10" fmla="*/ 1402810 w 2802590"/>
              <a:gd name="connsiteY10" fmla="*/ 1932509 h 1932509"/>
              <a:gd name="connsiteX11" fmla="*/ 331009 w 2802590"/>
              <a:gd name="connsiteY11" fmla="*/ 1694307 h 1932509"/>
              <a:gd name="connsiteX12" fmla="*/ 46016 w 2802590"/>
              <a:gd name="connsiteY12" fmla="*/ 1304049 h 1932509"/>
              <a:gd name="connsiteX13" fmla="*/ 22728 w 2802590"/>
              <a:gd name="connsiteY13" fmla="*/ 1209449 h 1932509"/>
              <a:gd name="connsiteX14" fmla="*/ 13442 w 2802590"/>
              <a:gd name="connsiteY14" fmla="*/ 1148608 h 1932509"/>
              <a:gd name="connsiteX15" fmla="*/ 6819 w 2802590"/>
              <a:gd name="connsiteY15" fmla="*/ 1099708 h 1932509"/>
              <a:gd name="connsiteX16" fmla="*/ 0 w 2802590"/>
              <a:gd name="connsiteY16" fmla="*/ 964660 h 1932509"/>
              <a:gd name="connsiteX17" fmla="*/ 6728 w 2802590"/>
              <a:gd name="connsiteY17" fmla="*/ 831415 h 1932509"/>
              <a:gd name="connsiteX18" fmla="*/ 15634 w 2802590"/>
              <a:gd name="connsiteY18" fmla="*/ 766353 h 1932509"/>
              <a:gd name="connsiteX19" fmla="*/ 21935 w 2802590"/>
              <a:gd name="connsiteY19" fmla="*/ 725063 h 1932509"/>
              <a:gd name="connsiteX20" fmla="*/ 46207 w 2802590"/>
              <a:gd name="connsiteY20" fmla="*/ 627436 h 1932509"/>
              <a:gd name="connsiteX21" fmla="*/ 332372 w 2802590"/>
              <a:gd name="connsiteY21" fmla="*/ 238354 h 1932509"/>
              <a:gd name="connsiteX22" fmla="*/ 1402810 w 2802590"/>
              <a:gd name="connsiteY22" fmla="*/ 0 h 1932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802590" h="1932509">
                <a:moveTo>
                  <a:pt x="1402810" y="0"/>
                </a:moveTo>
                <a:cubicBezTo>
                  <a:pt x="1881523" y="0"/>
                  <a:pt x="2239042" y="80211"/>
                  <a:pt x="2471884" y="238506"/>
                </a:cubicBezTo>
                <a:cubicBezTo>
                  <a:pt x="2612203" y="333928"/>
                  <a:pt x="2707312" y="462462"/>
                  <a:pt x="2758910" y="627485"/>
                </a:cubicBezTo>
                <a:lnTo>
                  <a:pt x="2776613" y="698578"/>
                </a:lnTo>
                <a:lnTo>
                  <a:pt x="2795355" y="821386"/>
                </a:lnTo>
                <a:cubicBezTo>
                  <a:pt x="2800139" y="868493"/>
                  <a:pt x="2802590" y="916291"/>
                  <a:pt x="2802590" y="964660"/>
                </a:cubicBezTo>
                <a:cubicBezTo>
                  <a:pt x="2802590" y="1013030"/>
                  <a:pt x="2800139" y="1060827"/>
                  <a:pt x="2795355" y="1107934"/>
                </a:cubicBezTo>
                <a:lnTo>
                  <a:pt x="2776269" y="1232995"/>
                </a:lnTo>
                <a:lnTo>
                  <a:pt x="2758958" y="1302997"/>
                </a:lnTo>
                <a:cubicBezTo>
                  <a:pt x="2707439" y="1469064"/>
                  <a:pt x="2612544" y="1598904"/>
                  <a:pt x="2472793" y="1693851"/>
                </a:cubicBezTo>
                <a:cubicBezTo>
                  <a:pt x="2242072" y="1852298"/>
                  <a:pt x="1881220" y="1932509"/>
                  <a:pt x="1402810" y="1932509"/>
                </a:cubicBezTo>
                <a:cubicBezTo>
                  <a:pt x="922279" y="1932509"/>
                  <a:pt x="561578" y="1852450"/>
                  <a:pt x="331009" y="1694307"/>
                </a:cubicBezTo>
                <a:cubicBezTo>
                  <a:pt x="191826" y="1598980"/>
                  <a:pt x="97321" y="1470007"/>
                  <a:pt x="46016" y="1304049"/>
                </a:cubicBezTo>
                <a:lnTo>
                  <a:pt x="22728" y="1209449"/>
                </a:lnTo>
                <a:lnTo>
                  <a:pt x="13442" y="1148608"/>
                </a:lnTo>
                <a:lnTo>
                  <a:pt x="6819" y="1099708"/>
                </a:lnTo>
                <a:lnTo>
                  <a:pt x="0" y="964660"/>
                </a:lnTo>
                <a:lnTo>
                  <a:pt x="6728" y="831415"/>
                </a:lnTo>
                <a:lnTo>
                  <a:pt x="15634" y="766353"/>
                </a:lnTo>
                <a:lnTo>
                  <a:pt x="21935" y="725063"/>
                </a:lnTo>
                <a:lnTo>
                  <a:pt x="46207" y="627436"/>
                </a:lnTo>
                <a:cubicBezTo>
                  <a:pt x="97726" y="462370"/>
                  <a:pt x="192621" y="333776"/>
                  <a:pt x="332372" y="238354"/>
                </a:cubicBezTo>
                <a:cubicBezTo>
                  <a:pt x="564154" y="80211"/>
                  <a:pt x="924097" y="0"/>
                  <a:pt x="1402810" y="0"/>
                </a:cubicBezTo>
                <a:close/>
              </a:path>
            </a:pathLst>
          </a:custGeom>
          <a:blipFill>
            <a:blip r:embed="rId4" cstate="screen">
              <a:extLst>
                <a:ext uri="{28A0092B-C50C-407E-A947-70E740481C1C}">
                  <a14:useLocalDpi xmlns:a14="http://schemas.microsoft.com/office/drawing/2010/main" xmlns=""/>
                </a:ext>
              </a:extLst>
            </a:blip>
            <a:srcRect/>
            <a:stretch>
              <a:fillRect/>
            </a:stretch>
          </a:blipFill>
        </p:spPr>
        <p:txBody>
          <a:bodyPr wrap="square">
            <a:noAutofit/>
          </a:bodyPr>
          <a:lstStyle>
            <a:lvl1pPr>
              <a:defRPr b="0" i="0">
                <a:solidFill>
                  <a:schemeClr val="bg1">
                    <a:lumMod val="50000"/>
                  </a:schemeClr>
                </a:solidFill>
                <a:latin typeface="Montserrat" pitchFamily="2" charset="77"/>
              </a:defRPr>
            </a:lvl1pPr>
          </a:lstStyle>
          <a:p>
            <a:r>
              <a:rPr lang="en-AE" dirty="0"/>
              <a:t>Click on icon to add picture</a:t>
            </a:r>
          </a:p>
        </p:txBody>
      </p:sp>
      <p:sp>
        <p:nvSpPr>
          <p:cNvPr id="9" name="Picture Placeholder 8">
            <a:extLst>
              <a:ext uri="{FF2B5EF4-FFF2-40B4-BE49-F238E27FC236}">
                <a16:creationId xmlns:a16="http://schemas.microsoft.com/office/drawing/2014/main" xmlns="" id="{ACC775C1-BC83-6D42-A23C-E8DD0711E88D}"/>
              </a:ext>
            </a:extLst>
          </p:cNvPr>
          <p:cNvSpPr>
            <a:spLocks noGrp="1"/>
          </p:cNvSpPr>
          <p:nvPr>
            <p:ph type="pic" sz="quarter" idx="16" hasCustomPrompt="1"/>
          </p:nvPr>
        </p:nvSpPr>
        <p:spPr>
          <a:xfrm>
            <a:off x="3650128" y="3795965"/>
            <a:ext cx="2148833" cy="1481715"/>
          </a:xfrm>
          <a:custGeom>
            <a:avLst/>
            <a:gdLst>
              <a:gd name="connsiteX0" fmla="*/ 1402810 w 2802590"/>
              <a:gd name="connsiteY0" fmla="*/ 0 h 1932509"/>
              <a:gd name="connsiteX1" fmla="*/ 2471884 w 2802590"/>
              <a:gd name="connsiteY1" fmla="*/ 238506 h 1932509"/>
              <a:gd name="connsiteX2" fmla="*/ 2758910 w 2802590"/>
              <a:gd name="connsiteY2" fmla="*/ 627485 h 1932509"/>
              <a:gd name="connsiteX3" fmla="*/ 2776613 w 2802590"/>
              <a:gd name="connsiteY3" fmla="*/ 698578 h 1932509"/>
              <a:gd name="connsiteX4" fmla="*/ 2795355 w 2802590"/>
              <a:gd name="connsiteY4" fmla="*/ 821386 h 1932509"/>
              <a:gd name="connsiteX5" fmla="*/ 2802590 w 2802590"/>
              <a:gd name="connsiteY5" fmla="*/ 964660 h 1932509"/>
              <a:gd name="connsiteX6" fmla="*/ 2795355 w 2802590"/>
              <a:gd name="connsiteY6" fmla="*/ 1107934 h 1932509"/>
              <a:gd name="connsiteX7" fmla="*/ 2776269 w 2802590"/>
              <a:gd name="connsiteY7" fmla="*/ 1232995 h 1932509"/>
              <a:gd name="connsiteX8" fmla="*/ 2758958 w 2802590"/>
              <a:gd name="connsiteY8" fmla="*/ 1302997 h 1932509"/>
              <a:gd name="connsiteX9" fmla="*/ 2472793 w 2802590"/>
              <a:gd name="connsiteY9" fmla="*/ 1693851 h 1932509"/>
              <a:gd name="connsiteX10" fmla="*/ 1402810 w 2802590"/>
              <a:gd name="connsiteY10" fmla="*/ 1932509 h 1932509"/>
              <a:gd name="connsiteX11" fmla="*/ 331009 w 2802590"/>
              <a:gd name="connsiteY11" fmla="*/ 1694307 h 1932509"/>
              <a:gd name="connsiteX12" fmla="*/ 46016 w 2802590"/>
              <a:gd name="connsiteY12" fmla="*/ 1304049 h 1932509"/>
              <a:gd name="connsiteX13" fmla="*/ 22728 w 2802590"/>
              <a:gd name="connsiteY13" fmla="*/ 1209449 h 1932509"/>
              <a:gd name="connsiteX14" fmla="*/ 13442 w 2802590"/>
              <a:gd name="connsiteY14" fmla="*/ 1148608 h 1932509"/>
              <a:gd name="connsiteX15" fmla="*/ 6819 w 2802590"/>
              <a:gd name="connsiteY15" fmla="*/ 1099708 h 1932509"/>
              <a:gd name="connsiteX16" fmla="*/ 0 w 2802590"/>
              <a:gd name="connsiteY16" fmla="*/ 964660 h 1932509"/>
              <a:gd name="connsiteX17" fmla="*/ 6728 w 2802590"/>
              <a:gd name="connsiteY17" fmla="*/ 831415 h 1932509"/>
              <a:gd name="connsiteX18" fmla="*/ 15634 w 2802590"/>
              <a:gd name="connsiteY18" fmla="*/ 766353 h 1932509"/>
              <a:gd name="connsiteX19" fmla="*/ 21935 w 2802590"/>
              <a:gd name="connsiteY19" fmla="*/ 725063 h 1932509"/>
              <a:gd name="connsiteX20" fmla="*/ 46207 w 2802590"/>
              <a:gd name="connsiteY20" fmla="*/ 627436 h 1932509"/>
              <a:gd name="connsiteX21" fmla="*/ 332372 w 2802590"/>
              <a:gd name="connsiteY21" fmla="*/ 238354 h 1932509"/>
              <a:gd name="connsiteX22" fmla="*/ 1402810 w 2802590"/>
              <a:gd name="connsiteY22" fmla="*/ 0 h 1932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802590" h="1932509">
                <a:moveTo>
                  <a:pt x="1402810" y="0"/>
                </a:moveTo>
                <a:cubicBezTo>
                  <a:pt x="1881523" y="0"/>
                  <a:pt x="2239042" y="80211"/>
                  <a:pt x="2471884" y="238506"/>
                </a:cubicBezTo>
                <a:cubicBezTo>
                  <a:pt x="2612203" y="333928"/>
                  <a:pt x="2707312" y="462462"/>
                  <a:pt x="2758910" y="627485"/>
                </a:cubicBezTo>
                <a:lnTo>
                  <a:pt x="2776613" y="698578"/>
                </a:lnTo>
                <a:lnTo>
                  <a:pt x="2795355" y="821386"/>
                </a:lnTo>
                <a:cubicBezTo>
                  <a:pt x="2800139" y="868493"/>
                  <a:pt x="2802590" y="916291"/>
                  <a:pt x="2802590" y="964660"/>
                </a:cubicBezTo>
                <a:cubicBezTo>
                  <a:pt x="2802590" y="1013030"/>
                  <a:pt x="2800139" y="1060827"/>
                  <a:pt x="2795355" y="1107934"/>
                </a:cubicBezTo>
                <a:lnTo>
                  <a:pt x="2776269" y="1232995"/>
                </a:lnTo>
                <a:lnTo>
                  <a:pt x="2758958" y="1302997"/>
                </a:lnTo>
                <a:cubicBezTo>
                  <a:pt x="2707439" y="1469064"/>
                  <a:pt x="2612544" y="1598904"/>
                  <a:pt x="2472793" y="1693851"/>
                </a:cubicBezTo>
                <a:cubicBezTo>
                  <a:pt x="2242072" y="1852298"/>
                  <a:pt x="1881220" y="1932509"/>
                  <a:pt x="1402810" y="1932509"/>
                </a:cubicBezTo>
                <a:cubicBezTo>
                  <a:pt x="922279" y="1932509"/>
                  <a:pt x="561578" y="1852450"/>
                  <a:pt x="331009" y="1694307"/>
                </a:cubicBezTo>
                <a:cubicBezTo>
                  <a:pt x="191826" y="1598980"/>
                  <a:pt x="97321" y="1470007"/>
                  <a:pt x="46016" y="1304049"/>
                </a:cubicBezTo>
                <a:lnTo>
                  <a:pt x="22728" y="1209449"/>
                </a:lnTo>
                <a:lnTo>
                  <a:pt x="13442" y="1148608"/>
                </a:lnTo>
                <a:lnTo>
                  <a:pt x="6819" y="1099708"/>
                </a:lnTo>
                <a:lnTo>
                  <a:pt x="0" y="964660"/>
                </a:lnTo>
                <a:lnTo>
                  <a:pt x="6728" y="831415"/>
                </a:lnTo>
                <a:lnTo>
                  <a:pt x="15634" y="766353"/>
                </a:lnTo>
                <a:lnTo>
                  <a:pt x="21935" y="725063"/>
                </a:lnTo>
                <a:lnTo>
                  <a:pt x="46207" y="627436"/>
                </a:lnTo>
                <a:cubicBezTo>
                  <a:pt x="97726" y="462370"/>
                  <a:pt x="192621" y="333776"/>
                  <a:pt x="332372" y="238354"/>
                </a:cubicBezTo>
                <a:cubicBezTo>
                  <a:pt x="564154" y="80211"/>
                  <a:pt x="924097" y="0"/>
                  <a:pt x="1402810" y="0"/>
                </a:cubicBezTo>
                <a:close/>
              </a:path>
            </a:pathLst>
          </a:custGeom>
          <a:blipFill>
            <a:blip r:embed="rId4" cstate="screen">
              <a:extLst>
                <a:ext uri="{28A0092B-C50C-407E-A947-70E740481C1C}">
                  <a14:useLocalDpi xmlns:a14="http://schemas.microsoft.com/office/drawing/2010/main" xmlns=""/>
                </a:ext>
              </a:extLst>
            </a:blip>
            <a:srcRect/>
            <a:stretch>
              <a:fillRect/>
            </a:stretch>
          </a:blipFill>
        </p:spPr>
        <p:txBody>
          <a:bodyPr wrap="square">
            <a:noAutofit/>
          </a:bodyPr>
          <a:lstStyle>
            <a:lvl1pPr>
              <a:defRPr b="0" i="0">
                <a:solidFill>
                  <a:schemeClr val="bg1">
                    <a:lumMod val="50000"/>
                  </a:schemeClr>
                </a:solidFill>
                <a:latin typeface="Montserrat" pitchFamily="2" charset="77"/>
              </a:defRPr>
            </a:lvl1pPr>
          </a:lstStyle>
          <a:p>
            <a:r>
              <a:rPr lang="en-AE" dirty="0"/>
              <a:t>Click on icon to add picture</a:t>
            </a:r>
          </a:p>
        </p:txBody>
      </p:sp>
      <p:sp>
        <p:nvSpPr>
          <p:cNvPr id="10" name="Picture Placeholder 9">
            <a:extLst>
              <a:ext uri="{FF2B5EF4-FFF2-40B4-BE49-F238E27FC236}">
                <a16:creationId xmlns:a16="http://schemas.microsoft.com/office/drawing/2014/main" xmlns="" id="{F5F7E210-E0B9-2C40-B002-C73F553BAC7F}"/>
              </a:ext>
            </a:extLst>
          </p:cNvPr>
          <p:cNvSpPr>
            <a:spLocks noGrp="1"/>
          </p:cNvSpPr>
          <p:nvPr>
            <p:ph type="pic" sz="quarter" idx="17" hasCustomPrompt="1"/>
          </p:nvPr>
        </p:nvSpPr>
        <p:spPr>
          <a:xfrm>
            <a:off x="6323753" y="3795965"/>
            <a:ext cx="2148833" cy="1481715"/>
          </a:xfrm>
          <a:custGeom>
            <a:avLst/>
            <a:gdLst>
              <a:gd name="connsiteX0" fmla="*/ 1402810 w 2802590"/>
              <a:gd name="connsiteY0" fmla="*/ 0 h 1932509"/>
              <a:gd name="connsiteX1" fmla="*/ 2471884 w 2802590"/>
              <a:gd name="connsiteY1" fmla="*/ 238506 h 1932509"/>
              <a:gd name="connsiteX2" fmla="*/ 2758910 w 2802590"/>
              <a:gd name="connsiteY2" fmla="*/ 627485 h 1932509"/>
              <a:gd name="connsiteX3" fmla="*/ 2776613 w 2802590"/>
              <a:gd name="connsiteY3" fmla="*/ 698578 h 1932509"/>
              <a:gd name="connsiteX4" fmla="*/ 2795355 w 2802590"/>
              <a:gd name="connsiteY4" fmla="*/ 821386 h 1932509"/>
              <a:gd name="connsiteX5" fmla="*/ 2802590 w 2802590"/>
              <a:gd name="connsiteY5" fmla="*/ 964660 h 1932509"/>
              <a:gd name="connsiteX6" fmla="*/ 2795355 w 2802590"/>
              <a:gd name="connsiteY6" fmla="*/ 1107934 h 1932509"/>
              <a:gd name="connsiteX7" fmla="*/ 2776269 w 2802590"/>
              <a:gd name="connsiteY7" fmla="*/ 1232995 h 1932509"/>
              <a:gd name="connsiteX8" fmla="*/ 2758958 w 2802590"/>
              <a:gd name="connsiteY8" fmla="*/ 1302997 h 1932509"/>
              <a:gd name="connsiteX9" fmla="*/ 2472793 w 2802590"/>
              <a:gd name="connsiteY9" fmla="*/ 1693851 h 1932509"/>
              <a:gd name="connsiteX10" fmla="*/ 1402810 w 2802590"/>
              <a:gd name="connsiteY10" fmla="*/ 1932509 h 1932509"/>
              <a:gd name="connsiteX11" fmla="*/ 331009 w 2802590"/>
              <a:gd name="connsiteY11" fmla="*/ 1694307 h 1932509"/>
              <a:gd name="connsiteX12" fmla="*/ 46016 w 2802590"/>
              <a:gd name="connsiteY12" fmla="*/ 1304049 h 1932509"/>
              <a:gd name="connsiteX13" fmla="*/ 22728 w 2802590"/>
              <a:gd name="connsiteY13" fmla="*/ 1209449 h 1932509"/>
              <a:gd name="connsiteX14" fmla="*/ 13442 w 2802590"/>
              <a:gd name="connsiteY14" fmla="*/ 1148608 h 1932509"/>
              <a:gd name="connsiteX15" fmla="*/ 6819 w 2802590"/>
              <a:gd name="connsiteY15" fmla="*/ 1099708 h 1932509"/>
              <a:gd name="connsiteX16" fmla="*/ 0 w 2802590"/>
              <a:gd name="connsiteY16" fmla="*/ 964660 h 1932509"/>
              <a:gd name="connsiteX17" fmla="*/ 6728 w 2802590"/>
              <a:gd name="connsiteY17" fmla="*/ 831415 h 1932509"/>
              <a:gd name="connsiteX18" fmla="*/ 15634 w 2802590"/>
              <a:gd name="connsiteY18" fmla="*/ 766353 h 1932509"/>
              <a:gd name="connsiteX19" fmla="*/ 21935 w 2802590"/>
              <a:gd name="connsiteY19" fmla="*/ 725063 h 1932509"/>
              <a:gd name="connsiteX20" fmla="*/ 46207 w 2802590"/>
              <a:gd name="connsiteY20" fmla="*/ 627436 h 1932509"/>
              <a:gd name="connsiteX21" fmla="*/ 332372 w 2802590"/>
              <a:gd name="connsiteY21" fmla="*/ 238354 h 1932509"/>
              <a:gd name="connsiteX22" fmla="*/ 1402810 w 2802590"/>
              <a:gd name="connsiteY22" fmla="*/ 0 h 1932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802590" h="1932509">
                <a:moveTo>
                  <a:pt x="1402810" y="0"/>
                </a:moveTo>
                <a:cubicBezTo>
                  <a:pt x="1881523" y="0"/>
                  <a:pt x="2239042" y="80211"/>
                  <a:pt x="2471884" y="238506"/>
                </a:cubicBezTo>
                <a:cubicBezTo>
                  <a:pt x="2612203" y="333928"/>
                  <a:pt x="2707312" y="462462"/>
                  <a:pt x="2758910" y="627485"/>
                </a:cubicBezTo>
                <a:lnTo>
                  <a:pt x="2776613" y="698578"/>
                </a:lnTo>
                <a:lnTo>
                  <a:pt x="2795355" y="821386"/>
                </a:lnTo>
                <a:cubicBezTo>
                  <a:pt x="2800139" y="868493"/>
                  <a:pt x="2802590" y="916291"/>
                  <a:pt x="2802590" y="964660"/>
                </a:cubicBezTo>
                <a:cubicBezTo>
                  <a:pt x="2802590" y="1013030"/>
                  <a:pt x="2800139" y="1060827"/>
                  <a:pt x="2795355" y="1107934"/>
                </a:cubicBezTo>
                <a:lnTo>
                  <a:pt x="2776269" y="1232995"/>
                </a:lnTo>
                <a:lnTo>
                  <a:pt x="2758958" y="1302997"/>
                </a:lnTo>
                <a:cubicBezTo>
                  <a:pt x="2707439" y="1469064"/>
                  <a:pt x="2612544" y="1598904"/>
                  <a:pt x="2472793" y="1693851"/>
                </a:cubicBezTo>
                <a:cubicBezTo>
                  <a:pt x="2242072" y="1852298"/>
                  <a:pt x="1881220" y="1932509"/>
                  <a:pt x="1402810" y="1932509"/>
                </a:cubicBezTo>
                <a:cubicBezTo>
                  <a:pt x="922279" y="1932509"/>
                  <a:pt x="561578" y="1852450"/>
                  <a:pt x="331009" y="1694307"/>
                </a:cubicBezTo>
                <a:cubicBezTo>
                  <a:pt x="191826" y="1598980"/>
                  <a:pt x="97321" y="1470007"/>
                  <a:pt x="46016" y="1304049"/>
                </a:cubicBezTo>
                <a:lnTo>
                  <a:pt x="22728" y="1209449"/>
                </a:lnTo>
                <a:lnTo>
                  <a:pt x="13442" y="1148608"/>
                </a:lnTo>
                <a:lnTo>
                  <a:pt x="6819" y="1099708"/>
                </a:lnTo>
                <a:lnTo>
                  <a:pt x="0" y="964660"/>
                </a:lnTo>
                <a:lnTo>
                  <a:pt x="6728" y="831415"/>
                </a:lnTo>
                <a:lnTo>
                  <a:pt x="15634" y="766353"/>
                </a:lnTo>
                <a:lnTo>
                  <a:pt x="21935" y="725063"/>
                </a:lnTo>
                <a:lnTo>
                  <a:pt x="46207" y="627436"/>
                </a:lnTo>
                <a:cubicBezTo>
                  <a:pt x="97726" y="462370"/>
                  <a:pt x="192621" y="333776"/>
                  <a:pt x="332372" y="238354"/>
                </a:cubicBezTo>
                <a:cubicBezTo>
                  <a:pt x="564154" y="80211"/>
                  <a:pt x="924097" y="0"/>
                  <a:pt x="1402810" y="0"/>
                </a:cubicBezTo>
                <a:close/>
              </a:path>
            </a:pathLst>
          </a:custGeom>
          <a:blipFill>
            <a:blip r:embed="rId4" cstate="screen">
              <a:extLst>
                <a:ext uri="{28A0092B-C50C-407E-A947-70E740481C1C}">
                  <a14:useLocalDpi xmlns:a14="http://schemas.microsoft.com/office/drawing/2010/main" xmlns=""/>
                </a:ext>
              </a:extLst>
            </a:blip>
            <a:srcRect/>
            <a:stretch>
              <a:fillRect/>
            </a:stretch>
          </a:blipFill>
        </p:spPr>
        <p:txBody>
          <a:bodyPr wrap="square">
            <a:noAutofit/>
          </a:bodyPr>
          <a:lstStyle>
            <a:lvl1pPr>
              <a:defRPr b="0" i="0">
                <a:solidFill>
                  <a:schemeClr val="bg1">
                    <a:lumMod val="50000"/>
                  </a:schemeClr>
                </a:solidFill>
                <a:latin typeface="Montserrat" pitchFamily="2" charset="77"/>
              </a:defRPr>
            </a:lvl1pPr>
          </a:lstStyle>
          <a:p>
            <a:r>
              <a:rPr lang="en-AE" dirty="0"/>
              <a:t>Click on icon to add picture</a:t>
            </a:r>
          </a:p>
        </p:txBody>
      </p:sp>
      <p:sp>
        <p:nvSpPr>
          <p:cNvPr id="11" name="Picture Placeholder 10">
            <a:extLst>
              <a:ext uri="{FF2B5EF4-FFF2-40B4-BE49-F238E27FC236}">
                <a16:creationId xmlns:a16="http://schemas.microsoft.com/office/drawing/2014/main" xmlns="" id="{BBBA47CD-5625-3840-A8E5-29F41617AE53}"/>
              </a:ext>
            </a:extLst>
          </p:cNvPr>
          <p:cNvSpPr>
            <a:spLocks noGrp="1"/>
          </p:cNvSpPr>
          <p:nvPr>
            <p:ph type="pic" sz="quarter" idx="18" hasCustomPrompt="1"/>
          </p:nvPr>
        </p:nvSpPr>
        <p:spPr>
          <a:xfrm>
            <a:off x="8997380" y="3795965"/>
            <a:ext cx="2148833" cy="1481715"/>
          </a:xfrm>
          <a:custGeom>
            <a:avLst/>
            <a:gdLst>
              <a:gd name="connsiteX0" fmla="*/ 1402810 w 2802590"/>
              <a:gd name="connsiteY0" fmla="*/ 0 h 1932509"/>
              <a:gd name="connsiteX1" fmla="*/ 2471884 w 2802590"/>
              <a:gd name="connsiteY1" fmla="*/ 238506 h 1932509"/>
              <a:gd name="connsiteX2" fmla="*/ 2758910 w 2802590"/>
              <a:gd name="connsiteY2" fmla="*/ 627485 h 1932509"/>
              <a:gd name="connsiteX3" fmla="*/ 2776613 w 2802590"/>
              <a:gd name="connsiteY3" fmla="*/ 698578 h 1932509"/>
              <a:gd name="connsiteX4" fmla="*/ 2795355 w 2802590"/>
              <a:gd name="connsiteY4" fmla="*/ 821386 h 1932509"/>
              <a:gd name="connsiteX5" fmla="*/ 2802590 w 2802590"/>
              <a:gd name="connsiteY5" fmla="*/ 964660 h 1932509"/>
              <a:gd name="connsiteX6" fmla="*/ 2795355 w 2802590"/>
              <a:gd name="connsiteY6" fmla="*/ 1107934 h 1932509"/>
              <a:gd name="connsiteX7" fmla="*/ 2776269 w 2802590"/>
              <a:gd name="connsiteY7" fmla="*/ 1232995 h 1932509"/>
              <a:gd name="connsiteX8" fmla="*/ 2758958 w 2802590"/>
              <a:gd name="connsiteY8" fmla="*/ 1302997 h 1932509"/>
              <a:gd name="connsiteX9" fmla="*/ 2472793 w 2802590"/>
              <a:gd name="connsiteY9" fmla="*/ 1693851 h 1932509"/>
              <a:gd name="connsiteX10" fmla="*/ 1402810 w 2802590"/>
              <a:gd name="connsiteY10" fmla="*/ 1932509 h 1932509"/>
              <a:gd name="connsiteX11" fmla="*/ 331009 w 2802590"/>
              <a:gd name="connsiteY11" fmla="*/ 1694307 h 1932509"/>
              <a:gd name="connsiteX12" fmla="*/ 46016 w 2802590"/>
              <a:gd name="connsiteY12" fmla="*/ 1304049 h 1932509"/>
              <a:gd name="connsiteX13" fmla="*/ 22728 w 2802590"/>
              <a:gd name="connsiteY13" fmla="*/ 1209449 h 1932509"/>
              <a:gd name="connsiteX14" fmla="*/ 13442 w 2802590"/>
              <a:gd name="connsiteY14" fmla="*/ 1148608 h 1932509"/>
              <a:gd name="connsiteX15" fmla="*/ 6819 w 2802590"/>
              <a:gd name="connsiteY15" fmla="*/ 1099708 h 1932509"/>
              <a:gd name="connsiteX16" fmla="*/ 0 w 2802590"/>
              <a:gd name="connsiteY16" fmla="*/ 964660 h 1932509"/>
              <a:gd name="connsiteX17" fmla="*/ 6728 w 2802590"/>
              <a:gd name="connsiteY17" fmla="*/ 831415 h 1932509"/>
              <a:gd name="connsiteX18" fmla="*/ 15634 w 2802590"/>
              <a:gd name="connsiteY18" fmla="*/ 766353 h 1932509"/>
              <a:gd name="connsiteX19" fmla="*/ 21935 w 2802590"/>
              <a:gd name="connsiteY19" fmla="*/ 725063 h 1932509"/>
              <a:gd name="connsiteX20" fmla="*/ 46207 w 2802590"/>
              <a:gd name="connsiteY20" fmla="*/ 627436 h 1932509"/>
              <a:gd name="connsiteX21" fmla="*/ 332372 w 2802590"/>
              <a:gd name="connsiteY21" fmla="*/ 238354 h 1932509"/>
              <a:gd name="connsiteX22" fmla="*/ 1402810 w 2802590"/>
              <a:gd name="connsiteY22" fmla="*/ 0 h 1932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802590" h="1932509">
                <a:moveTo>
                  <a:pt x="1402810" y="0"/>
                </a:moveTo>
                <a:cubicBezTo>
                  <a:pt x="1881523" y="0"/>
                  <a:pt x="2239042" y="80211"/>
                  <a:pt x="2471884" y="238506"/>
                </a:cubicBezTo>
                <a:cubicBezTo>
                  <a:pt x="2612203" y="333928"/>
                  <a:pt x="2707312" y="462462"/>
                  <a:pt x="2758910" y="627485"/>
                </a:cubicBezTo>
                <a:lnTo>
                  <a:pt x="2776613" y="698578"/>
                </a:lnTo>
                <a:lnTo>
                  <a:pt x="2795355" y="821386"/>
                </a:lnTo>
                <a:cubicBezTo>
                  <a:pt x="2800139" y="868493"/>
                  <a:pt x="2802590" y="916291"/>
                  <a:pt x="2802590" y="964660"/>
                </a:cubicBezTo>
                <a:cubicBezTo>
                  <a:pt x="2802590" y="1013030"/>
                  <a:pt x="2800139" y="1060827"/>
                  <a:pt x="2795355" y="1107934"/>
                </a:cubicBezTo>
                <a:lnTo>
                  <a:pt x="2776269" y="1232995"/>
                </a:lnTo>
                <a:lnTo>
                  <a:pt x="2758958" y="1302997"/>
                </a:lnTo>
                <a:cubicBezTo>
                  <a:pt x="2707439" y="1469064"/>
                  <a:pt x="2612544" y="1598904"/>
                  <a:pt x="2472793" y="1693851"/>
                </a:cubicBezTo>
                <a:cubicBezTo>
                  <a:pt x="2242072" y="1852298"/>
                  <a:pt x="1881220" y="1932509"/>
                  <a:pt x="1402810" y="1932509"/>
                </a:cubicBezTo>
                <a:cubicBezTo>
                  <a:pt x="922279" y="1932509"/>
                  <a:pt x="561578" y="1852450"/>
                  <a:pt x="331009" y="1694307"/>
                </a:cubicBezTo>
                <a:cubicBezTo>
                  <a:pt x="191826" y="1598980"/>
                  <a:pt x="97321" y="1470007"/>
                  <a:pt x="46016" y="1304049"/>
                </a:cubicBezTo>
                <a:lnTo>
                  <a:pt x="22728" y="1209449"/>
                </a:lnTo>
                <a:lnTo>
                  <a:pt x="13442" y="1148608"/>
                </a:lnTo>
                <a:lnTo>
                  <a:pt x="6819" y="1099708"/>
                </a:lnTo>
                <a:lnTo>
                  <a:pt x="0" y="964660"/>
                </a:lnTo>
                <a:lnTo>
                  <a:pt x="6728" y="831415"/>
                </a:lnTo>
                <a:lnTo>
                  <a:pt x="15634" y="766353"/>
                </a:lnTo>
                <a:lnTo>
                  <a:pt x="21935" y="725063"/>
                </a:lnTo>
                <a:lnTo>
                  <a:pt x="46207" y="627436"/>
                </a:lnTo>
                <a:cubicBezTo>
                  <a:pt x="97726" y="462370"/>
                  <a:pt x="192621" y="333776"/>
                  <a:pt x="332372" y="238354"/>
                </a:cubicBezTo>
                <a:cubicBezTo>
                  <a:pt x="564154" y="80211"/>
                  <a:pt x="924097" y="0"/>
                  <a:pt x="1402810" y="0"/>
                </a:cubicBezTo>
                <a:close/>
              </a:path>
            </a:pathLst>
          </a:custGeom>
          <a:blipFill>
            <a:blip r:embed="rId4" cstate="screen">
              <a:extLst>
                <a:ext uri="{28A0092B-C50C-407E-A947-70E740481C1C}">
                  <a14:useLocalDpi xmlns:a14="http://schemas.microsoft.com/office/drawing/2010/main" xmlns=""/>
                </a:ext>
              </a:extLst>
            </a:blip>
            <a:srcRect/>
            <a:stretch>
              <a:fillRect/>
            </a:stretch>
          </a:blipFill>
        </p:spPr>
        <p:txBody>
          <a:bodyPr wrap="square">
            <a:noAutofit/>
          </a:bodyPr>
          <a:lstStyle>
            <a:lvl1pPr>
              <a:defRPr b="0" i="0">
                <a:solidFill>
                  <a:schemeClr val="bg1">
                    <a:lumMod val="50000"/>
                  </a:schemeClr>
                </a:solidFill>
                <a:latin typeface="Montserrat" pitchFamily="2" charset="77"/>
              </a:defRPr>
            </a:lvl1pPr>
          </a:lstStyle>
          <a:p>
            <a:r>
              <a:rPr lang="en-AE" dirty="0"/>
              <a:t>Click on icon to add picture</a:t>
            </a:r>
          </a:p>
        </p:txBody>
      </p:sp>
      <p:sp>
        <p:nvSpPr>
          <p:cNvPr id="13" name="Picture Placeholder 12">
            <a:extLst>
              <a:ext uri="{FF2B5EF4-FFF2-40B4-BE49-F238E27FC236}">
                <a16:creationId xmlns:a16="http://schemas.microsoft.com/office/drawing/2014/main" xmlns="" id="{A98DED59-1305-DF4A-9A18-97A5158B9391}"/>
              </a:ext>
            </a:extLst>
          </p:cNvPr>
          <p:cNvSpPr>
            <a:spLocks noGrp="1"/>
          </p:cNvSpPr>
          <p:nvPr>
            <p:ph type="pic" sz="quarter" idx="20" hasCustomPrompt="1"/>
          </p:nvPr>
        </p:nvSpPr>
        <p:spPr>
          <a:xfrm>
            <a:off x="3650128" y="814226"/>
            <a:ext cx="2148833" cy="1481715"/>
          </a:xfrm>
          <a:custGeom>
            <a:avLst/>
            <a:gdLst>
              <a:gd name="connsiteX0" fmla="*/ 1402810 w 2802590"/>
              <a:gd name="connsiteY0" fmla="*/ 0 h 1932509"/>
              <a:gd name="connsiteX1" fmla="*/ 2471884 w 2802590"/>
              <a:gd name="connsiteY1" fmla="*/ 238506 h 1932509"/>
              <a:gd name="connsiteX2" fmla="*/ 2758910 w 2802590"/>
              <a:gd name="connsiteY2" fmla="*/ 627485 h 1932509"/>
              <a:gd name="connsiteX3" fmla="*/ 2776613 w 2802590"/>
              <a:gd name="connsiteY3" fmla="*/ 698578 h 1932509"/>
              <a:gd name="connsiteX4" fmla="*/ 2795355 w 2802590"/>
              <a:gd name="connsiteY4" fmla="*/ 821386 h 1932509"/>
              <a:gd name="connsiteX5" fmla="*/ 2802590 w 2802590"/>
              <a:gd name="connsiteY5" fmla="*/ 964660 h 1932509"/>
              <a:gd name="connsiteX6" fmla="*/ 2795355 w 2802590"/>
              <a:gd name="connsiteY6" fmla="*/ 1107934 h 1932509"/>
              <a:gd name="connsiteX7" fmla="*/ 2776269 w 2802590"/>
              <a:gd name="connsiteY7" fmla="*/ 1232995 h 1932509"/>
              <a:gd name="connsiteX8" fmla="*/ 2758958 w 2802590"/>
              <a:gd name="connsiteY8" fmla="*/ 1302997 h 1932509"/>
              <a:gd name="connsiteX9" fmla="*/ 2472793 w 2802590"/>
              <a:gd name="connsiteY9" fmla="*/ 1693851 h 1932509"/>
              <a:gd name="connsiteX10" fmla="*/ 1402810 w 2802590"/>
              <a:gd name="connsiteY10" fmla="*/ 1932509 h 1932509"/>
              <a:gd name="connsiteX11" fmla="*/ 331009 w 2802590"/>
              <a:gd name="connsiteY11" fmla="*/ 1694307 h 1932509"/>
              <a:gd name="connsiteX12" fmla="*/ 46016 w 2802590"/>
              <a:gd name="connsiteY12" fmla="*/ 1304049 h 1932509"/>
              <a:gd name="connsiteX13" fmla="*/ 22728 w 2802590"/>
              <a:gd name="connsiteY13" fmla="*/ 1209449 h 1932509"/>
              <a:gd name="connsiteX14" fmla="*/ 13442 w 2802590"/>
              <a:gd name="connsiteY14" fmla="*/ 1148608 h 1932509"/>
              <a:gd name="connsiteX15" fmla="*/ 6819 w 2802590"/>
              <a:gd name="connsiteY15" fmla="*/ 1099708 h 1932509"/>
              <a:gd name="connsiteX16" fmla="*/ 0 w 2802590"/>
              <a:gd name="connsiteY16" fmla="*/ 964660 h 1932509"/>
              <a:gd name="connsiteX17" fmla="*/ 6728 w 2802590"/>
              <a:gd name="connsiteY17" fmla="*/ 831415 h 1932509"/>
              <a:gd name="connsiteX18" fmla="*/ 15634 w 2802590"/>
              <a:gd name="connsiteY18" fmla="*/ 766353 h 1932509"/>
              <a:gd name="connsiteX19" fmla="*/ 21935 w 2802590"/>
              <a:gd name="connsiteY19" fmla="*/ 725063 h 1932509"/>
              <a:gd name="connsiteX20" fmla="*/ 46207 w 2802590"/>
              <a:gd name="connsiteY20" fmla="*/ 627436 h 1932509"/>
              <a:gd name="connsiteX21" fmla="*/ 332372 w 2802590"/>
              <a:gd name="connsiteY21" fmla="*/ 238354 h 1932509"/>
              <a:gd name="connsiteX22" fmla="*/ 1402810 w 2802590"/>
              <a:gd name="connsiteY22" fmla="*/ 0 h 1932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802590" h="1932509">
                <a:moveTo>
                  <a:pt x="1402810" y="0"/>
                </a:moveTo>
                <a:cubicBezTo>
                  <a:pt x="1881523" y="0"/>
                  <a:pt x="2239042" y="80211"/>
                  <a:pt x="2471884" y="238506"/>
                </a:cubicBezTo>
                <a:cubicBezTo>
                  <a:pt x="2612203" y="333928"/>
                  <a:pt x="2707312" y="462462"/>
                  <a:pt x="2758910" y="627485"/>
                </a:cubicBezTo>
                <a:lnTo>
                  <a:pt x="2776613" y="698578"/>
                </a:lnTo>
                <a:lnTo>
                  <a:pt x="2795355" y="821386"/>
                </a:lnTo>
                <a:cubicBezTo>
                  <a:pt x="2800139" y="868493"/>
                  <a:pt x="2802590" y="916291"/>
                  <a:pt x="2802590" y="964660"/>
                </a:cubicBezTo>
                <a:cubicBezTo>
                  <a:pt x="2802590" y="1013030"/>
                  <a:pt x="2800139" y="1060827"/>
                  <a:pt x="2795355" y="1107934"/>
                </a:cubicBezTo>
                <a:lnTo>
                  <a:pt x="2776269" y="1232995"/>
                </a:lnTo>
                <a:lnTo>
                  <a:pt x="2758958" y="1302997"/>
                </a:lnTo>
                <a:cubicBezTo>
                  <a:pt x="2707439" y="1469064"/>
                  <a:pt x="2612544" y="1598904"/>
                  <a:pt x="2472793" y="1693851"/>
                </a:cubicBezTo>
                <a:cubicBezTo>
                  <a:pt x="2242072" y="1852298"/>
                  <a:pt x="1881220" y="1932509"/>
                  <a:pt x="1402810" y="1932509"/>
                </a:cubicBezTo>
                <a:cubicBezTo>
                  <a:pt x="922279" y="1932509"/>
                  <a:pt x="561578" y="1852450"/>
                  <a:pt x="331009" y="1694307"/>
                </a:cubicBezTo>
                <a:cubicBezTo>
                  <a:pt x="191826" y="1598980"/>
                  <a:pt x="97321" y="1470007"/>
                  <a:pt x="46016" y="1304049"/>
                </a:cubicBezTo>
                <a:lnTo>
                  <a:pt x="22728" y="1209449"/>
                </a:lnTo>
                <a:lnTo>
                  <a:pt x="13442" y="1148608"/>
                </a:lnTo>
                <a:lnTo>
                  <a:pt x="6819" y="1099708"/>
                </a:lnTo>
                <a:lnTo>
                  <a:pt x="0" y="964660"/>
                </a:lnTo>
                <a:lnTo>
                  <a:pt x="6728" y="831415"/>
                </a:lnTo>
                <a:lnTo>
                  <a:pt x="15634" y="766353"/>
                </a:lnTo>
                <a:lnTo>
                  <a:pt x="21935" y="725063"/>
                </a:lnTo>
                <a:lnTo>
                  <a:pt x="46207" y="627436"/>
                </a:lnTo>
                <a:cubicBezTo>
                  <a:pt x="97726" y="462370"/>
                  <a:pt x="192621" y="333776"/>
                  <a:pt x="332372" y="238354"/>
                </a:cubicBezTo>
                <a:cubicBezTo>
                  <a:pt x="564154" y="80211"/>
                  <a:pt x="924097" y="0"/>
                  <a:pt x="1402810" y="0"/>
                </a:cubicBezTo>
                <a:close/>
              </a:path>
            </a:pathLst>
          </a:custGeom>
          <a:blipFill>
            <a:blip r:embed="rId4" cstate="screen">
              <a:extLst>
                <a:ext uri="{28A0092B-C50C-407E-A947-70E740481C1C}">
                  <a14:useLocalDpi xmlns:a14="http://schemas.microsoft.com/office/drawing/2010/main" xmlns=""/>
                </a:ext>
              </a:extLst>
            </a:blip>
            <a:srcRect/>
            <a:stretch>
              <a:fillRect/>
            </a:stretch>
          </a:blipFill>
        </p:spPr>
        <p:txBody>
          <a:bodyPr wrap="square">
            <a:noAutofit/>
          </a:bodyPr>
          <a:lstStyle>
            <a:lvl1pPr>
              <a:defRPr b="0" i="0">
                <a:solidFill>
                  <a:schemeClr val="bg1">
                    <a:lumMod val="50000"/>
                  </a:schemeClr>
                </a:solidFill>
                <a:latin typeface="Montserrat" pitchFamily="2" charset="77"/>
              </a:defRPr>
            </a:lvl1pPr>
          </a:lstStyle>
          <a:p>
            <a:r>
              <a:rPr lang="en-AE" dirty="0"/>
              <a:t>Click on icon to add picture</a:t>
            </a:r>
          </a:p>
        </p:txBody>
      </p:sp>
      <p:sp>
        <p:nvSpPr>
          <p:cNvPr id="14" name="Picture Placeholder 13">
            <a:extLst>
              <a:ext uri="{FF2B5EF4-FFF2-40B4-BE49-F238E27FC236}">
                <a16:creationId xmlns:a16="http://schemas.microsoft.com/office/drawing/2014/main" xmlns="" id="{030DDF74-6B89-1C4B-9849-360C25FBEE43}"/>
              </a:ext>
            </a:extLst>
          </p:cNvPr>
          <p:cNvSpPr>
            <a:spLocks noGrp="1"/>
          </p:cNvSpPr>
          <p:nvPr>
            <p:ph type="pic" sz="quarter" idx="21" hasCustomPrompt="1"/>
          </p:nvPr>
        </p:nvSpPr>
        <p:spPr>
          <a:xfrm>
            <a:off x="6323753" y="814226"/>
            <a:ext cx="2148833" cy="1481715"/>
          </a:xfrm>
          <a:custGeom>
            <a:avLst/>
            <a:gdLst>
              <a:gd name="connsiteX0" fmla="*/ 1402810 w 2802590"/>
              <a:gd name="connsiteY0" fmla="*/ 0 h 1932509"/>
              <a:gd name="connsiteX1" fmla="*/ 2471884 w 2802590"/>
              <a:gd name="connsiteY1" fmla="*/ 238506 h 1932509"/>
              <a:gd name="connsiteX2" fmla="*/ 2758910 w 2802590"/>
              <a:gd name="connsiteY2" fmla="*/ 627485 h 1932509"/>
              <a:gd name="connsiteX3" fmla="*/ 2776613 w 2802590"/>
              <a:gd name="connsiteY3" fmla="*/ 698578 h 1932509"/>
              <a:gd name="connsiteX4" fmla="*/ 2795355 w 2802590"/>
              <a:gd name="connsiteY4" fmla="*/ 821386 h 1932509"/>
              <a:gd name="connsiteX5" fmla="*/ 2802590 w 2802590"/>
              <a:gd name="connsiteY5" fmla="*/ 964660 h 1932509"/>
              <a:gd name="connsiteX6" fmla="*/ 2795355 w 2802590"/>
              <a:gd name="connsiteY6" fmla="*/ 1107934 h 1932509"/>
              <a:gd name="connsiteX7" fmla="*/ 2776269 w 2802590"/>
              <a:gd name="connsiteY7" fmla="*/ 1232995 h 1932509"/>
              <a:gd name="connsiteX8" fmla="*/ 2758958 w 2802590"/>
              <a:gd name="connsiteY8" fmla="*/ 1302997 h 1932509"/>
              <a:gd name="connsiteX9" fmla="*/ 2472793 w 2802590"/>
              <a:gd name="connsiteY9" fmla="*/ 1693851 h 1932509"/>
              <a:gd name="connsiteX10" fmla="*/ 1402810 w 2802590"/>
              <a:gd name="connsiteY10" fmla="*/ 1932509 h 1932509"/>
              <a:gd name="connsiteX11" fmla="*/ 331009 w 2802590"/>
              <a:gd name="connsiteY11" fmla="*/ 1694307 h 1932509"/>
              <a:gd name="connsiteX12" fmla="*/ 46016 w 2802590"/>
              <a:gd name="connsiteY12" fmla="*/ 1304049 h 1932509"/>
              <a:gd name="connsiteX13" fmla="*/ 22728 w 2802590"/>
              <a:gd name="connsiteY13" fmla="*/ 1209449 h 1932509"/>
              <a:gd name="connsiteX14" fmla="*/ 13442 w 2802590"/>
              <a:gd name="connsiteY14" fmla="*/ 1148608 h 1932509"/>
              <a:gd name="connsiteX15" fmla="*/ 6819 w 2802590"/>
              <a:gd name="connsiteY15" fmla="*/ 1099708 h 1932509"/>
              <a:gd name="connsiteX16" fmla="*/ 0 w 2802590"/>
              <a:gd name="connsiteY16" fmla="*/ 964660 h 1932509"/>
              <a:gd name="connsiteX17" fmla="*/ 6728 w 2802590"/>
              <a:gd name="connsiteY17" fmla="*/ 831415 h 1932509"/>
              <a:gd name="connsiteX18" fmla="*/ 15634 w 2802590"/>
              <a:gd name="connsiteY18" fmla="*/ 766353 h 1932509"/>
              <a:gd name="connsiteX19" fmla="*/ 21935 w 2802590"/>
              <a:gd name="connsiteY19" fmla="*/ 725063 h 1932509"/>
              <a:gd name="connsiteX20" fmla="*/ 46207 w 2802590"/>
              <a:gd name="connsiteY20" fmla="*/ 627436 h 1932509"/>
              <a:gd name="connsiteX21" fmla="*/ 332372 w 2802590"/>
              <a:gd name="connsiteY21" fmla="*/ 238354 h 1932509"/>
              <a:gd name="connsiteX22" fmla="*/ 1402810 w 2802590"/>
              <a:gd name="connsiteY22" fmla="*/ 0 h 1932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802590" h="1932509">
                <a:moveTo>
                  <a:pt x="1402810" y="0"/>
                </a:moveTo>
                <a:cubicBezTo>
                  <a:pt x="1881523" y="0"/>
                  <a:pt x="2239042" y="80211"/>
                  <a:pt x="2471884" y="238506"/>
                </a:cubicBezTo>
                <a:cubicBezTo>
                  <a:pt x="2612203" y="333928"/>
                  <a:pt x="2707312" y="462462"/>
                  <a:pt x="2758910" y="627485"/>
                </a:cubicBezTo>
                <a:lnTo>
                  <a:pt x="2776613" y="698578"/>
                </a:lnTo>
                <a:lnTo>
                  <a:pt x="2795355" y="821386"/>
                </a:lnTo>
                <a:cubicBezTo>
                  <a:pt x="2800139" y="868493"/>
                  <a:pt x="2802590" y="916291"/>
                  <a:pt x="2802590" y="964660"/>
                </a:cubicBezTo>
                <a:cubicBezTo>
                  <a:pt x="2802590" y="1013030"/>
                  <a:pt x="2800139" y="1060827"/>
                  <a:pt x="2795355" y="1107934"/>
                </a:cubicBezTo>
                <a:lnTo>
                  <a:pt x="2776269" y="1232995"/>
                </a:lnTo>
                <a:lnTo>
                  <a:pt x="2758958" y="1302997"/>
                </a:lnTo>
                <a:cubicBezTo>
                  <a:pt x="2707439" y="1469064"/>
                  <a:pt x="2612544" y="1598904"/>
                  <a:pt x="2472793" y="1693851"/>
                </a:cubicBezTo>
                <a:cubicBezTo>
                  <a:pt x="2242072" y="1852298"/>
                  <a:pt x="1881220" y="1932509"/>
                  <a:pt x="1402810" y="1932509"/>
                </a:cubicBezTo>
                <a:cubicBezTo>
                  <a:pt x="922279" y="1932509"/>
                  <a:pt x="561578" y="1852450"/>
                  <a:pt x="331009" y="1694307"/>
                </a:cubicBezTo>
                <a:cubicBezTo>
                  <a:pt x="191826" y="1598980"/>
                  <a:pt x="97321" y="1470007"/>
                  <a:pt x="46016" y="1304049"/>
                </a:cubicBezTo>
                <a:lnTo>
                  <a:pt x="22728" y="1209449"/>
                </a:lnTo>
                <a:lnTo>
                  <a:pt x="13442" y="1148608"/>
                </a:lnTo>
                <a:lnTo>
                  <a:pt x="6819" y="1099708"/>
                </a:lnTo>
                <a:lnTo>
                  <a:pt x="0" y="964660"/>
                </a:lnTo>
                <a:lnTo>
                  <a:pt x="6728" y="831415"/>
                </a:lnTo>
                <a:lnTo>
                  <a:pt x="15634" y="766353"/>
                </a:lnTo>
                <a:lnTo>
                  <a:pt x="21935" y="725063"/>
                </a:lnTo>
                <a:lnTo>
                  <a:pt x="46207" y="627436"/>
                </a:lnTo>
                <a:cubicBezTo>
                  <a:pt x="97726" y="462370"/>
                  <a:pt x="192621" y="333776"/>
                  <a:pt x="332372" y="238354"/>
                </a:cubicBezTo>
                <a:cubicBezTo>
                  <a:pt x="564154" y="80211"/>
                  <a:pt x="924097" y="0"/>
                  <a:pt x="1402810" y="0"/>
                </a:cubicBezTo>
                <a:close/>
              </a:path>
            </a:pathLst>
          </a:custGeom>
          <a:blipFill>
            <a:blip r:embed="rId4" cstate="screen">
              <a:extLst>
                <a:ext uri="{28A0092B-C50C-407E-A947-70E740481C1C}">
                  <a14:useLocalDpi xmlns:a14="http://schemas.microsoft.com/office/drawing/2010/main" xmlns=""/>
                </a:ext>
              </a:extLst>
            </a:blip>
            <a:srcRect/>
            <a:stretch>
              <a:fillRect/>
            </a:stretch>
          </a:blipFill>
        </p:spPr>
        <p:txBody>
          <a:bodyPr wrap="square">
            <a:noAutofit/>
          </a:bodyPr>
          <a:lstStyle>
            <a:lvl1pPr>
              <a:defRPr b="0" i="0">
                <a:solidFill>
                  <a:schemeClr val="bg1">
                    <a:lumMod val="50000"/>
                  </a:schemeClr>
                </a:solidFill>
                <a:latin typeface="Montserrat" pitchFamily="2" charset="77"/>
              </a:defRPr>
            </a:lvl1pPr>
          </a:lstStyle>
          <a:p>
            <a:r>
              <a:rPr lang="en-AE" dirty="0"/>
              <a:t>Click on icon to add picture</a:t>
            </a:r>
          </a:p>
        </p:txBody>
      </p:sp>
      <p:sp>
        <p:nvSpPr>
          <p:cNvPr id="15" name="Picture Placeholder 14">
            <a:extLst>
              <a:ext uri="{FF2B5EF4-FFF2-40B4-BE49-F238E27FC236}">
                <a16:creationId xmlns:a16="http://schemas.microsoft.com/office/drawing/2014/main" xmlns="" id="{9B14CA2C-2169-CE48-A752-000D9050B1B5}"/>
              </a:ext>
            </a:extLst>
          </p:cNvPr>
          <p:cNvSpPr>
            <a:spLocks noGrp="1"/>
          </p:cNvSpPr>
          <p:nvPr>
            <p:ph type="pic" sz="quarter" idx="22" hasCustomPrompt="1"/>
          </p:nvPr>
        </p:nvSpPr>
        <p:spPr>
          <a:xfrm>
            <a:off x="8997380" y="814226"/>
            <a:ext cx="2148833" cy="1481715"/>
          </a:xfrm>
          <a:custGeom>
            <a:avLst/>
            <a:gdLst>
              <a:gd name="connsiteX0" fmla="*/ 1402810 w 2802590"/>
              <a:gd name="connsiteY0" fmla="*/ 0 h 1932509"/>
              <a:gd name="connsiteX1" fmla="*/ 2471884 w 2802590"/>
              <a:gd name="connsiteY1" fmla="*/ 238506 h 1932509"/>
              <a:gd name="connsiteX2" fmla="*/ 2758910 w 2802590"/>
              <a:gd name="connsiteY2" fmla="*/ 627485 h 1932509"/>
              <a:gd name="connsiteX3" fmla="*/ 2776613 w 2802590"/>
              <a:gd name="connsiteY3" fmla="*/ 698578 h 1932509"/>
              <a:gd name="connsiteX4" fmla="*/ 2795355 w 2802590"/>
              <a:gd name="connsiteY4" fmla="*/ 821386 h 1932509"/>
              <a:gd name="connsiteX5" fmla="*/ 2802590 w 2802590"/>
              <a:gd name="connsiteY5" fmla="*/ 964660 h 1932509"/>
              <a:gd name="connsiteX6" fmla="*/ 2795355 w 2802590"/>
              <a:gd name="connsiteY6" fmla="*/ 1107934 h 1932509"/>
              <a:gd name="connsiteX7" fmla="*/ 2776269 w 2802590"/>
              <a:gd name="connsiteY7" fmla="*/ 1232995 h 1932509"/>
              <a:gd name="connsiteX8" fmla="*/ 2758958 w 2802590"/>
              <a:gd name="connsiteY8" fmla="*/ 1302997 h 1932509"/>
              <a:gd name="connsiteX9" fmla="*/ 2472793 w 2802590"/>
              <a:gd name="connsiteY9" fmla="*/ 1693851 h 1932509"/>
              <a:gd name="connsiteX10" fmla="*/ 1402810 w 2802590"/>
              <a:gd name="connsiteY10" fmla="*/ 1932509 h 1932509"/>
              <a:gd name="connsiteX11" fmla="*/ 331009 w 2802590"/>
              <a:gd name="connsiteY11" fmla="*/ 1694307 h 1932509"/>
              <a:gd name="connsiteX12" fmla="*/ 46016 w 2802590"/>
              <a:gd name="connsiteY12" fmla="*/ 1304049 h 1932509"/>
              <a:gd name="connsiteX13" fmla="*/ 22728 w 2802590"/>
              <a:gd name="connsiteY13" fmla="*/ 1209449 h 1932509"/>
              <a:gd name="connsiteX14" fmla="*/ 13442 w 2802590"/>
              <a:gd name="connsiteY14" fmla="*/ 1148608 h 1932509"/>
              <a:gd name="connsiteX15" fmla="*/ 6819 w 2802590"/>
              <a:gd name="connsiteY15" fmla="*/ 1099708 h 1932509"/>
              <a:gd name="connsiteX16" fmla="*/ 0 w 2802590"/>
              <a:gd name="connsiteY16" fmla="*/ 964660 h 1932509"/>
              <a:gd name="connsiteX17" fmla="*/ 6728 w 2802590"/>
              <a:gd name="connsiteY17" fmla="*/ 831415 h 1932509"/>
              <a:gd name="connsiteX18" fmla="*/ 15634 w 2802590"/>
              <a:gd name="connsiteY18" fmla="*/ 766353 h 1932509"/>
              <a:gd name="connsiteX19" fmla="*/ 21935 w 2802590"/>
              <a:gd name="connsiteY19" fmla="*/ 725063 h 1932509"/>
              <a:gd name="connsiteX20" fmla="*/ 46207 w 2802590"/>
              <a:gd name="connsiteY20" fmla="*/ 627436 h 1932509"/>
              <a:gd name="connsiteX21" fmla="*/ 332372 w 2802590"/>
              <a:gd name="connsiteY21" fmla="*/ 238354 h 1932509"/>
              <a:gd name="connsiteX22" fmla="*/ 1402810 w 2802590"/>
              <a:gd name="connsiteY22" fmla="*/ 0 h 1932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802590" h="1932509">
                <a:moveTo>
                  <a:pt x="1402810" y="0"/>
                </a:moveTo>
                <a:cubicBezTo>
                  <a:pt x="1881523" y="0"/>
                  <a:pt x="2239042" y="80211"/>
                  <a:pt x="2471884" y="238506"/>
                </a:cubicBezTo>
                <a:cubicBezTo>
                  <a:pt x="2612203" y="333928"/>
                  <a:pt x="2707312" y="462462"/>
                  <a:pt x="2758910" y="627485"/>
                </a:cubicBezTo>
                <a:lnTo>
                  <a:pt x="2776613" y="698578"/>
                </a:lnTo>
                <a:lnTo>
                  <a:pt x="2795355" y="821386"/>
                </a:lnTo>
                <a:cubicBezTo>
                  <a:pt x="2800139" y="868493"/>
                  <a:pt x="2802590" y="916291"/>
                  <a:pt x="2802590" y="964660"/>
                </a:cubicBezTo>
                <a:cubicBezTo>
                  <a:pt x="2802590" y="1013030"/>
                  <a:pt x="2800139" y="1060827"/>
                  <a:pt x="2795355" y="1107934"/>
                </a:cubicBezTo>
                <a:lnTo>
                  <a:pt x="2776269" y="1232995"/>
                </a:lnTo>
                <a:lnTo>
                  <a:pt x="2758958" y="1302997"/>
                </a:lnTo>
                <a:cubicBezTo>
                  <a:pt x="2707439" y="1469064"/>
                  <a:pt x="2612544" y="1598904"/>
                  <a:pt x="2472793" y="1693851"/>
                </a:cubicBezTo>
                <a:cubicBezTo>
                  <a:pt x="2242072" y="1852298"/>
                  <a:pt x="1881220" y="1932509"/>
                  <a:pt x="1402810" y="1932509"/>
                </a:cubicBezTo>
                <a:cubicBezTo>
                  <a:pt x="922279" y="1932509"/>
                  <a:pt x="561578" y="1852450"/>
                  <a:pt x="331009" y="1694307"/>
                </a:cubicBezTo>
                <a:cubicBezTo>
                  <a:pt x="191826" y="1598980"/>
                  <a:pt x="97321" y="1470007"/>
                  <a:pt x="46016" y="1304049"/>
                </a:cubicBezTo>
                <a:lnTo>
                  <a:pt x="22728" y="1209449"/>
                </a:lnTo>
                <a:lnTo>
                  <a:pt x="13442" y="1148608"/>
                </a:lnTo>
                <a:lnTo>
                  <a:pt x="6819" y="1099708"/>
                </a:lnTo>
                <a:lnTo>
                  <a:pt x="0" y="964660"/>
                </a:lnTo>
                <a:lnTo>
                  <a:pt x="6728" y="831415"/>
                </a:lnTo>
                <a:lnTo>
                  <a:pt x="15634" y="766353"/>
                </a:lnTo>
                <a:lnTo>
                  <a:pt x="21935" y="725063"/>
                </a:lnTo>
                <a:lnTo>
                  <a:pt x="46207" y="627436"/>
                </a:lnTo>
                <a:cubicBezTo>
                  <a:pt x="97726" y="462370"/>
                  <a:pt x="192621" y="333776"/>
                  <a:pt x="332372" y="238354"/>
                </a:cubicBezTo>
                <a:cubicBezTo>
                  <a:pt x="564154" y="80211"/>
                  <a:pt x="924097" y="0"/>
                  <a:pt x="1402810" y="0"/>
                </a:cubicBezTo>
                <a:close/>
              </a:path>
            </a:pathLst>
          </a:custGeom>
          <a:blipFill>
            <a:blip r:embed="rId4" cstate="screen">
              <a:extLst>
                <a:ext uri="{28A0092B-C50C-407E-A947-70E740481C1C}">
                  <a14:useLocalDpi xmlns:a14="http://schemas.microsoft.com/office/drawing/2010/main" xmlns=""/>
                </a:ext>
              </a:extLst>
            </a:blip>
            <a:srcRect/>
            <a:stretch>
              <a:fillRect/>
            </a:stretch>
          </a:blipFill>
        </p:spPr>
        <p:txBody>
          <a:bodyPr wrap="square">
            <a:noAutofit/>
          </a:bodyPr>
          <a:lstStyle>
            <a:lvl1pPr>
              <a:defRPr b="0" i="0">
                <a:solidFill>
                  <a:schemeClr val="bg1">
                    <a:lumMod val="50000"/>
                  </a:schemeClr>
                </a:solidFill>
                <a:latin typeface="Montserrat" pitchFamily="2" charset="77"/>
              </a:defRPr>
            </a:lvl1pPr>
          </a:lstStyle>
          <a:p>
            <a:r>
              <a:rPr lang="en-AE" dirty="0"/>
              <a:t>Click on icon to add picture</a:t>
            </a:r>
          </a:p>
        </p:txBody>
      </p:sp>
    </p:spTree>
    <p:extLst>
      <p:ext uri="{BB962C8B-B14F-4D97-AF65-F5344CB8AC3E}">
        <p14:creationId xmlns:p14="http://schemas.microsoft.com/office/powerpoint/2010/main" xmlns="" val="18148807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am slide 3">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F0CE1628-ADDE-D444-93E2-1A1BCABF3A93}"/>
              </a:ext>
            </a:extLst>
          </p:cNvPr>
          <p:cNvSpPr/>
          <p:nvPr userDrawn="1"/>
        </p:nvSpPr>
        <p:spPr>
          <a:xfrm>
            <a:off x="0" y="0"/>
            <a:ext cx="12192000" cy="6858000"/>
          </a:xfrm>
          <a:prstGeom prst="rect">
            <a:avLst/>
          </a:prstGeom>
          <a:solidFill>
            <a:srgbClr val="0151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sz="1800" dirty="0"/>
          </a:p>
        </p:txBody>
      </p:sp>
      <p:pic>
        <p:nvPicPr>
          <p:cNvPr id="16" name="Graphic 15">
            <a:extLst>
              <a:ext uri="{FF2B5EF4-FFF2-40B4-BE49-F238E27FC236}">
                <a16:creationId xmlns:a16="http://schemas.microsoft.com/office/drawing/2014/main" xmlns="" id="{6A9A49C7-8BD1-A948-88FE-46CCA6940F7E}"/>
              </a:ext>
            </a:extLst>
          </p:cNvPr>
          <p:cNvPicPr>
            <a:picLocks noChangeAspect="1"/>
          </p:cNvPicPr>
          <p:nvPr userDrawn="1"/>
        </p:nvPicPr>
        <p:blipFill>
          <a:blip r:embed="rId2">
            <a:extLst>
              <a:ext uri="{28A0092B-C50C-407E-A947-70E740481C1C}">
                <a14:useLocalDpi xmlns:a14="http://schemas.microsoft.com/office/drawing/2010/main" xmlns=""/>
              </a:ext>
              <a:ext uri="{96DAC541-7B7A-43D3-8B79-37D633B846F1}">
                <asvg:svgBlip xmlns:asvg="http://schemas.microsoft.com/office/drawing/2016/SVG/main" xmlns="" r:embed="rId3"/>
              </a:ext>
            </a:extLst>
          </a:blip>
          <a:stretch>
            <a:fillRect/>
          </a:stretch>
        </p:blipFill>
        <p:spPr>
          <a:xfrm>
            <a:off x="45494" y="0"/>
            <a:ext cx="12146507" cy="6858000"/>
          </a:xfrm>
          <a:prstGeom prst="rect">
            <a:avLst/>
          </a:prstGeom>
        </p:spPr>
      </p:pic>
      <p:grpSp>
        <p:nvGrpSpPr>
          <p:cNvPr id="20" name="Group 19">
            <a:extLst>
              <a:ext uri="{FF2B5EF4-FFF2-40B4-BE49-F238E27FC236}">
                <a16:creationId xmlns:a16="http://schemas.microsoft.com/office/drawing/2014/main" xmlns="" id="{0656BC85-522E-3E41-AB13-D7D7FD83125E}"/>
              </a:ext>
            </a:extLst>
          </p:cNvPr>
          <p:cNvGrpSpPr/>
          <p:nvPr userDrawn="1"/>
        </p:nvGrpSpPr>
        <p:grpSpPr>
          <a:xfrm rot="10800000">
            <a:off x="5275283" y="1359456"/>
            <a:ext cx="6916716" cy="5498544"/>
            <a:chOff x="-3643550" y="-1"/>
            <a:chExt cx="8626800" cy="6858001"/>
          </a:xfrm>
          <a:solidFill>
            <a:srgbClr val="0080AF"/>
          </a:solidFill>
        </p:grpSpPr>
        <p:pic>
          <p:nvPicPr>
            <p:cNvPr id="21" name="Graphic 20">
              <a:extLst>
                <a:ext uri="{FF2B5EF4-FFF2-40B4-BE49-F238E27FC236}">
                  <a16:creationId xmlns:a16="http://schemas.microsoft.com/office/drawing/2014/main" xmlns="" id="{6E6A9EB9-6E6C-8544-9F2F-5194440DE60C}"/>
                </a:ext>
              </a:extLst>
            </p:cNvPr>
            <p:cNvPicPr>
              <a:picLocks noChangeAspect="1"/>
            </p:cNvPicPr>
            <p:nvPr userDrawn="1"/>
          </p:nvPicPr>
          <p:blipFill>
            <a:blip r:embed="rId4" cstate="print">
              <a:extLst>
                <a:ext uri="{28A0092B-C50C-407E-A947-70E740481C1C}">
                  <a14:useLocalDpi xmlns:a14="http://schemas.microsoft.com/office/drawing/2010/main" xmlns=""/>
                </a:ext>
                <a:ext uri="{96DAC541-7B7A-43D3-8B79-37D633B846F1}">
                  <asvg:svgBlip xmlns:asvg="http://schemas.microsoft.com/office/drawing/2016/SVG/main" xmlns="" r:embed="rId5"/>
                </a:ext>
              </a:extLst>
            </a:blip>
            <a:stretch>
              <a:fillRect/>
            </a:stretch>
          </p:blipFill>
          <p:spPr>
            <a:xfrm>
              <a:off x="-2992351" y="-1"/>
              <a:ext cx="7975601" cy="6858001"/>
            </a:xfrm>
            <a:prstGeom prst="rect">
              <a:avLst/>
            </a:prstGeom>
          </p:spPr>
        </p:pic>
        <p:sp>
          <p:nvSpPr>
            <p:cNvPr id="22" name="Rectangle 21">
              <a:extLst>
                <a:ext uri="{FF2B5EF4-FFF2-40B4-BE49-F238E27FC236}">
                  <a16:creationId xmlns:a16="http://schemas.microsoft.com/office/drawing/2014/main" xmlns="" id="{EDDBC722-2327-1842-A189-7EE2B0EB0F20}"/>
                </a:ext>
              </a:extLst>
            </p:cNvPr>
            <p:cNvSpPr/>
            <p:nvPr userDrawn="1"/>
          </p:nvSpPr>
          <p:spPr>
            <a:xfrm>
              <a:off x="-3643550" y="-1"/>
              <a:ext cx="2897550" cy="68580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sz="1800" dirty="0"/>
            </a:p>
          </p:txBody>
        </p:sp>
      </p:grpSp>
      <p:sp>
        <p:nvSpPr>
          <p:cNvPr id="8" name="Picture Placeholder 7">
            <a:extLst>
              <a:ext uri="{FF2B5EF4-FFF2-40B4-BE49-F238E27FC236}">
                <a16:creationId xmlns:a16="http://schemas.microsoft.com/office/drawing/2014/main" xmlns="" id="{65192806-0800-F844-B661-17AC45725556}"/>
              </a:ext>
            </a:extLst>
          </p:cNvPr>
          <p:cNvSpPr>
            <a:spLocks noGrp="1"/>
          </p:cNvSpPr>
          <p:nvPr>
            <p:ph type="pic" sz="quarter" idx="15" hasCustomPrompt="1"/>
          </p:nvPr>
        </p:nvSpPr>
        <p:spPr>
          <a:xfrm>
            <a:off x="976502" y="3795965"/>
            <a:ext cx="2148833" cy="1481715"/>
          </a:xfrm>
          <a:custGeom>
            <a:avLst/>
            <a:gdLst>
              <a:gd name="connsiteX0" fmla="*/ 1402810 w 2802590"/>
              <a:gd name="connsiteY0" fmla="*/ 0 h 1932509"/>
              <a:gd name="connsiteX1" fmla="*/ 2471884 w 2802590"/>
              <a:gd name="connsiteY1" fmla="*/ 238506 h 1932509"/>
              <a:gd name="connsiteX2" fmla="*/ 2758910 w 2802590"/>
              <a:gd name="connsiteY2" fmla="*/ 627485 h 1932509"/>
              <a:gd name="connsiteX3" fmla="*/ 2776613 w 2802590"/>
              <a:gd name="connsiteY3" fmla="*/ 698578 h 1932509"/>
              <a:gd name="connsiteX4" fmla="*/ 2795355 w 2802590"/>
              <a:gd name="connsiteY4" fmla="*/ 821386 h 1932509"/>
              <a:gd name="connsiteX5" fmla="*/ 2802590 w 2802590"/>
              <a:gd name="connsiteY5" fmla="*/ 964660 h 1932509"/>
              <a:gd name="connsiteX6" fmla="*/ 2795355 w 2802590"/>
              <a:gd name="connsiteY6" fmla="*/ 1107934 h 1932509"/>
              <a:gd name="connsiteX7" fmla="*/ 2776269 w 2802590"/>
              <a:gd name="connsiteY7" fmla="*/ 1232995 h 1932509"/>
              <a:gd name="connsiteX8" fmla="*/ 2758958 w 2802590"/>
              <a:gd name="connsiteY8" fmla="*/ 1302997 h 1932509"/>
              <a:gd name="connsiteX9" fmla="*/ 2472793 w 2802590"/>
              <a:gd name="connsiteY9" fmla="*/ 1693851 h 1932509"/>
              <a:gd name="connsiteX10" fmla="*/ 1402810 w 2802590"/>
              <a:gd name="connsiteY10" fmla="*/ 1932509 h 1932509"/>
              <a:gd name="connsiteX11" fmla="*/ 331009 w 2802590"/>
              <a:gd name="connsiteY11" fmla="*/ 1694307 h 1932509"/>
              <a:gd name="connsiteX12" fmla="*/ 46016 w 2802590"/>
              <a:gd name="connsiteY12" fmla="*/ 1304049 h 1932509"/>
              <a:gd name="connsiteX13" fmla="*/ 22728 w 2802590"/>
              <a:gd name="connsiteY13" fmla="*/ 1209449 h 1932509"/>
              <a:gd name="connsiteX14" fmla="*/ 13442 w 2802590"/>
              <a:gd name="connsiteY14" fmla="*/ 1148608 h 1932509"/>
              <a:gd name="connsiteX15" fmla="*/ 6819 w 2802590"/>
              <a:gd name="connsiteY15" fmla="*/ 1099708 h 1932509"/>
              <a:gd name="connsiteX16" fmla="*/ 0 w 2802590"/>
              <a:gd name="connsiteY16" fmla="*/ 964660 h 1932509"/>
              <a:gd name="connsiteX17" fmla="*/ 6728 w 2802590"/>
              <a:gd name="connsiteY17" fmla="*/ 831415 h 1932509"/>
              <a:gd name="connsiteX18" fmla="*/ 15634 w 2802590"/>
              <a:gd name="connsiteY18" fmla="*/ 766353 h 1932509"/>
              <a:gd name="connsiteX19" fmla="*/ 21935 w 2802590"/>
              <a:gd name="connsiteY19" fmla="*/ 725063 h 1932509"/>
              <a:gd name="connsiteX20" fmla="*/ 46207 w 2802590"/>
              <a:gd name="connsiteY20" fmla="*/ 627436 h 1932509"/>
              <a:gd name="connsiteX21" fmla="*/ 332372 w 2802590"/>
              <a:gd name="connsiteY21" fmla="*/ 238354 h 1932509"/>
              <a:gd name="connsiteX22" fmla="*/ 1402810 w 2802590"/>
              <a:gd name="connsiteY22" fmla="*/ 0 h 1932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802590" h="1932509">
                <a:moveTo>
                  <a:pt x="1402810" y="0"/>
                </a:moveTo>
                <a:cubicBezTo>
                  <a:pt x="1881523" y="0"/>
                  <a:pt x="2239042" y="80211"/>
                  <a:pt x="2471884" y="238506"/>
                </a:cubicBezTo>
                <a:cubicBezTo>
                  <a:pt x="2612203" y="333928"/>
                  <a:pt x="2707312" y="462462"/>
                  <a:pt x="2758910" y="627485"/>
                </a:cubicBezTo>
                <a:lnTo>
                  <a:pt x="2776613" y="698578"/>
                </a:lnTo>
                <a:lnTo>
                  <a:pt x="2795355" y="821386"/>
                </a:lnTo>
                <a:cubicBezTo>
                  <a:pt x="2800139" y="868493"/>
                  <a:pt x="2802590" y="916291"/>
                  <a:pt x="2802590" y="964660"/>
                </a:cubicBezTo>
                <a:cubicBezTo>
                  <a:pt x="2802590" y="1013030"/>
                  <a:pt x="2800139" y="1060827"/>
                  <a:pt x="2795355" y="1107934"/>
                </a:cubicBezTo>
                <a:lnTo>
                  <a:pt x="2776269" y="1232995"/>
                </a:lnTo>
                <a:lnTo>
                  <a:pt x="2758958" y="1302997"/>
                </a:lnTo>
                <a:cubicBezTo>
                  <a:pt x="2707439" y="1469064"/>
                  <a:pt x="2612544" y="1598904"/>
                  <a:pt x="2472793" y="1693851"/>
                </a:cubicBezTo>
                <a:cubicBezTo>
                  <a:pt x="2242072" y="1852298"/>
                  <a:pt x="1881220" y="1932509"/>
                  <a:pt x="1402810" y="1932509"/>
                </a:cubicBezTo>
                <a:cubicBezTo>
                  <a:pt x="922279" y="1932509"/>
                  <a:pt x="561578" y="1852450"/>
                  <a:pt x="331009" y="1694307"/>
                </a:cubicBezTo>
                <a:cubicBezTo>
                  <a:pt x="191826" y="1598980"/>
                  <a:pt x="97321" y="1470007"/>
                  <a:pt x="46016" y="1304049"/>
                </a:cubicBezTo>
                <a:lnTo>
                  <a:pt x="22728" y="1209449"/>
                </a:lnTo>
                <a:lnTo>
                  <a:pt x="13442" y="1148608"/>
                </a:lnTo>
                <a:lnTo>
                  <a:pt x="6819" y="1099708"/>
                </a:lnTo>
                <a:lnTo>
                  <a:pt x="0" y="964660"/>
                </a:lnTo>
                <a:lnTo>
                  <a:pt x="6728" y="831415"/>
                </a:lnTo>
                <a:lnTo>
                  <a:pt x="15634" y="766353"/>
                </a:lnTo>
                <a:lnTo>
                  <a:pt x="21935" y="725063"/>
                </a:lnTo>
                <a:lnTo>
                  <a:pt x="46207" y="627436"/>
                </a:lnTo>
                <a:cubicBezTo>
                  <a:pt x="97726" y="462370"/>
                  <a:pt x="192621" y="333776"/>
                  <a:pt x="332372" y="238354"/>
                </a:cubicBezTo>
                <a:cubicBezTo>
                  <a:pt x="564154" y="80211"/>
                  <a:pt x="924097" y="0"/>
                  <a:pt x="1402810" y="0"/>
                </a:cubicBezTo>
                <a:close/>
              </a:path>
            </a:pathLst>
          </a:custGeom>
          <a:blipFill>
            <a:blip r:embed="rId6" cstate="screen">
              <a:extLst>
                <a:ext uri="{28A0092B-C50C-407E-A947-70E740481C1C}">
                  <a14:useLocalDpi xmlns:a14="http://schemas.microsoft.com/office/drawing/2010/main" xmlns=""/>
                </a:ext>
              </a:extLst>
            </a:blip>
            <a:srcRect/>
            <a:stretch>
              <a:fillRect/>
            </a:stretch>
          </a:blipFill>
          <a:ln>
            <a:solidFill>
              <a:srgbClr val="38B550"/>
            </a:solidFill>
          </a:ln>
        </p:spPr>
        <p:txBody>
          <a:bodyPr wrap="square">
            <a:noAutofit/>
          </a:bodyPr>
          <a:lstStyle>
            <a:lvl1pPr>
              <a:defRPr b="0" i="0">
                <a:solidFill>
                  <a:schemeClr val="bg1">
                    <a:lumMod val="50000"/>
                  </a:schemeClr>
                </a:solidFill>
                <a:latin typeface="Montserrat" pitchFamily="2" charset="77"/>
              </a:defRPr>
            </a:lvl1pPr>
          </a:lstStyle>
          <a:p>
            <a:r>
              <a:rPr lang="en-AE" dirty="0"/>
              <a:t>Click on icon to add picture</a:t>
            </a:r>
          </a:p>
        </p:txBody>
      </p:sp>
      <p:sp>
        <p:nvSpPr>
          <p:cNvPr id="9" name="Picture Placeholder 8">
            <a:extLst>
              <a:ext uri="{FF2B5EF4-FFF2-40B4-BE49-F238E27FC236}">
                <a16:creationId xmlns:a16="http://schemas.microsoft.com/office/drawing/2014/main" xmlns="" id="{ACC775C1-BC83-6D42-A23C-E8DD0711E88D}"/>
              </a:ext>
            </a:extLst>
          </p:cNvPr>
          <p:cNvSpPr>
            <a:spLocks noGrp="1"/>
          </p:cNvSpPr>
          <p:nvPr>
            <p:ph type="pic" sz="quarter" idx="16" hasCustomPrompt="1"/>
          </p:nvPr>
        </p:nvSpPr>
        <p:spPr>
          <a:xfrm>
            <a:off x="3650128" y="3795965"/>
            <a:ext cx="2148833" cy="1481715"/>
          </a:xfrm>
          <a:custGeom>
            <a:avLst/>
            <a:gdLst>
              <a:gd name="connsiteX0" fmla="*/ 1402810 w 2802590"/>
              <a:gd name="connsiteY0" fmla="*/ 0 h 1932509"/>
              <a:gd name="connsiteX1" fmla="*/ 2471884 w 2802590"/>
              <a:gd name="connsiteY1" fmla="*/ 238506 h 1932509"/>
              <a:gd name="connsiteX2" fmla="*/ 2758910 w 2802590"/>
              <a:gd name="connsiteY2" fmla="*/ 627485 h 1932509"/>
              <a:gd name="connsiteX3" fmla="*/ 2776613 w 2802590"/>
              <a:gd name="connsiteY3" fmla="*/ 698578 h 1932509"/>
              <a:gd name="connsiteX4" fmla="*/ 2795355 w 2802590"/>
              <a:gd name="connsiteY4" fmla="*/ 821386 h 1932509"/>
              <a:gd name="connsiteX5" fmla="*/ 2802590 w 2802590"/>
              <a:gd name="connsiteY5" fmla="*/ 964660 h 1932509"/>
              <a:gd name="connsiteX6" fmla="*/ 2795355 w 2802590"/>
              <a:gd name="connsiteY6" fmla="*/ 1107934 h 1932509"/>
              <a:gd name="connsiteX7" fmla="*/ 2776269 w 2802590"/>
              <a:gd name="connsiteY7" fmla="*/ 1232995 h 1932509"/>
              <a:gd name="connsiteX8" fmla="*/ 2758958 w 2802590"/>
              <a:gd name="connsiteY8" fmla="*/ 1302997 h 1932509"/>
              <a:gd name="connsiteX9" fmla="*/ 2472793 w 2802590"/>
              <a:gd name="connsiteY9" fmla="*/ 1693851 h 1932509"/>
              <a:gd name="connsiteX10" fmla="*/ 1402810 w 2802590"/>
              <a:gd name="connsiteY10" fmla="*/ 1932509 h 1932509"/>
              <a:gd name="connsiteX11" fmla="*/ 331009 w 2802590"/>
              <a:gd name="connsiteY11" fmla="*/ 1694307 h 1932509"/>
              <a:gd name="connsiteX12" fmla="*/ 46016 w 2802590"/>
              <a:gd name="connsiteY12" fmla="*/ 1304049 h 1932509"/>
              <a:gd name="connsiteX13" fmla="*/ 22728 w 2802590"/>
              <a:gd name="connsiteY13" fmla="*/ 1209449 h 1932509"/>
              <a:gd name="connsiteX14" fmla="*/ 13442 w 2802590"/>
              <a:gd name="connsiteY14" fmla="*/ 1148608 h 1932509"/>
              <a:gd name="connsiteX15" fmla="*/ 6819 w 2802590"/>
              <a:gd name="connsiteY15" fmla="*/ 1099708 h 1932509"/>
              <a:gd name="connsiteX16" fmla="*/ 0 w 2802590"/>
              <a:gd name="connsiteY16" fmla="*/ 964660 h 1932509"/>
              <a:gd name="connsiteX17" fmla="*/ 6728 w 2802590"/>
              <a:gd name="connsiteY17" fmla="*/ 831415 h 1932509"/>
              <a:gd name="connsiteX18" fmla="*/ 15634 w 2802590"/>
              <a:gd name="connsiteY18" fmla="*/ 766353 h 1932509"/>
              <a:gd name="connsiteX19" fmla="*/ 21935 w 2802590"/>
              <a:gd name="connsiteY19" fmla="*/ 725063 h 1932509"/>
              <a:gd name="connsiteX20" fmla="*/ 46207 w 2802590"/>
              <a:gd name="connsiteY20" fmla="*/ 627436 h 1932509"/>
              <a:gd name="connsiteX21" fmla="*/ 332372 w 2802590"/>
              <a:gd name="connsiteY21" fmla="*/ 238354 h 1932509"/>
              <a:gd name="connsiteX22" fmla="*/ 1402810 w 2802590"/>
              <a:gd name="connsiteY22" fmla="*/ 0 h 1932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802590" h="1932509">
                <a:moveTo>
                  <a:pt x="1402810" y="0"/>
                </a:moveTo>
                <a:cubicBezTo>
                  <a:pt x="1881523" y="0"/>
                  <a:pt x="2239042" y="80211"/>
                  <a:pt x="2471884" y="238506"/>
                </a:cubicBezTo>
                <a:cubicBezTo>
                  <a:pt x="2612203" y="333928"/>
                  <a:pt x="2707312" y="462462"/>
                  <a:pt x="2758910" y="627485"/>
                </a:cubicBezTo>
                <a:lnTo>
                  <a:pt x="2776613" y="698578"/>
                </a:lnTo>
                <a:lnTo>
                  <a:pt x="2795355" y="821386"/>
                </a:lnTo>
                <a:cubicBezTo>
                  <a:pt x="2800139" y="868493"/>
                  <a:pt x="2802590" y="916291"/>
                  <a:pt x="2802590" y="964660"/>
                </a:cubicBezTo>
                <a:cubicBezTo>
                  <a:pt x="2802590" y="1013030"/>
                  <a:pt x="2800139" y="1060827"/>
                  <a:pt x="2795355" y="1107934"/>
                </a:cubicBezTo>
                <a:lnTo>
                  <a:pt x="2776269" y="1232995"/>
                </a:lnTo>
                <a:lnTo>
                  <a:pt x="2758958" y="1302997"/>
                </a:lnTo>
                <a:cubicBezTo>
                  <a:pt x="2707439" y="1469064"/>
                  <a:pt x="2612544" y="1598904"/>
                  <a:pt x="2472793" y="1693851"/>
                </a:cubicBezTo>
                <a:cubicBezTo>
                  <a:pt x="2242072" y="1852298"/>
                  <a:pt x="1881220" y="1932509"/>
                  <a:pt x="1402810" y="1932509"/>
                </a:cubicBezTo>
                <a:cubicBezTo>
                  <a:pt x="922279" y="1932509"/>
                  <a:pt x="561578" y="1852450"/>
                  <a:pt x="331009" y="1694307"/>
                </a:cubicBezTo>
                <a:cubicBezTo>
                  <a:pt x="191826" y="1598980"/>
                  <a:pt x="97321" y="1470007"/>
                  <a:pt x="46016" y="1304049"/>
                </a:cubicBezTo>
                <a:lnTo>
                  <a:pt x="22728" y="1209449"/>
                </a:lnTo>
                <a:lnTo>
                  <a:pt x="13442" y="1148608"/>
                </a:lnTo>
                <a:lnTo>
                  <a:pt x="6819" y="1099708"/>
                </a:lnTo>
                <a:lnTo>
                  <a:pt x="0" y="964660"/>
                </a:lnTo>
                <a:lnTo>
                  <a:pt x="6728" y="831415"/>
                </a:lnTo>
                <a:lnTo>
                  <a:pt x="15634" y="766353"/>
                </a:lnTo>
                <a:lnTo>
                  <a:pt x="21935" y="725063"/>
                </a:lnTo>
                <a:lnTo>
                  <a:pt x="46207" y="627436"/>
                </a:lnTo>
                <a:cubicBezTo>
                  <a:pt x="97726" y="462370"/>
                  <a:pt x="192621" y="333776"/>
                  <a:pt x="332372" y="238354"/>
                </a:cubicBezTo>
                <a:cubicBezTo>
                  <a:pt x="564154" y="80211"/>
                  <a:pt x="924097" y="0"/>
                  <a:pt x="1402810" y="0"/>
                </a:cubicBezTo>
                <a:close/>
              </a:path>
            </a:pathLst>
          </a:custGeom>
          <a:blipFill>
            <a:blip r:embed="rId6" cstate="screen">
              <a:extLst>
                <a:ext uri="{28A0092B-C50C-407E-A947-70E740481C1C}">
                  <a14:useLocalDpi xmlns:a14="http://schemas.microsoft.com/office/drawing/2010/main" xmlns=""/>
                </a:ext>
              </a:extLst>
            </a:blip>
            <a:srcRect/>
            <a:stretch>
              <a:fillRect/>
            </a:stretch>
          </a:blipFill>
          <a:ln>
            <a:solidFill>
              <a:srgbClr val="38B550"/>
            </a:solidFill>
          </a:ln>
        </p:spPr>
        <p:txBody>
          <a:bodyPr wrap="square">
            <a:noAutofit/>
          </a:bodyPr>
          <a:lstStyle>
            <a:lvl1pPr>
              <a:defRPr b="0" i="0">
                <a:solidFill>
                  <a:schemeClr val="bg1">
                    <a:lumMod val="50000"/>
                  </a:schemeClr>
                </a:solidFill>
                <a:latin typeface="Montserrat" pitchFamily="2" charset="77"/>
              </a:defRPr>
            </a:lvl1pPr>
          </a:lstStyle>
          <a:p>
            <a:r>
              <a:rPr lang="en-AE" dirty="0"/>
              <a:t>Click on icon to add picture</a:t>
            </a:r>
          </a:p>
        </p:txBody>
      </p:sp>
      <p:sp>
        <p:nvSpPr>
          <p:cNvPr id="10" name="Picture Placeholder 9">
            <a:extLst>
              <a:ext uri="{FF2B5EF4-FFF2-40B4-BE49-F238E27FC236}">
                <a16:creationId xmlns:a16="http://schemas.microsoft.com/office/drawing/2014/main" xmlns="" id="{F5F7E210-E0B9-2C40-B002-C73F553BAC7F}"/>
              </a:ext>
            </a:extLst>
          </p:cNvPr>
          <p:cNvSpPr>
            <a:spLocks noGrp="1"/>
          </p:cNvSpPr>
          <p:nvPr>
            <p:ph type="pic" sz="quarter" idx="17" hasCustomPrompt="1"/>
          </p:nvPr>
        </p:nvSpPr>
        <p:spPr>
          <a:xfrm>
            <a:off x="6323753" y="3795965"/>
            <a:ext cx="2148833" cy="1481715"/>
          </a:xfrm>
          <a:custGeom>
            <a:avLst/>
            <a:gdLst>
              <a:gd name="connsiteX0" fmla="*/ 1402810 w 2802590"/>
              <a:gd name="connsiteY0" fmla="*/ 0 h 1932509"/>
              <a:gd name="connsiteX1" fmla="*/ 2471884 w 2802590"/>
              <a:gd name="connsiteY1" fmla="*/ 238506 h 1932509"/>
              <a:gd name="connsiteX2" fmla="*/ 2758910 w 2802590"/>
              <a:gd name="connsiteY2" fmla="*/ 627485 h 1932509"/>
              <a:gd name="connsiteX3" fmla="*/ 2776613 w 2802590"/>
              <a:gd name="connsiteY3" fmla="*/ 698578 h 1932509"/>
              <a:gd name="connsiteX4" fmla="*/ 2795355 w 2802590"/>
              <a:gd name="connsiteY4" fmla="*/ 821386 h 1932509"/>
              <a:gd name="connsiteX5" fmla="*/ 2802590 w 2802590"/>
              <a:gd name="connsiteY5" fmla="*/ 964660 h 1932509"/>
              <a:gd name="connsiteX6" fmla="*/ 2795355 w 2802590"/>
              <a:gd name="connsiteY6" fmla="*/ 1107934 h 1932509"/>
              <a:gd name="connsiteX7" fmla="*/ 2776269 w 2802590"/>
              <a:gd name="connsiteY7" fmla="*/ 1232995 h 1932509"/>
              <a:gd name="connsiteX8" fmla="*/ 2758958 w 2802590"/>
              <a:gd name="connsiteY8" fmla="*/ 1302997 h 1932509"/>
              <a:gd name="connsiteX9" fmla="*/ 2472793 w 2802590"/>
              <a:gd name="connsiteY9" fmla="*/ 1693851 h 1932509"/>
              <a:gd name="connsiteX10" fmla="*/ 1402810 w 2802590"/>
              <a:gd name="connsiteY10" fmla="*/ 1932509 h 1932509"/>
              <a:gd name="connsiteX11" fmla="*/ 331009 w 2802590"/>
              <a:gd name="connsiteY11" fmla="*/ 1694307 h 1932509"/>
              <a:gd name="connsiteX12" fmla="*/ 46016 w 2802590"/>
              <a:gd name="connsiteY12" fmla="*/ 1304049 h 1932509"/>
              <a:gd name="connsiteX13" fmla="*/ 22728 w 2802590"/>
              <a:gd name="connsiteY13" fmla="*/ 1209449 h 1932509"/>
              <a:gd name="connsiteX14" fmla="*/ 13442 w 2802590"/>
              <a:gd name="connsiteY14" fmla="*/ 1148608 h 1932509"/>
              <a:gd name="connsiteX15" fmla="*/ 6819 w 2802590"/>
              <a:gd name="connsiteY15" fmla="*/ 1099708 h 1932509"/>
              <a:gd name="connsiteX16" fmla="*/ 0 w 2802590"/>
              <a:gd name="connsiteY16" fmla="*/ 964660 h 1932509"/>
              <a:gd name="connsiteX17" fmla="*/ 6728 w 2802590"/>
              <a:gd name="connsiteY17" fmla="*/ 831415 h 1932509"/>
              <a:gd name="connsiteX18" fmla="*/ 15634 w 2802590"/>
              <a:gd name="connsiteY18" fmla="*/ 766353 h 1932509"/>
              <a:gd name="connsiteX19" fmla="*/ 21935 w 2802590"/>
              <a:gd name="connsiteY19" fmla="*/ 725063 h 1932509"/>
              <a:gd name="connsiteX20" fmla="*/ 46207 w 2802590"/>
              <a:gd name="connsiteY20" fmla="*/ 627436 h 1932509"/>
              <a:gd name="connsiteX21" fmla="*/ 332372 w 2802590"/>
              <a:gd name="connsiteY21" fmla="*/ 238354 h 1932509"/>
              <a:gd name="connsiteX22" fmla="*/ 1402810 w 2802590"/>
              <a:gd name="connsiteY22" fmla="*/ 0 h 1932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802590" h="1932509">
                <a:moveTo>
                  <a:pt x="1402810" y="0"/>
                </a:moveTo>
                <a:cubicBezTo>
                  <a:pt x="1881523" y="0"/>
                  <a:pt x="2239042" y="80211"/>
                  <a:pt x="2471884" y="238506"/>
                </a:cubicBezTo>
                <a:cubicBezTo>
                  <a:pt x="2612203" y="333928"/>
                  <a:pt x="2707312" y="462462"/>
                  <a:pt x="2758910" y="627485"/>
                </a:cubicBezTo>
                <a:lnTo>
                  <a:pt x="2776613" y="698578"/>
                </a:lnTo>
                <a:lnTo>
                  <a:pt x="2795355" y="821386"/>
                </a:lnTo>
                <a:cubicBezTo>
                  <a:pt x="2800139" y="868493"/>
                  <a:pt x="2802590" y="916291"/>
                  <a:pt x="2802590" y="964660"/>
                </a:cubicBezTo>
                <a:cubicBezTo>
                  <a:pt x="2802590" y="1013030"/>
                  <a:pt x="2800139" y="1060827"/>
                  <a:pt x="2795355" y="1107934"/>
                </a:cubicBezTo>
                <a:lnTo>
                  <a:pt x="2776269" y="1232995"/>
                </a:lnTo>
                <a:lnTo>
                  <a:pt x="2758958" y="1302997"/>
                </a:lnTo>
                <a:cubicBezTo>
                  <a:pt x="2707439" y="1469064"/>
                  <a:pt x="2612544" y="1598904"/>
                  <a:pt x="2472793" y="1693851"/>
                </a:cubicBezTo>
                <a:cubicBezTo>
                  <a:pt x="2242072" y="1852298"/>
                  <a:pt x="1881220" y="1932509"/>
                  <a:pt x="1402810" y="1932509"/>
                </a:cubicBezTo>
                <a:cubicBezTo>
                  <a:pt x="922279" y="1932509"/>
                  <a:pt x="561578" y="1852450"/>
                  <a:pt x="331009" y="1694307"/>
                </a:cubicBezTo>
                <a:cubicBezTo>
                  <a:pt x="191826" y="1598980"/>
                  <a:pt x="97321" y="1470007"/>
                  <a:pt x="46016" y="1304049"/>
                </a:cubicBezTo>
                <a:lnTo>
                  <a:pt x="22728" y="1209449"/>
                </a:lnTo>
                <a:lnTo>
                  <a:pt x="13442" y="1148608"/>
                </a:lnTo>
                <a:lnTo>
                  <a:pt x="6819" y="1099708"/>
                </a:lnTo>
                <a:lnTo>
                  <a:pt x="0" y="964660"/>
                </a:lnTo>
                <a:lnTo>
                  <a:pt x="6728" y="831415"/>
                </a:lnTo>
                <a:lnTo>
                  <a:pt x="15634" y="766353"/>
                </a:lnTo>
                <a:lnTo>
                  <a:pt x="21935" y="725063"/>
                </a:lnTo>
                <a:lnTo>
                  <a:pt x="46207" y="627436"/>
                </a:lnTo>
                <a:cubicBezTo>
                  <a:pt x="97726" y="462370"/>
                  <a:pt x="192621" y="333776"/>
                  <a:pt x="332372" y="238354"/>
                </a:cubicBezTo>
                <a:cubicBezTo>
                  <a:pt x="564154" y="80211"/>
                  <a:pt x="924097" y="0"/>
                  <a:pt x="1402810" y="0"/>
                </a:cubicBezTo>
                <a:close/>
              </a:path>
            </a:pathLst>
          </a:custGeom>
          <a:blipFill>
            <a:blip r:embed="rId6" cstate="screen">
              <a:extLst>
                <a:ext uri="{28A0092B-C50C-407E-A947-70E740481C1C}">
                  <a14:useLocalDpi xmlns:a14="http://schemas.microsoft.com/office/drawing/2010/main" xmlns=""/>
                </a:ext>
              </a:extLst>
            </a:blip>
            <a:srcRect/>
            <a:stretch>
              <a:fillRect/>
            </a:stretch>
          </a:blipFill>
          <a:ln>
            <a:solidFill>
              <a:srgbClr val="38B550"/>
            </a:solidFill>
          </a:ln>
        </p:spPr>
        <p:txBody>
          <a:bodyPr wrap="square">
            <a:noAutofit/>
          </a:bodyPr>
          <a:lstStyle>
            <a:lvl1pPr>
              <a:defRPr b="0" i="0">
                <a:solidFill>
                  <a:schemeClr val="bg1">
                    <a:lumMod val="50000"/>
                  </a:schemeClr>
                </a:solidFill>
                <a:latin typeface="Montserrat" pitchFamily="2" charset="77"/>
              </a:defRPr>
            </a:lvl1pPr>
          </a:lstStyle>
          <a:p>
            <a:r>
              <a:rPr lang="en-AE" dirty="0"/>
              <a:t>Click on icon to add picture</a:t>
            </a:r>
          </a:p>
        </p:txBody>
      </p:sp>
      <p:sp>
        <p:nvSpPr>
          <p:cNvPr id="11" name="Picture Placeholder 10">
            <a:extLst>
              <a:ext uri="{FF2B5EF4-FFF2-40B4-BE49-F238E27FC236}">
                <a16:creationId xmlns:a16="http://schemas.microsoft.com/office/drawing/2014/main" xmlns="" id="{BBBA47CD-5625-3840-A8E5-29F41617AE53}"/>
              </a:ext>
            </a:extLst>
          </p:cNvPr>
          <p:cNvSpPr>
            <a:spLocks noGrp="1"/>
          </p:cNvSpPr>
          <p:nvPr>
            <p:ph type="pic" sz="quarter" idx="18" hasCustomPrompt="1"/>
          </p:nvPr>
        </p:nvSpPr>
        <p:spPr>
          <a:xfrm>
            <a:off x="8997380" y="3795965"/>
            <a:ext cx="2148833" cy="1481715"/>
          </a:xfrm>
          <a:custGeom>
            <a:avLst/>
            <a:gdLst>
              <a:gd name="connsiteX0" fmla="*/ 1402810 w 2802590"/>
              <a:gd name="connsiteY0" fmla="*/ 0 h 1932509"/>
              <a:gd name="connsiteX1" fmla="*/ 2471884 w 2802590"/>
              <a:gd name="connsiteY1" fmla="*/ 238506 h 1932509"/>
              <a:gd name="connsiteX2" fmla="*/ 2758910 w 2802590"/>
              <a:gd name="connsiteY2" fmla="*/ 627485 h 1932509"/>
              <a:gd name="connsiteX3" fmla="*/ 2776613 w 2802590"/>
              <a:gd name="connsiteY3" fmla="*/ 698578 h 1932509"/>
              <a:gd name="connsiteX4" fmla="*/ 2795355 w 2802590"/>
              <a:gd name="connsiteY4" fmla="*/ 821386 h 1932509"/>
              <a:gd name="connsiteX5" fmla="*/ 2802590 w 2802590"/>
              <a:gd name="connsiteY5" fmla="*/ 964660 h 1932509"/>
              <a:gd name="connsiteX6" fmla="*/ 2795355 w 2802590"/>
              <a:gd name="connsiteY6" fmla="*/ 1107934 h 1932509"/>
              <a:gd name="connsiteX7" fmla="*/ 2776269 w 2802590"/>
              <a:gd name="connsiteY7" fmla="*/ 1232995 h 1932509"/>
              <a:gd name="connsiteX8" fmla="*/ 2758958 w 2802590"/>
              <a:gd name="connsiteY8" fmla="*/ 1302997 h 1932509"/>
              <a:gd name="connsiteX9" fmla="*/ 2472793 w 2802590"/>
              <a:gd name="connsiteY9" fmla="*/ 1693851 h 1932509"/>
              <a:gd name="connsiteX10" fmla="*/ 1402810 w 2802590"/>
              <a:gd name="connsiteY10" fmla="*/ 1932509 h 1932509"/>
              <a:gd name="connsiteX11" fmla="*/ 331009 w 2802590"/>
              <a:gd name="connsiteY11" fmla="*/ 1694307 h 1932509"/>
              <a:gd name="connsiteX12" fmla="*/ 46016 w 2802590"/>
              <a:gd name="connsiteY12" fmla="*/ 1304049 h 1932509"/>
              <a:gd name="connsiteX13" fmla="*/ 22728 w 2802590"/>
              <a:gd name="connsiteY13" fmla="*/ 1209449 h 1932509"/>
              <a:gd name="connsiteX14" fmla="*/ 13442 w 2802590"/>
              <a:gd name="connsiteY14" fmla="*/ 1148608 h 1932509"/>
              <a:gd name="connsiteX15" fmla="*/ 6819 w 2802590"/>
              <a:gd name="connsiteY15" fmla="*/ 1099708 h 1932509"/>
              <a:gd name="connsiteX16" fmla="*/ 0 w 2802590"/>
              <a:gd name="connsiteY16" fmla="*/ 964660 h 1932509"/>
              <a:gd name="connsiteX17" fmla="*/ 6728 w 2802590"/>
              <a:gd name="connsiteY17" fmla="*/ 831415 h 1932509"/>
              <a:gd name="connsiteX18" fmla="*/ 15634 w 2802590"/>
              <a:gd name="connsiteY18" fmla="*/ 766353 h 1932509"/>
              <a:gd name="connsiteX19" fmla="*/ 21935 w 2802590"/>
              <a:gd name="connsiteY19" fmla="*/ 725063 h 1932509"/>
              <a:gd name="connsiteX20" fmla="*/ 46207 w 2802590"/>
              <a:gd name="connsiteY20" fmla="*/ 627436 h 1932509"/>
              <a:gd name="connsiteX21" fmla="*/ 332372 w 2802590"/>
              <a:gd name="connsiteY21" fmla="*/ 238354 h 1932509"/>
              <a:gd name="connsiteX22" fmla="*/ 1402810 w 2802590"/>
              <a:gd name="connsiteY22" fmla="*/ 0 h 1932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802590" h="1932509">
                <a:moveTo>
                  <a:pt x="1402810" y="0"/>
                </a:moveTo>
                <a:cubicBezTo>
                  <a:pt x="1881523" y="0"/>
                  <a:pt x="2239042" y="80211"/>
                  <a:pt x="2471884" y="238506"/>
                </a:cubicBezTo>
                <a:cubicBezTo>
                  <a:pt x="2612203" y="333928"/>
                  <a:pt x="2707312" y="462462"/>
                  <a:pt x="2758910" y="627485"/>
                </a:cubicBezTo>
                <a:lnTo>
                  <a:pt x="2776613" y="698578"/>
                </a:lnTo>
                <a:lnTo>
                  <a:pt x="2795355" y="821386"/>
                </a:lnTo>
                <a:cubicBezTo>
                  <a:pt x="2800139" y="868493"/>
                  <a:pt x="2802590" y="916291"/>
                  <a:pt x="2802590" y="964660"/>
                </a:cubicBezTo>
                <a:cubicBezTo>
                  <a:pt x="2802590" y="1013030"/>
                  <a:pt x="2800139" y="1060827"/>
                  <a:pt x="2795355" y="1107934"/>
                </a:cubicBezTo>
                <a:lnTo>
                  <a:pt x="2776269" y="1232995"/>
                </a:lnTo>
                <a:lnTo>
                  <a:pt x="2758958" y="1302997"/>
                </a:lnTo>
                <a:cubicBezTo>
                  <a:pt x="2707439" y="1469064"/>
                  <a:pt x="2612544" y="1598904"/>
                  <a:pt x="2472793" y="1693851"/>
                </a:cubicBezTo>
                <a:cubicBezTo>
                  <a:pt x="2242072" y="1852298"/>
                  <a:pt x="1881220" y="1932509"/>
                  <a:pt x="1402810" y="1932509"/>
                </a:cubicBezTo>
                <a:cubicBezTo>
                  <a:pt x="922279" y="1932509"/>
                  <a:pt x="561578" y="1852450"/>
                  <a:pt x="331009" y="1694307"/>
                </a:cubicBezTo>
                <a:cubicBezTo>
                  <a:pt x="191826" y="1598980"/>
                  <a:pt x="97321" y="1470007"/>
                  <a:pt x="46016" y="1304049"/>
                </a:cubicBezTo>
                <a:lnTo>
                  <a:pt x="22728" y="1209449"/>
                </a:lnTo>
                <a:lnTo>
                  <a:pt x="13442" y="1148608"/>
                </a:lnTo>
                <a:lnTo>
                  <a:pt x="6819" y="1099708"/>
                </a:lnTo>
                <a:lnTo>
                  <a:pt x="0" y="964660"/>
                </a:lnTo>
                <a:lnTo>
                  <a:pt x="6728" y="831415"/>
                </a:lnTo>
                <a:lnTo>
                  <a:pt x="15634" y="766353"/>
                </a:lnTo>
                <a:lnTo>
                  <a:pt x="21935" y="725063"/>
                </a:lnTo>
                <a:lnTo>
                  <a:pt x="46207" y="627436"/>
                </a:lnTo>
                <a:cubicBezTo>
                  <a:pt x="97726" y="462370"/>
                  <a:pt x="192621" y="333776"/>
                  <a:pt x="332372" y="238354"/>
                </a:cubicBezTo>
                <a:cubicBezTo>
                  <a:pt x="564154" y="80211"/>
                  <a:pt x="924097" y="0"/>
                  <a:pt x="1402810" y="0"/>
                </a:cubicBezTo>
                <a:close/>
              </a:path>
            </a:pathLst>
          </a:custGeom>
          <a:blipFill>
            <a:blip r:embed="rId6" cstate="screen">
              <a:extLst>
                <a:ext uri="{28A0092B-C50C-407E-A947-70E740481C1C}">
                  <a14:useLocalDpi xmlns:a14="http://schemas.microsoft.com/office/drawing/2010/main" xmlns=""/>
                </a:ext>
              </a:extLst>
            </a:blip>
            <a:srcRect/>
            <a:stretch>
              <a:fillRect/>
            </a:stretch>
          </a:blipFill>
          <a:ln>
            <a:solidFill>
              <a:srgbClr val="38B550"/>
            </a:solidFill>
          </a:ln>
        </p:spPr>
        <p:txBody>
          <a:bodyPr wrap="square">
            <a:noAutofit/>
          </a:bodyPr>
          <a:lstStyle>
            <a:lvl1pPr>
              <a:defRPr b="0" i="0">
                <a:solidFill>
                  <a:schemeClr val="bg1">
                    <a:lumMod val="50000"/>
                  </a:schemeClr>
                </a:solidFill>
                <a:latin typeface="Montserrat" pitchFamily="2" charset="77"/>
              </a:defRPr>
            </a:lvl1pPr>
          </a:lstStyle>
          <a:p>
            <a:r>
              <a:rPr lang="en-AE" dirty="0"/>
              <a:t>Click on icon to add picture</a:t>
            </a:r>
          </a:p>
        </p:txBody>
      </p:sp>
      <p:sp>
        <p:nvSpPr>
          <p:cNvPr id="13" name="Picture Placeholder 12">
            <a:extLst>
              <a:ext uri="{FF2B5EF4-FFF2-40B4-BE49-F238E27FC236}">
                <a16:creationId xmlns:a16="http://schemas.microsoft.com/office/drawing/2014/main" xmlns="" id="{A98DED59-1305-DF4A-9A18-97A5158B9391}"/>
              </a:ext>
            </a:extLst>
          </p:cNvPr>
          <p:cNvSpPr>
            <a:spLocks noGrp="1"/>
          </p:cNvSpPr>
          <p:nvPr>
            <p:ph type="pic" sz="quarter" idx="20" hasCustomPrompt="1"/>
          </p:nvPr>
        </p:nvSpPr>
        <p:spPr>
          <a:xfrm>
            <a:off x="3650128" y="814226"/>
            <a:ext cx="2148833" cy="1481715"/>
          </a:xfrm>
          <a:custGeom>
            <a:avLst/>
            <a:gdLst>
              <a:gd name="connsiteX0" fmla="*/ 1402810 w 2802590"/>
              <a:gd name="connsiteY0" fmla="*/ 0 h 1932509"/>
              <a:gd name="connsiteX1" fmla="*/ 2471884 w 2802590"/>
              <a:gd name="connsiteY1" fmla="*/ 238506 h 1932509"/>
              <a:gd name="connsiteX2" fmla="*/ 2758910 w 2802590"/>
              <a:gd name="connsiteY2" fmla="*/ 627485 h 1932509"/>
              <a:gd name="connsiteX3" fmla="*/ 2776613 w 2802590"/>
              <a:gd name="connsiteY3" fmla="*/ 698578 h 1932509"/>
              <a:gd name="connsiteX4" fmla="*/ 2795355 w 2802590"/>
              <a:gd name="connsiteY4" fmla="*/ 821386 h 1932509"/>
              <a:gd name="connsiteX5" fmla="*/ 2802590 w 2802590"/>
              <a:gd name="connsiteY5" fmla="*/ 964660 h 1932509"/>
              <a:gd name="connsiteX6" fmla="*/ 2795355 w 2802590"/>
              <a:gd name="connsiteY6" fmla="*/ 1107934 h 1932509"/>
              <a:gd name="connsiteX7" fmla="*/ 2776269 w 2802590"/>
              <a:gd name="connsiteY7" fmla="*/ 1232995 h 1932509"/>
              <a:gd name="connsiteX8" fmla="*/ 2758958 w 2802590"/>
              <a:gd name="connsiteY8" fmla="*/ 1302997 h 1932509"/>
              <a:gd name="connsiteX9" fmla="*/ 2472793 w 2802590"/>
              <a:gd name="connsiteY9" fmla="*/ 1693851 h 1932509"/>
              <a:gd name="connsiteX10" fmla="*/ 1402810 w 2802590"/>
              <a:gd name="connsiteY10" fmla="*/ 1932509 h 1932509"/>
              <a:gd name="connsiteX11" fmla="*/ 331009 w 2802590"/>
              <a:gd name="connsiteY11" fmla="*/ 1694307 h 1932509"/>
              <a:gd name="connsiteX12" fmla="*/ 46016 w 2802590"/>
              <a:gd name="connsiteY12" fmla="*/ 1304049 h 1932509"/>
              <a:gd name="connsiteX13" fmla="*/ 22728 w 2802590"/>
              <a:gd name="connsiteY13" fmla="*/ 1209449 h 1932509"/>
              <a:gd name="connsiteX14" fmla="*/ 13442 w 2802590"/>
              <a:gd name="connsiteY14" fmla="*/ 1148608 h 1932509"/>
              <a:gd name="connsiteX15" fmla="*/ 6819 w 2802590"/>
              <a:gd name="connsiteY15" fmla="*/ 1099708 h 1932509"/>
              <a:gd name="connsiteX16" fmla="*/ 0 w 2802590"/>
              <a:gd name="connsiteY16" fmla="*/ 964660 h 1932509"/>
              <a:gd name="connsiteX17" fmla="*/ 6728 w 2802590"/>
              <a:gd name="connsiteY17" fmla="*/ 831415 h 1932509"/>
              <a:gd name="connsiteX18" fmla="*/ 15634 w 2802590"/>
              <a:gd name="connsiteY18" fmla="*/ 766353 h 1932509"/>
              <a:gd name="connsiteX19" fmla="*/ 21935 w 2802590"/>
              <a:gd name="connsiteY19" fmla="*/ 725063 h 1932509"/>
              <a:gd name="connsiteX20" fmla="*/ 46207 w 2802590"/>
              <a:gd name="connsiteY20" fmla="*/ 627436 h 1932509"/>
              <a:gd name="connsiteX21" fmla="*/ 332372 w 2802590"/>
              <a:gd name="connsiteY21" fmla="*/ 238354 h 1932509"/>
              <a:gd name="connsiteX22" fmla="*/ 1402810 w 2802590"/>
              <a:gd name="connsiteY22" fmla="*/ 0 h 1932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802590" h="1932509">
                <a:moveTo>
                  <a:pt x="1402810" y="0"/>
                </a:moveTo>
                <a:cubicBezTo>
                  <a:pt x="1881523" y="0"/>
                  <a:pt x="2239042" y="80211"/>
                  <a:pt x="2471884" y="238506"/>
                </a:cubicBezTo>
                <a:cubicBezTo>
                  <a:pt x="2612203" y="333928"/>
                  <a:pt x="2707312" y="462462"/>
                  <a:pt x="2758910" y="627485"/>
                </a:cubicBezTo>
                <a:lnTo>
                  <a:pt x="2776613" y="698578"/>
                </a:lnTo>
                <a:lnTo>
                  <a:pt x="2795355" y="821386"/>
                </a:lnTo>
                <a:cubicBezTo>
                  <a:pt x="2800139" y="868493"/>
                  <a:pt x="2802590" y="916291"/>
                  <a:pt x="2802590" y="964660"/>
                </a:cubicBezTo>
                <a:cubicBezTo>
                  <a:pt x="2802590" y="1013030"/>
                  <a:pt x="2800139" y="1060827"/>
                  <a:pt x="2795355" y="1107934"/>
                </a:cubicBezTo>
                <a:lnTo>
                  <a:pt x="2776269" y="1232995"/>
                </a:lnTo>
                <a:lnTo>
                  <a:pt x="2758958" y="1302997"/>
                </a:lnTo>
                <a:cubicBezTo>
                  <a:pt x="2707439" y="1469064"/>
                  <a:pt x="2612544" y="1598904"/>
                  <a:pt x="2472793" y="1693851"/>
                </a:cubicBezTo>
                <a:cubicBezTo>
                  <a:pt x="2242072" y="1852298"/>
                  <a:pt x="1881220" y="1932509"/>
                  <a:pt x="1402810" y="1932509"/>
                </a:cubicBezTo>
                <a:cubicBezTo>
                  <a:pt x="922279" y="1932509"/>
                  <a:pt x="561578" y="1852450"/>
                  <a:pt x="331009" y="1694307"/>
                </a:cubicBezTo>
                <a:cubicBezTo>
                  <a:pt x="191826" y="1598980"/>
                  <a:pt x="97321" y="1470007"/>
                  <a:pt x="46016" y="1304049"/>
                </a:cubicBezTo>
                <a:lnTo>
                  <a:pt x="22728" y="1209449"/>
                </a:lnTo>
                <a:lnTo>
                  <a:pt x="13442" y="1148608"/>
                </a:lnTo>
                <a:lnTo>
                  <a:pt x="6819" y="1099708"/>
                </a:lnTo>
                <a:lnTo>
                  <a:pt x="0" y="964660"/>
                </a:lnTo>
                <a:lnTo>
                  <a:pt x="6728" y="831415"/>
                </a:lnTo>
                <a:lnTo>
                  <a:pt x="15634" y="766353"/>
                </a:lnTo>
                <a:lnTo>
                  <a:pt x="21935" y="725063"/>
                </a:lnTo>
                <a:lnTo>
                  <a:pt x="46207" y="627436"/>
                </a:lnTo>
                <a:cubicBezTo>
                  <a:pt x="97726" y="462370"/>
                  <a:pt x="192621" y="333776"/>
                  <a:pt x="332372" y="238354"/>
                </a:cubicBezTo>
                <a:cubicBezTo>
                  <a:pt x="564154" y="80211"/>
                  <a:pt x="924097" y="0"/>
                  <a:pt x="1402810" y="0"/>
                </a:cubicBezTo>
                <a:close/>
              </a:path>
            </a:pathLst>
          </a:custGeom>
          <a:blipFill>
            <a:blip r:embed="rId6" cstate="screen">
              <a:extLst>
                <a:ext uri="{28A0092B-C50C-407E-A947-70E740481C1C}">
                  <a14:useLocalDpi xmlns:a14="http://schemas.microsoft.com/office/drawing/2010/main" xmlns=""/>
                </a:ext>
              </a:extLst>
            </a:blip>
            <a:srcRect/>
            <a:stretch>
              <a:fillRect/>
            </a:stretch>
          </a:blipFill>
          <a:ln>
            <a:solidFill>
              <a:srgbClr val="38B550"/>
            </a:solidFill>
          </a:ln>
        </p:spPr>
        <p:txBody>
          <a:bodyPr wrap="square">
            <a:noAutofit/>
          </a:bodyPr>
          <a:lstStyle>
            <a:lvl1pPr>
              <a:defRPr b="0" i="0">
                <a:solidFill>
                  <a:schemeClr val="bg1">
                    <a:lumMod val="50000"/>
                  </a:schemeClr>
                </a:solidFill>
                <a:latin typeface="Montserrat" pitchFamily="2" charset="77"/>
              </a:defRPr>
            </a:lvl1pPr>
          </a:lstStyle>
          <a:p>
            <a:r>
              <a:rPr lang="en-AE" dirty="0"/>
              <a:t>Click on icon to add picture</a:t>
            </a:r>
          </a:p>
        </p:txBody>
      </p:sp>
      <p:sp>
        <p:nvSpPr>
          <p:cNvPr id="14" name="Picture Placeholder 13">
            <a:extLst>
              <a:ext uri="{FF2B5EF4-FFF2-40B4-BE49-F238E27FC236}">
                <a16:creationId xmlns:a16="http://schemas.microsoft.com/office/drawing/2014/main" xmlns="" id="{030DDF74-6B89-1C4B-9849-360C25FBEE43}"/>
              </a:ext>
            </a:extLst>
          </p:cNvPr>
          <p:cNvSpPr>
            <a:spLocks noGrp="1"/>
          </p:cNvSpPr>
          <p:nvPr>
            <p:ph type="pic" sz="quarter" idx="21" hasCustomPrompt="1"/>
          </p:nvPr>
        </p:nvSpPr>
        <p:spPr>
          <a:xfrm>
            <a:off x="6323753" y="814226"/>
            <a:ext cx="2148833" cy="1481715"/>
          </a:xfrm>
          <a:custGeom>
            <a:avLst/>
            <a:gdLst>
              <a:gd name="connsiteX0" fmla="*/ 1402810 w 2802590"/>
              <a:gd name="connsiteY0" fmla="*/ 0 h 1932509"/>
              <a:gd name="connsiteX1" fmla="*/ 2471884 w 2802590"/>
              <a:gd name="connsiteY1" fmla="*/ 238506 h 1932509"/>
              <a:gd name="connsiteX2" fmla="*/ 2758910 w 2802590"/>
              <a:gd name="connsiteY2" fmla="*/ 627485 h 1932509"/>
              <a:gd name="connsiteX3" fmla="*/ 2776613 w 2802590"/>
              <a:gd name="connsiteY3" fmla="*/ 698578 h 1932509"/>
              <a:gd name="connsiteX4" fmla="*/ 2795355 w 2802590"/>
              <a:gd name="connsiteY4" fmla="*/ 821386 h 1932509"/>
              <a:gd name="connsiteX5" fmla="*/ 2802590 w 2802590"/>
              <a:gd name="connsiteY5" fmla="*/ 964660 h 1932509"/>
              <a:gd name="connsiteX6" fmla="*/ 2795355 w 2802590"/>
              <a:gd name="connsiteY6" fmla="*/ 1107934 h 1932509"/>
              <a:gd name="connsiteX7" fmla="*/ 2776269 w 2802590"/>
              <a:gd name="connsiteY7" fmla="*/ 1232995 h 1932509"/>
              <a:gd name="connsiteX8" fmla="*/ 2758958 w 2802590"/>
              <a:gd name="connsiteY8" fmla="*/ 1302997 h 1932509"/>
              <a:gd name="connsiteX9" fmla="*/ 2472793 w 2802590"/>
              <a:gd name="connsiteY9" fmla="*/ 1693851 h 1932509"/>
              <a:gd name="connsiteX10" fmla="*/ 1402810 w 2802590"/>
              <a:gd name="connsiteY10" fmla="*/ 1932509 h 1932509"/>
              <a:gd name="connsiteX11" fmla="*/ 331009 w 2802590"/>
              <a:gd name="connsiteY11" fmla="*/ 1694307 h 1932509"/>
              <a:gd name="connsiteX12" fmla="*/ 46016 w 2802590"/>
              <a:gd name="connsiteY12" fmla="*/ 1304049 h 1932509"/>
              <a:gd name="connsiteX13" fmla="*/ 22728 w 2802590"/>
              <a:gd name="connsiteY13" fmla="*/ 1209449 h 1932509"/>
              <a:gd name="connsiteX14" fmla="*/ 13442 w 2802590"/>
              <a:gd name="connsiteY14" fmla="*/ 1148608 h 1932509"/>
              <a:gd name="connsiteX15" fmla="*/ 6819 w 2802590"/>
              <a:gd name="connsiteY15" fmla="*/ 1099708 h 1932509"/>
              <a:gd name="connsiteX16" fmla="*/ 0 w 2802590"/>
              <a:gd name="connsiteY16" fmla="*/ 964660 h 1932509"/>
              <a:gd name="connsiteX17" fmla="*/ 6728 w 2802590"/>
              <a:gd name="connsiteY17" fmla="*/ 831415 h 1932509"/>
              <a:gd name="connsiteX18" fmla="*/ 15634 w 2802590"/>
              <a:gd name="connsiteY18" fmla="*/ 766353 h 1932509"/>
              <a:gd name="connsiteX19" fmla="*/ 21935 w 2802590"/>
              <a:gd name="connsiteY19" fmla="*/ 725063 h 1932509"/>
              <a:gd name="connsiteX20" fmla="*/ 46207 w 2802590"/>
              <a:gd name="connsiteY20" fmla="*/ 627436 h 1932509"/>
              <a:gd name="connsiteX21" fmla="*/ 332372 w 2802590"/>
              <a:gd name="connsiteY21" fmla="*/ 238354 h 1932509"/>
              <a:gd name="connsiteX22" fmla="*/ 1402810 w 2802590"/>
              <a:gd name="connsiteY22" fmla="*/ 0 h 1932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802590" h="1932509">
                <a:moveTo>
                  <a:pt x="1402810" y="0"/>
                </a:moveTo>
                <a:cubicBezTo>
                  <a:pt x="1881523" y="0"/>
                  <a:pt x="2239042" y="80211"/>
                  <a:pt x="2471884" y="238506"/>
                </a:cubicBezTo>
                <a:cubicBezTo>
                  <a:pt x="2612203" y="333928"/>
                  <a:pt x="2707312" y="462462"/>
                  <a:pt x="2758910" y="627485"/>
                </a:cubicBezTo>
                <a:lnTo>
                  <a:pt x="2776613" y="698578"/>
                </a:lnTo>
                <a:lnTo>
                  <a:pt x="2795355" y="821386"/>
                </a:lnTo>
                <a:cubicBezTo>
                  <a:pt x="2800139" y="868493"/>
                  <a:pt x="2802590" y="916291"/>
                  <a:pt x="2802590" y="964660"/>
                </a:cubicBezTo>
                <a:cubicBezTo>
                  <a:pt x="2802590" y="1013030"/>
                  <a:pt x="2800139" y="1060827"/>
                  <a:pt x="2795355" y="1107934"/>
                </a:cubicBezTo>
                <a:lnTo>
                  <a:pt x="2776269" y="1232995"/>
                </a:lnTo>
                <a:lnTo>
                  <a:pt x="2758958" y="1302997"/>
                </a:lnTo>
                <a:cubicBezTo>
                  <a:pt x="2707439" y="1469064"/>
                  <a:pt x="2612544" y="1598904"/>
                  <a:pt x="2472793" y="1693851"/>
                </a:cubicBezTo>
                <a:cubicBezTo>
                  <a:pt x="2242072" y="1852298"/>
                  <a:pt x="1881220" y="1932509"/>
                  <a:pt x="1402810" y="1932509"/>
                </a:cubicBezTo>
                <a:cubicBezTo>
                  <a:pt x="922279" y="1932509"/>
                  <a:pt x="561578" y="1852450"/>
                  <a:pt x="331009" y="1694307"/>
                </a:cubicBezTo>
                <a:cubicBezTo>
                  <a:pt x="191826" y="1598980"/>
                  <a:pt x="97321" y="1470007"/>
                  <a:pt x="46016" y="1304049"/>
                </a:cubicBezTo>
                <a:lnTo>
                  <a:pt x="22728" y="1209449"/>
                </a:lnTo>
                <a:lnTo>
                  <a:pt x="13442" y="1148608"/>
                </a:lnTo>
                <a:lnTo>
                  <a:pt x="6819" y="1099708"/>
                </a:lnTo>
                <a:lnTo>
                  <a:pt x="0" y="964660"/>
                </a:lnTo>
                <a:lnTo>
                  <a:pt x="6728" y="831415"/>
                </a:lnTo>
                <a:lnTo>
                  <a:pt x="15634" y="766353"/>
                </a:lnTo>
                <a:lnTo>
                  <a:pt x="21935" y="725063"/>
                </a:lnTo>
                <a:lnTo>
                  <a:pt x="46207" y="627436"/>
                </a:lnTo>
                <a:cubicBezTo>
                  <a:pt x="97726" y="462370"/>
                  <a:pt x="192621" y="333776"/>
                  <a:pt x="332372" y="238354"/>
                </a:cubicBezTo>
                <a:cubicBezTo>
                  <a:pt x="564154" y="80211"/>
                  <a:pt x="924097" y="0"/>
                  <a:pt x="1402810" y="0"/>
                </a:cubicBezTo>
                <a:close/>
              </a:path>
            </a:pathLst>
          </a:custGeom>
          <a:blipFill>
            <a:blip r:embed="rId6" cstate="screen">
              <a:extLst>
                <a:ext uri="{28A0092B-C50C-407E-A947-70E740481C1C}">
                  <a14:useLocalDpi xmlns:a14="http://schemas.microsoft.com/office/drawing/2010/main" xmlns=""/>
                </a:ext>
              </a:extLst>
            </a:blip>
            <a:srcRect/>
            <a:stretch>
              <a:fillRect/>
            </a:stretch>
          </a:blipFill>
          <a:ln>
            <a:solidFill>
              <a:srgbClr val="38B550"/>
            </a:solidFill>
          </a:ln>
        </p:spPr>
        <p:txBody>
          <a:bodyPr wrap="square">
            <a:noAutofit/>
          </a:bodyPr>
          <a:lstStyle>
            <a:lvl1pPr>
              <a:defRPr b="0" i="0">
                <a:solidFill>
                  <a:schemeClr val="bg1">
                    <a:lumMod val="50000"/>
                  </a:schemeClr>
                </a:solidFill>
                <a:latin typeface="Montserrat" pitchFamily="2" charset="77"/>
              </a:defRPr>
            </a:lvl1pPr>
          </a:lstStyle>
          <a:p>
            <a:r>
              <a:rPr lang="en-AE" dirty="0"/>
              <a:t>Click on icon to add picture</a:t>
            </a:r>
          </a:p>
        </p:txBody>
      </p:sp>
      <p:sp>
        <p:nvSpPr>
          <p:cNvPr id="15" name="Picture Placeholder 14">
            <a:extLst>
              <a:ext uri="{FF2B5EF4-FFF2-40B4-BE49-F238E27FC236}">
                <a16:creationId xmlns:a16="http://schemas.microsoft.com/office/drawing/2014/main" xmlns="" id="{9B14CA2C-2169-CE48-A752-000D9050B1B5}"/>
              </a:ext>
            </a:extLst>
          </p:cNvPr>
          <p:cNvSpPr>
            <a:spLocks noGrp="1"/>
          </p:cNvSpPr>
          <p:nvPr>
            <p:ph type="pic" sz="quarter" idx="22" hasCustomPrompt="1"/>
          </p:nvPr>
        </p:nvSpPr>
        <p:spPr>
          <a:xfrm>
            <a:off x="8997380" y="814226"/>
            <a:ext cx="2148833" cy="1481715"/>
          </a:xfrm>
          <a:custGeom>
            <a:avLst/>
            <a:gdLst>
              <a:gd name="connsiteX0" fmla="*/ 1402810 w 2802590"/>
              <a:gd name="connsiteY0" fmla="*/ 0 h 1932509"/>
              <a:gd name="connsiteX1" fmla="*/ 2471884 w 2802590"/>
              <a:gd name="connsiteY1" fmla="*/ 238506 h 1932509"/>
              <a:gd name="connsiteX2" fmla="*/ 2758910 w 2802590"/>
              <a:gd name="connsiteY2" fmla="*/ 627485 h 1932509"/>
              <a:gd name="connsiteX3" fmla="*/ 2776613 w 2802590"/>
              <a:gd name="connsiteY3" fmla="*/ 698578 h 1932509"/>
              <a:gd name="connsiteX4" fmla="*/ 2795355 w 2802590"/>
              <a:gd name="connsiteY4" fmla="*/ 821386 h 1932509"/>
              <a:gd name="connsiteX5" fmla="*/ 2802590 w 2802590"/>
              <a:gd name="connsiteY5" fmla="*/ 964660 h 1932509"/>
              <a:gd name="connsiteX6" fmla="*/ 2795355 w 2802590"/>
              <a:gd name="connsiteY6" fmla="*/ 1107934 h 1932509"/>
              <a:gd name="connsiteX7" fmla="*/ 2776269 w 2802590"/>
              <a:gd name="connsiteY7" fmla="*/ 1232995 h 1932509"/>
              <a:gd name="connsiteX8" fmla="*/ 2758958 w 2802590"/>
              <a:gd name="connsiteY8" fmla="*/ 1302997 h 1932509"/>
              <a:gd name="connsiteX9" fmla="*/ 2472793 w 2802590"/>
              <a:gd name="connsiteY9" fmla="*/ 1693851 h 1932509"/>
              <a:gd name="connsiteX10" fmla="*/ 1402810 w 2802590"/>
              <a:gd name="connsiteY10" fmla="*/ 1932509 h 1932509"/>
              <a:gd name="connsiteX11" fmla="*/ 331009 w 2802590"/>
              <a:gd name="connsiteY11" fmla="*/ 1694307 h 1932509"/>
              <a:gd name="connsiteX12" fmla="*/ 46016 w 2802590"/>
              <a:gd name="connsiteY12" fmla="*/ 1304049 h 1932509"/>
              <a:gd name="connsiteX13" fmla="*/ 22728 w 2802590"/>
              <a:gd name="connsiteY13" fmla="*/ 1209449 h 1932509"/>
              <a:gd name="connsiteX14" fmla="*/ 13442 w 2802590"/>
              <a:gd name="connsiteY14" fmla="*/ 1148608 h 1932509"/>
              <a:gd name="connsiteX15" fmla="*/ 6819 w 2802590"/>
              <a:gd name="connsiteY15" fmla="*/ 1099708 h 1932509"/>
              <a:gd name="connsiteX16" fmla="*/ 0 w 2802590"/>
              <a:gd name="connsiteY16" fmla="*/ 964660 h 1932509"/>
              <a:gd name="connsiteX17" fmla="*/ 6728 w 2802590"/>
              <a:gd name="connsiteY17" fmla="*/ 831415 h 1932509"/>
              <a:gd name="connsiteX18" fmla="*/ 15634 w 2802590"/>
              <a:gd name="connsiteY18" fmla="*/ 766353 h 1932509"/>
              <a:gd name="connsiteX19" fmla="*/ 21935 w 2802590"/>
              <a:gd name="connsiteY19" fmla="*/ 725063 h 1932509"/>
              <a:gd name="connsiteX20" fmla="*/ 46207 w 2802590"/>
              <a:gd name="connsiteY20" fmla="*/ 627436 h 1932509"/>
              <a:gd name="connsiteX21" fmla="*/ 332372 w 2802590"/>
              <a:gd name="connsiteY21" fmla="*/ 238354 h 1932509"/>
              <a:gd name="connsiteX22" fmla="*/ 1402810 w 2802590"/>
              <a:gd name="connsiteY22" fmla="*/ 0 h 1932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802590" h="1932509">
                <a:moveTo>
                  <a:pt x="1402810" y="0"/>
                </a:moveTo>
                <a:cubicBezTo>
                  <a:pt x="1881523" y="0"/>
                  <a:pt x="2239042" y="80211"/>
                  <a:pt x="2471884" y="238506"/>
                </a:cubicBezTo>
                <a:cubicBezTo>
                  <a:pt x="2612203" y="333928"/>
                  <a:pt x="2707312" y="462462"/>
                  <a:pt x="2758910" y="627485"/>
                </a:cubicBezTo>
                <a:lnTo>
                  <a:pt x="2776613" y="698578"/>
                </a:lnTo>
                <a:lnTo>
                  <a:pt x="2795355" y="821386"/>
                </a:lnTo>
                <a:cubicBezTo>
                  <a:pt x="2800139" y="868493"/>
                  <a:pt x="2802590" y="916291"/>
                  <a:pt x="2802590" y="964660"/>
                </a:cubicBezTo>
                <a:cubicBezTo>
                  <a:pt x="2802590" y="1013030"/>
                  <a:pt x="2800139" y="1060827"/>
                  <a:pt x="2795355" y="1107934"/>
                </a:cubicBezTo>
                <a:lnTo>
                  <a:pt x="2776269" y="1232995"/>
                </a:lnTo>
                <a:lnTo>
                  <a:pt x="2758958" y="1302997"/>
                </a:lnTo>
                <a:cubicBezTo>
                  <a:pt x="2707439" y="1469064"/>
                  <a:pt x="2612544" y="1598904"/>
                  <a:pt x="2472793" y="1693851"/>
                </a:cubicBezTo>
                <a:cubicBezTo>
                  <a:pt x="2242072" y="1852298"/>
                  <a:pt x="1881220" y="1932509"/>
                  <a:pt x="1402810" y="1932509"/>
                </a:cubicBezTo>
                <a:cubicBezTo>
                  <a:pt x="922279" y="1932509"/>
                  <a:pt x="561578" y="1852450"/>
                  <a:pt x="331009" y="1694307"/>
                </a:cubicBezTo>
                <a:cubicBezTo>
                  <a:pt x="191826" y="1598980"/>
                  <a:pt x="97321" y="1470007"/>
                  <a:pt x="46016" y="1304049"/>
                </a:cubicBezTo>
                <a:lnTo>
                  <a:pt x="22728" y="1209449"/>
                </a:lnTo>
                <a:lnTo>
                  <a:pt x="13442" y="1148608"/>
                </a:lnTo>
                <a:lnTo>
                  <a:pt x="6819" y="1099708"/>
                </a:lnTo>
                <a:lnTo>
                  <a:pt x="0" y="964660"/>
                </a:lnTo>
                <a:lnTo>
                  <a:pt x="6728" y="831415"/>
                </a:lnTo>
                <a:lnTo>
                  <a:pt x="15634" y="766353"/>
                </a:lnTo>
                <a:lnTo>
                  <a:pt x="21935" y="725063"/>
                </a:lnTo>
                <a:lnTo>
                  <a:pt x="46207" y="627436"/>
                </a:lnTo>
                <a:cubicBezTo>
                  <a:pt x="97726" y="462370"/>
                  <a:pt x="192621" y="333776"/>
                  <a:pt x="332372" y="238354"/>
                </a:cubicBezTo>
                <a:cubicBezTo>
                  <a:pt x="564154" y="80211"/>
                  <a:pt x="924097" y="0"/>
                  <a:pt x="1402810" y="0"/>
                </a:cubicBezTo>
                <a:close/>
              </a:path>
            </a:pathLst>
          </a:custGeom>
          <a:blipFill>
            <a:blip r:embed="rId6" cstate="screen">
              <a:extLst>
                <a:ext uri="{28A0092B-C50C-407E-A947-70E740481C1C}">
                  <a14:useLocalDpi xmlns:a14="http://schemas.microsoft.com/office/drawing/2010/main" xmlns=""/>
                </a:ext>
              </a:extLst>
            </a:blip>
            <a:srcRect/>
            <a:stretch>
              <a:fillRect/>
            </a:stretch>
          </a:blipFill>
          <a:ln>
            <a:solidFill>
              <a:srgbClr val="38B550"/>
            </a:solidFill>
          </a:ln>
        </p:spPr>
        <p:txBody>
          <a:bodyPr wrap="square">
            <a:noAutofit/>
          </a:bodyPr>
          <a:lstStyle>
            <a:lvl1pPr>
              <a:defRPr b="0" i="0">
                <a:solidFill>
                  <a:schemeClr val="bg1">
                    <a:lumMod val="50000"/>
                  </a:schemeClr>
                </a:solidFill>
                <a:latin typeface="Montserrat" pitchFamily="2" charset="77"/>
              </a:defRPr>
            </a:lvl1pPr>
          </a:lstStyle>
          <a:p>
            <a:r>
              <a:rPr lang="en-AE" dirty="0"/>
              <a:t>Click on icon to add picture</a:t>
            </a:r>
          </a:p>
        </p:txBody>
      </p:sp>
    </p:spTree>
    <p:extLst>
      <p:ext uri="{BB962C8B-B14F-4D97-AF65-F5344CB8AC3E}">
        <p14:creationId xmlns:p14="http://schemas.microsoft.com/office/powerpoint/2010/main" xmlns="" val="32825061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am slide 4">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xmlns="" id="{C58FB473-6B00-3A4B-A77D-BCC3EEA924CA}"/>
              </a:ext>
            </a:extLst>
          </p:cNvPr>
          <p:cNvSpPr>
            <a:spLocks noGrp="1"/>
          </p:cNvSpPr>
          <p:nvPr>
            <p:ph type="pic" sz="quarter" idx="10" hasCustomPrompt="1"/>
          </p:nvPr>
        </p:nvSpPr>
        <p:spPr>
          <a:xfrm>
            <a:off x="862561" y="1951464"/>
            <a:ext cx="3455404" cy="1649170"/>
          </a:xfrm>
          <a:prstGeom prst="parallelogram">
            <a:avLst>
              <a:gd name="adj" fmla="val 80815"/>
            </a:avLst>
          </a:prstGeom>
          <a:blipFill>
            <a:blip r:embed="rId2" cstate="screen">
              <a:extLst>
                <a:ext uri="{28A0092B-C50C-407E-A947-70E740481C1C}">
                  <a14:useLocalDpi xmlns:a14="http://schemas.microsoft.com/office/drawing/2010/main" xmlns=""/>
                </a:ext>
              </a:extLst>
            </a:blip>
            <a:srcRect/>
            <a:stretch>
              <a:fillRect/>
            </a:stretch>
          </a:blipFill>
          <a:ln>
            <a:solidFill>
              <a:srgbClr val="38B550"/>
            </a:solidFill>
          </a:ln>
        </p:spPr>
        <p:txBody>
          <a:bodyPr/>
          <a:lstStyle>
            <a:lvl1pPr>
              <a:defRPr sz="900" b="0" i="0">
                <a:solidFill>
                  <a:schemeClr val="accent5">
                    <a:lumMod val="50000"/>
                  </a:schemeClr>
                </a:solidFill>
                <a:latin typeface="Montserrat" pitchFamily="2" charset="77"/>
              </a:defRPr>
            </a:lvl1pPr>
          </a:lstStyle>
          <a:p>
            <a:r>
              <a:rPr lang="en-AE" dirty="0"/>
              <a:t>Click on icon to add picture</a:t>
            </a:r>
          </a:p>
        </p:txBody>
      </p:sp>
      <p:sp>
        <p:nvSpPr>
          <p:cNvPr id="19" name="Picture Placeholder 2">
            <a:extLst>
              <a:ext uri="{FF2B5EF4-FFF2-40B4-BE49-F238E27FC236}">
                <a16:creationId xmlns:a16="http://schemas.microsoft.com/office/drawing/2014/main" xmlns="" id="{30C1364B-8776-244C-B8A0-1B28554F31B3}"/>
              </a:ext>
            </a:extLst>
          </p:cNvPr>
          <p:cNvSpPr>
            <a:spLocks noGrp="1"/>
          </p:cNvSpPr>
          <p:nvPr>
            <p:ph type="pic" sz="quarter" idx="14" hasCustomPrompt="1"/>
          </p:nvPr>
        </p:nvSpPr>
        <p:spPr>
          <a:xfrm>
            <a:off x="3349982" y="1951464"/>
            <a:ext cx="3455404" cy="1649170"/>
          </a:xfrm>
          <a:prstGeom prst="parallelogram">
            <a:avLst>
              <a:gd name="adj" fmla="val 80815"/>
            </a:avLst>
          </a:prstGeom>
          <a:blipFill>
            <a:blip r:embed="rId2" cstate="screen">
              <a:extLst>
                <a:ext uri="{28A0092B-C50C-407E-A947-70E740481C1C}">
                  <a14:useLocalDpi xmlns:a14="http://schemas.microsoft.com/office/drawing/2010/main" xmlns=""/>
                </a:ext>
              </a:extLst>
            </a:blip>
            <a:srcRect/>
            <a:stretch>
              <a:fillRect/>
            </a:stretch>
          </a:blipFill>
          <a:ln>
            <a:solidFill>
              <a:srgbClr val="38B550"/>
            </a:solidFill>
          </a:ln>
        </p:spPr>
        <p:txBody>
          <a:bodyPr/>
          <a:lstStyle>
            <a:lvl1pPr>
              <a:defRPr sz="900" b="0" i="0">
                <a:solidFill>
                  <a:schemeClr val="accent5">
                    <a:lumMod val="50000"/>
                  </a:schemeClr>
                </a:solidFill>
                <a:latin typeface="Montserrat" pitchFamily="2" charset="77"/>
              </a:defRPr>
            </a:lvl1pPr>
          </a:lstStyle>
          <a:p>
            <a:r>
              <a:rPr lang="en-AE" dirty="0"/>
              <a:t>Click on icon to add picture</a:t>
            </a:r>
          </a:p>
        </p:txBody>
      </p:sp>
      <p:sp>
        <p:nvSpPr>
          <p:cNvPr id="20" name="Picture Placeholder 2">
            <a:extLst>
              <a:ext uri="{FF2B5EF4-FFF2-40B4-BE49-F238E27FC236}">
                <a16:creationId xmlns:a16="http://schemas.microsoft.com/office/drawing/2014/main" xmlns="" id="{57ABFFC1-F584-3342-8C18-4B6A73EEDE39}"/>
              </a:ext>
            </a:extLst>
          </p:cNvPr>
          <p:cNvSpPr>
            <a:spLocks noGrp="1"/>
          </p:cNvSpPr>
          <p:nvPr>
            <p:ph type="pic" sz="quarter" idx="15" hasCustomPrompt="1"/>
          </p:nvPr>
        </p:nvSpPr>
        <p:spPr>
          <a:xfrm>
            <a:off x="5837403" y="1951464"/>
            <a:ext cx="3455404" cy="1649170"/>
          </a:xfrm>
          <a:prstGeom prst="parallelogram">
            <a:avLst>
              <a:gd name="adj" fmla="val 80815"/>
            </a:avLst>
          </a:prstGeom>
          <a:blipFill>
            <a:blip r:embed="rId2" cstate="screen">
              <a:extLst>
                <a:ext uri="{28A0092B-C50C-407E-A947-70E740481C1C}">
                  <a14:useLocalDpi xmlns:a14="http://schemas.microsoft.com/office/drawing/2010/main" xmlns=""/>
                </a:ext>
              </a:extLst>
            </a:blip>
            <a:srcRect/>
            <a:stretch>
              <a:fillRect/>
            </a:stretch>
          </a:blipFill>
          <a:ln>
            <a:solidFill>
              <a:srgbClr val="38B550"/>
            </a:solidFill>
          </a:ln>
        </p:spPr>
        <p:txBody>
          <a:bodyPr/>
          <a:lstStyle>
            <a:lvl1pPr>
              <a:defRPr sz="900" b="0" i="0">
                <a:solidFill>
                  <a:schemeClr val="accent5">
                    <a:lumMod val="50000"/>
                  </a:schemeClr>
                </a:solidFill>
                <a:latin typeface="Montserrat" pitchFamily="2" charset="77"/>
              </a:defRPr>
            </a:lvl1pPr>
          </a:lstStyle>
          <a:p>
            <a:r>
              <a:rPr lang="en-AE" dirty="0"/>
              <a:t>Click on icon to add picture</a:t>
            </a:r>
          </a:p>
        </p:txBody>
      </p:sp>
      <p:sp>
        <p:nvSpPr>
          <p:cNvPr id="21" name="Picture Placeholder 2">
            <a:extLst>
              <a:ext uri="{FF2B5EF4-FFF2-40B4-BE49-F238E27FC236}">
                <a16:creationId xmlns:a16="http://schemas.microsoft.com/office/drawing/2014/main" xmlns="" id="{808AA598-FCEF-3A42-8D3D-8D322F1B96E9}"/>
              </a:ext>
            </a:extLst>
          </p:cNvPr>
          <p:cNvSpPr>
            <a:spLocks noGrp="1"/>
          </p:cNvSpPr>
          <p:nvPr>
            <p:ph type="pic" sz="quarter" idx="16" hasCustomPrompt="1"/>
          </p:nvPr>
        </p:nvSpPr>
        <p:spPr>
          <a:xfrm>
            <a:off x="8324824" y="1951464"/>
            <a:ext cx="3455404" cy="1649170"/>
          </a:xfrm>
          <a:prstGeom prst="parallelogram">
            <a:avLst>
              <a:gd name="adj" fmla="val 80815"/>
            </a:avLst>
          </a:prstGeom>
          <a:blipFill>
            <a:blip r:embed="rId2" cstate="screen">
              <a:extLst>
                <a:ext uri="{28A0092B-C50C-407E-A947-70E740481C1C}">
                  <a14:useLocalDpi xmlns:a14="http://schemas.microsoft.com/office/drawing/2010/main" xmlns=""/>
                </a:ext>
              </a:extLst>
            </a:blip>
            <a:srcRect/>
            <a:stretch>
              <a:fillRect/>
            </a:stretch>
          </a:blipFill>
          <a:ln>
            <a:solidFill>
              <a:srgbClr val="38B550"/>
            </a:solidFill>
          </a:ln>
        </p:spPr>
        <p:txBody>
          <a:bodyPr/>
          <a:lstStyle>
            <a:lvl1pPr>
              <a:defRPr sz="900" b="0" i="0">
                <a:solidFill>
                  <a:schemeClr val="accent5">
                    <a:lumMod val="50000"/>
                  </a:schemeClr>
                </a:solidFill>
                <a:latin typeface="Montserrat" pitchFamily="2" charset="77"/>
              </a:defRPr>
            </a:lvl1pPr>
          </a:lstStyle>
          <a:p>
            <a:r>
              <a:rPr lang="en-AE" dirty="0"/>
              <a:t>Click on icon to add picture</a:t>
            </a:r>
          </a:p>
        </p:txBody>
      </p:sp>
    </p:spTree>
    <p:extLst>
      <p:ext uri="{BB962C8B-B14F-4D97-AF65-F5344CB8AC3E}">
        <p14:creationId xmlns:p14="http://schemas.microsoft.com/office/powerpoint/2010/main" xmlns="" val="24590587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am slide 5">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212086DA-52F8-8844-A8C9-73FFD53F6FF8}"/>
              </a:ext>
            </a:extLst>
          </p:cNvPr>
          <p:cNvSpPr/>
          <p:nvPr userDrawn="1"/>
        </p:nvSpPr>
        <p:spPr>
          <a:xfrm>
            <a:off x="0" y="0"/>
            <a:ext cx="12192000" cy="6858000"/>
          </a:xfrm>
          <a:prstGeom prst="rect">
            <a:avLst/>
          </a:prstGeom>
          <a:solidFill>
            <a:srgbClr val="0151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sz="1800" dirty="0"/>
          </a:p>
        </p:txBody>
      </p:sp>
      <p:pic>
        <p:nvPicPr>
          <p:cNvPr id="7" name="Graphic 6">
            <a:extLst>
              <a:ext uri="{FF2B5EF4-FFF2-40B4-BE49-F238E27FC236}">
                <a16:creationId xmlns:a16="http://schemas.microsoft.com/office/drawing/2014/main" xmlns="" id="{F656DA1C-1511-BF47-8EB2-910F08AB8A39}"/>
              </a:ext>
            </a:extLst>
          </p:cNvPr>
          <p:cNvPicPr>
            <a:picLocks noChangeAspect="1"/>
          </p:cNvPicPr>
          <p:nvPr userDrawn="1"/>
        </p:nvPicPr>
        <p:blipFill>
          <a:blip r:embed="rId2">
            <a:extLst>
              <a:ext uri="{28A0092B-C50C-407E-A947-70E740481C1C}">
                <a14:useLocalDpi xmlns:a14="http://schemas.microsoft.com/office/drawing/2010/main" xmlns=""/>
              </a:ext>
              <a:ext uri="{96DAC541-7B7A-43D3-8B79-37D633B846F1}">
                <asvg:svgBlip xmlns:asvg="http://schemas.microsoft.com/office/drawing/2016/SVG/main" xmlns="" r:embed="rId3"/>
              </a:ext>
            </a:extLst>
          </a:blip>
          <a:stretch>
            <a:fillRect/>
          </a:stretch>
        </p:blipFill>
        <p:spPr>
          <a:xfrm>
            <a:off x="45494" y="0"/>
            <a:ext cx="12146507" cy="6858000"/>
          </a:xfrm>
          <a:prstGeom prst="rect">
            <a:avLst/>
          </a:prstGeom>
        </p:spPr>
      </p:pic>
      <p:sp>
        <p:nvSpPr>
          <p:cNvPr id="9" name="Picture Placeholder 2">
            <a:extLst>
              <a:ext uri="{FF2B5EF4-FFF2-40B4-BE49-F238E27FC236}">
                <a16:creationId xmlns:a16="http://schemas.microsoft.com/office/drawing/2014/main" xmlns="" id="{9E213691-7666-C549-AA75-49EF91605BEF}"/>
              </a:ext>
            </a:extLst>
          </p:cNvPr>
          <p:cNvSpPr>
            <a:spLocks noGrp="1"/>
          </p:cNvSpPr>
          <p:nvPr>
            <p:ph type="pic" sz="quarter" idx="10" hasCustomPrompt="1"/>
          </p:nvPr>
        </p:nvSpPr>
        <p:spPr>
          <a:xfrm>
            <a:off x="862561" y="1951464"/>
            <a:ext cx="3455404" cy="1649170"/>
          </a:xfrm>
          <a:prstGeom prst="parallelogram">
            <a:avLst>
              <a:gd name="adj" fmla="val 80815"/>
            </a:avLst>
          </a:prstGeom>
          <a:blipFill>
            <a:blip r:embed="rId4" cstate="screen">
              <a:extLst>
                <a:ext uri="{28A0092B-C50C-407E-A947-70E740481C1C}">
                  <a14:useLocalDpi xmlns:a14="http://schemas.microsoft.com/office/drawing/2010/main" xmlns=""/>
                </a:ext>
              </a:extLst>
            </a:blip>
            <a:srcRect/>
            <a:stretch>
              <a:fillRect/>
            </a:stretch>
          </a:blipFill>
          <a:ln>
            <a:solidFill>
              <a:srgbClr val="38B550"/>
            </a:solidFill>
          </a:ln>
        </p:spPr>
        <p:txBody>
          <a:bodyPr/>
          <a:lstStyle>
            <a:lvl1pPr>
              <a:defRPr sz="900" b="0" i="0">
                <a:solidFill>
                  <a:schemeClr val="accent5">
                    <a:lumMod val="50000"/>
                  </a:schemeClr>
                </a:solidFill>
                <a:latin typeface="Montserrat" pitchFamily="2" charset="77"/>
              </a:defRPr>
            </a:lvl1pPr>
          </a:lstStyle>
          <a:p>
            <a:r>
              <a:rPr lang="en-AE" dirty="0"/>
              <a:t>Click on icon to add picture</a:t>
            </a:r>
          </a:p>
        </p:txBody>
      </p:sp>
      <p:sp>
        <p:nvSpPr>
          <p:cNvPr id="10" name="Picture Placeholder 2">
            <a:extLst>
              <a:ext uri="{FF2B5EF4-FFF2-40B4-BE49-F238E27FC236}">
                <a16:creationId xmlns:a16="http://schemas.microsoft.com/office/drawing/2014/main" xmlns="" id="{E1709112-5511-7B4F-9745-8EA31C6D2C0B}"/>
              </a:ext>
            </a:extLst>
          </p:cNvPr>
          <p:cNvSpPr>
            <a:spLocks noGrp="1"/>
          </p:cNvSpPr>
          <p:nvPr>
            <p:ph type="pic" sz="quarter" idx="14" hasCustomPrompt="1"/>
          </p:nvPr>
        </p:nvSpPr>
        <p:spPr>
          <a:xfrm>
            <a:off x="3349982" y="1951464"/>
            <a:ext cx="3455404" cy="1649170"/>
          </a:xfrm>
          <a:prstGeom prst="parallelogram">
            <a:avLst>
              <a:gd name="adj" fmla="val 80815"/>
            </a:avLst>
          </a:prstGeom>
          <a:blipFill>
            <a:blip r:embed="rId4" cstate="screen">
              <a:extLst>
                <a:ext uri="{28A0092B-C50C-407E-A947-70E740481C1C}">
                  <a14:useLocalDpi xmlns:a14="http://schemas.microsoft.com/office/drawing/2010/main" xmlns=""/>
                </a:ext>
              </a:extLst>
            </a:blip>
            <a:srcRect/>
            <a:stretch>
              <a:fillRect/>
            </a:stretch>
          </a:blipFill>
          <a:ln>
            <a:solidFill>
              <a:srgbClr val="38B550"/>
            </a:solidFill>
          </a:ln>
        </p:spPr>
        <p:txBody>
          <a:bodyPr/>
          <a:lstStyle>
            <a:lvl1pPr>
              <a:defRPr sz="900" b="0" i="0">
                <a:solidFill>
                  <a:schemeClr val="accent5">
                    <a:lumMod val="50000"/>
                  </a:schemeClr>
                </a:solidFill>
                <a:latin typeface="Montserrat" pitchFamily="2" charset="77"/>
              </a:defRPr>
            </a:lvl1pPr>
          </a:lstStyle>
          <a:p>
            <a:r>
              <a:rPr lang="en-AE" dirty="0"/>
              <a:t>Click on icon to add picture</a:t>
            </a:r>
          </a:p>
        </p:txBody>
      </p:sp>
      <p:sp>
        <p:nvSpPr>
          <p:cNvPr id="11" name="Picture Placeholder 2">
            <a:extLst>
              <a:ext uri="{FF2B5EF4-FFF2-40B4-BE49-F238E27FC236}">
                <a16:creationId xmlns:a16="http://schemas.microsoft.com/office/drawing/2014/main" xmlns="" id="{5725D489-7632-184A-A8CF-0DC95FEA45A0}"/>
              </a:ext>
            </a:extLst>
          </p:cNvPr>
          <p:cNvSpPr>
            <a:spLocks noGrp="1"/>
          </p:cNvSpPr>
          <p:nvPr>
            <p:ph type="pic" sz="quarter" idx="15" hasCustomPrompt="1"/>
          </p:nvPr>
        </p:nvSpPr>
        <p:spPr>
          <a:xfrm>
            <a:off x="5837403" y="1951464"/>
            <a:ext cx="3455404" cy="1649170"/>
          </a:xfrm>
          <a:prstGeom prst="parallelogram">
            <a:avLst>
              <a:gd name="adj" fmla="val 80815"/>
            </a:avLst>
          </a:prstGeom>
          <a:blipFill>
            <a:blip r:embed="rId4" cstate="screen">
              <a:extLst>
                <a:ext uri="{28A0092B-C50C-407E-A947-70E740481C1C}">
                  <a14:useLocalDpi xmlns:a14="http://schemas.microsoft.com/office/drawing/2010/main" xmlns=""/>
                </a:ext>
              </a:extLst>
            </a:blip>
            <a:srcRect/>
            <a:stretch>
              <a:fillRect/>
            </a:stretch>
          </a:blipFill>
          <a:ln>
            <a:solidFill>
              <a:srgbClr val="38B550"/>
            </a:solidFill>
          </a:ln>
        </p:spPr>
        <p:txBody>
          <a:bodyPr/>
          <a:lstStyle>
            <a:lvl1pPr>
              <a:defRPr sz="900" b="0" i="0">
                <a:solidFill>
                  <a:schemeClr val="accent5">
                    <a:lumMod val="50000"/>
                  </a:schemeClr>
                </a:solidFill>
                <a:latin typeface="Montserrat" pitchFamily="2" charset="77"/>
              </a:defRPr>
            </a:lvl1pPr>
          </a:lstStyle>
          <a:p>
            <a:r>
              <a:rPr lang="en-AE" dirty="0"/>
              <a:t>Click on icon to add picture</a:t>
            </a:r>
          </a:p>
        </p:txBody>
      </p:sp>
      <p:sp>
        <p:nvSpPr>
          <p:cNvPr id="12" name="Picture Placeholder 2">
            <a:extLst>
              <a:ext uri="{FF2B5EF4-FFF2-40B4-BE49-F238E27FC236}">
                <a16:creationId xmlns:a16="http://schemas.microsoft.com/office/drawing/2014/main" xmlns="" id="{B3586C11-35F8-4E4D-B1C0-93F385E88696}"/>
              </a:ext>
            </a:extLst>
          </p:cNvPr>
          <p:cNvSpPr>
            <a:spLocks noGrp="1"/>
          </p:cNvSpPr>
          <p:nvPr>
            <p:ph type="pic" sz="quarter" idx="16" hasCustomPrompt="1"/>
          </p:nvPr>
        </p:nvSpPr>
        <p:spPr>
          <a:xfrm>
            <a:off x="8324824" y="1951464"/>
            <a:ext cx="3455404" cy="1649170"/>
          </a:xfrm>
          <a:prstGeom prst="parallelogram">
            <a:avLst>
              <a:gd name="adj" fmla="val 80815"/>
            </a:avLst>
          </a:prstGeom>
          <a:blipFill>
            <a:blip r:embed="rId4" cstate="screen">
              <a:extLst>
                <a:ext uri="{28A0092B-C50C-407E-A947-70E740481C1C}">
                  <a14:useLocalDpi xmlns:a14="http://schemas.microsoft.com/office/drawing/2010/main" xmlns=""/>
                </a:ext>
              </a:extLst>
            </a:blip>
            <a:srcRect/>
            <a:stretch>
              <a:fillRect/>
            </a:stretch>
          </a:blipFill>
          <a:ln>
            <a:solidFill>
              <a:srgbClr val="38B550"/>
            </a:solidFill>
          </a:ln>
        </p:spPr>
        <p:txBody>
          <a:bodyPr/>
          <a:lstStyle>
            <a:lvl1pPr>
              <a:defRPr sz="900" b="0" i="0">
                <a:solidFill>
                  <a:schemeClr val="accent5">
                    <a:lumMod val="50000"/>
                  </a:schemeClr>
                </a:solidFill>
                <a:latin typeface="Montserrat" pitchFamily="2" charset="77"/>
              </a:defRPr>
            </a:lvl1pPr>
          </a:lstStyle>
          <a:p>
            <a:r>
              <a:rPr lang="en-AE" dirty="0"/>
              <a:t>Click on icon to add picture</a:t>
            </a:r>
          </a:p>
        </p:txBody>
      </p:sp>
    </p:spTree>
    <p:extLst>
      <p:ext uri="{BB962C8B-B14F-4D97-AF65-F5344CB8AC3E}">
        <p14:creationId xmlns:p14="http://schemas.microsoft.com/office/powerpoint/2010/main" xmlns="" val="37694560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ured background 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E5603162-7D53-4945-896E-E22D3E307B33}"/>
              </a:ext>
            </a:extLst>
          </p:cNvPr>
          <p:cNvSpPr/>
          <p:nvPr userDrawn="1"/>
        </p:nvSpPr>
        <p:spPr>
          <a:xfrm>
            <a:off x="0" y="0"/>
            <a:ext cx="12192000" cy="6858000"/>
          </a:xfrm>
          <a:prstGeom prst="rect">
            <a:avLst/>
          </a:prstGeom>
          <a:solidFill>
            <a:srgbClr val="38B5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sz="1800" dirty="0"/>
          </a:p>
        </p:txBody>
      </p:sp>
      <p:pic>
        <p:nvPicPr>
          <p:cNvPr id="6" name="Graphic 5">
            <a:extLst>
              <a:ext uri="{FF2B5EF4-FFF2-40B4-BE49-F238E27FC236}">
                <a16:creationId xmlns:a16="http://schemas.microsoft.com/office/drawing/2014/main" xmlns="" id="{B8228EDF-2FEA-2749-B203-A94584DC6836}"/>
              </a:ext>
            </a:extLst>
          </p:cNvPr>
          <p:cNvPicPr>
            <a:picLocks noChangeAspect="1"/>
          </p:cNvPicPr>
          <p:nvPr userDrawn="1"/>
        </p:nvPicPr>
        <p:blipFill>
          <a:blip r:embed="rId2">
            <a:extLst>
              <a:ext uri="{28A0092B-C50C-407E-A947-70E740481C1C}">
                <a14:useLocalDpi xmlns:a14="http://schemas.microsoft.com/office/drawing/2010/main" xmlns=""/>
              </a:ext>
              <a:ext uri="{96DAC541-7B7A-43D3-8B79-37D633B846F1}">
                <asvg:svgBlip xmlns:asvg="http://schemas.microsoft.com/office/drawing/2016/SVG/main" xmlns="" r:embed="rId3"/>
              </a:ext>
            </a:extLst>
          </a:blip>
          <a:stretch>
            <a:fillRect/>
          </a:stretch>
        </p:blipFill>
        <p:spPr>
          <a:xfrm>
            <a:off x="0" y="-25686"/>
            <a:ext cx="12192000" cy="6883686"/>
          </a:xfrm>
          <a:prstGeom prst="rect">
            <a:avLst/>
          </a:prstGeom>
        </p:spPr>
      </p:pic>
    </p:spTree>
    <p:extLst>
      <p:ext uri="{BB962C8B-B14F-4D97-AF65-F5344CB8AC3E}">
        <p14:creationId xmlns:p14="http://schemas.microsoft.com/office/powerpoint/2010/main" xmlns="" val="1593901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599F0022-2EB1-3949-9D4C-C06C44A7C777}"/>
              </a:ext>
            </a:extLst>
          </p:cNvPr>
          <p:cNvSpPr/>
          <p:nvPr userDrawn="1"/>
        </p:nvSpPr>
        <p:spPr>
          <a:xfrm>
            <a:off x="0" y="2"/>
            <a:ext cx="12192000" cy="6857999"/>
          </a:xfrm>
          <a:prstGeom prst="rect">
            <a:avLst/>
          </a:prstGeom>
          <a:solidFill>
            <a:srgbClr val="0151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sz="1800" dirty="0"/>
          </a:p>
        </p:txBody>
      </p:sp>
      <p:pic>
        <p:nvPicPr>
          <p:cNvPr id="7" name="Graphic 6">
            <a:extLst>
              <a:ext uri="{FF2B5EF4-FFF2-40B4-BE49-F238E27FC236}">
                <a16:creationId xmlns:a16="http://schemas.microsoft.com/office/drawing/2014/main" xmlns="" id="{CC9A10AF-5D00-C54B-BDAE-396E344A7206}"/>
              </a:ext>
            </a:extLst>
          </p:cNvPr>
          <p:cNvPicPr>
            <a:picLocks noChangeAspect="1"/>
          </p:cNvPicPr>
          <p:nvPr userDrawn="1"/>
        </p:nvPicPr>
        <p:blipFill>
          <a:blip r:embed="rId2">
            <a:extLst>
              <a:ext uri="{28A0092B-C50C-407E-A947-70E740481C1C}">
                <a14:useLocalDpi xmlns:a14="http://schemas.microsoft.com/office/drawing/2010/main" xmlns=""/>
              </a:ext>
              <a:ext uri="{96DAC541-7B7A-43D3-8B79-37D633B846F1}">
                <asvg:svgBlip xmlns:asvg="http://schemas.microsoft.com/office/drawing/2016/SVG/main" xmlns="" r:embed="rId3"/>
              </a:ext>
            </a:extLst>
          </a:blip>
          <a:stretch>
            <a:fillRect/>
          </a:stretch>
        </p:blipFill>
        <p:spPr>
          <a:xfrm>
            <a:off x="1" y="0"/>
            <a:ext cx="12146507" cy="6858000"/>
          </a:xfrm>
          <a:prstGeom prst="rect">
            <a:avLst/>
          </a:prstGeom>
        </p:spPr>
      </p:pic>
      <p:sp>
        <p:nvSpPr>
          <p:cNvPr id="15" name="Rectangle 14">
            <a:extLst>
              <a:ext uri="{FF2B5EF4-FFF2-40B4-BE49-F238E27FC236}">
                <a16:creationId xmlns:a16="http://schemas.microsoft.com/office/drawing/2014/main" xmlns="" id="{1C1A1713-9058-354B-AC0F-93B4B3CF1490}"/>
              </a:ext>
            </a:extLst>
          </p:cNvPr>
          <p:cNvSpPr/>
          <p:nvPr userDrawn="1"/>
        </p:nvSpPr>
        <p:spPr>
          <a:xfrm>
            <a:off x="0" y="2"/>
            <a:ext cx="12192000" cy="5246557"/>
          </a:xfrm>
          <a:prstGeom prst="rect">
            <a:avLst/>
          </a:prstGeom>
          <a:solidFill>
            <a:srgbClr val="38B5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sz="1800" dirty="0"/>
          </a:p>
        </p:txBody>
      </p:sp>
      <p:grpSp>
        <p:nvGrpSpPr>
          <p:cNvPr id="10" name="Group 9">
            <a:extLst>
              <a:ext uri="{FF2B5EF4-FFF2-40B4-BE49-F238E27FC236}">
                <a16:creationId xmlns:a16="http://schemas.microsoft.com/office/drawing/2014/main" xmlns="" id="{99FF6FF6-BC96-054E-BB3A-C7EEB3891B1E}"/>
              </a:ext>
            </a:extLst>
          </p:cNvPr>
          <p:cNvGrpSpPr/>
          <p:nvPr userDrawn="1"/>
        </p:nvGrpSpPr>
        <p:grpSpPr>
          <a:xfrm>
            <a:off x="1" y="583782"/>
            <a:ext cx="9767056" cy="5690436"/>
            <a:chOff x="-2604663" y="-1"/>
            <a:chExt cx="11771060" cy="6858001"/>
          </a:xfrm>
          <a:solidFill>
            <a:schemeClr val="bg1"/>
          </a:solidFill>
        </p:grpSpPr>
        <p:pic>
          <p:nvPicPr>
            <p:cNvPr id="11" name="Graphic 10">
              <a:extLst>
                <a:ext uri="{FF2B5EF4-FFF2-40B4-BE49-F238E27FC236}">
                  <a16:creationId xmlns:a16="http://schemas.microsoft.com/office/drawing/2014/main" xmlns="" id="{ECDEC7B1-08EA-8844-B98B-77E49D0F4501}"/>
                </a:ext>
              </a:extLst>
            </p:cNvPr>
            <p:cNvPicPr>
              <a:picLocks noChangeAspect="1"/>
            </p:cNvPicPr>
            <p:nvPr userDrawn="1"/>
          </p:nvPicPr>
          <p:blipFill>
            <a:blip r:embed="rId4" cstate="print">
              <a:extLst>
                <a:ext uri="{28A0092B-C50C-407E-A947-70E740481C1C}">
                  <a14:useLocalDpi xmlns:a14="http://schemas.microsoft.com/office/drawing/2010/main" xmlns=""/>
                </a:ext>
                <a:ext uri="{96DAC541-7B7A-43D3-8B79-37D633B846F1}">
                  <asvg:svgBlip xmlns:asvg="http://schemas.microsoft.com/office/drawing/2016/SVG/main" xmlns="" r:embed="rId5"/>
                </a:ext>
              </a:extLst>
            </a:blip>
            <a:stretch>
              <a:fillRect/>
            </a:stretch>
          </p:blipFill>
          <p:spPr>
            <a:xfrm>
              <a:off x="1190796" y="-1"/>
              <a:ext cx="7975601" cy="6858001"/>
            </a:xfrm>
            <a:prstGeom prst="rect">
              <a:avLst/>
            </a:prstGeom>
          </p:spPr>
        </p:pic>
        <p:sp>
          <p:nvSpPr>
            <p:cNvPr id="14" name="Rectangle 13">
              <a:extLst>
                <a:ext uri="{FF2B5EF4-FFF2-40B4-BE49-F238E27FC236}">
                  <a16:creationId xmlns:a16="http://schemas.microsoft.com/office/drawing/2014/main" xmlns="" id="{13055E6C-E0DA-3E44-955E-214822589516}"/>
                </a:ext>
              </a:extLst>
            </p:cNvPr>
            <p:cNvSpPr/>
            <p:nvPr userDrawn="1"/>
          </p:nvSpPr>
          <p:spPr>
            <a:xfrm>
              <a:off x="-2604663" y="-1"/>
              <a:ext cx="5913127" cy="68580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sz="1800" dirty="0"/>
            </a:p>
          </p:txBody>
        </p:sp>
      </p:grpSp>
    </p:spTree>
    <p:extLst>
      <p:ext uri="{BB962C8B-B14F-4D97-AF65-F5344CB8AC3E}">
        <p14:creationId xmlns:p14="http://schemas.microsoft.com/office/powerpoint/2010/main" xmlns="" val="798595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ured background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042C08C1-BC66-0743-935A-EF34C78648B4}"/>
              </a:ext>
            </a:extLst>
          </p:cNvPr>
          <p:cNvSpPr/>
          <p:nvPr userDrawn="1"/>
        </p:nvSpPr>
        <p:spPr>
          <a:xfrm>
            <a:off x="0" y="0"/>
            <a:ext cx="12192000" cy="6858000"/>
          </a:xfrm>
          <a:prstGeom prst="rect">
            <a:avLst/>
          </a:prstGeom>
          <a:solidFill>
            <a:srgbClr val="FFB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sz="1800" dirty="0"/>
          </a:p>
        </p:txBody>
      </p:sp>
      <p:pic>
        <p:nvPicPr>
          <p:cNvPr id="5" name="Graphic 4">
            <a:extLst>
              <a:ext uri="{FF2B5EF4-FFF2-40B4-BE49-F238E27FC236}">
                <a16:creationId xmlns:a16="http://schemas.microsoft.com/office/drawing/2014/main" xmlns="" id="{5323E1C4-B71D-ED43-8769-A48FC509AFD6}"/>
              </a:ext>
            </a:extLst>
          </p:cNvPr>
          <p:cNvPicPr>
            <a:picLocks noChangeAspect="1"/>
          </p:cNvPicPr>
          <p:nvPr userDrawn="1"/>
        </p:nvPicPr>
        <p:blipFill>
          <a:blip r:embed="rId2">
            <a:extLst>
              <a:ext uri="{28A0092B-C50C-407E-A947-70E740481C1C}">
                <a14:useLocalDpi xmlns:a14="http://schemas.microsoft.com/office/drawing/2010/main" xmlns=""/>
              </a:ext>
              <a:ext uri="{96DAC541-7B7A-43D3-8B79-37D633B846F1}">
                <asvg:svgBlip xmlns:asvg="http://schemas.microsoft.com/office/drawing/2016/SVG/main" xmlns="" r:embed="rId3"/>
              </a:ext>
            </a:extLst>
          </a:blip>
          <a:stretch>
            <a:fillRect/>
          </a:stretch>
        </p:blipFill>
        <p:spPr>
          <a:xfrm>
            <a:off x="45494" y="0"/>
            <a:ext cx="12146507" cy="6858000"/>
          </a:xfrm>
          <a:prstGeom prst="rect">
            <a:avLst/>
          </a:prstGeom>
        </p:spPr>
      </p:pic>
    </p:spTree>
    <p:extLst>
      <p:ext uri="{BB962C8B-B14F-4D97-AF65-F5344CB8AC3E}">
        <p14:creationId xmlns:p14="http://schemas.microsoft.com/office/powerpoint/2010/main" xmlns="" val="39105344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ured background 3">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5B88D7EC-1879-F24B-8D79-39F74E32775B}"/>
              </a:ext>
            </a:extLst>
          </p:cNvPr>
          <p:cNvSpPr/>
          <p:nvPr userDrawn="1"/>
        </p:nvSpPr>
        <p:spPr>
          <a:xfrm>
            <a:off x="0" y="0"/>
            <a:ext cx="12192000" cy="6858000"/>
          </a:xfrm>
          <a:prstGeom prst="rect">
            <a:avLst/>
          </a:prstGeom>
          <a:solidFill>
            <a:srgbClr val="0151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sz="1800" dirty="0"/>
          </a:p>
        </p:txBody>
      </p:sp>
      <p:pic>
        <p:nvPicPr>
          <p:cNvPr id="7" name="Graphic 6">
            <a:extLst>
              <a:ext uri="{FF2B5EF4-FFF2-40B4-BE49-F238E27FC236}">
                <a16:creationId xmlns:a16="http://schemas.microsoft.com/office/drawing/2014/main" xmlns="" id="{9B78D3A4-52A1-D847-A76C-149C7CAF574C}"/>
              </a:ext>
            </a:extLst>
          </p:cNvPr>
          <p:cNvPicPr>
            <a:picLocks noChangeAspect="1"/>
          </p:cNvPicPr>
          <p:nvPr userDrawn="1"/>
        </p:nvPicPr>
        <p:blipFill>
          <a:blip r:embed="rId2">
            <a:extLst>
              <a:ext uri="{28A0092B-C50C-407E-A947-70E740481C1C}">
                <a14:useLocalDpi xmlns:a14="http://schemas.microsoft.com/office/drawing/2010/main" xmlns=""/>
              </a:ext>
              <a:ext uri="{96DAC541-7B7A-43D3-8B79-37D633B846F1}">
                <asvg:svgBlip xmlns:asvg="http://schemas.microsoft.com/office/drawing/2016/SVG/main" xmlns="" r:embed="rId3"/>
              </a:ext>
            </a:extLst>
          </a:blip>
          <a:stretch>
            <a:fillRect/>
          </a:stretch>
        </p:blipFill>
        <p:spPr>
          <a:xfrm>
            <a:off x="45494" y="0"/>
            <a:ext cx="12146507" cy="6858000"/>
          </a:xfrm>
          <a:prstGeom prst="rect">
            <a:avLst/>
          </a:prstGeom>
        </p:spPr>
      </p:pic>
    </p:spTree>
    <p:extLst>
      <p:ext uri="{BB962C8B-B14F-4D97-AF65-F5344CB8AC3E}">
        <p14:creationId xmlns:p14="http://schemas.microsoft.com/office/powerpoint/2010/main" xmlns="" val="4805975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ustom backgroun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21E1D356-A879-C043-9CCD-0A66E199F4E6}"/>
              </a:ext>
            </a:extLst>
          </p:cNvPr>
          <p:cNvSpPr/>
          <p:nvPr userDrawn="1"/>
        </p:nvSpPr>
        <p:spPr>
          <a:xfrm>
            <a:off x="0" y="0"/>
            <a:ext cx="12192000" cy="6858000"/>
          </a:xfrm>
          <a:prstGeom prst="rect">
            <a:avLst/>
          </a:prstGeom>
          <a:solidFill>
            <a:srgbClr val="0151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sz="1800" dirty="0"/>
          </a:p>
        </p:txBody>
      </p:sp>
      <p:pic>
        <p:nvPicPr>
          <p:cNvPr id="3" name="Graphic 2">
            <a:extLst>
              <a:ext uri="{FF2B5EF4-FFF2-40B4-BE49-F238E27FC236}">
                <a16:creationId xmlns:a16="http://schemas.microsoft.com/office/drawing/2014/main" xmlns="" id="{8CC5FECF-3DDE-5743-8C89-619DBF30B1DA}"/>
              </a:ext>
            </a:extLst>
          </p:cNvPr>
          <p:cNvPicPr>
            <a:picLocks noChangeAspect="1"/>
          </p:cNvPicPr>
          <p:nvPr userDrawn="1"/>
        </p:nvPicPr>
        <p:blipFill>
          <a:blip r:embed="rId2">
            <a:extLst>
              <a:ext uri="{28A0092B-C50C-407E-A947-70E740481C1C}">
                <a14:useLocalDpi xmlns:a14="http://schemas.microsoft.com/office/drawing/2010/main" xmlns=""/>
              </a:ext>
              <a:ext uri="{96DAC541-7B7A-43D3-8B79-37D633B846F1}">
                <asvg:svgBlip xmlns:asvg="http://schemas.microsoft.com/office/drawing/2016/SVG/main" xmlns="" r:embed="rId3"/>
              </a:ext>
            </a:extLst>
          </a:blip>
          <a:stretch>
            <a:fillRect/>
          </a:stretch>
        </p:blipFill>
        <p:spPr>
          <a:xfrm>
            <a:off x="45494" y="0"/>
            <a:ext cx="12146507" cy="6858000"/>
          </a:xfrm>
          <a:prstGeom prst="rect">
            <a:avLst/>
          </a:prstGeom>
        </p:spPr>
      </p:pic>
      <p:pic>
        <p:nvPicPr>
          <p:cNvPr id="4" name="Graphic 3">
            <a:extLst>
              <a:ext uri="{FF2B5EF4-FFF2-40B4-BE49-F238E27FC236}">
                <a16:creationId xmlns:a16="http://schemas.microsoft.com/office/drawing/2014/main" xmlns="" id="{4A01F2F9-6ADD-4F46-BD09-7963E9B8FE7A}"/>
              </a:ext>
            </a:extLst>
          </p:cNvPr>
          <p:cNvPicPr>
            <a:picLocks noChangeAspect="1"/>
          </p:cNvPicPr>
          <p:nvPr userDrawn="1"/>
        </p:nvPicPr>
        <p:blipFill>
          <a:blip r:embed="rId4" cstate="print">
            <a:extLst>
              <a:ext uri="{28A0092B-C50C-407E-A947-70E740481C1C}">
                <a14:useLocalDpi xmlns:a14="http://schemas.microsoft.com/office/drawing/2010/main" xmlns=""/>
              </a:ext>
              <a:ext uri="{96DAC541-7B7A-43D3-8B79-37D633B846F1}">
                <asvg:svgBlip xmlns:asvg="http://schemas.microsoft.com/office/drawing/2016/SVG/main" xmlns="" r:embed="rId5"/>
              </a:ext>
            </a:extLst>
          </a:blip>
          <a:stretch>
            <a:fillRect/>
          </a:stretch>
        </p:blipFill>
        <p:spPr>
          <a:xfrm rot="10800000">
            <a:off x="5138059" y="792511"/>
            <a:ext cx="7053943" cy="6065491"/>
          </a:xfrm>
          <a:prstGeom prst="rect">
            <a:avLst/>
          </a:prstGeom>
        </p:spPr>
      </p:pic>
    </p:spTree>
    <p:extLst>
      <p:ext uri="{BB962C8B-B14F-4D97-AF65-F5344CB8AC3E}">
        <p14:creationId xmlns:p14="http://schemas.microsoft.com/office/powerpoint/2010/main" xmlns="" val="2854378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ustom background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21E1D356-A879-C043-9CCD-0A66E199F4E6}"/>
              </a:ext>
            </a:extLst>
          </p:cNvPr>
          <p:cNvSpPr/>
          <p:nvPr userDrawn="1"/>
        </p:nvSpPr>
        <p:spPr>
          <a:xfrm>
            <a:off x="0" y="0"/>
            <a:ext cx="12192000" cy="6858000"/>
          </a:xfrm>
          <a:prstGeom prst="rect">
            <a:avLst/>
          </a:prstGeom>
          <a:solidFill>
            <a:srgbClr val="0151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sz="1800" dirty="0"/>
          </a:p>
        </p:txBody>
      </p:sp>
      <p:pic>
        <p:nvPicPr>
          <p:cNvPr id="3" name="Graphic 2">
            <a:extLst>
              <a:ext uri="{FF2B5EF4-FFF2-40B4-BE49-F238E27FC236}">
                <a16:creationId xmlns:a16="http://schemas.microsoft.com/office/drawing/2014/main" xmlns="" id="{8CC5FECF-3DDE-5743-8C89-619DBF30B1DA}"/>
              </a:ext>
            </a:extLst>
          </p:cNvPr>
          <p:cNvPicPr>
            <a:picLocks noChangeAspect="1"/>
          </p:cNvPicPr>
          <p:nvPr userDrawn="1"/>
        </p:nvPicPr>
        <p:blipFill>
          <a:blip r:embed="rId2">
            <a:extLst>
              <a:ext uri="{28A0092B-C50C-407E-A947-70E740481C1C}">
                <a14:useLocalDpi xmlns:a14="http://schemas.microsoft.com/office/drawing/2010/main" xmlns=""/>
              </a:ext>
              <a:ext uri="{96DAC541-7B7A-43D3-8B79-37D633B846F1}">
                <asvg:svgBlip xmlns:asvg="http://schemas.microsoft.com/office/drawing/2016/SVG/main" xmlns="" r:embed="rId3"/>
              </a:ext>
            </a:extLst>
          </a:blip>
          <a:stretch>
            <a:fillRect/>
          </a:stretch>
        </p:blipFill>
        <p:spPr>
          <a:xfrm>
            <a:off x="45494" y="0"/>
            <a:ext cx="12146507" cy="6858000"/>
          </a:xfrm>
          <a:prstGeom prst="rect">
            <a:avLst/>
          </a:prstGeom>
        </p:spPr>
      </p:pic>
      <p:pic>
        <p:nvPicPr>
          <p:cNvPr id="4" name="Graphic 3">
            <a:extLst>
              <a:ext uri="{FF2B5EF4-FFF2-40B4-BE49-F238E27FC236}">
                <a16:creationId xmlns:a16="http://schemas.microsoft.com/office/drawing/2014/main" xmlns="" id="{4A01F2F9-6ADD-4F46-BD09-7963E9B8FE7A}"/>
              </a:ext>
            </a:extLst>
          </p:cNvPr>
          <p:cNvPicPr>
            <a:picLocks noChangeAspect="1"/>
          </p:cNvPicPr>
          <p:nvPr userDrawn="1"/>
        </p:nvPicPr>
        <p:blipFill>
          <a:blip r:embed="rId4" cstate="print">
            <a:extLst>
              <a:ext uri="{28A0092B-C50C-407E-A947-70E740481C1C}">
                <a14:useLocalDpi xmlns:a14="http://schemas.microsoft.com/office/drawing/2010/main" xmlns=""/>
              </a:ext>
              <a:ext uri="{96DAC541-7B7A-43D3-8B79-37D633B846F1}">
                <asvg:svgBlip xmlns:asvg="http://schemas.microsoft.com/office/drawing/2016/SVG/main" xmlns="" r:embed="rId5"/>
              </a:ext>
            </a:extLst>
          </a:blip>
          <a:stretch>
            <a:fillRect/>
          </a:stretch>
        </p:blipFill>
        <p:spPr>
          <a:xfrm rot="10800000">
            <a:off x="5138059" y="792511"/>
            <a:ext cx="7053943" cy="6065491"/>
          </a:xfrm>
          <a:prstGeom prst="rect">
            <a:avLst/>
          </a:prstGeom>
        </p:spPr>
      </p:pic>
    </p:spTree>
    <p:extLst>
      <p:ext uri="{BB962C8B-B14F-4D97-AF65-F5344CB8AC3E}">
        <p14:creationId xmlns:p14="http://schemas.microsoft.com/office/powerpoint/2010/main" xmlns="" val="19062782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ustom backgroun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21E1D356-A879-C043-9CCD-0A66E199F4E6}"/>
              </a:ext>
            </a:extLst>
          </p:cNvPr>
          <p:cNvSpPr/>
          <p:nvPr userDrawn="1"/>
        </p:nvSpPr>
        <p:spPr>
          <a:xfrm>
            <a:off x="0" y="0"/>
            <a:ext cx="12192000" cy="6858000"/>
          </a:xfrm>
          <a:prstGeom prst="rect">
            <a:avLst/>
          </a:prstGeom>
          <a:solidFill>
            <a:srgbClr val="0151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sz="1800" dirty="0"/>
          </a:p>
        </p:txBody>
      </p:sp>
      <p:pic>
        <p:nvPicPr>
          <p:cNvPr id="3" name="Graphic 2">
            <a:extLst>
              <a:ext uri="{FF2B5EF4-FFF2-40B4-BE49-F238E27FC236}">
                <a16:creationId xmlns:a16="http://schemas.microsoft.com/office/drawing/2014/main" xmlns="" id="{8CC5FECF-3DDE-5743-8C89-619DBF30B1DA}"/>
              </a:ext>
            </a:extLst>
          </p:cNvPr>
          <p:cNvPicPr>
            <a:picLocks noChangeAspect="1"/>
          </p:cNvPicPr>
          <p:nvPr userDrawn="1"/>
        </p:nvPicPr>
        <p:blipFill>
          <a:blip r:embed="rId2">
            <a:extLst>
              <a:ext uri="{28A0092B-C50C-407E-A947-70E740481C1C}">
                <a14:useLocalDpi xmlns:a14="http://schemas.microsoft.com/office/drawing/2010/main" xmlns=""/>
              </a:ext>
              <a:ext uri="{96DAC541-7B7A-43D3-8B79-37D633B846F1}">
                <asvg:svgBlip xmlns:asvg="http://schemas.microsoft.com/office/drawing/2016/SVG/main" xmlns="" r:embed="rId3"/>
              </a:ext>
            </a:extLst>
          </a:blip>
          <a:stretch>
            <a:fillRect/>
          </a:stretch>
        </p:blipFill>
        <p:spPr>
          <a:xfrm>
            <a:off x="45494" y="0"/>
            <a:ext cx="12146507" cy="6858000"/>
          </a:xfrm>
          <a:prstGeom prst="rect">
            <a:avLst/>
          </a:prstGeom>
        </p:spPr>
      </p:pic>
    </p:spTree>
    <p:extLst>
      <p:ext uri="{BB962C8B-B14F-4D97-AF65-F5344CB8AC3E}">
        <p14:creationId xmlns:p14="http://schemas.microsoft.com/office/powerpoint/2010/main" xmlns="" val="16375955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xmlns="" id="{F73A8B53-DA7E-4E38-A9A2-B068FC30A58C}"/>
              </a:ext>
            </a:extLst>
          </p:cNvPr>
          <p:cNvPicPr>
            <a:picLocks noChangeAspect="1"/>
          </p:cNvPicPr>
          <p:nvPr userDrawn="1"/>
        </p:nvPicPr>
        <p:blipFill rotWithShape="1">
          <a:blip r:embed="rId2" cstate="screen">
            <a:extLst>
              <a:ext uri="{28A0092B-C50C-407E-A947-70E740481C1C}">
                <a14:useLocalDpi xmlns:a14="http://schemas.microsoft.com/office/drawing/2010/main" xmlns=""/>
              </a:ext>
            </a:extLst>
          </a:blip>
          <a:srcRect/>
          <a:stretch/>
        </p:blipFill>
        <p:spPr>
          <a:xfrm>
            <a:off x="10534113" y="6424204"/>
            <a:ext cx="1440000" cy="330121"/>
          </a:xfrm>
          <a:prstGeom prst="rect">
            <a:avLst/>
          </a:prstGeom>
        </p:spPr>
      </p:pic>
    </p:spTree>
    <p:extLst>
      <p:ext uri="{BB962C8B-B14F-4D97-AF65-F5344CB8AC3E}">
        <p14:creationId xmlns:p14="http://schemas.microsoft.com/office/powerpoint/2010/main" xmlns="" val="22524315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py &amp; Caption with Map">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5602614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opy &amp; Caption with Map">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5337721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1 Column 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a:xfrm>
            <a:off x="630002" y="2235600"/>
            <a:ext cx="8206025" cy="4021200"/>
          </a:xfr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Slide Number Placeholder 7"/>
          <p:cNvSpPr>
            <a:spLocks noGrp="1"/>
          </p:cNvSpPr>
          <p:nvPr>
            <p:ph type="sldNum" sz="quarter" idx="11"/>
          </p:nvPr>
        </p:nvSpPr>
        <p:spPr>
          <a:xfrm>
            <a:off x="11250252" y="6555599"/>
            <a:ext cx="312945" cy="252000"/>
          </a:xfrm>
          <a:prstGeom prst="rect">
            <a:avLst/>
          </a:prstGeom>
        </p:spPr>
        <p:txBody>
          <a:bodyPr/>
          <a:lstStyle/>
          <a:p>
            <a:fld id="{811A6D73-961B-4733-B327-A3AD5C489ADE}" type="slidenum">
              <a:rPr lang="en-GB" smtClean="0"/>
              <a:pPr/>
              <a:t>‹#›</a:t>
            </a:fld>
            <a:endParaRPr lang="en-GB" dirty="0"/>
          </a:p>
        </p:txBody>
      </p:sp>
    </p:spTree>
    <p:extLst>
      <p:ext uri="{BB962C8B-B14F-4D97-AF65-F5344CB8AC3E}">
        <p14:creationId xmlns:p14="http://schemas.microsoft.com/office/powerpoint/2010/main" xmlns="" val="27180185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2-column Cop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a:xfrm>
            <a:off x="630002" y="2235600"/>
            <a:ext cx="5319950" cy="4021200"/>
          </a:xfrm>
        </p:spPr>
        <p:txBody>
          <a:bodyPr/>
          <a:lstStyle>
            <a:lvl1pPr>
              <a:lnSpc>
                <a:spcPct val="105000"/>
              </a:lnSpc>
              <a:spcBef>
                <a:spcPts val="2400"/>
              </a:spcBef>
              <a:defRPr sz="1500"/>
            </a:lvl1pPr>
            <a:lvl2pPr>
              <a:lnSpc>
                <a:spcPct val="105000"/>
              </a:lnSpc>
              <a:defRPr sz="1400"/>
            </a:lvl2pPr>
            <a:lvl3pPr marL="153988" indent="-153988">
              <a:lnSpc>
                <a:spcPct val="105000"/>
              </a:lnSpc>
              <a:defRPr sz="1400"/>
            </a:lvl3pPr>
            <a:lvl4pPr marL="344488" indent="-153988">
              <a:lnSpc>
                <a:spcPct val="105000"/>
              </a:lnSpc>
              <a:defRPr sz="1300"/>
            </a:lvl4pPr>
            <a:lvl5pPr marL="534988" indent="-155575">
              <a:lnSpc>
                <a:spcPct val="105000"/>
              </a:lnSpc>
              <a:defRPr sz="1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Slide Number Placeholder 7"/>
          <p:cNvSpPr>
            <a:spLocks noGrp="1"/>
          </p:cNvSpPr>
          <p:nvPr>
            <p:ph type="sldNum" sz="quarter" idx="11"/>
          </p:nvPr>
        </p:nvSpPr>
        <p:spPr>
          <a:xfrm>
            <a:off x="11250252" y="6555599"/>
            <a:ext cx="312945" cy="252000"/>
          </a:xfrm>
          <a:prstGeom prst="rect">
            <a:avLst/>
          </a:prstGeom>
        </p:spPr>
        <p:txBody>
          <a:bodyPr/>
          <a:lstStyle/>
          <a:p>
            <a:fld id="{811A6D73-961B-4733-B327-A3AD5C489ADE}" type="slidenum">
              <a:rPr lang="en-GB" smtClean="0"/>
              <a:pPr/>
              <a:t>‹#›</a:t>
            </a:fld>
            <a:endParaRPr lang="en-GB" dirty="0"/>
          </a:p>
        </p:txBody>
      </p:sp>
      <p:sp>
        <p:nvSpPr>
          <p:cNvPr id="6" name="Content Placeholder 2"/>
          <p:cNvSpPr>
            <a:spLocks noGrp="1"/>
          </p:cNvSpPr>
          <p:nvPr>
            <p:ph idx="12"/>
          </p:nvPr>
        </p:nvSpPr>
        <p:spPr>
          <a:xfrm>
            <a:off x="6246575" y="2235600"/>
            <a:ext cx="5319950" cy="4021200"/>
          </a:xfrm>
        </p:spPr>
        <p:txBody>
          <a:bodyPr/>
          <a:lstStyle>
            <a:lvl1pPr>
              <a:lnSpc>
                <a:spcPct val="105000"/>
              </a:lnSpc>
              <a:spcBef>
                <a:spcPts val="2400"/>
              </a:spcBef>
              <a:defRPr sz="1500"/>
            </a:lvl1pPr>
            <a:lvl2pPr>
              <a:lnSpc>
                <a:spcPct val="105000"/>
              </a:lnSpc>
              <a:defRPr sz="1400"/>
            </a:lvl2pPr>
            <a:lvl3pPr marL="153988" indent="-153988">
              <a:lnSpc>
                <a:spcPct val="105000"/>
              </a:lnSpc>
              <a:defRPr sz="1400"/>
            </a:lvl3pPr>
            <a:lvl4pPr marL="344488" indent="-153988">
              <a:lnSpc>
                <a:spcPct val="105000"/>
              </a:lnSpc>
              <a:defRPr sz="1300"/>
            </a:lvl4pPr>
            <a:lvl5pPr marL="534988" indent="-155575">
              <a:lnSpc>
                <a:spcPct val="105000"/>
              </a:lnSpc>
              <a:defRPr sz="1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xmlns="" val="12044858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able of contents 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F9964202-7F10-2045-BC4C-F9775037EC40}"/>
              </a:ext>
            </a:extLst>
          </p:cNvPr>
          <p:cNvSpPr/>
          <p:nvPr userDrawn="1"/>
        </p:nvSpPr>
        <p:spPr>
          <a:xfrm>
            <a:off x="0" y="0"/>
            <a:ext cx="12192000" cy="6858000"/>
          </a:xfrm>
          <a:prstGeom prst="rect">
            <a:avLst/>
          </a:prstGeom>
          <a:solidFill>
            <a:srgbClr val="0151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sz="1800" dirty="0"/>
          </a:p>
        </p:txBody>
      </p:sp>
      <p:pic>
        <p:nvPicPr>
          <p:cNvPr id="28" name="Graphic 27">
            <a:extLst>
              <a:ext uri="{FF2B5EF4-FFF2-40B4-BE49-F238E27FC236}">
                <a16:creationId xmlns:a16="http://schemas.microsoft.com/office/drawing/2014/main" xmlns="" id="{DA53A354-7B2D-3F44-BC7D-F058D207BB81}"/>
              </a:ext>
            </a:extLst>
          </p:cNvPr>
          <p:cNvPicPr>
            <a:picLocks noChangeAspect="1"/>
          </p:cNvPicPr>
          <p:nvPr userDrawn="1"/>
        </p:nvPicPr>
        <p:blipFill>
          <a:blip r:embed="rId2">
            <a:extLst>
              <a:ext uri="{28A0092B-C50C-407E-A947-70E740481C1C}">
                <a14:useLocalDpi xmlns:a14="http://schemas.microsoft.com/office/drawing/2010/main" xmlns=""/>
              </a:ext>
              <a:ext uri="{96DAC541-7B7A-43D3-8B79-37D633B846F1}">
                <asvg:svgBlip xmlns:asvg="http://schemas.microsoft.com/office/drawing/2016/SVG/main" xmlns="" r:embed="rId3"/>
              </a:ext>
            </a:extLst>
          </a:blip>
          <a:stretch>
            <a:fillRect/>
          </a:stretch>
        </p:blipFill>
        <p:spPr>
          <a:xfrm>
            <a:off x="45494" y="0"/>
            <a:ext cx="12146507" cy="6858000"/>
          </a:xfrm>
          <a:prstGeom prst="rect">
            <a:avLst/>
          </a:prstGeom>
        </p:spPr>
      </p:pic>
      <p:pic>
        <p:nvPicPr>
          <p:cNvPr id="20" name="Graphic 19">
            <a:extLst>
              <a:ext uri="{FF2B5EF4-FFF2-40B4-BE49-F238E27FC236}">
                <a16:creationId xmlns:a16="http://schemas.microsoft.com/office/drawing/2014/main" xmlns="" id="{D13DE505-E7F8-B646-B44F-8D7FBDEFDF19}"/>
              </a:ext>
            </a:extLst>
          </p:cNvPr>
          <p:cNvPicPr>
            <a:picLocks noChangeAspect="1"/>
          </p:cNvPicPr>
          <p:nvPr userDrawn="1"/>
        </p:nvPicPr>
        <p:blipFill>
          <a:blip r:embed="rId4" cstate="print">
            <a:extLst>
              <a:ext uri="{28A0092B-C50C-407E-A947-70E740481C1C}">
                <a14:useLocalDpi xmlns:a14="http://schemas.microsoft.com/office/drawing/2010/main" xmlns=""/>
              </a:ext>
              <a:ext uri="{96DAC541-7B7A-43D3-8B79-37D633B846F1}">
                <asvg:svgBlip xmlns:asvg="http://schemas.microsoft.com/office/drawing/2016/SVG/main" xmlns="" r:embed="rId5"/>
              </a:ext>
            </a:extLst>
          </a:blip>
          <a:stretch>
            <a:fillRect/>
          </a:stretch>
        </p:blipFill>
        <p:spPr>
          <a:xfrm>
            <a:off x="0" y="0"/>
            <a:ext cx="6394606" cy="5498544"/>
          </a:xfrm>
          <a:prstGeom prst="rect">
            <a:avLst/>
          </a:prstGeom>
        </p:spPr>
      </p:pic>
      <p:grpSp>
        <p:nvGrpSpPr>
          <p:cNvPr id="22" name="Group 21">
            <a:extLst>
              <a:ext uri="{FF2B5EF4-FFF2-40B4-BE49-F238E27FC236}">
                <a16:creationId xmlns:a16="http://schemas.microsoft.com/office/drawing/2014/main" xmlns="" id="{F014B644-FDD5-5F46-B7E2-95E94C59F642}"/>
              </a:ext>
            </a:extLst>
          </p:cNvPr>
          <p:cNvGrpSpPr/>
          <p:nvPr userDrawn="1"/>
        </p:nvGrpSpPr>
        <p:grpSpPr>
          <a:xfrm rot="10800000">
            <a:off x="2145991" y="1359456"/>
            <a:ext cx="10046009" cy="5498544"/>
            <a:chOff x="-3643551" y="-1"/>
            <a:chExt cx="12529775" cy="6858001"/>
          </a:xfrm>
          <a:solidFill>
            <a:srgbClr val="0080AF"/>
          </a:solidFill>
        </p:grpSpPr>
        <p:pic>
          <p:nvPicPr>
            <p:cNvPr id="23" name="Graphic 22">
              <a:extLst>
                <a:ext uri="{FF2B5EF4-FFF2-40B4-BE49-F238E27FC236}">
                  <a16:creationId xmlns:a16="http://schemas.microsoft.com/office/drawing/2014/main" xmlns="" id="{74C66A8E-CEDB-4B46-B428-F0C3D922ED3A}"/>
                </a:ext>
              </a:extLst>
            </p:cNvPr>
            <p:cNvPicPr>
              <a:picLocks noChangeAspect="1"/>
            </p:cNvPicPr>
            <p:nvPr userDrawn="1"/>
          </p:nvPicPr>
          <p:blipFill>
            <a:blip r:embed="rId4" cstate="print">
              <a:extLst>
                <a:ext uri="{28A0092B-C50C-407E-A947-70E740481C1C}">
                  <a14:useLocalDpi xmlns:a14="http://schemas.microsoft.com/office/drawing/2010/main" xmlns=""/>
                </a:ext>
                <a:ext uri="{96DAC541-7B7A-43D3-8B79-37D633B846F1}">
                  <asvg:svgBlip xmlns:asvg="http://schemas.microsoft.com/office/drawing/2016/SVG/main" xmlns="" r:embed="rId5"/>
                </a:ext>
              </a:extLst>
            </a:blip>
            <a:stretch>
              <a:fillRect/>
            </a:stretch>
          </p:blipFill>
          <p:spPr>
            <a:xfrm>
              <a:off x="910623" y="-1"/>
              <a:ext cx="7975601" cy="6858001"/>
            </a:xfrm>
            <a:prstGeom prst="rect">
              <a:avLst/>
            </a:prstGeom>
          </p:spPr>
        </p:pic>
        <p:sp>
          <p:nvSpPr>
            <p:cNvPr id="24" name="Rectangle 23">
              <a:extLst>
                <a:ext uri="{FF2B5EF4-FFF2-40B4-BE49-F238E27FC236}">
                  <a16:creationId xmlns:a16="http://schemas.microsoft.com/office/drawing/2014/main" xmlns="" id="{2EF0C4D8-B044-8447-988B-24FBFD0893B1}"/>
                </a:ext>
              </a:extLst>
            </p:cNvPr>
            <p:cNvSpPr/>
            <p:nvPr userDrawn="1"/>
          </p:nvSpPr>
          <p:spPr>
            <a:xfrm>
              <a:off x="-3643551" y="-1"/>
              <a:ext cx="6952017" cy="68580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sz="1800" dirty="0"/>
            </a:p>
          </p:txBody>
        </p:sp>
      </p:grpSp>
      <p:pic>
        <p:nvPicPr>
          <p:cNvPr id="12" name="Picture 11" descr="Logo&#10;&#10;Description automatically generated">
            <a:extLst>
              <a:ext uri="{FF2B5EF4-FFF2-40B4-BE49-F238E27FC236}">
                <a16:creationId xmlns:a16="http://schemas.microsoft.com/office/drawing/2014/main" xmlns="" id="{B453C409-7D1A-4B12-906E-4D6C008BB87C}"/>
              </a:ext>
            </a:extLst>
          </p:cNvPr>
          <p:cNvPicPr>
            <a:picLocks noChangeAspect="1"/>
          </p:cNvPicPr>
          <p:nvPr userDrawn="1"/>
        </p:nvPicPr>
        <p:blipFill rotWithShape="1">
          <a:blip r:embed="rId6" cstate="screen">
            <a:extLst>
              <a:ext uri="{28A0092B-C50C-407E-A947-70E740481C1C}">
                <a14:useLocalDpi xmlns:a14="http://schemas.microsoft.com/office/drawing/2010/main" xmlns=""/>
              </a:ext>
            </a:extLst>
          </a:blip>
          <a:srcRect/>
          <a:stretch/>
        </p:blipFill>
        <p:spPr>
          <a:xfrm>
            <a:off x="10498755" y="6436766"/>
            <a:ext cx="1515241" cy="268833"/>
          </a:xfrm>
          <a:prstGeom prst="rect">
            <a:avLst/>
          </a:prstGeom>
        </p:spPr>
      </p:pic>
    </p:spTree>
    <p:extLst>
      <p:ext uri="{BB962C8B-B14F-4D97-AF65-F5344CB8AC3E}">
        <p14:creationId xmlns:p14="http://schemas.microsoft.com/office/powerpoint/2010/main" xmlns="" val="211391583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py &amp; Image">
    <p:spTree>
      <p:nvGrpSpPr>
        <p:cNvPr id="1" name=""/>
        <p:cNvGrpSpPr/>
        <p:nvPr/>
      </p:nvGrpSpPr>
      <p:grpSpPr>
        <a:xfrm>
          <a:off x="0" y="0"/>
          <a:ext cx="0" cy="0"/>
          <a:chOff x="0" y="0"/>
          <a:chExt cx="0" cy="0"/>
        </a:xfrm>
      </p:grpSpPr>
      <p:sp>
        <p:nvSpPr>
          <p:cNvPr id="2" name="Title 1"/>
          <p:cNvSpPr>
            <a:spLocks noGrp="1"/>
          </p:cNvSpPr>
          <p:nvPr>
            <p:ph type="title"/>
          </p:nvPr>
        </p:nvSpPr>
        <p:spPr>
          <a:xfrm>
            <a:off x="630000" y="601200"/>
            <a:ext cx="10933198" cy="1343922"/>
          </a:xfrm>
        </p:spPr>
        <p:txBody>
          <a:bodyPr/>
          <a:lstStyle/>
          <a:p>
            <a:r>
              <a:rPr lang="en-US" dirty="0"/>
              <a:t>Click to edit Master title style</a:t>
            </a:r>
            <a:endParaRPr lang="en-GB" dirty="0"/>
          </a:p>
        </p:txBody>
      </p:sp>
      <p:sp>
        <p:nvSpPr>
          <p:cNvPr id="3" name="Content Placeholder 2"/>
          <p:cNvSpPr>
            <a:spLocks noGrp="1"/>
          </p:cNvSpPr>
          <p:nvPr>
            <p:ph idx="1"/>
          </p:nvPr>
        </p:nvSpPr>
        <p:spPr>
          <a:xfrm>
            <a:off x="6246575" y="2235600"/>
            <a:ext cx="5319950" cy="4021200"/>
          </a:xfrm>
        </p:spPr>
        <p:txBody>
          <a:bodyPr/>
          <a:lstStyle>
            <a:lvl1pPr>
              <a:lnSpc>
                <a:spcPct val="105000"/>
              </a:lnSpc>
              <a:spcBef>
                <a:spcPts val="2400"/>
              </a:spcBef>
              <a:defRPr sz="1500"/>
            </a:lvl1pPr>
            <a:lvl2pPr>
              <a:lnSpc>
                <a:spcPct val="105000"/>
              </a:lnSpc>
              <a:defRPr sz="1400"/>
            </a:lvl2pPr>
            <a:lvl3pPr marL="153988" indent="-153988">
              <a:lnSpc>
                <a:spcPct val="105000"/>
              </a:lnSpc>
              <a:defRPr sz="1400"/>
            </a:lvl3pPr>
            <a:lvl4pPr marL="344488" indent="-153988">
              <a:lnSpc>
                <a:spcPct val="105000"/>
              </a:lnSpc>
              <a:defRPr sz="1300"/>
            </a:lvl4pPr>
            <a:lvl5pPr marL="534988" indent="-155575">
              <a:lnSpc>
                <a:spcPct val="105000"/>
              </a:lnSpc>
              <a:defRPr sz="1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Slide Number Placeholder 7"/>
          <p:cNvSpPr>
            <a:spLocks noGrp="1"/>
          </p:cNvSpPr>
          <p:nvPr>
            <p:ph type="sldNum" sz="quarter" idx="11"/>
          </p:nvPr>
        </p:nvSpPr>
        <p:spPr>
          <a:xfrm>
            <a:off x="11250252" y="6555599"/>
            <a:ext cx="312945" cy="252000"/>
          </a:xfrm>
          <a:prstGeom prst="rect">
            <a:avLst/>
          </a:prstGeom>
        </p:spPr>
        <p:txBody>
          <a:bodyPr/>
          <a:lstStyle/>
          <a:p>
            <a:fld id="{811A6D73-961B-4733-B327-A3AD5C489ADE}" type="slidenum">
              <a:rPr lang="en-GB" smtClean="0"/>
              <a:pPr/>
              <a:t>‹#›</a:t>
            </a:fld>
            <a:endParaRPr lang="en-GB" dirty="0"/>
          </a:p>
        </p:txBody>
      </p:sp>
      <p:sp>
        <p:nvSpPr>
          <p:cNvPr id="9" name="Picture Placeholder 4"/>
          <p:cNvSpPr>
            <a:spLocks noGrp="1"/>
          </p:cNvSpPr>
          <p:nvPr>
            <p:ph type="pic" sz="quarter" idx="16"/>
          </p:nvPr>
        </p:nvSpPr>
        <p:spPr>
          <a:xfrm>
            <a:off x="630002" y="2262188"/>
            <a:ext cx="5319950" cy="3994612"/>
          </a:xfrm>
        </p:spPr>
        <p:txBody>
          <a:bodyPr/>
          <a:lstStyle/>
          <a:p>
            <a:r>
              <a:rPr lang="en-US" dirty="0"/>
              <a:t>Drag picture to placeholder or click icon to add</a:t>
            </a:r>
            <a:endParaRPr lang="en-GB" dirty="0"/>
          </a:p>
        </p:txBody>
      </p:sp>
    </p:spTree>
    <p:extLst>
      <p:ext uri="{BB962C8B-B14F-4D97-AF65-F5344CB8AC3E}">
        <p14:creationId xmlns:p14="http://schemas.microsoft.com/office/powerpoint/2010/main" xmlns="" val="15203671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3-column Cop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a:xfrm>
            <a:off x="630001" y="2235600"/>
            <a:ext cx="3446700" cy="4021200"/>
          </a:xfrm>
        </p:spPr>
        <p:txBody>
          <a:bodyPr/>
          <a:lstStyle>
            <a:lvl1pPr>
              <a:lnSpc>
                <a:spcPct val="105000"/>
              </a:lnSpc>
              <a:spcBef>
                <a:spcPts val="2400"/>
              </a:spcBef>
              <a:defRPr sz="1500"/>
            </a:lvl1pPr>
            <a:lvl2pPr>
              <a:lnSpc>
                <a:spcPct val="105000"/>
              </a:lnSpc>
              <a:defRPr sz="1400"/>
            </a:lvl2pPr>
            <a:lvl3pPr marL="153988" indent="-153988">
              <a:lnSpc>
                <a:spcPct val="105000"/>
              </a:lnSpc>
              <a:defRPr sz="1400"/>
            </a:lvl3pPr>
            <a:lvl4pPr marL="344488" indent="-153988">
              <a:lnSpc>
                <a:spcPct val="105000"/>
              </a:lnSpc>
              <a:defRPr sz="1300"/>
            </a:lvl4pPr>
            <a:lvl5pPr marL="534988" indent="-155575">
              <a:lnSpc>
                <a:spcPct val="105000"/>
              </a:lnSpc>
              <a:defRPr sz="1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Slide Number Placeholder 7"/>
          <p:cNvSpPr>
            <a:spLocks noGrp="1"/>
          </p:cNvSpPr>
          <p:nvPr>
            <p:ph type="sldNum" sz="quarter" idx="11"/>
          </p:nvPr>
        </p:nvSpPr>
        <p:spPr>
          <a:xfrm>
            <a:off x="11250252" y="6555599"/>
            <a:ext cx="312945" cy="252000"/>
          </a:xfrm>
          <a:prstGeom prst="rect">
            <a:avLst/>
          </a:prstGeom>
        </p:spPr>
        <p:txBody>
          <a:bodyPr/>
          <a:lstStyle/>
          <a:p>
            <a:fld id="{811A6D73-961B-4733-B327-A3AD5C489ADE}" type="slidenum">
              <a:rPr lang="en-GB" smtClean="0"/>
              <a:pPr/>
              <a:t>‹#›</a:t>
            </a:fld>
            <a:endParaRPr lang="en-GB" dirty="0"/>
          </a:p>
        </p:txBody>
      </p:sp>
      <p:sp>
        <p:nvSpPr>
          <p:cNvPr id="6" name="Content Placeholder 2"/>
          <p:cNvSpPr>
            <a:spLocks noGrp="1"/>
          </p:cNvSpPr>
          <p:nvPr>
            <p:ph idx="12"/>
          </p:nvPr>
        </p:nvSpPr>
        <p:spPr>
          <a:xfrm>
            <a:off x="8116497" y="2235600"/>
            <a:ext cx="3446700" cy="4021200"/>
          </a:xfrm>
        </p:spPr>
        <p:txBody>
          <a:bodyPr/>
          <a:lstStyle>
            <a:lvl1pPr>
              <a:lnSpc>
                <a:spcPct val="105000"/>
              </a:lnSpc>
              <a:spcBef>
                <a:spcPts val="2400"/>
              </a:spcBef>
              <a:defRPr sz="1500"/>
            </a:lvl1pPr>
            <a:lvl2pPr>
              <a:lnSpc>
                <a:spcPct val="105000"/>
              </a:lnSpc>
              <a:defRPr sz="1400"/>
            </a:lvl2pPr>
            <a:lvl3pPr marL="153988" indent="-153988">
              <a:lnSpc>
                <a:spcPct val="105000"/>
              </a:lnSpc>
              <a:defRPr sz="1400"/>
            </a:lvl3pPr>
            <a:lvl4pPr marL="344488" indent="-153988">
              <a:lnSpc>
                <a:spcPct val="105000"/>
              </a:lnSpc>
              <a:defRPr sz="1300"/>
            </a:lvl4pPr>
            <a:lvl5pPr marL="534988" indent="-155575">
              <a:lnSpc>
                <a:spcPct val="105000"/>
              </a:lnSpc>
              <a:defRPr sz="1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2"/>
          <p:cNvSpPr>
            <a:spLocks noGrp="1"/>
          </p:cNvSpPr>
          <p:nvPr>
            <p:ph idx="13"/>
          </p:nvPr>
        </p:nvSpPr>
        <p:spPr>
          <a:xfrm>
            <a:off x="4373251" y="2235600"/>
            <a:ext cx="3446700" cy="4021200"/>
          </a:xfrm>
        </p:spPr>
        <p:txBody>
          <a:bodyPr/>
          <a:lstStyle>
            <a:lvl1pPr>
              <a:lnSpc>
                <a:spcPct val="105000"/>
              </a:lnSpc>
              <a:spcBef>
                <a:spcPts val="2400"/>
              </a:spcBef>
              <a:defRPr sz="1500"/>
            </a:lvl1pPr>
            <a:lvl2pPr>
              <a:lnSpc>
                <a:spcPct val="105000"/>
              </a:lnSpc>
              <a:defRPr sz="1400"/>
            </a:lvl2pPr>
            <a:lvl3pPr marL="153988" indent="-153988">
              <a:lnSpc>
                <a:spcPct val="105000"/>
              </a:lnSpc>
              <a:defRPr sz="1400"/>
            </a:lvl3pPr>
            <a:lvl4pPr marL="344488" indent="-153988">
              <a:lnSpc>
                <a:spcPct val="105000"/>
              </a:lnSpc>
              <a:defRPr sz="1300"/>
            </a:lvl4pPr>
            <a:lvl5pPr marL="534988" indent="-155575">
              <a:lnSpc>
                <a:spcPct val="105000"/>
              </a:lnSpc>
              <a:defRPr sz="1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xmlns="" val="12054902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Image with text Layout 5">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xmlns="" id="{9E4E0D71-0509-5548-A5CF-B121A449C8A7}"/>
              </a:ext>
            </a:extLst>
          </p:cNvPr>
          <p:cNvSpPr/>
          <p:nvPr userDrawn="1"/>
        </p:nvSpPr>
        <p:spPr>
          <a:xfrm>
            <a:off x="0" y="0"/>
            <a:ext cx="12192000" cy="6858000"/>
          </a:xfrm>
          <a:prstGeom prst="rect">
            <a:avLst/>
          </a:prstGeom>
          <a:solidFill>
            <a:srgbClr val="0151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dirty="0"/>
          </a:p>
        </p:txBody>
      </p:sp>
      <p:pic>
        <p:nvPicPr>
          <p:cNvPr id="24" name="Graphic 23">
            <a:extLst>
              <a:ext uri="{FF2B5EF4-FFF2-40B4-BE49-F238E27FC236}">
                <a16:creationId xmlns:a16="http://schemas.microsoft.com/office/drawing/2014/main" xmlns="" id="{8F696CC6-FBD3-CD49-89CD-811644043B97}"/>
              </a:ext>
            </a:extLst>
          </p:cNvPr>
          <p:cNvPicPr>
            <a:picLocks noChangeAspect="1"/>
          </p:cNvPicPr>
          <p:nvPr userDrawn="1"/>
        </p:nvPicPr>
        <p:blipFill>
          <a:blip r:embed="rId2">
            <a:extLst>
              <a:ext uri="{28A0092B-C50C-407E-A947-70E740481C1C}">
                <a14:useLocalDpi xmlns:a14="http://schemas.microsoft.com/office/drawing/2010/main" xmlns=""/>
              </a:ext>
              <a:ext uri="{96DAC541-7B7A-43D3-8B79-37D633B846F1}">
                <asvg:svgBlip xmlns:asvg="http://schemas.microsoft.com/office/drawing/2016/SVG/main" xmlns="" r:embed="rId3"/>
              </a:ext>
            </a:extLst>
          </a:blip>
          <a:stretch>
            <a:fillRect/>
          </a:stretch>
        </p:blipFill>
        <p:spPr>
          <a:xfrm>
            <a:off x="45493" y="0"/>
            <a:ext cx="12146507" cy="6858000"/>
          </a:xfrm>
          <a:prstGeom prst="rect">
            <a:avLst/>
          </a:prstGeom>
        </p:spPr>
      </p:pic>
      <p:sp>
        <p:nvSpPr>
          <p:cNvPr id="22" name="Picture Placeholder 21">
            <a:extLst>
              <a:ext uri="{FF2B5EF4-FFF2-40B4-BE49-F238E27FC236}">
                <a16:creationId xmlns:a16="http://schemas.microsoft.com/office/drawing/2014/main" xmlns="" id="{6958F2B8-C122-924A-B3B5-9A2AFD8CD3D0}"/>
              </a:ext>
            </a:extLst>
          </p:cNvPr>
          <p:cNvSpPr>
            <a:spLocks noGrp="1"/>
          </p:cNvSpPr>
          <p:nvPr>
            <p:ph type="pic" sz="quarter" idx="11"/>
          </p:nvPr>
        </p:nvSpPr>
        <p:spPr>
          <a:xfrm>
            <a:off x="4913244" y="0"/>
            <a:ext cx="9393237" cy="6858000"/>
          </a:xfrm>
          <a:prstGeom prst="flowChartInputOutput">
            <a:avLst/>
          </a:prstGeom>
          <a:blipFill>
            <a:blip r:embed="rId4" cstate="screen">
              <a:extLst>
                <a:ext uri="{28A0092B-C50C-407E-A947-70E740481C1C}">
                  <a14:useLocalDpi xmlns:a14="http://schemas.microsoft.com/office/drawing/2010/main" xmlns=""/>
                </a:ext>
              </a:extLst>
            </a:blip>
            <a:srcRect/>
            <a:stretch>
              <a:fillRect l="3566"/>
            </a:stretch>
          </a:blipFill>
        </p:spPr>
        <p:txBody>
          <a:bodyPr wrap="square" anchor="ctr">
            <a:noAutofit/>
          </a:bodyPr>
          <a:lstStyle>
            <a:lvl1pPr algn="ctr">
              <a:defRPr b="0" i="0">
                <a:solidFill>
                  <a:schemeClr val="bg1"/>
                </a:solidFill>
                <a:latin typeface="Montserrat" pitchFamily="2" charset="77"/>
              </a:defRPr>
            </a:lvl1pPr>
          </a:lstStyle>
          <a:p>
            <a:endParaRPr lang="en-AE" dirty="0"/>
          </a:p>
          <a:p>
            <a:endParaRPr lang="en-AE" dirty="0"/>
          </a:p>
          <a:p>
            <a:r>
              <a:rPr lang="en-AE" dirty="0"/>
              <a:t>Click on icon to add picture</a:t>
            </a:r>
          </a:p>
        </p:txBody>
      </p:sp>
    </p:spTree>
    <p:extLst>
      <p:ext uri="{BB962C8B-B14F-4D97-AF65-F5344CB8AC3E}">
        <p14:creationId xmlns:p14="http://schemas.microsoft.com/office/powerpoint/2010/main" xmlns="" val="41301733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userDrawn="1">
  <p:cSld name="2_Image with text Layout 5">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xmlns="" id="{9E4E0D71-0509-5548-A5CF-B121A449C8A7}"/>
              </a:ext>
            </a:extLst>
          </p:cNvPr>
          <p:cNvSpPr/>
          <p:nvPr userDrawn="1"/>
        </p:nvSpPr>
        <p:spPr>
          <a:xfrm>
            <a:off x="0" y="0"/>
            <a:ext cx="12192000" cy="6858000"/>
          </a:xfrm>
          <a:prstGeom prst="rect">
            <a:avLst/>
          </a:prstGeom>
          <a:solidFill>
            <a:srgbClr val="0151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pic>
        <p:nvPicPr>
          <p:cNvPr id="24" name="Graphic 23">
            <a:extLst>
              <a:ext uri="{FF2B5EF4-FFF2-40B4-BE49-F238E27FC236}">
                <a16:creationId xmlns:a16="http://schemas.microsoft.com/office/drawing/2014/main" xmlns="" id="{8F696CC6-FBD3-CD49-89CD-811644043B97}"/>
              </a:ext>
            </a:extLst>
          </p:cNvPr>
          <p:cNvPicPr>
            <a:picLocks noChangeAspect="1"/>
          </p:cNvPicPr>
          <p:nvPr userDrawn="1"/>
        </p:nvPicPr>
        <p:blipFill>
          <a:blip r:embed="rId2">
            <a:extLst>
              <a:ext uri="{28A0092B-C50C-407E-A947-70E740481C1C}">
                <a14:useLocalDpi xmlns:a14="http://schemas.microsoft.com/office/drawing/2010/main" xmlns=""/>
              </a:ext>
              <a:ext uri="{96DAC541-7B7A-43D3-8B79-37D633B846F1}">
                <asvg:svgBlip xmlns:asvg="http://schemas.microsoft.com/office/drawing/2016/SVG/main" xmlns="" r:embed="rId3"/>
              </a:ext>
            </a:extLst>
          </a:blip>
          <a:stretch>
            <a:fillRect/>
          </a:stretch>
        </p:blipFill>
        <p:spPr>
          <a:xfrm>
            <a:off x="45493" y="0"/>
            <a:ext cx="12146507" cy="6858000"/>
          </a:xfrm>
          <a:prstGeom prst="rect">
            <a:avLst/>
          </a:prstGeom>
        </p:spPr>
      </p:pic>
      <p:sp>
        <p:nvSpPr>
          <p:cNvPr id="22" name="Picture Placeholder 21">
            <a:extLst>
              <a:ext uri="{FF2B5EF4-FFF2-40B4-BE49-F238E27FC236}">
                <a16:creationId xmlns:a16="http://schemas.microsoft.com/office/drawing/2014/main" xmlns="" id="{6958F2B8-C122-924A-B3B5-9A2AFD8CD3D0}"/>
              </a:ext>
            </a:extLst>
          </p:cNvPr>
          <p:cNvSpPr>
            <a:spLocks noGrp="1"/>
          </p:cNvSpPr>
          <p:nvPr>
            <p:ph type="pic" sz="quarter" idx="11"/>
          </p:nvPr>
        </p:nvSpPr>
        <p:spPr>
          <a:xfrm>
            <a:off x="3777171" y="0"/>
            <a:ext cx="9393237" cy="6858000"/>
          </a:xfrm>
          <a:custGeom>
            <a:avLst/>
            <a:gdLst>
              <a:gd name="connsiteX0" fmla="*/ 0 w 9393237"/>
              <a:gd name="connsiteY0" fmla="*/ 0 h 6858000"/>
              <a:gd name="connsiteX1" fmla="*/ 9393237 w 9393237"/>
              <a:gd name="connsiteY1" fmla="*/ 0 h 6858000"/>
              <a:gd name="connsiteX2" fmla="*/ 9393237 w 9393237"/>
              <a:gd name="connsiteY2" fmla="*/ 6858000 h 6858000"/>
              <a:gd name="connsiteX3" fmla="*/ 365023 w 9393237"/>
              <a:gd name="connsiteY3" fmla="*/ 6858000 h 6858000"/>
              <a:gd name="connsiteX4" fmla="*/ 5691865 w 9393237"/>
              <a:gd name="connsiteY4" fmla="*/ 1492 h 6858000"/>
              <a:gd name="connsiteX5" fmla="*/ 0 w 9393237"/>
              <a:gd name="connsiteY5" fmla="*/ 14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93237" h="6858000">
                <a:moveTo>
                  <a:pt x="0" y="0"/>
                </a:moveTo>
                <a:lnTo>
                  <a:pt x="9393237" y="0"/>
                </a:lnTo>
                <a:lnTo>
                  <a:pt x="9393237" y="6858000"/>
                </a:lnTo>
                <a:lnTo>
                  <a:pt x="365023" y="6858000"/>
                </a:lnTo>
                <a:lnTo>
                  <a:pt x="5691865" y="1492"/>
                </a:lnTo>
                <a:lnTo>
                  <a:pt x="0" y="1492"/>
                </a:lnTo>
                <a:close/>
              </a:path>
            </a:pathLst>
          </a:custGeom>
          <a:blipFill>
            <a:blip r:embed="rId4" cstate="screen">
              <a:extLst>
                <a:ext uri="{28A0092B-C50C-407E-A947-70E740481C1C}">
                  <a14:useLocalDpi xmlns:a14="http://schemas.microsoft.com/office/drawing/2010/main" xmlns=""/>
                </a:ext>
              </a:extLst>
            </a:blip>
            <a:srcRect/>
            <a:stretch>
              <a:fillRect l="3566"/>
            </a:stretch>
          </a:blipFill>
        </p:spPr>
        <p:txBody>
          <a:bodyPr wrap="square" anchor="ctr">
            <a:noAutofit/>
          </a:bodyPr>
          <a:lstStyle>
            <a:lvl1pPr algn="ctr">
              <a:defRPr b="0" i="0">
                <a:solidFill>
                  <a:schemeClr val="bg1"/>
                </a:solidFill>
                <a:latin typeface="Montserrat" pitchFamily="2" charset="77"/>
              </a:defRPr>
            </a:lvl1pPr>
          </a:lstStyle>
          <a:p>
            <a:endParaRPr lang="en-AE" dirty="0"/>
          </a:p>
        </p:txBody>
      </p:sp>
      <p:pic>
        <p:nvPicPr>
          <p:cNvPr id="6" name="Picture 5" descr="Logo&#10;&#10;Description automatically generated">
            <a:extLst>
              <a:ext uri="{FF2B5EF4-FFF2-40B4-BE49-F238E27FC236}">
                <a16:creationId xmlns:a16="http://schemas.microsoft.com/office/drawing/2014/main" xmlns="" id="{058860F2-C4D5-4517-B0EF-B7DBC498A45F}"/>
              </a:ext>
            </a:extLst>
          </p:cNvPr>
          <p:cNvPicPr>
            <a:picLocks noChangeAspect="1"/>
          </p:cNvPicPr>
          <p:nvPr userDrawn="1"/>
        </p:nvPicPr>
        <p:blipFill rotWithShape="1">
          <a:blip r:embed="rId5" cstate="screen">
            <a:extLst>
              <a:ext uri="{28A0092B-C50C-407E-A947-70E740481C1C}">
                <a14:useLocalDpi xmlns:a14="http://schemas.microsoft.com/office/drawing/2010/main" xmlns=""/>
              </a:ext>
            </a:extLst>
          </a:blip>
          <a:srcRect/>
          <a:stretch/>
        </p:blipFill>
        <p:spPr>
          <a:xfrm>
            <a:off x="10738073" y="6547607"/>
            <a:ext cx="1400073" cy="248400"/>
          </a:xfrm>
          <a:prstGeom prst="rect">
            <a:avLst/>
          </a:prstGeom>
        </p:spPr>
      </p:pic>
    </p:spTree>
    <p:extLst>
      <p:ext uri="{BB962C8B-B14F-4D97-AF65-F5344CB8AC3E}">
        <p14:creationId xmlns:p14="http://schemas.microsoft.com/office/powerpoint/2010/main" xmlns="" val="5178224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1_Image with text Layout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9D67256F-8EC7-E14C-8E7C-9AB731184BF0}"/>
              </a:ext>
            </a:extLst>
          </p:cNvPr>
          <p:cNvSpPr/>
          <p:nvPr userDrawn="1"/>
        </p:nvSpPr>
        <p:spPr>
          <a:xfrm>
            <a:off x="0" y="0"/>
            <a:ext cx="12192000" cy="6858000"/>
          </a:xfrm>
          <a:prstGeom prst="rect">
            <a:avLst/>
          </a:prstGeom>
          <a:solidFill>
            <a:srgbClr val="0151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pic>
        <p:nvPicPr>
          <p:cNvPr id="6" name="Graphic 5">
            <a:extLst>
              <a:ext uri="{FF2B5EF4-FFF2-40B4-BE49-F238E27FC236}">
                <a16:creationId xmlns:a16="http://schemas.microsoft.com/office/drawing/2014/main" xmlns="" id="{DEEA124D-72F9-D440-B9E7-F0D6EA888F45}"/>
              </a:ext>
            </a:extLst>
          </p:cNvPr>
          <p:cNvPicPr>
            <a:picLocks noChangeAspect="1"/>
          </p:cNvPicPr>
          <p:nvPr userDrawn="1"/>
        </p:nvPicPr>
        <p:blipFill>
          <a:blip r:embed="rId2">
            <a:extLst>
              <a:ext uri="{28A0092B-C50C-407E-A947-70E740481C1C}">
                <a14:useLocalDpi xmlns:a14="http://schemas.microsoft.com/office/drawing/2010/main" xmlns=""/>
              </a:ext>
              <a:ext uri="{96DAC541-7B7A-43D3-8B79-37D633B846F1}">
                <asvg:svgBlip xmlns:asvg="http://schemas.microsoft.com/office/drawing/2016/SVG/main" xmlns="" r:embed="rId3"/>
              </a:ext>
            </a:extLst>
          </a:blip>
          <a:stretch>
            <a:fillRect/>
          </a:stretch>
        </p:blipFill>
        <p:spPr>
          <a:xfrm>
            <a:off x="45493" y="0"/>
            <a:ext cx="12146507" cy="6858000"/>
          </a:xfrm>
          <a:prstGeom prst="rect">
            <a:avLst/>
          </a:prstGeom>
        </p:spPr>
      </p:pic>
      <p:pic>
        <p:nvPicPr>
          <p:cNvPr id="15" name="Graphic 14">
            <a:extLst>
              <a:ext uri="{FF2B5EF4-FFF2-40B4-BE49-F238E27FC236}">
                <a16:creationId xmlns:a16="http://schemas.microsoft.com/office/drawing/2014/main" xmlns="" id="{E7BE8E9E-BE88-6144-8E8A-B05B5A016A30}"/>
              </a:ext>
            </a:extLst>
          </p:cNvPr>
          <p:cNvPicPr>
            <a:picLocks noChangeAspect="1"/>
          </p:cNvPicPr>
          <p:nvPr userDrawn="1"/>
        </p:nvPicPr>
        <p:blipFill>
          <a:blip r:embed="rId4" cstate="print">
            <a:extLst>
              <a:ext uri="{28A0092B-C50C-407E-A947-70E740481C1C}">
                <a14:useLocalDpi xmlns:a14="http://schemas.microsoft.com/office/drawing/2010/main" xmlns=""/>
              </a:ext>
              <a:ext uri="{96DAC541-7B7A-43D3-8B79-37D633B846F1}">
                <asvg:svgBlip xmlns:asvg="http://schemas.microsoft.com/office/drawing/2016/SVG/main" xmlns="" r:embed="rId5"/>
              </a:ext>
            </a:extLst>
          </a:blip>
          <a:stretch>
            <a:fillRect/>
          </a:stretch>
        </p:blipFill>
        <p:spPr>
          <a:xfrm>
            <a:off x="0" y="-1"/>
            <a:ext cx="7053943" cy="6065491"/>
          </a:xfrm>
          <a:prstGeom prst="rect">
            <a:avLst/>
          </a:prstGeom>
        </p:spPr>
      </p:pic>
      <p:sp>
        <p:nvSpPr>
          <p:cNvPr id="8" name="Picture Placeholder 2">
            <a:extLst>
              <a:ext uri="{FF2B5EF4-FFF2-40B4-BE49-F238E27FC236}">
                <a16:creationId xmlns:a16="http://schemas.microsoft.com/office/drawing/2014/main" xmlns="" id="{2A227F06-BAF1-0C41-BED8-A9B6ED28C96B}"/>
              </a:ext>
            </a:extLst>
          </p:cNvPr>
          <p:cNvSpPr>
            <a:spLocks noGrp="1"/>
          </p:cNvSpPr>
          <p:nvPr>
            <p:ph type="pic" sz="quarter" idx="10" hasCustomPrompt="1"/>
          </p:nvPr>
        </p:nvSpPr>
        <p:spPr>
          <a:xfrm>
            <a:off x="1089025" y="1517650"/>
            <a:ext cx="7613650" cy="3633788"/>
          </a:xfrm>
          <a:prstGeom prst="parallelogram">
            <a:avLst>
              <a:gd name="adj" fmla="val 80815"/>
            </a:avLst>
          </a:prstGeom>
          <a:blipFill>
            <a:blip r:embed="rId6" cstate="screen">
              <a:extLst>
                <a:ext uri="{28A0092B-C50C-407E-A947-70E740481C1C}">
                  <a14:useLocalDpi xmlns:a14="http://schemas.microsoft.com/office/drawing/2010/main" xmlns=""/>
                </a:ext>
              </a:extLst>
            </a:blip>
            <a:srcRect/>
            <a:stretch>
              <a:fillRect l="3" r="3"/>
            </a:stretch>
          </a:blipFill>
          <a:ln>
            <a:solidFill>
              <a:srgbClr val="38B550"/>
            </a:solidFill>
          </a:ln>
        </p:spPr>
        <p:txBody>
          <a:bodyPr/>
          <a:lstStyle>
            <a:lvl1pPr>
              <a:defRPr b="0" i="0">
                <a:solidFill>
                  <a:schemeClr val="bg1"/>
                </a:solidFill>
                <a:latin typeface="Montserrat" pitchFamily="2" charset="77"/>
              </a:defRPr>
            </a:lvl1pPr>
          </a:lstStyle>
          <a:p>
            <a:r>
              <a:rPr lang="en-AE" dirty="0"/>
              <a:t>Click on icon to add picture</a:t>
            </a:r>
          </a:p>
        </p:txBody>
      </p:sp>
      <p:pic>
        <p:nvPicPr>
          <p:cNvPr id="11" name="Picture 10" descr="Logo&#10;&#10;Description automatically generated">
            <a:extLst>
              <a:ext uri="{FF2B5EF4-FFF2-40B4-BE49-F238E27FC236}">
                <a16:creationId xmlns:a16="http://schemas.microsoft.com/office/drawing/2014/main" xmlns="" id="{71448C57-6BFF-466A-8193-1814C62103B1}"/>
              </a:ext>
            </a:extLst>
          </p:cNvPr>
          <p:cNvPicPr>
            <a:picLocks noChangeAspect="1"/>
          </p:cNvPicPr>
          <p:nvPr userDrawn="1"/>
        </p:nvPicPr>
        <p:blipFill rotWithShape="1">
          <a:blip r:embed="rId7" cstate="screen">
            <a:extLst>
              <a:ext uri="{28A0092B-C50C-407E-A947-70E740481C1C}">
                <a14:useLocalDpi xmlns:a14="http://schemas.microsoft.com/office/drawing/2010/main" xmlns=""/>
              </a:ext>
            </a:extLst>
          </a:blip>
          <a:srcRect/>
          <a:stretch/>
        </p:blipFill>
        <p:spPr>
          <a:xfrm>
            <a:off x="10498755" y="6436766"/>
            <a:ext cx="1515241" cy="268833"/>
          </a:xfrm>
          <a:prstGeom prst="rect">
            <a:avLst/>
          </a:prstGeom>
        </p:spPr>
      </p:pic>
    </p:spTree>
    <p:extLst>
      <p:ext uri="{BB962C8B-B14F-4D97-AF65-F5344CB8AC3E}">
        <p14:creationId xmlns:p14="http://schemas.microsoft.com/office/powerpoint/2010/main" xmlns="" val="10757762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cSld name="Title Slide 2 whit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xmlns="" id="{ABE9853B-6569-4382-A437-37264528AEE8}"/>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0" y="0"/>
            <a:ext cx="12192000" cy="6858000"/>
          </a:xfrm>
          <a:prstGeom prst="rect">
            <a:avLst/>
          </a:prstGeom>
        </p:spPr>
      </p:pic>
      <p:pic>
        <p:nvPicPr>
          <p:cNvPr id="24" name="Picture 23">
            <a:extLst>
              <a:ext uri="{FF2B5EF4-FFF2-40B4-BE49-F238E27FC236}">
                <a16:creationId xmlns:a16="http://schemas.microsoft.com/office/drawing/2014/main" xmlns="" id="{22B83796-E37C-4222-8715-DDBFE3ABEACE}"/>
              </a:ext>
            </a:extLst>
          </p:cNvPr>
          <p:cNvPicPr>
            <a:picLocks noChangeAspect="1"/>
          </p:cNvPicPr>
          <p:nvPr userDrawn="1"/>
        </p:nvPicPr>
        <p:blipFill>
          <a:blip r:embed="rId4" cstate="email">
            <a:extLst>
              <a:ext uri="{28A0092B-C50C-407E-A947-70E740481C1C}">
                <a14:useLocalDpi xmlns:a14="http://schemas.microsoft.com/office/drawing/2010/main" xmlns=""/>
              </a:ext>
            </a:extLst>
          </a:blip>
          <a:srcRect/>
          <a:stretch/>
        </p:blipFill>
        <p:spPr>
          <a:xfrm>
            <a:off x="494" y="557"/>
            <a:ext cx="12191011" cy="6857443"/>
          </a:xfrm>
          <a:prstGeom prst="rect">
            <a:avLst/>
          </a:prstGeom>
        </p:spPr>
      </p:pic>
      <p:pic>
        <p:nvPicPr>
          <p:cNvPr id="23" name="Graphic 22">
            <a:extLst>
              <a:ext uri="{FF2B5EF4-FFF2-40B4-BE49-F238E27FC236}">
                <a16:creationId xmlns:a16="http://schemas.microsoft.com/office/drawing/2014/main" xmlns="" id="{3722CCE9-45EA-4FBA-8E51-5D0A93A88F46}"/>
              </a:ext>
            </a:extLst>
          </p:cNvPr>
          <p:cNvPicPr>
            <a:picLocks noChangeAspect="1"/>
          </p:cNvPicPr>
          <p:nvPr userDrawn="1"/>
        </p:nvPicPr>
        <p:blipFill>
          <a:blip r:embed="rId5" cstate="screen">
            <a:extLst>
              <a:ext uri="{28A0092B-C50C-407E-A947-70E740481C1C}">
                <a14:useLocalDpi xmlns:a14="http://schemas.microsoft.com/office/drawing/2010/main" xmlns=""/>
              </a:ext>
              <a:ext uri="{96DAC541-7B7A-43D3-8B79-37D633B846F1}">
                <asvg:svgBlip xmlns:asvg="http://schemas.microsoft.com/office/drawing/2016/SVG/main" xmlns="" r:embed="rId6"/>
              </a:ext>
            </a:extLst>
          </a:blip>
          <a:stretch>
            <a:fillRect/>
          </a:stretch>
        </p:blipFill>
        <p:spPr>
          <a:xfrm>
            <a:off x="891203" y="609600"/>
            <a:ext cx="1869902" cy="1155600"/>
          </a:xfrm>
          <a:prstGeom prst="rect">
            <a:avLst/>
          </a:prstGeom>
        </p:spPr>
      </p:pic>
      <p:sp>
        <p:nvSpPr>
          <p:cNvPr id="2" name="Title 1">
            <a:extLst>
              <a:ext uri="{FF2B5EF4-FFF2-40B4-BE49-F238E27FC236}">
                <a16:creationId xmlns:a16="http://schemas.microsoft.com/office/drawing/2014/main" xmlns="" id="{5CCD69AD-A198-4236-A43E-28ADA000EDBE}"/>
              </a:ext>
            </a:extLst>
          </p:cNvPr>
          <p:cNvSpPr>
            <a:spLocks noGrp="1"/>
          </p:cNvSpPr>
          <p:nvPr>
            <p:ph type="ctrTitle"/>
          </p:nvPr>
        </p:nvSpPr>
        <p:spPr>
          <a:xfrm>
            <a:off x="891203" y="2387600"/>
            <a:ext cx="9288221" cy="772459"/>
          </a:xfrm>
        </p:spPr>
        <p:txBody>
          <a:bodyPr anchor="b"/>
          <a:lstStyle>
            <a:lvl1pPr algn="l">
              <a:defRPr lang="en-US" sz="4800" kern="1200" dirty="0">
                <a:solidFill>
                  <a:schemeClr val="tx1"/>
                </a:solidFill>
                <a:latin typeface="+mj-lt"/>
                <a:ea typeface="+mn-ea"/>
                <a:cs typeface="+mn-cs"/>
              </a:defRPr>
            </a:lvl1pPr>
          </a:lstStyle>
          <a:p>
            <a:r>
              <a:rPr lang="en-GB"/>
              <a:t>Click to edit Master title style</a:t>
            </a:r>
            <a:endParaRPr lang="en-US" dirty="0"/>
          </a:p>
        </p:txBody>
      </p:sp>
      <p:sp>
        <p:nvSpPr>
          <p:cNvPr id="3" name="Subtitle 2">
            <a:extLst>
              <a:ext uri="{FF2B5EF4-FFF2-40B4-BE49-F238E27FC236}">
                <a16:creationId xmlns:a16="http://schemas.microsoft.com/office/drawing/2014/main" xmlns="" id="{2B6B66F3-5203-4B02-9B0B-77B84709BEA3}"/>
              </a:ext>
            </a:extLst>
          </p:cNvPr>
          <p:cNvSpPr>
            <a:spLocks noGrp="1"/>
          </p:cNvSpPr>
          <p:nvPr>
            <p:ph type="subTitle" idx="1"/>
          </p:nvPr>
        </p:nvSpPr>
        <p:spPr>
          <a:xfrm>
            <a:off x="891203" y="3313674"/>
            <a:ext cx="9288221" cy="732895"/>
          </a:xfrm>
        </p:spPr>
        <p:txBody>
          <a:bodyPr/>
          <a:lstStyle>
            <a:lvl1pPr marL="0" indent="0" algn="l">
              <a:buNone/>
              <a:defRPr sz="1800" spc="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Tree>
    <p:extLst>
      <p:ext uri="{BB962C8B-B14F-4D97-AF65-F5344CB8AC3E}">
        <p14:creationId xmlns:p14="http://schemas.microsoft.com/office/powerpoint/2010/main" xmlns="" val="350547742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le Slide 2 dark">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xmlns="" id="{471F4B3E-403F-46A2-8492-7656A804516E}"/>
              </a:ext>
            </a:extLst>
          </p:cNvPr>
          <p:cNvPicPr>
            <a:picLocks noChangeAspect="1"/>
          </p:cNvPicPr>
          <p:nvPr userDrawn="1"/>
        </p:nvPicPr>
        <p:blipFill rotWithShape="1">
          <a:blip r:embed="rId2" cstate="screen">
            <a:extLst>
              <a:ext uri="{28A0092B-C50C-407E-A947-70E740481C1C}">
                <a14:useLocalDpi xmlns:a14="http://schemas.microsoft.com/office/drawing/2010/main" xmlns=""/>
              </a:ext>
            </a:extLst>
          </a:blip>
          <a:srcRect/>
          <a:stretch/>
        </p:blipFill>
        <p:spPr>
          <a:xfrm>
            <a:off x="0" y="0"/>
            <a:ext cx="12191997" cy="6886921"/>
          </a:xfrm>
          <a:custGeom>
            <a:avLst/>
            <a:gdLst>
              <a:gd name="connsiteX0" fmla="*/ -1053 w 12286488"/>
              <a:gd name="connsiteY0" fmla="*/ -597 h 6940296"/>
              <a:gd name="connsiteX1" fmla="*/ 12285435 w 12286488"/>
              <a:gd name="connsiteY1" fmla="*/ -597 h 6940296"/>
              <a:gd name="connsiteX2" fmla="*/ 12285435 w 12286488"/>
              <a:gd name="connsiteY2" fmla="*/ 6939699 h 6940296"/>
              <a:gd name="connsiteX3" fmla="*/ -1053 w 12286488"/>
              <a:gd name="connsiteY3" fmla="*/ 6939699 h 6940296"/>
            </a:gdLst>
            <a:ahLst/>
            <a:cxnLst>
              <a:cxn ang="0">
                <a:pos x="connsiteX0" y="connsiteY0"/>
              </a:cxn>
              <a:cxn ang="0">
                <a:pos x="connsiteX1" y="connsiteY1"/>
              </a:cxn>
              <a:cxn ang="0">
                <a:pos x="connsiteX2" y="connsiteY2"/>
              </a:cxn>
              <a:cxn ang="0">
                <a:pos x="connsiteX3" y="connsiteY3"/>
              </a:cxn>
            </a:cxnLst>
            <a:rect l="l" t="t" r="r" b="b"/>
            <a:pathLst>
              <a:path w="12286488" h="6940296">
                <a:moveTo>
                  <a:pt x="-1053" y="-597"/>
                </a:moveTo>
                <a:lnTo>
                  <a:pt x="12285435" y="-597"/>
                </a:lnTo>
                <a:lnTo>
                  <a:pt x="12285435" y="6939699"/>
                </a:lnTo>
                <a:lnTo>
                  <a:pt x="-1053" y="6939699"/>
                </a:lnTo>
                <a:close/>
              </a:path>
            </a:pathLst>
          </a:custGeom>
        </p:spPr>
      </p:pic>
      <p:pic>
        <p:nvPicPr>
          <p:cNvPr id="18" name="Graphic 17">
            <a:extLst>
              <a:ext uri="{FF2B5EF4-FFF2-40B4-BE49-F238E27FC236}">
                <a16:creationId xmlns:a16="http://schemas.microsoft.com/office/drawing/2014/main" xmlns="" id="{09DE5B78-E587-40CC-8138-5878565D9EF4}"/>
              </a:ext>
            </a:extLst>
          </p:cNvPr>
          <p:cNvPicPr>
            <a:picLocks noChangeAspect="1"/>
          </p:cNvPicPr>
          <p:nvPr userDrawn="1"/>
        </p:nvPicPr>
        <p:blipFill rotWithShape="1">
          <a:blip r:embed="rId3" cstate="screen">
            <a:extLst>
              <a:ext uri="{28A0092B-C50C-407E-A947-70E740481C1C}">
                <a14:useLocalDpi xmlns:a14="http://schemas.microsoft.com/office/drawing/2010/main" xmlns=""/>
              </a:ext>
              <a:ext uri="{96DAC541-7B7A-43D3-8B79-37D633B846F1}">
                <asvg:svgBlip xmlns:asvg="http://schemas.microsoft.com/office/drawing/2016/SVG/main" xmlns="" r:embed="rId4"/>
              </a:ext>
            </a:extLst>
          </a:blip>
          <a:srcRect b="2835"/>
          <a:stretch/>
        </p:blipFill>
        <p:spPr>
          <a:xfrm>
            <a:off x="0" y="0"/>
            <a:ext cx="12191997" cy="6886921"/>
          </a:xfrm>
          <a:prstGeom prst="rect">
            <a:avLst/>
          </a:prstGeom>
        </p:spPr>
      </p:pic>
      <p:pic>
        <p:nvPicPr>
          <p:cNvPr id="20" name="Picture 19">
            <a:extLst>
              <a:ext uri="{FF2B5EF4-FFF2-40B4-BE49-F238E27FC236}">
                <a16:creationId xmlns:a16="http://schemas.microsoft.com/office/drawing/2014/main" xmlns="" id="{B3953850-676C-4455-ABB3-D796C0DBEE9E}"/>
              </a:ext>
            </a:extLst>
          </p:cNvPr>
          <p:cNvPicPr>
            <a:picLocks noChangeAspect="1"/>
          </p:cNvPicPr>
          <p:nvPr userDrawn="1"/>
        </p:nvPicPr>
        <p:blipFill rotWithShape="1">
          <a:blip r:embed="rId2" cstate="screen">
            <a:alphaModFix amt="79000"/>
            <a:extLst>
              <a:ext uri="{28A0092B-C50C-407E-A947-70E740481C1C}">
                <a14:useLocalDpi xmlns:a14="http://schemas.microsoft.com/office/drawing/2010/main" xmlns=""/>
              </a:ext>
            </a:extLst>
          </a:blip>
          <a:srcRect/>
          <a:stretch/>
        </p:blipFill>
        <p:spPr>
          <a:xfrm>
            <a:off x="0" y="0"/>
            <a:ext cx="12191997" cy="6886921"/>
          </a:xfrm>
          <a:custGeom>
            <a:avLst/>
            <a:gdLst>
              <a:gd name="connsiteX0" fmla="*/ -1053 w 12286488"/>
              <a:gd name="connsiteY0" fmla="*/ -597 h 6940296"/>
              <a:gd name="connsiteX1" fmla="*/ 12285435 w 12286488"/>
              <a:gd name="connsiteY1" fmla="*/ -597 h 6940296"/>
              <a:gd name="connsiteX2" fmla="*/ 12285435 w 12286488"/>
              <a:gd name="connsiteY2" fmla="*/ 6939699 h 6940296"/>
              <a:gd name="connsiteX3" fmla="*/ -1053 w 12286488"/>
              <a:gd name="connsiteY3" fmla="*/ 6939699 h 6940296"/>
            </a:gdLst>
            <a:ahLst/>
            <a:cxnLst>
              <a:cxn ang="0">
                <a:pos x="connsiteX0" y="connsiteY0"/>
              </a:cxn>
              <a:cxn ang="0">
                <a:pos x="connsiteX1" y="connsiteY1"/>
              </a:cxn>
              <a:cxn ang="0">
                <a:pos x="connsiteX2" y="connsiteY2"/>
              </a:cxn>
              <a:cxn ang="0">
                <a:pos x="connsiteX3" y="connsiteY3"/>
              </a:cxn>
            </a:cxnLst>
            <a:rect l="l" t="t" r="r" b="b"/>
            <a:pathLst>
              <a:path w="12286488" h="6940296">
                <a:moveTo>
                  <a:pt x="-1053" y="-597"/>
                </a:moveTo>
                <a:lnTo>
                  <a:pt x="12285435" y="-597"/>
                </a:lnTo>
                <a:lnTo>
                  <a:pt x="12285435" y="6939699"/>
                </a:lnTo>
                <a:lnTo>
                  <a:pt x="-1053" y="6939699"/>
                </a:lnTo>
                <a:close/>
              </a:path>
            </a:pathLst>
          </a:custGeom>
        </p:spPr>
      </p:pic>
      <p:pic>
        <p:nvPicPr>
          <p:cNvPr id="19" name="Picture 18" descr="Logo, company name&#10;&#10;Description automatically generated">
            <a:extLst>
              <a:ext uri="{FF2B5EF4-FFF2-40B4-BE49-F238E27FC236}">
                <a16:creationId xmlns:a16="http://schemas.microsoft.com/office/drawing/2014/main" xmlns="" id="{92D4BC4A-9202-4B7A-8E77-505F5B24BCE7}"/>
              </a:ext>
            </a:extLst>
          </p:cNvPr>
          <p:cNvPicPr>
            <a:picLocks noChangeAspect="1"/>
          </p:cNvPicPr>
          <p:nvPr userDrawn="1"/>
        </p:nvPicPr>
        <p:blipFill>
          <a:blip r:embed="rId5" cstate="screen">
            <a:extLst>
              <a:ext uri="{28A0092B-C50C-407E-A947-70E740481C1C}">
                <a14:useLocalDpi xmlns:a14="http://schemas.microsoft.com/office/drawing/2010/main" xmlns=""/>
              </a:ext>
            </a:extLst>
          </a:blip>
          <a:stretch>
            <a:fillRect/>
          </a:stretch>
        </p:blipFill>
        <p:spPr>
          <a:xfrm>
            <a:off x="891203" y="609600"/>
            <a:ext cx="1868010" cy="1154594"/>
          </a:xfrm>
          <a:prstGeom prst="rect">
            <a:avLst/>
          </a:prstGeom>
        </p:spPr>
      </p:pic>
      <p:sp>
        <p:nvSpPr>
          <p:cNvPr id="24" name="Title 1">
            <a:extLst>
              <a:ext uri="{FF2B5EF4-FFF2-40B4-BE49-F238E27FC236}">
                <a16:creationId xmlns:a16="http://schemas.microsoft.com/office/drawing/2014/main" xmlns="" id="{6FAE3089-498A-44E8-85B3-C140D863F6E7}"/>
              </a:ext>
            </a:extLst>
          </p:cNvPr>
          <p:cNvSpPr>
            <a:spLocks noGrp="1"/>
          </p:cNvSpPr>
          <p:nvPr>
            <p:ph type="ctrTitle"/>
          </p:nvPr>
        </p:nvSpPr>
        <p:spPr>
          <a:xfrm>
            <a:off x="891203" y="2387600"/>
            <a:ext cx="9288221" cy="772459"/>
          </a:xfrm>
        </p:spPr>
        <p:txBody>
          <a:bodyPr anchor="b"/>
          <a:lstStyle>
            <a:lvl1pPr algn="l">
              <a:defRPr lang="en-US" sz="4800" kern="1200" dirty="0">
                <a:solidFill>
                  <a:schemeClr val="bg1"/>
                </a:solidFill>
                <a:latin typeface="+mj-lt"/>
                <a:ea typeface="+mn-ea"/>
                <a:cs typeface="+mn-cs"/>
              </a:defRPr>
            </a:lvl1pPr>
          </a:lstStyle>
          <a:p>
            <a:r>
              <a:rPr lang="en-GB"/>
              <a:t>Click to edit Master title style</a:t>
            </a:r>
            <a:endParaRPr lang="en-US" dirty="0"/>
          </a:p>
        </p:txBody>
      </p:sp>
      <p:sp>
        <p:nvSpPr>
          <p:cNvPr id="25" name="Subtitle 2">
            <a:extLst>
              <a:ext uri="{FF2B5EF4-FFF2-40B4-BE49-F238E27FC236}">
                <a16:creationId xmlns:a16="http://schemas.microsoft.com/office/drawing/2014/main" xmlns="" id="{2B11CDB1-54C0-43AB-B691-141DFB7F70F8}"/>
              </a:ext>
            </a:extLst>
          </p:cNvPr>
          <p:cNvSpPr>
            <a:spLocks noGrp="1"/>
          </p:cNvSpPr>
          <p:nvPr>
            <p:ph type="subTitle" idx="1"/>
          </p:nvPr>
        </p:nvSpPr>
        <p:spPr>
          <a:xfrm>
            <a:off x="891203" y="3313674"/>
            <a:ext cx="9288221" cy="732895"/>
          </a:xfrm>
        </p:spPr>
        <p:txBody>
          <a:bodyPr/>
          <a:lstStyle>
            <a:lvl1pPr marL="0" indent="0" algn="l">
              <a:buNone/>
              <a:defRPr sz="1800" spc="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pic>
        <p:nvPicPr>
          <p:cNvPr id="26" name="Picture 25">
            <a:extLst>
              <a:ext uri="{FF2B5EF4-FFF2-40B4-BE49-F238E27FC236}">
                <a16:creationId xmlns:a16="http://schemas.microsoft.com/office/drawing/2014/main" xmlns="" id="{1B5D1ECA-B8B6-4237-AEDC-E368ECB087A0}"/>
              </a:ext>
            </a:extLst>
          </p:cNvPr>
          <p:cNvPicPr>
            <a:picLocks noChangeAspect="1"/>
          </p:cNvPicPr>
          <p:nvPr userDrawn="1"/>
        </p:nvPicPr>
        <p:blipFill rotWithShape="1">
          <a:blip r:embed="rId6" cstate="screen">
            <a:extLst>
              <a:ext uri="{28A0092B-C50C-407E-A947-70E740481C1C}">
                <a14:useLocalDpi xmlns:a14="http://schemas.microsoft.com/office/drawing/2010/main" xmlns=""/>
              </a:ext>
            </a:extLst>
          </a:blip>
          <a:srcRect/>
          <a:stretch/>
        </p:blipFill>
        <p:spPr>
          <a:xfrm>
            <a:off x="494" y="1909482"/>
            <a:ext cx="12191011" cy="4948239"/>
          </a:xfrm>
          <a:prstGeom prst="rect">
            <a:avLst/>
          </a:prstGeom>
        </p:spPr>
      </p:pic>
    </p:spTree>
    <p:extLst>
      <p:ext uri="{BB962C8B-B14F-4D97-AF65-F5344CB8AC3E}">
        <p14:creationId xmlns:p14="http://schemas.microsoft.com/office/powerpoint/2010/main" xmlns="" val="296278839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xmlns="" id="{AF1DF597-B06E-4312-BBF1-31202F6BECB9}"/>
              </a:ext>
            </a:extLst>
          </p:cNvPr>
          <p:cNvSpPr>
            <a:spLocks noGrp="1"/>
          </p:cNvSpPr>
          <p:nvPr>
            <p:ph type="body" sz="quarter" idx="13" hasCustomPrompt="1"/>
          </p:nvPr>
        </p:nvSpPr>
        <p:spPr>
          <a:xfrm>
            <a:off x="524170" y="857251"/>
            <a:ext cx="11435418" cy="308610"/>
          </a:xfrm>
        </p:spPr>
        <p:txBody>
          <a:bodyPr/>
          <a:lstStyle>
            <a:lvl1pPr>
              <a:defRPr lang="en-US" sz="1800" kern="1200" spc="0" dirty="0" smtClean="0">
                <a:solidFill>
                  <a:srgbClr val="000000"/>
                </a:solidFill>
                <a:latin typeface="+mn-lt"/>
                <a:ea typeface="+mn-ea"/>
                <a:cs typeface="+mn-cs"/>
              </a:defRPr>
            </a:lvl1pPr>
          </a:lstStyle>
          <a:p>
            <a:pPr lvl="0"/>
            <a:r>
              <a:rPr lang="en-US" dirty="0"/>
              <a:t>Subtitle goes here</a:t>
            </a:r>
          </a:p>
        </p:txBody>
      </p:sp>
      <p:pic>
        <p:nvPicPr>
          <p:cNvPr id="6" name="Graphic 5">
            <a:extLst>
              <a:ext uri="{FF2B5EF4-FFF2-40B4-BE49-F238E27FC236}">
                <a16:creationId xmlns:a16="http://schemas.microsoft.com/office/drawing/2014/main" xmlns="" id="{506D7D0F-4650-401E-B80D-FC6AB70133A2}"/>
              </a:ext>
            </a:extLst>
          </p:cNvPr>
          <p:cNvPicPr>
            <a:picLocks noChangeAspect="1"/>
          </p:cNvPicPr>
          <p:nvPr userDrawn="1"/>
        </p:nvPicPr>
        <p:blipFill rotWithShape="1">
          <a:blip r:embed="rId2" cstate="screen">
            <a:alphaModFix amt="25000"/>
            <a:extLst>
              <a:ext uri="{28A0092B-C50C-407E-A947-70E740481C1C}">
                <a14:useLocalDpi xmlns:a14="http://schemas.microsoft.com/office/drawing/2010/main" xmlns=""/>
              </a:ext>
              <a:ext uri="{96DAC541-7B7A-43D3-8B79-37D633B846F1}">
                <asvg:svgBlip xmlns:asvg="http://schemas.microsoft.com/office/drawing/2016/SVG/main" xmlns="" r:embed="rId3"/>
              </a:ext>
            </a:extLst>
          </a:blip>
          <a:srcRect t="27907"/>
          <a:stretch/>
        </p:blipFill>
        <p:spPr>
          <a:xfrm>
            <a:off x="0" y="1748117"/>
            <a:ext cx="12192000" cy="5109883"/>
          </a:xfrm>
          <a:prstGeom prst="rect">
            <a:avLst/>
          </a:prstGeom>
        </p:spPr>
      </p:pic>
      <p:sp>
        <p:nvSpPr>
          <p:cNvPr id="4" name="Footer Placeholder 3">
            <a:extLst>
              <a:ext uri="{FF2B5EF4-FFF2-40B4-BE49-F238E27FC236}">
                <a16:creationId xmlns:a16="http://schemas.microsoft.com/office/drawing/2014/main" xmlns="" id="{6CE0590D-8A61-4E58-95FF-2CEF4E899041}"/>
              </a:ext>
            </a:extLst>
          </p:cNvPr>
          <p:cNvSpPr>
            <a:spLocks noGrp="1"/>
          </p:cNvSpPr>
          <p:nvPr>
            <p:ph type="ftr" sz="quarter" idx="11"/>
          </p:nvPr>
        </p:nvSpPr>
        <p:spPr/>
        <p:txBody>
          <a:bodyPr/>
          <a:lstStyle/>
          <a:p>
            <a:r>
              <a:rPr lang="en-US"/>
              <a:t>Private &amp; Confidential</a:t>
            </a:r>
          </a:p>
        </p:txBody>
      </p:sp>
      <p:sp>
        <p:nvSpPr>
          <p:cNvPr id="5" name="Slide Number Placeholder 4">
            <a:extLst>
              <a:ext uri="{FF2B5EF4-FFF2-40B4-BE49-F238E27FC236}">
                <a16:creationId xmlns:a16="http://schemas.microsoft.com/office/drawing/2014/main" xmlns="" id="{8C340087-79E1-4919-B29D-94357B1B7757}"/>
              </a:ext>
            </a:extLst>
          </p:cNvPr>
          <p:cNvSpPr>
            <a:spLocks noGrp="1"/>
          </p:cNvSpPr>
          <p:nvPr>
            <p:ph type="sldNum" sz="quarter" idx="12"/>
          </p:nvPr>
        </p:nvSpPr>
        <p:spPr/>
        <p:txBody>
          <a:bodyPr/>
          <a:lstStyle/>
          <a:p>
            <a:fld id="{31939A77-4DCF-4228-8B74-013876D0374B}" type="slidenum">
              <a:rPr lang="en-US" smtClean="0"/>
              <a:pPr/>
              <a:t>‹#›</a:t>
            </a:fld>
            <a:endParaRPr lang="en-US"/>
          </a:p>
        </p:txBody>
      </p:sp>
      <p:sp>
        <p:nvSpPr>
          <p:cNvPr id="13" name="Title 12">
            <a:extLst>
              <a:ext uri="{FF2B5EF4-FFF2-40B4-BE49-F238E27FC236}">
                <a16:creationId xmlns:a16="http://schemas.microsoft.com/office/drawing/2014/main" xmlns="" id="{B053A783-6FB4-4655-9567-4C0A12370233}"/>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xmlns="" val="62646305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itle Slide 2 dark">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xmlns="" id="{471F4B3E-403F-46A2-8492-7656A804516E}"/>
              </a:ext>
            </a:extLst>
          </p:cNvPr>
          <p:cNvPicPr>
            <a:picLocks noChangeAspect="1"/>
          </p:cNvPicPr>
          <p:nvPr userDrawn="1"/>
        </p:nvPicPr>
        <p:blipFill rotWithShape="1">
          <a:blip r:embed="rId2" cstate="screen">
            <a:extLst>
              <a:ext uri="{28A0092B-C50C-407E-A947-70E740481C1C}">
                <a14:useLocalDpi xmlns:a14="http://schemas.microsoft.com/office/drawing/2010/main" xmlns=""/>
              </a:ext>
            </a:extLst>
          </a:blip>
          <a:srcRect/>
          <a:stretch/>
        </p:blipFill>
        <p:spPr>
          <a:xfrm>
            <a:off x="0" y="0"/>
            <a:ext cx="12191997" cy="6886921"/>
          </a:xfrm>
          <a:custGeom>
            <a:avLst/>
            <a:gdLst>
              <a:gd name="connsiteX0" fmla="*/ -1053 w 12286488"/>
              <a:gd name="connsiteY0" fmla="*/ -597 h 6940296"/>
              <a:gd name="connsiteX1" fmla="*/ 12285435 w 12286488"/>
              <a:gd name="connsiteY1" fmla="*/ -597 h 6940296"/>
              <a:gd name="connsiteX2" fmla="*/ 12285435 w 12286488"/>
              <a:gd name="connsiteY2" fmla="*/ 6939699 h 6940296"/>
              <a:gd name="connsiteX3" fmla="*/ -1053 w 12286488"/>
              <a:gd name="connsiteY3" fmla="*/ 6939699 h 6940296"/>
            </a:gdLst>
            <a:ahLst/>
            <a:cxnLst>
              <a:cxn ang="0">
                <a:pos x="connsiteX0" y="connsiteY0"/>
              </a:cxn>
              <a:cxn ang="0">
                <a:pos x="connsiteX1" y="connsiteY1"/>
              </a:cxn>
              <a:cxn ang="0">
                <a:pos x="connsiteX2" y="connsiteY2"/>
              </a:cxn>
              <a:cxn ang="0">
                <a:pos x="connsiteX3" y="connsiteY3"/>
              </a:cxn>
            </a:cxnLst>
            <a:rect l="l" t="t" r="r" b="b"/>
            <a:pathLst>
              <a:path w="12286488" h="6940296">
                <a:moveTo>
                  <a:pt x="-1053" y="-597"/>
                </a:moveTo>
                <a:lnTo>
                  <a:pt x="12285435" y="-597"/>
                </a:lnTo>
                <a:lnTo>
                  <a:pt x="12285435" y="6939699"/>
                </a:lnTo>
                <a:lnTo>
                  <a:pt x="-1053" y="6939699"/>
                </a:lnTo>
                <a:close/>
              </a:path>
            </a:pathLst>
          </a:custGeom>
        </p:spPr>
      </p:pic>
      <p:pic>
        <p:nvPicPr>
          <p:cNvPr id="18" name="Graphic 17">
            <a:extLst>
              <a:ext uri="{FF2B5EF4-FFF2-40B4-BE49-F238E27FC236}">
                <a16:creationId xmlns:a16="http://schemas.microsoft.com/office/drawing/2014/main" xmlns="" id="{09DE5B78-E587-40CC-8138-5878565D9EF4}"/>
              </a:ext>
            </a:extLst>
          </p:cNvPr>
          <p:cNvPicPr>
            <a:picLocks noChangeAspect="1"/>
          </p:cNvPicPr>
          <p:nvPr userDrawn="1"/>
        </p:nvPicPr>
        <p:blipFill rotWithShape="1">
          <a:blip r:embed="rId3" cstate="screen">
            <a:extLst>
              <a:ext uri="{28A0092B-C50C-407E-A947-70E740481C1C}">
                <a14:useLocalDpi xmlns:a14="http://schemas.microsoft.com/office/drawing/2010/main" xmlns=""/>
              </a:ext>
              <a:ext uri="{96DAC541-7B7A-43D3-8B79-37D633B846F1}">
                <asvg:svgBlip xmlns:asvg="http://schemas.microsoft.com/office/drawing/2016/SVG/main" xmlns="" r:embed="rId4"/>
              </a:ext>
            </a:extLst>
          </a:blip>
          <a:srcRect b="2835"/>
          <a:stretch/>
        </p:blipFill>
        <p:spPr>
          <a:xfrm>
            <a:off x="0" y="0"/>
            <a:ext cx="12191997" cy="6886921"/>
          </a:xfrm>
          <a:prstGeom prst="rect">
            <a:avLst/>
          </a:prstGeom>
        </p:spPr>
      </p:pic>
      <p:pic>
        <p:nvPicPr>
          <p:cNvPr id="20" name="Picture 19">
            <a:extLst>
              <a:ext uri="{FF2B5EF4-FFF2-40B4-BE49-F238E27FC236}">
                <a16:creationId xmlns:a16="http://schemas.microsoft.com/office/drawing/2014/main" xmlns="" id="{B3953850-676C-4455-ABB3-D796C0DBEE9E}"/>
              </a:ext>
            </a:extLst>
          </p:cNvPr>
          <p:cNvPicPr>
            <a:picLocks noChangeAspect="1"/>
          </p:cNvPicPr>
          <p:nvPr userDrawn="1"/>
        </p:nvPicPr>
        <p:blipFill rotWithShape="1">
          <a:blip r:embed="rId2" cstate="screen">
            <a:alphaModFix amt="79000"/>
            <a:extLst>
              <a:ext uri="{28A0092B-C50C-407E-A947-70E740481C1C}">
                <a14:useLocalDpi xmlns:a14="http://schemas.microsoft.com/office/drawing/2010/main" xmlns=""/>
              </a:ext>
            </a:extLst>
          </a:blip>
          <a:srcRect/>
          <a:stretch/>
        </p:blipFill>
        <p:spPr>
          <a:xfrm>
            <a:off x="0" y="0"/>
            <a:ext cx="12191997" cy="6886921"/>
          </a:xfrm>
          <a:custGeom>
            <a:avLst/>
            <a:gdLst>
              <a:gd name="connsiteX0" fmla="*/ -1053 w 12286488"/>
              <a:gd name="connsiteY0" fmla="*/ -597 h 6940296"/>
              <a:gd name="connsiteX1" fmla="*/ 12285435 w 12286488"/>
              <a:gd name="connsiteY1" fmla="*/ -597 h 6940296"/>
              <a:gd name="connsiteX2" fmla="*/ 12285435 w 12286488"/>
              <a:gd name="connsiteY2" fmla="*/ 6939699 h 6940296"/>
              <a:gd name="connsiteX3" fmla="*/ -1053 w 12286488"/>
              <a:gd name="connsiteY3" fmla="*/ 6939699 h 6940296"/>
            </a:gdLst>
            <a:ahLst/>
            <a:cxnLst>
              <a:cxn ang="0">
                <a:pos x="connsiteX0" y="connsiteY0"/>
              </a:cxn>
              <a:cxn ang="0">
                <a:pos x="connsiteX1" y="connsiteY1"/>
              </a:cxn>
              <a:cxn ang="0">
                <a:pos x="connsiteX2" y="connsiteY2"/>
              </a:cxn>
              <a:cxn ang="0">
                <a:pos x="connsiteX3" y="connsiteY3"/>
              </a:cxn>
            </a:cxnLst>
            <a:rect l="l" t="t" r="r" b="b"/>
            <a:pathLst>
              <a:path w="12286488" h="6940296">
                <a:moveTo>
                  <a:pt x="-1053" y="-597"/>
                </a:moveTo>
                <a:lnTo>
                  <a:pt x="12285435" y="-597"/>
                </a:lnTo>
                <a:lnTo>
                  <a:pt x="12285435" y="6939699"/>
                </a:lnTo>
                <a:lnTo>
                  <a:pt x="-1053" y="6939699"/>
                </a:lnTo>
                <a:close/>
              </a:path>
            </a:pathLst>
          </a:custGeom>
        </p:spPr>
      </p:pic>
      <p:pic>
        <p:nvPicPr>
          <p:cNvPr id="19" name="Picture 18" descr="Logo, company name&#10;&#10;Description automatically generated">
            <a:extLst>
              <a:ext uri="{FF2B5EF4-FFF2-40B4-BE49-F238E27FC236}">
                <a16:creationId xmlns:a16="http://schemas.microsoft.com/office/drawing/2014/main" xmlns="" id="{92D4BC4A-9202-4B7A-8E77-505F5B24BCE7}"/>
              </a:ext>
            </a:extLst>
          </p:cNvPr>
          <p:cNvPicPr>
            <a:picLocks noChangeAspect="1"/>
          </p:cNvPicPr>
          <p:nvPr userDrawn="1"/>
        </p:nvPicPr>
        <p:blipFill>
          <a:blip r:embed="rId5" cstate="screen">
            <a:extLst>
              <a:ext uri="{28A0092B-C50C-407E-A947-70E740481C1C}">
                <a14:useLocalDpi xmlns:a14="http://schemas.microsoft.com/office/drawing/2010/main" xmlns=""/>
              </a:ext>
            </a:extLst>
          </a:blip>
          <a:stretch>
            <a:fillRect/>
          </a:stretch>
        </p:blipFill>
        <p:spPr>
          <a:xfrm>
            <a:off x="891203" y="609600"/>
            <a:ext cx="1868010" cy="1154594"/>
          </a:xfrm>
          <a:prstGeom prst="rect">
            <a:avLst/>
          </a:prstGeom>
        </p:spPr>
      </p:pic>
      <p:sp>
        <p:nvSpPr>
          <p:cNvPr id="24" name="Title 1">
            <a:extLst>
              <a:ext uri="{FF2B5EF4-FFF2-40B4-BE49-F238E27FC236}">
                <a16:creationId xmlns:a16="http://schemas.microsoft.com/office/drawing/2014/main" xmlns="" id="{6FAE3089-498A-44E8-85B3-C140D863F6E7}"/>
              </a:ext>
            </a:extLst>
          </p:cNvPr>
          <p:cNvSpPr>
            <a:spLocks noGrp="1"/>
          </p:cNvSpPr>
          <p:nvPr>
            <p:ph type="ctrTitle"/>
          </p:nvPr>
        </p:nvSpPr>
        <p:spPr>
          <a:xfrm>
            <a:off x="891203" y="2387600"/>
            <a:ext cx="9288221" cy="772459"/>
          </a:xfrm>
        </p:spPr>
        <p:txBody>
          <a:bodyPr anchor="b"/>
          <a:lstStyle>
            <a:lvl1pPr algn="l">
              <a:defRPr lang="en-US" sz="4800" kern="1200" dirty="0">
                <a:solidFill>
                  <a:schemeClr val="bg1"/>
                </a:solidFill>
                <a:latin typeface="+mj-lt"/>
                <a:ea typeface="+mn-ea"/>
                <a:cs typeface="+mn-cs"/>
              </a:defRPr>
            </a:lvl1pPr>
          </a:lstStyle>
          <a:p>
            <a:r>
              <a:rPr lang="en-GB"/>
              <a:t>Click to edit Master title style</a:t>
            </a:r>
            <a:endParaRPr lang="en-US" dirty="0"/>
          </a:p>
        </p:txBody>
      </p:sp>
      <p:sp>
        <p:nvSpPr>
          <p:cNvPr id="25" name="Subtitle 2">
            <a:extLst>
              <a:ext uri="{FF2B5EF4-FFF2-40B4-BE49-F238E27FC236}">
                <a16:creationId xmlns:a16="http://schemas.microsoft.com/office/drawing/2014/main" xmlns="" id="{2B11CDB1-54C0-43AB-B691-141DFB7F70F8}"/>
              </a:ext>
            </a:extLst>
          </p:cNvPr>
          <p:cNvSpPr>
            <a:spLocks noGrp="1"/>
          </p:cNvSpPr>
          <p:nvPr>
            <p:ph type="subTitle" idx="1"/>
          </p:nvPr>
        </p:nvSpPr>
        <p:spPr>
          <a:xfrm>
            <a:off x="891203" y="3313674"/>
            <a:ext cx="9288221" cy="732895"/>
          </a:xfrm>
        </p:spPr>
        <p:txBody>
          <a:bodyPr/>
          <a:lstStyle>
            <a:lvl1pPr marL="0" indent="0" algn="l">
              <a:buNone/>
              <a:defRPr sz="1800" spc="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pic>
        <p:nvPicPr>
          <p:cNvPr id="26" name="Picture 25">
            <a:extLst>
              <a:ext uri="{FF2B5EF4-FFF2-40B4-BE49-F238E27FC236}">
                <a16:creationId xmlns:a16="http://schemas.microsoft.com/office/drawing/2014/main" xmlns="" id="{1B5D1ECA-B8B6-4237-AEDC-E368ECB087A0}"/>
              </a:ext>
            </a:extLst>
          </p:cNvPr>
          <p:cNvPicPr>
            <a:picLocks noChangeAspect="1"/>
          </p:cNvPicPr>
          <p:nvPr userDrawn="1"/>
        </p:nvPicPr>
        <p:blipFill rotWithShape="1">
          <a:blip r:embed="rId6" cstate="screen">
            <a:extLst>
              <a:ext uri="{28A0092B-C50C-407E-A947-70E740481C1C}">
                <a14:useLocalDpi xmlns:a14="http://schemas.microsoft.com/office/drawing/2010/main" xmlns=""/>
              </a:ext>
            </a:extLst>
          </a:blip>
          <a:srcRect/>
          <a:stretch/>
        </p:blipFill>
        <p:spPr>
          <a:xfrm>
            <a:off x="494" y="1951046"/>
            <a:ext cx="12191011" cy="4948239"/>
          </a:xfrm>
          <a:prstGeom prst="rect">
            <a:avLst/>
          </a:prstGeom>
        </p:spPr>
      </p:pic>
    </p:spTree>
    <p:extLst>
      <p:ext uri="{BB962C8B-B14F-4D97-AF65-F5344CB8AC3E}">
        <p14:creationId xmlns:p14="http://schemas.microsoft.com/office/powerpoint/2010/main" xmlns="" val="126334384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Divider with picture Dark">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xmlns="" id="{471F4B3E-403F-46A2-8492-7656A804516E}"/>
              </a:ext>
            </a:extLst>
          </p:cNvPr>
          <p:cNvPicPr>
            <a:picLocks noChangeAspect="1"/>
          </p:cNvPicPr>
          <p:nvPr userDrawn="1"/>
        </p:nvPicPr>
        <p:blipFill rotWithShape="1">
          <a:blip r:embed="rId2" cstate="screen">
            <a:extLst>
              <a:ext uri="{28A0092B-C50C-407E-A947-70E740481C1C}">
                <a14:useLocalDpi xmlns:a14="http://schemas.microsoft.com/office/drawing/2010/main" xmlns=""/>
              </a:ext>
            </a:extLst>
          </a:blip>
          <a:srcRect/>
          <a:stretch/>
        </p:blipFill>
        <p:spPr>
          <a:xfrm>
            <a:off x="0" y="0"/>
            <a:ext cx="12191997" cy="6886921"/>
          </a:xfrm>
          <a:custGeom>
            <a:avLst/>
            <a:gdLst>
              <a:gd name="connsiteX0" fmla="*/ -1053 w 12286488"/>
              <a:gd name="connsiteY0" fmla="*/ -597 h 6940296"/>
              <a:gd name="connsiteX1" fmla="*/ 12285435 w 12286488"/>
              <a:gd name="connsiteY1" fmla="*/ -597 h 6940296"/>
              <a:gd name="connsiteX2" fmla="*/ 12285435 w 12286488"/>
              <a:gd name="connsiteY2" fmla="*/ 6939699 h 6940296"/>
              <a:gd name="connsiteX3" fmla="*/ -1053 w 12286488"/>
              <a:gd name="connsiteY3" fmla="*/ 6939699 h 6940296"/>
            </a:gdLst>
            <a:ahLst/>
            <a:cxnLst>
              <a:cxn ang="0">
                <a:pos x="connsiteX0" y="connsiteY0"/>
              </a:cxn>
              <a:cxn ang="0">
                <a:pos x="connsiteX1" y="connsiteY1"/>
              </a:cxn>
              <a:cxn ang="0">
                <a:pos x="connsiteX2" y="connsiteY2"/>
              </a:cxn>
              <a:cxn ang="0">
                <a:pos x="connsiteX3" y="connsiteY3"/>
              </a:cxn>
            </a:cxnLst>
            <a:rect l="l" t="t" r="r" b="b"/>
            <a:pathLst>
              <a:path w="12286488" h="6940296">
                <a:moveTo>
                  <a:pt x="-1053" y="-597"/>
                </a:moveTo>
                <a:lnTo>
                  <a:pt x="12285435" y="-597"/>
                </a:lnTo>
                <a:lnTo>
                  <a:pt x="12285435" y="6939699"/>
                </a:lnTo>
                <a:lnTo>
                  <a:pt x="-1053" y="6939699"/>
                </a:lnTo>
                <a:close/>
              </a:path>
            </a:pathLst>
          </a:custGeom>
        </p:spPr>
      </p:pic>
      <p:pic>
        <p:nvPicPr>
          <p:cNvPr id="18" name="Graphic 17">
            <a:extLst>
              <a:ext uri="{FF2B5EF4-FFF2-40B4-BE49-F238E27FC236}">
                <a16:creationId xmlns:a16="http://schemas.microsoft.com/office/drawing/2014/main" xmlns="" id="{09DE5B78-E587-40CC-8138-5878565D9EF4}"/>
              </a:ext>
            </a:extLst>
          </p:cNvPr>
          <p:cNvPicPr>
            <a:picLocks noChangeAspect="1"/>
          </p:cNvPicPr>
          <p:nvPr userDrawn="1"/>
        </p:nvPicPr>
        <p:blipFill rotWithShape="1">
          <a:blip r:embed="rId3" cstate="screen">
            <a:extLst>
              <a:ext uri="{28A0092B-C50C-407E-A947-70E740481C1C}">
                <a14:useLocalDpi xmlns:a14="http://schemas.microsoft.com/office/drawing/2010/main" xmlns=""/>
              </a:ext>
              <a:ext uri="{96DAC541-7B7A-43D3-8B79-37D633B846F1}">
                <asvg:svgBlip xmlns:asvg="http://schemas.microsoft.com/office/drawing/2016/SVG/main" xmlns="" r:embed="rId4"/>
              </a:ext>
            </a:extLst>
          </a:blip>
          <a:srcRect b="2835"/>
          <a:stretch/>
        </p:blipFill>
        <p:spPr>
          <a:xfrm>
            <a:off x="0" y="0"/>
            <a:ext cx="12191997" cy="6886921"/>
          </a:xfrm>
          <a:prstGeom prst="rect">
            <a:avLst/>
          </a:prstGeom>
        </p:spPr>
      </p:pic>
      <p:pic>
        <p:nvPicPr>
          <p:cNvPr id="20" name="Picture 19">
            <a:extLst>
              <a:ext uri="{FF2B5EF4-FFF2-40B4-BE49-F238E27FC236}">
                <a16:creationId xmlns:a16="http://schemas.microsoft.com/office/drawing/2014/main" xmlns="" id="{B3953850-676C-4455-ABB3-D796C0DBEE9E}"/>
              </a:ext>
            </a:extLst>
          </p:cNvPr>
          <p:cNvPicPr>
            <a:picLocks noChangeAspect="1"/>
          </p:cNvPicPr>
          <p:nvPr userDrawn="1"/>
        </p:nvPicPr>
        <p:blipFill rotWithShape="1">
          <a:blip r:embed="rId2" cstate="screen">
            <a:alphaModFix amt="79000"/>
            <a:extLst>
              <a:ext uri="{28A0092B-C50C-407E-A947-70E740481C1C}">
                <a14:useLocalDpi xmlns:a14="http://schemas.microsoft.com/office/drawing/2010/main" xmlns=""/>
              </a:ext>
            </a:extLst>
          </a:blip>
          <a:srcRect/>
          <a:stretch/>
        </p:blipFill>
        <p:spPr>
          <a:xfrm>
            <a:off x="0" y="0"/>
            <a:ext cx="12191997" cy="6886921"/>
          </a:xfrm>
          <a:custGeom>
            <a:avLst/>
            <a:gdLst>
              <a:gd name="connsiteX0" fmla="*/ -1053 w 12286488"/>
              <a:gd name="connsiteY0" fmla="*/ -597 h 6940296"/>
              <a:gd name="connsiteX1" fmla="*/ 12285435 w 12286488"/>
              <a:gd name="connsiteY1" fmla="*/ -597 h 6940296"/>
              <a:gd name="connsiteX2" fmla="*/ 12285435 w 12286488"/>
              <a:gd name="connsiteY2" fmla="*/ 6939699 h 6940296"/>
              <a:gd name="connsiteX3" fmla="*/ -1053 w 12286488"/>
              <a:gd name="connsiteY3" fmla="*/ 6939699 h 6940296"/>
            </a:gdLst>
            <a:ahLst/>
            <a:cxnLst>
              <a:cxn ang="0">
                <a:pos x="connsiteX0" y="connsiteY0"/>
              </a:cxn>
              <a:cxn ang="0">
                <a:pos x="connsiteX1" y="connsiteY1"/>
              </a:cxn>
              <a:cxn ang="0">
                <a:pos x="connsiteX2" y="connsiteY2"/>
              </a:cxn>
              <a:cxn ang="0">
                <a:pos x="connsiteX3" y="connsiteY3"/>
              </a:cxn>
            </a:cxnLst>
            <a:rect l="l" t="t" r="r" b="b"/>
            <a:pathLst>
              <a:path w="12286488" h="6940296">
                <a:moveTo>
                  <a:pt x="-1053" y="-597"/>
                </a:moveTo>
                <a:lnTo>
                  <a:pt x="12285435" y="-597"/>
                </a:lnTo>
                <a:lnTo>
                  <a:pt x="12285435" y="6939699"/>
                </a:lnTo>
                <a:lnTo>
                  <a:pt x="-1053" y="6939699"/>
                </a:lnTo>
                <a:close/>
              </a:path>
            </a:pathLst>
          </a:custGeom>
        </p:spPr>
      </p:pic>
      <p:sp>
        <p:nvSpPr>
          <p:cNvPr id="2" name="Title 1">
            <a:extLst>
              <a:ext uri="{FF2B5EF4-FFF2-40B4-BE49-F238E27FC236}">
                <a16:creationId xmlns:a16="http://schemas.microsoft.com/office/drawing/2014/main" xmlns="" id="{5CCD69AD-A198-4236-A43E-28ADA000EDBE}"/>
              </a:ext>
            </a:extLst>
          </p:cNvPr>
          <p:cNvSpPr>
            <a:spLocks noGrp="1"/>
          </p:cNvSpPr>
          <p:nvPr>
            <p:ph type="ctrTitle"/>
          </p:nvPr>
        </p:nvSpPr>
        <p:spPr>
          <a:xfrm>
            <a:off x="566568" y="2387599"/>
            <a:ext cx="5038166" cy="1969029"/>
          </a:xfrm>
        </p:spPr>
        <p:txBody>
          <a:bodyPr anchor="b"/>
          <a:lstStyle>
            <a:lvl1pPr algn="l">
              <a:defRPr lang="en-US" sz="6000" kern="1200" dirty="0">
                <a:solidFill>
                  <a:schemeClr val="bg1"/>
                </a:solidFill>
                <a:latin typeface="+mj-lt"/>
                <a:ea typeface="+mn-ea"/>
                <a:cs typeface="+mn-cs"/>
              </a:defRPr>
            </a:lvl1pPr>
          </a:lstStyle>
          <a:p>
            <a:r>
              <a:rPr lang="en-GB"/>
              <a:t>Click to edit Master title style</a:t>
            </a:r>
            <a:endParaRPr lang="en-US" dirty="0"/>
          </a:p>
        </p:txBody>
      </p:sp>
      <p:sp>
        <p:nvSpPr>
          <p:cNvPr id="3" name="Subtitle 2">
            <a:extLst>
              <a:ext uri="{FF2B5EF4-FFF2-40B4-BE49-F238E27FC236}">
                <a16:creationId xmlns:a16="http://schemas.microsoft.com/office/drawing/2014/main" xmlns="" id="{2B6B66F3-5203-4B02-9B0B-77B84709BEA3}"/>
              </a:ext>
            </a:extLst>
          </p:cNvPr>
          <p:cNvSpPr>
            <a:spLocks noGrp="1"/>
          </p:cNvSpPr>
          <p:nvPr>
            <p:ph type="subTitle" idx="1"/>
          </p:nvPr>
        </p:nvSpPr>
        <p:spPr>
          <a:xfrm>
            <a:off x="566568" y="4618038"/>
            <a:ext cx="5038166" cy="732895"/>
          </a:xfrm>
        </p:spPr>
        <p:txBody>
          <a:bodyPr/>
          <a:lstStyle>
            <a:lvl1pPr marL="0" indent="0" algn="l">
              <a:buNone/>
              <a:defRPr sz="1800" spc="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pic>
        <p:nvPicPr>
          <p:cNvPr id="17" name="Picture 16" descr="Logo, company name&#10;&#10;Description automatically generated">
            <a:extLst>
              <a:ext uri="{FF2B5EF4-FFF2-40B4-BE49-F238E27FC236}">
                <a16:creationId xmlns:a16="http://schemas.microsoft.com/office/drawing/2014/main" xmlns="" id="{D672DFE6-1264-4021-8556-EAEB7C7D4FE5}"/>
              </a:ext>
            </a:extLst>
          </p:cNvPr>
          <p:cNvPicPr>
            <a:picLocks noChangeAspect="1"/>
          </p:cNvPicPr>
          <p:nvPr userDrawn="1"/>
        </p:nvPicPr>
        <p:blipFill>
          <a:blip r:embed="rId5" cstate="screen">
            <a:extLst>
              <a:ext uri="{28A0092B-C50C-407E-A947-70E740481C1C}">
                <a14:useLocalDpi xmlns:a14="http://schemas.microsoft.com/office/drawing/2010/main" xmlns=""/>
              </a:ext>
            </a:extLst>
          </a:blip>
          <a:stretch>
            <a:fillRect/>
          </a:stretch>
        </p:blipFill>
        <p:spPr>
          <a:xfrm>
            <a:off x="566568" y="609600"/>
            <a:ext cx="1868010" cy="1154594"/>
          </a:xfrm>
          <a:prstGeom prst="rect">
            <a:avLst/>
          </a:prstGeom>
        </p:spPr>
      </p:pic>
      <p:sp>
        <p:nvSpPr>
          <p:cNvPr id="10" name="Picture Placeholder 31">
            <a:extLst>
              <a:ext uri="{FF2B5EF4-FFF2-40B4-BE49-F238E27FC236}">
                <a16:creationId xmlns:a16="http://schemas.microsoft.com/office/drawing/2014/main" xmlns="" id="{8D077A0A-FD44-4087-8077-95C1AA360CFB}"/>
              </a:ext>
            </a:extLst>
          </p:cNvPr>
          <p:cNvSpPr>
            <a:spLocks noGrp="1"/>
          </p:cNvSpPr>
          <p:nvPr>
            <p:ph type="pic" sz="quarter" idx="19" hasCustomPrompt="1"/>
          </p:nvPr>
        </p:nvSpPr>
        <p:spPr>
          <a:xfrm>
            <a:off x="6095998" y="-1"/>
            <a:ext cx="6096002" cy="6886921"/>
          </a:xfrm>
          <a:custGeom>
            <a:avLst/>
            <a:gdLst>
              <a:gd name="connsiteX0" fmla="*/ 0 w 2754177"/>
              <a:gd name="connsiteY0" fmla="*/ 0 h 2190710"/>
              <a:gd name="connsiteX1" fmla="*/ 2754177 w 2754177"/>
              <a:gd name="connsiteY1" fmla="*/ 0 h 2190710"/>
              <a:gd name="connsiteX2" fmla="*/ 2754177 w 2754177"/>
              <a:gd name="connsiteY2" fmla="*/ 2190710 h 2190710"/>
              <a:gd name="connsiteX3" fmla="*/ 0 w 2754177"/>
              <a:gd name="connsiteY3" fmla="*/ 2190710 h 2190710"/>
            </a:gdLst>
            <a:ahLst/>
            <a:cxnLst>
              <a:cxn ang="0">
                <a:pos x="connsiteX0" y="connsiteY0"/>
              </a:cxn>
              <a:cxn ang="0">
                <a:pos x="connsiteX1" y="connsiteY1"/>
              </a:cxn>
              <a:cxn ang="0">
                <a:pos x="connsiteX2" y="connsiteY2"/>
              </a:cxn>
              <a:cxn ang="0">
                <a:pos x="connsiteX3" y="connsiteY3"/>
              </a:cxn>
            </a:cxnLst>
            <a:rect l="l" t="t" r="r" b="b"/>
            <a:pathLst>
              <a:path w="2754177" h="2190710">
                <a:moveTo>
                  <a:pt x="0" y="0"/>
                </a:moveTo>
                <a:lnTo>
                  <a:pt x="2754177" y="0"/>
                </a:lnTo>
                <a:lnTo>
                  <a:pt x="2754177" y="2190710"/>
                </a:lnTo>
                <a:lnTo>
                  <a:pt x="0" y="2190710"/>
                </a:lnTo>
                <a:close/>
              </a:path>
            </a:pathLst>
          </a:custGeom>
        </p:spPr>
        <p:txBody>
          <a:bodyPr wrap="square" bIns="792000" anchor="ctr">
            <a:noAutofit/>
          </a:bodyPr>
          <a:lstStyle>
            <a:lvl1pPr algn="ctr">
              <a:defRPr sz="1100">
                <a:solidFill>
                  <a:schemeClr val="bg1"/>
                </a:solidFill>
              </a:defRPr>
            </a:lvl1pPr>
          </a:lstStyle>
          <a:p>
            <a:pPr marL="0" marR="0" lvl="0" indent="0" algn="ctr" defTabSz="914400" rtl="0" eaLnBrk="1" fontAlgn="auto" latinLnBrk="0" hangingPunct="1">
              <a:lnSpc>
                <a:spcPct val="90000"/>
              </a:lnSpc>
              <a:spcBef>
                <a:spcPts val="1000"/>
              </a:spcBef>
              <a:spcAft>
                <a:spcPts val="200"/>
              </a:spcAft>
              <a:buClrTx/>
              <a:buSzTx/>
              <a:buFont typeface="Arial" panose="020B0604020202020204" pitchFamily="34" charset="0"/>
              <a:buNone/>
              <a:tabLst/>
              <a:defRPr/>
            </a:pPr>
            <a:r>
              <a:rPr lang="pt-PT" dirty="0" err="1"/>
              <a:t>Click</a:t>
            </a:r>
            <a:r>
              <a:rPr lang="pt-PT" dirty="0"/>
              <a:t> </a:t>
            </a:r>
            <a:r>
              <a:rPr lang="pt-PT" dirty="0" err="1"/>
              <a:t>on</a:t>
            </a:r>
            <a:r>
              <a:rPr lang="pt-PT" dirty="0"/>
              <a:t> </a:t>
            </a:r>
            <a:r>
              <a:rPr lang="pt-PT" dirty="0" err="1"/>
              <a:t>the</a:t>
            </a:r>
            <a:r>
              <a:rPr lang="pt-PT" dirty="0"/>
              <a:t> </a:t>
            </a:r>
            <a:r>
              <a:rPr lang="pt-PT" dirty="0" err="1"/>
              <a:t>icon</a:t>
            </a:r>
            <a:endParaRPr lang="en-US" dirty="0"/>
          </a:p>
        </p:txBody>
      </p:sp>
    </p:spTree>
    <p:extLst>
      <p:ext uri="{BB962C8B-B14F-4D97-AF65-F5344CB8AC3E}">
        <p14:creationId xmlns:p14="http://schemas.microsoft.com/office/powerpoint/2010/main" xmlns="" val="229812471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able of contents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EA88E576-2E1B-4F45-856A-2D4560332FDC}"/>
              </a:ext>
            </a:extLst>
          </p:cNvPr>
          <p:cNvSpPr/>
          <p:nvPr userDrawn="1"/>
        </p:nvSpPr>
        <p:spPr>
          <a:xfrm>
            <a:off x="0" y="0"/>
            <a:ext cx="12192000" cy="6858000"/>
          </a:xfrm>
          <a:prstGeom prst="rect">
            <a:avLst/>
          </a:prstGeom>
          <a:solidFill>
            <a:srgbClr val="FFB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sz="1800" dirty="0"/>
          </a:p>
        </p:txBody>
      </p:sp>
      <p:pic>
        <p:nvPicPr>
          <p:cNvPr id="9" name="Graphic 8">
            <a:extLst>
              <a:ext uri="{FF2B5EF4-FFF2-40B4-BE49-F238E27FC236}">
                <a16:creationId xmlns:a16="http://schemas.microsoft.com/office/drawing/2014/main" xmlns="" id="{3AC0D866-89C9-9B40-B0BD-35486A01C047}"/>
              </a:ext>
            </a:extLst>
          </p:cNvPr>
          <p:cNvPicPr>
            <a:picLocks noChangeAspect="1"/>
          </p:cNvPicPr>
          <p:nvPr userDrawn="1"/>
        </p:nvPicPr>
        <p:blipFill>
          <a:blip r:embed="rId2">
            <a:extLst>
              <a:ext uri="{28A0092B-C50C-407E-A947-70E740481C1C}">
                <a14:useLocalDpi xmlns:a14="http://schemas.microsoft.com/office/drawing/2010/main" xmlns=""/>
              </a:ext>
              <a:ext uri="{96DAC541-7B7A-43D3-8B79-37D633B846F1}">
                <asvg:svgBlip xmlns:asvg="http://schemas.microsoft.com/office/drawing/2016/SVG/main" xmlns="" r:embed="rId3"/>
              </a:ext>
            </a:extLst>
          </a:blip>
          <a:stretch>
            <a:fillRect/>
          </a:stretch>
        </p:blipFill>
        <p:spPr>
          <a:xfrm>
            <a:off x="45494" y="0"/>
            <a:ext cx="12146507" cy="6858000"/>
          </a:xfrm>
          <a:prstGeom prst="rect">
            <a:avLst/>
          </a:prstGeom>
        </p:spPr>
      </p:pic>
      <p:pic>
        <p:nvPicPr>
          <p:cNvPr id="10" name="Graphic 9">
            <a:extLst>
              <a:ext uri="{FF2B5EF4-FFF2-40B4-BE49-F238E27FC236}">
                <a16:creationId xmlns:a16="http://schemas.microsoft.com/office/drawing/2014/main" xmlns="" id="{71594F05-40D6-0846-B073-C26E8EA96382}"/>
              </a:ext>
            </a:extLst>
          </p:cNvPr>
          <p:cNvPicPr>
            <a:picLocks noChangeAspect="1"/>
          </p:cNvPicPr>
          <p:nvPr userDrawn="1"/>
        </p:nvPicPr>
        <p:blipFill>
          <a:blip r:embed="rId4" cstate="print">
            <a:extLst>
              <a:ext uri="{28A0092B-C50C-407E-A947-70E740481C1C}">
                <a14:useLocalDpi xmlns:a14="http://schemas.microsoft.com/office/drawing/2010/main" xmlns=""/>
              </a:ext>
              <a:ext uri="{96DAC541-7B7A-43D3-8B79-37D633B846F1}">
                <asvg:svgBlip xmlns:asvg="http://schemas.microsoft.com/office/drawing/2016/SVG/main" xmlns="" r:embed="rId5"/>
              </a:ext>
            </a:extLst>
          </a:blip>
          <a:stretch>
            <a:fillRect/>
          </a:stretch>
        </p:blipFill>
        <p:spPr>
          <a:xfrm>
            <a:off x="0" y="0"/>
            <a:ext cx="6394606" cy="5498544"/>
          </a:xfrm>
          <a:prstGeom prst="rect">
            <a:avLst/>
          </a:prstGeom>
        </p:spPr>
      </p:pic>
      <p:grpSp>
        <p:nvGrpSpPr>
          <p:cNvPr id="11" name="Group 10">
            <a:extLst>
              <a:ext uri="{FF2B5EF4-FFF2-40B4-BE49-F238E27FC236}">
                <a16:creationId xmlns:a16="http://schemas.microsoft.com/office/drawing/2014/main" xmlns="" id="{7F4466BA-BDB7-5C4F-BB2E-1F3E49243472}"/>
              </a:ext>
            </a:extLst>
          </p:cNvPr>
          <p:cNvGrpSpPr/>
          <p:nvPr userDrawn="1"/>
        </p:nvGrpSpPr>
        <p:grpSpPr>
          <a:xfrm rot="10800000">
            <a:off x="2145991" y="1359456"/>
            <a:ext cx="10046009" cy="5498544"/>
            <a:chOff x="-3643551" y="-1"/>
            <a:chExt cx="12529775" cy="6858001"/>
          </a:xfrm>
          <a:solidFill>
            <a:srgbClr val="015170"/>
          </a:solidFill>
        </p:grpSpPr>
        <p:pic>
          <p:nvPicPr>
            <p:cNvPr id="12" name="Graphic 11">
              <a:extLst>
                <a:ext uri="{FF2B5EF4-FFF2-40B4-BE49-F238E27FC236}">
                  <a16:creationId xmlns:a16="http://schemas.microsoft.com/office/drawing/2014/main" xmlns="" id="{06B71896-0F6B-1942-A3C7-818CF54C30FC}"/>
                </a:ext>
              </a:extLst>
            </p:cNvPr>
            <p:cNvPicPr>
              <a:picLocks noChangeAspect="1"/>
            </p:cNvPicPr>
            <p:nvPr userDrawn="1"/>
          </p:nvPicPr>
          <p:blipFill>
            <a:blip r:embed="rId4" cstate="print">
              <a:extLst>
                <a:ext uri="{28A0092B-C50C-407E-A947-70E740481C1C}">
                  <a14:useLocalDpi xmlns:a14="http://schemas.microsoft.com/office/drawing/2010/main" xmlns=""/>
                </a:ext>
                <a:ext uri="{96DAC541-7B7A-43D3-8B79-37D633B846F1}">
                  <asvg:svgBlip xmlns:asvg="http://schemas.microsoft.com/office/drawing/2016/SVG/main" xmlns="" r:embed="rId5"/>
                </a:ext>
              </a:extLst>
            </a:blip>
            <a:stretch>
              <a:fillRect/>
            </a:stretch>
          </p:blipFill>
          <p:spPr>
            <a:xfrm>
              <a:off x="910623" y="-1"/>
              <a:ext cx="7975601" cy="6858001"/>
            </a:xfrm>
            <a:prstGeom prst="rect">
              <a:avLst/>
            </a:prstGeom>
          </p:spPr>
        </p:pic>
        <p:sp>
          <p:nvSpPr>
            <p:cNvPr id="13" name="Rectangle 12">
              <a:extLst>
                <a:ext uri="{FF2B5EF4-FFF2-40B4-BE49-F238E27FC236}">
                  <a16:creationId xmlns:a16="http://schemas.microsoft.com/office/drawing/2014/main" xmlns="" id="{7CFACAD3-B10C-B446-B3DA-EFC27D8E9094}"/>
                </a:ext>
              </a:extLst>
            </p:cNvPr>
            <p:cNvSpPr/>
            <p:nvPr userDrawn="1"/>
          </p:nvSpPr>
          <p:spPr>
            <a:xfrm>
              <a:off x="-3643551" y="-1"/>
              <a:ext cx="6952017" cy="68580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sz="1800" dirty="0"/>
            </a:p>
          </p:txBody>
        </p:sp>
      </p:grpSp>
    </p:spTree>
    <p:extLst>
      <p:ext uri="{BB962C8B-B14F-4D97-AF65-F5344CB8AC3E}">
        <p14:creationId xmlns:p14="http://schemas.microsoft.com/office/powerpoint/2010/main" xmlns="" val="12874331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xmlns="" id="{AF1DF597-B06E-4312-BBF1-31202F6BECB9}"/>
              </a:ext>
            </a:extLst>
          </p:cNvPr>
          <p:cNvSpPr>
            <a:spLocks noGrp="1"/>
          </p:cNvSpPr>
          <p:nvPr>
            <p:ph type="body" sz="quarter" idx="13" hasCustomPrompt="1"/>
          </p:nvPr>
        </p:nvSpPr>
        <p:spPr>
          <a:xfrm>
            <a:off x="524170" y="857251"/>
            <a:ext cx="11435418" cy="308610"/>
          </a:xfrm>
        </p:spPr>
        <p:txBody>
          <a:bodyPr/>
          <a:lstStyle>
            <a:lvl1pPr>
              <a:defRPr lang="en-US" sz="1800" kern="1200" spc="0" dirty="0" smtClean="0">
                <a:solidFill>
                  <a:srgbClr val="000000"/>
                </a:solidFill>
                <a:latin typeface="+mn-lt"/>
                <a:ea typeface="+mn-ea"/>
                <a:cs typeface="+mn-cs"/>
              </a:defRPr>
            </a:lvl1pPr>
          </a:lstStyle>
          <a:p>
            <a:pPr lvl="0"/>
            <a:r>
              <a:rPr lang="en-US" dirty="0"/>
              <a:t>Subtitle goes here</a:t>
            </a:r>
          </a:p>
        </p:txBody>
      </p:sp>
      <p:pic>
        <p:nvPicPr>
          <p:cNvPr id="6" name="Graphic 5">
            <a:extLst>
              <a:ext uri="{FF2B5EF4-FFF2-40B4-BE49-F238E27FC236}">
                <a16:creationId xmlns:a16="http://schemas.microsoft.com/office/drawing/2014/main" xmlns="" id="{506D7D0F-4650-401E-B80D-FC6AB70133A2}"/>
              </a:ext>
            </a:extLst>
          </p:cNvPr>
          <p:cNvPicPr>
            <a:picLocks noChangeAspect="1"/>
          </p:cNvPicPr>
          <p:nvPr userDrawn="1"/>
        </p:nvPicPr>
        <p:blipFill rotWithShape="1">
          <a:blip r:embed="rId2" cstate="screen">
            <a:alphaModFix amt="25000"/>
            <a:extLst>
              <a:ext uri="{28A0092B-C50C-407E-A947-70E740481C1C}">
                <a14:useLocalDpi xmlns:a14="http://schemas.microsoft.com/office/drawing/2010/main" xmlns=""/>
              </a:ext>
              <a:ext uri="{96DAC541-7B7A-43D3-8B79-37D633B846F1}">
                <asvg:svgBlip xmlns:asvg="http://schemas.microsoft.com/office/drawing/2016/SVG/main" xmlns="" r:embed="rId3"/>
              </a:ext>
            </a:extLst>
          </a:blip>
          <a:srcRect t="27907"/>
          <a:stretch/>
        </p:blipFill>
        <p:spPr>
          <a:xfrm>
            <a:off x="0" y="1748117"/>
            <a:ext cx="12192000" cy="5109883"/>
          </a:xfrm>
          <a:prstGeom prst="rect">
            <a:avLst/>
          </a:prstGeom>
        </p:spPr>
      </p:pic>
      <p:sp>
        <p:nvSpPr>
          <p:cNvPr id="4" name="Footer Placeholder 3">
            <a:extLst>
              <a:ext uri="{FF2B5EF4-FFF2-40B4-BE49-F238E27FC236}">
                <a16:creationId xmlns:a16="http://schemas.microsoft.com/office/drawing/2014/main" xmlns="" id="{6CE0590D-8A61-4E58-95FF-2CEF4E899041}"/>
              </a:ext>
            </a:extLst>
          </p:cNvPr>
          <p:cNvSpPr>
            <a:spLocks noGrp="1"/>
          </p:cNvSpPr>
          <p:nvPr>
            <p:ph type="ftr" sz="quarter" idx="11"/>
          </p:nvPr>
        </p:nvSpPr>
        <p:spPr/>
        <p:txBody>
          <a:bodyPr/>
          <a:lstStyle/>
          <a:p>
            <a:r>
              <a:rPr lang="en-US"/>
              <a:t>Private &amp; Confidential</a:t>
            </a:r>
          </a:p>
        </p:txBody>
      </p:sp>
      <p:sp>
        <p:nvSpPr>
          <p:cNvPr id="5" name="Slide Number Placeholder 4">
            <a:extLst>
              <a:ext uri="{FF2B5EF4-FFF2-40B4-BE49-F238E27FC236}">
                <a16:creationId xmlns:a16="http://schemas.microsoft.com/office/drawing/2014/main" xmlns="" id="{8C340087-79E1-4919-B29D-94357B1B7757}"/>
              </a:ext>
            </a:extLst>
          </p:cNvPr>
          <p:cNvSpPr>
            <a:spLocks noGrp="1"/>
          </p:cNvSpPr>
          <p:nvPr>
            <p:ph type="sldNum" sz="quarter" idx="12"/>
          </p:nvPr>
        </p:nvSpPr>
        <p:spPr/>
        <p:txBody>
          <a:bodyPr/>
          <a:lstStyle/>
          <a:p>
            <a:fld id="{31939A77-4DCF-4228-8B74-013876D0374B}" type="slidenum">
              <a:rPr lang="en-US" smtClean="0"/>
              <a:pPr/>
              <a:t>‹#›</a:t>
            </a:fld>
            <a:endParaRPr lang="en-US"/>
          </a:p>
        </p:txBody>
      </p:sp>
      <p:sp>
        <p:nvSpPr>
          <p:cNvPr id="13" name="Title 12">
            <a:extLst>
              <a:ext uri="{FF2B5EF4-FFF2-40B4-BE49-F238E27FC236}">
                <a16:creationId xmlns:a16="http://schemas.microsoft.com/office/drawing/2014/main" xmlns="" id="{B053A783-6FB4-4655-9567-4C0A12370233}"/>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xmlns="" val="1517017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cSld name="Title Slide 2 whit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xmlns="" id="{ABE9853B-6569-4382-A437-37264528AEE8}"/>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0" y="0"/>
            <a:ext cx="12192000" cy="6858000"/>
          </a:xfrm>
          <a:prstGeom prst="rect">
            <a:avLst/>
          </a:prstGeom>
        </p:spPr>
      </p:pic>
      <p:pic>
        <p:nvPicPr>
          <p:cNvPr id="24" name="Picture 23">
            <a:extLst>
              <a:ext uri="{FF2B5EF4-FFF2-40B4-BE49-F238E27FC236}">
                <a16:creationId xmlns:a16="http://schemas.microsoft.com/office/drawing/2014/main" xmlns="" id="{22B83796-E37C-4222-8715-DDBFE3ABEACE}"/>
              </a:ext>
            </a:extLst>
          </p:cNvPr>
          <p:cNvPicPr>
            <a:picLocks noChangeAspect="1"/>
          </p:cNvPicPr>
          <p:nvPr userDrawn="1"/>
        </p:nvPicPr>
        <p:blipFill>
          <a:blip r:embed="rId4" cstate="email">
            <a:extLst>
              <a:ext uri="{28A0092B-C50C-407E-A947-70E740481C1C}">
                <a14:useLocalDpi xmlns:a14="http://schemas.microsoft.com/office/drawing/2010/main" xmlns=""/>
              </a:ext>
            </a:extLst>
          </a:blip>
          <a:srcRect/>
          <a:stretch/>
        </p:blipFill>
        <p:spPr>
          <a:xfrm>
            <a:off x="494" y="557"/>
            <a:ext cx="12191011" cy="6857443"/>
          </a:xfrm>
          <a:prstGeom prst="rect">
            <a:avLst/>
          </a:prstGeom>
        </p:spPr>
      </p:pic>
      <p:pic>
        <p:nvPicPr>
          <p:cNvPr id="23" name="Graphic 22">
            <a:extLst>
              <a:ext uri="{FF2B5EF4-FFF2-40B4-BE49-F238E27FC236}">
                <a16:creationId xmlns:a16="http://schemas.microsoft.com/office/drawing/2014/main" xmlns="" id="{3722CCE9-45EA-4FBA-8E51-5D0A93A88F46}"/>
              </a:ext>
            </a:extLst>
          </p:cNvPr>
          <p:cNvPicPr>
            <a:picLocks noChangeAspect="1"/>
          </p:cNvPicPr>
          <p:nvPr userDrawn="1"/>
        </p:nvPicPr>
        <p:blipFill>
          <a:blip r:embed="rId5" cstate="screen">
            <a:extLst>
              <a:ext uri="{28A0092B-C50C-407E-A947-70E740481C1C}">
                <a14:useLocalDpi xmlns:a14="http://schemas.microsoft.com/office/drawing/2010/main" xmlns=""/>
              </a:ext>
              <a:ext uri="{96DAC541-7B7A-43D3-8B79-37D633B846F1}">
                <asvg:svgBlip xmlns:asvg="http://schemas.microsoft.com/office/drawing/2016/SVG/main" xmlns="" r:embed="rId6"/>
              </a:ext>
            </a:extLst>
          </a:blip>
          <a:stretch>
            <a:fillRect/>
          </a:stretch>
        </p:blipFill>
        <p:spPr>
          <a:xfrm>
            <a:off x="891203" y="609600"/>
            <a:ext cx="1869902" cy="1155600"/>
          </a:xfrm>
          <a:prstGeom prst="rect">
            <a:avLst/>
          </a:prstGeom>
        </p:spPr>
      </p:pic>
      <p:sp>
        <p:nvSpPr>
          <p:cNvPr id="2" name="Title 1">
            <a:extLst>
              <a:ext uri="{FF2B5EF4-FFF2-40B4-BE49-F238E27FC236}">
                <a16:creationId xmlns:a16="http://schemas.microsoft.com/office/drawing/2014/main" xmlns="" id="{5CCD69AD-A198-4236-A43E-28ADA000EDBE}"/>
              </a:ext>
            </a:extLst>
          </p:cNvPr>
          <p:cNvSpPr>
            <a:spLocks noGrp="1"/>
          </p:cNvSpPr>
          <p:nvPr>
            <p:ph type="ctrTitle"/>
          </p:nvPr>
        </p:nvSpPr>
        <p:spPr>
          <a:xfrm>
            <a:off x="891203" y="2387600"/>
            <a:ext cx="9288221" cy="772459"/>
          </a:xfrm>
        </p:spPr>
        <p:txBody>
          <a:bodyPr anchor="b"/>
          <a:lstStyle>
            <a:lvl1pPr algn="l">
              <a:defRPr lang="en-US" sz="4800" kern="1200" dirty="0">
                <a:solidFill>
                  <a:schemeClr val="tx1"/>
                </a:solidFill>
                <a:latin typeface="+mj-lt"/>
                <a:ea typeface="+mn-ea"/>
                <a:cs typeface="+mn-cs"/>
              </a:defRPr>
            </a:lvl1pPr>
          </a:lstStyle>
          <a:p>
            <a:r>
              <a:rPr lang="en-GB"/>
              <a:t>Click to edit Master title style</a:t>
            </a:r>
            <a:endParaRPr lang="en-US" dirty="0"/>
          </a:p>
        </p:txBody>
      </p:sp>
      <p:sp>
        <p:nvSpPr>
          <p:cNvPr id="3" name="Subtitle 2">
            <a:extLst>
              <a:ext uri="{FF2B5EF4-FFF2-40B4-BE49-F238E27FC236}">
                <a16:creationId xmlns:a16="http://schemas.microsoft.com/office/drawing/2014/main" xmlns="" id="{2B6B66F3-5203-4B02-9B0B-77B84709BEA3}"/>
              </a:ext>
            </a:extLst>
          </p:cNvPr>
          <p:cNvSpPr>
            <a:spLocks noGrp="1"/>
          </p:cNvSpPr>
          <p:nvPr>
            <p:ph type="subTitle" idx="1"/>
          </p:nvPr>
        </p:nvSpPr>
        <p:spPr>
          <a:xfrm>
            <a:off x="891203" y="3313674"/>
            <a:ext cx="9288221" cy="732895"/>
          </a:xfrm>
        </p:spPr>
        <p:txBody>
          <a:bodyPr/>
          <a:lstStyle>
            <a:lvl1pPr marL="0" indent="0" algn="l">
              <a:buNone/>
              <a:defRPr sz="1800" spc="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Tree>
    <p:extLst>
      <p:ext uri="{BB962C8B-B14F-4D97-AF65-F5344CB8AC3E}">
        <p14:creationId xmlns:p14="http://schemas.microsoft.com/office/powerpoint/2010/main" xmlns="" val="53527102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userDrawn="1">
  <p:cSld name="Bottom picture 2">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xmlns="" id="{C1380A52-1DCF-4501-912F-023D07A58413}"/>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0" y="0"/>
            <a:ext cx="12192000" cy="6858000"/>
          </a:xfrm>
          <a:prstGeom prst="rect">
            <a:avLst/>
          </a:prstGeom>
        </p:spPr>
      </p:pic>
      <p:sp>
        <p:nvSpPr>
          <p:cNvPr id="7" name="Picture Placeholder 29">
            <a:extLst>
              <a:ext uri="{FF2B5EF4-FFF2-40B4-BE49-F238E27FC236}">
                <a16:creationId xmlns:a16="http://schemas.microsoft.com/office/drawing/2014/main" xmlns="" id="{073378DF-A424-4661-94AF-1D25FAE62DF4}"/>
              </a:ext>
            </a:extLst>
          </p:cNvPr>
          <p:cNvSpPr>
            <a:spLocks noGrp="1"/>
          </p:cNvSpPr>
          <p:nvPr>
            <p:ph type="pic" sz="quarter" idx="15" hasCustomPrompt="1"/>
          </p:nvPr>
        </p:nvSpPr>
        <p:spPr>
          <a:xfrm>
            <a:off x="184484" y="4260028"/>
            <a:ext cx="12007516" cy="2597972"/>
          </a:xfrm>
          <a:custGeom>
            <a:avLst/>
            <a:gdLst>
              <a:gd name="connsiteX0" fmla="*/ 0 w 2754177"/>
              <a:gd name="connsiteY0" fmla="*/ 0 h 2190710"/>
              <a:gd name="connsiteX1" fmla="*/ 2754177 w 2754177"/>
              <a:gd name="connsiteY1" fmla="*/ 0 h 2190710"/>
              <a:gd name="connsiteX2" fmla="*/ 2754177 w 2754177"/>
              <a:gd name="connsiteY2" fmla="*/ 2190710 h 2190710"/>
              <a:gd name="connsiteX3" fmla="*/ 0 w 2754177"/>
              <a:gd name="connsiteY3" fmla="*/ 2190710 h 2190710"/>
            </a:gdLst>
            <a:ahLst/>
            <a:cxnLst>
              <a:cxn ang="0">
                <a:pos x="connsiteX0" y="connsiteY0"/>
              </a:cxn>
              <a:cxn ang="0">
                <a:pos x="connsiteX1" y="connsiteY1"/>
              </a:cxn>
              <a:cxn ang="0">
                <a:pos x="connsiteX2" y="connsiteY2"/>
              </a:cxn>
              <a:cxn ang="0">
                <a:pos x="connsiteX3" y="connsiteY3"/>
              </a:cxn>
            </a:cxnLst>
            <a:rect l="l" t="t" r="r" b="b"/>
            <a:pathLst>
              <a:path w="2754177" h="2190710">
                <a:moveTo>
                  <a:pt x="0" y="0"/>
                </a:moveTo>
                <a:lnTo>
                  <a:pt x="2754177" y="0"/>
                </a:lnTo>
                <a:lnTo>
                  <a:pt x="2754177" y="2190710"/>
                </a:lnTo>
                <a:lnTo>
                  <a:pt x="0" y="2190710"/>
                </a:lnTo>
                <a:close/>
              </a:path>
            </a:pathLst>
          </a:custGeom>
        </p:spPr>
        <p:txBody>
          <a:bodyPr wrap="square" bIns="792000" anchor="ctr">
            <a:noAutofit/>
          </a:bodyPr>
          <a:lstStyle>
            <a:lvl1pPr algn="ctr">
              <a:defRPr sz="1100"/>
            </a:lvl1pPr>
          </a:lstStyle>
          <a:p>
            <a:pPr marL="0" marR="0" lvl="0" indent="0" algn="ctr" defTabSz="914400" rtl="0" eaLnBrk="1" fontAlgn="auto" latinLnBrk="0" hangingPunct="1">
              <a:lnSpc>
                <a:spcPct val="90000"/>
              </a:lnSpc>
              <a:spcBef>
                <a:spcPts val="1000"/>
              </a:spcBef>
              <a:spcAft>
                <a:spcPts val="200"/>
              </a:spcAft>
              <a:buClrTx/>
              <a:buSzTx/>
              <a:buFont typeface="Arial" panose="020B0604020202020204" pitchFamily="34" charset="0"/>
              <a:buNone/>
              <a:tabLst/>
              <a:defRPr/>
            </a:pPr>
            <a:r>
              <a:rPr lang="pt-PT" dirty="0" err="1"/>
              <a:t>Click</a:t>
            </a:r>
            <a:r>
              <a:rPr lang="pt-PT" dirty="0"/>
              <a:t> </a:t>
            </a:r>
            <a:r>
              <a:rPr lang="pt-PT" dirty="0" err="1"/>
              <a:t>on</a:t>
            </a:r>
            <a:r>
              <a:rPr lang="pt-PT" dirty="0"/>
              <a:t> </a:t>
            </a:r>
            <a:r>
              <a:rPr lang="pt-PT" dirty="0" err="1"/>
              <a:t>the</a:t>
            </a:r>
            <a:r>
              <a:rPr lang="pt-PT" dirty="0"/>
              <a:t> </a:t>
            </a:r>
            <a:r>
              <a:rPr lang="pt-PT" dirty="0" err="1"/>
              <a:t>icon</a:t>
            </a:r>
            <a:endParaRPr lang="en-US" dirty="0"/>
          </a:p>
        </p:txBody>
      </p:sp>
      <p:sp>
        <p:nvSpPr>
          <p:cNvPr id="10" name="Text Placeholder 9">
            <a:extLst>
              <a:ext uri="{FF2B5EF4-FFF2-40B4-BE49-F238E27FC236}">
                <a16:creationId xmlns:a16="http://schemas.microsoft.com/office/drawing/2014/main" xmlns="" id="{AF1DF597-B06E-4312-BBF1-31202F6BECB9}"/>
              </a:ext>
            </a:extLst>
          </p:cNvPr>
          <p:cNvSpPr>
            <a:spLocks noGrp="1"/>
          </p:cNvSpPr>
          <p:nvPr>
            <p:ph type="body" sz="quarter" idx="13" hasCustomPrompt="1"/>
          </p:nvPr>
        </p:nvSpPr>
        <p:spPr>
          <a:xfrm>
            <a:off x="524170" y="857251"/>
            <a:ext cx="11435418" cy="308610"/>
          </a:xfrm>
        </p:spPr>
        <p:txBody>
          <a:bodyPr/>
          <a:lstStyle>
            <a:lvl1pPr>
              <a:defRPr lang="en-US" sz="1800" kern="1200" spc="0" dirty="0" smtClean="0">
                <a:solidFill>
                  <a:srgbClr val="000000"/>
                </a:solidFill>
                <a:latin typeface="+mn-lt"/>
                <a:ea typeface="+mn-ea"/>
                <a:cs typeface="+mn-cs"/>
              </a:defRPr>
            </a:lvl1pPr>
          </a:lstStyle>
          <a:p>
            <a:pPr lvl="0"/>
            <a:r>
              <a:rPr lang="en-US" dirty="0"/>
              <a:t>Subtitle goes here</a:t>
            </a:r>
          </a:p>
        </p:txBody>
      </p:sp>
      <p:sp>
        <p:nvSpPr>
          <p:cNvPr id="4" name="Footer Placeholder 3">
            <a:extLst>
              <a:ext uri="{FF2B5EF4-FFF2-40B4-BE49-F238E27FC236}">
                <a16:creationId xmlns:a16="http://schemas.microsoft.com/office/drawing/2014/main" xmlns="" id="{6CE0590D-8A61-4E58-95FF-2CEF4E899041}"/>
              </a:ext>
            </a:extLst>
          </p:cNvPr>
          <p:cNvSpPr>
            <a:spLocks noGrp="1"/>
          </p:cNvSpPr>
          <p:nvPr>
            <p:ph type="ftr" sz="quarter" idx="11"/>
          </p:nvPr>
        </p:nvSpPr>
        <p:spPr/>
        <p:txBody>
          <a:bodyPr/>
          <a:lstStyle/>
          <a:p>
            <a:r>
              <a:rPr lang="en-US"/>
              <a:t>Private &amp; Confidential</a:t>
            </a:r>
          </a:p>
        </p:txBody>
      </p:sp>
      <p:sp>
        <p:nvSpPr>
          <p:cNvPr id="5" name="Slide Number Placeholder 4">
            <a:extLst>
              <a:ext uri="{FF2B5EF4-FFF2-40B4-BE49-F238E27FC236}">
                <a16:creationId xmlns:a16="http://schemas.microsoft.com/office/drawing/2014/main" xmlns="" id="{8C340087-79E1-4919-B29D-94357B1B7757}"/>
              </a:ext>
            </a:extLst>
          </p:cNvPr>
          <p:cNvSpPr>
            <a:spLocks noGrp="1"/>
          </p:cNvSpPr>
          <p:nvPr>
            <p:ph type="sldNum" sz="quarter" idx="12"/>
          </p:nvPr>
        </p:nvSpPr>
        <p:spPr/>
        <p:txBody>
          <a:bodyPr/>
          <a:lstStyle/>
          <a:p>
            <a:fld id="{31939A77-4DCF-4228-8B74-013876D0374B}" type="slidenum">
              <a:rPr lang="en-US" smtClean="0"/>
              <a:pPr/>
              <a:t>‹#›</a:t>
            </a:fld>
            <a:endParaRPr lang="en-US"/>
          </a:p>
        </p:txBody>
      </p:sp>
      <p:sp>
        <p:nvSpPr>
          <p:cNvPr id="13" name="Title 12">
            <a:extLst>
              <a:ext uri="{FF2B5EF4-FFF2-40B4-BE49-F238E27FC236}">
                <a16:creationId xmlns:a16="http://schemas.microsoft.com/office/drawing/2014/main" xmlns="" id="{B053A783-6FB4-4655-9567-4C0A12370233}"/>
              </a:ext>
            </a:extLst>
          </p:cNvPr>
          <p:cNvSpPr>
            <a:spLocks noGrp="1"/>
          </p:cNvSpPr>
          <p:nvPr>
            <p:ph type="title"/>
          </p:nvPr>
        </p:nvSpPr>
        <p:spPr/>
        <p:txBody>
          <a:bodyPr/>
          <a:lstStyle/>
          <a:p>
            <a:r>
              <a:rPr lang="en-GB"/>
              <a:t>Click to edit Master title style</a:t>
            </a:r>
            <a:endParaRPr lang="en-US"/>
          </a:p>
        </p:txBody>
      </p:sp>
      <p:pic>
        <p:nvPicPr>
          <p:cNvPr id="8" name="Picture 7">
            <a:extLst>
              <a:ext uri="{FF2B5EF4-FFF2-40B4-BE49-F238E27FC236}">
                <a16:creationId xmlns:a16="http://schemas.microsoft.com/office/drawing/2014/main" xmlns="" id="{E8777316-F15E-4A68-94E8-A06E89AB3F68}"/>
              </a:ext>
            </a:extLst>
          </p:cNvPr>
          <p:cNvPicPr>
            <a:picLocks noChangeAspect="1"/>
          </p:cNvPicPr>
          <p:nvPr userDrawn="1"/>
        </p:nvPicPr>
        <p:blipFill>
          <a:blip r:embed="rId4" cstate="screen">
            <a:extLst>
              <a:ext uri="{28A0092B-C50C-407E-A947-70E740481C1C}">
                <a14:useLocalDpi xmlns:a14="http://schemas.microsoft.com/office/drawing/2010/main" xmlns=""/>
              </a:ext>
            </a:extLst>
          </a:blip>
          <a:srcRect/>
          <a:stretch/>
        </p:blipFill>
        <p:spPr>
          <a:xfrm>
            <a:off x="-24630" y="-15394"/>
            <a:ext cx="210610" cy="6902642"/>
          </a:xfrm>
          <a:custGeom>
            <a:avLst/>
            <a:gdLst>
              <a:gd name="connsiteX0" fmla="*/ -1053 w 12286488"/>
              <a:gd name="connsiteY0" fmla="*/ -597 h 6940296"/>
              <a:gd name="connsiteX1" fmla="*/ 12285435 w 12286488"/>
              <a:gd name="connsiteY1" fmla="*/ -597 h 6940296"/>
              <a:gd name="connsiteX2" fmla="*/ 12285435 w 12286488"/>
              <a:gd name="connsiteY2" fmla="*/ 6939699 h 6940296"/>
              <a:gd name="connsiteX3" fmla="*/ -1053 w 12286488"/>
              <a:gd name="connsiteY3" fmla="*/ 6939699 h 6940296"/>
            </a:gdLst>
            <a:ahLst/>
            <a:cxnLst>
              <a:cxn ang="0">
                <a:pos x="connsiteX0" y="connsiteY0"/>
              </a:cxn>
              <a:cxn ang="0">
                <a:pos x="connsiteX1" y="connsiteY1"/>
              </a:cxn>
              <a:cxn ang="0">
                <a:pos x="connsiteX2" y="connsiteY2"/>
              </a:cxn>
              <a:cxn ang="0">
                <a:pos x="connsiteX3" y="connsiteY3"/>
              </a:cxn>
            </a:cxnLst>
            <a:rect l="l" t="t" r="r" b="b"/>
            <a:pathLst>
              <a:path w="12286488" h="6940296">
                <a:moveTo>
                  <a:pt x="-1053" y="-597"/>
                </a:moveTo>
                <a:lnTo>
                  <a:pt x="12285435" y="-597"/>
                </a:lnTo>
                <a:lnTo>
                  <a:pt x="12285435" y="6939699"/>
                </a:lnTo>
                <a:lnTo>
                  <a:pt x="-1053" y="6939699"/>
                </a:lnTo>
                <a:close/>
              </a:path>
            </a:pathLst>
          </a:custGeom>
          <a:ln>
            <a:noFill/>
          </a:ln>
        </p:spPr>
      </p:pic>
      <p:pic>
        <p:nvPicPr>
          <p:cNvPr id="11" name="Graphic 10">
            <a:extLst>
              <a:ext uri="{FF2B5EF4-FFF2-40B4-BE49-F238E27FC236}">
                <a16:creationId xmlns:a16="http://schemas.microsoft.com/office/drawing/2014/main" xmlns="" id="{742BE580-C624-A54F-A78F-017CF50CB65D}"/>
              </a:ext>
            </a:extLst>
          </p:cNvPr>
          <p:cNvPicPr>
            <a:picLocks noChangeAspect="1"/>
          </p:cNvPicPr>
          <p:nvPr userDrawn="1"/>
        </p:nvPicPr>
        <p:blipFill rotWithShape="1">
          <a:blip r:embed="rId5" cstate="screen">
            <a:alphaModFix amt="25000"/>
            <a:extLst>
              <a:ext uri="{28A0092B-C50C-407E-A947-70E740481C1C}">
                <a14:useLocalDpi xmlns:a14="http://schemas.microsoft.com/office/drawing/2010/main" xmlns=""/>
              </a:ext>
              <a:ext uri="{96DAC541-7B7A-43D3-8B79-37D633B846F1}">
                <asvg:svgBlip xmlns:asvg="http://schemas.microsoft.com/office/drawing/2016/SVG/main" xmlns="" r:embed="rId6"/>
              </a:ext>
            </a:extLst>
          </a:blip>
          <a:srcRect t="27907"/>
          <a:stretch/>
        </p:blipFill>
        <p:spPr>
          <a:xfrm>
            <a:off x="0" y="1748117"/>
            <a:ext cx="12192000" cy="5109883"/>
          </a:xfrm>
          <a:prstGeom prst="rect">
            <a:avLst/>
          </a:prstGeom>
        </p:spPr>
      </p:pic>
    </p:spTree>
    <p:extLst>
      <p:ext uri="{BB962C8B-B14F-4D97-AF65-F5344CB8AC3E}">
        <p14:creationId xmlns:p14="http://schemas.microsoft.com/office/powerpoint/2010/main" xmlns="" val="196307657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break 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F9964202-7F10-2045-BC4C-F9775037EC40}"/>
              </a:ext>
            </a:extLst>
          </p:cNvPr>
          <p:cNvSpPr/>
          <p:nvPr userDrawn="1"/>
        </p:nvSpPr>
        <p:spPr>
          <a:xfrm>
            <a:off x="0" y="0"/>
            <a:ext cx="12192000" cy="6858000"/>
          </a:xfrm>
          <a:prstGeom prst="rect">
            <a:avLst/>
          </a:prstGeom>
          <a:solidFill>
            <a:srgbClr val="0151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sz="1800" dirty="0"/>
          </a:p>
        </p:txBody>
      </p:sp>
      <p:pic>
        <p:nvPicPr>
          <p:cNvPr id="10" name="Graphic 9">
            <a:extLst>
              <a:ext uri="{FF2B5EF4-FFF2-40B4-BE49-F238E27FC236}">
                <a16:creationId xmlns:a16="http://schemas.microsoft.com/office/drawing/2014/main" xmlns="" id="{F590A1F7-2EDD-6C44-B62F-9F4470DD0A50}"/>
              </a:ext>
            </a:extLst>
          </p:cNvPr>
          <p:cNvPicPr>
            <a:picLocks noChangeAspect="1"/>
          </p:cNvPicPr>
          <p:nvPr userDrawn="1"/>
        </p:nvPicPr>
        <p:blipFill>
          <a:blip r:embed="rId2">
            <a:extLst>
              <a:ext uri="{28A0092B-C50C-407E-A947-70E740481C1C}">
                <a14:useLocalDpi xmlns:a14="http://schemas.microsoft.com/office/drawing/2010/main" xmlns=""/>
              </a:ext>
              <a:ext uri="{96DAC541-7B7A-43D3-8B79-37D633B846F1}">
                <asvg:svgBlip xmlns:asvg="http://schemas.microsoft.com/office/drawing/2016/SVG/main" xmlns="" r:embed="rId3"/>
              </a:ext>
            </a:extLst>
          </a:blip>
          <a:stretch>
            <a:fillRect/>
          </a:stretch>
        </p:blipFill>
        <p:spPr>
          <a:xfrm>
            <a:off x="1" y="-25686"/>
            <a:ext cx="12192000" cy="6883686"/>
          </a:xfrm>
          <a:prstGeom prst="rect">
            <a:avLst/>
          </a:prstGeom>
        </p:spPr>
      </p:pic>
      <p:pic>
        <p:nvPicPr>
          <p:cNvPr id="20" name="Graphic 19">
            <a:extLst>
              <a:ext uri="{FF2B5EF4-FFF2-40B4-BE49-F238E27FC236}">
                <a16:creationId xmlns:a16="http://schemas.microsoft.com/office/drawing/2014/main" xmlns="" id="{D13DE505-E7F8-B646-B44F-8D7FBDEFDF19}"/>
              </a:ext>
            </a:extLst>
          </p:cNvPr>
          <p:cNvPicPr>
            <a:picLocks noChangeAspect="1"/>
          </p:cNvPicPr>
          <p:nvPr userDrawn="1"/>
        </p:nvPicPr>
        <p:blipFill>
          <a:blip r:embed="rId4" cstate="print">
            <a:extLst>
              <a:ext uri="{28A0092B-C50C-407E-A947-70E740481C1C}">
                <a14:useLocalDpi xmlns:a14="http://schemas.microsoft.com/office/drawing/2010/main" xmlns=""/>
              </a:ext>
              <a:ext uri="{96DAC541-7B7A-43D3-8B79-37D633B846F1}">
                <asvg:svgBlip xmlns:asvg="http://schemas.microsoft.com/office/drawing/2016/SVG/main" xmlns="" r:embed="rId5"/>
              </a:ext>
            </a:extLst>
          </a:blip>
          <a:stretch>
            <a:fillRect/>
          </a:stretch>
        </p:blipFill>
        <p:spPr>
          <a:xfrm rot="10800000">
            <a:off x="5797396" y="1359456"/>
            <a:ext cx="6394606" cy="5498544"/>
          </a:xfrm>
          <a:prstGeom prst="rect">
            <a:avLst/>
          </a:prstGeom>
        </p:spPr>
      </p:pic>
      <p:grpSp>
        <p:nvGrpSpPr>
          <p:cNvPr id="7" name="Group 6">
            <a:extLst>
              <a:ext uri="{FF2B5EF4-FFF2-40B4-BE49-F238E27FC236}">
                <a16:creationId xmlns:a16="http://schemas.microsoft.com/office/drawing/2014/main" xmlns="" id="{FB7D6695-E6CD-1147-8A66-813FE6BF4B5A}"/>
              </a:ext>
            </a:extLst>
          </p:cNvPr>
          <p:cNvGrpSpPr/>
          <p:nvPr userDrawn="1"/>
        </p:nvGrpSpPr>
        <p:grpSpPr>
          <a:xfrm>
            <a:off x="0" y="0"/>
            <a:ext cx="10046009" cy="5498544"/>
            <a:chOff x="-3643551" y="-1"/>
            <a:chExt cx="12529775" cy="6858001"/>
          </a:xfrm>
          <a:solidFill>
            <a:srgbClr val="0080AF"/>
          </a:solidFill>
        </p:grpSpPr>
        <p:pic>
          <p:nvPicPr>
            <p:cNvPr id="8" name="Graphic 7">
              <a:extLst>
                <a:ext uri="{FF2B5EF4-FFF2-40B4-BE49-F238E27FC236}">
                  <a16:creationId xmlns:a16="http://schemas.microsoft.com/office/drawing/2014/main" xmlns="" id="{49D82D38-F076-AA42-8319-4BFDE3A4D2C0}"/>
                </a:ext>
              </a:extLst>
            </p:cNvPr>
            <p:cNvPicPr>
              <a:picLocks noChangeAspect="1"/>
            </p:cNvPicPr>
            <p:nvPr userDrawn="1"/>
          </p:nvPicPr>
          <p:blipFill>
            <a:blip r:embed="rId4" cstate="print">
              <a:extLst>
                <a:ext uri="{28A0092B-C50C-407E-A947-70E740481C1C}">
                  <a14:useLocalDpi xmlns:a14="http://schemas.microsoft.com/office/drawing/2010/main" xmlns=""/>
                </a:ext>
                <a:ext uri="{96DAC541-7B7A-43D3-8B79-37D633B846F1}">
                  <asvg:svgBlip xmlns:asvg="http://schemas.microsoft.com/office/drawing/2016/SVG/main" xmlns="" r:embed="rId5"/>
                </a:ext>
              </a:extLst>
            </a:blip>
            <a:stretch>
              <a:fillRect/>
            </a:stretch>
          </p:blipFill>
          <p:spPr>
            <a:xfrm>
              <a:off x="910623" y="-1"/>
              <a:ext cx="7975601" cy="6858001"/>
            </a:xfrm>
            <a:prstGeom prst="rect">
              <a:avLst/>
            </a:prstGeom>
          </p:spPr>
        </p:pic>
        <p:sp>
          <p:nvSpPr>
            <p:cNvPr id="9" name="Rectangle 8">
              <a:extLst>
                <a:ext uri="{FF2B5EF4-FFF2-40B4-BE49-F238E27FC236}">
                  <a16:creationId xmlns:a16="http://schemas.microsoft.com/office/drawing/2014/main" xmlns="" id="{285DC4A6-F2B1-A844-9C1F-768A975FFD4E}"/>
                </a:ext>
              </a:extLst>
            </p:cNvPr>
            <p:cNvSpPr/>
            <p:nvPr userDrawn="1"/>
          </p:nvSpPr>
          <p:spPr>
            <a:xfrm>
              <a:off x="-3643551" y="-1"/>
              <a:ext cx="6952017" cy="68580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sz="1800" dirty="0"/>
            </a:p>
          </p:txBody>
        </p:sp>
      </p:grpSp>
    </p:spTree>
    <p:extLst>
      <p:ext uri="{BB962C8B-B14F-4D97-AF65-F5344CB8AC3E}">
        <p14:creationId xmlns:p14="http://schemas.microsoft.com/office/powerpoint/2010/main" xmlns="" val="14971683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break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F9964202-7F10-2045-BC4C-F9775037EC40}"/>
              </a:ext>
            </a:extLst>
          </p:cNvPr>
          <p:cNvSpPr/>
          <p:nvPr userDrawn="1"/>
        </p:nvSpPr>
        <p:spPr>
          <a:xfrm>
            <a:off x="0" y="0"/>
            <a:ext cx="12192000" cy="6858000"/>
          </a:xfrm>
          <a:prstGeom prst="rect">
            <a:avLst/>
          </a:prstGeom>
          <a:solidFill>
            <a:srgbClr val="BC1D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sz="1800" dirty="0"/>
          </a:p>
        </p:txBody>
      </p:sp>
      <p:pic>
        <p:nvPicPr>
          <p:cNvPr id="10" name="Graphic 9">
            <a:extLst>
              <a:ext uri="{FF2B5EF4-FFF2-40B4-BE49-F238E27FC236}">
                <a16:creationId xmlns:a16="http://schemas.microsoft.com/office/drawing/2014/main" xmlns="" id="{F590A1F7-2EDD-6C44-B62F-9F4470DD0A50}"/>
              </a:ext>
            </a:extLst>
          </p:cNvPr>
          <p:cNvPicPr>
            <a:picLocks noChangeAspect="1"/>
          </p:cNvPicPr>
          <p:nvPr userDrawn="1"/>
        </p:nvPicPr>
        <p:blipFill>
          <a:blip r:embed="rId2">
            <a:extLst>
              <a:ext uri="{28A0092B-C50C-407E-A947-70E740481C1C}">
                <a14:useLocalDpi xmlns:a14="http://schemas.microsoft.com/office/drawing/2010/main" xmlns=""/>
              </a:ext>
              <a:ext uri="{96DAC541-7B7A-43D3-8B79-37D633B846F1}">
                <asvg:svgBlip xmlns:asvg="http://schemas.microsoft.com/office/drawing/2016/SVG/main" xmlns="" r:embed="rId3"/>
              </a:ext>
            </a:extLst>
          </a:blip>
          <a:stretch>
            <a:fillRect/>
          </a:stretch>
        </p:blipFill>
        <p:spPr>
          <a:xfrm>
            <a:off x="0" y="-25686"/>
            <a:ext cx="12192000" cy="6883686"/>
          </a:xfrm>
          <a:prstGeom prst="rect">
            <a:avLst/>
          </a:prstGeom>
        </p:spPr>
      </p:pic>
      <p:pic>
        <p:nvPicPr>
          <p:cNvPr id="20" name="Graphic 19">
            <a:extLst>
              <a:ext uri="{FF2B5EF4-FFF2-40B4-BE49-F238E27FC236}">
                <a16:creationId xmlns:a16="http://schemas.microsoft.com/office/drawing/2014/main" xmlns="" id="{D13DE505-E7F8-B646-B44F-8D7FBDEFDF19}"/>
              </a:ext>
            </a:extLst>
          </p:cNvPr>
          <p:cNvPicPr>
            <a:picLocks noChangeAspect="1"/>
          </p:cNvPicPr>
          <p:nvPr userDrawn="1"/>
        </p:nvPicPr>
        <p:blipFill>
          <a:blip r:embed="rId4" cstate="print">
            <a:extLst>
              <a:ext uri="{28A0092B-C50C-407E-A947-70E740481C1C}">
                <a14:useLocalDpi xmlns:a14="http://schemas.microsoft.com/office/drawing/2010/main" xmlns=""/>
              </a:ext>
              <a:ext uri="{96DAC541-7B7A-43D3-8B79-37D633B846F1}">
                <asvg:svgBlip xmlns:asvg="http://schemas.microsoft.com/office/drawing/2016/SVG/main" xmlns="" r:embed="rId5"/>
              </a:ext>
            </a:extLst>
          </a:blip>
          <a:stretch>
            <a:fillRect/>
          </a:stretch>
        </p:blipFill>
        <p:spPr>
          <a:xfrm rot="10800000">
            <a:off x="5797396" y="1359456"/>
            <a:ext cx="6394606" cy="5498544"/>
          </a:xfrm>
          <a:prstGeom prst="rect">
            <a:avLst/>
          </a:prstGeom>
        </p:spPr>
      </p:pic>
      <p:grpSp>
        <p:nvGrpSpPr>
          <p:cNvPr id="7" name="Group 6">
            <a:extLst>
              <a:ext uri="{FF2B5EF4-FFF2-40B4-BE49-F238E27FC236}">
                <a16:creationId xmlns:a16="http://schemas.microsoft.com/office/drawing/2014/main" xmlns="" id="{FB7D6695-E6CD-1147-8A66-813FE6BF4B5A}"/>
              </a:ext>
            </a:extLst>
          </p:cNvPr>
          <p:cNvGrpSpPr/>
          <p:nvPr userDrawn="1"/>
        </p:nvGrpSpPr>
        <p:grpSpPr>
          <a:xfrm>
            <a:off x="0" y="0"/>
            <a:ext cx="10046009" cy="5498544"/>
            <a:chOff x="-3643551" y="-1"/>
            <a:chExt cx="12529775" cy="6858001"/>
          </a:xfrm>
          <a:solidFill>
            <a:srgbClr val="015170"/>
          </a:solidFill>
        </p:grpSpPr>
        <p:pic>
          <p:nvPicPr>
            <p:cNvPr id="8" name="Graphic 7">
              <a:extLst>
                <a:ext uri="{FF2B5EF4-FFF2-40B4-BE49-F238E27FC236}">
                  <a16:creationId xmlns:a16="http://schemas.microsoft.com/office/drawing/2014/main" xmlns="" id="{49D82D38-F076-AA42-8319-4BFDE3A4D2C0}"/>
                </a:ext>
              </a:extLst>
            </p:cNvPr>
            <p:cNvPicPr>
              <a:picLocks noChangeAspect="1"/>
            </p:cNvPicPr>
            <p:nvPr userDrawn="1"/>
          </p:nvPicPr>
          <p:blipFill>
            <a:blip r:embed="rId4" cstate="print">
              <a:extLst>
                <a:ext uri="{28A0092B-C50C-407E-A947-70E740481C1C}">
                  <a14:useLocalDpi xmlns:a14="http://schemas.microsoft.com/office/drawing/2010/main" xmlns=""/>
                </a:ext>
                <a:ext uri="{96DAC541-7B7A-43D3-8B79-37D633B846F1}">
                  <asvg:svgBlip xmlns:asvg="http://schemas.microsoft.com/office/drawing/2016/SVG/main" xmlns="" r:embed="rId5"/>
                </a:ext>
              </a:extLst>
            </a:blip>
            <a:stretch>
              <a:fillRect/>
            </a:stretch>
          </p:blipFill>
          <p:spPr>
            <a:xfrm>
              <a:off x="910623" y="-1"/>
              <a:ext cx="7975601" cy="6858001"/>
            </a:xfrm>
            <a:prstGeom prst="rect">
              <a:avLst/>
            </a:prstGeom>
          </p:spPr>
        </p:pic>
        <p:sp>
          <p:nvSpPr>
            <p:cNvPr id="9" name="Rectangle 8">
              <a:extLst>
                <a:ext uri="{FF2B5EF4-FFF2-40B4-BE49-F238E27FC236}">
                  <a16:creationId xmlns:a16="http://schemas.microsoft.com/office/drawing/2014/main" xmlns="" id="{285DC4A6-F2B1-A844-9C1F-768A975FFD4E}"/>
                </a:ext>
              </a:extLst>
            </p:cNvPr>
            <p:cNvSpPr/>
            <p:nvPr userDrawn="1"/>
          </p:nvSpPr>
          <p:spPr>
            <a:xfrm>
              <a:off x="-3643551" y="-1"/>
              <a:ext cx="6952017" cy="68580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sz="1800" dirty="0"/>
            </a:p>
          </p:txBody>
        </p:sp>
      </p:grpSp>
    </p:spTree>
    <p:extLst>
      <p:ext uri="{BB962C8B-B14F-4D97-AF65-F5344CB8AC3E}">
        <p14:creationId xmlns:p14="http://schemas.microsoft.com/office/powerpoint/2010/main" xmlns="" val="33142316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break 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F9964202-7F10-2045-BC4C-F9775037EC40}"/>
              </a:ext>
            </a:extLst>
          </p:cNvPr>
          <p:cNvSpPr/>
          <p:nvPr userDrawn="1"/>
        </p:nvSpPr>
        <p:spPr>
          <a:xfrm>
            <a:off x="0" y="0"/>
            <a:ext cx="12192000" cy="6858000"/>
          </a:xfrm>
          <a:prstGeom prst="rect">
            <a:avLst/>
          </a:prstGeom>
          <a:solidFill>
            <a:srgbClr val="38B5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sz="1800" dirty="0"/>
          </a:p>
        </p:txBody>
      </p:sp>
      <p:pic>
        <p:nvPicPr>
          <p:cNvPr id="10" name="Graphic 9">
            <a:extLst>
              <a:ext uri="{FF2B5EF4-FFF2-40B4-BE49-F238E27FC236}">
                <a16:creationId xmlns:a16="http://schemas.microsoft.com/office/drawing/2014/main" xmlns="" id="{F590A1F7-2EDD-6C44-B62F-9F4470DD0A50}"/>
              </a:ext>
            </a:extLst>
          </p:cNvPr>
          <p:cNvPicPr>
            <a:picLocks noChangeAspect="1"/>
          </p:cNvPicPr>
          <p:nvPr userDrawn="1"/>
        </p:nvPicPr>
        <p:blipFill>
          <a:blip r:embed="rId2">
            <a:extLst>
              <a:ext uri="{28A0092B-C50C-407E-A947-70E740481C1C}">
                <a14:useLocalDpi xmlns:a14="http://schemas.microsoft.com/office/drawing/2010/main" xmlns=""/>
              </a:ext>
              <a:ext uri="{96DAC541-7B7A-43D3-8B79-37D633B846F1}">
                <asvg:svgBlip xmlns:asvg="http://schemas.microsoft.com/office/drawing/2016/SVG/main" xmlns="" r:embed="rId3"/>
              </a:ext>
            </a:extLst>
          </a:blip>
          <a:stretch>
            <a:fillRect/>
          </a:stretch>
        </p:blipFill>
        <p:spPr>
          <a:xfrm>
            <a:off x="0" y="-25686"/>
            <a:ext cx="12192000" cy="6883686"/>
          </a:xfrm>
          <a:prstGeom prst="rect">
            <a:avLst/>
          </a:prstGeom>
        </p:spPr>
      </p:pic>
      <p:pic>
        <p:nvPicPr>
          <p:cNvPr id="20" name="Graphic 19">
            <a:extLst>
              <a:ext uri="{FF2B5EF4-FFF2-40B4-BE49-F238E27FC236}">
                <a16:creationId xmlns:a16="http://schemas.microsoft.com/office/drawing/2014/main" xmlns="" id="{D13DE505-E7F8-B646-B44F-8D7FBDEFDF19}"/>
              </a:ext>
            </a:extLst>
          </p:cNvPr>
          <p:cNvPicPr>
            <a:picLocks noChangeAspect="1"/>
          </p:cNvPicPr>
          <p:nvPr userDrawn="1"/>
        </p:nvPicPr>
        <p:blipFill>
          <a:blip r:embed="rId4" cstate="print">
            <a:extLst>
              <a:ext uri="{28A0092B-C50C-407E-A947-70E740481C1C}">
                <a14:useLocalDpi xmlns:a14="http://schemas.microsoft.com/office/drawing/2010/main" xmlns=""/>
              </a:ext>
              <a:ext uri="{96DAC541-7B7A-43D3-8B79-37D633B846F1}">
                <asvg:svgBlip xmlns:asvg="http://schemas.microsoft.com/office/drawing/2016/SVG/main" xmlns="" r:embed="rId5"/>
              </a:ext>
            </a:extLst>
          </a:blip>
          <a:stretch>
            <a:fillRect/>
          </a:stretch>
        </p:blipFill>
        <p:spPr>
          <a:xfrm rot="10800000">
            <a:off x="5797396" y="1359456"/>
            <a:ext cx="6394606" cy="5498544"/>
          </a:xfrm>
          <a:prstGeom prst="rect">
            <a:avLst/>
          </a:prstGeom>
        </p:spPr>
      </p:pic>
      <p:grpSp>
        <p:nvGrpSpPr>
          <p:cNvPr id="7" name="Group 6">
            <a:extLst>
              <a:ext uri="{FF2B5EF4-FFF2-40B4-BE49-F238E27FC236}">
                <a16:creationId xmlns:a16="http://schemas.microsoft.com/office/drawing/2014/main" xmlns="" id="{FB7D6695-E6CD-1147-8A66-813FE6BF4B5A}"/>
              </a:ext>
            </a:extLst>
          </p:cNvPr>
          <p:cNvGrpSpPr/>
          <p:nvPr userDrawn="1"/>
        </p:nvGrpSpPr>
        <p:grpSpPr>
          <a:xfrm>
            <a:off x="0" y="0"/>
            <a:ext cx="10046009" cy="5498544"/>
            <a:chOff x="-3643551" y="-1"/>
            <a:chExt cx="12529775" cy="6858001"/>
          </a:xfrm>
          <a:solidFill>
            <a:srgbClr val="015170"/>
          </a:solidFill>
        </p:grpSpPr>
        <p:pic>
          <p:nvPicPr>
            <p:cNvPr id="8" name="Graphic 7">
              <a:extLst>
                <a:ext uri="{FF2B5EF4-FFF2-40B4-BE49-F238E27FC236}">
                  <a16:creationId xmlns:a16="http://schemas.microsoft.com/office/drawing/2014/main" xmlns="" id="{49D82D38-F076-AA42-8319-4BFDE3A4D2C0}"/>
                </a:ext>
              </a:extLst>
            </p:cNvPr>
            <p:cNvPicPr>
              <a:picLocks noChangeAspect="1"/>
            </p:cNvPicPr>
            <p:nvPr userDrawn="1"/>
          </p:nvPicPr>
          <p:blipFill>
            <a:blip r:embed="rId4" cstate="print">
              <a:extLst>
                <a:ext uri="{28A0092B-C50C-407E-A947-70E740481C1C}">
                  <a14:useLocalDpi xmlns:a14="http://schemas.microsoft.com/office/drawing/2010/main" xmlns=""/>
                </a:ext>
                <a:ext uri="{96DAC541-7B7A-43D3-8B79-37D633B846F1}">
                  <asvg:svgBlip xmlns:asvg="http://schemas.microsoft.com/office/drawing/2016/SVG/main" xmlns="" r:embed="rId5"/>
                </a:ext>
              </a:extLst>
            </a:blip>
            <a:stretch>
              <a:fillRect/>
            </a:stretch>
          </p:blipFill>
          <p:spPr>
            <a:xfrm>
              <a:off x="910623" y="-1"/>
              <a:ext cx="7975601" cy="6858001"/>
            </a:xfrm>
            <a:prstGeom prst="rect">
              <a:avLst/>
            </a:prstGeom>
          </p:spPr>
        </p:pic>
        <p:sp>
          <p:nvSpPr>
            <p:cNvPr id="9" name="Rectangle 8">
              <a:extLst>
                <a:ext uri="{FF2B5EF4-FFF2-40B4-BE49-F238E27FC236}">
                  <a16:creationId xmlns:a16="http://schemas.microsoft.com/office/drawing/2014/main" xmlns="" id="{285DC4A6-F2B1-A844-9C1F-768A975FFD4E}"/>
                </a:ext>
              </a:extLst>
            </p:cNvPr>
            <p:cNvSpPr/>
            <p:nvPr userDrawn="1"/>
          </p:nvSpPr>
          <p:spPr>
            <a:xfrm>
              <a:off x="-3643551" y="-1"/>
              <a:ext cx="6952017" cy="68580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sz="1800" dirty="0"/>
            </a:p>
          </p:txBody>
        </p:sp>
      </p:grpSp>
      <p:pic>
        <p:nvPicPr>
          <p:cNvPr id="12" name="Picture 11" descr="Logo&#10;&#10;Description automatically generated">
            <a:extLst>
              <a:ext uri="{FF2B5EF4-FFF2-40B4-BE49-F238E27FC236}">
                <a16:creationId xmlns:a16="http://schemas.microsoft.com/office/drawing/2014/main" xmlns="" id="{534F9761-FC79-4D91-81C6-3138C420F0FF}"/>
              </a:ext>
            </a:extLst>
          </p:cNvPr>
          <p:cNvPicPr>
            <a:picLocks noChangeAspect="1"/>
          </p:cNvPicPr>
          <p:nvPr userDrawn="1"/>
        </p:nvPicPr>
        <p:blipFill rotWithShape="1">
          <a:blip r:embed="rId6" cstate="screen">
            <a:extLst>
              <a:ext uri="{28A0092B-C50C-407E-A947-70E740481C1C}">
                <a14:useLocalDpi xmlns:a14="http://schemas.microsoft.com/office/drawing/2010/main" xmlns=""/>
              </a:ext>
            </a:extLst>
          </a:blip>
          <a:srcRect/>
          <a:stretch/>
        </p:blipFill>
        <p:spPr>
          <a:xfrm>
            <a:off x="10498755" y="6436766"/>
            <a:ext cx="1515241" cy="268833"/>
          </a:xfrm>
          <a:prstGeom prst="rect">
            <a:avLst/>
          </a:prstGeom>
        </p:spPr>
      </p:pic>
    </p:spTree>
    <p:extLst>
      <p:ext uri="{BB962C8B-B14F-4D97-AF65-F5344CB8AC3E}">
        <p14:creationId xmlns:p14="http://schemas.microsoft.com/office/powerpoint/2010/main" xmlns="" val="1807099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9D67256F-8EC7-E14C-8E7C-9AB731184BF0}"/>
              </a:ext>
            </a:extLst>
          </p:cNvPr>
          <p:cNvSpPr/>
          <p:nvPr userDrawn="1"/>
        </p:nvSpPr>
        <p:spPr>
          <a:xfrm>
            <a:off x="0" y="0"/>
            <a:ext cx="12192000" cy="6858000"/>
          </a:xfrm>
          <a:prstGeom prst="rect">
            <a:avLst/>
          </a:prstGeom>
          <a:solidFill>
            <a:srgbClr val="0151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sz="1800" dirty="0"/>
          </a:p>
        </p:txBody>
      </p:sp>
      <p:pic>
        <p:nvPicPr>
          <p:cNvPr id="6" name="Graphic 5">
            <a:extLst>
              <a:ext uri="{FF2B5EF4-FFF2-40B4-BE49-F238E27FC236}">
                <a16:creationId xmlns:a16="http://schemas.microsoft.com/office/drawing/2014/main" xmlns="" id="{DEEA124D-72F9-D440-B9E7-F0D6EA888F45}"/>
              </a:ext>
            </a:extLst>
          </p:cNvPr>
          <p:cNvPicPr>
            <a:picLocks noChangeAspect="1"/>
          </p:cNvPicPr>
          <p:nvPr userDrawn="1"/>
        </p:nvPicPr>
        <p:blipFill>
          <a:blip r:embed="rId2">
            <a:extLst>
              <a:ext uri="{28A0092B-C50C-407E-A947-70E740481C1C}">
                <a14:useLocalDpi xmlns:a14="http://schemas.microsoft.com/office/drawing/2010/main" xmlns=""/>
              </a:ext>
              <a:ext uri="{96DAC541-7B7A-43D3-8B79-37D633B846F1}">
                <asvg:svgBlip xmlns:asvg="http://schemas.microsoft.com/office/drawing/2016/SVG/main" xmlns="" r:embed="rId3"/>
              </a:ext>
            </a:extLst>
          </a:blip>
          <a:stretch>
            <a:fillRect/>
          </a:stretch>
        </p:blipFill>
        <p:spPr>
          <a:xfrm>
            <a:off x="45494" y="0"/>
            <a:ext cx="12146507" cy="6858000"/>
          </a:xfrm>
          <a:prstGeom prst="rect">
            <a:avLst/>
          </a:prstGeom>
        </p:spPr>
      </p:pic>
      <p:pic>
        <p:nvPicPr>
          <p:cNvPr id="15" name="Graphic 14">
            <a:extLst>
              <a:ext uri="{FF2B5EF4-FFF2-40B4-BE49-F238E27FC236}">
                <a16:creationId xmlns:a16="http://schemas.microsoft.com/office/drawing/2014/main" xmlns="" id="{E7BE8E9E-BE88-6144-8E8A-B05B5A016A30}"/>
              </a:ext>
            </a:extLst>
          </p:cNvPr>
          <p:cNvPicPr>
            <a:picLocks noChangeAspect="1"/>
          </p:cNvPicPr>
          <p:nvPr userDrawn="1"/>
        </p:nvPicPr>
        <p:blipFill>
          <a:blip r:embed="rId4" cstate="print">
            <a:extLst>
              <a:ext uri="{28A0092B-C50C-407E-A947-70E740481C1C}">
                <a14:useLocalDpi xmlns:a14="http://schemas.microsoft.com/office/drawing/2010/main" xmlns=""/>
              </a:ext>
              <a:ext uri="{96DAC541-7B7A-43D3-8B79-37D633B846F1}">
                <asvg:svgBlip xmlns:asvg="http://schemas.microsoft.com/office/drawing/2016/SVG/main" xmlns="" r:embed="rId5"/>
              </a:ext>
            </a:extLst>
          </a:blip>
          <a:stretch>
            <a:fillRect/>
          </a:stretch>
        </p:blipFill>
        <p:spPr>
          <a:xfrm>
            <a:off x="1" y="-1"/>
            <a:ext cx="7053943" cy="6065491"/>
          </a:xfrm>
          <a:prstGeom prst="rect">
            <a:avLst/>
          </a:prstGeom>
        </p:spPr>
      </p:pic>
    </p:spTree>
    <p:extLst>
      <p:ext uri="{BB962C8B-B14F-4D97-AF65-F5344CB8AC3E}">
        <p14:creationId xmlns:p14="http://schemas.microsoft.com/office/powerpoint/2010/main" xmlns="" val="29075782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7.xml"/><Relationship Id="rId1" Type="http://schemas.openxmlformats.org/officeDocument/2006/relationships/slideLayout" Target="../slideLayouts/slideLayout46.xml"/><Relationship Id="rId4" Type="http://schemas.openxmlformats.org/officeDocument/2006/relationships/image" Target="../media/image29.jpe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slideLayout" Target="../slideLayouts/slideLayout50.xml"/><Relationship Id="rId7" Type="http://schemas.openxmlformats.org/officeDocument/2006/relationships/image" Target="../media/image26.png"/><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theme" Target="../theme/theme3.xml"/><Relationship Id="rId5" Type="http://schemas.openxmlformats.org/officeDocument/2006/relationships/slideLayout" Target="../slideLayouts/slideLayout52.xml"/><Relationship Id="rId4" Type="http://schemas.openxmlformats.org/officeDocument/2006/relationships/slideLayout" Target="../slideLayouts/slideLayout51.xml"/><Relationship Id="rId9" Type="http://schemas.openxmlformats.org/officeDocument/2006/relationships/image" Target="../media/image29.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0001" y="600158"/>
            <a:ext cx="10933200" cy="1343922"/>
          </a:xfrm>
          <a:prstGeom prst="rect">
            <a:avLst/>
          </a:prstGeom>
        </p:spPr>
        <p:txBody>
          <a:bodyPr vert="horz" lIns="0" tIns="0" rIns="0" bIns="0" rtlCol="0" anchor="b" anchorCtr="0">
            <a:noAutofit/>
          </a:bodyPr>
          <a:lstStyle/>
          <a:p>
            <a:r>
              <a:rPr lang="en-US" dirty="0"/>
              <a:t>CLICK TO EDIT MASTER TITLE STYLE</a:t>
            </a:r>
            <a:endParaRPr lang="en-GB" dirty="0"/>
          </a:p>
        </p:txBody>
      </p:sp>
      <p:sp>
        <p:nvSpPr>
          <p:cNvPr id="3" name="Text Placeholder 2"/>
          <p:cNvSpPr>
            <a:spLocks noGrp="1"/>
          </p:cNvSpPr>
          <p:nvPr>
            <p:ph type="body" idx="1"/>
          </p:nvPr>
        </p:nvSpPr>
        <p:spPr>
          <a:xfrm>
            <a:off x="630001" y="2235585"/>
            <a:ext cx="10933200" cy="4020837"/>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xmlns="" val="2304253392"/>
      </p:ext>
    </p:extLst>
  </p:cSld>
  <p:clrMap bg1="lt1" tx1="dk1" bg2="lt2" tx2="dk2" accent1="accent1" accent2="accent2" accent3="accent3" accent4="accent4" accent5="accent5" accent6="accent6" hlink="hlink" folHlink="folHlink"/>
  <p:sldLayoutIdLst>
    <p:sldLayoutId id="2147483683" r:id="rId1"/>
    <p:sldLayoutId id="2147483681" r:id="rId2"/>
    <p:sldLayoutId id="2147483693" r:id="rId3"/>
    <p:sldLayoutId id="2147483688" r:id="rId4"/>
    <p:sldLayoutId id="2147483698" r:id="rId5"/>
    <p:sldLayoutId id="2147483695" r:id="rId6"/>
    <p:sldLayoutId id="2147483696" r:id="rId7"/>
    <p:sldLayoutId id="2147483697" r:id="rId8"/>
    <p:sldLayoutId id="2147483689" r:id="rId9"/>
    <p:sldLayoutId id="2147483706" r:id="rId10"/>
    <p:sldLayoutId id="2147483707" r:id="rId11"/>
    <p:sldLayoutId id="2147483709" r:id="rId12"/>
    <p:sldLayoutId id="2147483710" r:id="rId13"/>
    <p:sldLayoutId id="2147483708" r:id="rId14"/>
    <p:sldLayoutId id="2147483711" r:id="rId15"/>
    <p:sldLayoutId id="2147483702" r:id="rId16"/>
    <p:sldLayoutId id="2147483703" r:id="rId17"/>
    <p:sldLayoutId id="2147483687" r:id="rId18"/>
    <p:sldLayoutId id="2147483700" r:id="rId19"/>
    <p:sldLayoutId id="2147483718" r:id="rId20"/>
    <p:sldLayoutId id="2147483719" r:id="rId21"/>
    <p:sldLayoutId id="2147483701" r:id="rId22"/>
    <p:sldLayoutId id="2147483723" r:id="rId23"/>
    <p:sldLayoutId id="2147483713" r:id="rId24"/>
    <p:sldLayoutId id="2147483715" r:id="rId25"/>
    <p:sldLayoutId id="2147483716" r:id="rId26"/>
    <p:sldLayoutId id="2147483714" r:id="rId27"/>
    <p:sldLayoutId id="2147483717" r:id="rId28"/>
    <p:sldLayoutId id="2147483704" r:id="rId29"/>
    <p:sldLayoutId id="2147483705" r:id="rId30"/>
    <p:sldLayoutId id="2147483720" r:id="rId31"/>
    <p:sldLayoutId id="2147483657" r:id="rId32"/>
    <p:sldLayoutId id="2147483712" r:id="rId33"/>
    <p:sldLayoutId id="2147483722" r:id="rId34"/>
    <p:sldLayoutId id="2147483691" r:id="rId35"/>
    <p:sldLayoutId id="2147483662" r:id="rId36"/>
    <p:sldLayoutId id="2147483721" r:id="rId37"/>
    <p:sldLayoutId id="2147483650" r:id="rId38"/>
    <p:sldLayoutId id="2147483659" r:id="rId39"/>
    <p:sldLayoutId id="2147483664" r:id="rId40"/>
    <p:sldLayoutId id="2147483660" r:id="rId41"/>
    <p:sldLayoutId id="2147483725" r:id="rId42"/>
    <p:sldLayoutId id="2147483726" r:id="rId43"/>
    <p:sldLayoutId id="2147483727" r:id="rId44"/>
    <p:sldLayoutId id="2147483785" r:id="rId45"/>
  </p:sldLayoutIdLst>
  <p:hf hdr="0" ftr="0" dt="0"/>
  <p:txStyles>
    <p:titleStyle>
      <a:lvl1pPr algn="l" defTabSz="914400" rtl="0" eaLnBrk="1" latinLnBrk="0" hangingPunct="1">
        <a:lnSpc>
          <a:spcPct val="90000"/>
        </a:lnSpc>
        <a:spcBef>
          <a:spcPct val="0"/>
        </a:spcBef>
        <a:buNone/>
        <a:defRPr sz="4000" kern="1200" baseline="0">
          <a:solidFill>
            <a:srgbClr val="000000"/>
          </a:solidFill>
          <a:latin typeface="Conthrax Bk" panose="020B0507020201080204" pitchFamily="34" charset="0"/>
          <a:ea typeface="+mj-ea"/>
          <a:cs typeface="+mj-cs"/>
        </a:defRPr>
      </a:lvl1pPr>
    </p:titleStyle>
    <p:bodyStyle>
      <a:lvl1pPr marL="0" indent="0" algn="l" defTabSz="914400" rtl="0" eaLnBrk="1" latinLnBrk="0" hangingPunct="1">
        <a:lnSpc>
          <a:spcPct val="100000"/>
        </a:lnSpc>
        <a:spcBef>
          <a:spcPts val="1800"/>
        </a:spcBef>
        <a:buFontTx/>
        <a:buNone/>
        <a:defRPr lang="en-US" sz="2000" b="1" i="0" kern="1200" dirty="0" smtClean="0">
          <a:solidFill>
            <a:srgbClr val="38B550"/>
          </a:solidFill>
          <a:latin typeface="Montserrat SemiBold" pitchFamily="2" charset="77"/>
          <a:ea typeface="+mn-ea"/>
          <a:cs typeface="+mn-cs"/>
        </a:defRPr>
      </a:lvl1pPr>
      <a:lvl2pPr marL="0" indent="0" algn="l" defTabSz="914400" rtl="0" eaLnBrk="1" latinLnBrk="0" hangingPunct="1">
        <a:lnSpc>
          <a:spcPct val="100000"/>
        </a:lnSpc>
        <a:spcBef>
          <a:spcPts val="1000"/>
        </a:spcBef>
        <a:buFontTx/>
        <a:buNone/>
        <a:defRPr lang="en-US" sz="1800" b="0" i="0" kern="1200" dirty="0" smtClean="0">
          <a:solidFill>
            <a:srgbClr val="015170"/>
          </a:solidFill>
          <a:latin typeface="Montserrat Light" pitchFamily="2" charset="77"/>
          <a:ea typeface="+mn-ea"/>
          <a:cs typeface="+mn-cs"/>
        </a:defRPr>
      </a:lvl2pPr>
      <a:lvl3pPr marL="201613" indent="-201613" algn="l" defTabSz="914400" rtl="0" eaLnBrk="1" latinLnBrk="0" hangingPunct="1">
        <a:lnSpc>
          <a:spcPct val="100000"/>
        </a:lnSpc>
        <a:spcBef>
          <a:spcPts val="1000"/>
        </a:spcBef>
        <a:buFont typeface="Arial" panose="020B0604020202020204" pitchFamily="34" charset="0"/>
        <a:buChar char="•"/>
        <a:defRPr lang="en-US" sz="1600" b="0" i="0" kern="1200" dirty="0" smtClean="0">
          <a:solidFill>
            <a:srgbClr val="015170"/>
          </a:solidFill>
          <a:latin typeface="Montserrat Light" pitchFamily="2" charset="77"/>
          <a:ea typeface="+mn-ea"/>
          <a:cs typeface="+mn-cs"/>
        </a:defRPr>
      </a:lvl3pPr>
      <a:lvl4pPr marL="392113" indent="-201613" algn="l" defTabSz="914400" rtl="0" eaLnBrk="1" latinLnBrk="0" hangingPunct="1">
        <a:lnSpc>
          <a:spcPct val="100000"/>
        </a:lnSpc>
        <a:spcBef>
          <a:spcPts val="1000"/>
        </a:spcBef>
        <a:buFont typeface="Arial" panose="020B0604020202020204" pitchFamily="34" charset="0"/>
        <a:buChar char="•"/>
        <a:defRPr lang="en-US" sz="1600" b="0" i="0" kern="1200" dirty="0" smtClean="0">
          <a:solidFill>
            <a:srgbClr val="015170"/>
          </a:solidFill>
          <a:latin typeface="Montserrat Light" pitchFamily="2" charset="77"/>
          <a:ea typeface="+mn-ea"/>
          <a:cs typeface="+mn-cs"/>
        </a:defRPr>
      </a:lvl4pPr>
      <a:lvl5pPr marL="593725" indent="-214313" algn="l" defTabSz="914400" rtl="0" eaLnBrk="1" latinLnBrk="0" hangingPunct="1">
        <a:lnSpc>
          <a:spcPct val="100000"/>
        </a:lnSpc>
        <a:spcBef>
          <a:spcPts val="1000"/>
        </a:spcBef>
        <a:buFont typeface="Arial" panose="020B0604020202020204" pitchFamily="34" charset="0"/>
        <a:buChar char="•"/>
        <a:defRPr lang="en-GB" sz="1600" b="0" i="0" kern="1200" dirty="0" smtClean="0">
          <a:solidFill>
            <a:srgbClr val="015170"/>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orient="horz" pos="3941" userDrawn="1">
          <p15:clr>
            <a:srgbClr val="F26B43"/>
          </p15:clr>
        </p15:guide>
        <p15:guide id="2" pos="2569" userDrawn="1">
          <p15:clr>
            <a:srgbClr val="5ACBF0"/>
          </p15:clr>
        </p15:guide>
        <p15:guide id="3" pos="396" userDrawn="1">
          <p15:clr>
            <a:srgbClr val="F26B43"/>
          </p15:clr>
        </p15:guide>
        <p15:guide id="4" pos="7286" userDrawn="1">
          <p15:clr>
            <a:srgbClr val="F26B43"/>
          </p15:clr>
        </p15:guide>
        <p15:guide id="5" orient="horz" pos="288" userDrawn="1">
          <p15:clr>
            <a:srgbClr val="F26B43"/>
          </p15:clr>
        </p15:guide>
        <p15:guide id="6" orient="horz" pos="1425" userDrawn="1">
          <p15:clr>
            <a:srgbClr val="F26B43"/>
          </p15:clr>
        </p15:guide>
        <p15:guide id="7" orient="horz" pos="1167" userDrawn="1">
          <p15:clr>
            <a:srgbClr val="F26B43"/>
          </p15:clr>
        </p15:guide>
        <p15:guide id="8" pos="5566" userDrawn="1">
          <p15:clr>
            <a:srgbClr val="A4A3A4"/>
          </p15:clr>
        </p15:guide>
        <p15:guide id="9" pos="3748" userDrawn="1">
          <p15:clr>
            <a:srgbClr val="F26B43"/>
          </p15:clr>
        </p15:guide>
        <p15:guide id="10" pos="3927" userDrawn="1">
          <p15:clr>
            <a:srgbClr val="F26B43"/>
          </p15:clr>
        </p15:guide>
        <p15:guide id="11" pos="2743" userDrawn="1">
          <p15:clr>
            <a:srgbClr val="5ACBF0"/>
          </p15:clr>
        </p15:guide>
        <p15:guide id="12" pos="4930" userDrawn="1">
          <p15:clr>
            <a:srgbClr val="5ACBF0"/>
          </p15:clr>
        </p15:guide>
        <p15:guide id="13" pos="5106" userDrawn="1">
          <p15:clr>
            <a:srgbClr val="5ACBF0"/>
          </p15:clr>
        </p15:guide>
        <p15:guide id="14" pos="2071" userDrawn="1">
          <p15:clr>
            <a:srgbClr val="F26B43"/>
          </p15:clr>
        </p15:guide>
        <p15:guide id="15" orient="horz" pos="56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1B5DE5F1-A411-4BD8-A04A-4D367258D8B5}"/>
              </a:ext>
            </a:extLst>
          </p:cNvPr>
          <p:cNvSpPr>
            <a:spLocks noGrp="1"/>
          </p:cNvSpPr>
          <p:nvPr>
            <p:ph type="title"/>
          </p:nvPr>
        </p:nvSpPr>
        <p:spPr>
          <a:xfrm>
            <a:off x="524170" y="371913"/>
            <a:ext cx="11216750" cy="416757"/>
          </a:xfrm>
          <a:prstGeom prst="rect">
            <a:avLst/>
          </a:prstGeom>
        </p:spPr>
        <p:txBody>
          <a:bodyPr vert="horz" lIns="0" tIns="0" rIns="0" bIns="0" rtlCol="0" anchor="t">
            <a:noAutofit/>
          </a:bodyPr>
          <a:lstStyle/>
          <a:p>
            <a:r>
              <a:rPr lang="en-GB"/>
              <a:t>Click to edit Master title style</a:t>
            </a:r>
            <a:endParaRPr lang="en-US" dirty="0"/>
          </a:p>
        </p:txBody>
      </p:sp>
      <p:sp>
        <p:nvSpPr>
          <p:cNvPr id="3" name="Text Placeholder 2">
            <a:extLst>
              <a:ext uri="{FF2B5EF4-FFF2-40B4-BE49-F238E27FC236}">
                <a16:creationId xmlns:a16="http://schemas.microsoft.com/office/drawing/2014/main" xmlns="" id="{08BBFC66-7FF6-4E49-9F8D-A30747B8E570}"/>
              </a:ext>
            </a:extLst>
          </p:cNvPr>
          <p:cNvSpPr>
            <a:spLocks noGrp="1"/>
          </p:cNvSpPr>
          <p:nvPr>
            <p:ph type="body" idx="1"/>
          </p:nvPr>
        </p:nvSpPr>
        <p:spPr>
          <a:xfrm>
            <a:off x="524169" y="1469572"/>
            <a:ext cx="11216751" cy="4816928"/>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Footer Placeholder 4">
            <a:extLst>
              <a:ext uri="{FF2B5EF4-FFF2-40B4-BE49-F238E27FC236}">
                <a16:creationId xmlns:a16="http://schemas.microsoft.com/office/drawing/2014/main" xmlns="" id="{FB280AE3-1C48-404D-9908-62E13806C273}"/>
              </a:ext>
            </a:extLst>
          </p:cNvPr>
          <p:cNvSpPr>
            <a:spLocks noGrp="1"/>
          </p:cNvSpPr>
          <p:nvPr>
            <p:ph type="ftr" sz="quarter" idx="3"/>
          </p:nvPr>
        </p:nvSpPr>
        <p:spPr>
          <a:xfrm>
            <a:off x="3921190" y="6566624"/>
            <a:ext cx="7819730" cy="131991"/>
          </a:xfrm>
          <a:prstGeom prst="rect">
            <a:avLst/>
          </a:prstGeom>
        </p:spPr>
        <p:txBody>
          <a:bodyPr vert="horz" lIns="0" tIns="0" rIns="0" bIns="0" rtlCol="0" anchor="b">
            <a:noAutofit/>
          </a:bodyPr>
          <a:lstStyle>
            <a:lvl1pPr algn="r">
              <a:defRPr lang="en-US" sz="900">
                <a:solidFill>
                  <a:schemeClr val="tx2"/>
                </a:solidFill>
              </a:defRPr>
            </a:lvl1pPr>
          </a:lstStyle>
          <a:p>
            <a:r>
              <a:rPr lang="en-US"/>
              <a:t>Private &amp; Confidential</a:t>
            </a:r>
            <a:endParaRPr lang="en-US" dirty="0"/>
          </a:p>
        </p:txBody>
      </p:sp>
      <p:sp>
        <p:nvSpPr>
          <p:cNvPr id="6" name="Slide Number Placeholder 5">
            <a:extLst>
              <a:ext uri="{FF2B5EF4-FFF2-40B4-BE49-F238E27FC236}">
                <a16:creationId xmlns:a16="http://schemas.microsoft.com/office/drawing/2014/main" xmlns="" id="{D3A0ADF8-7392-414F-959B-156E9C7BC496}"/>
              </a:ext>
            </a:extLst>
          </p:cNvPr>
          <p:cNvSpPr>
            <a:spLocks noGrp="1"/>
          </p:cNvSpPr>
          <p:nvPr>
            <p:ph type="sldNum" sz="quarter" idx="4"/>
          </p:nvPr>
        </p:nvSpPr>
        <p:spPr>
          <a:xfrm>
            <a:off x="11801918" y="6566624"/>
            <a:ext cx="157671" cy="131991"/>
          </a:xfrm>
          <a:prstGeom prst="rect">
            <a:avLst/>
          </a:prstGeom>
        </p:spPr>
        <p:txBody>
          <a:bodyPr vert="horz" wrap="none" lIns="0" tIns="0" rIns="0" bIns="0" rtlCol="0" anchor="b">
            <a:noAutofit/>
          </a:bodyPr>
          <a:lstStyle>
            <a:lvl1pPr algn="r">
              <a:defRPr sz="900">
                <a:solidFill>
                  <a:schemeClr val="tx2"/>
                </a:solidFill>
              </a:defRPr>
            </a:lvl1pPr>
          </a:lstStyle>
          <a:p>
            <a:fld id="{31939A77-4DCF-4228-8B74-013876D0374B}" type="slidenum">
              <a:rPr lang="en-US" smtClean="0"/>
              <a:pPr/>
              <a:t>‹#›</a:t>
            </a:fld>
            <a:endParaRPr lang="en-US" dirty="0"/>
          </a:p>
        </p:txBody>
      </p:sp>
      <p:pic>
        <p:nvPicPr>
          <p:cNvPr id="8" name="Picture 7">
            <a:extLst>
              <a:ext uri="{FF2B5EF4-FFF2-40B4-BE49-F238E27FC236}">
                <a16:creationId xmlns:a16="http://schemas.microsoft.com/office/drawing/2014/main" xmlns="" id="{5948E45A-73FD-4BF0-BF01-287C3CCC0026}"/>
              </a:ext>
            </a:extLst>
          </p:cNvPr>
          <p:cNvPicPr>
            <a:picLocks noChangeAspect="1"/>
          </p:cNvPicPr>
          <p:nvPr userDrawn="1"/>
        </p:nvPicPr>
        <p:blipFill>
          <a:blip r:embed="rId4" cstate="print">
            <a:extLst>
              <a:ext uri="{28A0092B-C50C-407E-A947-70E740481C1C}">
                <a14:useLocalDpi xmlns:a14="http://schemas.microsoft.com/office/drawing/2010/main" xmlns=""/>
              </a:ext>
            </a:extLst>
          </a:blip>
          <a:srcRect/>
          <a:stretch/>
        </p:blipFill>
        <p:spPr>
          <a:xfrm>
            <a:off x="-24630" y="-15394"/>
            <a:ext cx="210610" cy="6902642"/>
          </a:xfrm>
          <a:custGeom>
            <a:avLst/>
            <a:gdLst>
              <a:gd name="connsiteX0" fmla="*/ -1053 w 12286488"/>
              <a:gd name="connsiteY0" fmla="*/ -597 h 6940296"/>
              <a:gd name="connsiteX1" fmla="*/ 12285435 w 12286488"/>
              <a:gd name="connsiteY1" fmla="*/ -597 h 6940296"/>
              <a:gd name="connsiteX2" fmla="*/ 12285435 w 12286488"/>
              <a:gd name="connsiteY2" fmla="*/ 6939699 h 6940296"/>
              <a:gd name="connsiteX3" fmla="*/ -1053 w 12286488"/>
              <a:gd name="connsiteY3" fmla="*/ 6939699 h 6940296"/>
            </a:gdLst>
            <a:ahLst/>
            <a:cxnLst>
              <a:cxn ang="0">
                <a:pos x="connsiteX0" y="connsiteY0"/>
              </a:cxn>
              <a:cxn ang="0">
                <a:pos x="connsiteX1" y="connsiteY1"/>
              </a:cxn>
              <a:cxn ang="0">
                <a:pos x="connsiteX2" y="connsiteY2"/>
              </a:cxn>
              <a:cxn ang="0">
                <a:pos x="connsiteX3" y="connsiteY3"/>
              </a:cxn>
            </a:cxnLst>
            <a:rect l="l" t="t" r="r" b="b"/>
            <a:pathLst>
              <a:path w="12286488" h="6940296">
                <a:moveTo>
                  <a:pt x="-1053" y="-597"/>
                </a:moveTo>
                <a:lnTo>
                  <a:pt x="12285435" y="-597"/>
                </a:lnTo>
                <a:lnTo>
                  <a:pt x="12285435" y="6939699"/>
                </a:lnTo>
                <a:lnTo>
                  <a:pt x="-1053" y="6939699"/>
                </a:lnTo>
                <a:close/>
              </a:path>
            </a:pathLst>
          </a:custGeom>
          <a:ln>
            <a:noFill/>
          </a:ln>
        </p:spPr>
      </p:pic>
    </p:spTree>
    <p:extLst>
      <p:ext uri="{BB962C8B-B14F-4D97-AF65-F5344CB8AC3E}">
        <p14:creationId xmlns:p14="http://schemas.microsoft.com/office/powerpoint/2010/main" xmlns="" val="2795852476"/>
      </p:ext>
    </p:extLst>
  </p:cSld>
  <p:clrMap bg1="lt1" tx1="dk1" bg2="lt2" tx2="dk2" accent1="accent1" accent2="accent2" accent3="accent3" accent4="accent4" accent5="accent5" accent6="accent6" hlink="hlink" folHlink="folHlink"/>
  <p:sldLayoutIdLst>
    <p:sldLayoutId id="2147483729" r:id="rId1"/>
    <p:sldLayoutId id="2147483735" r:id="rId2"/>
  </p:sldLayoutIdLst>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hf hdr="0" dt="0"/>
  <p:txStyles>
    <p:titleStyle>
      <a:lvl1pPr algn="l" defTabSz="914400" rtl="0" eaLnBrk="1" latinLnBrk="0" hangingPunct="1">
        <a:lnSpc>
          <a:spcPct val="80000"/>
        </a:lnSpc>
        <a:spcBef>
          <a:spcPct val="0"/>
        </a:spcBef>
        <a:buNone/>
        <a:defRPr lang="en-US" sz="3200" kern="1200" cap="all" baseline="0" dirty="0">
          <a:solidFill>
            <a:srgbClr val="000000"/>
          </a:solidFill>
          <a:latin typeface="+mj-lt"/>
          <a:ea typeface="+mn-ea"/>
          <a:cs typeface="+mn-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400" kern="1200">
          <a:solidFill>
            <a:srgbClr val="000000"/>
          </a:solidFill>
          <a:latin typeface="+mn-lt"/>
          <a:ea typeface="+mn-ea"/>
          <a:cs typeface="+mn-cs"/>
        </a:defRPr>
      </a:lvl1pPr>
      <a:lvl2pPr marL="0" indent="0" algn="l" defTabSz="914400" rtl="0" eaLnBrk="1" latinLnBrk="0" hangingPunct="1">
        <a:lnSpc>
          <a:spcPct val="90000"/>
        </a:lnSpc>
        <a:spcBef>
          <a:spcPts val="1800"/>
        </a:spcBef>
        <a:buFont typeface="Arial" panose="020B0604020202020204" pitchFamily="34" charset="0"/>
        <a:buNone/>
        <a:defRPr sz="1200" kern="1200">
          <a:solidFill>
            <a:srgbClr val="000000"/>
          </a:solidFill>
          <a:latin typeface="+mn-lt"/>
          <a:ea typeface="+mn-ea"/>
          <a:cs typeface="+mn-cs"/>
        </a:defRPr>
      </a:lvl2pPr>
      <a:lvl3pPr marL="182563" indent="-182563" algn="l" defTabSz="914400" rtl="0" eaLnBrk="1" latinLnBrk="0" hangingPunct="1">
        <a:lnSpc>
          <a:spcPct val="90000"/>
        </a:lnSpc>
        <a:spcBef>
          <a:spcPts val="1800"/>
        </a:spcBef>
        <a:buClr>
          <a:schemeClr val="accent6"/>
        </a:buClr>
        <a:buFont typeface="Arial" panose="020B0604020202020204" pitchFamily="34" charset="0"/>
        <a:buChar char="•"/>
        <a:defRPr sz="1200" kern="1200">
          <a:solidFill>
            <a:srgbClr val="000000"/>
          </a:solidFill>
          <a:latin typeface="+mn-lt"/>
          <a:ea typeface="+mn-ea"/>
          <a:cs typeface="+mn-cs"/>
        </a:defRPr>
      </a:lvl3pPr>
      <a:lvl4pPr marL="354013" indent="-171450" algn="l" defTabSz="914400" rtl="0" eaLnBrk="1" latinLnBrk="0" hangingPunct="1">
        <a:lnSpc>
          <a:spcPct val="90000"/>
        </a:lnSpc>
        <a:spcBef>
          <a:spcPts val="1800"/>
        </a:spcBef>
        <a:buClr>
          <a:schemeClr val="accent1"/>
        </a:buClr>
        <a:buFont typeface="Arial" panose="020B0604020202020204" pitchFamily="34" charset="0"/>
        <a:buChar char="•"/>
        <a:defRPr sz="1100" kern="1200">
          <a:solidFill>
            <a:srgbClr val="000000"/>
          </a:solidFill>
          <a:latin typeface="+mn-lt"/>
          <a:ea typeface="+mn-ea"/>
          <a:cs typeface="+mn-cs"/>
        </a:defRPr>
      </a:lvl4pPr>
      <a:lvl5pPr marL="536575" indent="-182563" algn="l" defTabSz="914400" rtl="0" eaLnBrk="1" latinLnBrk="0" hangingPunct="1">
        <a:lnSpc>
          <a:spcPct val="90000"/>
        </a:lnSpc>
        <a:spcBef>
          <a:spcPts val="1800"/>
        </a:spcBef>
        <a:buClr>
          <a:schemeClr val="accent1"/>
        </a:buClr>
        <a:buFont typeface="Arial" panose="020B0604020202020204" pitchFamily="34" charset="0"/>
        <a:buChar char="•"/>
        <a:defRPr sz="11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orient="horz" pos="913">
          <p15:clr>
            <a:srgbClr val="F26B43"/>
          </p15:clr>
        </p15:guide>
        <p15:guide id="2" pos="7401">
          <p15:clr>
            <a:srgbClr val="F26B43"/>
          </p15:clr>
        </p15:guide>
        <p15:guide id="3" orient="horz" pos="3960">
          <p15:clr>
            <a:srgbClr val="F26B43"/>
          </p15:clr>
        </p15:guide>
        <p15:guide id="4" pos="329">
          <p15:clr>
            <a:srgbClr val="F26B43"/>
          </p15:clr>
        </p15:guide>
        <p15:guide id="5" orient="horz" pos="777">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xmlns="" id="{6C68488C-CEE1-46F1-A848-CD45C72C7F95}"/>
              </a:ext>
            </a:extLst>
          </p:cNvPr>
          <p:cNvPicPr>
            <a:picLocks noChangeAspect="1"/>
          </p:cNvPicPr>
          <p:nvPr userDrawn="1"/>
        </p:nvPicPr>
        <p:blipFill>
          <a:blip r:embed="rId7">
            <a:extLst>
              <a:ext uri="{96DAC541-7B7A-43D3-8B79-37D633B846F1}">
                <asvg:svgBlip xmlns:asvg="http://schemas.microsoft.com/office/drawing/2016/SVG/main" xmlns="" r:embed="rId8"/>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xmlns="" id="{1B5DE5F1-A411-4BD8-A04A-4D367258D8B5}"/>
              </a:ext>
            </a:extLst>
          </p:cNvPr>
          <p:cNvSpPr>
            <a:spLocks noGrp="1"/>
          </p:cNvSpPr>
          <p:nvPr>
            <p:ph type="title"/>
          </p:nvPr>
        </p:nvSpPr>
        <p:spPr>
          <a:xfrm>
            <a:off x="524170" y="371913"/>
            <a:ext cx="11216750" cy="416757"/>
          </a:xfrm>
          <a:prstGeom prst="rect">
            <a:avLst/>
          </a:prstGeom>
        </p:spPr>
        <p:txBody>
          <a:bodyPr vert="horz" lIns="0" tIns="0" rIns="0" bIns="0" rtlCol="0" anchor="t">
            <a:noAutofit/>
          </a:bodyPr>
          <a:lstStyle/>
          <a:p>
            <a:r>
              <a:rPr lang="en-GB"/>
              <a:t>Click to edit Master title style</a:t>
            </a:r>
            <a:endParaRPr lang="en-US" dirty="0"/>
          </a:p>
        </p:txBody>
      </p:sp>
      <p:sp>
        <p:nvSpPr>
          <p:cNvPr id="3" name="Text Placeholder 2">
            <a:extLst>
              <a:ext uri="{FF2B5EF4-FFF2-40B4-BE49-F238E27FC236}">
                <a16:creationId xmlns:a16="http://schemas.microsoft.com/office/drawing/2014/main" xmlns="" id="{08BBFC66-7FF6-4E49-9F8D-A30747B8E570}"/>
              </a:ext>
            </a:extLst>
          </p:cNvPr>
          <p:cNvSpPr>
            <a:spLocks noGrp="1"/>
          </p:cNvSpPr>
          <p:nvPr>
            <p:ph type="body" idx="1"/>
          </p:nvPr>
        </p:nvSpPr>
        <p:spPr>
          <a:xfrm>
            <a:off x="524169" y="1469572"/>
            <a:ext cx="11216751" cy="4816928"/>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Footer Placeholder 4">
            <a:extLst>
              <a:ext uri="{FF2B5EF4-FFF2-40B4-BE49-F238E27FC236}">
                <a16:creationId xmlns:a16="http://schemas.microsoft.com/office/drawing/2014/main" xmlns="" id="{FB280AE3-1C48-404D-9908-62E13806C273}"/>
              </a:ext>
            </a:extLst>
          </p:cNvPr>
          <p:cNvSpPr>
            <a:spLocks noGrp="1"/>
          </p:cNvSpPr>
          <p:nvPr>
            <p:ph type="ftr" sz="quarter" idx="3"/>
          </p:nvPr>
        </p:nvSpPr>
        <p:spPr>
          <a:xfrm>
            <a:off x="3921190" y="6566624"/>
            <a:ext cx="7819730" cy="131991"/>
          </a:xfrm>
          <a:prstGeom prst="rect">
            <a:avLst/>
          </a:prstGeom>
        </p:spPr>
        <p:txBody>
          <a:bodyPr vert="horz" lIns="0" tIns="0" rIns="0" bIns="0" rtlCol="0" anchor="b">
            <a:noAutofit/>
          </a:bodyPr>
          <a:lstStyle>
            <a:lvl1pPr algn="r">
              <a:defRPr lang="en-US" sz="900">
                <a:solidFill>
                  <a:schemeClr val="tx2"/>
                </a:solidFill>
              </a:defRPr>
            </a:lvl1pPr>
          </a:lstStyle>
          <a:p>
            <a:r>
              <a:rPr lang="en-US"/>
              <a:t>Private &amp; Confidential</a:t>
            </a:r>
            <a:endParaRPr lang="en-US" dirty="0"/>
          </a:p>
        </p:txBody>
      </p:sp>
      <p:sp>
        <p:nvSpPr>
          <p:cNvPr id="6" name="Slide Number Placeholder 5">
            <a:extLst>
              <a:ext uri="{FF2B5EF4-FFF2-40B4-BE49-F238E27FC236}">
                <a16:creationId xmlns:a16="http://schemas.microsoft.com/office/drawing/2014/main" xmlns="" id="{D3A0ADF8-7392-414F-959B-156E9C7BC496}"/>
              </a:ext>
            </a:extLst>
          </p:cNvPr>
          <p:cNvSpPr>
            <a:spLocks noGrp="1"/>
          </p:cNvSpPr>
          <p:nvPr>
            <p:ph type="sldNum" sz="quarter" idx="4"/>
          </p:nvPr>
        </p:nvSpPr>
        <p:spPr>
          <a:xfrm>
            <a:off x="11801918" y="6566624"/>
            <a:ext cx="157671" cy="131991"/>
          </a:xfrm>
          <a:prstGeom prst="rect">
            <a:avLst/>
          </a:prstGeom>
        </p:spPr>
        <p:txBody>
          <a:bodyPr vert="horz" wrap="none" lIns="0" tIns="0" rIns="0" bIns="0" rtlCol="0" anchor="b">
            <a:noAutofit/>
          </a:bodyPr>
          <a:lstStyle>
            <a:lvl1pPr algn="r">
              <a:defRPr sz="900">
                <a:solidFill>
                  <a:schemeClr val="tx2"/>
                </a:solidFill>
              </a:defRPr>
            </a:lvl1pPr>
          </a:lstStyle>
          <a:p>
            <a:fld id="{31939A77-4DCF-4228-8B74-013876D0374B}" type="slidenum">
              <a:rPr lang="en-US" smtClean="0"/>
              <a:pPr/>
              <a:t>‹#›</a:t>
            </a:fld>
            <a:endParaRPr lang="en-US" dirty="0"/>
          </a:p>
        </p:txBody>
      </p:sp>
      <p:pic>
        <p:nvPicPr>
          <p:cNvPr id="8" name="Picture 7">
            <a:extLst>
              <a:ext uri="{FF2B5EF4-FFF2-40B4-BE49-F238E27FC236}">
                <a16:creationId xmlns:a16="http://schemas.microsoft.com/office/drawing/2014/main" xmlns="" id="{5948E45A-73FD-4BF0-BF01-287C3CCC0026}"/>
              </a:ext>
            </a:extLst>
          </p:cNvPr>
          <p:cNvPicPr>
            <a:picLocks noChangeAspect="1"/>
          </p:cNvPicPr>
          <p:nvPr userDrawn="1"/>
        </p:nvPicPr>
        <p:blipFill>
          <a:blip r:embed="rId9" cstate="print">
            <a:extLst>
              <a:ext uri="{28A0092B-C50C-407E-A947-70E740481C1C}">
                <a14:useLocalDpi xmlns:a14="http://schemas.microsoft.com/office/drawing/2010/main" xmlns=""/>
              </a:ext>
            </a:extLst>
          </a:blip>
          <a:srcRect/>
          <a:stretch/>
        </p:blipFill>
        <p:spPr>
          <a:xfrm>
            <a:off x="-24630" y="-15394"/>
            <a:ext cx="210610" cy="6902642"/>
          </a:xfrm>
          <a:custGeom>
            <a:avLst/>
            <a:gdLst>
              <a:gd name="connsiteX0" fmla="*/ -1053 w 12286488"/>
              <a:gd name="connsiteY0" fmla="*/ -597 h 6940296"/>
              <a:gd name="connsiteX1" fmla="*/ 12285435 w 12286488"/>
              <a:gd name="connsiteY1" fmla="*/ -597 h 6940296"/>
              <a:gd name="connsiteX2" fmla="*/ 12285435 w 12286488"/>
              <a:gd name="connsiteY2" fmla="*/ 6939699 h 6940296"/>
              <a:gd name="connsiteX3" fmla="*/ -1053 w 12286488"/>
              <a:gd name="connsiteY3" fmla="*/ 6939699 h 6940296"/>
            </a:gdLst>
            <a:ahLst/>
            <a:cxnLst>
              <a:cxn ang="0">
                <a:pos x="connsiteX0" y="connsiteY0"/>
              </a:cxn>
              <a:cxn ang="0">
                <a:pos x="connsiteX1" y="connsiteY1"/>
              </a:cxn>
              <a:cxn ang="0">
                <a:pos x="connsiteX2" y="connsiteY2"/>
              </a:cxn>
              <a:cxn ang="0">
                <a:pos x="connsiteX3" y="connsiteY3"/>
              </a:cxn>
            </a:cxnLst>
            <a:rect l="l" t="t" r="r" b="b"/>
            <a:pathLst>
              <a:path w="12286488" h="6940296">
                <a:moveTo>
                  <a:pt x="-1053" y="-597"/>
                </a:moveTo>
                <a:lnTo>
                  <a:pt x="12285435" y="-597"/>
                </a:lnTo>
                <a:lnTo>
                  <a:pt x="12285435" y="6939699"/>
                </a:lnTo>
                <a:lnTo>
                  <a:pt x="-1053" y="6939699"/>
                </a:lnTo>
                <a:close/>
              </a:path>
            </a:pathLst>
          </a:custGeom>
          <a:ln>
            <a:noFill/>
          </a:ln>
        </p:spPr>
      </p:pic>
    </p:spTree>
    <p:extLst>
      <p:ext uri="{BB962C8B-B14F-4D97-AF65-F5344CB8AC3E}">
        <p14:creationId xmlns:p14="http://schemas.microsoft.com/office/powerpoint/2010/main" xmlns="" val="1458508557"/>
      </p:ext>
    </p:extLst>
  </p:cSld>
  <p:clrMap bg1="lt1" tx1="dk1" bg2="lt2" tx2="dk2" accent1="accent1" accent2="accent2" accent3="accent3" accent4="accent4" accent5="accent5" accent6="accent6" hlink="hlink" folHlink="folHlink"/>
  <p:sldLayoutIdLst>
    <p:sldLayoutId id="2147483774" r:id="rId1"/>
    <p:sldLayoutId id="2147483776" r:id="rId2"/>
    <p:sldLayoutId id="2147483782" r:id="rId3"/>
    <p:sldLayoutId id="2147483783" r:id="rId4"/>
    <p:sldLayoutId id="2147483784" r:id="rId5"/>
  </p:sldLayoutIdLst>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hf hdr="0" ftr="0" dt="0"/>
  <p:txStyles>
    <p:titleStyle>
      <a:lvl1pPr algn="l" defTabSz="914400" rtl="0" eaLnBrk="1" latinLnBrk="0" hangingPunct="1">
        <a:lnSpc>
          <a:spcPct val="80000"/>
        </a:lnSpc>
        <a:spcBef>
          <a:spcPct val="0"/>
        </a:spcBef>
        <a:buNone/>
        <a:defRPr lang="en-US" sz="3200" kern="1200" cap="all" baseline="0" dirty="0">
          <a:solidFill>
            <a:srgbClr val="000000"/>
          </a:solidFill>
          <a:latin typeface="+mj-lt"/>
          <a:ea typeface="+mn-ea"/>
          <a:cs typeface="+mn-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400" kern="1200">
          <a:solidFill>
            <a:srgbClr val="000000"/>
          </a:solidFill>
          <a:latin typeface="+mn-lt"/>
          <a:ea typeface="+mn-ea"/>
          <a:cs typeface="+mn-cs"/>
        </a:defRPr>
      </a:lvl1pPr>
      <a:lvl2pPr marL="0" indent="0" algn="l" defTabSz="914400" rtl="0" eaLnBrk="1" latinLnBrk="0" hangingPunct="1">
        <a:lnSpc>
          <a:spcPct val="90000"/>
        </a:lnSpc>
        <a:spcBef>
          <a:spcPts val="1800"/>
        </a:spcBef>
        <a:buFont typeface="Arial" panose="020B0604020202020204" pitchFamily="34" charset="0"/>
        <a:buNone/>
        <a:defRPr sz="1200" kern="1200">
          <a:solidFill>
            <a:srgbClr val="000000"/>
          </a:solidFill>
          <a:latin typeface="+mn-lt"/>
          <a:ea typeface="+mn-ea"/>
          <a:cs typeface="+mn-cs"/>
        </a:defRPr>
      </a:lvl2pPr>
      <a:lvl3pPr marL="182563" indent="-182563" algn="l" defTabSz="914400" rtl="0" eaLnBrk="1" latinLnBrk="0" hangingPunct="1">
        <a:lnSpc>
          <a:spcPct val="90000"/>
        </a:lnSpc>
        <a:spcBef>
          <a:spcPts val="1800"/>
        </a:spcBef>
        <a:buClr>
          <a:schemeClr val="tx2"/>
        </a:buClr>
        <a:buFont typeface="Arial" panose="020B0604020202020204" pitchFamily="34" charset="0"/>
        <a:buChar char="•"/>
        <a:defRPr sz="1200" kern="1200">
          <a:solidFill>
            <a:srgbClr val="000000"/>
          </a:solidFill>
          <a:latin typeface="+mn-lt"/>
          <a:ea typeface="+mn-ea"/>
          <a:cs typeface="+mn-cs"/>
        </a:defRPr>
      </a:lvl3pPr>
      <a:lvl4pPr marL="354013" indent="-171450" algn="l" defTabSz="914400" rtl="0" eaLnBrk="1" latinLnBrk="0" hangingPunct="1">
        <a:lnSpc>
          <a:spcPct val="90000"/>
        </a:lnSpc>
        <a:spcBef>
          <a:spcPts val="1800"/>
        </a:spcBef>
        <a:buClr>
          <a:schemeClr val="accent1"/>
        </a:buClr>
        <a:buFont typeface="Arial" panose="020B0604020202020204" pitchFamily="34" charset="0"/>
        <a:buChar char="•"/>
        <a:defRPr sz="1100" kern="1200">
          <a:solidFill>
            <a:srgbClr val="000000"/>
          </a:solidFill>
          <a:latin typeface="+mn-lt"/>
          <a:ea typeface="+mn-ea"/>
          <a:cs typeface="+mn-cs"/>
        </a:defRPr>
      </a:lvl4pPr>
      <a:lvl5pPr marL="536575" indent="-182563" algn="l" defTabSz="914400" rtl="0" eaLnBrk="1" latinLnBrk="0" hangingPunct="1">
        <a:lnSpc>
          <a:spcPct val="90000"/>
        </a:lnSpc>
        <a:spcBef>
          <a:spcPts val="1800"/>
        </a:spcBef>
        <a:buClr>
          <a:schemeClr val="accent1"/>
        </a:buClr>
        <a:buFont typeface="Arial" panose="020B0604020202020204" pitchFamily="34" charset="0"/>
        <a:buChar char="•"/>
        <a:defRPr sz="11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orient="horz" pos="913">
          <p15:clr>
            <a:srgbClr val="F26B43"/>
          </p15:clr>
        </p15:guide>
        <p15:guide id="2" pos="7401">
          <p15:clr>
            <a:srgbClr val="F26B43"/>
          </p15:clr>
        </p15:guide>
        <p15:guide id="3" orient="horz" pos="3960">
          <p15:clr>
            <a:srgbClr val="F26B43"/>
          </p15:clr>
        </p15:guide>
        <p15:guide id="4" pos="329">
          <p15:clr>
            <a:srgbClr val="F26B43"/>
          </p15:clr>
        </p15:guide>
        <p15:guide id="5" orient="horz" pos="777">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8" Type="http://schemas.openxmlformats.org/officeDocument/2006/relationships/image" Target="../media/image91.svg"/><Relationship Id="rId13"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1.png"/><Relationship Id="rId12" Type="http://schemas.openxmlformats.org/officeDocument/2006/relationships/image" Target="../media/image95.svg"/><Relationship Id="rId2" Type="http://schemas.openxmlformats.org/officeDocument/2006/relationships/image" Target="../media/image68.jpeg"/><Relationship Id="rId1" Type="http://schemas.openxmlformats.org/officeDocument/2006/relationships/slideLayout" Target="../slideLayouts/slideLayout43.xml"/><Relationship Id="rId6" Type="http://schemas.openxmlformats.org/officeDocument/2006/relationships/image" Target="../media/image89.svg"/><Relationship Id="rId11" Type="http://schemas.openxmlformats.org/officeDocument/2006/relationships/image" Target="../media/image73.png"/><Relationship Id="rId5" Type="http://schemas.openxmlformats.org/officeDocument/2006/relationships/image" Target="../media/image70.png"/><Relationship Id="rId15" Type="http://schemas.openxmlformats.org/officeDocument/2006/relationships/image" Target="../media/image7.png"/><Relationship Id="rId10" Type="http://schemas.openxmlformats.org/officeDocument/2006/relationships/image" Target="../media/image93.svg"/><Relationship Id="rId4" Type="http://schemas.openxmlformats.org/officeDocument/2006/relationships/image" Target="../media/image87.svg"/><Relationship Id="rId9" Type="http://schemas.openxmlformats.org/officeDocument/2006/relationships/image" Target="../media/image72.png"/><Relationship Id="rId14" Type="http://schemas.openxmlformats.org/officeDocument/2006/relationships/image" Target="../media/image97.sv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44.xml"/><Relationship Id="rId5" Type="http://schemas.openxmlformats.org/officeDocument/2006/relationships/image" Target="../media/image69.png"/><Relationship Id="rId4" Type="http://schemas.openxmlformats.org/officeDocument/2006/relationships/image" Target="../media/image87.svg"/></Relationships>
</file>

<file path=ppt/slides/_rels/slide15.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4.png"/><Relationship Id="rId3" Type="http://schemas.openxmlformats.org/officeDocument/2006/relationships/image" Target="../media/image77.png"/><Relationship Id="rId7" Type="http://schemas.openxmlformats.org/officeDocument/2006/relationships/image" Target="../media/image79.png"/><Relationship Id="rId12" Type="http://schemas.openxmlformats.org/officeDocument/2006/relationships/image" Target="../media/image106.svg"/><Relationship Id="rId2" Type="http://schemas.openxmlformats.org/officeDocument/2006/relationships/notesSlide" Target="../notesSlides/notesSlide1.xml"/><Relationship Id="rId1" Type="http://schemas.openxmlformats.org/officeDocument/2006/relationships/slideLayout" Target="../slideLayouts/slideLayout35.xml"/><Relationship Id="rId6" Type="http://schemas.openxmlformats.org/officeDocument/2006/relationships/image" Target="../media/image87.svg"/><Relationship Id="rId11" Type="http://schemas.openxmlformats.org/officeDocument/2006/relationships/image" Target="../media/image83.png"/><Relationship Id="rId5" Type="http://schemas.openxmlformats.org/officeDocument/2006/relationships/image" Target="../media/image78.png"/><Relationship Id="rId15" Type="http://schemas.openxmlformats.org/officeDocument/2006/relationships/image" Target="../media/image69.png"/><Relationship Id="rId10" Type="http://schemas.openxmlformats.org/officeDocument/2006/relationships/image" Target="../media/image82.png"/><Relationship Id="rId4" Type="http://schemas.openxmlformats.org/officeDocument/2006/relationships/image" Target="../media/image100.svg"/><Relationship Id="rId9" Type="http://schemas.openxmlformats.org/officeDocument/2006/relationships/image" Target="../media/image81.png"/><Relationship Id="rId14" Type="http://schemas.openxmlformats.org/officeDocument/2006/relationships/image" Target="../media/image108.svg"/></Relationships>
</file>

<file path=ppt/slides/_rels/slide16.xml.rels><?xml version="1.0" encoding="UTF-8" standalone="yes"?>
<Relationships xmlns="http://schemas.openxmlformats.org/package/2006/relationships"><Relationship Id="rId3" Type="http://schemas.openxmlformats.org/officeDocument/2006/relationships/image" Target="../media/image87.svg"/><Relationship Id="rId2" Type="http://schemas.openxmlformats.org/officeDocument/2006/relationships/image" Target="../media/image85.png"/><Relationship Id="rId1" Type="http://schemas.openxmlformats.org/officeDocument/2006/relationships/slideLayout" Target="../slideLayouts/slideLayout42.xml"/><Relationship Id="rId6" Type="http://schemas.openxmlformats.org/officeDocument/2006/relationships/image" Target="../media/image22.png"/><Relationship Id="rId5" Type="http://schemas.openxmlformats.org/officeDocument/2006/relationships/image" Target="../media/image69.png"/><Relationship Id="rId4" Type="http://schemas.openxmlformats.org/officeDocument/2006/relationships/image" Target="../media/image86.jpeg"/></Relationships>
</file>

<file path=ppt/slides/_rels/slide17.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69.png"/><Relationship Id="rId3" Type="http://schemas.openxmlformats.org/officeDocument/2006/relationships/image" Target="../media/image87.emf"/><Relationship Id="rId7" Type="http://schemas.openxmlformats.org/officeDocument/2006/relationships/image" Target="../media/image89.png"/><Relationship Id="rId12" Type="http://schemas.openxmlformats.org/officeDocument/2006/relationships/image" Target="../media/image94.png"/><Relationship Id="rId2" Type="http://schemas.openxmlformats.org/officeDocument/2006/relationships/notesSlide" Target="../notesSlides/notesSlide2.xml"/><Relationship Id="rId1" Type="http://schemas.openxmlformats.org/officeDocument/2006/relationships/slideLayout" Target="../slideLayouts/slideLayout35.xml"/><Relationship Id="rId6" Type="http://schemas.openxmlformats.org/officeDocument/2006/relationships/image" Target="../media/image88.png"/><Relationship Id="rId11" Type="http://schemas.openxmlformats.org/officeDocument/2006/relationships/image" Target="../media/image93.png"/><Relationship Id="rId5" Type="http://schemas.openxmlformats.org/officeDocument/2006/relationships/image" Target="../media/image100.svg"/><Relationship Id="rId10" Type="http://schemas.openxmlformats.org/officeDocument/2006/relationships/image" Target="../media/image92.png"/><Relationship Id="rId4" Type="http://schemas.openxmlformats.org/officeDocument/2006/relationships/image" Target="../media/image77.png"/><Relationship Id="rId9" Type="http://schemas.openxmlformats.org/officeDocument/2006/relationships/image" Target="../media/image91.png"/><Relationship Id="rId14" Type="http://schemas.openxmlformats.org/officeDocument/2006/relationships/image" Target="../media/image87.svg"/></Relationships>
</file>

<file path=ppt/slides/_rels/slide18.xml.rels><?xml version="1.0" encoding="UTF-8" standalone="yes"?>
<Relationships xmlns="http://schemas.openxmlformats.org/package/2006/relationships"><Relationship Id="rId3" Type="http://schemas.openxmlformats.org/officeDocument/2006/relationships/image" Target="../media/image87.svg"/><Relationship Id="rId2" Type="http://schemas.openxmlformats.org/officeDocument/2006/relationships/image" Target="../media/image69.png"/><Relationship Id="rId1" Type="http://schemas.openxmlformats.org/officeDocument/2006/relationships/slideLayout" Target="../slideLayouts/slideLayout23.xml"/><Relationship Id="rId4" Type="http://schemas.openxmlformats.org/officeDocument/2006/relationships/image" Target="../media/image95.png"/></Relationships>
</file>

<file path=ppt/slides/_rels/slide1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96.png"/><Relationship Id="rId1" Type="http://schemas.openxmlformats.org/officeDocument/2006/relationships/slideLayout" Target="../slideLayouts/slideLayout23.xml"/><Relationship Id="rId4" Type="http://schemas.openxmlformats.org/officeDocument/2006/relationships/image" Target="../media/image87.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97.png"/><Relationship Id="rId1" Type="http://schemas.openxmlformats.org/officeDocument/2006/relationships/slideLayout" Target="../slideLayouts/slideLayout23.xml"/><Relationship Id="rId4" Type="http://schemas.openxmlformats.org/officeDocument/2006/relationships/image" Target="../media/image87.svg"/></Relationships>
</file>

<file path=ppt/slides/_rels/slide2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98.png"/><Relationship Id="rId1" Type="http://schemas.openxmlformats.org/officeDocument/2006/relationships/slideLayout" Target="../slideLayouts/slideLayout23.xml"/><Relationship Id="rId4" Type="http://schemas.openxmlformats.org/officeDocument/2006/relationships/image" Target="../media/image87.svg"/></Relationships>
</file>

<file path=ppt/slides/_rels/slide22.xml.rels><?xml version="1.0" encoding="UTF-8" standalone="yes"?>
<Relationships xmlns="http://schemas.openxmlformats.org/package/2006/relationships"><Relationship Id="rId8" Type="http://schemas.openxmlformats.org/officeDocument/2006/relationships/image" Target="../media/image99.jpeg"/><Relationship Id="rId3" Type="http://schemas.openxmlformats.org/officeDocument/2006/relationships/image" Target="../media/image85.png"/><Relationship Id="rId7" Type="http://schemas.openxmlformats.org/officeDocument/2006/relationships/image" Target="../media/image69.png"/><Relationship Id="rId2" Type="http://schemas.openxmlformats.org/officeDocument/2006/relationships/notesSlide" Target="../notesSlides/notesSlide3.xml"/><Relationship Id="rId1" Type="http://schemas.openxmlformats.org/officeDocument/2006/relationships/slideLayout" Target="../slideLayouts/slideLayout42.xml"/><Relationship Id="rId6" Type="http://schemas.openxmlformats.org/officeDocument/2006/relationships/image" Target="../media/image24.svg"/><Relationship Id="rId5" Type="http://schemas.openxmlformats.org/officeDocument/2006/relationships/image" Target="../media/image16.png"/><Relationship Id="rId4" Type="http://schemas.openxmlformats.org/officeDocument/2006/relationships/image" Target="../media/image87.svg"/><Relationship Id="rId9"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87.svg"/><Relationship Id="rId2" Type="http://schemas.openxmlformats.org/officeDocument/2006/relationships/image" Target="../media/image69.png"/><Relationship Id="rId1" Type="http://schemas.openxmlformats.org/officeDocument/2006/relationships/slideLayout" Target="../slideLayouts/slideLayout23.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24.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3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5.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49.png"/><Relationship Id="rId18" Type="http://schemas.openxmlformats.org/officeDocument/2006/relationships/image" Target="../media/image65.svg"/><Relationship Id="rId3" Type="http://schemas.openxmlformats.org/officeDocument/2006/relationships/image" Target="../media/image55.svg"/><Relationship Id="rId21" Type="http://schemas.openxmlformats.org/officeDocument/2006/relationships/image" Target="../media/image53.png"/><Relationship Id="rId7" Type="http://schemas.openxmlformats.org/officeDocument/2006/relationships/image" Target="../media/image45.png"/><Relationship Id="rId12" Type="http://schemas.openxmlformats.org/officeDocument/2006/relationships/image" Target="../media/image59.svg"/><Relationship Id="rId17" Type="http://schemas.openxmlformats.org/officeDocument/2006/relationships/image" Target="../media/image51.png"/><Relationship Id="rId2" Type="http://schemas.openxmlformats.org/officeDocument/2006/relationships/image" Target="../media/image41.png"/><Relationship Id="rId16" Type="http://schemas.openxmlformats.org/officeDocument/2006/relationships/image" Target="../media/image63.svg"/><Relationship Id="rId20" Type="http://schemas.openxmlformats.org/officeDocument/2006/relationships/image" Target="../media/image67.svg"/><Relationship Id="rId1" Type="http://schemas.openxmlformats.org/officeDocument/2006/relationships/slideLayout" Target="../slideLayouts/slideLayout50.xml"/><Relationship Id="rId6" Type="http://schemas.openxmlformats.org/officeDocument/2006/relationships/image" Target="../media/image44.png"/><Relationship Id="rId11" Type="http://schemas.openxmlformats.org/officeDocument/2006/relationships/image" Target="../media/image48.png"/><Relationship Id="rId24" Type="http://schemas.openxmlformats.org/officeDocument/2006/relationships/image" Target="../media/image71.svg"/><Relationship Id="rId5" Type="http://schemas.openxmlformats.org/officeDocument/2006/relationships/image" Target="../media/image43.png"/><Relationship Id="rId15" Type="http://schemas.openxmlformats.org/officeDocument/2006/relationships/image" Target="../media/image50.png"/><Relationship Id="rId23" Type="http://schemas.openxmlformats.org/officeDocument/2006/relationships/image" Target="../media/image54.png"/><Relationship Id="rId10" Type="http://schemas.openxmlformats.org/officeDocument/2006/relationships/image" Target="../media/image57.svg"/><Relationship Id="rId19" Type="http://schemas.openxmlformats.org/officeDocument/2006/relationships/image" Target="../media/image52.pn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61.svg"/><Relationship Id="rId22" Type="http://schemas.openxmlformats.org/officeDocument/2006/relationships/image" Target="../media/image69.svg"/></Relationships>
</file>

<file path=ppt/slides/_rels/slide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50.xml"/><Relationship Id="rId4" Type="http://schemas.openxmlformats.org/officeDocument/2006/relationships/image" Target="../media/image57.jpeg"/></Relationships>
</file>

<file path=ppt/slides/_rels/slide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5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image" Target="../media/image59.png"/><Relationship Id="rId1" Type="http://schemas.openxmlformats.org/officeDocument/2006/relationships/slideLayout" Target="../slideLayouts/slideLayout52.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png"/><Relationship Id="rId9" Type="http://schemas.openxmlformats.org/officeDocument/2006/relationships/image" Target="../media/image6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C3982E7-F1AE-4305-99F7-64049CF0B705}"/>
              </a:ext>
            </a:extLst>
          </p:cNvPr>
          <p:cNvSpPr>
            <a:spLocks noGrp="1"/>
          </p:cNvSpPr>
          <p:nvPr>
            <p:ph type="ctrTitle"/>
          </p:nvPr>
        </p:nvSpPr>
        <p:spPr>
          <a:xfrm>
            <a:off x="891203" y="2387600"/>
            <a:ext cx="9288221" cy="1150596"/>
          </a:xfrm>
        </p:spPr>
        <p:txBody>
          <a:bodyPr/>
          <a:lstStyle/>
          <a:p>
            <a:r>
              <a:rPr lang="pt-PT" dirty="0"/>
              <a:t>DP World</a:t>
            </a:r>
          </a:p>
        </p:txBody>
      </p:sp>
      <p:sp>
        <p:nvSpPr>
          <p:cNvPr id="4" name="Footer Placeholder 3">
            <a:extLst>
              <a:ext uri="{FF2B5EF4-FFF2-40B4-BE49-F238E27FC236}">
                <a16:creationId xmlns:a16="http://schemas.microsoft.com/office/drawing/2014/main" xmlns="" id="{62E1659C-0816-4A59-8DED-D6CE535551CE}"/>
              </a:ext>
            </a:extLst>
          </p:cNvPr>
          <p:cNvSpPr>
            <a:spLocks noGrp="1"/>
          </p:cNvSpPr>
          <p:nvPr>
            <p:ph type="ftr" sz="quarter" idx="4294967295"/>
          </p:nvPr>
        </p:nvSpPr>
        <p:spPr>
          <a:xfrm>
            <a:off x="0" y="8794750"/>
            <a:ext cx="4114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Pilat Light"/>
                <a:ea typeface="+mn-ea"/>
                <a:cs typeface="+mn-cs"/>
              </a:rPr>
              <a:t>Private &amp; Confidential</a:t>
            </a:r>
            <a:endParaRPr kumimoji="0" lang="en-US" sz="900" b="0" i="0" u="none" strike="noStrike" kern="1200" cap="none" spc="0" normalizeH="0" baseline="0" noProof="0" dirty="0">
              <a:ln>
                <a:noFill/>
              </a:ln>
              <a:solidFill>
                <a:srgbClr val="000000"/>
              </a:solidFill>
              <a:effectLst/>
              <a:uLnTx/>
              <a:uFillTx/>
              <a:latin typeface="Pilat Light"/>
              <a:ea typeface="+mn-ea"/>
              <a:cs typeface="+mn-cs"/>
            </a:endParaRPr>
          </a:p>
        </p:txBody>
      </p:sp>
      <p:sp>
        <p:nvSpPr>
          <p:cNvPr id="5" name="Slide Number Placeholder 4">
            <a:extLst>
              <a:ext uri="{FF2B5EF4-FFF2-40B4-BE49-F238E27FC236}">
                <a16:creationId xmlns:a16="http://schemas.microsoft.com/office/drawing/2014/main" xmlns="" id="{C5D8DB89-E7F2-49BD-A1D8-F51B747A6995}"/>
              </a:ext>
            </a:extLst>
          </p:cNvPr>
          <p:cNvSpPr>
            <a:spLocks noGrp="1"/>
          </p:cNvSpPr>
          <p:nvPr>
            <p:ph type="sldNum" sz="quarter" idx="4294967295"/>
          </p:nvPr>
        </p:nvSpPr>
        <p:spPr>
          <a:xfrm>
            <a:off x="9448800" y="87947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939A77-4DCF-4228-8B74-013876D0374B}" type="slidenum">
              <a:rPr kumimoji="0" lang="en-US" sz="900" b="0" i="0" u="none" strike="noStrike" kern="1200" cap="none" spc="0" normalizeH="0" baseline="0" noProof="0" smtClean="0">
                <a:ln>
                  <a:noFill/>
                </a:ln>
                <a:solidFill>
                  <a:srgbClr val="000000"/>
                </a:solidFill>
                <a:effectLst/>
                <a:uLnTx/>
                <a:uFillTx/>
                <a:latin typeface="Pilat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900" b="0" i="0" u="none" strike="noStrike" kern="1200" cap="none" spc="0" normalizeH="0" baseline="0" noProof="0">
              <a:ln>
                <a:noFill/>
              </a:ln>
              <a:solidFill>
                <a:srgbClr val="000000"/>
              </a:solidFill>
              <a:effectLst/>
              <a:uLnTx/>
              <a:uFillTx/>
              <a:latin typeface="Pilat Light"/>
              <a:ea typeface="+mn-ea"/>
              <a:cs typeface="+mn-cs"/>
            </a:endParaRPr>
          </a:p>
        </p:txBody>
      </p:sp>
    </p:spTree>
    <p:extLst>
      <p:ext uri="{BB962C8B-B14F-4D97-AF65-F5344CB8AC3E}">
        <p14:creationId xmlns:p14="http://schemas.microsoft.com/office/powerpoint/2010/main" xmlns="" val="171402717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xmlns="" id="{1AA1E5D3-9BE3-DD46-96FF-10F7B9AA4976}"/>
              </a:ext>
            </a:extLst>
          </p:cNvPr>
          <p:cNvCxnSpPr>
            <a:cxnSpLocks/>
          </p:cNvCxnSpPr>
          <p:nvPr/>
        </p:nvCxnSpPr>
        <p:spPr>
          <a:xfrm flipH="1">
            <a:off x="842894" y="4278951"/>
            <a:ext cx="2610790" cy="0"/>
          </a:xfrm>
          <a:prstGeom prst="line">
            <a:avLst/>
          </a:prstGeom>
          <a:ln w="19050">
            <a:solidFill>
              <a:srgbClr val="00AEF0"/>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1117600" y="3234267"/>
            <a:ext cx="184666" cy="369332"/>
          </a:xfrm>
          <a:prstGeom prst="rect">
            <a:avLst/>
          </a:prstGeom>
          <a:noFill/>
        </p:spPr>
        <p:txBody>
          <a:bodyPr wrap="none" rtlCol="0">
            <a:spAutoFit/>
          </a:bodyPr>
          <a:lstStyle/>
          <a:p>
            <a:endParaRPr lang="en-US" dirty="0"/>
          </a:p>
        </p:txBody>
      </p:sp>
      <p:sp>
        <p:nvSpPr>
          <p:cNvPr id="8" name="Google Shape;393;p52">
            <a:extLst>
              <a:ext uri="{FF2B5EF4-FFF2-40B4-BE49-F238E27FC236}">
                <a16:creationId xmlns:a16="http://schemas.microsoft.com/office/drawing/2014/main" xmlns="" id="{0E566078-16D8-5D41-AD02-E3A5EA15F786}"/>
              </a:ext>
            </a:extLst>
          </p:cNvPr>
          <p:cNvSpPr txBox="1">
            <a:spLocks/>
          </p:cNvSpPr>
          <p:nvPr/>
        </p:nvSpPr>
        <p:spPr>
          <a:xfrm>
            <a:off x="841065" y="2680881"/>
            <a:ext cx="5447660" cy="1598065"/>
          </a:xfrm>
          <a:prstGeom prst="rect">
            <a:avLst/>
          </a:prstGeom>
        </p:spPr>
        <p:txBody>
          <a:bodyPr spcFirstLastPara="1" wrap="square" lIns="0" tIns="0" rIns="0" bIns="0" anchor="t" anchorCtr="0">
            <a:noAutofit/>
          </a:bodyPr>
          <a:lstStyle>
            <a:lvl1pPr algn="l"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r>
              <a:rPr lang="en-GB" sz="3400" dirty="0">
                <a:solidFill>
                  <a:srgbClr val="38B550"/>
                </a:solidFill>
                <a:latin typeface="Conthrax Bold"/>
                <a:ea typeface="Tahoma" panose="020B0604030504040204" pitchFamily="34" charset="0"/>
                <a:cs typeface="Conthrax Bold"/>
              </a:rPr>
              <a:t>LOGISTICS</a:t>
            </a:r>
            <a:endParaRPr lang="x-none" sz="3400" dirty="0">
              <a:solidFill>
                <a:srgbClr val="38B550"/>
              </a:solidFill>
              <a:latin typeface="Conthrax Bold"/>
              <a:ea typeface="Tahoma" panose="020B0604030504040204" pitchFamily="34" charset="0"/>
              <a:cs typeface="Conthrax Bold"/>
            </a:endParaRPr>
          </a:p>
        </p:txBody>
      </p:sp>
      <p:sp>
        <p:nvSpPr>
          <p:cNvPr id="10" name="TextBox 9">
            <a:extLst>
              <a:ext uri="{FF2B5EF4-FFF2-40B4-BE49-F238E27FC236}">
                <a16:creationId xmlns:a16="http://schemas.microsoft.com/office/drawing/2014/main" xmlns="" id="{35E8AABF-6082-E149-AAE6-B766DB53A874}"/>
              </a:ext>
            </a:extLst>
          </p:cNvPr>
          <p:cNvSpPr txBox="1"/>
          <p:nvPr/>
        </p:nvSpPr>
        <p:spPr>
          <a:xfrm>
            <a:off x="742699" y="3602241"/>
            <a:ext cx="4474070" cy="978729"/>
          </a:xfrm>
          <a:prstGeom prst="rect">
            <a:avLst/>
          </a:prstGeom>
          <a:noFill/>
        </p:spPr>
        <p:txBody>
          <a:bodyPr wrap="square" rtlCol="0">
            <a:spAutoFit/>
          </a:bodyPr>
          <a:lstStyle/>
          <a:p>
            <a:pPr>
              <a:lnSpc>
                <a:spcPct val="90000"/>
              </a:lnSpc>
              <a:buClr>
                <a:schemeClr val="dk1"/>
              </a:buClr>
              <a:buSzPts val="2800"/>
            </a:pPr>
            <a:r>
              <a:rPr lang="en-GB" sz="1600" dirty="0">
                <a:solidFill>
                  <a:srgbClr val="000000"/>
                </a:solidFill>
                <a:latin typeface="Montserrat SemiBold" pitchFamily="2" charset="77"/>
                <a:ea typeface="Tahoma" panose="020B0604030504040204" pitchFamily="34" charset="0"/>
                <a:cs typeface="Tahoma" panose="020B0604030504040204" pitchFamily="34" charset="0"/>
                <a:sym typeface="Tahoma"/>
              </a:rPr>
              <a:t>A Single Window Digital Solution </a:t>
            </a:r>
          </a:p>
          <a:p>
            <a:pPr>
              <a:lnSpc>
                <a:spcPct val="90000"/>
              </a:lnSpc>
              <a:buClr>
                <a:schemeClr val="dk1"/>
              </a:buClr>
              <a:buSzPts val="2800"/>
            </a:pPr>
            <a:r>
              <a:rPr lang="en-GB" sz="1600" dirty="0">
                <a:solidFill>
                  <a:srgbClr val="000000"/>
                </a:solidFill>
                <a:latin typeface="Montserrat SemiBold" pitchFamily="2" charset="77"/>
                <a:ea typeface="Tahoma" panose="020B0604030504040204" pitchFamily="34" charset="0"/>
                <a:cs typeface="Tahoma" panose="020B0604030504040204" pitchFamily="34" charset="0"/>
                <a:sym typeface="Tahoma"/>
              </a:rPr>
              <a:t>For All Logistics Needs</a:t>
            </a:r>
            <a:br>
              <a:rPr lang="en-GB" sz="1600" dirty="0">
                <a:solidFill>
                  <a:srgbClr val="000000"/>
                </a:solidFill>
                <a:latin typeface="Montserrat SemiBold" pitchFamily="2" charset="77"/>
                <a:ea typeface="Tahoma" panose="020B0604030504040204" pitchFamily="34" charset="0"/>
                <a:cs typeface="Tahoma" panose="020B0604030504040204" pitchFamily="34" charset="0"/>
                <a:sym typeface="Tahoma"/>
              </a:rPr>
            </a:br>
            <a:r>
              <a:rPr lang="en-GB" sz="2000" dirty="0">
                <a:solidFill>
                  <a:srgbClr val="000000"/>
                </a:solidFill>
                <a:latin typeface="Montserrat Light" pitchFamily="2" charset="77"/>
                <a:ea typeface="Tahoma" panose="020B0604030504040204" pitchFamily="34" charset="0"/>
                <a:cs typeface="Tahoma" panose="020B0604030504040204" pitchFamily="34" charset="0"/>
                <a:sym typeface="Tahoma"/>
              </a:rPr>
              <a:t/>
            </a:r>
            <a:br>
              <a:rPr lang="en-GB" sz="2000" dirty="0">
                <a:solidFill>
                  <a:srgbClr val="000000"/>
                </a:solidFill>
                <a:latin typeface="Montserrat Light" pitchFamily="2" charset="77"/>
                <a:ea typeface="Tahoma" panose="020B0604030504040204" pitchFamily="34" charset="0"/>
                <a:cs typeface="Tahoma" panose="020B0604030504040204" pitchFamily="34" charset="0"/>
                <a:sym typeface="Tahoma"/>
              </a:rPr>
            </a:br>
            <a:r>
              <a:rPr lang="en-GB" sz="1200" dirty="0">
                <a:solidFill>
                  <a:srgbClr val="000000"/>
                </a:solidFill>
                <a:latin typeface="Montserrat Light" pitchFamily="2" charset="77"/>
                <a:ea typeface="Tahoma" panose="020B0604030504040204" pitchFamily="34" charset="0"/>
                <a:cs typeface="Tahoma" panose="020B0604030504040204" pitchFamily="34" charset="0"/>
                <a:sym typeface="Tahoma"/>
              </a:rPr>
              <a:t>January 2022</a:t>
            </a:r>
            <a:endParaRPr lang="x-none" sz="1200" dirty="0">
              <a:solidFill>
                <a:srgbClr val="000000"/>
              </a:solidFill>
              <a:latin typeface="Montserrat Light" pitchFamily="2" charset="77"/>
              <a:ea typeface="Tahoma" panose="020B0604030504040204" pitchFamily="34" charset="0"/>
              <a:cs typeface="Tahoma" panose="020B0604030504040204" pitchFamily="34" charset="0"/>
              <a:sym typeface="Tahoma"/>
            </a:endParaRPr>
          </a:p>
        </p:txBody>
      </p:sp>
      <p:pic>
        <p:nvPicPr>
          <p:cNvPr id="4" name="Picture 3" descr="Graphical user interface, application&#10;&#10;Description automatically generated">
            <a:extLst>
              <a:ext uri="{FF2B5EF4-FFF2-40B4-BE49-F238E27FC236}">
                <a16:creationId xmlns:a16="http://schemas.microsoft.com/office/drawing/2014/main" xmlns="" id="{C9698771-5F28-4C16-9652-60AF09ADDB2A}"/>
              </a:ext>
            </a:extLst>
          </p:cNvPr>
          <p:cNvPicPr>
            <a:picLocks noChangeAspect="1"/>
          </p:cNvPicPr>
          <p:nvPr/>
        </p:nvPicPr>
        <p:blipFill rotWithShape="1">
          <a:blip r:embed="rId2" cstate="screen">
            <a:extLst>
              <a:ext uri="{28A0092B-C50C-407E-A947-70E740481C1C}">
                <a14:useLocalDpi xmlns:a14="http://schemas.microsoft.com/office/drawing/2010/main" xmlns=""/>
              </a:ext>
            </a:extLst>
          </a:blip>
          <a:srcRect/>
          <a:stretch/>
        </p:blipFill>
        <p:spPr>
          <a:xfrm>
            <a:off x="795530" y="1039237"/>
            <a:ext cx="1888067" cy="432841"/>
          </a:xfrm>
          <a:prstGeom prst="rect">
            <a:avLst/>
          </a:prstGeom>
        </p:spPr>
      </p:pic>
    </p:spTree>
    <p:extLst>
      <p:ext uri="{BB962C8B-B14F-4D97-AF65-F5344CB8AC3E}">
        <p14:creationId xmlns:p14="http://schemas.microsoft.com/office/powerpoint/2010/main" xmlns="" val="20788285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xmlns="" id="{0B3ED8F1-49E1-4043-A7D4-E4BE0A13474D}"/>
              </a:ext>
            </a:extLst>
          </p:cNvPr>
          <p:cNvSpPr txBox="1">
            <a:spLocks/>
          </p:cNvSpPr>
          <p:nvPr/>
        </p:nvSpPr>
        <p:spPr>
          <a:xfrm>
            <a:off x="620863" y="490989"/>
            <a:ext cx="7116368" cy="1745773"/>
          </a:xfrm>
          <a:prstGeom prst="rect">
            <a:avLst/>
          </a:prstGeom>
        </p:spPr>
        <p:txBody>
          <a:bodyPr/>
          <a:lstStyle>
            <a:lvl1pPr algn="l"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r>
              <a:rPr lang="en-US" sz="3400" dirty="0">
                <a:solidFill>
                  <a:schemeClr val="bg1"/>
                </a:solidFill>
                <a:latin typeface="Conthrax Regular" panose="020B0607020201080204" pitchFamily="34" charset="0"/>
                <a:cs typeface="ConthraxSb-Regular"/>
              </a:rPr>
              <a:t>UNCOVERING AND SOLVING CUSTOMER CHALLENGES</a:t>
            </a:r>
            <a:endParaRPr lang="en-GB" sz="3400" dirty="0">
              <a:solidFill>
                <a:schemeClr val="bg1"/>
              </a:solidFill>
              <a:latin typeface="Conthrax Regular" panose="020B0607020201080204" pitchFamily="34" charset="0"/>
              <a:cs typeface="ConthraxSb-Regular"/>
            </a:endParaRPr>
          </a:p>
        </p:txBody>
      </p:sp>
    </p:spTree>
    <p:extLst>
      <p:ext uri="{BB962C8B-B14F-4D97-AF65-F5344CB8AC3E}">
        <p14:creationId xmlns:p14="http://schemas.microsoft.com/office/powerpoint/2010/main" xmlns="" val="4869074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descr="A picture containing blue, miller&#10;&#10;Description automatically generated">
            <a:extLst>
              <a:ext uri="{FF2B5EF4-FFF2-40B4-BE49-F238E27FC236}">
                <a16:creationId xmlns:a16="http://schemas.microsoft.com/office/drawing/2014/main" xmlns="" id="{0AA5C0F6-95C3-4D79-8634-C22FE0FFBB9B}"/>
              </a:ext>
            </a:extLst>
          </p:cNvPr>
          <p:cNvPicPr>
            <a:picLocks noGrp="1" noChangeAspect="1"/>
          </p:cNvPicPr>
          <p:nvPr>
            <p:ph type="pic" sz="quarter" idx="11"/>
          </p:nvPr>
        </p:nvPicPr>
        <p:blipFill>
          <a:blip r:embed="rId2" cstate="screen">
            <a:extLst>
              <a:ext uri="{28A0092B-C50C-407E-A947-70E740481C1C}">
                <a14:useLocalDpi xmlns:a14="http://schemas.microsoft.com/office/drawing/2010/main" xmlns=""/>
              </a:ext>
            </a:extLst>
          </a:blip>
          <a:srcRect/>
          <a:stretch>
            <a:fillRect/>
          </a:stretch>
        </p:blipFill>
        <p:spPr/>
      </p:pic>
      <p:sp>
        <p:nvSpPr>
          <p:cNvPr id="21" name="Title 1">
            <a:extLst>
              <a:ext uri="{FF2B5EF4-FFF2-40B4-BE49-F238E27FC236}">
                <a16:creationId xmlns:a16="http://schemas.microsoft.com/office/drawing/2014/main" xmlns="" id="{8384C915-C21F-CE45-AE89-00A8B0DDDF34}"/>
              </a:ext>
            </a:extLst>
          </p:cNvPr>
          <p:cNvSpPr txBox="1">
            <a:spLocks/>
          </p:cNvSpPr>
          <p:nvPr/>
        </p:nvSpPr>
        <p:spPr>
          <a:xfrm>
            <a:off x="630000" y="1216908"/>
            <a:ext cx="4100129" cy="531218"/>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r>
              <a:rPr lang="en-GB" sz="3400" dirty="0">
                <a:solidFill>
                  <a:schemeClr val="bg1"/>
                </a:solidFill>
                <a:latin typeface="Conthrax Bk" panose="020B0507020201080204" pitchFamily="34" charset="0"/>
              </a:rPr>
              <a:t>CHALLENGES </a:t>
            </a:r>
          </a:p>
        </p:txBody>
      </p:sp>
      <p:sp>
        <p:nvSpPr>
          <p:cNvPr id="22" name="Content Placeholder 2">
            <a:extLst>
              <a:ext uri="{FF2B5EF4-FFF2-40B4-BE49-F238E27FC236}">
                <a16:creationId xmlns:a16="http://schemas.microsoft.com/office/drawing/2014/main" xmlns="" id="{879D1C7A-1135-5E47-BEF4-06ECFE7E053A}"/>
              </a:ext>
            </a:extLst>
          </p:cNvPr>
          <p:cNvSpPr txBox="1">
            <a:spLocks/>
          </p:cNvSpPr>
          <p:nvPr/>
        </p:nvSpPr>
        <p:spPr>
          <a:xfrm>
            <a:off x="1550700" y="2295715"/>
            <a:ext cx="4659449" cy="531218"/>
          </a:xfrm>
          <a:prstGeom prst="rect">
            <a:avLst/>
          </a:prstGeom>
        </p:spPr>
        <p:txBody>
          <a:bodyPr vert="horz" lIns="0" tIns="0" rIns="0" bIns="0" rtlCol="0">
            <a:noAutofit/>
          </a:bodyPr>
          <a:lstStyle>
            <a:lvl1pPr marL="0" indent="0" algn="l" defTabSz="914400" rtl="0" eaLnBrk="1" latinLnBrk="0" hangingPunct="1">
              <a:lnSpc>
                <a:spcPct val="100000"/>
              </a:lnSpc>
              <a:spcBef>
                <a:spcPts val="1800"/>
              </a:spcBef>
              <a:buFontTx/>
              <a:buNone/>
              <a:defRPr lang="en-US" sz="1900" b="1" kern="1200" dirty="0" smtClean="0">
                <a:solidFill>
                  <a:srgbClr val="FDB71D"/>
                </a:solidFill>
                <a:latin typeface="+mn-lt"/>
                <a:ea typeface="+mn-ea"/>
                <a:cs typeface="+mn-cs"/>
              </a:defRPr>
            </a:lvl1pPr>
            <a:lvl2pPr marL="0" indent="0" algn="l" defTabSz="914400" rtl="0" eaLnBrk="1" latinLnBrk="0" hangingPunct="1">
              <a:lnSpc>
                <a:spcPct val="100000"/>
              </a:lnSpc>
              <a:spcBef>
                <a:spcPts val="1000"/>
              </a:spcBef>
              <a:buFontTx/>
              <a:buNone/>
              <a:defRPr lang="en-US" sz="1800" kern="1200" dirty="0" smtClean="0">
                <a:solidFill>
                  <a:schemeClr val="tx1"/>
                </a:solidFill>
                <a:latin typeface="+mn-lt"/>
                <a:ea typeface="+mn-ea"/>
                <a:cs typeface="+mn-cs"/>
              </a:defRPr>
            </a:lvl2pPr>
            <a:lvl3pPr marL="201613" indent="-201613" algn="l" defTabSz="914400" rtl="0" eaLnBrk="1" latinLnBrk="0" hangingPunct="1">
              <a:lnSpc>
                <a:spcPct val="100000"/>
              </a:lnSpc>
              <a:spcBef>
                <a:spcPts val="1000"/>
              </a:spcBef>
              <a:buFont typeface="Arial" panose="020B0604020202020204" pitchFamily="34" charset="0"/>
              <a:buChar char="•"/>
              <a:defRPr lang="en-US" sz="1800" kern="1200" dirty="0" smtClean="0">
                <a:solidFill>
                  <a:schemeClr val="tx1"/>
                </a:solidFill>
                <a:latin typeface="+mn-lt"/>
                <a:ea typeface="+mn-ea"/>
                <a:cs typeface="+mn-cs"/>
              </a:defRPr>
            </a:lvl3pPr>
            <a:lvl4pPr marL="392113" indent="-201613" algn="l" defTabSz="914400" rtl="0" eaLnBrk="1" latinLnBrk="0" hangingPunct="1">
              <a:lnSpc>
                <a:spcPct val="100000"/>
              </a:lnSpc>
              <a:spcBef>
                <a:spcPts val="1000"/>
              </a:spcBef>
              <a:buFont typeface="Arial" panose="020B0604020202020204" pitchFamily="34" charset="0"/>
              <a:buChar char="•"/>
              <a:defRPr lang="en-US" sz="1700" kern="1200" dirty="0" smtClean="0">
                <a:solidFill>
                  <a:schemeClr val="tx1"/>
                </a:solidFill>
                <a:latin typeface="+mn-lt"/>
                <a:ea typeface="+mn-ea"/>
                <a:cs typeface="+mn-cs"/>
              </a:defRPr>
            </a:lvl4pPr>
            <a:lvl5pPr marL="593725" indent="-214313" algn="l" defTabSz="914400" rtl="0" eaLnBrk="1" latinLnBrk="0" hangingPunct="1">
              <a:lnSpc>
                <a:spcPct val="100000"/>
              </a:lnSpc>
              <a:spcBef>
                <a:spcPts val="1000"/>
              </a:spcBef>
              <a:buFont typeface="Arial" panose="020B0604020202020204" pitchFamily="34" charset="0"/>
              <a:buChar char="•"/>
              <a:defRPr lang="en-GB" sz="17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GB" sz="2000" b="0" dirty="0">
                <a:solidFill>
                  <a:srgbClr val="38B550"/>
                </a:solidFill>
                <a:latin typeface="Montserrat SemiBold" pitchFamily="2" charset="77"/>
              </a:rPr>
              <a:t>Complex Cargo Booking Process</a:t>
            </a:r>
          </a:p>
          <a:p>
            <a:pPr>
              <a:spcBef>
                <a:spcPts val="0"/>
              </a:spcBef>
            </a:pPr>
            <a:endParaRPr lang="en-GB" sz="2800" b="0" dirty="0">
              <a:solidFill>
                <a:srgbClr val="38B550"/>
              </a:solidFill>
              <a:latin typeface="Montserrat Light" pitchFamily="2" charset="77"/>
            </a:endParaRPr>
          </a:p>
          <a:p>
            <a:pPr>
              <a:spcBef>
                <a:spcPts val="0"/>
              </a:spcBef>
            </a:pPr>
            <a:endParaRPr lang="en-GB" sz="2000" dirty="0">
              <a:solidFill>
                <a:srgbClr val="38B550"/>
              </a:solidFill>
              <a:latin typeface="Montserrat SemiBold" pitchFamily="2" charset="77"/>
            </a:endParaRPr>
          </a:p>
        </p:txBody>
      </p:sp>
      <p:grpSp>
        <p:nvGrpSpPr>
          <p:cNvPr id="7" name="Group 6">
            <a:extLst>
              <a:ext uri="{FF2B5EF4-FFF2-40B4-BE49-F238E27FC236}">
                <a16:creationId xmlns:a16="http://schemas.microsoft.com/office/drawing/2014/main" xmlns="" id="{D953B887-8D3F-4809-BA26-21A101036715}"/>
              </a:ext>
            </a:extLst>
          </p:cNvPr>
          <p:cNvGrpSpPr/>
          <p:nvPr/>
        </p:nvGrpSpPr>
        <p:grpSpPr>
          <a:xfrm flipH="1">
            <a:off x="-25493" y="6253133"/>
            <a:ext cx="506756" cy="388299"/>
            <a:chOff x="-24884309" y="3972613"/>
            <a:chExt cx="27169200" cy="1265417"/>
          </a:xfrm>
          <a:solidFill>
            <a:srgbClr val="38B550"/>
          </a:solidFill>
        </p:grpSpPr>
        <p:pic>
          <p:nvPicPr>
            <p:cNvPr id="8" name="Graphic 7">
              <a:extLst>
                <a:ext uri="{FF2B5EF4-FFF2-40B4-BE49-F238E27FC236}">
                  <a16:creationId xmlns:a16="http://schemas.microsoft.com/office/drawing/2014/main" xmlns="" id="{CA4E2419-4677-4A79-BE73-F72FFC78B150}"/>
                </a:ext>
              </a:extLst>
            </p:cNvPr>
            <p:cNvPicPr>
              <a:picLocks noChangeAspect="1"/>
            </p:cNvPicPr>
            <p:nvPr/>
          </p:nvPicPr>
          <p:blipFill>
            <a:blip r:embed="rId3" cstate="screen">
              <a:extLst>
                <a:ext uri="{28A0092B-C50C-407E-A947-70E740481C1C}">
                  <a14:useLocalDpi xmlns:a14="http://schemas.microsoft.com/office/drawing/2010/main" xmlns=""/>
                </a:ext>
                <a:ext uri="{96DAC541-7B7A-43D3-8B79-37D633B846F1}">
                  <asvg:svgBlip xmlns:asvg="http://schemas.microsoft.com/office/drawing/2016/SVG/main" xmlns="" r:embed="rId4"/>
                </a:ext>
              </a:extLst>
            </a:blip>
            <a:stretch>
              <a:fillRect/>
            </a:stretch>
          </p:blipFill>
          <p:spPr>
            <a:xfrm>
              <a:off x="320489" y="3972618"/>
              <a:ext cx="1964402" cy="1265412"/>
            </a:xfrm>
            <a:prstGeom prst="rect">
              <a:avLst/>
            </a:prstGeom>
          </p:spPr>
        </p:pic>
        <p:sp>
          <p:nvSpPr>
            <p:cNvPr id="9" name="Rectangle 8">
              <a:extLst>
                <a:ext uri="{FF2B5EF4-FFF2-40B4-BE49-F238E27FC236}">
                  <a16:creationId xmlns:a16="http://schemas.microsoft.com/office/drawing/2014/main" xmlns="" id="{6D15715E-C1B1-43E6-B780-64BDB8089F66}"/>
                </a:ext>
              </a:extLst>
            </p:cNvPr>
            <p:cNvSpPr/>
            <p:nvPr/>
          </p:nvSpPr>
          <p:spPr>
            <a:xfrm>
              <a:off x="-24884309" y="3972613"/>
              <a:ext cx="25204798" cy="12654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200" dirty="0"/>
            </a:p>
          </p:txBody>
        </p:sp>
      </p:grpSp>
      <p:sp>
        <p:nvSpPr>
          <p:cNvPr id="10" name="Rectangle 9">
            <a:extLst>
              <a:ext uri="{FF2B5EF4-FFF2-40B4-BE49-F238E27FC236}">
                <a16:creationId xmlns:a16="http://schemas.microsoft.com/office/drawing/2014/main" xmlns="" id="{5EC7823B-F2EE-4844-A469-11AC30C16F63}"/>
              </a:ext>
            </a:extLst>
          </p:cNvPr>
          <p:cNvSpPr/>
          <p:nvPr/>
        </p:nvSpPr>
        <p:spPr>
          <a:xfrm>
            <a:off x="69233" y="6316915"/>
            <a:ext cx="227981" cy="276999"/>
          </a:xfrm>
          <a:prstGeom prst="rect">
            <a:avLst/>
          </a:prstGeom>
        </p:spPr>
        <p:txBody>
          <a:bodyPr wrap="square">
            <a:spAutoFit/>
          </a:bodyPr>
          <a:lstStyle/>
          <a:p>
            <a:r>
              <a:rPr lang="en-GB" sz="1200" dirty="0">
                <a:solidFill>
                  <a:schemeClr val="bg1"/>
                </a:solidFill>
                <a:latin typeface="Montserrat Light" pitchFamily="2" charset="77"/>
              </a:rPr>
              <a:t>4</a:t>
            </a:r>
            <a:endParaRPr lang="x-none" sz="1200" dirty="0">
              <a:solidFill>
                <a:schemeClr val="bg1"/>
              </a:solidFill>
            </a:endParaRPr>
          </a:p>
        </p:txBody>
      </p:sp>
      <p:pic>
        <p:nvPicPr>
          <p:cNvPr id="20" name="Graphic 19">
            <a:extLst>
              <a:ext uri="{FF2B5EF4-FFF2-40B4-BE49-F238E27FC236}">
                <a16:creationId xmlns:a16="http://schemas.microsoft.com/office/drawing/2014/main" xmlns="" id="{0CD535AE-3D46-41A0-8EBF-E499CB74A9D5}"/>
              </a:ext>
            </a:extLst>
          </p:cNvPr>
          <p:cNvPicPr>
            <a:picLocks noChangeAspect="1"/>
          </p:cNvPicPr>
          <p:nvPr/>
        </p:nvPicPr>
        <p:blipFill>
          <a:blip r:embed="rId5" cstate="screen">
            <a:extLst>
              <a:ext uri="{28A0092B-C50C-407E-A947-70E740481C1C}">
                <a14:useLocalDpi xmlns:a14="http://schemas.microsoft.com/office/drawing/2010/main" xmlns=""/>
              </a:ext>
              <a:ext uri="{96DAC541-7B7A-43D3-8B79-37D633B846F1}">
                <asvg:svgBlip xmlns:asvg="http://schemas.microsoft.com/office/drawing/2016/SVG/main" xmlns="" r:embed="rId6"/>
              </a:ext>
            </a:extLst>
          </a:blip>
          <a:stretch>
            <a:fillRect/>
          </a:stretch>
        </p:blipFill>
        <p:spPr>
          <a:xfrm>
            <a:off x="598430" y="2205086"/>
            <a:ext cx="702000" cy="702000"/>
          </a:xfrm>
          <a:prstGeom prst="rect">
            <a:avLst/>
          </a:prstGeom>
        </p:spPr>
      </p:pic>
      <p:pic>
        <p:nvPicPr>
          <p:cNvPr id="34" name="Graphic 33">
            <a:extLst>
              <a:ext uri="{FF2B5EF4-FFF2-40B4-BE49-F238E27FC236}">
                <a16:creationId xmlns:a16="http://schemas.microsoft.com/office/drawing/2014/main" xmlns="" id="{D5443AEF-F182-4E07-99C4-579F4C749666}"/>
              </a:ext>
            </a:extLst>
          </p:cNvPr>
          <p:cNvPicPr>
            <a:picLocks noChangeAspect="1"/>
          </p:cNvPicPr>
          <p:nvPr/>
        </p:nvPicPr>
        <p:blipFill>
          <a:blip r:embed="rId7" cstate="screen">
            <a:extLst>
              <a:ext uri="{28A0092B-C50C-407E-A947-70E740481C1C}">
                <a14:useLocalDpi xmlns:a14="http://schemas.microsoft.com/office/drawing/2010/main" xmlns=""/>
              </a:ext>
              <a:ext uri="{96DAC541-7B7A-43D3-8B79-37D633B846F1}">
                <asvg:svgBlip xmlns:asvg="http://schemas.microsoft.com/office/drawing/2016/SVG/main" xmlns="" r:embed="rId8"/>
              </a:ext>
            </a:extLst>
          </a:blip>
          <a:stretch>
            <a:fillRect/>
          </a:stretch>
        </p:blipFill>
        <p:spPr>
          <a:xfrm>
            <a:off x="598430" y="3595143"/>
            <a:ext cx="702000" cy="702000"/>
          </a:xfrm>
          <a:prstGeom prst="rect">
            <a:avLst/>
          </a:prstGeom>
        </p:spPr>
      </p:pic>
      <p:pic>
        <p:nvPicPr>
          <p:cNvPr id="36" name="Graphic 35">
            <a:extLst>
              <a:ext uri="{FF2B5EF4-FFF2-40B4-BE49-F238E27FC236}">
                <a16:creationId xmlns:a16="http://schemas.microsoft.com/office/drawing/2014/main" xmlns="" id="{FC9D6D98-25C7-42A8-B10C-B68A01C66184}"/>
              </a:ext>
            </a:extLst>
          </p:cNvPr>
          <p:cNvPicPr>
            <a:picLocks noChangeAspect="1"/>
          </p:cNvPicPr>
          <p:nvPr/>
        </p:nvPicPr>
        <p:blipFill>
          <a:blip r:embed="rId9" cstate="screen">
            <a:extLst>
              <a:ext uri="{28A0092B-C50C-407E-A947-70E740481C1C}">
                <a14:useLocalDpi xmlns:a14="http://schemas.microsoft.com/office/drawing/2010/main" xmlns=""/>
              </a:ext>
              <a:ext uri="{96DAC541-7B7A-43D3-8B79-37D633B846F1}">
                <asvg:svgBlip xmlns:asvg="http://schemas.microsoft.com/office/drawing/2016/SVG/main" xmlns="" r:embed="rId10"/>
              </a:ext>
            </a:extLst>
          </a:blip>
          <a:stretch>
            <a:fillRect/>
          </a:stretch>
        </p:blipFill>
        <p:spPr>
          <a:xfrm>
            <a:off x="598430" y="4332914"/>
            <a:ext cx="702000" cy="702000"/>
          </a:xfrm>
          <a:prstGeom prst="rect">
            <a:avLst/>
          </a:prstGeom>
        </p:spPr>
      </p:pic>
      <p:pic>
        <p:nvPicPr>
          <p:cNvPr id="38" name="Graphic 37">
            <a:extLst>
              <a:ext uri="{FF2B5EF4-FFF2-40B4-BE49-F238E27FC236}">
                <a16:creationId xmlns:a16="http://schemas.microsoft.com/office/drawing/2014/main" xmlns="" id="{F6644F66-4AE8-4C12-9E26-A9B962F0228B}"/>
              </a:ext>
            </a:extLst>
          </p:cNvPr>
          <p:cNvPicPr>
            <a:picLocks noChangeAspect="1"/>
          </p:cNvPicPr>
          <p:nvPr/>
        </p:nvPicPr>
        <p:blipFill>
          <a:blip r:embed="rId11" cstate="screen">
            <a:extLst>
              <a:ext uri="{28A0092B-C50C-407E-A947-70E740481C1C}">
                <a14:useLocalDpi xmlns:a14="http://schemas.microsoft.com/office/drawing/2010/main" xmlns=""/>
              </a:ext>
              <a:ext uri="{96DAC541-7B7A-43D3-8B79-37D633B846F1}">
                <asvg:svgBlip xmlns:asvg="http://schemas.microsoft.com/office/drawing/2016/SVG/main" xmlns="" r:embed="rId12"/>
              </a:ext>
            </a:extLst>
          </a:blip>
          <a:stretch>
            <a:fillRect/>
          </a:stretch>
        </p:blipFill>
        <p:spPr>
          <a:xfrm>
            <a:off x="598430" y="2804781"/>
            <a:ext cx="702000" cy="702000"/>
          </a:xfrm>
          <a:prstGeom prst="rect">
            <a:avLst/>
          </a:prstGeom>
        </p:spPr>
      </p:pic>
      <p:pic>
        <p:nvPicPr>
          <p:cNvPr id="40" name="Graphic 39">
            <a:extLst>
              <a:ext uri="{FF2B5EF4-FFF2-40B4-BE49-F238E27FC236}">
                <a16:creationId xmlns:a16="http://schemas.microsoft.com/office/drawing/2014/main" xmlns="" id="{D4C53ECF-6D50-4150-9D1E-C256611991F9}"/>
              </a:ext>
            </a:extLst>
          </p:cNvPr>
          <p:cNvPicPr>
            <a:picLocks noChangeAspect="1"/>
          </p:cNvPicPr>
          <p:nvPr/>
        </p:nvPicPr>
        <p:blipFill>
          <a:blip r:embed="rId13" cstate="screen">
            <a:extLst>
              <a:ext uri="{28A0092B-C50C-407E-A947-70E740481C1C}">
                <a14:useLocalDpi xmlns:a14="http://schemas.microsoft.com/office/drawing/2010/main" xmlns=""/>
              </a:ext>
              <a:ext uri="{96DAC541-7B7A-43D3-8B79-37D633B846F1}">
                <asvg:svgBlip xmlns:asvg="http://schemas.microsoft.com/office/drawing/2016/SVG/main" xmlns="" r:embed="rId14"/>
              </a:ext>
            </a:extLst>
          </a:blip>
          <a:stretch>
            <a:fillRect/>
          </a:stretch>
        </p:blipFill>
        <p:spPr>
          <a:xfrm>
            <a:off x="598430" y="5133174"/>
            <a:ext cx="702000" cy="702000"/>
          </a:xfrm>
          <a:prstGeom prst="rect">
            <a:avLst/>
          </a:prstGeom>
        </p:spPr>
      </p:pic>
      <p:sp>
        <p:nvSpPr>
          <p:cNvPr id="41" name="Multiplication Sign 40">
            <a:extLst>
              <a:ext uri="{FF2B5EF4-FFF2-40B4-BE49-F238E27FC236}">
                <a16:creationId xmlns:a16="http://schemas.microsoft.com/office/drawing/2014/main" xmlns="" id="{EB108AE6-0137-4262-854F-0F6250A7CFD7}"/>
              </a:ext>
            </a:extLst>
          </p:cNvPr>
          <p:cNvSpPr/>
          <p:nvPr/>
        </p:nvSpPr>
        <p:spPr>
          <a:xfrm>
            <a:off x="844916" y="4597845"/>
            <a:ext cx="180000" cy="180000"/>
          </a:xfrm>
          <a:prstGeom prst="mathMultiply">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2" name="Content Placeholder 2">
            <a:extLst>
              <a:ext uri="{FF2B5EF4-FFF2-40B4-BE49-F238E27FC236}">
                <a16:creationId xmlns:a16="http://schemas.microsoft.com/office/drawing/2014/main" xmlns="" id="{2BAF1E8B-1563-4F2A-B4B9-A47D482C448F}"/>
              </a:ext>
            </a:extLst>
          </p:cNvPr>
          <p:cNvSpPr txBox="1">
            <a:spLocks/>
          </p:cNvSpPr>
          <p:nvPr/>
        </p:nvSpPr>
        <p:spPr>
          <a:xfrm>
            <a:off x="1550700" y="3035669"/>
            <a:ext cx="4659449" cy="531218"/>
          </a:xfrm>
          <a:prstGeom prst="rect">
            <a:avLst/>
          </a:prstGeom>
        </p:spPr>
        <p:txBody>
          <a:bodyPr vert="horz" lIns="0" tIns="0" rIns="0" bIns="0" rtlCol="0">
            <a:noAutofit/>
          </a:bodyPr>
          <a:lstStyle>
            <a:lvl1pPr marL="0" indent="0" algn="l" defTabSz="914400" rtl="0" eaLnBrk="1" latinLnBrk="0" hangingPunct="1">
              <a:lnSpc>
                <a:spcPct val="100000"/>
              </a:lnSpc>
              <a:spcBef>
                <a:spcPts val="1800"/>
              </a:spcBef>
              <a:buFontTx/>
              <a:buNone/>
              <a:defRPr lang="en-US" sz="1900" b="1" kern="1200" dirty="0" smtClean="0">
                <a:solidFill>
                  <a:srgbClr val="FDB71D"/>
                </a:solidFill>
                <a:latin typeface="+mn-lt"/>
                <a:ea typeface="+mn-ea"/>
                <a:cs typeface="+mn-cs"/>
              </a:defRPr>
            </a:lvl1pPr>
            <a:lvl2pPr marL="0" indent="0" algn="l" defTabSz="914400" rtl="0" eaLnBrk="1" latinLnBrk="0" hangingPunct="1">
              <a:lnSpc>
                <a:spcPct val="100000"/>
              </a:lnSpc>
              <a:spcBef>
                <a:spcPts val="1000"/>
              </a:spcBef>
              <a:buFontTx/>
              <a:buNone/>
              <a:defRPr lang="en-US" sz="1800" kern="1200" dirty="0" smtClean="0">
                <a:solidFill>
                  <a:schemeClr val="tx1"/>
                </a:solidFill>
                <a:latin typeface="+mn-lt"/>
                <a:ea typeface="+mn-ea"/>
                <a:cs typeface="+mn-cs"/>
              </a:defRPr>
            </a:lvl2pPr>
            <a:lvl3pPr marL="201613" indent="-201613" algn="l" defTabSz="914400" rtl="0" eaLnBrk="1" latinLnBrk="0" hangingPunct="1">
              <a:lnSpc>
                <a:spcPct val="100000"/>
              </a:lnSpc>
              <a:spcBef>
                <a:spcPts val="1000"/>
              </a:spcBef>
              <a:buFont typeface="Arial" panose="020B0604020202020204" pitchFamily="34" charset="0"/>
              <a:buChar char="•"/>
              <a:defRPr lang="en-US" sz="1800" kern="1200" dirty="0" smtClean="0">
                <a:solidFill>
                  <a:schemeClr val="tx1"/>
                </a:solidFill>
                <a:latin typeface="+mn-lt"/>
                <a:ea typeface="+mn-ea"/>
                <a:cs typeface="+mn-cs"/>
              </a:defRPr>
            </a:lvl3pPr>
            <a:lvl4pPr marL="392113" indent="-201613" algn="l" defTabSz="914400" rtl="0" eaLnBrk="1" latinLnBrk="0" hangingPunct="1">
              <a:lnSpc>
                <a:spcPct val="100000"/>
              </a:lnSpc>
              <a:spcBef>
                <a:spcPts val="1000"/>
              </a:spcBef>
              <a:buFont typeface="Arial" panose="020B0604020202020204" pitchFamily="34" charset="0"/>
              <a:buChar char="•"/>
              <a:defRPr lang="en-US" sz="1700" kern="1200" dirty="0" smtClean="0">
                <a:solidFill>
                  <a:schemeClr val="tx1"/>
                </a:solidFill>
                <a:latin typeface="+mn-lt"/>
                <a:ea typeface="+mn-ea"/>
                <a:cs typeface="+mn-cs"/>
              </a:defRPr>
            </a:lvl4pPr>
            <a:lvl5pPr marL="593725" indent="-214313" algn="l" defTabSz="914400" rtl="0" eaLnBrk="1" latinLnBrk="0" hangingPunct="1">
              <a:lnSpc>
                <a:spcPct val="100000"/>
              </a:lnSpc>
              <a:spcBef>
                <a:spcPts val="1000"/>
              </a:spcBef>
              <a:buFont typeface="Arial" panose="020B0604020202020204" pitchFamily="34" charset="0"/>
              <a:buChar char="•"/>
              <a:defRPr lang="en-GB" sz="17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GB" sz="2000" b="0" dirty="0">
                <a:solidFill>
                  <a:srgbClr val="38B550"/>
                </a:solidFill>
                <a:latin typeface="Montserrat SemiBold" pitchFamily="2" charset="77"/>
              </a:rPr>
              <a:t>No Guaranteed Booking </a:t>
            </a:r>
            <a:endParaRPr lang="en-GB" sz="2000" b="0" dirty="0">
              <a:solidFill>
                <a:srgbClr val="38B550"/>
              </a:solidFill>
              <a:latin typeface="Montserrat Light" pitchFamily="2" charset="77"/>
            </a:endParaRPr>
          </a:p>
        </p:txBody>
      </p:sp>
      <p:sp>
        <p:nvSpPr>
          <p:cNvPr id="53" name="Content Placeholder 2">
            <a:extLst>
              <a:ext uri="{FF2B5EF4-FFF2-40B4-BE49-F238E27FC236}">
                <a16:creationId xmlns:a16="http://schemas.microsoft.com/office/drawing/2014/main" xmlns="" id="{5994C32C-2F17-4358-83BE-E926183DA93B}"/>
              </a:ext>
            </a:extLst>
          </p:cNvPr>
          <p:cNvSpPr txBox="1">
            <a:spLocks/>
          </p:cNvSpPr>
          <p:nvPr/>
        </p:nvSpPr>
        <p:spPr>
          <a:xfrm>
            <a:off x="1550700" y="3775623"/>
            <a:ext cx="4659449" cy="531218"/>
          </a:xfrm>
          <a:prstGeom prst="rect">
            <a:avLst/>
          </a:prstGeom>
        </p:spPr>
        <p:txBody>
          <a:bodyPr vert="horz" lIns="0" tIns="0" rIns="0" bIns="0" rtlCol="0">
            <a:noAutofit/>
          </a:bodyPr>
          <a:lstStyle>
            <a:lvl1pPr marL="0" indent="0" algn="l" defTabSz="914400" rtl="0" eaLnBrk="1" latinLnBrk="0" hangingPunct="1">
              <a:lnSpc>
                <a:spcPct val="100000"/>
              </a:lnSpc>
              <a:spcBef>
                <a:spcPts val="1800"/>
              </a:spcBef>
              <a:buFontTx/>
              <a:buNone/>
              <a:defRPr lang="en-US" sz="1900" b="1" kern="1200" dirty="0" smtClean="0">
                <a:solidFill>
                  <a:srgbClr val="FDB71D"/>
                </a:solidFill>
                <a:latin typeface="+mn-lt"/>
                <a:ea typeface="+mn-ea"/>
                <a:cs typeface="+mn-cs"/>
              </a:defRPr>
            </a:lvl1pPr>
            <a:lvl2pPr marL="0" indent="0" algn="l" defTabSz="914400" rtl="0" eaLnBrk="1" latinLnBrk="0" hangingPunct="1">
              <a:lnSpc>
                <a:spcPct val="100000"/>
              </a:lnSpc>
              <a:spcBef>
                <a:spcPts val="1000"/>
              </a:spcBef>
              <a:buFontTx/>
              <a:buNone/>
              <a:defRPr lang="en-US" sz="1800" kern="1200" dirty="0" smtClean="0">
                <a:solidFill>
                  <a:schemeClr val="tx1"/>
                </a:solidFill>
                <a:latin typeface="+mn-lt"/>
                <a:ea typeface="+mn-ea"/>
                <a:cs typeface="+mn-cs"/>
              </a:defRPr>
            </a:lvl2pPr>
            <a:lvl3pPr marL="201613" indent="-201613" algn="l" defTabSz="914400" rtl="0" eaLnBrk="1" latinLnBrk="0" hangingPunct="1">
              <a:lnSpc>
                <a:spcPct val="100000"/>
              </a:lnSpc>
              <a:spcBef>
                <a:spcPts val="1000"/>
              </a:spcBef>
              <a:buFont typeface="Arial" panose="020B0604020202020204" pitchFamily="34" charset="0"/>
              <a:buChar char="•"/>
              <a:defRPr lang="en-US" sz="1800" kern="1200" dirty="0" smtClean="0">
                <a:solidFill>
                  <a:schemeClr val="tx1"/>
                </a:solidFill>
                <a:latin typeface="+mn-lt"/>
                <a:ea typeface="+mn-ea"/>
                <a:cs typeface="+mn-cs"/>
              </a:defRPr>
            </a:lvl3pPr>
            <a:lvl4pPr marL="392113" indent="-201613" algn="l" defTabSz="914400" rtl="0" eaLnBrk="1" latinLnBrk="0" hangingPunct="1">
              <a:lnSpc>
                <a:spcPct val="100000"/>
              </a:lnSpc>
              <a:spcBef>
                <a:spcPts val="1000"/>
              </a:spcBef>
              <a:buFont typeface="Arial" panose="020B0604020202020204" pitchFamily="34" charset="0"/>
              <a:buChar char="•"/>
              <a:defRPr lang="en-US" sz="1700" kern="1200" dirty="0" smtClean="0">
                <a:solidFill>
                  <a:schemeClr val="tx1"/>
                </a:solidFill>
                <a:latin typeface="+mn-lt"/>
                <a:ea typeface="+mn-ea"/>
                <a:cs typeface="+mn-cs"/>
              </a:defRPr>
            </a:lvl4pPr>
            <a:lvl5pPr marL="593725" indent="-214313" algn="l" defTabSz="914400" rtl="0" eaLnBrk="1" latinLnBrk="0" hangingPunct="1">
              <a:lnSpc>
                <a:spcPct val="100000"/>
              </a:lnSpc>
              <a:spcBef>
                <a:spcPts val="1000"/>
              </a:spcBef>
              <a:buFont typeface="Arial" panose="020B0604020202020204" pitchFamily="34" charset="0"/>
              <a:buChar char="•"/>
              <a:defRPr lang="en-GB" sz="17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fr-FR" sz="2000" b="0" dirty="0">
                <a:solidFill>
                  <a:srgbClr val="38B550"/>
                </a:solidFill>
                <a:latin typeface="Montserrat SemiBold" pitchFamily="2" charset="77"/>
              </a:rPr>
              <a:t>Multiple </a:t>
            </a:r>
            <a:r>
              <a:rPr lang="fr-FR" sz="2000" b="0" dirty="0" err="1">
                <a:solidFill>
                  <a:srgbClr val="38B550"/>
                </a:solidFill>
                <a:latin typeface="Montserrat SemiBold" pitchFamily="2" charset="77"/>
              </a:rPr>
              <a:t>hidden</a:t>
            </a:r>
            <a:r>
              <a:rPr lang="fr-FR" sz="2000" b="0" dirty="0">
                <a:solidFill>
                  <a:srgbClr val="38B550"/>
                </a:solidFill>
                <a:latin typeface="Montserrat SemiBold" pitchFamily="2" charset="77"/>
              </a:rPr>
              <a:t> </a:t>
            </a:r>
            <a:r>
              <a:rPr lang="en-IN" sz="2000" b="0" dirty="0">
                <a:solidFill>
                  <a:srgbClr val="38B550"/>
                </a:solidFill>
                <a:latin typeface="Montserrat SemiBold" pitchFamily="2" charset="77"/>
              </a:rPr>
              <a:t>charges</a:t>
            </a:r>
            <a:endParaRPr lang="fr-FR" sz="2000" b="0" dirty="0">
              <a:solidFill>
                <a:srgbClr val="38B550"/>
              </a:solidFill>
              <a:latin typeface="Montserrat SemiBold" pitchFamily="2" charset="77"/>
            </a:endParaRPr>
          </a:p>
          <a:p>
            <a:pPr>
              <a:spcBef>
                <a:spcPts val="0"/>
              </a:spcBef>
            </a:pPr>
            <a:endParaRPr lang="en-GB" sz="2800" b="0" dirty="0">
              <a:solidFill>
                <a:srgbClr val="38B550"/>
              </a:solidFill>
              <a:latin typeface="Montserrat Light" pitchFamily="2" charset="77"/>
            </a:endParaRPr>
          </a:p>
          <a:p>
            <a:pPr>
              <a:spcBef>
                <a:spcPts val="0"/>
              </a:spcBef>
            </a:pPr>
            <a:endParaRPr lang="en-GB" sz="2000" dirty="0">
              <a:solidFill>
                <a:srgbClr val="38B550"/>
              </a:solidFill>
              <a:latin typeface="Montserrat SemiBold" pitchFamily="2" charset="77"/>
            </a:endParaRPr>
          </a:p>
        </p:txBody>
      </p:sp>
      <p:sp>
        <p:nvSpPr>
          <p:cNvPr id="54" name="Content Placeholder 2">
            <a:extLst>
              <a:ext uri="{FF2B5EF4-FFF2-40B4-BE49-F238E27FC236}">
                <a16:creationId xmlns:a16="http://schemas.microsoft.com/office/drawing/2014/main" xmlns="" id="{BAE49247-CC28-45DE-BE3E-0D4D5BEA2612}"/>
              </a:ext>
            </a:extLst>
          </p:cNvPr>
          <p:cNvSpPr txBox="1">
            <a:spLocks/>
          </p:cNvSpPr>
          <p:nvPr/>
        </p:nvSpPr>
        <p:spPr>
          <a:xfrm>
            <a:off x="1550700" y="4515577"/>
            <a:ext cx="4659449" cy="531218"/>
          </a:xfrm>
          <a:prstGeom prst="rect">
            <a:avLst/>
          </a:prstGeom>
        </p:spPr>
        <p:txBody>
          <a:bodyPr vert="horz" lIns="0" tIns="0" rIns="0" bIns="0" rtlCol="0">
            <a:noAutofit/>
          </a:bodyPr>
          <a:lstStyle>
            <a:lvl1pPr marL="0" indent="0" algn="l" defTabSz="914400" rtl="0" eaLnBrk="1" latinLnBrk="0" hangingPunct="1">
              <a:lnSpc>
                <a:spcPct val="100000"/>
              </a:lnSpc>
              <a:spcBef>
                <a:spcPts val="1800"/>
              </a:spcBef>
              <a:buFontTx/>
              <a:buNone/>
              <a:defRPr lang="en-US" sz="1900" b="1" kern="1200" dirty="0" smtClean="0">
                <a:solidFill>
                  <a:srgbClr val="FDB71D"/>
                </a:solidFill>
                <a:latin typeface="+mn-lt"/>
                <a:ea typeface="+mn-ea"/>
                <a:cs typeface="+mn-cs"/>
              </a:defRPr>
            </a:lvl1pPr>
            <a:lvl2pPr marL="0" indent="0" algn="l" defTabSz="914400" rtl="0" eaLnBrk="1" latinLnBrk="0" hangingPunct="1">
              <a:lnSpc>
                <a:spcPct val="100000"/>
              </a:lnSpc>
              <a:spcBef>
                <a:spcPts val="1000"/>
              </a:spcBef>
              <a:buFontTx/>
              <a:buNone/>
              <a:defRPr lang="en-US" sz="1800" kern="1200" dirty="0" smtClean="0">
                <a:solidFill>
                  <a:schemeClr val="tx1"/>
                </a:solidFill>
                <a:latin typeface="+mn-lt"/>
                <a:ea typeface="+mn-ea"/>
                <a:cs typeface="+mn-cs"/>
              </a:defRPr>
            </a:lvl2pPr>
            <a:lvl3pPr marL="201613" indent="-201613" algn="l" defTabSz="914400" rtl="0" eaLnBrk="1" latinLnBrk="0" hangingPunct="1">
              <a:lnSpc>
                <a:spcPct val="100000"/>
              </a:lnSpc>
              <a:spcBef>
                <a:spcPts val="1000"/>
              </a:spcBef>
              <a:buFont typeface="Arial" panose="020B0604020202020204" pitchFamily="34" charset="0"/>
              <a:buChar char="•"/>
              <a:defRPr lang="en-US" sz="1800" kern="1200" dirty="0" smtClean="0">
                <a:solidFill>
                  <a:schemeClr val="tx1"/>
                </a:solidFill>
                <a:latin typeface="+mn-lt"/>
                <a:ea typeface="+mn-ea"/>
                <a:cs typeface="+mn-cs"/>
              </a:defRPr>
            </a:lvl3pPr>
            <a:lvl4pPr marL="392113" indent="-201613" algn="l" defTabSz="914400" rtl="0" eaLnBrk="1" latinLnBrk="0" hangingPunct="1">
              <a:lnSpc>
                <a:spcPct val="100000"/>
              </a:lnSpc>
              <a:spcBef>
                <a:spcPts val="1000"/>
              </a:spcBef>
              <a:buFont typeface="Arial" panose="020B0604020202020204" pitchFamily="34" charset="0"/>
              <a:buChar char="•"/>
              <a:defRPr lang="en-US" sz="1700" kern="1200" dirty="0" smtClean="0">
                <a:solidFill>
                  <a:schemeClr val="tx1"/>
                </a:solidFill>
                <a:latin typeface="+mn-lt"/>
                <a:ea typeface="+mn-ea"/>
                <a:cs typeface="+mn-cs"/>
              </a:defRPr>
            </a:lvl4pPr>
            <a:lvl5pPr marL="593725" indent="-214313" algn="l" defTabSz="914400" rtl="0" eaLnBrk="1" latinLnBrk="0" hangingPunct="1">
              <a:lnSpc>
                <a:spcPct val="100000"/>
              </a:lnSpc>
              <a:spcBef>
                <a:spcPts val="1000"/>
              </a:spcBef>
              <a:buFont typeface="Arial" panose="020B0604020202020204" pitchFamily="34" charset="0"/>
              <a:buChar char="•"/>
              <a:defRPr lang="en-GB" sz="17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0"/>
              </a:spcBef>
            </a:pPr>
            <a:r>
              <a:rPr lang="en-GB" sz="2000" dirty="0">
                <a:solidFill>
                  <a:srgbClr val="38B550"/>
                </a:solidFill>
                <a:latin typeface="Montserrat SemiBold" pitchFamily="2" charset="77"/>
              </a:rPr>
              <a:t>Limited Visibility of the Cargo </a:t>
            </a:r>
          </a:p>
          <a:p>
            <a:pPr>
              <a:spcBef>
                <a:spcPts val="0"/>
              </a:spcBef>
            </a:pPr>
            <a:endParaRPr lang="en-GB" sz="2800" b="0" dirty="0">
              <a:solidFill>
                <a:srgbClr val="38B550"/>
              </a:solidFill>
              <a:latin typeface="Montserrat Light" pitchFamily="2" charset="77"/>
            </a:endParaRPr>
          </a:p>
          <a:p>
            <a:pPr>
              <a:spcBef>
                <a:spcPts val="0"/>
              </a:spcBef>
            </a:pPr>
            <a:endParaRPr lang="en-GB" sz="2000" dirty="0">
              <a:solidFill>
                <a:srgbClr val="38B550"/>
              </a:solidFill>
              <a:latin typeface="Montserrat SemiBold" pitchFamily="2" charset="77"/>
            </a:endParaRPr>
          </a:p>
        </p:txBody>
      </p:sp>
      <p:sp>
        <p:nvSpPr>
          <p:cNvPr id="55" name="Content Placeholder 2">
            <a:extLst>
              <a:ext uri="{FF2B5EF4-FFF2-40B4-BE49-F238E27FC236}">
                <a16:creationId xmlns:a16="http://schemas.microsoft.com/office/drawing/2014/main" xmlns="" id="{44F7767D-A9FC-44DC-9625-16A3FDB03690}"/>
              </a:ext>
            </a:extLst>
          </p:cNvPr>
          <p:cNvSpPr txBox="1">
            <a:spLocks/>
          </p:cNvSpPr>
          <p:nvPr/>
        </p:nvSpPr>
        <p:spPr>
          <a:xfrm>
            <a:off x="1550700" y="5255530"/>
            <a:ext cx="4659449" cy="531218"/>
          </a:xfrm>
          <a:prstGeom prst="rect">
            <a:avLst/>
          </a:prstGeom>
        </p:spPr>
        <p:txBody>
          <a:bodyPr vert="horz" lIns="0" tIns="0" rIns="0" bIns="0" rtlCol="0">
            <a:noAutofit/>
          </a:bodyPr>
          <a:lstStyle>
            <a:lvl1pPr marL="0" indent="0" algn="l" defTabSz="914400" rtl="0" eaLnBrk="1" latinLnBrk="0" hangingPunct="1">
              <a:lnSpc>
                <a:spcPct val="100000"/>
              </a:lnSpc>
              <a:spcBef>
                <a:spcPts val="1800"/>
              </a:spcBef>
              <a:buFontTx/>
              <a:buNone/>
              <a:defRPr lang="en-US" sz="1900" b="1" kern="1200" dirty="0" smtClean="0">
                <a:solidFill>
                  <a:srgbClr val="FDB71D"/>
                </a:solidFill>
                <a:latin typeface="+mn-lt"/>
                <a:ea typeface="+mn-ea"/>
                <a:cs typeface="+mn-cs"/>
              </a:defRPr>
            </a:lvl1pPr>
            <a:lvl2pPr marL="0" indent="0" algn="l" defTabSz="914400" rtl="0" eaLnBrk="1" latinLnBrk="0" hangingPunct="1">
              <a:lnSpc>
                <a:spcPct val="100000"/>
              </a:lnSpc>
              <a:spcBef>
                <a:spcPts val="1000"/>
              </a:spcBef>
              <a:buFontTx/>
              <a:buNone/>
              <a:defRPr lang="en-US" sz="1800" kern="1200" dirty="0" smtClean="0">
                <a:solidFill>
                  <a:schemeClr val="tx1"/>
                </a:solidFill>
                <a:latin typeface="+mn-lt"/>
                <a:ea typeface="+mn-ea"/>
                <a:cs typeface="+mn-cs"/>
              </a:defRPr>
            </a:lvl2pPr>
            <a:lvl3pPr marL="201613" indent="-201613" algn="l" defTabSz="914400" rtl="0" eaLnBrk="1" latinLnBrk="0" hangingPunct="1">
              <a:lnSpc>
                <a:spcPct val="100000"/>
              </a:lnSpc>
              <a:spcBef>
                <a:spcPts val="1000"/>
              </a:spcBef>
              <a:buFont typeface="Arial" panose="020B0604020202020204" pitchFamily="34" charset="0"/>
              <a:buChar char="•"/>
              <a:defRPr lang="en-US" sz="1800" kern="1200" dirty="0" smtClean="0">
                <a:solidFill>
                  <a:schemeClr val="tx1"/>
                </a:solidFill>
                <a:latin typeface="+mn-lt"/>
                <a:ea typeface="+mn-ea"/>
                <a:cs typeface="+mn-cs"/>
              </a:defRPr>
            </a:lvl3pPr>
            <a:lvl4pPr marL="392113" indent="-201613" algn="l" defTabSz="914400" rtl="0" eaLnBrk="1" latinLnBrk="0" hangingPunct="1">
              <a:lnSpc>
                <a:spcPct val="100000"/>
              </a:lnSpc>
              <a:spcBef>
                <a:spcPts val="1000"/>
              </a:spcBef>
              <a:buFont typeface="Arial" panose="020B0604020202020204" pitchFamily="34" charset="0"/>
              <a:buChar char="•"/>
              <a:defRPr lang="en-US" sz="1700" kern="1200" dirty="0" smtClean="0">
                <a:solidFill>
                  <a:schemeClr val="tx1"/>
                </a:solidFill>
                <a:latin typeface="+mn-lt"/>
                <a:ea typeface="+mn-ea"/>
                <a:cs typeface="+mn-cs"/>
              </a:defRPr>
            </a:lvl4pPr>
            <a:lvl5pPr marL="593725" indent="-214313" algn="l" defTabSz="914400" rtl="0" eaLnBrk="1" latinLnBrk="0" hangingPunct="1">
              <a:lnSpc>
                <a:spcPct val="100000"/>
              </a:lnSpc>
              <a:spcBef>
                <a:spcPts val="1000"/>
              </a:spcBef>
              <a:buFont typeface="Arial" panose="020B0604020202020204" pitchFamily="34" charset="0"/>
              <a:buChar char="•"/>
              <a:defRPr lang="en-GB" sz="17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0"/>
              </a:spcBef>
            </a:pPr>
            <a:r>
              <a:rPr lang="en-GB" sz="2000" dirty="0">
                <a:solidFill>
                  <a:srgbClr val="38B550"/>
                </a:solidFill>
                <a:latin typeface="Montserrat SemiBold" pitchFamily="2" charset="77"/>
              </a:rPr>
              <a:t>Multiple Handovers &amp; </a:t>
            </a:r>
          </a:p>
          <a:p>
            <a:pPr lvl="1">
              <a:spcBef>
                <a:spcPts val="0"/>
              </a:spcBef>
            </a:pPr>
            <a:r>
              <a:rPr lang="en-GB" sz="2000" dirty="0">
                <a:solidFill>
                  <a:srgbClr val="38B550"/>
                </a:solidFill>
                <a:latin typeface="Montserrat SemiBold" pitchFamily="2" charset="77"/>
              </a:rPr>
              <a:t>Follow-ups</a:t>
            </a:r>
          </a:p>
          <a:p>
            <a:pPr>
              <a:spcBef>
                <a:spcPts val="0"/>
              </a:spcBef>
            </a:pPr>
            <a:endParaRPr lang="en-GB" sz="2000" dirty="0">
              <a:solidFill>
                <a:srgbClr val="38B550"/>
              </a:solidFill>
              <a:latin typeface="Montserrat SemiBold" pitchFamily="2" charset="77"/>
            </a:endParaRPr>
          </a:p>
        </p:txBody>
      </p:sp>
      <p:pic>
        <p:nvPicPr>
          <p:cNvPr id="23" name="Picture 22" descr="Logo&#10;&#10;Description automatically generated">
            <a:extLst>
              <a:ext uri="{FF2B5EF4-FFF2-40B4-BE49-F238E27FC236}">
                <a16:creationId xmlns:a16="http://schemas.microsoft.com/office/drawing/2014/main" xmlns="" id="{E0B34036-7622-4530-A840-51B30CAA4A53}"/>
              </a:ext>
            </a:extLst>
          </p:cNvPr>
          <p:cNvPicPr>
            <a:picLocks noChangeAspect="1"/>
          </p:cNvPicPr>
          <p:nvPr/>
        </p:nvPicPr>
        <p:blipFill rotWithShape="1">
          <a:blip r:embed="rId15" cstate="screen">
            <a:extLst>
              <a:ext uri="{28A0092B-C50C-407E-A947-70E740481C1C}">
                <a14:useLocalDpi xmlns:a14="http://schemas.microsoft.com/office/drawing/2010/main" xmlns=""/>
              </a:ext>
            </a:extLst>
          </a:blip>
          <a:srcRect/>
          <a:stretch/>
        </p:blipFill>
        <p:spPr>
          <a:xfrm>
            <a:off x="10498755" y="6436766"/>
            <a:ext cx="1515241" cy="268833"/>
          </a:xfrm>
          <a:prstGeom prst="rect">
            <a:avLst/>
          </a:prstGeom>
        </p:spPr>
      </p:pic>
    </p:spTree>
    <p:extLst>
      <p:ext uri="{BB962C8B-B14F-4D97-AF65-F5344CB8AC3E}">
        <p14:creationId xmlns:p14="http://schemas.microsoft.com/office/powerpoint/2010/main" xmlns="" val="1036487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41" grpId="0" animBg="1"/>
      <p:bldP spid="52" grpId="0"/>
      <p:bldP spid="53" grpId="0"/>
      <p:bldP spid="54" grpId="0"/>
      <p:bldP spid="5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xmlns="" id="{0B3ED8F1-49E1-4043-A7D4-E4BE0A13474D}"/>
              </a:ext>
            </a:extLst>
          </p:cNvPr>
          <p:cNvSpPr txBox="1">
            <a:spLocks/>
          </p:cNvSpPr>
          <p:nvPr/>
        </p:nvSpPr>
        <p:spPr>
          <a:xfrm>
            <a:off x="620863" y="490989"/>
            <a:ext cx="7116368" cy="1745773"/>
          </a:xfrm>
          <a:prstGeom prst="rect">
            <a:avLst/>
          </a:prstGeom>
        </p:spPr>
        <p:txBody>
          <a:bodyPr/>
          <a:lstStyle>
            <a:lvl1pPr algn="l"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r>
              <a:rPr lang="en-US" sz="3400" dirty="0">
                <a:solidFill>
                  <a:schemeClr val="bg1"/>
                </a:solidFill>
                <a:latin typeface="Conthrax Regular" panose="020B0607020201080204" pitchFamily="34" charset="0"/>
                <a:cs typeface="ConthraxSb-Regular"/>
              </a:rPr>
              <a:t>THE SOLUTION</a:t>
            </a:r>
            <a:endParaRPr lang="en-GB" sz="3400" dirty="0">
              <a:solidFill>
                <a:schemeClr val="bg1"/>
              </a:solidFill>
              <a:latin typeface="Conthrax Regular" panose="020B0607020201080204" pitchFamily="34" charset="0"/>
              <a:cs typeface="ConthraxSb-Regular"/>
            </a:endParaRPr>
          </a:p>
        </p:txBody>
      </p:sp>
    </p:spTree>
    <p:extLst>
      <p:ext uri="{BB962C8B-B14F-4D97-AF65-F5344CB8AC3E}">
        <p14:creationId xmlns:p14="http://schemas.microsoft.com/office/powerpoint/2010/main" xmlns="" val="7368359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icture containing shore&#10;&#10;Description automatically generated">
            <a:extLst>
              <a:ext uri="{FF2B5EF4-FFF2-40B4-BE49-F238E27FC236}">
                <a16:creationId xmlns:a16="http://schemas.microsoft.com/office/drawing/2014/main" xmlns="" id="{229B2A74-7537-40AA-A002-772CD2E02861}"/>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xmlns=""/>
              </a:ext>
            </a:extLst>
          </a:blip>
          <a:srcRect/>
          <a:stretch>
            <a:fillRect/>
          </a:stretch>
        </p:blipFill>
        <p:spPr/>
      </p:pic>
      <p:sp>
        <p:nvSpPr>
          <p:cNvPr id="21" name="Title 1">
            <a:extLst>
              <a:ext uri="{FF2B5EF4-FFF2-40B4-BE49-F238E27FC236}">
                <a16:creationId xmlns:a16="http://schemas.microsoft.com/office/drawing/2014/main" xmlns="" id="{0A0500F5-1EA6-EC42-A8AA-88E79E97C907}"/>
              </a:ext>
            </a:extLst>
          </p:cNvPr>
          <p:cNvSpPr txBox="1">
            <a:spLocks/>
          </p:cNvSpPr>
          <p:nvPr/>
        </p:nvSpPr>
        <p:spPr>
          <a:xfrm>
            <a:off x="526619" y="1619587"/>
            <a:ext cx="5319951" cy="1343922"/>
          </a:xfrm>
          <a:prstGeom prst="rect">
            <a:avLst/>
          </a:prstGeom>
        </p:spPr>
        <p:txBody>
          <a:bodyPr/>
          <a:lstStyle>
            <a:lvl1pPr algn="l"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r>
              <a:rPr lang="en-GB" sz="3400" dirty="0">
                <a:solidFill>
                  <a:schemeClr val="bg1"/>
                </a:solidFill>
                <a:latin typeface="Conthrax Bk" panose="020B0507020201080204" pitchFamily="34" charset="0"/>
              </a:rPr>
              <a:t>CARGOES </a:t>
            </a:r>
          </a:p>
          <a:p>
            <a:r>
              <a:rPr lang="en-GB" sz="3400" dirty="0">
                <a:solidFill>
                  <a:schemeClr val="bg1"/>
                </a:solidFill>
                <a:latin typeface="Conthrax Bk" panose="020B0507020201080204" pitchFamily="34" charset="0"/>
              </a:rPr>
              <a:t>LOGISTICS</a:t>
            </a:r>
          </a:p>
          <a:p>
            <a:endParaRPr lang="en-GB" sz="3400" dirty="0">
              <a:solidFill>
                <a:schemeClr val="bg1"/>
              </a:solidFill>
              <a:latin typeface="Conthrax Bk" panose="020B0507020201080204" pitchFamily="34" charset="0"/>
            </a:endParaRPr>
          </a:p>
        </p:txBody>
      </p:sp>
      <p:sp>
        <p:nvSpPr>
          <p:cNvPr id="22" name="Content Placeholder 2">
            <a:extLst>
              <a:ext uri="{FF2B5EF4-FFF2-40B4-BE49-F238E27FC236}">
                <a16:creationId xmlns:a16="http://schemas.microsoft.com/office/drawing/2014/main" xmlns="" id="{B222A655-B11B-D642-907F-C79248217818}"/>
              </a:ext>
            </a:extLst>
          </p:cNvPr>
          <p:cNvSpPr txBox="1">
            <a:spLocks/>
          </p:cNvSpPr>
          <p:nvPr/>
        </p:nvSpPr>
        <p:spPr>
          <a:xfrm>
            <a:off x="7150965" y="3334544"/>
            <a:ext cx="4728298" cy="1708927"/>
          </a:xfrm>
          <a:prstGeom prst="rect">
            <a:avLst/>
          </a:prstGeom>
        </p:spPr>
        <p:txBody>
          <a:bodyPr/>
          <a:lstStyle>
            <a:lvl1pPr marL="0" indent="0" algn="l" defTabSz="914400" rtl="0" eaLnBrk="1" latinLnBrk="0" hangingPunct="1">
              <a:lnSpc>
                <a:spcPct val="100000"/>
              </a:lnSpc>
              <a:spcBef>
                <a:spcPts val="1800"/>
              </a:spcBef>
              <a:buFontTx/>
              <a:buNone/>
              <a:defRPr lang="en-US" sz="1900" b="1" kern="1200" dirty="0" smtClean="0">
                <a:solidFill>
                  <a:srgbClr val="FDB71D"/>
                </a:solidFill>
                <a:latin typeface="+mn-lt"/>
                <a:ea typeface="+mn-ea"/>
                <a:cs typeface="+mn-cs"/>
              </a:defRPr>
            </a:lvl1pPr>
            <a:lvl2pPr marL="0" indent="0" algn="l" defTabSz="914400" rtl="0" eaLnBrk="1" latinLnBrk="0" hangingPunct="1">
              <a:lnSpc>
                <a:spcPct val="100000"/>
              </a:lnSpc>
              <a:spcBef>
                <a:spcPts val="1000"/>
              </a:spcBef>
              <a:buFontTx/>
              <a:buNone/>
              <a:defRPr lang="en-US" sz="1800" kern="1200" dirty="0" smtClean="0">
                <a:solidFill>
                  <a:schemeClr val="tx1"/>
                </a:solidFill>
                <a:latin typeface="+mn-lt"/>
                <a:ea typeface="+mn-ea"/>
                <a:cs typeface="+mn-cs"/>
              </a:defRPr>
            </a:lvl2pPr>
            <a:lvl3pPr marL="201613" indent="-201613" algn="l" defTabSz="914400" rtl="0" eaLnBrk="1" latinLnBrk="0" hangingPunct="1">
              <a:lnSpc>
                <a:spcPct val="100000"/>
              </a:lnSpc>
              <a:spcBef>
                <a:spcPts val="1000"/>
              </a:spcBef>
              <a:buFont typeface="Arial" panose="020B0604020202020204" pitchFamily="34" charset="0"/>
              <a:buChar char="•"/>
              <a:defRPr lang="en-US" sz="1800" kern="1200" dirty="0" smtClean="0">
                <a:solidFill>
                  <a:schemeClr val="tx1"/>
                </a:solidFill>
                <a:latin typeface="+mn-lt"/>
                <a:ea typeface="+mn-ea"/>
                <a:cs typeface="+mn-cs"/>
              </a:defRPr>
            </a:lvl3pPr>
            <a:lvl4pPr marL="392113" indent="-201613" algn="l" defTabSz="914400" rtl="0" eaLnBrk="1" latinLnBrk="0" hangingPunct="1">
              <a:lnSpc>
                <a:spcPct val="100000"/>
              </a:lnSpc>
              <a:spcBef>
                <a:spcPts val="1000"/>
              </a:spcBef>
              <a:buFont typeface="Arial" panose="020B0604020202020204" pitchFamily="34" charset="0"/>
              <a:buChar char="•"/>
              <a:defRPr lang="en-US" sz="1700" kern="1200" dirty="0" smtClean="0">
                <a:solidFill>
                  <a:schemeClr val="tx1"/>
                </a:solidFill>
                <a:latin typeface="+mn-lt"/>
                <a:ea typeface="+mn-ea"/>
                <a:cs typeface="+mn-cs"/>
              </a:defRPr>
            </a:lvl4pPr>
            <a:lvl5pPr marL="593725" indent="-214313" algn="l" defTabSz="914400" rtl="0" eaLnBrk="1" latinLnBrk="0" hangingPunct="1">
              <a:lnSpc>
                <a:spcPct val="100000"/>
              </a:lnSpc>
              <a:spcBef>
                <a:spcPts val="1000"/>
              </a:spcBef>
              <a:buFont typeface="Arial" panose="020B0604020202020204" pitchFamily="34" charset="0"/>
              <a:buChar char="•"/>
              <a:defRPr lang="en-GB" sz="17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700" dirty="0">
                <a:solidFill>
                  <a:srgbClr val="38B550"/>
                </a:solidFill>
                <a:latin typeface="Montserrat SemiBold" pitchFamily="2" charset="77"/>
              </a:rPr>
              <a:t>CARGOES Logistics by DP World a Single Window Digital Solution for all Logistics needs of customers</a:t>
            </a:r>
          </a:p>
          <a:p>
            <a:pPr lvl="1"/>
            <a:r>
              <a:rPr lang="en-US" sz="1050" dirty="0">
                <a:solidFill>
                  <a:schemeClr val="bg1"/>
                </a:solidFill>
                <a:latin typeface="Montserrat Light" pitchFamily="2" charset="77"/>
              </a:rPr>
              <a:t>Receive instant quotes online and book your freight in three easy steps. Simply enter the pickup location and port of destination, quantity, and container type and we instantly provide the best freight rates from across sea, road, or rail.</a:t>
            </a:r>
          </a:p>
        </p:txBody>
      </p:sp>
      <p:grpSp>
        <p:nvGrpSpPr>
          <p:cNvPr id="24" name="Group 23">
            <a:extLst>
              <a:ext uri="{FF2B5EF4-FFF2-40B4-BE49-F238E27FC236}">
                <a16:creationId xmlns:a16="http://schemas.microsoft.com/office/drawing/2014/main" xmlns="" id="{75A2E8AB-5EBC-6748-BF31-8C398A4976AC}"/>
              </a:ext>
            </a:extLst>
          </p:cNvPr>
          <p:cNvGrpSpPr/>
          <p:nvPr/>
        </p:nvGrpSpPr>
        <p:grpSpPr>
          <a:xfrm>
            <a:off x="630166" y="2613755"/>
            <a:ext cx="1754351" cy="45719"/>
            <a:chOff x="-19486063" y="3972613"/>
            <a:chExt cx="48557226" cy="1265417"/>
          </a:xfrm>
          <a:solidFill>
            <a:srgbClr val="38B550"/>
          </a:solidFill>
        </p:grpSpPr>
        <p:pic>
          <p:nvPicPr>
            <p:cNvPr id="25" name="Graphic 24">
              <a:extLst>
                <a:ext uri="{FF2B5EF4-FFF2-40B4-BE49-F238E27FC236}">
                  <a16:creationId xmlns:a16="http://schemas.microsoft.com/office/drawing/2014/main" xmlns="" id="{52E9EC54-E6CC-8944-BB58-B58559C5034A}"/>
                </a:ext>
              </a:extLst>
            </p:cNvPr>
            <p:cNvPicPr>
              <a:picLocks noChangeAspect="1"/>
            </p:cNvPicPr>
            <p:nvPr/>
          </p:nvPicPr>
          <p:blipFill>
            <a:blip r:embed="rId3" cstate="screen">
              <a:extLst>
                <a:ext uri="{28A0092B-C50C-407E-A947-70E740481C1C}">
                  <a14:useLocalDpi xmlns:a14="http://schemas.microsoft.com/office/drawing/2010/main" xmlns=""/>
                </a:ext>
                <a:ext uri="{96DAC541-7B7A-43D3-8B79-37D633B846F1}">
                  <asvg:svgBlip xmlns:asvg="http://schemas.microsoft.com/office/drawing/2016/SVG/main" xmlns="" r:embed="rId4"/>
                </a:ext>
              </a:extLst>
            </a:blip>
            <a:stretch>
              <a:fillRect/>
            </a:stretch>
          </p:blipFill>
          <p:spPr>
            <a:xfrm>
              <a:off x="27106760" y="3972613"/>
              <a:ext cx="1964403" cy="1265417"/>
            </a:xfrm>
            <a:prstGeom prst="rect">
              <a:avLst/>
            </a:prstGeom>
          </p:spPr>
        </p:pic>
        <p:sp>
          <p:nvSpPr>
            <p:cNvPr id="26" name="Rectangle 25">
              <a:extLst>
                <a:ext uri="{FF2B5EF4-FFF2-40B4-BE49-F238E27FC236}">
                  <a16:creationId xmlns:a16="http://schemas.microsoft.com/office/drawing/2014/main" xmlns="" id="{BB99628E-FED0-224F-83A2-34357598D3B6}"/>
                </a:ext>
              </a:extLst>
            </p:cNvPr>
            <p:cNvSpPr/>
            <p:nvPr/>
          </p:nvSpPr>
          <p:spPr>
            <a:xfrm>
              <a:off x="-19486063" y="3972613"/>
              <a:ext cx="46956764" cy="126541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dirty="0">
                <a:solidFill>
                  <a:schemeClr val="bg1"/>
                </a:solidFill>
              </a:endParaRPr>
            </a:p>
          </p:txBody>
        </p:sp>
      </p:grpSp>
      <p:grpSp>
        <p:nvGrpSpPr>
          <p:cNvPr id="13" name="Group 12">
            <a:extLst>
              <a:ext uri="{FF2B5EF4-FFF2-40B4-BE49-F238E27FC236}">
                <a16:creationId xmlns:a16="http://schemas.microsoft.com/office/drawing/2014/main" xmlns="" id="{A2F538E0-80ED-4294-B839-EAD9EE670F14}"/>
              </a:ext>
            </a:extLst>
          </p:cNvPr>
          <p:cNvGrpSpPr/>
          <p:nvPr/>
        </p:nvGrpSpPr>
        <p:grpSpPr>
          <a:xfrm flipH="1">
            <a:off x="-25493" y="6253133"/>
            <a:ext cx="506756" cy="388299"/>
            <a:chOff x="-24884309" y="3972613"/>
            <a:chExt cx="27169200" cy="1265417"/>
          </a:xfrm>
          <a:solidFill>
            <a:srgbClr val="38B550"/>
          </a:solidFill>
        </p:grpSpPr>
        <p:pic>
          <p:nvPicPr>
            <p:cNvPr id="14" name="Graphic 13">
              <a:extLst>
                <a:ext uri="{FF2B5EF4-FFF2-40B4-BE49-F238E27FC236}">
                  <a16:creationId xmlns:a16="http://schemas.microsoft.com/office/drawing/2014/main" xmlns="" id="{2A987F6A-3840-4AAE-8D54-AA1B21B7609E}"/>
                </a:ext>
              </a:extLst>
            </p:cNvPr>
            <p:cNvPicPr>
              <a:picLocks noChangeAspect="1"/>
            </p:cNvPicPr>
            <p:nvPr/>
          </p:nvPicPr>
          <p:blipFill>
            <a:blip r:embed="rId5" cstate="screen">
              <a:extLst>
                <a:ext uri="{28A0092B-C50C-407E-A947-70E740481C1C}">
                  <a14:useLocalDpi xmlns:a14="http://schemas.microsoft.com/office/drawing/2010/main" xmlns=""/>
                </a:ext>
                <a:ext uri="{96DAC541-7B7A-43D3-8B79-37D633B846F1}">
                  <asvg:svgBlip xmlns:asvg="http://schemas.microsoft.com/office/drawing/2016/SVG/main" xmlns="" r:embed="rId4"/>
                </a:ext>
              </a:extLst>
            </a:blip>
            <a:stretch>
              <a:fillRect/>
            </a:stretch>
          </p:blipFill>
          <p:spPr>
            <a:xfrm>
              <a:off x="320489" y="3972618"/>
              <a:ext cx="1964402" cy="1265412"/>
            </a:xfrm>
            <a:prstGeom prst="rect">
              <a:avLst/>
            </a:prstGeom>
          </p:spPr>
        </p:pic>
        <p:sp>
          <p:nvSpPr>
            <p:cNvPr id="15" name="Rectangle 14">
              <a:extLst>
                <a:ext uri="{FF2B5EF4-FFF2-40B4-BE49-F238E27FC236}">
                  <a16:creationId xmlns:a16="http://schemas.microsoft.com/office/drawing/2014/main" xmlns="" id="{84EBB9A9-AB60-4EBA-A633-FCDB8E3046E8}"/>
                </a:ext>
              </a:extLst>
            </p:cNvPr>
            <p:cNvSpPr/>
            <p:nvPr/>
          </p:nvSpPr>
          <p:spPr>
            <a:xfrm>
              <a:off x="-24884309" y="3972613"/>
              <a:ext cx="25204798" cy="12654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200" dirty="0"/>
            </a:p>
          </p:txBody>
        </p:sp>
      </p:grpSp>
      <p:sp>
        <p:nvSpPr>
          <p:cNvPr id="16" name="Rectangle 15">
            <a:extLst>
              <a:ext uri="{FF2B5EF4-FFF2-40B4-BE49-F238E27FC236}">
                <a16:creationId xmlns:a16="http://schemas.microsoft.com/office/drawing/2014/main" xmlns="" id="{200988BF-8A23-44A9-9F83-BE812B2DE551}"/>
              </a:ext>
            </a:extLst>
          </p:cNvPr>
          <p:cNvSpPr/>
          <p:nvPr/>
        </p:nvSpPr>
        <p:spPr>
          <a:xfrm>
            <a:off x="69233" y="6316915"/>
            <a:ext cx="227981" cy="276999"/>
          </a:xfrm>
          <a:prstGeom prst="rect">
            <a:avLst/>
          </a:prstGeom>
        </p:spPr>
        <p:txBody>
          <a:bodyPr wrap="square">
            <a:spAutoFit/>
          </a:bodyPr>
          <a:lstStyle/>
          <a:p>
            <a:r>
              <a:rPr lang="en-GB" sz="1200" dirty="0">
                <a:solidFill>
                  <a:schemeClr val="bg1"/>
                </a:solidFill>
                <a:latin typeface="Montserrat Light" pitchFamily="2" charset="77"/>
              </a:rPr>
              <a:t>6</a:t>
            </a:r>
            <a:endParaRPr lang="x-none" sz="1200" dirty="0">
              <a:solidFill>
                <a:schemeClr val="bg1"/>
              </a:solidFill>
            </a:endParaRPr>
          </a:p>
        </p:txBody>
      </p:sp>
    </p:spTree>
    <p:extLst>
      <p:ext uri="{BB962C8B-B14F-4D97-AF65-F5344CB8AC3E}">
        <p14:creationId xmlns:p14="http://schemas.microsoft.com/office/powerpoint/2010/main" xmlns="" val="3880542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oup 50">
            <a:extLst>
              <a:ext uri="{FF2B5EF4-FFF2-40B4-BE49-F238E27FC236}">
                <a16:creationId xmlns:a16="http://schemas.microsoft.com/office/drawing/2014/main" xmlns="" id="{EDCF67DF-BDBC-8C40-9009-1FBF07749806}"/>
              </a:ext>
            </a:extLst>
          </p:cNvPr>
          <p:cNvGrpSpPr/>
          <p:nvPr/>
        </p:nvGrpSpPr>
        <p:grpSpPr>
          <a:xfrm>
            <a:off x="1" y="0"/>
            <a:ext cx="10616952" cy="1620668"/>
            <a:chOff x="-2657490" y="3972613"/>
            <a:chExt cx="9543360" cy="1456785"/>
          </a:xfrm>
          <a:solidFill>
            <a:srgbClr val="005270"/>
          </a:solidFill>
        </p:grpSpPr>
        <p:pic>
          <p:nvPicPr>
            <p:cNvPr id="53" name="Graphic 52">
              <a:extLst>
                <a:ext uri="{FF2B5EF4-FFF2-40B4-BE49-F238E27FC236}">
                  <a16:creationId xmlns:a16="http://schemas.microsoft.com/office/drawing/2014/main" xmlns="" id="{3E925542-2C10-DE49-9F90-94B38AB77319}"/>
                </a:ext>
              </a:extLst>
            </p:cNvPr>
            <p:cNvPicPr>
              <a:picLocks noChangeAspect="1"/>
            </p:cNvPicPr>
            <p:nvPr/>
          </p:nvPicPr>
          <p:blipFill>
            <a:blip r:embed="rId3" cstate="screen">
              <a:extLst>
                <a:ext uri="{28A0092B-C50C-407E-A947-70E740481C1C}">
                  <a14:useLocalDpi xmlns:a14="http://schemas.microsoft.com/office/drawing/2010/main" xmlns=""/>
                </a:ext>
                <a:ext uri="{96DAC541-7B7A-43D3-8B79-37D633B846F1}">
                  <asvg:svgBlip xmlns:asvg="http://schemas.microsoft.com/office/drawing/2016/SVG/main" xmlns="" r:embed="rId4"/>
                </a:ext>
              </a:extLst>
            </a:blip>
            <a:stretch>
              <a:fillRect/>
            </a:stretch>
          </p:blipFill>
          <p:spPr>
            <a:xfrm>
              <a:off x="4624391" y="3972617"/>
              <a:ext cx="2261479" cy="1456781"/>
            </a:xfrm>
            <a:prstGeom prst="rect">
              <a:avLst/>
            </a:prstGeom>
          </p:spPr>
        </p:pic>
        <p:sp>
          <p:nvSpPr>
            <p:cNvPr id="54" name="Rectangle 53">
              <a:extLst>
                <a:ext uri="{FF2B5EF4-FFF2-40B4-BE49-F238E27FC236}">
                  <a16:creationId xmlns:a16="http://schemas.microsoft.com/office/drawing/2014/main" xmlns="" id="{8CB9CBD9-CCD0-B74C-87CF-8788AD0893FF}"/>
                </a:ext>
              </a:extLst>
            </p:cNvPr>
            <p:cNvSpPr/>
            <p:nvPr/>
          </p:nvSpPr>
          <p:spPr>
            <a:xfrm>
              <a:off x="-2657490" y="3972613"/>
              <a:ext cx="7304399" cy="14567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grpSp>
      <p:sp>
        <p:nvSpPr>
          <p:cNvPr id="21" name="Title 3">
            <a:extLst>
              <a:ext uri="{FF2B5EF4-FFF2-40B4-BE49-F238E27FC236}">
                <a16:creationId xmlns:a16="http://schemas.microsoft.com/office/drawing/2014/main" xmlns="" id="{D028BE5A-EE44-7C44-8555-8DE5F23EEEB6}"/>
              </a:ext>
            </a:extLst>
          </p:cNvPr>
          <p:cNvSpPr txBox="1">
            <a:spLocks/>
          </p:cNvSpPr>
          <p:nvPr/>
        </p:nvSpPr>
        <p:spPr>
          <a:xfrm>
            <a:off x="650808" y="486217"/>
            <a:ext cx="7658305" cy="921100"/>
          </a:xfrm>
          <a:prstGeom prst="rect">
            <a:avLst/>
          </a:prstGeom>
        </p:spPr>
        <p:txBody>
          <a:bodyPr/>
          <a:lstStyle>
            <a:lvl1pPr algn="l"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r>
              <a:rPr lang="en-GB" sz="3000" dirty="0">
                <a:solidFill>
                  <a:schemeClr val="bg1"/>
                </a:solidFill>
                <a:latin typeface="Conthrax Regular" panose="020B0607020201080204" pitchFamily="34" charset="0"/>
              </a:rPr>
              <a:t>WHY CARGOES LOGISTICS?</a:t>
            </a:r>
          </a:p>
        </p:txBody>
      </p:sp>
      <p:sp>
        <p:nvSpPr>
          <p:cNvPr id="9" name="TextBox 8">
            <a:extLst>
              <a:ext uri="{FF2B5EF4-FFF2-40B4-BE49-F238E27FC236}">
                <a16:creationId xmlns:a16="http://schemas.microsoft.com/office/drawing/2014/main" xmlns="" id="{7E67233B-1DA1-C54C-9E74-5D7A99B94BD5}"/>
              </a:ext>
            </a:extLst>
          </p:cNvPr>
          <p:cNvSpPr txBox="1"/>
          <p:nvPr/>
        </p:nvSpPr>
        <p:spPr>
          <a:xfrm>
            <a:off x="1569103" y="2329503"/>
            <a:ext cx="2202398" cy="692497"/>
          </a:xfrm>
          <a:prstGeom prst="rect">
            <a:avLst/>
          </a:prstGeom>
          <a:noFill/>
        </p:spPr>
        <p:txBody>
          <a:bodyPr wrap="square" rtlCol="0">
            <a:spAutoFit/>
          </a:bodyPr>
          <a:lstStyle/>
          <a:p>
            <a:r>
              <a:rPr lang="en-US" sz="1300" dirty="0">
                <a:solidFill>
                  <a:srgbClr val="000000"/>
                </a:solidFill>
                <a:latin typeface="Montserrat Light" pitchFamily="2" charset="77"/>
              </a:rPr>
              <a:t>Easy and swift booking</a:t>
            </a:r>
          </a:p>
          <a:p>
            <a:r>
              <a:rPr lang="en-US" sz="1300" dirty="0">
                <a:solidFill>
                  <a:srgbClr val="000000"/>
                </a:solidFill>
                <a:latin typeface="Montserrat Light" pitchFamily="2" charset="77"/>
              </a:rPr>
              <a:t>of your container shipment online in a few clicks.</a:t>
            </a:r>
          </a:p>
        </p:txBody>
      </p:sp>
      <p:sp>
        <p:nvSpPr>
          <p:cNvPr id="52" name="TextBox 51">
            <a:extLst>
              <a:ext uri="{FF2B5EF4-FFF2-40B4-BE49-F238E27FC236}">
                <a16:creationId xmlns:a16="http://schemas.microsoft.com/office/drawing/2014/main" xmlns="" id="{0DB073C6-FED8-6743-8ED7-D1443F98295E}"/>
              </a:ext>
            </a:extLst>
          </p:cNvPr>
          <p:cNvSpPr txBox="1"/>
          <p:nvPr/>
        </p:nvSpPr>
        <p:spPr>
          <a:xfrm>
            <a:off x="4976916" y="4263784"/>
            <a:ext cx="2203200" cy="1292662"/>
          </a:xfrm>
          <a:prstGeom prst="rect">
            <a:avLst/>
          </a:prstGeom>
          <a:noFill/>
        </p:spPr>
        <p:txBody>
          <a:bodyPr wrap="square" rtlCol="0">
            <a:spAutoFit/>
          </a:bodyPr>
          <a:lstStyle/>
          <a:p>
            <a:r>
              <a:rPr lang="en-US" sz="1300" dirty="0">
                <a:solidFill>
                  <a:srgbClr val="000000"/>
                </a:solidFill>
                <a:latin typeface="Montserrat Light" pitchFamily="2" charset="77"/>
              </a:rPr>
              <a:t>A product by DP World,</a:t>
            </a:r>
          </a:p>
          <a:p>
            <a:r>
              <a:rPr lang="en-US" sz="1300" dirty="0">
                <a:solidFill>
                  <a:srgbClr val="000000"/>
                </a:solidFill>
                <a:latin typeface="Montserrat Light" pitchFamily="2" charset="77"/>
              </a:rPr>
              <a:t>a global logistics company, with interconnected network</a:t>
            </a:r>
          </a:p>
          <a:p>
            <a:r>
              <a:rPr lang="en-US" sz="1300" dirty="0">
                <a:solidFill>
                  <a:srgbClr val="000000"/>
                </a:solidFill>
                <a:latin typeface="Montserrat Light" pitchFamily="2" charset="77"/>
              </a:rPr>
              <a:t>of owned assets across 68 countries.</a:t>
            </a:r>
          </a:p>
        </p:txBody>
      </p:sp>
      <p:sp>
        <p:nvSpPr>
          <p:cNvPr id="84" name="TextBox 83">
            <a:extLst>
              <a:ext uri="{FF2B5EF4-FFF2-40B4-BE49-F238E27FC236}">
                <a16:creationId xmlns:a16="http://schemas.microsoft.com/office/drawing/2014/main" xmlns="" id="{8CB1EB41-8C04-7647-8FB0-992DDB600AF8}"/>
              </a:ext>
            </a:extLst>
          </p:cNvPr>
          <p:cNvSpPr txBox="1"/>
          <p:nvPr/>
        </p:nvSpPr>
        <p:spPr>
          <a:xfrm>
            <a:off x="1569104" y="4263784"/>
            <a:ext cx="2203200" cy="892552"/>
          </a:xfrm>
          <a:prstGeom prst="rect">
            <a:avLst/>
          </a:prstGeom>
          <a:noFill/>
        </p:spPr>
        <p:txBody>
          <a:bodyPr wrap="square" rtlCol="0">
            <a:spAutoFit/>
          </a:bodyPr>
          <a:lstStyle/>
          <a:p>
            <a:r>
              <a:rPr lang="en-US" sz="1300" dirty="0">
                <a:solidFill>
                  <a:srgbClr val="000000"/>
                </a:solidFill>
                <a:latin typeface="Montserrat Light" pitchFamily="2" charset="77"/>
              </a:rPr>
              <a:t>Advanced container tracking to provide end-to-end visibility &amp; predictability</a:t>
            </a:r>
          </a:p>
          <a:p>
            <a:r>
              <a:rPr lang="en-US" sz="1300" dirty="0">
                <a:solidFill>
                  <a:srgbClr val="000000"/>
                </a:solidFill>
                <a:latin typeface="Montserrat Light" pitchFamily="2" charset="77"/>
              </a:rPr>
              <a:t>of your cargo.</a:t>
            </a:r>
          </a:p>
        </p:txBody>
      </p:sp>
      <p:sp>
        <p:nvSpPr>
          <p:cNvPr id="89" name="TextBox 88">
            <a:extLst>
              <a:ext uri="{FF2B5EF4-FFF2-40B4-BE49-F238E27FC236}">
                <a16:creationId xmlns:a16="http://schemas.microsoft.com/office/drawing/2014/main" xmlns="" id="{D563A1DE-3774-A944-82DB-1246BEEEFA43}"/>
              </a:ext>
            </a:extLst>
          </p:cNvPr>
          <p:cNvSpPr txBox="1"/>
          <p:nvPr/>
        </p:nvSpPr>
        <p:spPr>
          <a:xfrm>
            <a:off x="4976918" y="2329503"/>
            <a:ext cx="2203200" cy="1092607"/>
          </a:xfrm>
          <a:prstGeom prst="rect">
            <a:avLst/>
          </a:prstGeom>
          <a:noFill/>
        </p:spPr>
        <p:txBody>
          <a:bodyPr wrap="square" rtlCol="0">
            <a:spAutoFit/>
          </a:bodyPr>
          <a:lstStyle/>
          <a:p>
            <a:r>
              <a:rPr lang="en-US" sz="1300" dirty="0">
                <a:solidFill>
                  <a:srgbClr val="000000"/>
                </a:solidFill>
                <a:latin typeface="Montserrat Light" pitchFamily="2" charset="77"/>
              </a:rPr>
              <a:t>Provides seamless, safe, secure, and efficient movement of your Ocean freight, from Origin to Destination.</a:t>
            </a:r>
          </a:p>
        </p:txBody>
      </p:sp>
      <p:grpSp>
        <p:nvGrpSpPr>
          <p:cNvPr id="107" name="Group 106">
            <a:extLst>
              <a:ext uri="{FF2B5EF4-FFF2-40B4-BE49-F238E27FC236}">
                <a16:creationId xmlns:a16="http://schemas.microsoft.com/office/drawing/2014/main" xmlns="" id="{EA2FB5F7-05C3-F742-830F-3D170D0DC07B}"/>
              </a:ext>
            </a:extLst>
          </p:cNvPr>
          <p:cNvGrpSpPr/>
          <p:nvPr/>
        </p:nvGrpSpPr>
        <p:grpSpPr>
          <a:xfrm>
            <a:off x="1654276" y="5736240"/>
            <a:ext cx="1754351" cy="37785"/>
            <a:chOff x="-19486063" y="3972613"/>
            <a:chExt cx="48557226" cy="1265417"/>
          </a:xfrm>
          <a:solidFill>
            <a:srgbClr val="38B550"/>
          </a:solidFill>
        </p:grpSpPr>
        <p:pic>
          <p:nvPicPr>
            <p:cNvPr id="108" name="Graphic 107">
              <a:extLst>
                <a:ext uri="{FF2B5EF4-FFF2-40B4-BE49-F238E27FC236}">
                  <a16:creationId xmlns:a16="http://schemas.microsoft.com/office/drawing/2014/main" xmlns="" id="{D3DB3623-D616-3A4D-82FD-9FAB51998083}"/>
                </a:ext>
              </a:extLst>
            </p:cNvPr>
            <p:cNvPicPr>
              <a:picLocks noChangeAspect="1"/>
            </p:cNvPicPr>
            <p:nvPr/>
          </p:nvPicPr>
          <p:blipFill>
            <a:blip r:embed="rId5" cstate="screen">
              <a:extLst>
                <a:ext uri="{28A0092B-C50C-407E-A947-70E740481C1C}">
                  <a14:useLocalDpi xmlns:a14="http://schemas.microsoft.com/office/drawing/2010/main" xmlns=""/>
                </a:ext>
                <a:ext uri="{96DAC541-7B7A-43D3-8B79-37D633B846F1}">
                  <asvg:svgBlip xmlns:asvg="http://schemas.microsoft.com/office/drawing/2016/SVG/main" xmlns="" r:embed="rId6"/>
                </a:ext>
              </a:extLst>
            </a:blip>
            <a:stretch>
              <a:fillRect/>
            </a:stretch>
          </p:blipFill>
          <p:spPr>
            <a:xfrm>
              <a:off x="27106760" y="3972613"/>
              <a:ext cx="1964403" cy="1265417"/>
            </a:xfrm>
            <a:prstGeom prst="rect">
              <a:avLst/>
            </a:prstGeom>
          </p:spPr>
        </p:pic>
        <p:sp>
          <p:nvSpPr>
            <p:cNvPr id="109" name="Rectangle 108">
              <a:extLst>
                <a:ext uri="{FF2B5EF4-FFF2-40B4-BE49-F238E27FC236}">
                  <a16:creationId xmlns:a16="http://schemas.microsoft.com/office/drawing/2014/main" xmlns="" id="{BED5782F-D017-A441-B865-71B469212200}"/>
                </a:ext>
              </a:extLst>
            </p:cNvPr>
            <p:cNvSpPr/>
            <p:nvPr/>
          </p:nvSpPr>
          <p:spPr>
            <a:xfrm>
              <a:off x="-19486063" y="3972613"/>
              <a:ext cx="46956764" cy="126541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solidFill>
                  <a:schemeClr val="bg1"/>
                </a:solidFill>
              </a:endParaRPr>
            </a:p>
          </p:txBody>
        </p:sp>
      </p:grpSp>
      <p:grpSp>
        <p:nvGrpSpPr>
          <p:cNvPr id="110" name="Group 109">
            <a:extLst>
              <a:ext uri="{FF2B5EF4-FFF2-40B4-BE49-F238E27FC236}">
                <a16:creationId xmlns:a16="http://schemas.microsoft.com/office/drawing/2014/main" xmlns="" id="{0FE41D6E-6D47-4A47-9DBD-2F62B9365BDB}"/>
              </a:ext>
            </a:extLst>
          </p:cNvPr>
          <p:cNvGrpSpPr/>
          <p:nvPr/>
        </p:nvGrpSpPr>
        <p:grpSpPr>
          <a:xfrm>
            <a:off x="5064343" y="5736240"/>
            <a:ext cx="1754351" cy="37785"/>
            <a:chOff x="-19486063" y="3972613"/>
            <a:chExt cx="48557226" cy="1265417"/>
          </a:xfrm>
          <a:solidFill>
            <a:srgbClr val="38B550"/>
          </a:solidFill>
        </p:grpSpPr>
        <p:pic>
          <p:nvPicPr>
            <p:cNvPr id="111" name="Graphic 110">
              <a:extLst>
                <a:ext uri="{FF2B5EF4-FFF2-40B4-BE49-F238E27FC236}">
                  <a16:creationId xmlns:a16="http://schemas.microsoft.com/office/drawing/2014/main" xmlns="" id="{902F7515-FFED-0446-94F2-682A19AB5C3A}"/>
                </a:ext>
              </a:extLst>
            </p:cNvPr>
            <p:cNvPicPr>
              <a:picLocks noChangeAspect="1"/>
            </p:cNvPicPr>
            <p:nvPr/>
          </p:nvPicPr>
          <p:blipFill>
            <a:blip r:embed="rId5" cstate="screen">
              <a:extLst>
                <a:ext uri="{28A0092B-C50C-407E-A947-70E740481C1C}">
                  <a14:useLocalDpi xmlns:a14="http://schemas.microsoft.com/office/drawing/2010/main" xmlns=""/>
                </a:ext>
                <a:ext uri="{96DAC541-7B7A-43D3-8B79-37D633B846F1}">
                  <asvg:svgBlip xmlns:asvg="http://schemas.microsoft.com/office/drawing/2016/SVG/main" xmlns="" r:embed="rId6"/>
                </a:ext>
              </a:extLst>
            </a:blip>
            <a:stretch>
              <a:fillRect/>
            </a:stretch>
          </p:blipFill>
          <p:spPr>
            <a:xfrm>
              <a:off x="27106760" y="3972613"/>
              <a:ext cx="1964403" cy="1265417"/>
            </a:xfrm>
            <a:prstGeom prst="rect">
              <a:avLst/>
            </a:prstGeom>
          </p:spPr>
        </p:pic>
        <p:sp>
          <p:nvSpPr>
            <p:cNvPr id="112" name="Rectangle 111">
              <a:extLst>
                <a:ext uri="{FF2B5EF4-FFF2-40B4-BE49-F238E27FC236}">
                  <a16:creationId xmlns:a16="http://schemas.microsoft.com/office/drawing/2014/main" xmlns="" id="{1EA90394-5E8C-824D-B587-95067508F31C}"/>
                </a:ext>
              </a:extLst>
            </p:cNvPr>
            <p:cNvSpPr/>
            <p:nvPr/>
          </p:nvSpPr>
          <p:spPr>
            <a:xfrm>
              <a:off x="-19486063" y="3972613"/>
              <a:ext cx="46956764" cy="126541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solidFill>
                  <a:schemeClr val="bg1"/>
                </a:solidFill>
              </a:endParaRPr>
            </a:p>
          </p:txBody>
        </p:sp>
      </p:grpSp>
      <p:sp>
        <p:nvSpPr>
          <p:cNvPr id="36" name="Rectangle 35">
            <a:extLst>
              <a:ext uri="{FF2B5EF4-FFF2-40B4-BE49-F238E27FC236}">
                <a16:creationId xmlns:a16="http://schemas.microsoft.com/office/drawing/2014/main" xmlns="" id="{372B70C7-6A42-694C-ABF9-42856B4DF713}"/>
              </a:ext>
            </a:extLst>
          </p:cNvPr>
          <p:cNvSpPr/>
          <p:nvPr/>
        </p:nvSpPr>
        <p:spPr>
          <a:xfrm>
            <a:off x="1569103" y="1918147"/>
            <a:ext cx="2781151" cy="353943"/>
          </a:xfrm>
          <a:prstGeom prst="rect">
            <a:avLst/>
          </a:prstGeom>
        </p:spPr>
        <p:txBody>
          <a:bodyPr wrap="square">
            <a:spAutoFit/>
          </a:bodyPr>
          <a:lstStyle/>
          <a:p>
            <a:r>
              <a:rPr lang="en-GB" sz="1700" dirty="0">
                <a:solidFill>
                  <a:srgbClr val="38B550"/>
                </a:solidFill>
                <a:latin typeface="Montserrat SemiBold" pitchFamily="2" charset="77"/>
              </a:rPr>
              <a:t>Swift Cargo Booking</a:t>
            </a:r>
          </a:p>
        </p:txBody>
      </p:sp>
      <p:sp>
        <p:nvSpPr>
          <p:cNvPr id="37" name="Rectangle 36">
            <a:extLst>
              <a:ext uri="{FF2B5EF4-FFF2-40B4-BE49-F238E27FC236}">
                <a16:creationId xmlns:a16="http://schemas.microsoft.com/office/drawing/2014/main" xmlns="" id="{5691D670-06BA-F74F-BB3C-CCC6683C580D}"/>
              </a:ext>
            </a:extLst>
          </p:cNvPr>
          <p:cNvSpPr/>
          <p:nvPr/>
        </p:nvSpPr>
        <p:spPr>
          <a:xfrm>
            <a:off x="4976916" y="3894853"/>
            <a:ext cx="1773562" cy="353943"/>
          </a:xfrm>
          <a:prstGeom prst="rect">
            <a:avLst/>
          </a:prstGeom>
        </p:spPr>
        <p:txBody>
          <a:bodyPr wrap="none">
            <a:spAutoFit/>
          </a:bodyPr>
          <a:lstStyle/>
          <a:p>
            <a:r>
              <a:rPr lang="en-GB" sz="1700" dirty="0">
                <a:solidFill>
                  <a:srgbClr val="38B550"/>
                </a:solidFill>
                <a:latin typeface="Montserrat SemiBold" pitchFamily="2" charset="77"/>
              </a:rPr>
              <a:t>Quality Assurance</a:t>
            </a:r>
          </a:p>
        </p:txBody>
      </p:sp>
      <p:sp>
        <p:nvSpPr>
          <p:cNvPr id="38" name="Rectangle 37">
            <a:extLst>
              <a:ext uri="{FF2B5EF4-FFF2-40B4-BE49-F238E27FC236}">
                <a16:creationId xmlns:a16="http://schemas.microsoft.com/office/drawing/2014/main" xmlns="" id="{F79B04AD-E54B-3A42-B10F-35B78FC936E6}"/>
              </a:ext>
            </a:extLst>
          </p:cNvPr>
          <p:cNvSpPr/>
          <p:nvPr/>
        </p:nvSpPr>
        <p:spPr>
          <a:xfrm>
            <a:off x="1556955" y="3894853"/>
            <a:ext cx="1426609" cy="353943"/>
          </a:xfrm>
          <a:prstGeom prst="rect">
            <a:avLst/>
          </a:prstGeom>
        </p:spPr>
        <p:txBody>
          <a:bodyPr wrap="none">
            <a:spAutoFit/>
          </a:bodyPr>
          <a:lstStyle/>
          <a:p>
            <a:r>
              <a:rPr lang="en-GB" sz="1700" dirty="0">
                <a:solidFill>
                  <a:srgbClr val="38B550"/>
                </a:solidFill>
                <a:latin typeface="Montserrat SemiBold" pitchFamily="2" charset="77"/>
              </a:rPr>
              <a:t>Deep Tracking</a:t>
            </a:r>
          </a:p>
        </p:txBody>
      </p:sp>
      <p:sp>
        <p:nvSpPr>
          <p:cNvPr id="39" name="Rectangle 38">
            <a:extLst>
              <a:ext uri="{FF2B5EF4-FFF2-40B4-BE49-F238E27FC236}">
                <a16:creationId xmlns:a16="http://schemas.microsoft.com/office/drawing/2014/main" xmlns="" id="{03E1EE31-B242-9B40-8887-0738124DB6A7}"/>
              </a:ext>
            </a:extLst>
          </p:cNvPr>
          <p:cNvSpPr/>
          <p:nvPr/>
        </p:nvSpPr>
        <p:spPr>
          <a:xfrm>
            <a:off x="4964769" y="1929907"/>
            <a:ext cx="2499339" cy="353943"/>
          </a:xfrm>
          <a:prstGeom prst="rect">
            <a:avLst/>
          </a:prstGeom>
        </p:spPr>
        <p:txBody>
          <a:bodyPr wrap="none">
            <a:spAutoFit/>
          </a:bodyPr>
          <a:lstStyle/>
          <a:p>
            <a:r>
              <a:rPr lang="en-GB" sz="1700" dirty="0">
                <a:solidFill>
                  <a:srgbClr val="38B550"/>
                </a:solidFill>
                <a:latin typeface="Montserrat SemiBold" pitchFamily="2" charset="77"/>
              </a:rPr>
              <a:t>Super-Efficient Movement</a:t>
            </a:r>
          </a:p>
        </p:txBody>
      </p:sp>
      <p:grpSp>
        <p:nvGrpSpPr>
          <p:cNvPr id="65" name="Group 64">
            <a:extLst>
              <a:ext uri="{FF2B5EF4-FFF2-40B4-BE49-F238E27FC236}">
                <a16:creationId xmlns:a16="http://schemas.microsoft.com/office/drawing/2014/main" xmlns="" id="{F42A5217-D946-6C49-8067-D86CC1A7A03B}"/>
              </a:ext>
            </a:extLst>
          </p:cNvPr>
          <p:cNvGrpSpPr/>
          <p:nvPr/>
        </p:nvGrpSpPr>
        <p:grpSpPr>
          <a:xfrm>
            <a:off x="1656323" y="3655586"/>
            <a:ext cx="1754351" cy="37785"/>
            <a:chOff x="-19486063" y="3972613"/>
            <a:chExt cx="48557226" cy="1265417"/>
          </a:xfrm>
          <a:solidFill>
            <a:srgbClr val="38B550"/>
          </a:solidFill>
        </p:grpSpPr>
        <p:pic>
          <p:nvPicPr>
            <p:cNvPr id="66" name="Graphic 65">
              <a:extLst>
                <a:ext uri="{FF2B5EF4-FFF2-40B4-BE49-F238E27FC236}">
                  <a16:creationId xmlns:a16="http://schemas.microsoft.com/office/drawing/2014/main" xmlns="" id="{C9118834-C3D9-F84A-B184-714339EFFA7C}"/>
                </a:ext>
              </a:extLst>
            </p:cNvPr>
            <p:cNvPicPr>
              <a:picLocks noChangeAspect="1"/>
            </p:cNvPicPr>
            <p:nvPr/>
          </p:nvPicPr>
          <p:blipFill>
            <a:blip r:embed="rId5" cstate="screen">
              <a:extLst>
                <a:ext uri="{28A0092B-C50C-407E-A947-70E740481C1C}">
                  <a14:useLocalDpi xmlns:a14="http://schemas.microsoft.com/office/drawing/2010/main" xmlns=""/>
                </a:ext>
                <a:ext uri="{96DAC541-7B7A-43D3-8B79-37D633B846F1}">
                  <asvg:svgBlip xmlns:asvg="http://schemas.microsoft.com/office/drawing/2016/SVG/main" xmlns="" r:embed="rId6"/>
                </a:ext>
              </a:extLst>
            </a:blip>
            <a:stretch>
              <a:fillRect/>
            </a:stretch>
          </p:blipFill>
          <p:spPr>
            <a:xfrm>
              <a:off x="27106760" y="3972613"/>
              <a:ext cx="1964403" cy="1265417"/>
            </a:xfrm>
            <a:prstGeom prst="rect">
              <a:avLst/>
            </a:prstGeom>
          </p:spPr>
        </p:pic>
        <p:sp>
          <p:nvSpPr>
            <p:cNvPr id="67" name="Rectangle 66">
              <a:extLst>
                <a:ext uri="{FF2B5EF4-FFF2-40B4-BE49-F238E27FC236}">
                  <a16:creationId xmlns:a16="http://schemas.microsoft.com/office/drawing/2014/main" xmlns="" id="{18E30923-9A1E-CB49-AFFC-5114FC19B12C}"/>
                </a:ext>
              </a:extLst>
            </p:cNvPr>
            <p:cNvSpPr/>
            <p:nvPr/>
          </p:nvSpPr>
          <p:spPr>
            <a:xfrm>
              <a:off x="-19486063" y="3972613"/>
              <a:ext cx="46956764" cy="126541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solidFill>
                  <a:schemeClr val="bg1"/>
                </a:solidFill>
              </a:endParaRPr>
            </a:p>
          </p:txBody>
        </p:sp>
      </p:grpSp>
      <p:grpSp>
        <p:nvGrpSpPr>
          <p:cNvPr id="68" name="Group 67">
            <a:extLst>
              <a:ext uri="{FF2B5EF4-FFF2-40B4-BE49-F238E27FC236}">
                <a16:creationId xmlns:a16="http://schemas.microsoft.com/office/drawing/2014/main" xmlns="" id="{75DF4B77-4B77-BB46-9A5F-77AFC760D26D}"/>
              </a:ext>
            </a:extLst>
          </p:cNvPr>
          <p:cNvGrpSpPr/>
          <p:nvPr/>
        </p:nvGrpSpPr>
        <p:grpSpPr>
          <a:xfrm>
            <a:off x="5064343" y="3659043"/>
            <a:ext cx="1754351" cy="37785"/>
            <a:chOff x="-19486063" y="3972613"/>
            <a:chExt cx="48557226" cy="1265417"/>
          </a:xfrm>
          <a:solidFill>
            <a:srgbClr val="38B550"/>
          </a:solidFill>
        </p:grpSpPr>
        <p:pic>
          <p:nvPicPr>
            <p:cNvPr id="69" name="Graphic 68">
              <a:extLst>
                <a:ext uri="{FF2B5EF4-FFF2-40B4-BE49-F238E27FC236}">
                  <a16:creationId xmlns:a16="http://schemas.microsoft.com/office/drawing/2014/main" xmlns="" id="{320C56C9-2FAE-F544-B099-CD08FD6584D8}"/>
                </a:ext>
              </a:extLst>
            </p:cNvPr>
            <p:cNvPicPr>
              <a:picLocks noChangeAspect="1"/>
            </p:cNvPicPr>
            <p:nvPr/>
          </p:nvPicPr>
          <p:blipFill>
            <a:blip r:embed="rId5" cstate="screen">
              <a:extLst>
                <a:ext uri="{28A0092B-C50C-407E-A947-70E740481C1C}">
                  <a14:useLocalDpi xmlns:a14="http://schemas.microsoft.com/office/drawing/2010/main" xmlns=""/>
                </a:ext>
                <a:ext uri="{96DAC541-7B7A-43D3-8B79-37D633B846F1}">
                  <asvg:svgBlip xmlns:asvg="http://schemas.microsoft.com/office/drawing/2016/SVG/main" xmlns="" r:embed="rId6"/>
                </a:ext>
              </a:extLst>
            </a:blip>
            <a:stretch>
              <a:fillRect/>
            </a:stretch>
          </p:blipFill>
          <p:spPr>
            <a:xfrm>
              <a:off x="27106760" y="3972613"/>
              <a:ext cx="1964403" cy="1265417"/>
            </a:xfrm>
            <a:prstGeom prst="rect">
              <a:avLst/>
            </a:prstGeom>
          </p:spPr>
        </p:pic>
        <p:sp>
          <p:nvSpPr>
            <p:cNvPr id="70" name="Rectangle 69">
              <a:extLst>
                <a:ext uri="{FF2B5EF4-FFF2-40B4-BE49-F238E27FC236}">
                  <a16:creationId xmlns:a16="http://schemas.microsoft.com/office/drawing/2014/main" xmlns="" id="{347C17A8-A658-654D-A576-FD8CEB44C699}"/>
                </a:ext>
              </a:extLst>
            </p:cNvPr>
            <p:cNvSpPr/>
            <p:nvPr/>
          </p:nvSpPr>
          <p:spPr>
            <a:xfrm>
              <a:off x="-19486063" y="3972613"/>
              <a:ext cx="46956764" cy="126541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solidFill>
                  <a:schemeClr val="bg1"/>
                </a:solidFill>
              </a:endParaRPr>
            </a:p>
          </p:txBody>
        </p:sp>
      </p:grpSp>
      <p:pic>
        <p:nvPicPr>
          <p:cNvPr id="4" name="Picture 3" descr="Icon&#10;&#10;Description automatically generated">
            <a:extLst>
              <a:ext uri="{FF2B5EF4-FFF2-40B4-BE49-F238E27FC236}">
                <a16:creationId xmlns:a16="http://schemas.microsoft.com/office/drawing/2014/main" xmlns="" id="{455B62B7-BA2F-7F4B-B107-38D69ABF4B21}"/>
              </a:ext>
            </a:extLst>
          </p:cNvPr>
          <p:cNvPicPr>
            <a:picLocks noChangeAspect="1"/>
          </p:cNvPicPr>
          <p:nvPr/>
        </p:nvPicPr>
        <p:blipFill>
          <a:blip r:embed="rId7">
            <a:extLst>
              <a:ext uri="{28A0092B-C50C-407E-A947-70E740481C1C}">
                <a14:useLocalDpi xmlns:a14="http://schemas.microsoft.com/office/drawing/2010/main" xmlns=""/>
              </a:ext>
            </a:extLst>
          </a:blip>
          <a:stretch>
            <a:fillRect/>
          </a:stretch>
        </p:blipFill>
        <p:spPr>
          <a:xfrm>
            <a:off x="761722" y="4219116"/>
            <a:ext cx="892552" cy="892552"/>
          </a:xfrm>
          <a:prstGeom prst="rect">
            <a:avLst/>
          </a:prstGeom>
        </p:spPr>
      </p:pic>
      <p:pic>
        <p:nvPicPr>
          <p:cNvPr id="8" name="Picture 7" descr="Icon&#10;&#10;Description automatically generated">
            <a:extLst>
              <a:ext uri="{FF2B5EF4-FFF2-40B4-BE49-F238E27FC236}">
                <a16:creationId xmlns:a16="http://schemas.microsoft.com/office/drawing/2014/main" xmlns="" id="{7DCB8A38-680A-184F-A66F-80AFFDC4A988}"/>
              </a:ext>
            </a:extLst>
          </p:cNvPr>
          <p:cNvPicPr>
            <a:picLocks noChangeAspect="1"/>
          </p:cNvPicPr>
          <p:nvPr/>
        </p:nvPicPr>
        <p:blipFill>
          <a:blip r:embed="rId8">
            <a:extLst>
              <a:ext uri="{28A0092B-C50C-407E-A947-70E740481C1C}">
                <a14:useLocalDpi xmlns:a14="http://schemas.microsoft.com/office/drawing/2010/main" xmlns=""/>
              </a:ext>
            </a:extLst>
          </a:blip>
          <a:stretch>
            <a:fillRect/>
          </a:stretch>
        </p:blipFill>
        <p:spPr>
          <a:xfrm>
            <a:off x="4171789" y="4219116"/>
            <a:ext cx="892552" cy="892552"/>
          </a:xfrm>
          <a:prstGeom prst="rect">
            <a:avLst/>
          </a:prstGeom>
        </p:spPr>
      </p:pic>
      <p:pic>
        <p:nvPicPr>
          <p:cNvPr id="14" name="Picture 13" descr="Icon&#10;&#10;Description automatically generated with low confidence">
            <a:extLst>
              <a:ext uri="{FF2B5EF4-FFF2-40B4-BE49-F238E27FC236}">
                <a16:creationId xmlns:a16="http://schemas.microsoft.com/office/drawing/2014/main" xmlns="" id="{A6FC2B8B-9EB3-9F45-BC44-C3456A131593}"/>
              </a:ext>
            </a:extLst>
          </p:cNvPr>
          <p:cNvPicPr>
            <a:picLocks noChangeAspect="1"/>
          </p:cNvPicPr>
          <p:nvPr/>
        </p:nvPicPr>
        <p:blipFill>
          <a:blip r:embed="rId9">
            <a:extLst>
              <a:ext uri="{28A0092B-C50C-407E-A947-70E740481C1C}">
                <a14:useLocalDpi xmlns:a14="http://schemas.microsoft.com/office/drawing/2010/main" xmlns=""/>
              </a:ext>
            </a:extLst>
          </a:blip>
          <a:stretch>
            <a:fillRect/>
          </a:stretch>
        </p:blipFill>
        <p:spPr>
          <a:xfrm>
            <a:off x="682218" y="2228400"/>
            <a:ext cx="892552" cy="892552"/>
          </a:xfrm>
          <a:prstGeom prst="rect">
            <a:avLst/>
          </a:prstGeom>
        </p:spPr>
      </p:pic>
      <p:pic>
        <p:nvPicPr>
          <p:cNvPr id="16" name="Picture 15" descr="Icon&#10;&#10;Description automatically generated">
            <a:extLst>
              <a:ext uri="{FF2B5EF4-FFF2-40B4-BE49-F238E27FC236}">
                <a16:creationId xmlns:a16="http://schemas.microsoft.com/office/drawing/2014/main" xmlns="" id="{38560591-448E-A842-916B-E8D069DAFAC8}"/>
              </a:ext>
            </a:extLst>
          </p:cNvPr>
          <p:cNvPicPr>
            <a:picLocks noChangeAspect="1"/>
          </p:cNvPicPr>
          <p:nvPr/>
        </p:nvPicPr>
        <p:blipFill>
          <a:blip r:embed="rId10">
            <a:extLst>
              <a:ext uri="{28A0092B-C50C-407E-A947-70E740481C1C}">
                <a14:useLocalDpi xmlns:a14="http://schemas.microsoft.com/office/drawing/2010/main" xmlns=""/>
              </a:ext>
            </a:extLst>
          </a:blip>
          <a:stretch>
            <a:fillRect/>
          </a:stretch>
        </p:blipFill>
        <p:spPr>
          <a:xfrm>
            <a:off x="4171789" y="2228400"/>
            <a:ext cx="892552" cy="892552"/>
          </a:xfrm>
          <a:prstGeom prst="rect">
            <a:avLst/>
          </a:prstGeom>
        </p:spPr>
      </p:pic>
      <p:sp>
        <p:nvSpPr>
          <p:cNvPr id="34" name="TextBox 33">
            <a:extLst>
              <a:ext uri="{FF2B5EF4-FFF2-40B4-BE49-F238E27FC236}">
                <a16:creationId xmlns:a16="http://schemas.microsoft.com/office/drawing/2014/main" xmlns="" id="{3BC61CB4-907B-4551-85C3-199468B4EFA9}"/>
              </a:ext>
            </a:extLst>
          </p:cNvPr>
          <p:cNvSpPr txBox="1"/>
          <p:nvPr/>
        </p:nvSpPr>
        <p:spPr>
          <a:xfrm>
            <a:off x="8751727" y="4263784"/>
            <a:ext cx="2203200" cy="1292662"/>
          </a:xfrm>
          <a:prstGeom prst="rect">
            <a:avLst/>
          </a:prstGeom>
          <a:noFill/>
        </p:spPr>
        <p:txBody>
          <a:bodyPr wrap="square" rtlCol="0">
            <a:spAutoFit/>
          </a:bodyPr>
          <a:lstStyle/>
          <a:p>
            <a:r>
              <a:rPr lang="en-US" sz="1300" dirty="0">
                <a:solidFill>
                  <a:srgbClr val="000000"/>
                </a:solidFill>
                <a:latin typeface="Montserrat Light" pitchFamily="2" charset="77"/>
              </a:rPr>
              <a:t>Simplified single window billing along with multiple secure payment options and all-inclusive INR pricing (no </a:t>
            </a:r>
            <a:r>
              <a:rPr lang="en-US" sz="1300">
                <a:solidFill>
                  <a:srgbClr val="000000"/>
                </a:solidFill>
                <a:latin typeface="Montserrat Light" pitchFamily="2" charset="77"/>
              </a:rPr>
              <a:t>complex invoicing).</a:t>
            </a:r>
            <a:endParaRPr lang="en-US" sz="1300" dirty="0">
              <a:solidFill>
                <a:srgbClr val="000000"/>
              </a:solidFill>
              <a:latin typeface="Montserrat Light" pitchFamily="2" charset="77"/>
            </a:endParaRPr>
          </a:p>
        </p:txBody>
      </p:sp>
      <p:sp>
        <p:nvSpPr>
          <p:cNvPr id="35" name="TextBox 34">
            <a:extLst>
              <a:ext uri="{FF2B5EF4-FFF2-40B4-BE49-F238E27FC236}">
                <a16:creationId xmlns:a16="http://schemas.microsoft.com/office/drawing/2014/main" xmlns="" id="{D20ED3D2-31CF-47AF-992D-481FFB8161E3}"/>
              </a:ext>
            </a:extLst>
          </p:cNvPr>
          <p:cNvSpPr txBox="1"/>
          <p:nvPr/>
        </p:nvSpPr>
        <p:spPr>
          <a:xfrm>
            <a:off x="8751729" y="2329503"/>
            <a:ext cx="2203200" cy="692497"/>
          </a:xfrm>
          <a:prstGeom prst="rect">
            <a:avLst/>
          </a:prstGeom>
          <a:noFill/>
        </p:spPr>
        <p:txBody>
          <a:bodyPr wrap="square" rtlCol="0">
            <a:spAutoFit/>
          </a:bodyPr>
          <a:lstStyle/>
          <a:p>
            <a:r>
              <a:rPr lang="en-US" sz="1300" dirty="0">
                <a:solidFill>
                  <a:srgbClr val="000000"/>
                </a:solidFill>
                <a:latin typeface="Montserrat Light" pitchFamily="2" charset="77"/>
              </a:rPr>
              <a:t>Offers easy and best freight rate quotes comparison for container shipping.</a:t>
            </a:r>
          </a:p>
        </p:txBody>
      </p:sp>
      <p:grpSp>
        <p:nvGrpSpPr>
          <p:cNvPr id="40" name="Group 39">
            <a:extLst>
              <a:ext uri="{FF2B5EF4-FFF2-40B4-BE49-F238E27FC236}">
                <a16:creationId xmlns:a16="http://schemas.microsoft.com/office/drawing/2014/main" xmlns="" id="{456A6B30-1EDA-484E-A1EE-F5F1316FB289}"/>
              </a:ext>
            </a:extLst>
          </p:cNvPr>
          <p:cNvGrpSpPr/>
          <p:nvPr/>
        </p:nvGrpSpPr>
        <p:grpSpPr>
          <a:xfrm>
            <a:off x="8839154" y="5731839"/>
            <a:ext cx="1754351" cy="37785"/>
            <a:chOff x="-19486063" y="3972613"/>
            <a:chExt cx="48557226" cy="1265417"/>
          </a:xfrm>
          <a:solidFill>
            <a:srgbClr val="38B550"/>
          </a:solidFill>
        </p:grpSpPr>
        <p:pic>
          <p:nvPicPr>
            <p:cNvPr id="41" name="Graphic 40">
              <a:extLst>
                <a:ext uri="{FF2B5EF4-FFF2-40B4-BE49-F238E27FC236}">
                  <a16:creationId xmlns:a16="http://schemas.microsoft.com/office/drawing/2014/main" xmlns="" id="{BE6345F5-27E8-4F39-8DF3-591E8B4E0BB3}"/>
                </a:ext>
              </a:extLst>
            </p:cNvPr>
            <p:cNvPicPr>
              <a:picLocks noChangeAspect="1"/>
            </p:cNvPicPr>
            <p:nvPr/>
          </p:nvPicPr>
          <p:blipFill>
            <a:blip r:embed="rId5" cstate="screen">
              <a:extLst>
                <a:ext uri="{28A0092B-C50C-407E-A947-70E740481C1C}">
                  <a14:useLocalDpi xmlns:a14="http://schemas.microsoft.com/office/drawing/2010/main" xmlns=""/>
                </a:ext>
                <a:ext uri="{96DAC541-7B7A-43D3-8B79-37D633B846F1}">
                  <asvg:svgBlip xmlns:asvg="http://schemas.microsoft.com/office/drawing/2016/SVG/main" xmlns="" r:embed="rId6"/>
                </a:ext>
              </a:extLst>
            </a:blip>
            <a:stretch>
              <a:fillRect/>
            </a:stretch>
          </p:blipFill>
          <p:spPr>
            <a:xfrm>
              <a:off x="27106760" y="3972613"/>
              <a:ext cx="1964403" cy="1265417"/>
            </a:xfrm>
            <a:prstGeom prst="rect">
              <a:avLst/>
            </a:prstGeom>
          </p:spPr>
        </p:pic>
        <p:sp>
          <p:nvSpPr>
            <p:cNvPr id="42" name="Rectangle 41">
              <a:extLst>
                <a:ext uri="{FF2B5EF4-FFF2-40B4-BE49-F238E27FC236}">
                  <a16:creationId xmlns:a16="http://schemas.microsoft.com/office/drawing/2014/main" xmlns="" id="{8D880B00-5DFE-43CE-9676-9886F8AD544A}"/>
                </a:ext>
              </a:extLst>
            </p:cNvPr>
            <p:cNvSpPr/>
            <p:nvPr/>
          </p:nvSpPr>
          <p:spPr>
            <a:xfrm>
              <a:off x="-19486063" y="3972613"/>
              <a:ext cx="46956764" cy="126541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solidFill>
                  <a:schemeClr val="bg1"/>
                </a:solidFill>
              </a:endParaRPr>
            </a:p>
          </p:txBody>
        </p:sp>
      </p:grpSp>
      <p:sp>
        <p:nvSpPr>
          <p:cNvPr id="43" name="Rectangle 42">
            <a:extLst>
              <a:ext uri="{FF2B5EF4-FFF2-40B4-BE49-F238E27FC236}">
                <a16:creationId xmlns:a16="http://schemas.microsoft.com/office/drawing/2014/main" xmlns="" id="{A5383B49-38B5-47E6-A3C6-1B2119A15F0D}"/>
              </a:ext>
            </a:extLst>
          </p:cNvPr>
          <p:cNvSpPr/>
          <p:nvPr/>
        </p:nvSpPr>
        <p:spPr>
          <a:xfrm>
            <a:off x="8751727" y="3894853"/>
            <a:ext cx="2133084" cy="353943"/>
          </a:xfrm>
          <a:prstGeom prst="rect">
            <a:avLst/>
          </a:prstGeom>
        </p:spPr>
        <p:txBody>
          <a:bodyPr wrap="none">
            <a:spAutoFit/>
          </a:bodyPr>
          <a:lstStyle/>
          <a:p>
            <a:r>
              <a:rPr lang="en-GB" sz="1700" dirty="0">
                <a:solidFill>
                  <a:srgbClr val="38B550"/>
                </a:solidFill>
                <a:latin typeface="Montserrat SemiBold" pitchFamily="2" charset="77"/>
              </a:rPr>
              <a:t>Single Window Billing </a:t>
            </a:r>
          </a:p>
        </p:txBody>
      </p:sp>
      <p:sp>
        <p:nvSpPr>
          <p:cNvPr id="44" name="Rectangle 43">
            <a:extLst>
              <a:ext uri="{FF2B5EF4-FFF2-40B4-BE49-F238E27FC236}">
                <a16:creationId xmlns:a16="http://schemas.microsoft.com/office/drawing/2014/main" xmlns="" id="{3B87948C-722C-45F5-8B32-9DF04B00F3D4}"/>
              </a:ext>
            </a:extLst>
          </p:cNvPr>
          <p:cNvSpPr/>
          <p:nvPr/>
        </p:nvSpPr>
        <p:spPr>
          <a:xfrm>
            <a:off x="8739580" y="1925506"/>
            <a:ext cx="1537665" cy="353943"/>
          </a:xfrm>
          <a:prstGeom prst="rect">
            <a:avLst/>
          </a:prstGeom>
        </p:spPr>
        <p:txBody>
          <a:bodyPr wrap="none">
            <a:spAutoFit/>
          </a:bodyPr>
          <a:lstStyle/>
          <a:p>
            <a:r>
              <a:rPr lang="en-GB" sz="1700" dirty="0">
                <a:solidFill>
                  <a:srgbClr val="38B550"/>
                </a:solidFill>
                <a:latin typeface="Montserrat SemiBold" pitchFamily="2" charset="77"/>
              </a:rPr>
              <a:t> Instant Quotes</a:t>
            </a:r>
          </a:p>
        </p:txBody>
      </p:sp>
      <p:grpSp>
        <p:nvGrpSpPr>
          <p:cNvPr id="45" name="Group 44">
            <a:extLst>
              <a:ext uri="{FF2B5EF4-FFF2-40B4-BE49-F238E27FC236}">
                <a16:creationId xmlns:a16="http://schemas.microsoft.com/office/drawing/2014/main" xmlns="" id="{9E8CBF23-D005-44F0-9339-F7EF134B8FF8}"/>
              </a:ext>
            </a:extLst>
          </p:cNvPr>
          <p:cNvGrpSpPr/>
          <p:nvPr/>
        </p:nvGrpSpPr>
        <p:grpSpPr>
          <a:xfrm>
            <a:off x="8839154" y="3654642"/>
            <a:ext cx="1754351" cy="37785"/>
            <a:chOff x="-19486063" y="3972613"/>
            <a:chExt cx="48557226" cy="1265417"/>
          </a:xfrm>
          <a:solidFill>
            <a:srgbClr val="38B550"/>
          </a:solidFill>
        </p:grpSpPr>
        <p:pic>
          <p:nvPicPr>
            <p:cNvPr id="46" name="Graphic 45">
              <a:extLst>
                <a:ext uri="{FF2B5EF4-FFF2-40B4-BE49-F238E27FC236}">
                  <a16:creationId xmlns:a16="http://schemas.microsoft.com/office/drawing/2014/main" xmlns="" id="{B064B7F6-EDF6-4BC2-8FC8-8AAA692D68C0}"/>
                </a:ext>
              </a:extLst>
            </p:cNvPr>
            <p:cNvPicPr>
              <a:picLocks noChangeAspect="1"/>
            </p:cNvPicPr>
            <p:nvPr/>
          </p:nvPicPr>
          <p:blipFill>
            <a:blip r:embed="rId5" cstate="screen">
              <a:extLst>
                <a:ext uri="{28A0092B-C50C-407E-A947-70E740481C1C}">
                  <a14:useLocalDpi xmlns:a14="http://schemas.microsoft.com/office/drawing/2010/main" xmlns=""/>
                </a:ext>
                <a:ext uri="{96DAC541-7B7A-43D3-8B79-37D633B846F1}">
                  <asvg:svgBlip xmlns:asvg="http://schemas.microsoft.com/office/drawing/2016/SVG/main" xmlns="" r:embed="rId6"/>
                </a:ext>
              </a:extLst>
            </a:blip>
            <a:stretch>
              <a:fillRect/>
            </a:stretch>
          </p:blipFill>
          <p:spPr>
            <a:xfrm>
              <a:off x="27106760" y="3972613"/>
              <a:ext cx="1964403" cy="1265417"/>
            </a:xfrm>
            <a:prstGeom prst="rect">
              <a:avLst/>
            </a:prstGeom>
          </p:spPr>
        </p:pic>
        <p:sp>
          <p:nvSpPr>
            <p:cNvPr id="47" name="Rectangle 46">
              <a:extLst>
                <a:ext uri="{FF2B5EF4-FFF2-40B4-BE49-F238E27FC236}">
                  <a16:creationId xmlns:a16="http://schemas.microsoft.com/office/drawing/2014/main" xmlns="" id="{E60B9733-F495-45D9-A13C-BE6B980903E0}"/>
                </a:ext>
              </a:extLst>
            </p:cNvPr>
            <p:cNvSpPr/>
            <p:nvPr/>
          </p:nvSpPr>
          <p:spPr>
            <a:xfrm>
              <a:off x="-19486063" y="3972613"/>
              <a:ext cx="46956764" cy="126541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solidFill>
                  <a:schemeClr val="bg1"/>
                </a:solidFill>
              </a:endParaRPr>
            </a:p>
          </p:txBody>
        </p:sp>
      </p:grpSp>
      <p:pic>
        <p:nvPicPr>
          <p:cNvPr id="3" name="Graphic 2">
            <a:extLst>
              <a:ext uri="{FF2B5EF4-FFF2-40B4-BE49-F238E27FC236}">
                <a16:creationId xmlns:a16="http://schemas.microsoft.com/office/drawing/2014/main" xmlns="" id="{DC081299-B5A3-4533-948B-5BD1E09159F5}"/>
              </a:ext>
            </a:extLst>
          </p:cNvPr>
          <p:cNvPicPr>
            <a:picLocks noChangeAspect="1"/>
          </p:cNvPicPr>
          <p:nvPr/>
        </p:nvPicPr>
        <p:blipFill>
          <a:blip r:embed="rId11" cstate="screen">
            <a:extLst>
              <a:ext uri="{28A0092B-C50C-407E-A947-70E740481C1C}">
                <a14:useLocalDpi xmlns:a14="http://schemas.microsoft.com/office/drawing/2010/main" xmlns=""/>
              </a:ext>
              <a:ext uri="{96DAC541-7B7A-43D3-8B79-37D633B846F1}">
                <asvg:svgBlip xmlns:asvg="http://schemas.microsoft.com/office/drawing/2016/SVG/main" xmlns="" r:embed="rId12"/>
              </a:ext>
            </a:extLst>
          </a:blip>
          <a:stretch>
            <a:fillRect/>
          </a:stretch>
        </p:blipFill>
        <p:spPr>
          <a:xfrm>
            <a:off x="7753023" y="2228400"/>
            <a:ext cx="892800" cy="892800"/>
          </a:xfrm>
          <a:prstGeom prst="rect">
            <a:avLst/>
          </a:prstGeom>
        </p:spPr>
      </p:pic>
      <p:pic>
        <p:nvPicPr>
          <p:cNvPr id="5" name="Graphic 4">
            <a:extLst>
              <a:ext uri="{FF2B5EF4-FFF2-40B4-BE49-F238E27FC236}">
                <a16:creationId xmlns:a16="http://schemas.microsoft.com/office/drawing/2014/main" xmlns="" id="{616B0929-1474-402E-9024-73E8EDA0F9DB}"/>
              </a:ext>
            </a:extLst>
          </p:cNvPr>
          <p:cNvPicPr>
            <a:picLocks noChangeAspect="1"/>
          </p:cNvPicPr>
          <p:nvPr/>
        </p:nvPicPr>
        <p:blipFill>
          <a:blip r:embed="rId13" cstate="screen">
            <a:extLst>
              <a:ext uri="{28A0092B-C50C-407E-A947-70E740481C1C}">
                <a14:useLocalDpi xmlns:a14="http://schemas.microsoft.com/office/drawing/2010/main" xmlns=""/>
              </a:ext>
              <a:ext uri="{96DAC541-7B7A-43D3-8B79-37D633B846F1}">
                <asvg:svgBlip xmlns:asvg="http://schemas.microsoft.com/office/drawing/2016/SVG/main" xmlns="" r:embed="rId14"/>
              </a:ext>
            </a:extLst>
          </a:blip>
          <a:stretch>
            <a:fillRect/>
          </a:stretch>
        </p:blipFill>
        <p:spPr>
          <a:xfrm>
            <a:off x="7753023" y="4219116"/>
            <a:ext cx="892800" cy="892800"/>
          </a:xfrm>
          <a:prstGeom prst="rect">
            <a:avLst/>
          </a:prstGeom>
        </p:spPr>
      </p:pic>
      <p:grpSp>
        <p:nvGrpSpPr>
          <p:cNvPr id="72" name="Group 71">
            <a:extLst>
              <a:ext uri="{FF2B5EF4-FFF2-40B4-BE49-F238E27FC236}">
                <a16:creationId xmlns:a16="http://schemas.microsoft.com/office/drawing/2014/main" xmlns="" id="{33622270-C9E9-42FD-87DF-31E68D079DA8}"/>
              </a:ext>
            </a:extLst>
          </p:cNvPr>
          <p:cNvGrpSpPr/>
          <p:nvPr/>
        </p:nvGrpSpPr>
        <p:grpSpPr>
          <a:xfrm flipH="1">
            <a:off x="-25493" y="6253133"/>
            <a:ext cx="506756" cy="388299"/>
            <a:chOff x="-24884309" y="3972613"/>
            <a:chExt cx="27169200" cy="1265417"/>
          </a:xfrm>
          <a:solidFill>
            <a:srgbClr val="38B550"/>
          </a:solidFill>
        </p:grpSpPr>
        <p:pic>
          <p:nvPicPr>
            <p:cNvPr id="73" name="Graphic 72">
              <a:extLst>
                <a:ext uri="{FF2B5EF4-FFF2-40B4-BE49-F238E27FC236}">
                  <a16:creationId xmlns:a16="http://schemas.microsoft.com/office/drawing/2014/main" xmlns="" id="{1BD1EAF1-DBF9-47E8-8592-BBAB31F18B4D}"/>
                </a:ext>
              </a:extLst>
            </p:cNvPr>
            <p:cNvPicPr>
              <a:picLocks noChangeAspect="1"/>
            </p:cNvPicPr>
            <p:nvPr/>
          </p:nvPicPr>
          <p:blipFill>
            <a:blip r:embed="rId15" cstate="screen">
              <a:extLst>
                <a:ext uri="{28A0092B-C50C-407E-A947-70E740481C1C}">
                  <a14:useLocalDpi xmlns:a14="http://schemas.microsoft.com/office/drawing/2010/main" xmlns=""/>
                </a:ext>
                <a:ext uri="{96DAC541-7B7A-43D3-8B79-37D633B846F1}">
                  <asvg:svgBlip xmlns:asvg="http://schemas.microsoft.com/office/drawing/2016/SVG/main" xmlns="" r:embed="rId6"/>
                </a:ext>
              </a:extLst>
            </a:blip>
            <a:stretch>
              <a:fillRect/>
            </a:stretch>
          </p:blipFill>
          <p:spPr>
            <a:xfrm>
              <a:off x="320489" y="3972618"/>
              <a:ext cx="1964402" cy="1265412"/>
            </a:xfrm>
            <a:prstGeom prst="rect">
              <a:avLst/>
            </a:prstGeom>
          </p:spPr>
        </p:pic>
        <p:sp>
          <p:nvSpPr>
            <p:cNvPr id="74" name="Rectangle 73">
              <a:extLst>
                <a:ext uri="{FF2B5EF4-FFF2-40B4-BE49-F238E27FC236}">
                  <a16:creationId xmlns:a16="http://schemas.microsoft.com/office/drawing/2014/main" xmlns="" id="{D038D674-7511-4114-B17A-CABA355FA99D}"/>
                </a:ext>
              </a:extLst>
            </p:cNvPr>
            <p:cNvSpPr/>
            <p:nvPr/>
          </p:nvSpPr>
          <p:spPr>
            <a:xfrm>
              <a:off x="-24884309" y="3972613"/>
              <a:ext cx="25204798" cy="12654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200" dirty="0"/>
            </a:p>
          </p:txBody>
        </p:sp>
      </p:grpSp>
      <p:sp>
        <p:nvSpPr>
          <p:cNvPr id="75" name="Rectangle 74">
            <a:extLst>
              <a:ext uri="{FF2B5EF4-FFF2-40B4-BE49-F238E27FC236}">
                <a16:creationId xmlns:a16="http://schemas.microsoft.com/office/drawing/2014/main" xmlns="" id="{331DDC47-C5A0-4E89-A2FA-74ADEBCA167E}"/>
              </a:ext>
            </a:extLst>
          </p:cNvPr>
          <p:cNvSpPr/>
          <p:nvPr/>
        </p:nvSpPr>
        <p:spPr>
          <a:xfrm>
            <a:off x="69233" y="6316915"/>
            <a:ext cx="227981" cy="276999"/>
          </a:xfrm>
          <a:prstGeom prst="rect">
            <a:avLst/>
          </a:prstGeom>
        </p:spPr>
        <p:txBody>
          <a:bodyPr wrap="square">
            <a:spAutoFit/>
          </a:bodyPr>
          <a:lstStyle/>
          <a:p>
            <a:r>
              <a:rPr lang="en-US" sz="1200" dirty="0">
                <a:solidFill>
                  <a:schemeClr val="bg1"/>
                </a:solidFill>
                <a:latin typeface="Montserrat Light" panose="00000400000000000000" pitchFamily="2" charset="0"/>
              </a:rPr>
              <a:t>7</a:t>
            </a:r>
            <a:endParaRPr lang="x-none" sz="1200" dirty="0">
              <a:solidFill>
                <a:schemeClr val="bg1"/>
              </a:solidFill>
              <a:latin typeface="Montserrat Light" panose="00000400000000000000" pitchFamily="2" charset="0"/>
            </a:endParaRPr>
          </a:p>
        </p:txBody>
      </p:sp>
    </p:spTree>
    <p:extLst>
      <p:ext uri="{BB962C8B-B14F-4D97-AF65-F5344CB8AC3E}">
        <p14:creationId xmlns:p14="http://schemas.microsoft.com/office/powerpoint/2010/main" xmlns="" val="28396678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4419F6F1-2192-664E-B07D-6DDC21EFDC6F}"/>
              </a:ext>
            </a:extLst>
          </p:cNvPr>
          <p:cNvGrpSpPr/>
          <p:nvPr/>
        </p:nvGrpSpPr>
        <p:grpSpPr>
          <a:xfrm flipH="1">
            <a:off x="11600459" y="6011831"/>
            <a:ext cx="602886" cy="501430"/>
            <a:chOff x="-24884309" y="3972613"/>
            <a:chExt cx="27169200" cy="1265417"/>
          </a:xfrm>
          <a:solidFill>
            <a:srgbClr val="38B550"/>
          </a:solidFill>
        </p:grpSpPr>
        <p:pic>
          <p:nvPicPr>
            <p:cNvPr id="9" name="Graphic 8">
              <a:extLst>
                <a:ext uri="{FF2B5EF4-FFF2-40B4-BE49-F238E27FC236}">
                  <a16:creationId xmlns:a16="http://schemas.microsoft.com/office/drawing/2014/main" xmlns="" id="{8E90C68C-3CC0-E945-A8B6-B70354C7F9AB}"/>
                </a:ext>
              </a:extLst>
            </p:cNvPr>
            <p:cNvPicPr>
              <a:picLocks noChangeAspect="1"/>
            </p:cNvPicPr>
            <p:nvPr/>
          </p:nvPicPr>
          <p:blipFill>
            <a:blip r:embed="rId2" cstate="screen">
              <a:extLst>
                <a:ext uri="{28A0092B-C50C-407E-A947-70E740481C1C}">
                  <a14:useLocalDpi xmlns:a14="http://schemas.microsoft.com/office/drawing/2010/main" xmlns=""/>
                </a:ext>
                <a:ext uri="{96DAC541-7B7A-43D3-8B79-37D633B846F1}">
                  <asvg:svgBlip xmlns:asvg="http://schemas.microsoft.com/office/drawing/2016/SVG/main" xmlns="" r:embed="rId3"/>
                </a:ext>
              </a:extLst>
            </a:blip>
            <a:stretch>
              <a:fillRect/>
            </a:stretch>
          </p:blipFill>
          <p:spPr>
            <a:xfrm>
              <a:off x="320489" y="3972618"/>
              <a:ext cx="1964402" cy="1265412"/>
            </a:xfrm>
            <a:prstGeom prst="rect">
              <a:avLst/>
            </a:prstGeom>
          </p:spPr>
        </p:pic>
        <p:sp>
          <p:nvSpPr>
            <p:cNvPr id="10" name="Rectangle 9">
              <a:extLst>
                <a:ext uri="{FF2B5EF4-FFF2-40B4-BE49-F238E27FC236}">
                  <a16:creationId xmlns:a16="http://schemas.microsoft.com/office/drawing/2014/main" xmlns="" id="{943BB12E-089D-4243-9604-BC907EBFD7CC}"/>
                </a:ext>
              </a:extLst>
            </p:cNvPr>
            <p:cNvSpPr/>
            <p:nvPr/>
          </p:nvSpPr>
          <p:spPr>
            <a:xfrm>
              <a:off x="-24884309" y="3972613"/>
              <a:ext cx="25204798" cy="12654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grpSp>
      <p:sp>
        <p:nvSpPr>
          <p:cNvPr id="11" name="Rectangle 10">
            <a:extLst>
              <a:ext uri="{FF2B5EF4-FFF2-40B4-BE49-F238E27FC236}">
                <a16:creationId xmlns:a16="http://schemas.microsoft.com/office/drawing/2014/main" xmlns="" id="{352D7ABC-6B29-3A48-9716-ACED4E2963D4}"/>
              </a:ext>
            </a:extLst>
          </p:cNvPr>
          <p:cNvSpPr/>
          <p:nvPr/>
        </p:nvSpPr>
        <p:spPr>
          <a:xfrm>
            <a:off x="11695185" y="6099201"/>
            <a:ext cx="301686" cy="369332"/>
          </a:xfrm>
          <a:prstGeom prst="rect">
            <a:avLst/>
          </a:prstGeom>
        </p:spPr>
        <p:txBody>
          <a:bodyPr wrap="none">
            <a:spAutoFit/>
          </a:bodyPr>
          <a:lstStyle/>
          <a:p>
            <a:r>
              <a:rPr lang="en-GB" dirty="0">
                <a:solidFill>
                  <a:schemeClr val="bg1"/>
                </a:solidFill>
                <a:latin typeface="Montserrat Light" pitchFamily="2" charset="77"/>
              </a:rPr>
              <a:t>1</a:t>
            </a:r>
            <a:endParaRPr lang="x-none" dirty="0">
              <a:solidFill>
                <a:schemeClr val="bg1"/>
              </a:solidFill>
            </a:endParaRPr>
          </a:p>
        </p:txBody>
      </p:sp>
      <p:sp>
        <p:nvSpPr>
          <p:cNvPr id="13" name="TextBox 69">
            <a:extLst>
              <a:ext uri="{FF2B5EF4-FFF2-40B4-BE49-F238E27FC236}">
                <a16:creationId xmlns:a16="http://schemas.microsoft.com/office/drawing/2014/main" xmlns="" id="{5207B61E-A298-C143-857F-0236D57EC30F}"/>
              </a:ext>
            </a:extLst>
          </p:cNvPr>
          <p:cNvSpPr txBox="1"/>
          <p:nvPr/>
        </p:nvSpPr>
        <p:spPr>
          <a:xfrm>
            <a:off x="694653" y="1341105"/>
            <a:ext cx="5184582" cy="44930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marL="285750" indent="-285750">
              <a:lnSpc>
                <a:spcPct val="150000"/>
              </a:lnSpc>
              <a:buSzPct val="100000"/>
              <a:buFont typeface="Arial"/>
              <a:buChar char="•"/>
              <a:defRPr sz="1200">
                <a:solidFill>
                  <a:srgbClr val="FFFFFF"/>
                </a:solidFill>
                <a:latin typeface="Montserrat Light"/>
                <a:ea typeface="Montserrat Light"/>
                <a:cs typeface="Montserrat Light"/>
                <a:sym typeface="Montserrat Light"/>
              </a:defRPr>
            </a:pPr>
            <a:r>
              <a:rPr lang="en-US" sz="1200" dirty="0"/>
              <a:t>Multimodal Logistics options via DP World Rail &amp; Inland assets</a:t>
            </a:r>
          </a:p>
          <a:p>
            <a:pPr marL="285750" indent="-285750">
              <a:lnSpc>
                <a:spcPct val="150000"/>
              </a:lnSpc>
              <a:buSzPct val="100000"/>
              <a:buFont typeface="Arial"/>
              <a:buChar char="•"/>
              <a:defRPr sz="1200">
                <a:solidFill>
                  <a:srgbClr val="FFFFFF"/>
                </a:solidFill>
                <a:latin typeface="Montserrat Light"/>
                <a:ea typeface="Montserrat Light"/>
                <a:cs typeface="Montserrat Light"/>
                <a:sym typeface="Montserrat Light"/>
              </a:defRPr>
            </a:pPr>
            <a:r>
              <a:rPr lang="en-US" sz="1200" dirty="0"/>
              <a:t>Multiple service offerings (Port to Port, Warehouse to Port, ICD to Port)</a:t>
            </a:r>
          </a:p>
          <a:p>
            <a:pPr marL="285750" indent="-285750">
              <a:lnSpc>
                <a:spcPct val="150000"/>
              </a:lnSpc>
              <a:buSzPct val="100000"/>
              <a:buFont typeface="Arial"/>
              <a:buChar char="•"/>
              <a:defRPr sz="1200">
                <a:solidFill>
                  <a:srgbClr val="FFFFFF"/>
                </a:solidFill>
                <a:latin typeface="Montserrat Light"/>
                <a:ea typeface="Montserrat Light"/>
                <a:cs typeface="Montserrat Light"/>
                <a:sym typeface="Montserrat Light"/>
              </a:defRPr>
            </a:pPr>
            <a:r>
              <a:rPr lang="en-US" sz="1200" dirty="0"/>
              <a:t>FCL Trucking Solution for first/last mile transportation </a:t>
            </a:r>
          </a:p>
          <a:p>
            <a:pPr marL="285750" indent="-285750">
              <a:lnSpc>
                <a:spcPct val="150000"/>
              </a:lnSpc>
              <a:buSzPct val="100000"/>
              <a:buFont typeface="Arial"/>
              <a:buChar char="•"/>
              <a:defRPr sz="1200">
                <a:solidFill>
                  <a:srgbClr val="FFFFFF"/>
                </a:solidFill>
                <a:latin typeface="Montserrat Light"/>
                <a:ea typeface="Montserrat Light"/>
                <a:cs typeface="Montserrat Light"/>
                <a:sym typeface="Montserrat Light"/>
              </a:defRPr>
            </a:pPr>
            <a:r>
              <a:rPr lang="en-US" sz="1200" dirty="0"/>
              <a:t>DP World owned/managed trailers for expediated/preferred</a:t>
            </a:r>
            <a:br>
              <a:rPr lang="en-US" sz="1200" dirty="0"/>
            </a:br>
            <a:r>
              <a:rPr lang="en-US" sz="1200" dirty="0"/>
              <a:t>pick up/delivery slots</a:t>
            </a:r>
          </a:p>
          <a:p>
            <a:pPr marL="285750" indent="-285750">
              <a:lnSpc>
                <a:spcPct val="150000"/>
              </a:lnSpc>
              <a:buSzPct val="100000"/>
              <a:buFont typeface="Arial"/>
              <a:buChar char="•"/>
              <a:defRPr sz="1200">
                <a:solidFill>
                  <a:srgbClr val="FFFFFF"/>
                </a:solidFill>
                <a:latin typeface="Montserrat Light"/>
                <a:ea typeface="Montserrat Light"/>
                <a:cs typeface="Montserrat Light"/>
                <a:sym typeface="Montserrat Light"/>
              </a:defRPr>
            </a:pPr>
            <a:r>
              <a:rPr lang="en-US" sz="1200" dirty="0"/>
              <a:t>Highest degree of control on account of owned ICDs, Rail Network, Terminals and Carriers</a:t>
            </a:r>
          </a:p>
          <a:p>
            <a:pPr marL="285750" indent="-285750">
              <a:lnSpc>
                <a:spcPct val="150000"/>
              </a:lnSpc>
              <a:buSzPct val="100000"/>
              <a:buFont typeface="Arial"/>
              <a:buChar char="•"/>
              <a:defRPr sz="1200">
                <a:solidFill>
                  <a:srgbClr val="FFFFFF"/>
                </a:solidFill>
                <a:latin typeface="Montserrat Light"/>
                <a:ea typeface="Montserrat Light"/>
                <a:cs typeface="Montserrat Light"/>
                <a:sym typeface="Montserrat Light"/>
              </a:defRPr>
            </a:pPr>
            <a:r>
              <a:rPr lang="en-US" sz="1200" dirty="0"/>
              <a:t>Trade &amp; Logistics Finance solutions </a:t>
            </a:r>
          </a:p>
          <a:p>
            <a:pPr marL="285750" indent="-285750">
              <a:lnSpc>
                <a:spcPct val="150000"/>
              </a:lnSpc>
              <a:buSzPct val="100000"/>
              <a:buFont typeface="Arial"/>
              <a:buChar char="•"/>
              <a:defRPr sz="1200">
                <a:solidFill>
                  <a:srgbClr val="FFFFFF"/>
                </a:solidFill>
                <a:latin typeface="Montserrat Light"/>
                <a:ea typeface="Montserrat Light"/>
                <a:cs typeface="Montserrat Light"/>
                <a:sym typeface="Montserrat Light"/>
              </a:defRPr>
            </a:pPr>
            <a:r>
              <a:rPr lang="en-US" sz="1200" dirty="0"/>
              <a:t>Ship from UAE to India as well as India to various destinations across Middle East, Subcontinent, Southeast Asia Far East Asia and North Africa</a:t>
            </a:r>
          </a:p>
          <a:p>
            <a:pPr marL="285750" indent="-285750">
              <a:lnSpc>
                <a:spcPct val="150000"/>
              </a:lnSpc>
              <a:buSzPct val="100000"/>
              <a:buFont typeface="Arial"/>
              <a:buChar char="•"/>
              <a:defRPr sz="1200">
                <a:solidFill>
                  <a:srgbClr val="FFFFFF"/>
                </a:solidFill>
                <a:latin typeface="Montserrat Light"/>
                <a:ea typeface="Montserrat Light"/>
                <a:cs typeface="Montserrat Light"/>
                <a:sym typeface="Montserrat Light"/>
              </a:defRPr>
            </a:pPr>
            <a:r>
              <a:rPr lang="en-US" sz="1200" dirty="0"/>
              <a:t>Optional Value-Added Service</a:t>
            </a:r>
          </a:p>
          <a:p>
            <a:pPr marL="285750" indent="-285750">
              <a:lnSpc>
                <a:spcPct val="150000"/>
              </a:lnSpc>
              <a:buSzPct val="100000"/>
              <a:buFont typeface="Arial"/>
              <a:buChar char="•"/>
              <a:defRPr sz="1200">
                <a:solidFill>
                  <a:srgbClr val="FFFFFF"/>
                </a:solidFill>
                <a:latin typeface="Montserrat Light"/>
                <a:ea typeface="Montserrat Light"/>
                <a:cs typeface="Montserrat Light"/>
                <a:sym typeface="Montserrat Light"/>
              </a:defRPr>
            </a:pPr>
            <a:r>
              <a:rPr lang="en-US" sz="1200" dirty="0"/>
              <a:t>Dedicated Customer Service</a:t>
            </a:r>
          </a:p>
          <a:p>
            <a:pPr marL="285750" indent="-285750">
              <a:lnSpc>
                <a:spcPct val="150000"/>
              </a:lnSpc>
              <a:buSzPct val="100000"/>
              <a:buFont typeface="Arial"/>
              <a:buChar char="•"/>
              <a:defRPr sz="1200">
                <a:solidFill>
                  <a:srgbClr val="FFFFFF"/>
                </a:solidFill>
                <a:latin typeface="Montserrat Light"/>
                <a:ea typeface="Montserrat Light"/>
                <a:cs typeface="Montserrat Light"/>
                <a:sym typeface="Montserrat Light"/>
              </a:defRPr>
            </a:pPr>
            <a:r>
              <a:rPr lang="en-US" sz="1200" dirty="0"/>
              <a:t>Process and Operations, owned and managed by MTO Registered Global Logistics vertical of DP World India</a:t>
            </a:r>
          </a:p>
        </p:txBody>
      </p:sp>
      <p:sp>
        <p:nvSpPr>
          <p:cNvPr id="15" name="Title 1">
            <a:extLst>
              <a:ext uri="{FF2B5EF4-FFF2-40B4-BE49-F238E27FC236}">
                <a16:creationId xmlns:a16="http://schemas.microsoft.com/office/drawing/2014/main" xmlns="" id="{CB238FBB-B439-D146-B107-B61D2203F7B5}"/>
              </a:ext>
            </a:extLst>
          </p:cNvPr>
          <p:cNvSpPr txBox="1">
            <a:spLocks/>
          </p:cNvSpPr>
          <p:nvPr/>
        </p:nvSpPr>
        <p:spPr>
          <a:xfrm>
            <a:off x="694653" y="475018"/>
            <a:ext cx="8780219" cy="805387"/>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pPr>
              <a:defRPr sz="3000">
                <a:solidFill>
                  <a:srgbClr val="FFFFFF"/>
                </a:solidFill>
                <a:latin typeface="ConthraxSb-Regular"/>
                <a:ea typeface="ConthraxSb-Regular"/>
                <a:cs typeface="ConthraxSb-Regular"/>
                <a:sym typeface="ConthraxSb-Regular"/>
              </a:defRPr>
            </a:pPr>
            <a:endParaRPr lang="en-US" dirty="0">
              <a:latin typeface="Conthrax Regular" panose="020B0607020201080204" pitchFamily="34" charset="0"/>
            </a:endParaRPr>
          </a:p>
        </p:txBody>
      </p:sp>
      <p:sp>
        <p:nvSpPr>
          <p:cNvPr id="12" name="Title 3">
            <a:extLst>
              <a:ext uri="{FF2B5EF4-FFF2-40B4-BE49-F238E27FC236}">
                <a16:creationId xmlns:a16="http://schemas.microsoft.com/office/drawing/2014/main" xmlns="" id="{3C3AB943-0563-4237-95F5-CC62EE526B83}"/>
              </a:ext>
            </a:extLst>
          </p:cNvPr>
          <p:cNvSpPr txBox="1">
            <a:spLocks/>
          </p:cNvSpPr>
          <p:nvPr/>
        </p:nvSpPr>
        <p:spPr>
          <a:xfrm>
            <a:off x="566342" y="414318"/>
            <a:ext cx="9066756" cy="1049803"/>
          </a:xfrm>
          <a:prstGeom prst="rect">
            <a:avLst/>
          </a:prstGeom>
        </p:spPr>
        <p:txBody>
          <a:bodyPr/>
          <a:lstStyle>
            <a:lvl1pPr algn="l"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pPr>
              <a:defRPr sz="3000">
                <a:solidFill>
                  <a:srgbClr val="FFFFFF"/>
                </a:solidFill>
                <a:latin typeface="ConthraxSb-Regular"/>
                <a:ea typeface="ConthraxSb-Regular"/>
                <a:cs typeface="ConthraxSb-Regular"/>
                <a:sym typeface="ConthraxSb-Regular"/>
              </a:defRPr>
            </a:pPr>
            <a:r>
              <a:rPr lang="en-US" dirty="0">
                <a:latin typeface="Conthrax Regular" panose="020B0607020201080204" pitchFamily="34" charset="0"/>
              </a:rPr>
              <a:t>CARGOES LOGISTICS OFFERINGS </a:t>
            </a:r>
          </a:p>
        </p:txBody>
      </p:sp>
      <p:pic>
        <p:nvPicPr>
          <p:cNvPr id="24" name="Picture Placeholder 23" descr="A picture containing sky, outdoor, day&#10;&#10;Description automatically generated">
            <a:extLst>
              <a:ext uri="{FF2B5EF4-FFF2-40B4-BE49-F238E27FC236}">
                <a16:creationId xmlns:a16="http://schemas.microsoft.com/office/drawing/2014/main" xmlns="" id="{A1A8A73A-49B5-4312-AEDD-EF2131EB9ABE}"/>
              </a:ext>
            </a:extLst>
          </p:cNvPr>
          <p:cNvPicPr>
            <a:picLocks noGrp="1" noChangeAspect="1"/>
          </p:cNvPicPr>
          <p:nvPr>
            <p:ph type="pic" sz="quarter" idx="11"/>
          </p:nvPr>
        </p:nvPicPr>
        <p:blipFill>
          <a:blip r:embed="rId4" cstate="screen">
            <a:extLst>
              <a:ext uri="{28A0092B-C50C-407E-A947-70E740481C1C}">
                <a14:useLocalDpi xmlns:a14="http://schemas.microsoft.com/office/drawing/2010/main" xmlns=""/>
              </a:ext>
            </a:extLst>
          </a:blip>
          <a:srcRect/>
          <a:stretch>
            <a:fillRect/>
          </a:stretch>
        </p:blipFill>
        <p:spPr>
          <a:xfrm>
            <a:off x="4979988" y="-362857"/>
            <a:ext cx="10208312" cy="7453086"/>
          </a:xfrm>
        </p:spPr>
      </p:pic>
      <p:grpSp>
        <p:nvGrpSpPr>
          <p:cNvPr id="25" name="Group 24">
            <a:extLst>
              <a:ext uri="{FF2B5EF4-FFF2-40B4-BE49-F238E27FC236}">
                <a16:creationId xmlns:a16="http://schemas.microsoft.com/office/drawing/2014/main" xmlns="" id="{F0B1D01E-0656-4DCE-A9F6-94CE4CD6B25B}"/>
              </a:ext>
            </a:extLst>
          </p:cNvPr>
          <p:cNvGrpSpPr/>
          <p:nvPr/>
        </p:nvGrpSpPr>
        <p:grpSpPr>
          <a:xfrm flipH="1">
            <a:off x="-25493" y="6253133"/>
            <a:ext cx="506756" cy="388299"/>
            <a:chOff x="-24884309" y="3972613"/>
            <a:chExt cx="27169200" cy="1265417"/>
          </a:xfrm>
          <a:solidFill>
            <a:srgbClr val="38B550"/>
          </a:solidFill>
        </p:grpSpPr>
        <p:pic>
          <p:nvPicPr>
            <p:cNvPr id="26" name="Graphic 25">
              <a:extLst>
                <a:ext uri="{FF2B5EF4-FFF2-40B4-BE49-F238E27FC236}">
                  <a16:creationId xmlns:a16="http://schemas.microsoft.com/office/drawing/2014/main" xmlns="" id="{C0A6654D-7F7A-4336-A278-3EF4DA87E380}"/>
                </a:ext>
              </a:extLst>
            </p:cNvPr>
            <p:cNvPicPr>
              <a:picLocks noChangeAspect="1"/>
            </p:cNvPicPr>
            <p:nvPr/>
          </p:nvPicPr>
          <p:blipFill>
            <a:blip r:embed="rId5" cstate="screen">
              <a:extLst>
                <a:ext uri="{28A0092B-C50C-407E-A947-70E740481C1C}">
                  <a14:useLocalDpi xmlns:a14="http://schemas.microsoft.com/office/drawing/2010/main" xmlns=""/>
                </a:ext>
                <a:ext uri="{96DAC541-7B7A-43D3-8B79-37D633B846F1}">
                  <asvg:svgBlip xmlns:asvg="http://schemas.microsoft.com/office/drawing/2016/SVG/main" xmlns="" r:embed="rId3"/>
                </a:ext>
              </a:extLst>
            </a:blip>
            <a:stretch>
              <a:fillRect/>
            </a:stretch>
          </p:blipFill>
          <p:spPr>
            <a:xfrm>
              <a:off x="320489" y="3972618"/>
              <a:ext cx="1964402" cy="1265412"/>
            </a:xfrm>
            <a:prstGeom prst="rect">
              <a:avLst/>
            </a:prstGeom>
          </p:spPr>
        </p:pic>
        <p:sp>
          <p:nvSpPr>
            <p:cNvPr id="27" name="Rectangle 26">
              <a:extLst>
                <a:ext uri="{FF2B5EF4-FFF2-40B4-BE49-F238E27FC236}">
                  <a16:creationId xmlns:a16="http://schemas.microsoft.com/office/drawing/2014/main" xmlns="" id="{D359933C-66B7-482D-BD3E-0CE9120B3D07}"/>
                </a:ext>
              </a:extLst>
            </p:cNvPr>
            <p:cNvSpPr/>
            <p:nvPr/>
          </p:nvSpPr>
          <p:spPr>
            <a:xfrm>
              <a:off x="-24884309" y="3972613"/>
              <a:ext cx="25204798" cy="12654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200" dirty="0"/>
            </a:p>
          </p:txBody>
        </p:sp>
      </p:grpSp>
      <p:sp>
        <p:nvSpPr>
          <p:cNvPr id="28" name="Rectangle 27">
            <a:extLst>
              <a:ext uri="{FF2B5EF4-FFF2-40B4-BE49-F238E27FC236}">
                <a16:creationId xmlns:a16="http://schemas.microsoft.com/office/drawing/2014/main" xmlns="" id="{73419239-3171-4D12-A9D1-C419A198A249}"/>
              </a:ext>
            </a:extLst>
          </p:cNvPr>
          <p:cNvSpPr/>
          <p:nvPr/>
        </p:nvSpPr>
        <p:spPr>
          <a:xfrm>
            <a:off x="69233" y="6316915"/>
            <a:ext cx="227981" cy="276999"/>
          </a:xfrm>
          <a:prstGeom prst="rect">
            <a:avLst/>
          </a:prstGeom>
        </p:spPr>
        <p:txBody>
          <a:bodyPr wrap="square">
            <a:spAutoFit/>
          </a:bodyPr>
          <a:lstStyle/>
          <a:p>
            <a:r>
              <a:rPr lang="en-GB" sz="1200" dirty="0">
                <a:solidFill>
                  <a:schemeClr val="bg1"/>
                </a:solidFill>
                <a:latin typeface="Montserrat Light" pitchFamily="2" charset="77"/>
              </a:rPr>
              <a:t>8</a:t>
            </a:r>
            <a:endParaRPr lang="x-none" sz="1200" dirty="0">
              <a:solidFill>
                <a:schemeClr val="bg1"/>
              </a:solidFill>
            </a:endParaRPr>
          </a:p>
        </p:txBody>
      </p:sp>
      <p:pic>
        <p:nvPicPr>
          <p:cNvPr id="16" name="Picture 15" descr="Graphical user interface, application&#10;&#10;Description automatically generated">
            <a:extLst>
              <a:ext uri="{FF2B5EF4-FFF2-40B4-BE49-F238E27FC236}">
                <a16:creationId xmlns:a16="http://schemas.microsoft.com/office/drawing/2014/main" xmlns="" id="{FAADADA7-CF35-42F8-AA6D-23984E8239EF}"/>
              </a:ext>
            </a:extLst>
          </p:cNvPr>
          <p:cNvPicPr>
            <a:picLocks noChangeAspect="1"/>
          </p:cNvPicPr>
          <p:nvPr/>
        </p:nvPicPr>
        <p:blipFill rotWithShape="1">
          <a:blip r:embed="rId6" cstate="screen">
            <a:extLst>
              <a:ext uri="{28A0092B-C50C-407E-A947-70E740481C1C}">
                <a14:useLocalDpi xmlns:a14="http://schemas.microsoft.com/office/drawing/2010/main" xmlns=""/>
              </a:ext>
            </a:extLst>
          </a:blip>
          <a:srcRect/>
          <a:stretch/>
        </p:blipFill>
        <p:spPr>
          <a:xfrm>
            <a:off x="10534113" y="6424204"/>
            <a:ext cx="1440000" cy="330121"/>
          </a:xfrm>
          <a:prstGeom prst="rect">
            <a:avLst/>
          </a:prstGeom>
        </p:spPr>
      </p:pic>
    </p:spTree>
    <p:extLst>
      <p:ext uri="{BB962C8B-B14F-4D97-AF65-F5344CB8AC3E}">
        <p14:creationId xmlns:p14="http://schemas.microsoft.com/office/powerpoint/2010/main" xmlns="" val="6030868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xmlns="" id="{6A030D02-2C13-9E43-8DAD-1A86DDE406ED}"/>
              </a:ext>
            </a:extLst>
          </p:cNvPr>
          <p:cNvPicPr>
            <a:picLocks noChangeAspect="1"/>
          </p:cNvPicPr>
          <p:nvPr/>
        </p:nvPicPr>
        <p:blipFill>
          <a:blip r:embed="rId3"/>
          <a:stretch>
            <a:fillRect/>
          </a:stretch>
        </p:blipFill>
        <p:spPr>
          <a:xfrm>
            <a:off x="1821772" y="2365005"/>
            <a:ext cx="10175101" cy="2530173"/>
          </a:xfrm>
          <a:prstGeom prst="rect">
            <a:avLst/>
          </a:prstGeom>
        </p:spPr>
      </p:pic>
      <p:grpSp>
        <p:nvGrpSpPr>
          <p:cNvPr id="51" name="Group 50">
            <a:extLst>
              <a:ext uri="{FF2B5EF4-FFF2-40B4-BE49-F238E27FC236}">
                <a16:creationId xmlns:a16="http://schemas.microsoft.com/office/drawing/2014/main" xmlns="" id="{EDCF67DF-BDBC-8C40-9009-1FBF07749806}"/>
              </a:ext>
            </a:extLst>
          </p:cNvPr>
          <p:cNvGrpSpPr/>
          <p:nvPr/>
        </p:nvGrpSpPr>
        <p:grpSpPr>
          <a:xfrm>
            <a:off x="1" y="0"/>
            <a:ext cx="10616952" cy="1620668"/>
            <a:chOff x="-2657490" y="3972613"/>
            <a:chExt cx="9543360" cy="1456785"/>
          </a:xfrm>
          <a:solidFill>
            <a:srgbClr val="005270"/>
          </a:solidFill>
        </p:grpSpPr>
        <p:pic>
          <p:nvPicPr>
            <p:cNvPr id="53" name="Graphic 52">
              <a:extLst>
                <a:ext uri="{FF2B5EF4-FFF2-40B4-BE49-F238E27FC236}">
                  <a16:creationId xmlns:a16="http://schemas.microsoft.com/office/drawing/2014/main" xmlns="" id="{3E925542-2C10-DE49-9F90-94B38AB77319}"/>
                </a:ext>
              </a:extLst>
            </p:cNvPr>
            <p:cNvPicPr>
              <a:picLocks noChangeAspect="1"/>
            </p:cNvPicPr>
            <p:nvPr/>
          </p:nvPicPr>
          <p:blipFill>
            <a:blip r:embed="rId4" cstate="screen">
              <a:extLst>
                <a:ext uri="{28A0092B-C50C-407E-A947-70E740481C1C}">
                  <a14:useLocalDpi xmlns:a14="http://schemas.microsoft.com/office/drawing/2010/main" xmlns=""/>
                </a:ext>
                <a:ext uri="{96DAC541-7B7A-43D3-8B79-37D633B846F1}">
                  <asvg:svgBlip xmlns:asvg="http://schemas.microsoft.com/office/drawing/2016/SVG/main" xmlns="" r:embed="rId5"/>
                </a:ext>
              </a:extLst>
            </a:blip>
            <a:stretch>
              <a:fillRect/>
            </a:stretch>
          </p:blipFill>
          <p:spPr>
            <a:xfrm>
              <a:off x="4624391" y="3972617"/>
              <a:ext cx="2261479" cy="1456781"/>
            </a:xfrm>
            <a:prstGeom prst="rect">
              <a:avLst/>
            </a:prstGeom>
          </p:spPr>
        </p:pic>
        <p:sp>
          <p:nvSpPr>
            <p:cNvPr id="54" name="Rectangle 53">
              <a:extLst>
                <a:ext uri="{FF2B5EF4-FFF2-40B4-BE49-F238E27FC236}">
                  <a16:creationId xmlns:a16="http://schemas.microsoft.com/office/drawing/2014/main" xmlns="" id="{8CB9CBD9-CCD0-B74C-87CF-8788AD0893FF}"/>
                </a:ext>
              </a:extLst>
            </p:cNvPr>
            <p:cNvSpPr/>
            <p:nvPr/>
          </p:nvSpPr>
          <p:spPr>
            <a:xfrm>
              <a:off x="-2657490" y="3972613"/>
              <a:ext cx="7304399" cy="14567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grpSp>
      <p:sp>
        <p:nvSpPr>
          <p:cNvPr id="21" name="Title 3">
            <a:extLst>
              <a:ext uri="{FF2B5EF4-FFF2-40B4-BE49-F238E27FC236}">
                <a16:creationId xmlns:a16="http://schemas.microsoft.com/office/drawing/2014/main" xmlns="" id="{D028BE5A-EE44-7C44-8555-8DE5F23EEEB6}"/>
              </a:ext>
            </a:extLst>
          </p:cNvPr>
          <p:cNvSpPr txBox="1">
            <a:spLocks/>
          </p:cNvSpPr>
          <p:nvPr/>
        </p:nvSpPr>
        <p:spPr>
          <a:xfrm>
            <a:off x="650808" y="486217"/>
            <a:ext cx="7658305" cy="921100"/>
          </a:xfrm>
          <a:prstGeom prst="rect">
            <a:avLst/>
          </a:prstGeom>
        </p:spPr>
        <p:txBody>
          <a:bodyPr/>
          <a:lstStyle>
            <a:lvl1pPr algn="l"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r>
              <a:rPr lang="en-GB" sz="3000" dirty="0">
                <a:solidFill>
                  <a:schemeClr val="bg1"/>
                </a:solidFill>
                <a:latin typeface="Conthrax Regular" panose="020B0607020201080204" pitchFamily="34" charset="0"/>
              </a:rPr>
              <a:t>END-TO-END SOLUTION</a:t>
            </a:r>
          </a:p>
        </p:txBody>
      </p:sp>
      <p:pic>
        <p:nvPicPr>
          <p:cNvPr id="5" name="Picture 4" descr="Icon&#10;&#10;Description automatically generated">
            <a:extLst>
              <a:ext uri="{FF2B5EF4-FFF2-40B4-BE49-F238E27FC236}">
                <a16:creationId xmlns:a16="http://schemas.microsoft.com/office/drawing/2014/main" xmlns="" id="{D1A2DB13-CE5F-884C-8FF1-FE9F013F79F1}"/>
              </a:ext>
            </a:extLst>
          </p:cNvPr>
          <p:cNvPicPr>
            <a:picLocks noChangeAspect="1"/>
          </p:cNvPicPr>
          <p:nvPr/>
        </p:nvPicPr>
        <p:blipFill>
          <a:blip r:embed="rId6" cstate="screen">
            <a:extLst>
              <a:ext uri="{28A0092B-C50C-407E-A947-70E740481C1C}">
                <a14:useLocalDpi xmlns:a14="http://schemas.microsoft.com/office/drawing/2010/main" xmlns=""/>
              </a:ext>
            </a:extLst>
          </a:blip>
          <a:stretch>
            <a:fillRect/>
          </a:stretch>
        </p:blipFill>
        <p:spPr>
          <a:xfrm>
            <a:off x="870397" y="1809363"/>
            <a:ext cx="751501" cy="751501"/>
          </a:xfrm>
          <a:prstGeom prst="rect">
            <a:avLst/>
          </a:prstGeom>
        </p:spPr>
      </p:pic>
      <p:sp>
        <p:nvSpPr>
          <p:cNvPr id="40" name="Rectangle 39">
            <a:extLst>
              <a:ext uri="{FF2B5EF4-FFF2-40B4-BE49-F238E27FC236}">
                <a16:creationId xmlns:a16="http://schemas.microsoft.com/office/drawing/2014/main" xmlns="" id="{152538E4-0242-C744-AE2E-3055F4AD6C41}"/>
              </a:ext>
            </a:extLst>
          </p:cNvPr>
          <p:cNvSpPr/>
          <p:nvPr/>
        </p:nvSpPr>
        <p:spPr>
          <a:xfrm>
            <a:off x="1589675" y="2471787"/>
            <a:ext cx="1310093" cy="461665"/>
          </a:xfrm>
          <a:prstGeom prst="rect">
            <a:avLst/>
          </a:prstGeom>
        </p:spPr>
        <p:txBody>
          <a:bodyPr wrap="square">
            <a:spAutoFit/>
          </a:bodyPr>
          <a:lstStyle/>
          <a:p>
            <a:pPr algn="ctr"/>
            <a:r>
              <a:rPr lang="en-US" sz="1200" dirty="0">
                <a:solidFill>
                  <a:srgbClr val="000000"/>
                </a:solidFill>
                <a:latin typeface="Montserrat Light" pitchFamily="2" charset="77"/>
              </a:rPr>
              <a:t>Land </a:t>
            </a:r>
            <a:br>
              <a:rPr lang="en-US" sz="1200" dirty="0">
                <a:solidFill>
                  <a:srgbClr val="000000"/>
                </a:solidFill>
                <a:latin typeface="Montserrat Light" pitchFamily="2" charset="77"/>
              </a:rPr>
            </a:br>
            <a:r>
              <a:rPr lang="en-US" sz="1200" dirty="0">
                <a:solidFill>
                  <a:srgbClr val="000000"/>
                </a:solidFill>
                <a:latin typeface="Montserrat Light" pitchFamily="2" charset="77"/>
              </a:rPr>
              <a:t>Movement</a:t>
            </a:r>
          </a:p>
        </p:txBody>
      </p:sp>
      <p:pic>
        <p:nvPicPr>
          <p:cNvPr id="7" name="Picture 6" descr="Icon&#10;&#10;Description automatically generated">
            <a:extLst>
              <a:ext uri="{FF2B5EF4-FFF2-40B4-BE49-F238E27FC236}">
                <a16:creationId xmlns:a16="http://schemas.microsoft.com/office/drawing/2014/main" xmlns="" id="{A1E4D41E-B3AA-5042-BAC0-4ECDB83199C7}"/>
              </a:ext>
            </a:extLst>
          </p:cNvPr>
          <p:cNvPicPr>
            <a:picLocks noChangeAspect="1"/>
          </p:cNvPicPr>
          <p:nvPr/>
        </p:nvPicPr>
        <p:blipFill>
          <a:blip r:embed="rId7" cstate="screen">
            <a:extLst>
              <a:ext uri="{28A0092B-C50C-407E-A947-70E740481C1C}">
                <a14:useLocalDpi xmlns:a14="http://schemas.microsoft.com/office/drawing/2010/main" xmlns=""/>
              </a:ext>
            </a:extLst>
          </a:blip>
          <a:stretch>
            <a:fillRect/>
          </a:stretch>
        </p:blipFill>
        <p:spPr>
          <a:xfrm>
            <a:off x="1919720" y="1868002"/>
            <a:ext cx="649998" cy="649998"/>
          </a:xfrm>
          <a:prstGeom prst="rect">
            <a:avLst/>
          </a:prstGeom>
        </p:spPr>
      </p:pic>
      <p:sp>
        <p:nvSpPr>
          <p:cNvPr id="44" name="Rectangle 43">
            <a:extLst>
              <a:ext uri="{FF2B5EF4-FFF2-40B4-BE49-F238E27FC236}">
                <a16:creationId xmlns:a16="http://schemas.microsoft.com/office/drawing/2014/main" xmlns="" id="{6C4CBEC9-5FEC-9243-95CC-8790189C6BEA}"/>
              </a:ext>
            </a:extLst>
          </p:cNvPr>
          <p:cNvSpPr/>
          <p:nvPr/>
        </p:nvSpPr>
        <p:spPr>
          <a:xfrm>
            <a:off x="2711878" y="4905576"/>
            <a:ext cx="1310093" cy="461665"/>
          </a:xfrm>
          <a:prstGeom prst="rect">
            <a:avLst/>
          </a:prstGeom>
        </p:spPr>
        <p:txBody>
          <a:bodyPr wrap="square">
            <a:spAutoFit/>
          </a:bodyPr>
          <a:lstStyle/>
          <a:p>
            <a:pPr algn="ctr"/>
            <a:r>
              <a:rPr lang="en-US" sz="1200" dirty="0">
                <a:solidFill>
                  <a:srgbClr val="000000"/>
                </a:solidFill>
                <a:latin typeface="Montserrat Light" pitchFamily="2" charset="77"/>
              </a:rPr>
              <a:t>Empty Containers Back to Depot</a:t>
            </a:r>
          </a:p>
        </p:txBody>
      </p:sp>
      <p:sp>
        <p:nvSpPr>
          <p:cNvPr id="46" name="Rectangle 45">
            <a:extLst>
              <a:ext uri="{FF2B5EF4-FFF2-40B4-BE49-F238E27FC236}">
                <a16:creationId xmlns:a16="http://schemas.microsoft.com/office/drawing/2014/main" xmlns="" id="{1F7B79CD-ABB4-224C-9A37-7BB251FC2EB0}"/>
              </a:ext>
            </a:extLst>
          </p:cNvPr>
          <p:cNvSpPr/>
          <p:nvPr/>
        </p:nvSpPr>
        <p:spPr>
          <a:xfrm>
            <a:off x="9315470" y="2471787"/>
            <a:ext cx="1310093" cy="461665"/>
          </a:xfrm>
          <a:prstGeom prst="rect">
            <a:avLst/>
          </a:prstGeom>
        </p:spPr>
        <p:txBody>
          <a:bodyPr wrap="square">
            <a:spAutoFit/>
          </a:bodyPr>
          <a:lstStyle/>
          <a:p>
            <a:pPr algn="ctr"/>
            <a:r>
              <a:rPr lang="en-US" sz="1200" dirty="0">
                <a:solidFill>
                  <a:srgbClr val="000000"/>
                </a:solidFill>
                <a:latin typeface="Montserrat Light" pitchFamily="2" charset="77"/>
              </a:rPr>
              <a:t>Arrival at Origin Port</a:t>
            </a:r>
          </a:p>
        </p:txBody>
      </p:sp>
      <p:sp>
        <p:nvSpPr>
          <p:cNvPr id="60" name="Parallelogram 59">
            <a:extLst>
              <a:ext uri="{FF2B5EF4-FFF2-40B4-BE49-F238E27FC236}">
                <a16:creationId xmlns:a16="http://schemas.microsoft.com/office/drawing/2014/main" xmlns="" id="{41A9B45D-C5A2-D045-86CD-AF659B166338}"/>
              </a:ext>
            </a:extLst>
          </p:cNvPr>
          <p:cNvSpPr/>
          <p:nvPr/>
        </p:nvSpPr>
        <p:spPr>
          <a:xfrm>
            <a:off x="410338" y="3128162"/>
            <a:ext cx="1888441" cy="685234"/>
          </a:xfrm>
          <a:prstGeom prst="parallelogram">
            <a:avLst>
              <a:gd name="adj" fmla="val 39711"/>
            </a:avLst>
          </a:prstGeom>
          <a:solidFill>
            <a:srgbClr val="0052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latin typeface="Montserrat SemiBold" pitchFamily="2" charset="77"/>
              </a:rPr>
              <a:t>Origin ICD</a:t>
            </a:r>
            <a:endParaRPr lang="en-AE" sz="1000" b="1" dirty="0">
              <a:solidFill>
                <a:schemeClr val="bg1"/>
              </a:solidFill>
              <a:latin typeface="Montserrat SemiBold" pitchFamily="2" charset="77"/>
            </a:endParaRPr>
          </a:p>
        </p:txBody>
      </p:sp>
      <p:sp>
        <p:nvSpPr>
          <p:cNvPr id="61" name="Parallelogram 60">
            <a:extLst>
              <a:ext uri="{FF2B5EF4-FFF2-40B4-BE49-F238E27FC236}">
                <a16:creationId xmlns:a16="http://schemas.microsoft.com/office/drawing/2014/main" xmlns="" id="{2E82C013-60F6-244A-A7E9-682627CD93D9}"/>
              </a:ext>
            </a:extLst>
          </p:cNvPr>
          <p:cNvSpPr/>
          <p:nvPr/>
        </p:nvSpPr>
        <p:spPr>
          <a:xfrm>
            <a:off x="2662895" y="3189964"/>
            <a:ext cx="1681284" cy="620324"/>
          </a:xfrm>
          <a:prstGeom prst="parallelogram">
            <a:avLst>
              <a:gd name="adj" fmla="val 39711"/>
            </a:avLst>
          </a:prstGeom>
          <a:solidFill>
            <a:srgbClr val="0052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latin typeface="Montserrat SemiBold" pitchFamily="2" charset="77"/>
              </a:rPr>
              <a:t>Shippers Factory</a:t>
            </a:r>
            <a:endParaRPr lang="en-AE" sz="1000" b="1" dirty="0">
              <a:solidFill>
                <a:schemeClr val="bg1"/>
              </a:solidFill>
              <a:latin typeface="Montserrat SemiBold" pitchFamily="2" charset="77"/>
            </a:endParaRPr>
          </a:p>
        </p:txBody>
      </p:sp>
      <p:sp>
        <p:nvSpPr>
          <p:cNvPr id="63" name="Parallelogram 62">
            <a:extLst>
              <a:ext uri="{FF2B5EF4-FFF2-40B4-BE49-F238E27FC236}">
                <a16:creationId xmlns:a16="http://schemas.microsoft.com/office/drawing/2014/main" xmlns="" id="{CE481B0E-9CF9-7B4E-9105-C021408EA8F6}"/>
              </a:ext>
            </a:extLst>
          </p:cNvPr>
          <p:cNvSpPr/>
          <p:nvPr/>
        </p:nvSpPr>
        <p:spPr>
          <a:xfrm>
            <a:off x="4708297" y="3128164"/>
            <a:ext cx="1934691" cy="620323"/>
          </a:xfrm>
          <a:prstGeom prst="parallelogram">
            <a:avLst>
              <a:gd name="adj" fmla="val 39711"/>
            </a:avLst>
          </a:prstGeom>
          <a:solidFill>
            <a:srgbClr val="0052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latin typeface="Montserrat SemiBold" pitchFamily="2" charset="77"/>
              </a:rPr>
              <a:t>Origin ICD</a:t>
            </a:r>
            <a:endParaRPr lang="en-AE" sz="1000" b="1" dirty="0">
              <a:solidFill>
                <a:schemeClr val="bg1"/>
              </a:solidFill>
              <a:latin typeface="Montserrat SemiBold" pitchFamily="2" charset="77"/>
            </a:endParaRPr>
          </a:p>
        </p:txBody>
      </p:sp>
      <p:sp>
        <p:nvSpPr>
          <p:cNvPr id="72" name="Parallelogram 71">
            <a:extLst>
              <a:ext uri="{FF2B5EF4-FFF2-40B4-BE49-F238E27FC236}">
                <a16:creationId xmlns:a16="http://schemas.microsoft.com/office/drawing/2014/main" xmlns="" id="{F0F7CAAF-4626-6649-9CF2-6696B75D9A9F}"/>
              </a:ext>
            </a:extLst>
          </p:cNvPr>
          <p:cNvSpPr/>
          <p:nvPr/>
        </p:nvSpPr>
        <p:spPr>
          <a:xfrm>
            <a:off x="7057903" y="3128164"/>
            <a:ext cx="1616771" cy="629897"/>
          </a:xfrm>
          <a:prstGeom prst="parallelogram">
            <a:avLst>
              <a:gd name="adj" fmla="val 39711"/>
            </a:avLst>
          </a:prstGeom>
          <a:solidFill>
            <a:srgbClr val="0052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latin typeface="Montserrat SemiBold" pitchFamily="2" charset="77"/>
              </a:rPr>
              <a:t>Origin Customs*</a:t>
            </a:r>
            <a:endParaRPr lang="en-AE" sz="1000" b="1" dirty="0">
              <a:solidFill>
                <a:schemeClr val="bg1"/>
              </a:solidFill>
              <a:latin typeface="Montserrat SemiBold" pitchFamily="2" charset="77"/>
            </a:endParaRPr>
          </a:p>
        </p:txBody>
      </p:sp>
      <p:sp>
        <p:nvSpPr>
          <p:cNvPr id="73" name="Parallelogram 72">
            <a:extLst>
              <a:ext uri="{FF2B5EF4-FFF2-40B4-BE49-F238E27FC236}">
                <a16:creationId xmlns:a16="http://schemas.microsoft.com/office/drawing/2014/main" xmlns="" id="{5633C8B0-840B-3B4F-A333-E78625600541}"/>
              </a:ext>
            </a:extLst>
          </p:cNvPr>
          <p:cNvSpPr/>
          <p:nvPr/>
        </p:nvSpPr>
        <p:spPr>
          <a:xfrm>
            <a:off x="4871577" y="5611756"/>
            <a:ext cx="1406992" cy="724219"/>
          </a:xfrm>
          <a:prstGeom prst="parallelogram">
            <a:avLst>
              <a:gd name="adj" fmla="val 39711"/>
            </a:avLst>
          </a:prstGeom>
          <a:solidFill>
            <a:srgbClr val="0052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latin typeface="Montserrat SemiBold" pitchFamily="2" charset="77"/>
              </a:rPr>
              <a:t>Consignee Facility</a:t>
            </a:r>
            <a:endParaRPr lang="en-AE" sz="1000" b="1" dirty="0">
              <a:solidFill>
                <a:schemeClr val="bg1"/>
              </a:solidFill>
              <a:latin typeface="Montserrat SemiBold" pitchFamily="2" charset="77"/>
            </a:endParaRPr>
          </a:p>
        </p:txBody>
      </p:sp>
      <p:sp>
        <p:nvSpPr>
          <p:cNvPr id="74" name="Parallelogram 73">
            <a:extLst>
              <a:ext uri="{FF2B5EF4-FFF2-40B4-BE49-F238E27FC236}">
                <a16:creationId xmlns:a16="http://schemas.microsoft.com/office/drawing/2014/main" xmlns="" id="{58AAC126-06CB-B341-B029-013F39DF19CD}"/>
              </a:ext>
            </a:extLst>
          </p:cNvPr>
          <p:cNvSpPr/>
          <p:nvPr/>
        </p:nvSpPr>
        <p:spPr>
          <a:xfrm>
            <a:off x="6994180" y="5641045"/>
            <a:ext cx="1471247" cy="694928"/>
          </a:xfrm>
          <a:prstGeom prst="parallelogram">
            <a:avLst>
              <a:gd name="adj" fmla="val 39711"/>
            </a:avLst>
          </a:prstGeom>
          <a:solidFill>
            <a:srgbClr val="0052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latin typeface="Montserrat SemiBold" pitchFamily="2" charset="77"/>
              </a:rPr>
              <a:t>Destination Customs*</a:t>
            </a:r>
            <a:endParaRPr lang="en-AE" sz="1000" b="1" dirty="0">
              <a:solidFill>
                <a:schemeClr val="bg1"/>
              </a:solidFill>
              <a:latin typeface="Montserrat SemiBold" pitchFamily="2" charset="77"/>
            </a:endParaRPr>
          </a:p>
        </p:txBody>
      </p:sp>
      <p:sp>
        <p:nvSpPr>
          <p:cNvPr id="75" name="Parallelogram 74">
            <a:extLst>
              <a:ext uri="{FF2B5EF4-FFF2-40B4-BE49-F238E27FC236}">
                <a16:creationId xmlns:a16="http://schemas.microsoft.com/office/drawing/2014/main" xmlns="" id="{B22ABE3E-1EA8-2844-B9EB-1E89FCC0BD5F}"/>
              </a:ext>
            </a:extLst>
          </p:cNvPr>
          <p:cNvSpPr/>
          <p:nvPr/>
        </p:nvSpPr>
        <p:spPr>
          <a:xfrm>
            <a:off x="9266488" y="5641045"/>
            <a:ext cx="1315484" cy="702538"/>
          </a:xfrm>
          <a:prstGeom prst="parallelogram">
            <a:avLst>
              <a:gd name="adj" fmla="val 39711"/>
            </a:avLst>
          </a:prstGeom>
          <a:solidFill>
            <a:srgbClr val="0052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latin typeface="Montserrat SemiBold" pitchFamily="2" charset="77"/>
              </a:rPr>
              <a:t>Port of Discharge</a:t>
            </a:r>
            <a:endParaRPr lang="en-AE" sz="1000" b="1" dirty="0">
              <a:solidFill>
                <a:schemeClr val="bg1"/>
              </a:solidFill>
              <a:latin typeface="Montserrat SemiBold" pitchFamily="2" charset="77"/>
            </a:endParaRPr>
          </a:p>
        </p:txBody>
      </p:sp>
      <p:sp>
        <p:nvSpPr>
          <p:cNvPr id="76" name="Parallelogram 75">
            <a:extLst>
              <a:ext uri="{FF2B5EF4-FFF2-40B4-BE49-F238E27FC236}">
                <a16:creationId xmlns:a16="http://schemas.microsoft.com/office/drawing/2014/main" xmlns="" id="{21DC0E1E-0676-1143-98DB-E57ADA5FB823}"/>
              </a:ext>
            </a:extLst>
          </p:cNvPr>
          <p:cNvSpPr/>
          <p:nvPr/>
        </p:nvSpPr>
        <p:spPr>
          <a:xfrm>
            <a:off x="9052504" y="3128164"/>
            <a:ext cx="1622039" cy="629897"/>
          </a:xfrm>
          <a:prstGeom prst="parallelogram">
            <a:avLst>
              <a:gd name="adj" fmla="val 39711"/>
            </a:avLst>
          </a:prstGeom>
          <a:solidFill>
            <a:srgbClr val="0052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latin typeface="Montserrat SemiBold" pitchFamily="2" charset="77"/>
              </a:rPr>
              <a:t>Port of Loading</a:t>
            </a:r>
            <a:endParaRPr lang="en-AE" sz="1000" b="1" dirty="0">
              <a:solidFill>
                <a:schemeClr val="bg1"/>
              </a:solidFill>
              <a:latin typeface="Montserrat SemiBold" pitchFamily="2" charset="77"/>
            </a:endParaRPr>
          </a:p>
        </p:txBody>
      </p:sp>
      <p:sp>
        <p:nvSpPr>
          <p:cNvPr id="77" name="Parallelogram 76">
            <a:extLst>
              <a:ext uri="{FF2B5EF4-FFF2-40B4-BE49-F238E27FC236}">
                <a16:creationId xmlns:a16="http://schemas.microsoft.com/office/drawing/2014/main" xmlns="" id="{FAF454CE-8A8C-D249-8CF4-CB5E88CF55D1}"/>
              </a:ext>
            </a:extLst>
          </p:cNvPr>
          <p:cNvSpPr/>
          <p:nvPr/>
        </p:nvSpPr>
        <p:spPr>
          <a:xfrm>
            <a:off x="2569720" y="5611756"/>
            <a:ext cx="1487341" cy="752111"/>
          </a:xfrm>
          <a:prstGeom prst="parallelogram">
            <a:avLst>
              <a:gd name="adj" fmla="val 39711"/>
            </a:avLst>
          </a:prstGeom>
          <a:solidFill>
            <a:srgbClr val="0052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latin typeface="Montserrat SemiBold" pitchFamily="2" charset="77"/>
              </a:rPr>
              <a:t>Container Depot</a:t>
            </a:r>
            <a:endParaRPr lang="en-AE" sz="1000" b="1" dirty="0">
              <a:solidFill>
                <a:schemeClr val="bg1"/>
              </a:solidFill>
              <a:latin typeface="Montserrat SemiBold" pitchFamily="2" charset="77"/>
            </a:endParaRPr>
          </a:p>
        </p:txBody>
      </p:sp>
      <p:sp>
        <p:nvSpPr>
          <p:cNvPr id="79" name="Rectangle 78">
            <a:extLst>
              <a:ext uri="{FF2B5EF4-FFF2-40B4-BE49-F238E27FC236}">
                <a16:creationId xmlns:a16="http://schemas.microsoft.com/office/drawing/2014/main" xmlns="" id="{2668C28D-72A3-2649-9BB1-E4BD72AE16F0}"/>
              </a:ext>
            </a:extLst>
          </p:cNvPr>
          <p:cNvSpPr/>
          <p:nvPr/>
        </p:nvSpPr>
        <p:spPr>
          <a:xfrm>
            <a:off x="553001" y="2471785"/>
            <a:ext cx="1310093" cy="461665"/>
          </a:xfrm>
          <a:prstGeom prst="rect">
            <a:avLst/>
          </a:prstGeom>
        </p:spPr>
        <p:txBody>
          <a:bodyPr wrap="square">
            <a:spAutoFit/>
          </a:bodyPr>
          <a:lstStyle/>
          <a:p>
            <a:pPr algn="ctr"/>
            <a:r>
              <a:rPr lang="en-US" sz="1200" dirty="0">
                <a:solidFill>
                  <a:srgbClr val="000000"/>
                </a:solidFill>
                <a:latin typeface="Montserrat Light" pitchFamily="2" charset="77"/>
              </a:rPr>
              <a:t>Empty Containers from ICD</a:t>
            </a:r>
          </a:p>
        </p:txBody>
      </p:sp>
      <p:sp>
        <p:nvSpPr>
          <p:cNvPr id="81" name="Rectangle 80">
            <a:extLst>
              <a:ext uri="{FF2B5EF4-FFF2-40B4-BE49-F238E27FC236}">
                <a16:creationId xmlns:a16="http://schemas.microsoft.com/office/drawing/2014/main" xmlns="" id="{236AE2EC-C2F1-ED4C-A83B-AD7A8DE5490F}"/>
              </a:ext>
            </a:extLst>
          </p:cNvPr>
          <p:cNvSpPr/>
          <p:nvPr/>
        </p:nvSpPr>
        <p:spPr>
          <a:xfrm>
            <a:off x="4937142" y="2471787"/>
            <a:ext cx="1471738" cy="461665"/>
          </a:xfrm>
          <a:prstGeom prst="rect">
            <a:avLst/>
          </a:prstGeom>
        </p:spPr>
        <p:txBody>
          <a:bodyPr wrap="square">
            <a:spAutoFit/>
          </a:bodyPr>
          <a:lstStyle/>
          <a:p>
            <a:pPr algn="ctr"/>
            <a:r>
              <a:rPr lang="en-US" sz="1200" dirty="0">
                <a:solidFill>
                  <a:srgbClr val="000000"/>
                </a:solidFill>
                <a:latin typeface="Montserrat Light" pitchFamily="2" charset="77"/>
              </a:rPr>
              <a:t>Arrival of Laden containers at ICD</a:t>
            </a:r>
          </a:p>
        </p:txBody>
      </p:sp>
      <p:sp>
        <p:nvSpPr>
          <p:cNvPr id="82" name="Rectangle 81">
            <a:extLst>
              <a:ext uri="{FF2B5EF4-FFF2-40B4-BE49-F238E27FC236}">
                <a16:creationId xmlns:a16="http://schemas.microsoft.com/office/drawing/2014/main" xmlns="" id="{17C37927-7AF2-7B40-A3B4-8EDE12E03380}"/>
              </a:ext>
            </a:extLst>
          </p:cNvPr>
          <p:cNvSpPr/>
          <p:nvPr/>
        </p:nvSpPr>
        <p:spPr>
          <a:xfrm>
            <a:off x="3856170" y="2471787"/>
            <a:ext cx="1310093" cy="461665"/>
          </a:xfrm>
          <a:prstGeom prst="rect">
            <a:avLst/>
          </a:prstGeom>
        </p:spPr>
        <p:txBody>
          <a:bodyPr wrap="square">
            <a:spAutoFit/>
          </a:bodyPr>
          <a:lstStyle/>
          <a:p>
            <a:pPr algn="ctr"/>
            <a:r>
              <a:rPr lang="en-US" sz="1200" dirty="0">
                <a:solidFill>
                  <a:srgbClr val="000000"/>
                </a:solidFill>
                <a:latin typeface="Montserrat Light" pitchFamily="2" charset="77"/>
              </a:rPr>
              <a:t>Land </a:t>
            </a:r>
            <a:br>
              <a:rPr lang="en-US" sz="1200" dirty="0">
                <a:solidFill>
                  <a:srgbClr val="000000"/>
                </a:solidFill>
                <a:latin typeface="Montserrat Light" pitchFamily="2" charset="77"/>
              </a:rPr>
            </a:br>
            <a:r>
              <a:rPr lang="en-US" sz="1200" dirty="0">
                <a:solidFill>
                  <a:srgbClr val="000000"/>
                </a:solidFill>
                <a:latin typeface="Montserrat Light" pitchFamily="2" charset="77"/>
              </a:rPr>
              <a:t>Movement</a:t>
            </a:r>
          </a:p>
        </p:txBody>
      </p:sp>
      <p:pic>
        <p:nvPicPr>
          <p:cNvPr id="83" name="Picture 82" descr="Icon&#10;&#10;Description automatically generated">
            <a:extLst>
              <a:ext uri="{FF2B5EF4-FFF2-40B4-BE49-F238E27FC236}">
                <a16:creationId xmlns:a16="http://schemas.microsoft.com/office/drawing/2014/main" xmlns="" id="{8E40D8D3-ED8F-9B42-B947-8C0ACA81F286}"/>
              </a:ext>
            </a:extLst>
          </p:cNvPr>
          <p:cNvPicPr>
            <a:picLocks noChangeAspect="1"/>
          </p:cNvPicPr>
          <p:nvPr/>
        </p:nvPicPr>
        <p:blipFill>
          <a:blip r:embed="rId7" cstate="screen">
            <a:extLst>
              <a:ext uri="{28A0092B-C50C-407E-A947-70E740481C1C}">
                <a14:useLocalDpi xmlns:a14="http://schemas.microsoft.com/office/drawing/2010/main" xmlns=""/>
              </a:ext>
            </a:extLst>
          </a:blip>
          <a:stretch>
            <a:fillRect/>
          </a:stretch>
        </p:blipFill>
        <p:spPr>
          <a:xfrm>
            <a:off x="4237015" y="1868002"/>
            <a:ext cx="649998" cy="649998"/>
          </a:xfrm>
          <a:prstGeom prst="rect">
            <a:avLst/>
          </a:prstGeom>
        </p:spPr>
      </p:pic>
      <p:sp>
        <p:nvSpPr>
          <p:cNvPr id="86" name="Rectangle 85">
            <a:extLst>
              <a:ext uri="{FF2B5EF4-FFF2-40B4-BE49-F238E27FC236}">
                <a16:creationId xmlns:a16="http://schemas.microsoft.com/office/drawing/2014/main" xmlns="" id="{A8CEF856-45E3-5946-BC61-E00B9F815FE1}"/>
              </a:ext>
            </a:extLst>
          </p:cNvPr>
          <p:cNvSpPr/>
          <p:nvPr/>
        </p:nvSpPr>
        <p:spPr>
          <a:xfrm>
            <a:off x="9315470" y="4905576"/>
            <a:ext cx="1310093" cy="461665"/>
          </a:xfrm>
          <a:prstGeom prst="rect">
            <a:avLst/>
          </a:prstGeom>
        </p:spPr>
        <p:txBody>
          <a:bodyPr wrap="square">
            <a:spAutoFit/>
          </a:bodyPr>
          <a:lstStyle/>
          <a:p>
            <a:pPr algn="ctr"/>
            <a:r>
              <a:rPr lang="en-US" sz="1200" dirty="0">
                <a:solidFill>
                  <a:srgbClr val="000000"/>
                </a:solidFill>
                <a:latin typeface="Montserrat Light" pitchFamily="2" charset="77"/>
              </a:rPr>
              <a:t>Arrival at Destination Port</a:t>
            </a:r>
          </a:p>
        </p:txBody>
      </p:sp>
      <p:sp>
        <p:nvSpPr>
          <p:cNvPr id="34" name="Rectangle 33">
            <a:extLst>
              <a:ext uri="{FF2B5EF4-FFF2-40B4-BE49-F238E27FC236}">
                <a16:creationId xmlns:a16="http://schemas.microsoft.com/office/drawing/2014/main" xmlns="" id="{27DF8E83-B63A-DB40-A169-94DA908EFE71}"/>
              </a:ext>
            </a:extLst>
          </p:cNvPr>
          <p:cNvSpPr/>
          <p:nvPr/>
        </p:nvSpPr>
        <p:spPr>
          <a:xfrm>
            <a:off x="8298169" y="2471787"/>
            <a:ext cx="1310093" cy="461665"/>
          </a:xfrm>
          <a:prstGeom prst="rect">
            <a:avLst/>
          </a:prstGeom>
        </p:spPr>
        <p:txBody>
          <a:bodyPr wrap="square">
            <a:spAutoFit/>
          </a:bodyPr>
          <a:lstStyle/>
          <a:p>
            <a:pPr algn="ctr"/>
            <a:r>
              <a:rPr lang="en-US" sz="1200" dirty="0">
                <a:solidFill>
                  <a:srgbClr val="000000"/>
                </a:solidFill>
                <a:latin typeface="Montserrat Light" pitchFamily="2" charset="77"/>
              </a:rPr>
              <a:t>Rail</a:t>
            </a:r>
            <a:br>
              <a:rPr lang="en-US" sz="1200" dirty="0">
                <a:solidFill>
                  <a:srgbClr val="000000"/>
                </a:solidFill>
                <a:latin typeface="Montserrat Light" pitchFamily="2" charset="77"/>
              </a:rPr>
            </a:br>
            <a:r>
              <a:rPr lang="en-US" sz="1200" dirty="0">
                <a:solidFill>
                  <a:srgbClr val="000000"/>
                </a:solidFill>
                <a:latin typeface="Montserrat Light" pitchFamily="2" charset="77"/>
              </a:rPr>
              <a:t>Movement</a:t>
            </a:r>
          </a:p>
        </p:txBody>
      </p:sp>
      <p:sp>
        <p:nvSpPr>
          <p:cNvPr id="36" name="Rectangle 35">
            <a:extLst>
              <a:ext uri="{FF2B5EF4-FFF2-40B4-BE49-F238E27FC236}">
                <a16:creationId xmlns:a16="http://schemas.microsoft.com/office/drawing/2014/main" xmlns="" id="{A518FC75-08CA-FD4B-B923-FA46DE7651A9}"/>
              </a:ext>
            </a:extLst>
          </p:cNvPr>
          <p:cNvSpPr/>
          <p:nvPr/>
        </p:nvSpPr>
        <p:spPr>
          <a:xfrm>
            <a:off x="3906970" y="4905576"/>
            <a:ext cx="1310093" cy="461665"/>
          </a:xfrm>
          <a:prstGeom prst="rect">
            <a:avLst/>
          </a:prstGeom>
        </p:spPr>
        <p:txBody>
          <a:bodyPr wrap="square">
            <a:spAutoFit/>
          </a:bodyPr>
          <a:lstStyle/>
          <a:p>
            <a:pPr algn="ctr"/>
            <a:r>
              <a:rPr lang="en-US" sz="1200" dirty="0">
                <a:solidFill>
                  <a:srgbClr val="000000"/>
                </a:solidFill>
                <a:latin typeface="Montserrat Light" pitchFamily="2" charset="77"/>
              </a:rPr>
              <a:t>Land </a:t>
            </a:r>
            <a:br>
              <a:rPr lang="en-US" sz="1200" dirty="0">
                <a:solidFill>
                  <a:srgbClr val="000000"/>
                </a:solidFill>
                <a:latin typeface="Montserrat Light" pitchFamily="2" charset="77"/>
              </a:rPr>
            </a:br>
            <a:r>
              <a:rPr lang="en-US" sz="1200" dirty="0">
                <a:solidFill>
                  <a:srgbClr val="000000"/>
                </a:solidFill>
                <a:latin typeface="Montserrat Light" pitchFamily="2" charset="77"/>
              </a:rPr>
              <a:t>Movement</a:t>
            </a:r>
          </a:p>
        </p:txBody>
      </p:sp>
      <p:pic>
        <p:nvPicPr>
          <p:cNvPr id="41" name="Picture 40" descr="Icon&#10;&#10;Description automatically generated">
            <a:extLst>
              <a:ext uri="{FF2B5EF4-FFF2-40B4-BE49-F238E27FC236}">
                <a16:creationId xmlns:a16="http://schemas.microsoft.com/office/drawing/2014/main" xmlns="" id="{A5876683-BD0C-F144-9314-19B3AE49AE88}"/>
              </a:ext>
            </a:extLst>
          </p:cNvPr>
          <p:cNvPicPr>
            <a:picLocks noChangeAspect="1"/>
          </p:cNvPicPr>
          <p:nvPr/>
        </p:nvPicPr>
        <p:blipFill>
          <a:blip r:embed="rId7" cstate="screen">
            <a:extLst>
              <a:ext uri="{28A0092B-C50C-407E-A947-70E740481C1C}">
                <a14:useLocalDpi xmlns:a14="http://schemas.microsoft.com/office/drawing/2010/main" xmlns=""/>
              </a:ext>
            </a:extLst>
          </a:blip>
          <a:stretch>
            <a:fillRect/>
          </a:stretch>
        </p:blipFill>
        <p:spPr>
          <a:xfrm flipH="1">
            <a:off x="4237015" y="4292750"/>
            <a:ext cx="649998" cy="649998"/>
          </a:xfrm>
          <a:prstGeom prst="rect">
            <a:avLst/>
          </a:prstGeom>
        </p:spPr>
      </p:pic>
      <p:pic>
        <p:nvPicPr>
          <p:cNvPr id="3" name="Picture 2" descr="Icon&#10;&#10;Description automatically generated">
            <a:extLst>
              <a:ext uri="{FF2B5EF4-FFF2-40B4-BE49-F238E27FC236}">
                <a16:creationId xmlns:a16="http://schemas.microsoft.com/office/drawing/2014/main" xmlns="" id="{2B327660-7DF1-8F42-B03A-90FCE69260FF}"/>
              </a:ext>
            </a:extLst>
          </p:cNvPr>
          <p:cNvPicPr>
            <a:picLocks noChangeAspect="1"/>
          </p:cNvPicPr>
          <p:nvPr/>
        </p:nvPicPr>
        <p:blipFill>
          <a:blip r:embed="rId8" cstate="screen">
            <a:extLst>
              <a:ext uri="{28A0092B-C50C-407E-A947-70E740481C1C}">
                <a14:useLocalDpi xmlns:a14="http://schemas.microsoft.com/office/drawing/2010/main" xmlns=""/>
              </a:ext>
            </a:extLst>
          </a:blip>
          <a:stretch>
            <a:fillRect/>
          </a:stretch>
        </p:blipFill>
        <p:spPr>
          <a:xfrm>
            <a:off x="2993402" y="1770960"/>
            <a:ext cx="747040" cy="747040"/>
          </a:xfrm>
          <a:prstGeom prst="rect">
            <a:avLst/>
          </a:prstGeom>
        </p:spPr>
      </p:pic>
      <p:pic>
        <p:nvPicPr>
          <p:cNvPr id="6" name="Picture 5" descr="Icon&#10;&#10;Description automatically generated">
            <a:extLst>
              <a:ext uri="{FF2B5EF4-FFF2-40B4-BE49-F238E27FC236}">
                <a16:creationId xmlns:a16="http://schemas.microsoft.com/office/drawing/2014/main" xmlns="" id="{219B0B65-9ADE-AE4A-BE96-EB1F120B1912}"/>
              </a:ext>
            </a:extLst>
          </p:cNvPr>
          <p:cNvPicPr>
            <a:picLocks noChangeAspect="1"/>
          </p:cNvPicPr>
          <p:nvPr/>
        </p:nvPicPr>
        <p:blipFill>
          <a:blip r:embed="rId9">
            <a:extLst>
              <a:ext uri="{28A0092B-C50C-407E-A947-70E740481C1C}">
                <a14:useLocalDpi xmlns:a14="http://schemas.microsoft.com/office/drawing/2010/main" xmlns=""/>
              </a:ext>
            </a:extLst>
          </a:blip>
          <a:stretch>
            <a:fillRect/>
          </a:stretch>
        </p:blipFill>
        <p:spPr>
          <a:xfrm>
            <a:off x="7356946" y="1708034"/>
            <a:ext cx="809966" cy="809966"/>
          </a:xfrm>
          <a:prstGeom prst="rect">
            <a:avLst/>
          </a:prstGeom>
        </p:spPr>
      </p:pic>
      <p:pic>
        <p:nvPicPr>
          <p:cNvPr id="11" name="Picture 10" descr="Icon&#10;&#10;Description automatically generated">
            <a:extLst>
              <a:ext uri="{FF2B5EF4-FFF2-40B4-BE49-F238E27FC236}">
                <a16:creationId xmlns:a16="http://schemas.microsoft.com/office/drawing/2014/main" xmlns="" id="{9B483F2C-1A64-AE49-8207-8445F8C27A29}"/>
              </a:ext>
            </a:extLst>
          </p:cNvPr>
          <p:cNvPicPr>
            <a:picLocks noChangeAspect="1"/>
          </p:cNvPicPr>
          <p:nvPr/>
        </p:nvPicPr>
        <p:blipFill>
          <a:blip r:embed="rId10" cstate="screen">
            <a:extLst>
              <a:ext uri="{28A0092B-C50C-407E-A947-70E740481C1C}">
                <a14:useLocalDpi xmlns:a14="http://schemas.microsoft.com/office/drawing/2010/main" xmlns=""/>
              </a:ext>
            </a:extLst>
          </a:blip>
          <a:stretch>
            <a:fillRect/>
          </a:stretch>
        </p:blipFill>
        <p:spPr>
          <a:xfrm>
            <a:off x="8674675" y="1833783"/>
            <a:ext cx="604505" cy="604505"/>
          </a:xfrm>
          <a:prstGeom prst="rect">
            <a:avLst/>
          </a:prstGeom>
        </p:spPr>
      </p:pic>
      <p:pic>
        <p:nvPicPr>
          <p:cNvPr id="13" name="Picture 12">
            <a:extLst>
              <a:ext uri="{FF2B5EF4-FFF2-40B4-BE49-F238E27FC236}">
                <a16:creationId xmlns:a16="http://schemas.microsoft.com/office/drawing/2014/main" xmlns="" id="{BAB2775B-EB1D-084D-A227-07F017A27702}"/>
              </a:ext>
            </a:extLst>
          </p:cNvPr>
          <p:cNvPicPr>
            <a:picLocks noChangeAspect="1"/>
          </p:cNvPicPr>
          <p:nvPr/>
        </p:nvPicPr>
        <p:blipFill>
          <a:blip r:embed="rId11" cstate="screen">
            <a:extLst>
              <a:ext uri="{28A0092B-C50C-407E-A947-70E740481C1C}">
                <a14:useLocalDpi xmlns:a14="http://schemas.microsoft.com/office/drawing/2010/main" xmlns=""/>
              </a:ext>
            </a:extLst>
          </a:blip>
          <a:stretch>
            <a:fillRect/>
          </a:stretch>
        </p:blipFill>
        <p:spPr>
          <a:xfrm>
            <a:off x="9610302" y="1775820"/>
            <a:ext cx="720429" cy="720429"/>
          </a:xfrm>
          <a:prstGeom prst="rect">
            <a:avLst/>
          </a:prstGeom>
        </p:spPr>
      </p:pic>
      <p:pic>
        <p:nvPicPr>
          <p:cNvPr id="59" name="Picture 58">
            <a:extLst>
              <a:ext uri="{FF2B5EF4-FFF2-40B4-BE49-F238E27FC236}">
                <a16:creationId xmlns:a16="http://schemas.microsoft.com/office/drawing/2014/main" xmlns="" id="{389EB30B-CEC1-7C4F-9D1B-2F4AAC7BEAF0}"/>
              </a:ext>
            </a:extLst>
          </p:cNvPr>
          <p:cNvPicPr>
            <a:picLocks noChangeAspect="1"/>
          </p:cNvPicPr>
          <p:nvPr/>
        </p:nvPicPr>
        <p:blipFill>
          <a:blip r:embed="rId11" cstate="screen">
            <a:extLst>
              <a:ext uri="{28A0092B-C50C-407E-A947-70E740481C1C}">
                <a14:useLocalDpi xmlns:a14="http://schemas.microsoft.com/office/drawing/2010/main" xmlns=""/>
              </a:ext>
            </a:extLst>
          </a:blip>
          <a:stretch>
            <a:fillRect/>
          </a:stretch>
        </p:blipFill>
        <p:spPr>
          <a:xfrm flipH="1">
            <a:off x="9610302" y="4236255"/>
            <a:ext cx="720429" cy="720429"/>
          </a:xfrm>
          <a:prstGeom prst="rect">
            <a:avLst/>
          </a:prstGeom>
        </p:spPr>
      </p:pic>
      <p:pic>
        <p:nvPicPr>
          <p:cNvPr id="62" name="Picture 61" descr="Icon&#10;&#10;Description automatically generated">
            <a:extLst>
              <a:ext uri="{FF2B5EF4-FFF2-40B4-BE49-F238E27FC236}">
                <a16:creationId xmlns:a16="http://schemas.microsoft.com/office/drawing/2014/main" xmlns="" id="{BC569519-ED42-FD43-98EE-64954CA993BF}"/>
              </a:ext>
            </a:extLst>
          </p:cNvPr>
          <p:cNvPicPr>
            <a:picLocks noChangeAspect="1"/>
          </p:cNvPicPr>
          <p:nvPr/>
        </p:nvPicPr>
        <p:blipFill>
          <a:blip r:embed="rId9">
            <a:extLst>
              <a:ext uri="{28A0092B-C50C-407E-A947-70E740481C1C}">
                <a14:useLocalDpi xmlns:a14="http://schemas.microsoft.com/office/drawing/2010/main" xmlns=""/>
              </a:ext>
            </a:extLst>
          </a:blip>
          <a:stretch>
            <a:fillRect/>
          </a:stretch>
        </p:blipFill>
        <p:spPr>
          <a:xfrm>
            <a:off x="7356946" y="4167797"/>
            <a:ext cx="809966" cy="809966"/>
          </a:xfrm>
          <a:prstGeom prst="rect">
            <a:avLst/>
          </a:prstGeom>
        </p:spPr>
      </p:pic>
      <p:pic>
        <p:nvPicPr>
          <p:cNvPr id="64" name="Picture 63" descr="Icon&#10;&#10;Description automatically generated">
            <a:extLst>
              <a:ext uri="{FF2B5EF4-FFF2-40B4-BE49-F238E27FC236}">
                <a16:creationId xmlns:a16="http://schemas.microsoft.com/office/drawing/2014/main" xmlns="" id="{397D84BE-8EEA-4545-8712-6105F3C1ED49}"/>
              </a:ext>
            </a:extLst>
          </p:cNvPr>
          <p:cNvPicPr>
            <a:picLocks noChangeAspect="1"/>
          </p:cNvPicPr>
          <p:nvPr/>
        </p:nvPicPr>
        <p:blipFill>
          <a:blip r:embed="rId8" cstate="screen">
            <a:extLst>
              <a:ext uri="{28A0092B-C50C-407E-A947-70E740481C1C}">
                <a14:useLocalDpi xmlns:a14="http://schemas.microsoft.com/office/drawing/2010/main" xmlns=""/>
              </a:ext>
            </a:extLst>
          </a:blip>
          <a:stretch>
            <a:fillRect/>
          </a:stretch>
        </p:blipFill>
        <p:spPr>
          <a:xfrm>
            <a:off x="5242507" y="4234146"/>
            <a:ext cx="747040" cy="747040"/>
          </a:xfrm>
          <a:prstGeom prst="rect">
            <a:avLst/>
          </a:prstGeom>
        </p:spPr>
      </p:pic>
      <p:pic>
        <p:nvPicPr>
          <p:cNvPr id="65" name="Picture 64" descr="Icon&#10;&#10;Description automatically generated">
            <a:extLst>
              <a:ext uri="{FF2B5EF4-FFF2-40B4-BE49-F238E27FC236}">
                <a16:creationId xmlns:a16="http://schemas.microsoft.com/office/drawing/2014/main" xmlns="" id="{D73F908B-0AC9-B947-8D09-781ABF6884FF}"/>
              </a:ext>
            </a:extLst>
          </p:cNvPr>
          <p:cNvPicPr>
            <a:picLocks noChangeAspect="1"/>
          </p:cNvPicPr>
          <p:nvPr/>
        </p:nvPicPr>
        <p:blipFill>
          <a:blip r:embed="rId6" cstate="screen">
            <a:extLst>
              <a:ext uri="{28A0092B-C50C-407E-A947-70E740481C1C}">
                <a14:useLocalDpi xmlns:a14="http://schemas.microsoft.com/office/drawing/2010/main" xmlns=""/>
              </a:ext>
            </a:extLst>
          </a:blip>
          <a:stretch>
            <a:fillRect/>
          </a:stretch>
        </p:blipFill>
        <p:spPr>
          <a:xfrm>
            <a:off x="2991174" y="4234781"/>
            <a:ext cx="751501" cy="751501"/>
          </a:xfrm>
          <a:prstGeom prst="rect">
            <a:avLst/>
          </a:prstGeom>
        </p:spPr>
      </p:pic>
      <p:sp>
        <p:nvSpPr>
          <p:cNvPr id="69" name="Half Frame 68">
            <a:extLst>
              <a:ext uri="{FF2B5EF4-FFF2-40B4-BE49-F238E27FC236}">
                <a16:creationId xmlns:a16="http://schemas.microsoft.com/office/drawing/2014/main" xmlns="" id="{4CF8EC7E-7819-F340-8786-C0033C32A63B}"/>
              </a:ext>
            </a:extLst>
          </p:cNvPr>
          <p:cNvSpPr/>
          <p:nvPr/>
        </p:nvSpPr>
        <p:spPr>
          <a:xfrm rot="8100000">
            <a:off x="7156031" y="2361849"/>
            <a:ext cx="123072" cy="123071"/>
          </a:xfrm>
          <a:prstGeom prst="halfFrame">
            <a:avLst>
              <a:gd name="adj1" fmla="val 14342"/>
              <a:gd name="adj2" fmla="val 14342"/>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dirty="0">
              <a:solidFill>
                <a:schemeClr val="tx1"/>
              </a:solidFill>
            </a:endParaRPr>
          </a:p>
        </p:txBody>
      </p:sp>
      <p:sp>
        <p:nvSpPr>
          <p:cNvPr id="71" name="Half Frame 70">
            <a:extLst>
              <a:ext uri="{FF2B5EF4-FFF2-40B4-BE49-F238E27FC236}">
                <a16:creationId xmlns:a16="http://schemas.microsoft.com/office/drawing/2014/main" xmlns="" id="{69F7F4B1-5CC2-ED47-B18B-67AABF023280}"/>
              </a:ext>
            </a:extLst>
          </p:cNvPr>
          <p:cNvSpPr/>
          <p:nvPr/>
        </p:nvSpPr>
        <p:spPr>
          <a:xfrm rot="8100000">
            <a:off x="9409590" y="2356858"/>
            <a:ext cx="123072" cy="123071"/>
          </a:xfrm>
          <a:prstGeom prst="halfFrame">
            <a:avLst>
              <a:gd name="adj1" fmla="val 14342"/>
              <a:gd name="adj2" fmla="val 14342"/>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dirty="0">
              <a:solidFill>
                <a:schemeClr val="tx1"/>
              </a:solidFill>
            </a:endParaRPr>
          </a:p>
        </p:txBody>
      </p:sp>
      <p:sp>
        <p:nvSpPr>
          <p:cNvPr id="78" name="Half Frame 77">
            <a:extLst>
              <a:ext uri="{FF2B5EF4-FFF2-40B4-BE49-F238E27FC236}">
                <a16:creationId xmlns:a16="http://schemas.microsoft.com/office/drawing/2014/main" xmlns="" id="{76C98EE8-0563-7B4C-A9A3-ACD31AADA946}"/>
              </a:ext>
            </a:extLst>
          </p:cNvPr>
          <p:cNvSpPr/>
          <p:nvPr/>
        </p:nvSpPr>
        <p:spPr>
          <a:xfrm rot="8100000">
            <a:off x="4895151" y="2363419"/>
            <a:ext cx="123072" cy="123071"/>
          </a:xfrm>
          <a:prstGeom prst="halfFrame">
            <a:avLst>
              <a:gd name="adj1" fmla="val 14342"/>
              <a:gd name="adj2" fmla="val 14342"/>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dirty="0">
              <a:solidFill>
                <a:schemeClr val="tx1"/>
              </a:solidFill>
            </a:endParaRPr>
          </a:p>
        </p:txBody>
      </p:sp>
      <p:sp>
        <p:nvSpPr>
          <p:cNvPr id="80" name="Half Frame 79">
            <a:extLst>
              <a:ext uri="{FF2B5EF4-FFF2-40B4-BE49-F238E27FC236}">
                <a16:creationId xmlns:a16="http://schemas.microsoft.com/office/drawing/2014/main" xmlns="" id="{7D040E7C-6A4E-C145-8E73-14C25D42B19F}"/>
              </a:ext>
            </a:extLst>
          </p:cNvPr>
          <p:cNvSpPr/>
          <p:nvPr/>
        </p:nvSpPr>
        <p:spPr>
          <a:xfrm rot="8100000">
            <a:off x="2645612" y="2363502"/>
            <a:ext cx="123072" cy="123071"/>
          </a:xfrm>
          <a:prstGeom prst="halfFrame">
            <a:avLst>
              <a:gd name="adj1" fmla="val 14342"/>
              <a:gd name="adj2" fmla="val 14342"/>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dirty="0">
              <a:solidFill>
                <a:schemeClr val="tx1"/>
              </a:solidFill>
            </a:endParaRPr>
          </a:p>
        </p:txBody>
      </p:sp>
      <p:sp>
        <p:nvSpPr>
          <p:cNvPr id="87" name="Half Frame 86">
            <a:extLst>
              <a:ext uri="{FF2B5EF4-FFF2-40B4-BE49-F238E27FC236}">
                <a16:creationId xmlns:a16="http://schemas.microsoft.com/office/drawing/2014/main" xmlns="" id="{1B3EFB4A-8EF1-0A48-AB79-D40BD3B4733E}"/>
              </a:ext>
            </a:extLst>
          </p:cNvPr>
          <p:cNvSpPr/>
          <p:nvPr/>
        </p:nvSpPr>
        <p:spPr>
          <a:xfrm rot="13500000" flipH="1">
            <a:off x="6296495" y="4822690"/>
            <a:ext cx="123072" cy="123071"/>
          </a:xfrm>
          <a:prstGeom prst="halfFrame">
            <a:avLst>
              <a:gd name="adj1" fmla="val 14342"/>
              <a:gd name="adj2" fmla="val 14342"/>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dirty="0">
              <a:solidFill>
                <a:schemeClr val="tx1"/>
              </a:solidFill>
            </a:endParaRPr>
          </a:p>
        </p:txBody>
      </p:sp>
      <p:sp>
        <p:nvSpPr>
          <p:cNvPr id="88" name="Half Frame 87">
            <a:extLst>
              <a:ext uri="{FF2B5EF4-FFF2-40B4-BE49-F238E27FC236}">
                <a16:creationId xmlns:a16="http://schemas.microsoft.com/office/drawing/2014/main" xmlns="" id="{7336B7A1-7848-E849-93F6-D288E0D6DCA7}"/>
              </a:ext>
            </a:extLst>
          </p:cNvPr>
          <p:cNvSpPr/>
          <p:nvPr/>
        </p:nvSpPr>
        <p:spPr>
          <a:xfrm rot="13500000" flipH="1">
            <a:off x="8550054" y="4822690"/>
            <a:ext cx="123072" cy="123071"/>
          </a:xfrm>
          <a:prstGeom prst="halfFrame">
            <a:avLst>
              <a:gd name="adj1" fmla="val 14342"/>
              <a:gd name="adj2" fmla="val 14342"/>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dirty="0">
              <a:solidFill>
                <a:schemeClr val="tx1"/>
              </a:solidFill>
            </a:endParaRPr>
          </a:p>
        </p:txBody>
      </p:sp>
      <p:sp>
        <p:nvSpPr>
          <p:cNvPr id="89" name="Half Frame 88">
            <a:extLst>
              <a:ext uri="{FF2B5EF4-FFF2-40B4-BE49-F238E27FC236}">
                <a16:creationId xmlns:a16="http://schemas.microsoft.com/office/drawing/2014/main" xmlns="" id="{84C0DE9E-00F1-A244-9BAD-4EDC450BF4B9}"/>
              </a:ext>
            </a:extLst>
          </p:cNvPr>
          <p:cNvSpPr/>
          <p:nvPr/>
        </p:nvSpPr>
        <p:spPr>
          <a:xfrm rot="13500000" flipH="1">
            <a:off x="4035615" y="4822690"/>
            <a:ext cx="123072" cy="123071"/>
          </a:xfrm>
          <a:prstGeom prst="halfFrame">
            <a:avLst>
              <a:gd name="adj1" fmla="val 14342"/>
              <a:gd name="adj2" fmla="val 14342"/>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dirty="0">
              <a:solidFill>
                <a:schemeClr val="tx1"/>
              </a:solidFill>
            </a:endParaRPr>
          </a:p>
        </p:txBody>
      </p:sp>
      <p:sp>
        <p:nvSpPr>
          <p:cNvPr id="91" name="Half Frame 90">
            <a:extLst>
              <a:ext uri="{FF2B5EF4-FFF2-40B4-BE49-F238E27FC236}">
                <a16:creationId xmlns:a16="http://schemas.microsoft.com/office/drawing/2014/main" xmlns="" id="{AEE3863B-4AC7-7E45-BD7F-7A3B251DF588}"/>
              </a:ext>
            </a:extLst>
          </p:cNvPr>
          <p:cNvSpPr/>
          <p:nvPr/>
        </p:nvSpPr>
        <p:spPr>
          <a:xfrm rot="13500000" flipH="1">
            <a:off x="10458102" y="4795796"/>
            <a:ext cx="123072" cy="123071"/>
          </a:xfrm>
          <a:prstGeom prst="halfFrame">
            <a:avLst>
              <a:gd name="adj1" fmla="val 14342"/>
              <a:gd name="adj2" fmla="val 14342"/>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dirty="0">
              <a:solidFill>
                <a:schemeClr val="tx1"/>
              </a:solidFill>
            </a:endParaRPr>
          </a:p>
        </p:txBody>
      </p:sp>
      <p:pic>
        <p:nvPicPr>
          <p:cNvPr id="92" name="Picture 91" descr="Icon&#10;&#10;Description automatically generated">
            <a:extLst>
              <a:ext uri="{FF2B5EF4-FFF2-40B4-BE49-F238E27FC236}">
                <a16:creationId xmlns:a16="http://schemas.microsoft.com/office/drawing/2014/main" xmlns="" id="{920E5BD5-B7BE-334F-948A-25E41627DEB1}"/>
              </a:ext>
            </a:extLst>
          </p:cNvPr>
          <p:cNvPicPr>
            <a:picLocks noChangeAspect="1"/>
          </p:cNvPicPr>
          <p:nvPr/>
        </p:nvPicPr>
        <p:blipFill>
          <a:blip r:embed="rId6" cstate="screen">
            <a:extLst>
              <a:ext uri="{28A0092B-C50C-407E-A947-70E740481C1C}">
                <a14:useLocalDpi xmlns:a14="http://schemas.microsoft.com/office/drawing/2010/main" xmlns=""/>
              </a:ext>
            </a:extLst>
          </a:blip>
          <a:stretch>
            <a:fillRect/>
          </a:stretch>
        </p:blipFill>
        <p:spPr>
          <a:xfrm>
            <a:off x="5240279" y="1827417"/>
            <a:ext cx="751501" cy="751501"/>
          </a:xfrm>
          <a:prstGeom prst="rect">
            <a:avLst/>
          </a:prstGeom>
        </p:spPr>
      </p:pic>
      <p:sp>
        <p:nvSpPr>
          <p:cNvPr id="93" name="Rectangle 92">
            <a:extLst>
              <a:ext uri="{FF2B5EF4-FFF2-40B4-BE49-F238E27FC236}">
                <a16:creationId xmlns:a16="http://schemas.microsoft.com/office/drawing/2014/main" xmlns="" id="{E7FD5323-FBC1-1141-903F-AE81ACECBF7C}"/>
              </a:ext>
            </a:extLst>
          </p:cNvPr>
          <p:cNvSpPr/>
          <p:nvPr/>
        </p:nvSpPr>
        <p:spPr>
          <a:xfrm>
            <a:off x="10743826" y="3534614"/>
            <a:ext cx="1310093" cy="461665"/>
          </a:xfrm>
          <a:prstGeom prst="rect">
            <a:avLst/>
          </a:prstGeom>
        </p:spPr>
        <p:txBody>
          <a:bodyPr wrap="square">
            <a:spAutoFit/>
          </a:bodyPr>
          <a:lstStyle/>
          <a:p>
            <a:pPr algn="ctr"/>
            <a:r>
              <a:rPr lang="en-US" sz="1200" dirty="0">
                <a:solidFill>
                  <a:srgbClr val="000000"/>
                </a:solidFill>
                <a:latin typeface="Montserrat Light" pitchFamily="2" charset="77"/>
              </a:rPr>
              <a:t>Ocean</a:t>
            </a:r>
            <a:br>
              <a:rPr lang="en-US" sz="1200" dirty="0">
                <a:solidFill>
                  <a:srgbClr val="000000"/>
                </a:solidFill>
                <a:latin typeface="Montserrat Light" pitchFamily="2" charset="77"/>
              </a:rPr>
            </a:br>
            <a:r>
              <a:rPr lang="en-US" sz="1200" dirty="0">
                <a:solidFill>
                  <a:srgbClr val="000000"/>
                </a:solidFill>
                <a:latin typeface="Montserrat Light" pitchFamily="2" charset="77"/>
              </a:rPr>
              <a:t>Movement</a:t>
            </a:r>
          </a:p>
        </p:txBody>
      </p:sp>
      <p:pic>
        <p:nvPicPr>
          <p:cNvPr id="15" name="Picture 14" descr="Icon&#10;&#10;Description automatically generated">
            <a:extLst>
              <a:ext uri="{FF2B5EF4-FFF2-40B4-BE49-F238E27FC236}">
                <a16:creationId xmlns:a16="http://schemas.microsoft.com/office/drawing/2014/main" xmlns="" id="{2C210C23-EC00-A941-BE96-76D6732E71E3}"/>
              </a:ext>
            </a:extLst>
          </p:cNvPr>
          <p:cNvPicPr>
            <a:picLocks noChangeAspect="1"/>
          </p:cNvPicPr>
          <p:nvPr/>
        </p:nvPicPr>
        <p:blipFill>
          <a:blip r:embed="rId12" cstate="screen">
            <a:extLst>
              <a:ext uri="{28A0092B-C50C-407E-A947-70E740481C1C}">
                <a14:useLocalDpi xmlns:a14="http://schemas.microsoft.com/office/drawing/2010/main" xmlns=""/>
              </a:ext>
            </a:extLst>
          </a:blip>
          <a:stretch>
            <a:fillRect/>
          </a:stretch>
        </p:blipFill>
        <p:spPr>
          <a:xfrm>
            <a:off x="11038659" y="2978669"/>
            <a:ext cx="720429" cy="720429"/>
          </a:xfrm>
          <a:prstGeom prst="rect">
            <a:avLst/>
          </a:prstGeom>
        </p:spPr>
      </p:pic>
      <p:pic>
        <p:nvPicPr>
          <p:cNvPr id="67" name="Picture 66" descr="Icon&#10;&#10;Description automatically generated">
            <a:extLst>
              <a:ext uri="{FF2B5EF4-FFF2-40B4-BE49-F238E27FC236}">
                <a16:creationId xmlns:a16="http://schemas.microsoft.com/office/drawing/2014/main" xmlns="" id="{51FB9235-19DB-7A47-B07E-494F621CCEED}"/>
              </a:ext>
            </a:extLst>
          </p:cNvPr>
          <p:cNvPicPr>
            <a:picLocks noChangeAspect="1"/>
          </p:cNvPicPr>
          <p:nvPr/>
        </p:nvPicPr>
        <p:blipFill>
          <a:blip r:embed="rId7" cstate="screen">
            <a:extLst>
              <a:ext uri="{28A0092B-C50C-407E-A947-70E740481C1C}">
                <a14:useLocalDpi xmlns:a14="http://schemas.microsoft.com/office/drawing/2010/main" xmlns=""/>
              </a:ext>
            </a:extLst>
          </a:blip>
          <a:stretch>
            <a:fillRect/>
          </a:stretch>
        </p:blipFill>
        <p:spPr>
          <a:xfrm flipH="1">
            <a:off x="6413607" y="4290935"/>
            <a:ext cx="649998" cy="649998"/>
          </a:xfrm>
          <a:prstGeom prst="rect">
            <a:avLst/>
          </a:prstGeom>
        </p:spPr>
      </p:pic>
      <p:sp>
        <p:nvSpPr>
          <p:cNvPr id="2" name="Rectangle 1">
            <a:extLst>
              <a:ext uri="{FF2B5EF4-FFF2-40B4-BE49-F238E27FC236}">
                <a16:creationId xmlns:a16="http://schemas.microsoft.com/office/drawing/2014/main" xmlns="" id="{6124299A-77D4-794B-BD83-B471932BC841}"/>
              </a:ext>
            </a:extLst>
          </p:cNvPr>
          <p:cNvSpPr/>
          <p:nvPr/>
        </p:nvSpPr>
        <p:spPr>
          <a:xfrm>
            <a:off x="1833961" y="4837539"/>
            <a:ext cx="892979" cy="1341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70" name="Rectangle 69">
            <a:extLst>
              <a:ext uri="{FF2B5EF4-FFF2-40B4-BE49-F238E27FC236}">
                <a16:creationId xmlns:a16="http://schemas.microsoft.com/office/drawing/2014/main" xmlns="" id="{00D9C103-30DF-604D-BD4E-E038952AEAA7}"/>
              </a:ext>
            </a:extLst>
          </p:cNvPr>
          <p:cNvSpPr/>
          <p:nvPr/>
        </p:nvSpPr>
        <p:spPr>
          <a:xfrm>
            <a:off x="6088407" y="4905576"/>
            <a:ext cx="1310093" cy="461665"/>
          </a:xfrm>
          <a:prstGeom prst="rect">
            <a:avLst/>
          </a:prstGeom>
        </p:spPr>
        <p:txBody>
          <a:bodyPr wrap="square">
            <a:spAutoFit/>
          </a:bodyPr>
          <a:lstStyle/>
          <a:p>
            <a:pPr algn="ctr"/>
            <a:r>
              <a:rPr lang="en-US" sz="1200" dirty="0">
                <a:solidFill>
                  <a:srgbClr val="000000"/>
                </a:solidFill>
                <a:latin typeface="Montserrat Light" pitchFamily="2" charset="77"/>
              </a:rPr>
              <a:t>Land </a:t>
            </a:r>
            <a:br>
              <a:rPr lang="en-US" sz="1200" dirty="0">
                <a:solidFill>
                  <a:srgbClr val="000000"/>
                </a:solidFill>
                <a:latin typeface="Montserrat Light" pitchFamily="2" charset="77"/>
              </a:rPr>
            </a:br>
            <a:r>
              <a:rPr lang="en-US" sz="1200" dirty="0">
                <a:solidFill>
                  <a:srgbClr val="000000"/>
                </a:solidFill>
                <a:latin typeface="Montserrat Light" pitchFamily="2" charset="77"/>
              </a:rPr>
              <a:t>Movement</a:t>
            </a:r>
          </a:p>
        </p:txBody>
      </p:sp>
      <p:sp>
        <p:nvSpPr>
          <p:cNvPr id="4" name="TextBox 3">
            <a:extLst>
              <a:ext uri="{FF2B5EF4-FFF2-40B4-BE49-F238E27FC236}">
                <a16:creationId xmlns:a16="http://schemas.microsoft.com/office/drawing/2014/main" xmlns="" id="{DE5C4744-F488-420C-AAEA-18501E027789}"/>
              </a:ext>
            </a:extLst>
          </p:cNvPr>
          <p:cNvSpPr txBox="1"/>
          <p:nvPr/>
        </p:nvSpPr>
        <p:spPr>
          <a:xfrm>
            <a:off x="792416" y="5973865"/>
            <a:ext cx="1934524" cy="246221"/>
          </a:xfrm>
          <a:prstGeom prst="rect">
            <a:avLst/>
          </a:prstGeom>
          <a:noFill/>
        </p:spPr>
        <p:txBody>
          <a:bodyPr wrap="square" rtlCol="0">
            <a:spAutoFit/>
          </a:bodyPr>
          <a:lstStyle/>
          <a:p>
            <a:pPr algn="ctr"/>
            <a:r>
              <a:rPr lang="en-IN" sz="1000" dirty="0">
                <a:solidFill>
                  <a:srgbClr val="000000"/>
                </a:solidFill>
                <a:latin typeface="Montserrat SemiBold" pitchFamily="2" charset="77"/>
              </a:rPr>
              <a:t>*Coming Soon</a:t>
            </a:r>
          </a:p>
        </p:txBody>
      </p:sp>
      <p:grpSp>
        <p:nvGrpSpPr>
          <p:cNvPr id="95" name="Group 94">
            <a:extLst>
              <a:ext uri="{FF2B5EF4-FFF2-40B4-BE49-F238E27FC236}">
                <a16:creationId xmlns:a16="http://schemas.microsoft.com/office/drawing/2014/main" xmlns="" id="{AB2293CC-22C8-44D4-9F2F-1D1B37DF8AF8}"/>
              </a:ext>
            </a:extLst>
          </p:cNvPr>
          <p:cNvGrpSpPr/>
          <p:nvPr/>
        </p:nvGrpSpPr>
        <p:grpSpPr>
          <a:xfrm flipH="1">
            <a:off x="-25493" y="6253133"/>
            <a:ext cx="506756" cy="388299"/>
            <a:chOff x="-24884309" y="3972613"/>
            <a:chExt cx="27169200" cy="1265417"/>
          </a:xfrm>
          <a:solidFill>
            <a:srgbClr val="38B550"/>
          </a:solidFill>
        </p:grpSpPr>
        <p:pic>
          <p:nvPicPr>
            <p:cNvPr id="96" name="Graphic 95">
              <a:extLst>
                <a:ext uri="{FF2B5EF4-FFF2-40B4-BE49-F238E27FC236}">
                  <a16:creationId xmlns:a16="http://schemas.microsoft.com/office/drawing/2014/main" xmlns="" id="{43A2F0A2-7AC3-4E11-837C-EA8547840D46}"/>
                </a:ext>
              </a:extLst>
            </p:cNvPr>
            <p:cNvPicPr>
              <a:picLocks noChangeAspect="1"/>
            </p:cNvPicPr>
            <p:nvPr/>
          </p:nvPicPr>
          <p:blipFill>
            <a:blip r:embed="rId13" cstate="screen">
              <a:extLst>
                <a:ext uri="{28A0092B-C50C-407E-A947-70E740481C1C}">
                  <a14:useLocalDpi xmlns:a14="http://schemas.microsoft.com/office/drawing/2010/main" xmlns=""/>
                </a:ext>
                <a:ext uri="{96DAC541-7B7A-43D3-8B79-37D633B846F1}">
                  <asvg:svgBlip xmlns:asvg="http://schemas.microsoft.com/office/drawing/2016/SVG/main" xmlns="" r:embed="rId14"/>
                </a:ext>
              </a:extLst>
            </a:blip>
            <a:stretch>
              <a:fillRect/>
            </a:stretch>
          </p:blipFill>
          <p:spPr>
            <a:xfrm>
              <a:off x="320489" y="3972618"/>
              <a:ext cx="1964402" cy="1265412"/>
            </a:xfrm>
            <a:prstGeom prst="rect">
              <a:avLst/>
            </a:prstGeom>
          </p:spPr>
        </p:pic>
        <p:sp>
          <p:nvSpPr>
            <p:cNvPr id="97" name="Rectangle 96">
              <a:extLst>
                <a:ext uri="{FF2B5EF4-FFF2-40B4-BE49-F238E27FC236}">
                  <a16:creationId xmlns:a16="http://schemas.microsoft.com/office/drawing/2014/main" xmlns="" id="{AF9ED5A2-5251-43F4-A01B-CD836D9D1DCE}"/>
                </a:ext>
              </a:extLst>
            </p:cNvPr>
            <p:cNvSpPr/>
            <p:nvPr/>
          </p:nvSpPr>
          <p:spPr>
            <a:xfrm>
              <a:off x="-24884309" y="3972613"/>
              <a:ext cx="25204798" cy="12654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200" dirty="0"/>
            </a:p>
          </p:txBody>
        </p:sp>
      </p:grpSp>
      <p:sp>
        <p:nvSpPr>
          <p:cNvPr id="98" name="Rectangle 97">
            <a:extLst>
              <a:ext uri="{FF2B5EF4-FFF2-40B4-BE49-F238E27FC236}">
                <a16:creationId xmlns:a16="http://schemas.microsoft.com/office/drawing/2014/main" xmlns="" id="{2700860F-6EC8-466F-8E8D-BEDC4475730C}"/>
              </a:ext>
            </a:extLst>
          </p:cNvPr>
          <p:cNvSpPr/>
          <p:nvPr/>
        </p:nvSpPr>
        <p:spPr>
          <a:xfrm>
            <a:off x="69233" y="6316915"/>
            <a:ext cx="227981" cy="461665"/>
          </a:xfrm>
          <a:prstGeom prst="rect">
            <a:avLst/>
          </a:prstGeom>
        </p:spPr>
        <p:txBody>
          <a:bodyPr wrap="square">
            <a:spAutoFit/>
          </a:bodyPr>
          <a:lstStyle/>
          <a:p>
            <a:r>
              <a:rPr lang="en-GB" sz="1200" dirty="0">
                <a:solidFill>
                  <a:schemeClr val="bg1"/>
                </a:solidFill>
                <a:latin typeface="Montserrat Light" pitchFamily="2" charset="77"/>
              </a:rPr>
              <a:t>9-</a:t>
            </a:r>
            <a:endParaRPr lang="x-none" sz="1200" dirty="0">
              <a:solidFill>
                <a:schemeClr val="bg1"/>
              </a:solidFill>
            </a:endParaRPr>
          </a:p>
        </p:txBody>
      </p:sp>
    </p:spTree>
    <p:extLst>
      <p:ext uri="{BB962C8B-B14F-4D97-AF65-F5344CB8AC3E}">
        <p14:creationId xmlns:p14="http://schemas.microsoft.com/office/powerpoint/2010/main" xmlns="" val="8860709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xmlns="" id="{1BB54A70-2A4F-D348-A142-F1F44770A7E3}"/>
              </a:ext>
            </a:extLst>
          </p:cNvPr>
          <p:cNvSpPr txBox="1"/>
          <p:nvPr/>
        </p:nvSpPr>
        <p:spPr>
          <a:xfrm>
            <a:off x="628651" y="871661"/>
            <a:ext cx="11391593" cy="415498"/>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spAutoFit/>
          </a:bodyPr>
          <a:lstStyle>
            <a:lvl1pPr>
              <a:lnSpc>
                <a:spcPct val="90000"/>
              </a:lnSpc>
              <a:defRPr sz="3000">
                <a:solidFill>
                  <a:srgbClr val="FFFFFF"/>
                </a:solidFill>
                <a:latin typeface="ConthraxSb-Regular"/>
                <a:ea typeface="ConthraxSb-Regular"/>
                <a:cs typeface="ConthraxSb-Regular"/>
                <a:sym typeface="ConthraxSb-Regular"/>
              </a:defRPr>
            </a:lvl1pPr>
          </a:lstStyle>
          <a:p>
            <a:endParaRPr lang="en-US" dirty="0">
              <a:latin typeface="Conthrax Regular" panose="020B0607020201080204" pitchFamily="34" charset="0"/>
            </a:endParaRPr>
          </a:p>
        </p:txBody>
      </p:sp>
      <p:sp>
        <p:nvSpPr>
          <p:cNvPr id="8" name="Title 3">
            <a:extLst>
              <a:ext uri="{FF2B5EF4-FFF2-40B4-BE49-F238E27FC236}">
                <a16:creationId xmlns:a16="http://schemas.microsoft.com/office/drawing/2014/main" xmlns="" id="{6E956C6D-D949-41B9-B3F3-D34B9644F6E3}"/>
              </a:ext>
            </a:extLst>
          </p:cNvPr>
          <p:cNvSpPr txBox="1">
            <a:spLocks/>
          </p:cNvSpPr>
          <p:nvPr/>
        </p:nvSpPr>
        <p:spPr>
          <a:xfrm>
            <a:off x="566342" y="414318"/>
            <a:ext cx="9066756" cy="1049803"/>
          </a:xfrm>
          <a:prstGeom prst="rect">
            <a:avLst/>
          </a:prstGeom>
        </p:spPr>
        <p:txBody>
          <a:bodyPr/>
          <a:lstStyle>
            <a:lvl1pPr algn="l"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pPr>
              <a:defRPr sz="3000">
                <a:solidFill>
                  <a:srgbClr val="FFFFFF"/>
                </a:solidFill>
                <a:latin typeface="ConthraxSb-Regular"/>
                <a:ea typeface="ConthraxSb-Regular"/>
                <a:cs typeface="ConthraxSb-Regular"/>
                <a:sym typeface="ConthraxSb-Regular"/>
              </a:defRPr>
            </a:pPr>
            <a:r>
              <a:rPr lang="en-US" sz="3000" dirty="0">
                <a:latin typeface="Conthrax Regular" panose="020B0607020201080204" pitchFamily="34" charset="0"/>
              </a:rPr>
              <a:t>USER-FRIENDLY INTERFACE </a:t>
            </a:r>
          </a:p>
        </p:txBody>
      </p:sp>
      <p:grpSp>
        <p:nvGrpSpPr>
          <p:cNvPr id="18" name="Group 17">
            <a:extLst>
              <a:ext uri="{FF2B5EF4-FFF2-40B4-BE49-F238E27FC236}">
                <a16:creationId xmlns:a16="http://schemas.microsoft.com/office/drawing/2014/main" xmlns="" id="{C7A33078-7AAB-4BF1-B508-CB1523D816A2}"/>
              </a:ext>
            </a:extLst>
          </p:cNvPr>
          <p:cNvGrpSpPr/>
          <p:nvPr/>
        </p:nvGrpSpPr>
        <p:grpSpPr>
          <a:xfrm flipH="1">
            <a:off x="-25493" y="6253133"/>
            <a:ext cx="506756" cy="388299"/>
            <a:chOff x="-24884309" y="3972613"/>
            <a:chExt cx="27169200" cy="1265417"/>
          </a:xfrm>
          <a:solidFill>
            <a:srgbClr val="38B550"/>
          </a:solidFill>
        </p:grpSpPr>
        <p:pic>
          <p:nvPicPr>
            <p:cNvPr id="19" name="Graphic 18">
              <a:extLst>
                <a:ext uri="{FF2B5EF4-FFF2-40B4-BE49-F238E27FC236}">
                  <a16:creationId xmlns:a16="http://schemas.microsoft.com/office/drawing/2014/main" xmlns="" id="{9F86C950-321D-4A5A-9473-1D076FAE604F}"/>
                </a:ext>
              </a:extLst>
            </p:cNvPr>
            <p:cNvPicPr>
              <a:picLocks noChangeAspect="1"/>
            </p:cNvPicPr>
            <p:nvPr/>
          </p:nvPicPr>
          <p:blipFill>
            <a:blip r:embed="rId2" cstate="screen">
              <a:extLst>
                <a:ext uri="{28A0092B-C50C-407E-A947-70E740481C1C}">
                  <a14:useLocalDpi xmlns:a14="http://schemas.microsoft.com/office/drawing/2010/main" xmlns=""/>
                </a:ext>
                <a:ext uri="{96DAC541-7B7A-43D3-8B79-37D633B846F1}">
                  <asvg:svgBlip xmlns:asvg="http://schemas.microsoft.com/office/drawing/2016/SVG/main" xmlns="" r:embed="rId3"/>
                </a:ext>
              </a:extLst>
            </a:blip>
            <a:stretch>
              <a:fillRect/>
            </a:stretch>
          </p:blipFill>
          <p:spPr>
            <a:xfrm>
              <a:off x="320489" y="3972618"/>
              <a:ext cx="1964402" cy="1265412"/>
            </a:xfrm>
            <a:prstGeom prst="rect">
              <a:avLst/>
            </a:prstGeom>
          </p:spPr>
        </p:pic>
        <p:sp>
          <p:nvSpPr>
            <p:cNvPr id="20" name="Rectangle 19">
              <a:extLst>
                <a:ext uri="{FF2B5EF4-FFF2-40B4-BE49-F238E27FC236}">
                  <a16:creationId xmlns:a16="http://schemas.microsoft.com/office/drawing/2014/main" xmlns="" id="{AF21D30A-129B-4819-A93A-1A5FA0748F2F}"/>
                </a:ext>
              </a:extLst>
            </p:cNvPr>
            <p:cNvSpPr/>
            <p:nvPr/>
          </p:nvSpPr>
          <p:spPr>
            <a:xfrm>
              <a:off x="-24884309" y="3972613"/>
              <a:ext cx="25204798" cy="12654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200" dirty="0"/>
            </a:p>
          </p:txBody>
        </p:sp>
      </p:grpSp>
      <p:sp>
        <p:nvSpPr>
          <p:cNvPr id="21" name="Rectangle 20">
            <a:extLst>
              <a:ext uri="{FF2B5EF4-FFF2-40B4-BE49-F238E27FC236}">
                <a16:creationId xmlns:a16="http://schemas.microsoft.com/office/drawing/2014/main" xmlns="" id="{40FF5D96-8F24-4B98-B779-BCFFB6E458D6}"/>
              </a:ext>
            </a:extLst>
          </p:cNvPr>
          <p:cNvSpPr/>
          <p:nvPr/>
        </p:nvSpPr>
        <p:spPr>
          <a:xfrm>
            <a:off x="69233" y="6316915"/>
            <a:ext cx="497109" cy="276999"/>
          </a:xfrm>
          <a:prstGeom prst="rect">
            <a:avLst/>
          </a:prstGeom>
        </p:spPr>
        <p:txBody>
          <a:bodyPr wrap="square">
            <a:spAutoFit/>
          </a:bodyPr>
          <a:lstStyle/>
          <a:p>
            <a:r>
              <a:rPr lang="en-US" sz="1200" dirty="0">
                <a:solidFill>
                  <a:schemeClr val="bg1"/>
                </a:solidFill>
                <a:latin typeface="Montserrat Light" panose="00000400000000000000" pitchFamily="2" charset="0"/>
              </a:rPr>
              <a:t>10</a:t>
            </a:r>
            <a:endParaRPr lang="x-none" sz="1200" dirty="0">
              <a:solidFill>
                <a:schemeClr val="bg1"/>
              </a:solidFill>
              <a:latin typeface="Montserrat Light" panose="00000400000000000000" pitchFamily="2" charset="0"/>
            </a:endParaRPr>
          </a:p>
        </p:txBody>
      </p:sp>
      <p:pic>
        <p:nvPicPr>
          <p:cNvPr id="3" name="Picture 2">
            <a:extLst>
              <a:ext uri="{FF2B5EF4-FFF2-40B4-BE49-F238E27FC236}">
                <a16:creationId xmlns:a16="http://schemas.microsoft.com/office/drawing/2014/main" xmlns="" id="{292BA169-0237-4449-BDD6-BCD595B87516}"/>
              </a:ext>
            </a:extLst>
          </p:cNvPr>
          <p:cNvPicPr>
            <a:picLocks noChangeAspect="1"/>
          </p:cNvPicPr>
          <p:nvPr/>
        </p:nvPicPr>
        <p:blipFill rotWithShape="1">
          <a:blip r:embed="rId4" cstate="screen">
            <a:extLst>
              <a:ext uri="{28A0092B-C50C-407E-A947-70E740481C1C}">
                <a14:useLocalDpi xmlns:a14="http://schemas.microsoft.com/office/drawing/2010/main" xmlns=""/>
              </a:ext>
            </a:extLst>
          </a:blip>
          <a:srcRect t="10238" r="92" b="6019"/>
          <a:stretch/>
        </p:blipFill>
        <p:spPr>
          <a:xfrm>
            <a:off x="1731511" y="1660093"/>
            <a:ext cx="9001136" cy="4241837"/>
          </a:xfrm>
          <a:prstGeom prst="rect">
            <a:avLst/>
          </a:prstGeom>
        </p:spPr>
      </p:pic>
    </p:spTree>
    <p:extLst>
      <p:ext uri="{BB962C8B-B14F-4D97-AF65-F5344CB8AC3E}">
        <p14:creationId xmlns:p14="http://schemas.microsoft.com/office/powerpoint/2010/main" xmlns="" val="17747667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xmlns="" id="{1BB54A70-2A4F-D348-A142-F1F44770A7E3}"/>
              </a:ext>
            </a:extLst>
          </p:cNvPr>
          <p:cNvSpPr txBox="1"/>
          <p:nvPr/>
        </p:nvSpPr>
        <p:spPr>
          <a:xfrm>
            <a:off x="628651" y="871661"/>
            <a:ext cx="11391593" cy="415498"/>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spAutoFit/>
          </a:bodyPr>
          <a:lstStyle>
            <a:lvl1pPr>
              <a:lnSpc>
                <a:spcPct val="90000"/>
              </a:lnSpc>
              <a:defRPr sz="3000">
                <a:solidFill>
                  <a:srgbClr val="FFFFFF"/>
                </a:solidFill>
                <a:latin typeface="ConthraxSb-Regular"/>
                <a:ea typeface="ConthraxSb-Regular"/>
                <a:cs typeface="ConthraxSb-Regular"/>
                <a:sym typeface="ConthraxSb-Regular"/>
              </a:defRPr>
            </a:lvl1pPr>
          </a:lstStyle>
          <a:p>
            <a:endParaRPr lang="en-US" dirty="0">
              <a:latin typeface="Conthrax Regular" panose="020B0607020201080204" pitchFamily="34" charset="0"/>
            </a:endParaRPr>
          </a:p>
        </p:txBody>
      </p:sp>
      <p:sp>
        <p:nvSpPr>
          <p:cNvPr id="10" name="Title 3">
            <a:extLst>
              <a:ext uri="{FF2B5EF4-FFF2-40B4-BE49-F238E27FC236}">
                <a16:creationId xmlns:a16="http://schemas.microsoft.com/office/drawing/2014/main" xmlns="" id="{28F7FE8B-7600-48EA-A92E-F5277900173E}"/>
              </a:ext>
            </a:extLst>
          </p:cNvPr>
          <p:cNvSpPr txBox="1">
            <a:spLocks/>
          </p:cNvSpPr>
          <p:nvPr/>
        </p:nvSpPr>
        <p:spPr>
          <a:xfrm>
            <a:off x="566342" y="414318"/>
            <a:ext cx="9066756" cy="1049803"/>
          </a:xfrm>
          <a:prstGeom prst="rect">
            <a:avLst/>
          </a:prstGeom>
        </p:spPr>
        <p:txBody>
          <a:bodyPr/>
          <a:lstStyle>
            <a:lvl1pPr algn="l"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pPr>
              <a:defRPr sz="3000">
                <a:solidFill>
                  <a:srgbClr val="FFFFFF"/>
                </a:solidFill>
                <a:latin typeface="ConthraxSb-Regular"/>
                <a:ea typeface="ConthraxSb-Regular"/>
                <a:cs typeface="ConthraxSb-Regular"/>
                <a:sym typeface="ConthraxSb-Regular"/>
              </a:defRPr>
            </a:pPr>
            <a:r>
              <a:rPr lang="en-US" sz="3000" dirty="0">
                <a:latin typeface="Conthrax Regular" panose="020B0607020201080204" pitchFamily="34" charset="0"/>
              </a:rPr>
              <a:t>MULTIPLE SCHEDULES TO CHOOSE FROM</a:t>
            </a:r>
          </a:p>
        </p:txBody>
      </p:sp>
      <p:pic>
        <p:nvPicPr>
          <p:cNvPr id="11" name="Picture 10">
            <a:extLst>
              <a:ext uri="{FF2B5EF4-FFF2-40B4-BE49-F238E27FC236}">
                <a16:creationId xmlns:a16="http://schemas.microsoft.com/office/drawing/2014/main" xmlns="" id="{BEED2D49-533B-4EE8-8859-2EF40E9FE898}"/>
              </a:ext>
            </a:extLst>
          </p:cNvPr>
          <p:cNvPicPr/>
          <p:nvPr/>
        </p:nvPicPr>
        <p:blipFill>
          <a:blip r:embed="rId2"/>
          <a:stretch>
            <a:fillRect/>
          </a:stretch>
        </p:blipFill>
        <p:spPr>
          <a:xfrm>
            <a:off x="1955189" y="1743777"/>
            <a:ext cx="8281617" cy="4498200"/>
          </a:xfrm>
          <a:prstGeom prst="rect">
            <a:avLst/>
          </a:prstGeom>
        </p:spPr>
      </p:pic>
      <p:grpSp>
        <p:nvGrpSpPr>
          <p:cNvPr id="19" name="Group 18">
            <a:extLst>
              <a:ext uri="{FF2B5EF4-FFF2-40B4-BE49-F238E27FC236}">
                <a16:creationId xmlns:a16="http://schemas.microsoft.com/office/drawing/2014/main" xmlns="" id="{2CAD2752-51A6-4286-96A8-BA7EC1290EA0}"/>
              </a:ext>
            </a:extLst>
          </p:cNvPr>
          <p:cNvGrpSpPr/>
          <p:nvPr/>
        </p:nvGrpSpPr>
        <p:grpSpPr>
          <a:xfrm flipH="1">
            <a:off x="-25493" y="6253133"/>
            <a:ext cx="506756" cy="388299"/>
            <a:chOff x="-24884309" y="3972613"/>
            <a:chExt cx="27169200" cy="1265417"/>
          </a:xfrm>
          <a:solidFill>
            <a:srgbClr val="38B550"/>
          </a:solidFill>
        </p:grpSpPr>
        <p:pic>
          <p:nvPicPr>
            <p:cNvPr id="20" name="Graphic 19">
              <a:extLst>
                <a:ext uri="{FF2B5EF4-FFF2-40B4-BE49-F238E27FC236}">
                  <a16:creationId xmlns:a16="http://schemas.microsoft.com/office/drawing/2014/main" xmlns="" id="{F1D44196-B805-4A89-83E8-A44D7B6D7237}"/>
                </a:ext>
              </a:extLst>
            </p:cNvPr>
            <p:cNvPicPr>
              <a:picLocks noChangeAspect="1"/>
            </p:cNvPicPr>
            <p:nvPr/>
          </p:nvPicPr>
          <p:blipFill>
            <a:blip r:embed="rId3" cstate="screen">
              <a:extLst>
                <a:ext uri="{28A0092B-C50C-407E-A947-70E740481C1C}">
                  <a14:useLocalDpi xmlns:a14="http://schemas.microsoft.com/office/drawing/2010/main" xmlns=""/>
                </a:ext>
                <a:ext uri="{96DAC541-7B7A-43D3-8B79-37D633B846F1}">
                  <asvg:svgBlip xmlns:asvg="http://schemas.microsoft.com/office/drawing/2016/SVG/main" xmlns="" r:embed="rId4"/>
                </a:ext>
              </a:extLst>
            </a:blip>
            <a:stretch>
              <a:fillRect/>
            </a:stretch>
          </p:blipFill>
          <p:spPr>
            <a:xfrm>
              <a:off x="320489" y="3972618"/>
              <a:ext cx="1964402" cy="1265412"/>
            </a:xfrm>
            <a:prstGeom prst="rect">
              <a:avLst/>
            </a:prstGeom>
          </p:spPr>
        </p:pic>
        <p:sp>
          <p:nvSpPr>
            <p:cNvPr id="21" name="Rectangle 20">
              <a:extLst>
                <a:ext uri="{FF2B5EF4-FFF2-40B4-BE49-F238E27FC236}">
                  <a16:creationId xmlns:a16="http://schemas.microsoft.com/office/drawing/2014/main" xmlns="" id="{8BA885B3-D3F5-41CE-AB1E-CE3C5631BC77}"/>
                </a:ext>
              </a:extLst>
            </p:cNvPr>
            <p:cNvSpPr/>
            <p:nvPr/>
          </p:nvSpPr>
          <p:spPr>
            <a:xfrm>
              <a:off x="-24884309" y="3972613"/>
              <a:ext cx="25204798" cy="12654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200" dirty="0"/>
            </a:p>
          </p:txBody>
        </p:sp>
      </p:grpSp>
      <p:sp>
        <p:nvSpPr>
          <p:cNvPr id="22" name="Rectangle 21">
            <a:extLst>
              <a:ext uri="{FF2B5EF4-FFF2-40B4-BE49-F238E27FC236}">
                <a16:creationId xmlns:a16="http://schemas.microsoft.com/office/drawing/2014/main" xmlns="" id="{291C02FE-24C2-4E6F-A4CC-47D8B6A816C1}"/>
              </a:ext>
            </a:extLst>
          </p:cNvPr>
          <p:cNvSpPr/>
          <p:nvPr/>
        </p:nvSpPr>
        <p:spPr>
          <a:xfrm>
            <a:off x="69233" y="6316915"/>
            <a:ext cx="412030" cy="276999"/>
          </a:xfrm>
          <a:prstGeom prst="rect">
            <a:avLst/>
          </a:prstGeom>
        </p:spPr>
        <p:txBody>
          <a:bodyPr wrap="square">
            <a:spAutoFit/>
          </a:bodyPr>
          <a:lstStyle/>
          <a:p>
            <a:r>
              <a:rPr lang="en-GB" sz="1200" dirty="0">
                <a:solidFill>
                  <a:schemeClr val="bg1"/>
                </a:solidFill>
                <a:latin typeface="Montserrat Light" pitchFamily="2" charset="77"/>
              </a:rPr>
              <a:t>11</a:t>
            </a:r>
            <a:endParaRPr lang="x-none" sz="1200" dirty="0">
              <a:solidFill>
                <a:schemeClr val="bg1"/>
              </a:solidFill>
            </a:endParaRPr>
          </a:p>
        </p:txBody>
      </p:sp>
    </p:spTree>
    <p:extLst>
      <p:ext uri="{BB962C8B-B14F-4D97-AF65-F5344CB8AC3E}">
        <p14:creationId xmlns:p14="http://schemas.microsoft.com/office/powerpoint/2010/main" xmlns="" val="16230098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xmlns="" id="{1BB54A70-2A4F-D348-A142-F1F44770A7E3}"/>
              </a:ext>
            </a:extLst>
          </p:cNvPr>
          <p:cNvSpPr txBox="1"/>
          <p:nvPr/>
        </p:nvSpPr>
        <p:spPr>
          <a:xfrm>
            <a:off x="628651" y="871661"/>
            <a:ext cx="11391593" cy="415498"/>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spAutoFit/>
          </a:bodyPr>
          <a:lstStyle>
            <a:lvl1pPr>
              <a:lnSpc>
                <a:spcPct val="90000"/>
              </a:lnSpc>
              <a:defRPr sz="3000">
                <a:solidFill>
                  <a:srgbClr val="FFFFFF"/>
                </a:solidFill>
                <a:latin typeface="ConthraxSb-Regular"/>
                <a:ea typeface="ConthraxSb-Regular"/>
                <a:cs typeface="ConthraxSb-Regular"/>
                <a:sym typeface="ConthraxSb-Regular"/>
              </a:defRPr>
            </a:lvl1pPr>
          </a:lstStyle>
          <a:p>
            <a:endParaRPr lang="en-US" dirty="0">
              <a:latin typeface="Conthrax Regular" panose="020B0607020201080204" pitchFamily="34" charset="0"/>
            </a:endParaRPr>
          </a:p>
        </p:txBody>
      </p:sp>
      <p:sp>
        <p:nvSpPr>
          <p:cNvPr id="11" name="Title 3">
            <a:extLst>
              <a:ext uri="{FF2B5EF4-FFF2-40B4-BE49-F238E27FC236}">
                <a16:creationId xmlns:a16="http://schemas.microsoft.com/office/drawing/2014/main" xmlns="" id="{8B0487AF-725D-488A-B5CB-D561481117A9}"/>
              </a:ext>
            </a:extLst>
          </p:cNvPr>
          <p:cNvSpPr txBox="1">
            <a:spLocks/>
          </p:cNvSpPr>
          <p:nvPr/>
        </p:nvSpPr>
        <p:spPr>
          <a:xfrm>
            <a:off x="566342" y="414318"/>
            <a:ext cx="9066756" cy="1049803"/>
          </a:xfrm>
          <a:prstGeom prst="rect">
            <a:avLst/>
          </a:prstGeom>
        </p:spPr>
        <p:txBody>
          <a:bodyPr/>
          <a:lstStyle>
            <a:lvl1pPr algn="l"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pPr>
              <a:defRPr sz="3000">
                <a:solidFill>
                  <a:srgbClr val="FFFFFF"/>
                </a:solidFill>
                <a:latin typeface="ConthraxSb-Regular"/>
                <a:ea typeface="ConthraxSb-Regular"/>
                <a:cs typeface="ConthraxSb-Regular"/>
                <a:sym typeface="ConthraxSb-Regular"/>
              </a:defRPr>
            </a:pPr>
            <a:r>
              <a:rPr lang="en-US" sz="3000" dirty="0">
                <a:latin typeface="Conthrax Regular" panose="020B0607020201080204" pitchFamily="34" charset="0"/>
              </a:rPr>
              <a:t>MULTIPLE PAYMENT OPTIONS</a:t>
            </a:r>
          </a:p>
        </p:txBody>
      </p:sp>
      <p:pic>
        <p:nvPicPr>
          <p:cNvPr id="12" name="Picture 11">
            <a:extLst>
              <a:ext uri="{FF2B5EF4-FFF2-40B4-BE49-F238E27FC236}">
                <a16:creationId xmlns:a16="http://schemas.microsoft.com/office/drawing/2014/main" xmlns="" id="{3DFACFEF-C1A3-4611-8DB3-20F7779D3026}"/>
              </a:ext>
            </a:extLst>
          </p:cNvPr>
          <p:cNvPicPr/>
          <p:nvPr/>
        </p:nvPicPr>
        <p:blipFill>
          <a:blip r:embed="rId2"/>
          <a:stretch>
            <a:fillRect/>
          </a:stretch>
        </p:blipFill>
        <p:spPr>
          <a:xfrm>
            <a:off x="1900508" y="1757202"/>
            <a:ext cx="8336301" cy="4259476"/>
          </a:xfrm>
          <a:prstGeom prst="rect">
            <a:avLst/>
          </a:prstGeom>
        </p:spPr>
      </p:pic>
      <p:grpSp>
        <p:nvGrpSpPr>
          <p:cNvPr id="20" name="Group 19">
            <a:extLst>
              <a:ext uri="{FF2B5EF4-FFF2-40B4-BE49-F238E27FC236}">
                <a16:creationId xmlns:a16="http://schemas.microsoft.com/office/drawing/2014/main" xmlns="" id="{7DC0D477-D82D-4E08-8634-6D7AB9BF981A}"/>
              </a:ext>
            </a:extLst>
          </p:cNvPr>
          <p:cNvGrpSpPr/>
          <p:nvPr/>
        </p:nvGrpSpPr>
        <p:grpSpPr>
          <a:xfrm flipH="1">
            <a:off x="-25493" y="6253133"/>
            <a:ext cx="506756" cy="388299"/>
            <a:chOff x="-24884309" y="3972613"/>
            <a:chExt cx="27169200" cy="1265417"/>
          </a:xfrm>
          <a:solidFill>
            <a:srgbClr val="38B550"/>
          </a:solidFill>
        </p:grpSpPr>
        <p:pic>
          <p:nvPicPr>
            <p:cNvPr id="21" name="Graphic 20">
              <a:extLst>
                <a:ext uri="{FF2B5EF4-FFF2-40B4-BE49-F238E27FC236}">
                  <a16:creationId xmlns:a16="http://schemas.microsoft.com/office/drawing/2014/main" xmlns="" id="{525137BD-CF24-4C2A-BBFA-82ABD423D2F5}"/>
                </a:ext>
              </a:extLst>
            </p:cNvPr>
            <p:cNvPicPr>
              <a:picLocks noChangeAspect="1"/>
            </p:cNvPicPr>
            <p:nvPr/>
          </p:nvPicPr>
          <p:blipFill>
            <a:blip r:embed="rId3" cstate="screen">
              <a:extLst>
                <a:ext uri="{28A0092B-C50C-407E-A947-70E740481C1C}">
                  <a14:useLocalDpi xmlns:a14="http://schemas.microsoft.com/office/drawing/2010/main" xmlns=""/>
                </a:ext>
                <a:ext uri="{96DAC541-7B7A-43D3-8B79-37D633B846F1}">
                  <asvg:svgBlip xmlns:asvg="http://schemas.microsoft.com/office/drawing/2016/SVG/main" xmlns="" r:embed="rId4"/>
                </a:ext>
              </a:extLst>
            </a:blip>
            <a:stretch>
              <a:fillRect/>
            </a:stretch>
          </p:blipFill>
          <p:spPr>
            <a:xfrm>
              <a:off x="320489" y="3972618"/>
              <a:ext cx="1964402" cy="1265412"/>
            </a:xfrm>
            <a:prstGeom prst="rect">
              <a:avLst/>
            </a:prstGeom>
          </p:spPr>
        </p:pic>
        <p:sp>
          <p:nvSpPr>
            <p:cNvPr id="22" name="Rectangle 21">
              <a:extLst>
                <a:ext uri="{FF2B5EF4-FFF2-40B4-BE49-F238E27FC236}">
                  <a16:creationId xmlns:a16="http://schemas.microsoft.com/office/drawing/2014/main" xmlns="" id="{0A7CA0A7-5FA2-4020-84ED-1E6448C45547}"/>
                </a:ext>
              </a:extLst>
            </p:cNvPr>
            <p:cNvSpPr/>
            <p:nvPr/>
          </p:nvSpPr>
          <p:spPr>
            <a:xfrm>
              <a:off x="-24884309" y="3972613"/>
              <a:ext cx="25204798" cy="12654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200" dirty="0"/>
            </a:p>
          </p:txBody>
        </p:sp>
      </p:grpSp>
      <p:sp>
        <p:nvSpPr>
          <p:cNvPr id="23" name="Rectangle 22">
            <a:extLst>
              <a:ext uri="{FF2B5EF4-FFF2-40B4-BE49-F238E27FC236}">
                <a16:creationId xmlns:a16="http://schemas.microsoft.com/office/drawing/2014/main" xmlns="" id="{3B1B3D0F-1DCD-412B-936C-BEBE329A97F0}"/>
              </a:ext>
            </a:extLst>
          </p:cNvPr>
          <p:cNvSpPr/>
          <p:nvPr/>
        </p:nvSpPr>
        <p:spPr>
          <a:xfrm>
            <a:off x="69233" y="6316915"/>
            <a:ext cx="470116" cy="276999"/>
          </a:xfrm>
          <a:prstGeom prst="rect">
            <a:avLst/>
          </a:prstGeom>
        </p:spPr>
        <p:txBody>
          <a:bodyPr wrap="square">
            <a:spAutoFit/>
          </a:bodyPr>
          <a:lstStyle/>
          <a:p>
            <a:r>
              <a:rPr lang="en-GB" sz="1200" dirty="0">
                <a:solidFill>
                  <a:schemeClr val="bg1"/>
                </a:solidFill>
                <a:latin typeface="Montserrat Light" pitchFamily="2" charset="77"/>
              </a:rPr>
              <a:t>12</a:t>
            </a:r>
            <a:endParaRPr lang="x-none" sz="1200" dirty="0">
              <a:solidFill>
                <a:schemeClr val="bg1"/>
              </a:solidFill>
            </a:endParaRPr>
          </a:p>
        </p:txBody>
      </p:sp>
    </p:spTree>
    <p:extLst>
      <p:ext uri="{BB962C8B-B14F-4D97-AF65-F5344CB8AC3E}">
        <p14:creationId xmlns:p14="http://schemas.microsoft.com/office/powerpoint/2010/main" xmlns="" val="9798443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xmlns="" id="{1BB54A70-2A4F-D348-A142-F1F44770A7E3}"/>
              </a:ext>
            </a:extLst>
          </p:cNvPr>
          <p:cNvSpPr txBox="1"/>
          <p:nvPr/>
        </p:nvSpPr>
        <p:spPr>
          <a:xfrm>
            <a:off x="628651" y="871661"/>
            <a:ext cx="11391593" cy="415498"/>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spAutoFit/>
          </a:bodyPr>
          <a:lstStyle>
            <a:lvl1pPr>
              <a:lnSpc>
                <a:spcPct val="90000"/>
              </a:lnSpc>
              <a:defRPr sz="3000">
                <a:solidFill>
                  <a:srgbClr val="FFFFFF"/>
                </a:solidFill>
                <a:latin typeface="ConthraxSb-Regular"/>
                <a:ea typeface="ConthraxSb-Regular"/>
                <a:cs typeface="ConthraxSb-Regular"/>
                <a:sym typeface="ConthraxSb-Regular"/>
              </a:defRPr>
            </a:lvl1pPr>
          </a:lstStyle>
          <a:p>
            <a:endParaRPr lang="en-US" dirty="0">
              <a:latin typeface="Conthrax Regular" panose="020B0607020201080204" pitchFamily="34" charset="0"/>
            </a:endParaRPr>
          </a:p>
        </p:txBody>
      </p:sp>
      <p:sp>
        <p:nvSpPr>
          <p:cNvPr id="11" name="Title 3">
            <a:extLst>
              <a:ext uri="{FF2B5EF4-FFF2-40B4-BE49-F238E27FC236}">
                <a16:creationId xmlns:a16="http://schemas.microsoft.com/office/drawing/2014/main" xmlns="" id="{0D9A1732-80BF-44A7-AC1F-B4FD88AD37B2}"/>
              </a:ext>
            </a:extLst>
          </p:cNvPr>
          <p:cNvSpPr txBox="1">
            <a:spLocks/>
          </p:cNvSpPr>
          <p:nvPr/>
        </p:nvSpPr>
        <p:spPr>
          <a:xfrm>
            <a:off x="566342" y="414318"/>
            <a:ext cx="9066756" cy="1049803"/>
          </a:xfrm>
          <a:prstGeom prst="rect">
            <a:avLst/>
          </a:prstGeom>
        </p:spPr>
        <p:txBody>
          <a:bodyPr/>
          <a:lstStyle>
            <a:lvl1pPr algn="l"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pPr>
              <a:defRPr sz="3000">
                <a:solidFill>
                  <a:srgbClr val="FFFFFF"/>
                </a:solidFill>
                <a:latin typeface="ConthraxSb-Regular"/>
                <a:ea typeface="ConthraxSb-Regular"/>
                <a:cs typeface="ConthraxSb-Regular"/>
                <a:sym typeface="ConthraxSb-Regular"/>
              </a:defRPr>
            </a:pPr>
            <a:r>
              <a:rPr lang="en-US" sz="3000" dirty="0">
                <a:latin typeface="Conthrax Regular" panose="020B0607020201080204" pitchFamily="34" charset="0"/>
              </a:rPr>
              <a:t>BOOKINGS – EASY TO MANAGE </a:t>
            </a:r>
          </a:p>
        </p:txBody>
      </p:sp>
      <p:pic>
        <p:nvPicPr>
          <p:cNvPr id="12" name="Picture 11">
            <a:extLst>
              <a:ext uri="{FF2B5EF4-FFF2-40B4-BE49-F238E27FC236}">
                <a16:creationId xmlns:a16="http://schemas.microsoft.com/office/drawing/2014/main" xmlns="" id="{C34A14CF-F383-4B51-A923-D92B7A033C07}"/>
              </a:ext>
            </a:extLst>
          </p:cNvPr>
          <p:cNvPicPr/>
          <p:nvPr/>
        </p:nvPicPr>
        <p:blipFill>
          <a:blip r:embed="rId2"/>
          <a:stretch>
            <a:fillRect/>
          </a:stretch>
        </p:blipFill>
        <p:spPr>
          <a:xfrm>
            <a:off x="1893647" y="1743157"/>
            <a:ext cx="8404706" cy="4255881"/>
          </a:xfrm>
          <a:prstGeom prst="rect">
            <a:avLst/>
          </a:prstGeom>
        </p:spPr>
      </p:pic>
      <p:grpSp>
        <p:nvGrpSpPr>
          <p:cNvPr id="19" name="Group 18">
            <a:extLst>
              <a:ext uri="{FF2B5EF4-FFF2-40B4-BE49-F238E27FC236}">
                <a16:creationId xmlns:a16="http://schemas.microsoft.com/office/drawing/2014/main" xmlns="" id="{3AF60892-4583-4222-86EE-ECDA15A6565C}"/>
              </a:ext>
            </a:extLst>
          </p:cNvPr>
          <p:cNvGrpSpPr/>
          <p:nvPr/>
        </p:nvGrpSpPr>
        <p:grpSpPr>
          <a:xfrm flipH="1">
            <a:off x="-25493" y="6253133"/>
            <a:ext cx="506756" cy="388299"/>
            <a:chOff x="-24884309" y="3972613"/>
            <a:chExt cx="27169200" cy="1265417"/>
          </a:xfrm>
          <a:solidFill>
            <a:srgbClr val="38B550"/>
          </a:solidFill>
        </p:grpSpPr>
        <p:pic>
          <p:nvPicPr>
            <p:cNvPr id="20" name="Graphic 19">
              <a:extLst>
                <a:ext uri="{FF2B5EF4-FFF2-40B4-BE49-F238E27FC236}">
                  <a16:creationId xmlns:a16="http://schemas.microsoft.com/office/drawing/2014/main" xmlns="" id="{38004FAF-1EF1-4FC8-B5C5-C8FA6F6065DF}"/>
                </a:ext>
              </a:extLst>
            </p:cNvPr>
            <p:cNvPicPr>
              <a:picLocks noChangeAspect="1"/>
            </p:cNvPicPr>
            <p:nvPr/>
          </p:nvPicPr>
          <p:blipFill>
            <a:blip r:embed="rId3" cstate="screen">
              <a:extLst>
                <a:ext uri="{28A0092B-C50C-407E-A947-70E740481C1C}">
                  <a14:useLocalDpi xmlns:a14="http://schemas.microsoft.com/office/drawing/2010/main" xmlns=""/>
                </a:ext>
                <a:ext uri="{96DAC541-7B7A-43D3-8B79-37D633B846F1}">
                  <asvg:svgBlip xmlns:asvg="http://schemas.microsoft.com/office/drawing/2016/SVG/main" xmlns="" r:embed="rId4"/>
                </a:ext>
              </a:extLst>
            </a:blip>
            <a:stretch>
              <a:fillRect/>
            </a:stretch>
          </p:blipFill>
          <p:spPr>
            <a:xfrm>
              <a:off x="320489" y="3972618"/>
              <a:ext cx="1964402" cy="1265412"/>
            </a:xfrm>
            <a:prstGeom prst="rect">
              <a:avLst/>
            </a:prstGeom>
          </p:spPr>
        </p:pic>
        <p:sp>
          <p:nvSpPr>
            <p:cNvPr id="21" name="Rectangle 20">
              <a:extLst>
                <a:ext uri="{FF2B5EF4-FFF2-40B4-BE49-F238E27FC236}">
                  <a16:creationId xmlns:a16="http://schemas.microsoft.com/office/drawing/2014/main" xmlns="" id="{88BC2419-2C93-48D2-954B-31A13089DEEB}"/>
                </a:ext>
              </a:extLst>
            </p:cNvPr>
            <p:cNvSpPr/>
            <p:nvPr/>
          </p:nvSpPr>
          <p:spPr>
            <a:xfrm>
              <a:off x="-24884309" y="3972613"/>
              <a:ext cx="25204798" cy="12654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200" dirty="0"/>
            </a:p>
          </p:txBody>
        </p:sp>
      </p:grpSp>
      <p:sp>
        <p:nvSpPr>
          <p:cNvPr id="22" name="Rectangle 21">
            <a:extLst>
              <a:ext uri="{FF2B5EF4-FFF2-40B4-BE49-F238E27FC236}">
                <a16:creationId xmlns:a16="http://schemas.microsoft.com/office/drawing/2014/main" xmlns="" id="{124BCF3E-1C15-443A-984D-105D0BF394B4}"/>
              </a:ext>
            </a:extLst>
          </p:cNvPr>
          <p:cNvSpPr/>
          <p:nvPr/>
        </p:nvSpPr>
        <p:spPr>
          <a:xfrm>
            <a:off x="69233" y="6316915"/>
            <a:ext cx="412030" cy="276999"/>
          </a:xfrm>
          <a:prstGeom prst="rect">
            <a:avLst/>
          </a:prstGeom>
        </p:spPr>
        <p:txBody>
          <a:bodyPr wrap="square">
            <a:spAutoFit/>
          </a:bodyPr>
          <a:lstStyle/>
          <a:p>
            <a:r>
              <a:rPr lang="en-GB" sz="1200" dirty="0">
                <a:solidFill>
                  <a:schemeClr val="bg1"/>
                </a:solidFill>
                <a:latin typeface="Montserrat Light" pitchFamily="2" charset="77"/>
              </a:rPr>
              <a:t>13</a:t>
            </a:r>
            <a:endParaRPr lang="x-none" sz="1200" dirty="0">
              <a:solidFill>
                <a:schemeClr val="bg1"/>
              </a:solidFill>
            </a:endParaRPr>
          </a:p>
        </p:txBody>
      </p:sp>
    </p:spTree>
    <p:extLst>
      <p:ext uri="{BB962C8B-B14F-4D97-AF65-F5344CB8AC3E}">
        <p14:creationId xmlns:p14="http://schemas.microsoft.com/office/powerpoint/2010/main" xmlns="" val="13164145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4419F6F1-2192-664E-B07D-6DDC21EFDC6F}"/>
              </a:ext>
            </a:extLst>
          </p:cNvPr>
          <p:cNvGrpSpPr/>
          <p:nvPr/>
        </p:nvGrpSpPr>
        <p:grpSpPr>
          <a:xfrm flipH="1">
            <a:off x="11600459" y="6011831"/>
            <a:ext cx="602886" cy="501430"/>
            <a:chOff x="-24884309" y="3972613"/>
            <a:chExt cx="27169200" cy="1265417"/>
          </a:xfrm>
          <a:solidFill>
            <a:srgbClr val="38B550"/>
          </a:solidFill>
        </p:grpSpPr>
        <p:pic>
          <p:nvPicPr>
            <p:cNvPr id="9" name="Graphic 8">
              <a:extLst>
                <a:ext uri="{FF2B5EF4-FFF2-40B4-BE49-F238E27FC236}">
                  <a16:creationId xmlns:a16="http://schemas.microsoft.com/office/drawing/2014/main" xmlns="" id="{8E90C68C-3CC0-E945-A8B6-B70354C7F9AB}"/>
                </a:ext>
              </a:extLst>
            </p:cNvPr>
            <p:cNvPicPr>
              <a:picLocks noChangeAspect="1"/>
            </p:cNvPicPr>
            <p:nvPr/>
          </p:nvPicPr>
          <p:blipFill>
            <a:blip r:embed="rId3" cstate="screen">
              <a:extLst>
                <a:ext uri="{28A0092B-C50C-407E-A947-70E740481C1C}">
                  <a14:useLocalDpi xmlns:a14="http://schemas.microsoft.com/office/drawing/2010/main" xmlns=""/>
                </a:ext>
                <a:ext uri="{96DAC541-7B7A-43D3-8B79-37D633B846F1}">
                  <asvg:svgBlip xmlns:asvg="http://schemas.microsoft.com/office/drawing/2016/SVG/main" xmlns="" r:embed="rId4"/>
                </a:ext>
              </a:extLst>
            </a:blip>
            <a:stretch>
              <a:fillRect/>
            </a:stretch>
          </p:blipFill>
          <p:spPr>
            <a:xfrm>
              <a:off x="320489" y="3972618"/>
              <a:ext cx="1964402" cy="1265412"/>
            </a:xfrm>
            <a:prstGeom prst="rect">
              <a:avLst/>
            </a:prstGeom>
          </p:spPr>
        </p:pic>
        <p:sp>
          <p:nvSpPr>
            <p:cNvPr id="10" name="Rectangle 9">
              <a:extLst>
                <a:ext uri="{FF2B5EF4-FFF2-40B4-BE49-F238E27FC236}">
                  <a16:creationId xmlns:a16="http://schemas.microsoft.com/office/drawing/2014/main" xmlns="" id="{943BB12E-089D-4243-9604-BC907EBFD7CC}"/>
                </a:ext>
              </a:extLst>
            </p:cNvPr>
            <p:cNvSpPr/>
            <p:nvPr/>
          </p:nvSpPr>
          <p:spPr>
            <a:xfrm>
              <a:off x="-24884309" y="3972613"/>
              <a:ext cx="25204798" cy="12654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grpSp>
      <p:sp>
        <p:nvSpPr>
          <p:cNvPr id="11" name="Rectangle 10">
            <a:extLst>
              <a:ext uri="{FF2B5EF4-FFF2-40B4-BE49-F238E27FC236}">
                <a16:creationId xmlns:a16="http://schemas.microsoft.com/office/drawing/2014/main" xmlns="" id="{352D7ABC-6B29-3A48-9716-ACED4E2963D4}"/>
              </a:ext>
            </a:extLst>
          </p:cNvPr>
          <p:cNvSpPr/>
          <p:nvPr/>
        </p:nvSpPr>
        <p:spPr>
          <a:xfrm>
            <a:off x="11695185" y="6099201"/>
            <a:ext cx="301686" cy="369332"/>
          </a:xfrm>
          <a:prstGeom prst="rect">
            <a:avLst/>
          </a:prstGeom>
        </p:spPr>
        <p:txBody>
          <a:bodyPr wrap="none">
            <a:spAutoFit/>
          </a:bodyPr>
          <a:lstStyle/>
          <a:p>
            <a:r>
              <a:rPr lang="en-GB" dirty="0">
                <a:solidFill>
                  <a:schemeClr val="bg1"/>
                </a:solidFill>
                <a:latin typeface="Montserrat Light" pitchFamily="2" charset="77"/>
              </a:rPr>
              <a:t>1</a:t>
            </a:r>
            <a:endParaRPr lang="x-none" dirty="0">
              <a:solidFill>
                <a:schemeClr val="bg1"/>
              </a:solidFill>
            </a:endParaRPr>
          </a:p>
        </p:txBody>
      </p:sp>
      <p:sp>
        <p:nvSpPr>
          <p:cNvPr id="13" name="TextBox 69">
            <a:extLst>
              <a:ext uri="{FF2B5EF4-FFF2-40B4-BE49-F238E27FC236}">
                <a16:creationId xmlns:a16="http://schemas.microsoft.com/office/drawing/2014/main" xmlns="" id="{5207B61E-A298-C143-857F-0236D57EC30F}"/>
              </a:ext>
            </a:extLst>
          </p:cNvPr>
          <p:cNvSpPr txBox="1"/>
          <p:nvPr/>
        </p:nvSpPr>
        <p:spPr>
          <a:xfrm>
            <a:off x="444855" y="1038010"/>
            <a:ext cx="4688707" cy="52470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marL="285750" marR="0" lvl="0" indent="-285750" algn="l" defTabSz="914400" rtl="0" eaLnBrk="1" fontAlgn="auto" latinLnBrk="0" hangingPunct="1">
              <a:lnSpc>
                <a:spcPct val="150000"/>
              </a:lnSpc>
              <a:spcBef>
                <a:spcPts val="0"/>
              </a:spcBef>
              <a:spcAft>
                <a:spcPts val="0"/>
              </a:spcAft>
              <a:buClrTx/>
              <a:buSzPct val="100000"/>
              <a:buFont typeface="Arial"/>
              <a:buChar char="•"/>
              <a:tabLst/>
              <a:defRPr sz="1200">
                <a:solidFill>
                  <a:srgbClr val="FFFFFF"/>
                </a:solidFill>
                <a:latin typeface="Montserrat Light"/>
                <a:ea typeface="Montserrat Light"/>
                <a:cs typeface="Montserrat Light"/>
                <a:sym typeface="Montserrat Light"/>
              </a:defRPr>
            </a:pPr>
            <a:r>
              <a:rPr kumimoji="0" lang="en-US" sz="1500" b="0" i="0" u="none" strike="noStrike" kern="1200" cap="none" spc="0" normalizeH="0" baseline="0" noProof="0" dirty="0">
                <a:ln>
                  <a:noFill/>
                </a:ln>
                <a:solidFill>
                  <a:schemeClr val="bg1"/>
                </a:solidFill>
                <a:effectLst/>
                <a:uLnTx/>
                <a:uFillTx/>
                <a:latin typeface="Montserrat Light"/>
                <a:sym typeface="Montserrat Light"/>
              </a:rPr>
              <a:t>End-to-end tracking integrating </a:t>
            </a:r>
            <a:r>
              <a:rPr kumimoji="0" lang="en-US" sz="1500" b="1" i="0" u="none" strike="noStrike" kern="1200" cap="none" spc="0" normalizeH="0" baseline="0" noProof="0" dirty="0">
                <a:ln>
                  <a:noFill/>
                </a:ln>
                <a:solidFill>
                  <a:schemeClr val="bg1"/>
                </a:solidFill>
                <a:effectLst/>
                <a:uLnTx/>
                <a:uFillTx/>
                <a:latin typeface="Montserrat Light"/>
                <a:sym typeface="Montserrat Light"/>
              </a:rPr>
              <a:t>6 different tech solutions</a:t>
            </a:r>
          </a:p>
          <a:p>
            <a:pPr marL="742950" lvl="1" indent="-285750">
              <a:lnSpc>
                <a:spcPct val="150000"/>
              </a:lnSpc>
              <a:buSzPct val="100000"/>
              <a:buFont typeface="Arial"/>
              <a:buChar char="•"/>
              <a:defRPr sz="1200">
                <a:solidFill>
                  <a:srgbClr val="FFFFFF"/>
                </a:solidFill>
                <a:latin typeface="Montserrat Light"/>
                <a:ea typeface="Montserrat Light"/>
                <a:cs typeface="Montserrat Light"/>
                <a:sym typeface="Montserrat Light"/>
              </a:defRPr>
            </a:pPr>
            <a:r>
              <a:rPr kumimoji="0" lang="en-US" sz="1500" b="0" i="0" u="none" strike="noStrike" kern="1200" cap="none" spc="0" normalizeH="0" baseline="0" noProof="0" dirty="0">
                <a:ln>
                  <a:noFill/>
                </a:ln>
                <a:solidFill>
                  <a:schemeClr val="bg1"/>
                </a:solidFill>
                <a:effectLst/>
                <a:uLnTx/>
                <a:uFillTx/>
                <a:latin typeface="Montserrat Light"/>
                <a:sym typeface="Montserrat Light"/>
              </a:rPr>
              <a:t>IOT devices on railway rakes</a:t>
            </a:r>
          </a:p>
          <a:p>
            <a:pPr marL="742950" lvl="1" indent="-285750">
              <a:lnSpc>
                <a:spcPct val="150000"/>
              </a:lnSpc>
              <a:buSzPct val="100000"/>
              <a:buFont typeface="Arial"/>
              <a:buChar char="•"/>
              <a:defRPr sz="1200">
                <a:solidFill>
                  <a:srgbClr val="FFFFFF"/>
                </a:solidFill>
                <a:latin typeface="Montserrat Light"/>
                <a:ea typeface="Montserrat Light"/>
                <a:cs typeface="Montserrat Light"/>
                <a:sym typeface="Montserrat Light"/>
              </a:defRPr>
            </a:pPr>
            <a:r>
              <a:rPr kumimoji="0" lang="en-US" sz="1500" b="0" i="0" u="none" strike="noStrike" kern="1200" cap="none" spc="0" normalizeH="0" baseline="0" noProof="0" dirty="0">
                <a:ln>
                  <a:noFill/>
                </a:ln>
                <a:solidFill>
                  <a:schemeClr val="bg1"/>
                </a:solidFill>
                <a:effectLst/>
                <a:uLnTx/>
                <a:uFillTx/>
                <a:latin typeface="Montserrat Light"/>
                <a:sym typeface="Montserrat Light"/>
              </a:rPr>
              <a:t>RFID tags on containers</a:t>
            </a:r>
          </a:p>
          <a:p>
            <a:pPr marL="742950" lvl="1" indent="-285750">
              <a:lnSpc>
                <a:spcPct val="150000"/>
              </a:lnSpc>
              <a:buSzPct val="100000"/>
              <a:buFont typeface="Arial"/>
              <a:buChar char="•"/>
              <a:defRPr sz="1200">
                <a:solidFill>
                  <a:srgbClr val="FFFFFF"/>
                </a:solidFill>
                <a:latin typeface="Montserrat Light"/>
                <a:ea typeface="Montserrat Light"/>
                <a:cs typeface="Montserrat Light"/>
                <a:sym typeface="Montserrat Light"/>
              </a:defRPr>
            </a:pPr>
            <a:r>
              <a:rPr kumimoji="0" lang="en-US" sz="1500" b="0" i="0" u="none" strike="noStrike" kern="1200" cap="none" spc="0" normalizeH="0" baseline="0" noProof="0" dirty="0">
                <a:ln>
                  <a:noFill/>
                </a:ln>
                <a:solidFill>
                  <a:schemeClr val="bg1"/>
                </a:solidFill>
                <a:effectLst/>
                <a:uLnTx/>
                <a:uFillTx/>
                <a:latin typeface="Montserrat Light"/>
                <a:sym typeface="Montserrat Light"/>
              </a:rPr>
              <a:t>Rail operations system</a:t>
            </a:r>
          </a:p>
          <a:p>
            <a:pPr marL="742950" lvl="1" indent="-285750">
              <a:lnSpc>
                <a:spcPct val="150000"/>
              </a:lnSpc>
              <a:buSzPct val="100000"/>
              <a:buFont typeface="Arial"/>
              <a:buChar char="•"/>
              <a:defRPr sz="1200">
                <a:solidFill>
                  <a:srgbClr val="FFFFFF"/>
                </a:solidFill>
                <a:latin typeface="Montserrat Light"/>
                <a:ea typeface="Montserrat Light"/>
                <a:cs typeface="Montserrat Light"/>
                <a:sym typeface="Montserrat Light"/>
              </a:defRPr>
            </a:pPr>
            <a:r>
              <a:rPr kumimoji="0" lang="en-US" sz="1500" b="0" i="0" u="none" strike="noStrike" kern="1200" cap="none" spc="0" normalizeH="0" baseline="0" noProof="0" dirty="0">
                <a:ln>
                  <a:noFill/>
                </a:ln>
                <a:solidFill>
                  <a:schemeClr val="bg1"/>
                </a:solidFill>
                <a:effectLst/>
                <a:uLnTx/>
                <a:uFillTx/>
                <a:latin typeface="Montserrat Light"/>
                <a:sym typeface="Montserrat Light"/>
              </a:rPr>
              <a:t>GPS devices on trailers and trucks</a:t>
            </a:r>
          </a:p>
          <a:p>
            <a:pPr marL="742950" lvl="1" indent="-285750">
              <a:lnSpc>
                <a:spcPct val="150000"/>
              </a:lnSpc>
              <a:buSzPct val="100000"/>
              <a:buFont typeface="Arial"/>
              <a:buChar char="•"/>
              <a:defRPr sz="1200">
                <a:solidFill>
                  <a:srgbClr val="FFFFFF"/>
                </a:solidFill>
                <a:latin typeface="Montserrat Light"/>
                <a:ea typeface="Montserrat Light"/>
                <a:cs typeface="Montserrat Light"/>
                <a:sym typeface="Montserrat Light"/>
              </a:defRPr>
            </a:pPr>
            <a:r>
              <a:rPr kumimoji="0" lang="en-US" sz="1500" b="0" i="0" u="none" strike="noStrike" kern="1200" cap="none" spc="0" normalizeH="0" baseline="0" noProof="0" dirty="0">
                <a:ln>
                  <a:noFill/>
                </a:ln>
                <a:solidFill>
                  <a:schemeClr val="bg1"/>
                </a:solidFill>
                <a:effectLst/>
                <a:uLnTx/>
                <a:uFillTx/>
                <a:latin typeface="Montserrat Light"/>
                <a:sym typeface="Montserrat Light"/>
              </a:rPr>
              <a:t>SIM triangulation and</a:t>
            </a:r>
          </a:p>
          <a:p>
            <a:pPr marL="742950" lvl="1" indent="-285750">
              <a:lnSpc>
                <a:spcPct val="150000"/>
              </a:lnSpc>
              <a:buSzPct val="100000"/>
              <a:buFont typeface="Arial"/>
              <a:buChar char="•"/>
              <a:defRPr sz="1200">
                <a:solidFill>
                  <a:srgbClr val="FFFFFF"/>
                </a:solidFill>
                <a:latin typeface="Montserrat Light"/>
                <a:ea typeface="Montserrat Light"/>
                <a:cs typeface="Montserrat Light"/>
                <a:sym typeface="Montserrat Light"/>
              </a:defRPr>
            </a:pPr>
            <a:r>
              <a:rPr kumimoji="0" lang="en-US" sz="1500" b="0" i="0" u="none" strike="noStrike" kern="1200" cap="none" spc="0" normalizeH="0" baseline="0" noProof="0" dirty="0">
                <a:ln>
                  <a:noFill/>
                </a:ln>
                <a:solidFill>
                  <a:schemeClr val="bg1"/>
                </a:solidFill>
                <a:effectLst/>
                <a:uLnTx/>
                <a:uFillTx/>
                <a:latin typeface="Montserrat Light"/>
                <a:sym typeface="Montserrat Light"/>
              </a:rPr>
              <a:t>Satellite based vessel position</a:t>
            </a:r>
          </a:p>
          <a:p>
            <a:pPr marL="285750" indent="-285750">
              <a:lnSpc>
                <a:spcPct val="150000"/>
              </a:lnSpc>
              <a:buSzPct val="100000"/>
              <a:buFont typeface="Arial"/>
              <a:buChar char="•"/>
              <a:defRPr sz="1200">
                <a:solidFill>
                  <a:srgbClr val="FFFFFF"/>
                </a:solidFill>
                <a:latin typeface="Montserrat Light"/>
                <a:ea typeface="Montserrat Light"/>
                <a:cs typeface="Montserrat Light"/>
                <a:sym typeface="Montserrat Light"/>
              </a:defRPr>
            </a:pPr>
            <a:r>
              <a:rPr kumimoji="0" lang="en-US" sz="1500" b="0" i="0" u="none" strike="noStrike" kern="1200" cap="none" spc="0" normalizeH="0" baseline="0" noProof="0" dirty="0">
                <a:ln>
                  <a:noFill/>
                </a:ln>
                <a:solidFill>
                  <a:schemeClr val="bg1"/>
                </a:solidFill>
                <a:effectLst/>
                <a:uLnTx/>
                <a:uFillTx/>
                <a:latin typeface="Montserrat Light"/>
                <a:sym typeface="Montserrat Light"/>
              </a:rPr>
              <a:t>Advance integration of multiple technologies provides </a:t>
            </a:r>
            <a:r>
              <a:rPr kumimoji="0" lang="en-US" sz="1500" b="1" i="0" u="none" strike="noStrike" kern="1200" cap="none" spc="0" normalizeH="0" baseline="0" noProof="0" dirty="0">
                <a:ln>
                  <a:noFill/>
                </a:ln>
                <a:solidFill>
                  <a:schemeClr val="bg1"/>
                </a:solidFill>
                <a:effectLst/>
                <a:uLnTx/>
                <a:uFillTx/>
                <a:latin typeface="Montserrat Light"/>
                <a:sym typeface="Montserrat Light"/>
              </a:rPr>
              <a:t>Real-time visibility </a:t>
            </a:r>
            <a:r>
              <a:rPr kumimoji="0" lang="en-US" sz="1500" b="0" i="0" u="none" strike="noStrike" kern="1200" cap="none" spc="0" normalizeH="0" baseline="0" noProof="0" dirty="0">
                <a:ln>
                  <a:noFill/>
                </a:ln>
                <a:solidFill>
                  <a:schemeClr val="bg1"/>
                </a:solidFill>
                <a:effectLst/>
                <a:uLnTx/>
                <a:uFillTx/>
                <a:latin typeface="Montserrat Light"/>
                <a:sym typeface="Montserrat Light"/>
              </a:rPr>
              <a:t>across all modes of transportation.</a:t>
            </a:r>
          </a:p>
          <a:p>
            <a:pPr marL="285750" indent="-285750">
              <a:lnSpc>
                <a:spcPct val="150000"/>
              </a:lnSpc>
              <a:buSzPct val="100000"/>
              <a:buFont typeface="Arial"/>
              <a:buChar char="•"/>
              <a:defRPr sz="1200">
                <a:solidFill>
                  <a:srgbClr val="FFFFFF"/>
                </a:solidFill>
                <a:latin typeface="Montserrat Light"/>
                <a:ea typeface="Montserrat Light"/>
                <a:cs typeface="Montserrat Light"/>
                <a:sym typeface="Montserrat Light"/>
              </a:defRPr>
            </a:pPr>
            <a:r>
              <a:rPr kumimoji="0" lang="en-US" sz="1500" b="0" i="0" u="none" strike="noStrike" kern="1200" cap="none" spc="0" normalizeH="0" baseline="0" noProof="0" dirty="0">
                <a:ln>
                  <a:noFill/>
                </a:ln>
                <a:solidFill>
                  <a:schemeClr val="bg1"/>
                </a:solidFill>
                <a:effectLst/>
                <a:uLnTx/>
                <a:uFillTx/>
                <a:latin typeface="Montserrat Light"/>
                <a:sym typeface="Montserrat Light"/>
              </a:rPr>
              <a:t>Automated </a:t>
            </a:r>
            <a:r>
              <a:rPr kumimoji="0" lang="en-US" sz="1500" b="1" i="0" u="none" strike="noStrike" kern="1200" cap="none" spc="0" normalizeH="0" baseline="0" noProof="0" dirty="0">
                <a:ln>
                  <a:noFill/>
                </a:ln>
                <a:solidFill>
                  <a:schemeClr val="bg1"/>
                </a:solidFill>
                <a:effectLst/>
                <a:uLnTx/>
                <a:uFillTx/>
                <a:latin typeface="Montserrat Light"/>
                <a:sym typeface="Montserrat Light"/>
              </a:rPr>
              <a:t>email notifications </a:t>
            </a:r>
            <a:r>
              <a:rPr kumimoji="0" lang="en-US" sz="1500" b="0" i="0" u="none" strike="noStrike" kern="1200" cap="none" spc="0" normalizeH="0" baseline="0" noProof="0" dirty="0">
                <a:ln>
                  <a:noFill/>
                </a:ln>
                <a:solidFill>
                  <a:schemeClr val="bg1"/>
                </a:solidFill>
                <a:effectLst/>
                <a:uLnTx/>
                <a:uFillTx/>
                <a:latin typeface="Montserrat Light"/>
                <a:sym typeface="Montserrat Light"/>
              </a:rPr>
              <a:t>for key events</a:t>
            </a:r>
          </a:p>
          <a:p>
            <a:pPr marL="285750" indent="-285750">
              <a:lnSpc>
                <a:spcPct val="150000"/>
              </a:lnSpc>
              <a:buSzPct val="100000"/>
              <a:buFont typeface="Arial"/>
              <a:buChar char="•"/>
              <a:defRPr sz="1200">
                <a:solidFill>
                  <a:srgbClr val="FFFFFF"/>
                </a:solidFill>
                <a:latin typeface="Montserrat Light"/>
                <a:ea typeface="Montserrat Light"/>
                <a:cs typeface="Montserrat Light"/>
                <a:sym typeface="Montserrat Light"/>
              </a:defRPr>
            </a:pPr>
            <a:r>
              <a:rPr kumimoji="0" lang="en-US" sz="1500" b="0" i="0" u="none" strike="noStrike" kern="1200" cap="none" spc="0" normalizeH="0" baseline="0" noProof="0" dirty="0">
                <a:ln>
                  <a:noFill/>
                </a:ln>
                <a:solidFill>
                  <a:schemeClr val="bg1"/>
                </a:solidFill>
                <a:effectLst/>
                <a:uLnTx/>
                <a:uFillTx/>
                <a:latin typeface="Montserrat Light"/>
                <a:sym typeface="Montserrat Light"/>
              </a:rPr>
              <a:t>Deep tracking solution provides </a:t>
            </a:r>
            <a:r>
              <a:rPr kumimoji="0" lang="en-US" sz="1500" b="1" i="0" u="none" strike="noStrike" kern="1200" cap="none" spc="0" normalizeH="0" baseline="0" noProof="0" dirty="0">
                <a:ln>
                  <a:noFill/>
                </a:ln>
                <a:solidFill>
                  <a:schemeClr val="bg1"/>
                </a:solidFill>
                <a:effectLst/>
                <a:uLnTx/>
                <a:uFillTx/>
                <a:latin typeface="Montserrat Light"/>
                <a:sym typeface="Montserrat Light"/>
              </a:rPr>
              <a:t>supply chain predictability</a:t>
            </a:r>
            <a:r>
              <a:rPr kumimoji="0" lang="en-US" sz="1500" b="0" i="0" u="none" strike="noStrike" kern="1200" cap="none" spc="0" normalizeH="0" baseline="0" noProof="0" dirty="0">
                <a:ln>
                  <a:noFill/>
                </a:ln>
                <a:solidFill>
                  <a:schemeClr val="bg1"/>
                </a:solidFill>
                <a:effectLst/>
                <a:uLnTx/>
                <a:uFillTx/>
                <a:latin typeface="Montserrat Light"/>
                <a:sym typeface="Montserrat Light"/>
              </a:rPr>
              <a:t>, thereby </a:t>
            </a:r>
            <a:r>
              <a:rPr kumimoji="0" lang="en-US" sz="1500" b="1" i="0" u="none" strike="noStrike" kern="1200" cap="none" spc="0" normalizeH="0" baseline="0" noProof="0" dirty="0">
                <a:ln>
                  <a:noFill/>
                </a:ln>
                <a:solidFill>
                  <a:schemeClr val="bg1"/>
                </a:solidFill>
                <a:effectLst/>
                <a:uLnTx/>
                <a:uFillTx/>
                <a:latin typeface="Montserrat Light"/>
                <a:sym typeface="Montserrat Light"/>
              </a:rPr>
              <a:t>minimizing impact </a:t>
            </a:r>
            <a:r>
              <a:rPr kumimoji="0" lang="en-US" sz="1500" b="0" i="0" u="none" strike="noStrike" kern="1200" cap="none" spc="0" normalizeH="0" baseline="0" noProof="0" dirty="0">
                <a:ln>
                  <a:noFill/>
                </a:ln>
                <a:solidFill>
                  <a:schemeClr val="bg1"/>
                </a:solidFill>
                <a:effectLst/>
                <a:uLnTx/>
                <a:uFillTx/>
                <a:latin typeface="Montserrat Light"/>
                <a:sym typeface="Montserrat Light"/>
              </a:rPr>
              <a:t>of any </a:t>
            </a:r>
            <a:r>
              <a:rPr kumimoji="0" lang="en-US" sz="1500" b="1" i="0" u="none" strike="noStrike" kern="1200" cap="none" spc="0" normalizeH="0" baseline="0" noProof="0" dirty="0">
                <a:ln>
                  <a:noFill/>
                </a:ln>
                <a:solidFill>
                  <a:schemeClr val="bg1"/>
                </a:solidFill>
                <a:effectLst/>
                <a:uLnTx/>
                <a:uFillTx/>
                <a:latin typeface="Montserrat Light"/>
                <a:sym typeface="Montserrat Light"/>
              </a:rPr>
              <a:t>disruption</a:t>
            </a:r>
          </a:p>
        </p:txBody>
      </p:sp>
      <p:sp>
        <p:nvSpPr>
          <p:cNvPr id="15" name="Title 1">
            <a:extLst>
              <a:ext uri="{FF2B5EF4-FFF2-40B4-BE49-F238E27FC236}">
                <a16:creationId xmlns:a16="http://schemas.microsoft.com/office/drawing/2014/main" xmlns="" id="{CB238FBB-B439-D146-B107-B61D2203F7B5}"/>
              </a:ext>
            </a:extLst>
          </p:cNvPr>
          <p:cNvSpPr txBox="1">
            <a:spLocks/>
          </p:cNvSpPr>
          <p:nvPr/>
        </p:nvSpPr>
        <p:spPr>
          <a:xfrm>
            <a:off x="694653" y="475018"/>
            <a:ext cx="8780219" cy="805387"/>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pPr>
              <a:defRPr sz="3000">
                <a:solidFill>
                  <a:srgbClr val="FFFFFF"/>
                </a:solidFill>
                <a:latin typeface="ConthraxSb-Regular"/>
                <a:ea typeface="ConthraxSb-Regular"/>
                <a:cs typeface="ConthraxSb-Regular"/>
                <a:sym typeface="ConthraxSb-Regular"/>
              </a:defRPr>
            </a:pPr>
            <a:endParaRPr lang="en-US" dirty="0">
              <a:latin typeface="Conthrax Regular" panose="020B0607020201080204" pitchFamily="34" charset="0"/>
            </a:endParaRPr>
          </a:p>
        </p:txBody>
      </p:sp>
      <p:sp>
        <p:nvSpPr>
          <p:cNvPr id="12" name="Title 3">
            <a:extLst>
              <a:ext uri="{FF2B5EF4-FFF2-40B4-BE49-F238E27FC236}">
                <a16:creationId xmlns:a16="http://schemas.microsoft.com/office/drawing/2014/main" xmlns="" id="{3C3AB943-0563-4237-95F5-CC62EE526B83}"/>
              </a:ext>
            </a:extLst>
          </p:cNvPr>
          <p:cNvSpPr txBox="1">
            <a:spLocks/>
          </p:cNvSpPr>
          <p:nvPr/>
        </p:nvSpPr>
        <p:spPr>
          <a:xfrm>
            <a:off x="566342" y="414318"/>
            <a:ext cx="9066756" cy="1049803"/>
          </a:xfrm>
          <a:prstGeom prst="rect">
            <a:avLst/>
          </a:prstGeom>
        </p:spPr>
        <p:txBody>
          <a:bodyPr/>
          <a:lstStyle>
            <a:lvl1pPr algn="l"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pPr>
              <a:defRPr sz="3000">
                <a:solidFill>
                  <a:srgbClr val="FFFFFF"/>
                </a:solidFill>
                <a:latin typeface="ConthraxSb-Regular"/>
                <a:ea typeface="ConthraxSb-Regular"/>
                <a:cs typeface="ConthraxSb-Regular"/>
                <a:sym typeface="ConthraxSb-Regular"/>
              </a:defRPr>
            </a:pPr>
            <a:r>
              <a:rPr lang="en-US" dirty="0">
                <a:latin typeface="Conthrax Regular" panose="020B0607020201080204" pitchFamily="34" charset="0"/>
              </a:rPr>
              <a:t>ADVANCED TRACKING</a:t>
            </a:r>
          </a:p>
        </p:txBody>
      </p:sp>
      <p:pic>
        <p:nvPicPr>
          <p:cNvPr id="23" name="Graphic 22">
            <a:extLst>
              <a:ext uri="{FF2B5EF4-FFF2-40B4-BE49-F238E27FC236}">
                <a16:creationId xmlns:a16="http://schemas.microsoft.com/office/drawing/2014/main" xmlns="" id="{B54567DB-44E4-4B1E-B99D-4DB76576455C}"/>
              </a:ext>
            </a:extLst>
          </p:cNvPr>
          <p:cNvPicPr>
            <a:picLocks noChangeAspect="1"/>
          </p:cNvPicPr>
          <p:nvPr/>
        </p:nvPicPr>
        <p:blipFill>
          <a:blip r:embed="rId5" cstate="screen">
            <a:extLst>
              <a:ext uri="{28A0092B-C50C-407E-A947-70E740481C1C}">
                <a14:useLocalDpi xmlns:a14="http://schemas.microsoft.com/office/drawing/2010/main" xmlns=""/>
              </a:ext>
              <a:ext uri="{96DAC541-7B7A-43D3-8B79-37D633B846F1}">
                <asvg:svgBlip xmlns:asvg="http://schemas.microsoft.com/office/drawing/2016/SVG/main" xmlns="" r:embed="rId6"/>
              </a:ext>
            </a:extLst>
          </a:blip>
          <a:stretch>
            <a:fillRect/>
          </a:stretch>
        </p:blipFill>
        <p:spPr>
          <a:xfrm>
            <a:off x="10534113" y="6478333"/>
            <a:ext cx="1440000" cy="249448"/>
          </a:xfrm>
          <a:prstGeom prst="rect">
            <a:avLst/>
          </a:prstGeom>
        </p:spPr>
      </p:pic>
      <p:grpSp>
        <p:nvGrpSpPr>
          <p:cNvPr id="25" name="Group 24">
            <a:extLst>
              <a:ext uri="{FF2B5EF4-FFF2-40B4-BE49-F238E27FC236}">
                <a16:creationId xmlns:a16="http://schemas.microsoft.com/office/drawing/2014/main" xmlns="" id="{F0B1D01E-0656-4DCE-A9F6-94CE4CD6B25B}"/>
              </a:ext>
            </a:extLst>
          </p:cNvPr>
          <p:cNvGrpSpPr/>
          <p:nvPr/>
        </p:nvGrpSpPr>
        <p:grpSpPr>
          <a:xfrm flipH="1">
            <a:off x="-25493" y="6253133"/>
            <a:ext cx="506756" cy="388299"/>
            <a:chOff x="-24884309" y="3972613"/>
            <a:chExt cx="27169200" cy="1265417"/>
          </a:xfrm>
          <a:solidFill>
            <a:srgbClr val="38B550"/>
          </a:solidFill>
        </p:grpSpPr>
        <p:pic>
          <p:nvPicPr>
            <p:cNvPr id="26" name="Graphic 25">
              <a:extLst>
                <a:ext uri="{FF2B5EF4-FFF2-40B4-BE49-F238E27FC236}">
                  <a16:creationId xmlns:a16="http://schemas.microsoft.com/office/drawing/2014/main" xmlns="" id="{C0A6654D-7F7A-4336-A278-3EF4DA87E380}"/>
                </a:ext>
              </a:extLst>
            </p:cNvPr>
            <p:cNvPicPr>
              <a:picLocks noChangeAspect="1"/>
            </p:cNvPicPr>
            <p:nvPr/>
          </p:nvPicPr>
          <p:blipFill>
            <a:blip r:embed="rId7" cstate="screen">
              <a:extLst>
                <a:ext uri="{28A0092B-C50C-407E-A947-70E740481C1C}">
                  <a14:useLocalDpi xmlns:a14="http://schemas.microsoft.com/office/drawing/2010/main" xmlns=""/>
                </a:ext>
                <a:ext uri="{96DAC541-7B7A-43D3-8B79-37D633B846F1}">
                  <asvg:svgBlip xmlns:asvg="http://schemas.microsoft.com/office/drawing/2016/SVG/main" xmlns="" r:embed="rId4"/>
                </a:ext>
              </a:extLst>
            </a:blip>
            <a:stretch>
              <a:fillRect/>
            </a:stretch>
          </p:blipFill>
          <p:spPr>
            <a:xfrm>
              <a:off x="320489" y="3972618"/>
              <a:ext cx="1964402" cy="1265412"/>
            </a:xfrm>
            <a:prstGeom prst="rect">
              <a:avLst/>
            </a:prstGeom>
          </p:spPr>
        </p:pic>
        <p:sp>
          <p:nvSpPr>
            <p:cNvPr id="27" name="Rectangle 26">
              <a:extLst>
                <a:ext uri="{FF2B5EF4-FFF2-40B4-BE49-F238E27FC236}">
                  <a16:creationId xmlns:a16="http://schemas.microsoft.com/office/drawing/2014/main" xmlns="" id="{D359933C-66B7-482D-BD3E-0CE9120B3D07}"/>
                </a:ext>
              </a:extLst>
            </p:cNvPr>
            <p:cNvSpPr/>
            <p:nvPr/>
          </p:nvSpPr>
          <p:spPr>
            <a:xfrm>
              <a:off x="-24884309" y="3972613"/>
              <a:ext cx="25204798" cy="12654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200" dirty="0"/>
            </a:p>
          </p:txBody>
        </p:sp>
      </p:grpSp>
      <p:sp>
        <p:nvSpPr>
          <p:cNvPr id="28" name="Rectangle 27">
            <a:extLst>
              <a:ext uri="{FF2B5EF4-FFF2-40B4-BE49-F238E27FC236}">
                <a16:creationId xmlns:a16="http://schemas.microsoft.com/office/drawing/2014/main" xmlns="" id="{73419239-3171-4D12-A9D1-C419A198A249}"/>
              </a:ext>
            </a:extLst>
          </p:cNvPr>
          <p:cNvSpPr/>
          <p:nvPr/>
        </p:nvSpPr>
        <p:spPr>
          <a:xfrm>
            <a:off x="69233" y="6316915"/>
            <a:ext cx="412030" cy="276999"/>
          </a:xfrm>
          <a:prstGeom prst="rect">
            <a:avLst/>
          </a:prstGeom>
        </p:spPr>
        <p:txBody>
          <a:bodyPr wrap="square">
            <a:spAutoFit/>
          </a:bodyPr>
          <a:lstStyle/>
          <a:p>
            <a:r>
              <a:rPr lang="en-GB" sz="1200" dirty="0">
                <a:solidFill>
                  <a:schemeClr val="bg1"/>
                </a:solidFill>
                <a:latin typeface="Montserrat Light" pitchFamily="2" charset="77"/>
              </a:rPr>
              <a:t>14</a:t>
            </a:r>
            <a:endParaRPr lang="x-none" sz="1200" dirty="0">
              <a:solidFill>
                <a:schemeClr val="bg1"/>
              </a:solidFill>
            </a:endParaRPr>
          </a:p>
        </p:txBody>
      </p:sp>
      <p:pic>
        <p:nvPicPr>
          <p:cNvPr id="6" name="Picture Placeholder 5" descr="A picture containing text, person, male&#10;&#10;Description automatically generated">
            <a:extLst>
              <a:ext uri="{FF2B5EF4-FFF2-40B4-BE49-F238E27FC236}">
                <a16:creationId xmlns:a16="http://schemas.microsoft.com/office/drawing/2014/main" xmlns="" id="{65144286-2207-4BFF-B282-4EC2B88F6336}"/>
              </a:ext>
            </a:extLst>
          </p:cNvPr>
          <p:cNvPicPr>
            <a:picLocks noGrp="1" noChangeAspect="1"/>
          </p:cNvPicPr>
          <p:nvPr>
            <p:ph type="pic" sz="quarter" idx="11"/>
          </p:nvPr>
        </p:nvPicPr>
        <p:blipFill>
          <a:blip r:embed="rId8" cstate="screen">
            <a:extLst>
              <a:ext uri="{28A0092B-C50C-407E-A947-70E740481C1C}">
                <a14:useLocalDpi xmlns:a14="http://schemas.microsoft.com/office/drawing/2010/main" xmlns=""/>
              </a:ext>
            </a:extLst>
          </a:blip>
          <a:srcRect/>
          <a:stretch>
            <a:fillRect/>
          </a:stretch>
        </p:blipFill>
        <p:spPr/>
      </p:pic>
      <p:pic>
        <p:nvPicPr>
          <p:cNvPr id="17" name="Picture 16" descr="Logo&#10;&#10;Description automatically generated">
            <a:extLst>
              <a:ext uri="{FF2B5EF4-FFF2-40B4-BE49-F238E27FC236}">
                <a16:creationId xmlns:a16="http://schemas.microsoft.com/office/drawing/2014/main" xmlns="" id="{05DCB62C-F876-484C-8373-C3CAF8EE1E49}"/>
              </a:ext>
            </a:extLst>
          </p:cNvPr>
          <p:cNvPicPr>
            <a:picLocks noChangeAspect="1"/>
          </p:cNvPicPr>
          <p:nvPr/>
        </p:nvPicPr>
        <p:blipFill rotWithShape="1">
          <a:blip r:embed="rId9" cstate="screen">
            <a:extLst>
              <a:ext uri="{28A0092B-C50C-407E-A947-70E740481C1C}">
                <a14:useLocalDpi xmlns:a14="http://schemas.microsoft.com/office/drawing/2010/main" xmlns=""/>
              </a:ext>
            </a:extLst>
          </a:blip>
          <a:srcRect/>
          <a:stretch/>
        </p:blipFill>
        <p:spPr>
          <a:xfrm>
            <a:off x="10498755" y="6436766"/>
            <a:ext cx="1515241" cy="268833"/>
          </a:xfrm>
          <a:prstGeom prst="rect">
            <a:avLst/>
          </a:prstGeom>
        </p:spPr>
      </p:pic>
    </p:spTree>
    <p:extLst>
      <p:ext uri="{BB962C8B-B14F-4D97-AF65-F5344CB8AC3E}">
        <p14:creationId xmlns:p14="http://schemas.microsoft.com/office/powerpoint/2010/main" xmlns="" val="2956794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xmlns="" id="{1BB54A70-2A4F-D348-A142-F1F44770A7E3}"/>
              </a:ext>
            </a:extLst>
          </p:cNvPr>
          <p:cNvSpPr txBox="1"/>
          <p:nvPr/>
        </p:nvSpPr>
        <p:spPr>
          <a:xfrm>
            <a:off x="628651" y="871661"/>
            <a:ext cx="11391593" cy="415498"/>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spAutoFit/>
          </a:bodyPr>
          <a:lstStyle>
            <a:lvl1pPr>
              <a:lnSpc>
                <a:spcPct val="90000"/>
              </a:lnSpc>
              <a:defRPr sz="3000">
                <a:solidFill>
                  <a:srgbClr val="FFFFFF"/>
                </a:solidFill>
                <a:latin typeface="ConthraxSb-Regular"/>
                <a:ea typeface="ConthraxSb-Regular"/>
                <a:cs typeface="ConthraxSb-Regular"/>
                <a:sym typeface="ConthraxSb-Regular"/>
              </a:defRPr>
            </a:lvl1pPr>
          </a:lstStyle>
          <a:p>
            <a:endParaRPr lang="en-US" dirty="0">
              <a:latin typeface="Conthrax Regular" panose="020B0607020201080204" pitchFamily="34" charset="0"/>
            </a:endParaRPr>
          </a:p>
        </p:txBody>
      </p:sp>
      <p:sp>
        <p:nvSpPr>
          <p:cNvPr id="10" name="Title 3">
            <a:extLst>
              <a:ext uri="{FF2B5EF4-FFF2-40B4-BE49-F238E27FC236}">
                <a16:creationId xmlns:a16="http://schemas.microsoft.com/office/drawing/2014/main" xmlns="" id="{28F7FE8B-7600-48EA-A92E-F5277900173E}"/>
              </a:ext>
            </a:extLst>
          </p:cNvPr>
          <p:cNvSpPr txBox="1">
            <a:spLocks/>
          </p:cNvSpPr>
          <p:nvPr/>
        </p:nvSpPr>
        <p:spPr>
          <a:xfrm>
            <a:off x="566342" y="414318"/>
            <a:ext cx="9066756" cy="1049803"/>
          </a:xfrm>
          <a:prstGeom prst="rect">
            <a:avLst/>
          </a:prstGeom>
        </p:spPr>
        <p:txBody>
          <a:bodyPr/>
          <a:lstStyle>
            <a:lvl1pPr algn="l"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pPr>
              <a:defRPr sz="3000">
                <a:solidFill>
                  <a:srgbClr val="FFFFFF"/>
                </a:solidFill>
                <a:latin typeface="ConthraxSb-Regular"/>
                <a:ea typeface="ConthraxSb-Regular"/>
                <a:cs typeface="ConthraxSb-Regular"/>
                <a:sym typeface="ConthraxSb-Regular"/>
              </a:defRPr>
            </a:pPr>
            <a:r>
              <a:rPr lang="en-US" sz="3000" dirty="0">
                <a:latin typeface="Conthrax Regular" panose="020B0607020201080204" pitchFamily="34" charset="0"/>
              </a:rPr>
              <a:t>ADVANCED TRACKING</a:t>
            </a:r>
          </a:p>
        </p:txBody>
      </p:sp>
      <p:grpSp>
        <p:nvGrpSpPr>
          <p:cNvPr id="19" name="Group 18">
            <a:extLst>
              <a:ext uri="{FF2B5EF4-FFF2-40B4-BE49-F238E27FC236}">
                <a16:creationId xmlns:a16="http://schemas.microsoft.com/office/drawing/2014/main" xmlns="" id="{2CAD2752-51A6-4286-96A8-BA7EC1290EA0}"/>
              </a:ext>
            </a:extLst>
          </p:cNvPr>
          <p:cNvGrpSpPr/>
          <p:nvPr/>
        </p:nvGrpSpPr>
        <p:grpSpPr>
          <a:xfrm flipH="1">
            <a:off x="-25493" y="6253133"/>
            <a:ext cx="506756" cy="388299"/>
            <a:chOff x="-24884309" y="3972613"/>
            <a:chExt cx="27169200" cy="1265417"/>
          </a:xfrm>
          <a:solidFill>
            <a:srgbClr val="38B550"/>
          </a:solidFill>
        </p:grpSpPr>
        <p:pic>
          <p:nvPicPr>
            <p:cNvPr id="20" name="Graphic 19">
              <a:extLst>
                <a:ext uri="{FF2B5EF4-FFF2-40B4-BE49-F238E27FC236}">
                  <a16:creationId xmlns:a16="http://schemas.microsoft.com/office/drawing/2014/main" xmlns="" id="{F1D44196-B805-4A89-83E8-A44D7B6D7237}"/>
                </a:ext>
              </a:extLst>
            </p:cNvPr>
            <p:cNvPicPr>
              <a:picLocks noChangeAspect="1"/>
            </p:cNvPicPr>
            <p:nvPr/>
          </p:nvPicPr>
          <p:blipFill>
            <a:blip r:embed="rId2" cstate="screen">
              <a:extLst>
                <a:ext uri="{28A0092B-C50C-407E-A947-70E740481C1C}">
                  <a14:useLocalDpi xmlns:a14="http://schemas.microsoft.com/office/drawing/2010/main" xmlns=""/>
                </a:ext>
                <a:ext uri="{96DAC541-7B7A-43D3-8B79-37D633B846F1}">
                  <asvg:svgBlip xmlns:asvg="http://schemas.microsoft.com/office/drawing/2016/SVG/main" xmlns="" r:embed="rId3"/>
                </a:ext>
              </a:extLst>
            </a:blip>
            <a:stretch>
              <a:fillRect/>
            </a:stretch>
          </p:blipFill>
          <p:spPr>
            <a:xfrm>
              <a:off x="320489" y="3972618"/>
              <a:ext cx="1964402" cy="1265412"/>
            </a:xfrm>
            <a:prstGeom prst="rect">
              <a:avLst/>
            </a:prstGeom>
          </p:spPr>
        </p:pic>
        <p:sp>
          <p:nvSpPr>
            <p:cNvPr id="21" name="Rectangle 20">
              <a:extLst>
                <a:ext uri="{FF2B5EF4-FFF2-40B4-BE49-F238E27FC236}">
                  <a16:creationId xmlns:a16="http://schemas.microsoft.com/office/drawing/2014/main" xmlns="" id="{8BA885B3-D3F5-41CE-AB1E-CE3C5631BC77}"/>
                </a:ext>
              </a:extLst>
            </p:cNvPr>
            <p:cNvSpPr/>
            <p:nvPr/>
          </p:nvSpPr>
          <p:spPr>
            <a:xfrm>
              <a:off x="-24884309" y="3972613"/>
              <a:ext cx="25204798" cy="12654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200" dirty="0"/>
            </a:p>
          </p:txBody>
        </p:sp>
      </p:grpSp>
      <p:sp>
        <p:nvSpPr>
          <p:cNvPr id="22" name="Rectangle 21">
            <a:extLst>
              <a:ext uri="{FF2B5EF4-FFF2-40B4-BE49-F238E27FC236}">
                <a16:creationId xmlns:a16="http://schemas.microsoft.com/office/drawing/2014/main" xmlns="" id="{291C02FE-24C2-4E6F-A4CC-47D8B6A816C1}"/>
              </a:ext>
            </a:extLst>
          </p:cNvPr>
          <p:cNvSpPr/>
          <p:nvPr/>
        </p:nvSpPr>
        <p:spPr>
          <a:xfrm>
            <a:off x="69233" y="6316915"/>
            <a:ext cx="412030" cy="276999"/>
          </a:xfrm>
          <a:prstGeom prst="rect">
            <a:avLst/>
          </a:prstGeom>
        </p:spPr>
        <p:txBody>
          <a:bodyPr wrap="square">
            <a:spAutoFit/>
          </a:bodyPr>
          <a:lstStyle/>
          <a:p>
            <a:r>
              <a:rPr lang="en-GB" sz="1200" dirty="0">
                <a:solidFill>
                  <a:schemeClr val="bg1"/>
                </a:solidFill>
                <a:latin typeface="Montserrat Light" pitchFamily="2" charset="77"/>
              </a:rPr>
              <a:t>15</a:t>
            </a:r>
            <a:endParaRPr lang="x-none" sz="1200" dirty="0">
              <a:solidFill>
                <a:schemeClr val="bg1"/>
              </a:solidFill>
            </a:endParaRPr>
          </a:p>
        </p:txBody>
      </p:sp>
      <p:pic>
        <p:nvPicPr>
          <p:cNvPr id="9" name="Picture 8" descr="Graphical user interface, map&#10;&#10;Description automatically generated">
            <a:extLst>
              <a:ext uri="{FF2B5EF4-FFF2-40B4-BE49-F238E27FC236}">
                <a16:creationId xmlns:a16="http://schemas.microsoft.com/office/drawing/2014/main" xmlns="" id="{DD1B30A2-8BD9-425C-87F4-D150E9D0CCEB}"/>
              </a:ext>
            </a:extLst>
          </p:cNvPr>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a:xfrm>
            <a:off x="701720" y="1096209"/>
            <a:ext cx="4364059" cy="2522972"/>
          </a:xfrm>
          <a:prstGeom prst="rect">
            <a:avLst/>
          </a:prstGeom>
        </p:spPr>
      </p:pic>
      <p:sp>
        <p:nvSpPr>
          <p:cNvPr id="12" name="Rectangle 11">
            <a:extLst>
              <a:ext uri="{FF2B5EF4-FFF2-40B4-BE49-F238E27FC236}">
                <a16:creationId xmlns:a16="http://schemas.microsoft.com/office/drawing/2014/main" xmlns="" id="{817CC485-B127-494C-9C2D-D488A34BFF6A}"/>
              </a:ext>
            </a:extLst>
          </p:cNvPr>
          <p:cNvSpPr/>
          <p:nvPr/>
        </p:nvSpPr>
        <p:spPr>
          <a:xfrm>
            <a:off x="925653" y="3690159"/>
            <a:ext cx="3975652" cy="307777"/>
          </a:xfrm>
          <a:prstGeom prst="rect">
            <a:avLst/>
          </a:prstGeom>
        </p:spPr>
        <p:txBody>
          <a:bodyPr wrap="square">
            <a:spAutoFit/>
          </a:bodyPr>
          <a:lstStyle/>
          <a:p>
            <a:pPr algn="ctr"/>
            <a:r>
              <a:rPr lang="en-US" sz="1400" dirty="0">
                <a:solidFill>
                  <a:schemeClr val="bg1"/>
                </a:solidFill>
                <a:latin typeface="Montserrat Light" pitchFamily="2" charset="77"/>
              </a:rPr>
              <a:t>Level 1: Map view</a:t>
            </a:r>
            <a:endParaRPr lang="en-IN" sz="1400" dirty="0">
              <a:solidFill>
                <a:schemeClr val="bg1"/>
              </a:solidFill>
              <a:latin typeface="Montserrat Light" pitchFamily="2" charset="77"/>
            </a:endParaRPr>
          </a:p>
        </p:txBody>
      </p:sp>
      <p:pic>
        <p:nvPicPr>
          <p:cNvPr id="13" name="Picture 12" descr="Map&#10;&#10;Description automatically generated">
            <a:extLst>
              <a:ext uri="{FF2B5EF4-FFF2-40B4-BE49-F238E27FC236}">
                <a16:creationId xmlns:a16="http://schemas.microsoft.com/office/drawing/2014/main" xmlns="" id="{F08533F2-D438-4BFD-84C9-952900C574A5}"/>
              </a:ext>
            </a:extLst>
          </p:cNvPr>
          <p:cNvPicPr>
            <a:picLocks noChangeAspect="1"/>
          </p:cNvPicPr>
          <p:nvPr/>
        </p:nvPicPr>
        <p:blipFill>
          <a:blip r:embed="rId5" cstate="screen">
            <a:extLst>
              <a:ext uri="{28A0092B-C50C-407E-A947-70E740481C1C}">
                <a14:useLocalDpi xmlns:a14="http://schemas.microsoft.com/office/drawing/2010/main" xmlns=""/>
              </a:ext>
            </a:extLst>
          </a:blip>
          <a:stretch>
            <a:fillRect/>
          </a:stretch>
        </p:blipFill>
        <p:spPr>
          <a:xfrm>
            <a:off x="7269056" y="1096207"/>
            <a:ext cx="4364062" cy="2522974"/>
          </a:xfrm>
          <a:prstGeom prst="rect">
            <a:avLst/>
          </a:prstGeom>
        </p:spPr>
      </p:pic>
      <p:pic>
        <p:nvPicPr>
          <p:cNvPr id="14" name="Picture 13" descr="Graphical user interface, application&#10;&#10;Description automatically generated">
            <a:extLst>
              <a:ext uri="{FF2B5EF4-FFF2-40B4-BE49-F238E27FC236}">
                <a16:creationId xmlns:a16="http://schemas.microsoft.com/office/drawing/2014/main" xmlns="" id="{886512C2-53E7-47E6-B183-4B1A702E8336}"/>
              </a:ext>
            </a:extLst>
          </p:cNvPr>
          <p:cNvPicPr>
            <a:picLocks noChangeAspect="1"/>
          </p:cNvPicPr>
          <p:nvPr/>
        </p:nvPicPr>
        <p:blipFill>
          <a:blip r:embed="rId6" cstate="screen">
            <a:extLst>
              <a:ext uri="{28A0092B-C50C-407E-A947-70E740481C1C}">
                <a14:useLocalDpi xmlns:a14="http://schemas.microsoft.com/office/drawing/2010/main" xmlns=""/>
              </a:ext>
            </a:extLst>
          </a:blip>
          <a:stretch>
            <a:fillRect/>
          </a:stretch>
        </p:blipFill>
        <p:spPr>
          <a:xfrm>
            <a:off x="4102598" y="4064388"/>
            <a:ext cx="4190867" cy="2422845"/>
          </a:xfrm>
          <a:prstGeom prst="rect">
            <a:avLst/>
          </a:prstGeom>
          <a:effectLst>
            <a:softEdge rad="0"/>
          </a:effectLst>
        </p:spPr>
      </p:pic>
      <p:sp>
        <p:nvSpPr>
          <p:cNvPr id="15" name="Rectangle 14">
            <a:extLst>
              <a:ext uri="{FF2B5EF4-FFF2-40B4-BE49-F238E27FC236}">
                <a16:creationId xmlns:a16="http://schemas.microsoft.com/office/drawing/2014/main" xmlns="" id="{D1A03797-C5F5-4847-9747-D9FAF1684954}"/>
              </a:ext>
            </a:extLst>
          </p:cNvPr>
          <p:cNvSpPr/>
          <p:nvPr/>
        </p:nvSpPr>
        <p:spPr>
          <a:xfrm>
            <a:off x="7474327" y="3690159"/>
            <a:ext cx="3975652" cy="307777"/>
          </a:xfrm>
          <a:prstGeom prst="rect">
            <a:avLst/>
          </a:prstGeom>
        </p:spPr>
        <p:txBody>
          <a:bodyPr wrap="square">
            <a:spAutoFit/>
          </a:bodyPr>
          <a:lstStyle/>
          <a:p>
            <a:pPr algn="ctr"/>
            <a:r>
              <a:rPr lang="en-US" sz="1400" dirty="0">
                <a:solidFill>
                  <a:schemeClr val="bg1"/>
                </a:solidFill>
                <a:latin typeface="Montserrat Light" pitchFamily="2" charset="77"/>
              </a:rPr>
              <a:t>Level 2: Map + Table view</a:t>
            </a:r>
            <a:endParaRPr lang="en-IN" sz="1400" dirty="0">
              <a:solidFill>
                <a:schemeClr val="bg1"/>
              </a:solidFill>
              <a:latin typeface="Montserrat Light" pitchFamily="2" charset="77"/>
            </a:endParaRPr>
          </a:p>
        </p:txBody>
      </p:sp>
      <p:sp>
        <p:nvSpPr>
          <p:cNvPr id="16" name="Rectangle 15">
            <a:extLst>
              <a:ext uri="{FF2B5EF4-FFF2-40B4-BE49-F238E27FC236}">
                <a16:creationId xmlns:a16="http://schemas.microsoft.com/office/drawing/2014/main" xmlns="" id="{E64FD7D8-1B89-4BF0-BA0C-6E2DFD73FF55}"/>
              </a:ext>
            </a:extLst>
          </p:cNvPr>
          <p:cNvSpPr/>
          <p:nvPr/>
        </p:nvSpPr>
        <p:spPr>
          <a:xfrm>
            <a:off x="4214564" y="6575253"/>
            <a:ext cx="3975652" cy="307777"/>
          </a:xfrm>
          <a:prstGeom prst="rect">
            <a:avLst/>
          </a:prstGeom>
        </p:spPr>
        <p:txBody>
          <a:bodyPr wrap="square">
            <a:spAutoFit/>
          </a:bodyPr>
          <a:lstStyle/>
          <a:p>
            <a:pPr algn="ctr"/>
            <a:r>
              <a:rPr lang="en-US" sz="1400" dirty="0">
                <a:solidFill>
                  <a:schemeClr val="bg1"/>
                </a:solidFill>
                <a:latin typeface="Montserrat Light" pitchFamily="2" charset="77"/>
              </a:rPr>
              <a:t>Level 3: Detailed Table view</a:t>
            </a:r>
            <a:endParaRPr lang="en-IN" sz="1400" dirty="0">
              <a:solidFill>
                <a:schemeClr val="bg1"/>
              </a:solidFill>
              <a:latin typeface="Montserrat Light" pitchFamily="2" charset="77"/>
            </a:endParaRPr>
          </a:p>
        </p:txBody>
      </p:sp>
    </p:spTree>
    <p:extLst>
      <p:ext uri="{BB962C8B-B14F-4D97-AF65-F5344CB8AC3E}">
        <p14:creationId xmlns:p14="http://schemas.microsoft.com/office/powerpoint/2010/main" xmlns="" val="37396719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32BE8FDD-4789-4399-B79C-E3045F7D86BB}"/>
              </a:ext>
            </a:extLst>
          </p:cNvPr>
          <p:cNvPicPr>
            <a:picLocks noChangeAspect="1"/>
          </p:cNvPicPr>
          <p:nvPr/>
        </p:nvPicPr>
        <p:blipFill>
          <a:blip r:embed="rId2">
            <a:extLst>
              <a:ext uri="{28A0092B-C50C-407E-A947-70E740481C1C}">
                <a14:useLocalDpi xmlns:a14="http://schemas.microsoft.com/office/drawing/2010/main" xmlns=""/>
              </a:ext>
            </a:extLst>
          </a:blip>
          <a:stretch>
            <a:fillRect/>
          </a:stretch>
        </p:blipFill>
        <p:spPr>
          <a:xfrm>
            <a:off x="1474255" y="1519311"/>
            <a:ext cx="9243489" cy="3427593"/>
          </a:xfrm>
          <a:prstGeom prst="rect">
            <a:avLst/>
          </a:prstGeom>
        </p:spPr>
      </p:pic>
    </p:spTree>
    <p:extLst>
      <p:ext uri="{BB962C8B-B14F-4D97-AF65-F5344CB8AC3E}">
        <p14:creationId xmlns:p14="http://schemas.microsoft.com/office/powerpoint/2010/main" xmlns="" val="39315986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C3982E7-F1AE-4305-99F7-64049CF0B705}"/>
              </a:ext>
            </a:extLst>
          </p:cNvPr>
          <p:cNvSpPr>
            <a:spLocks noGrp="1"/>
          </p:cNvSpPr>
          <p:nvPr>
            <p:ph type="ctrTitle"/>
          </p:nvPr>
        </p:nvSpPr>
        <p:spPr>
          <a:xfrm>
            <a:off x="891203" y="2387600"/>
            <a:ext cx="9288221" cy="772459"/>
          </a:xfrm>
        </p:spPr>
        <p:txBody>
          <a:bodyPr/>
          <a:lstStyle/>
          <a:p>
            <a:r>
              <a:rPr lang="pt-PT" dirty="0"/>
              <a:t>Thank you</a:t>
            </a:r>
            <a:endParaRPr lang="en-US" dirty="0"/>
          </a:p>
        </p:txBody>
      </p:sp>
      <p:sp>
        <p:nvSpPr>
          <p:cNvPr id="5" name="Slide Number Placeholder 4">
            <a:extLst>
              <a:ext uri="{FF2B5EF4-FFF2-40B4-BE49-F238E27FC236}">
                <a16:creationId xmlns:a16="http://schemas.microsoft.com/office/drawing/2014/main" xmlns="" id="{C5D8DB89-E7F2-49BD-A1D8-F51B747A6995}"/>
              </a:ext>
            </a:extLst>
          </p:cNvPr>
          <p:cNvSpPr>
            <a:spLocks noGrp="1"/>
          </p:cNvSpPr>
          <p:nvPr>
            <p:ph type="sldNum" sz="quarter" idx="4294967295"/>
          </p:nvPr>
        </p:nvSpPr>
        <p:spPr>
          <a:xfrm>
            <a:off x="11801918" y="6566624"/>
            <a:ext cx="157671" cy="131991"/>
          </a:xfrm>
          <a:prstGeom prst="rect">
            <a:avLst/>
          </a:prstGeom>
        </p:spPr>
        <p:txBody>
          <a:bodyPr vert="horz" wrap="none" lIns="0" tIns="0" rIns="0" bIns="0" rtlCol="0" anchor="b">
            <a:noAutofit/>
          </a:bodyPr>
          <a:lstStyle>
            <a:defPPr>
              <a:defRPr lang="en-US"/>
            </a:defPPr>
            <a:lvl1pPr marL="0" algn="r" defTabSz="914400" rtl="0" eaLnBrk="1" latinLnBrk="0" hangingPunct="1">
              <a:defRPr sz="9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1939A77-4DCF-4228-8B74-013876D0374B}" type="slidenum">
              <a:rPr lang="en-US" smtClean="0"/>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900" b="0" i="0" u="none" strike="noStrike" kern="1200" cap="none" spc="0" normalizeH="0" baseline="0" noProof="0">
              <a:ln>
                <a:noFill/>
              </a:ln>
              <a:solidFill>
                <a:srgbClr val="000000"/>
              </a:solidFill>
              <a:effectLst/>
              <a:uLnTx/>
              <a:uFillTx/>
              <a:latin typeface="Pilat Light"/>
              <a:ea typeface="+mn-ea"/>
              <a:cs typeface="+mn-cs"/>
            </a:endParaRPr>
          </a:p>
        </p:txBody>
      </p:sp>
    </p:spTree>
    <p:extLst>
      <p:ext uri="{BB962C8B-B14F-4D97-AF65-F5344CB8AC3E}">
        <p14:creationId xmlns:p14="http://schemas.microsoft.com/office/powerpoint/2010/main" xmlns="" val="2757564396"/>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C3982E7-F1AE-4305-99F7-64049CF0B705}"/>
              </a:ext>
            </a:extLst>
          </p:cNvPr>
          <p:cNvSpPr>
            <a:spLocks noGrp="1"/>
          </p:cNvSpPr>
          <p:nvPr>
            <p:ph type="ctrTitle"/>
          </p:nvPr>
        </p:nvSpPr>
        <p:spPr>
          <a:xfrm>
            <a:off x="566568" y="2387600"/>
            <a:ext cx="5299660" cy="726662"/>
          </a:xfrm>
        </p:spPr>
        <p:txBody>
          <a:bodyPr anchor="t"/>
          <a:lstStyle/>
          <a:p>
            <a:r>
              <a:rPr lang="en-US" sz="4000" dirty="0"/>
              <a:t>DP World India</a:t>
            </a:r>
            <a:br>
              <a:rPr lang="en-US" sz="4000" dirty="0"/>
            </a:br>
            <a:endParaRPr lang="en-US" sz="4000" dirty="0"/>
          </a:p>
        </p:txBody>
      </p:sp>
      <p:sp>
        <p:nvSpPr>
          <p:cNvPr id="4" name="Footer Placeholder 3">
            <a:extLst>
              <a:ext uri="{FF2B5EF4-FFF2-40B4-BE49-F238E27FC236}">
                <a16:creationId xmlns:a16="http://schemas.microsoft.com/office/drawing/2014/main" xmlns="" id="{E4FC938D-C2FD-4A71-B3E6-5924EE77D397}"/>
              </a:ext>
            </a:extLst>
          </p:cNvPr>
          <p:cNvSpPr>
            <a:spLocks noGrp="1"/>
          </p:cNvSpPr>
          <p:nvPr>
            <p:ph type="ftr" sz="quarter" idx="4294967295"/>
          </p:nvPr>
        </p:nvSpPr>
        <p:spPr>
          <a:xfrm>
            <a:off x="0" y="8794750"/>
            <a:ext cx="4114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Pilat Light"/>
                <a:ea typeface="+mn-ea"/>
                <a:cs typeface="+mn-cs"/>
              </a:rPr>
              <a:t>Private &amp; Confidential</a:t>
            </a:r>
            <a:endParaRPr kumimoji="0" lang="en-US" sz="900" b="0" i="0" u="none" strike="noStrike" kern="1200" cap="none" spc="0" normalizeH="0" baseline="0" noProof="0" dirty="0">
              <a:ln>
                <a:noFill/>
              </a:ln>
              <a:solidFill>
                <a:srgbClr val="000000"/>
              </a:solidFill>
              <a:effectLst/>
              <a:uLnTx/>
              <a:uFillTx/>
              <a:latin typeface="Pilat Light"/>
              <a:ea typeface="+mn-ea"/>
              <a:cs typeface="+mn-cs"/>
            </a:endParaRPr>
          </a:p>
        </p:txBody>
      </p:sp>
      <p:sp>
        <p:nvSpPr>
          <p:cNvPr id="5" name="Slide Number Placeholder 4">
            <a:extLst>
              <a:ext uri="{FF2B5EF4-FFF2-40B4-BE49-F238E27FC236}">
                <a16:creationId xmlns:a16="http://schemas.microsoft.com/office/drawing/2014/main" xmlns="" id="{314A2C0C-40C7-4913-BFB5-D0A2299DC4AC}"/>
              </a:ext>
            </a:extLst>
          </p:cNvPr>
          <p:cNvSpPr>
            <a:spLocks noGrp="1"/>
          </p:cNvSpPr>
          <p:nvPr>
            <p:ph type="sldNum" sz="quarter" idx="4294967295"/>
          </p:nvPr>
        </p:nvSpPr>
        <p:spPr>
          <a:xfrm>
            <a:off x="9448800" y="87947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939A77-4DCF-4228-8B74-013876D0374B}" type="slidenum">
              <a:rPr kumimoji="0" lang="en-US" sz="900" b="0" i="0" u="none" strike="noStrike" kern="1200" cap="none" spc="0" normalizeH="0" baseline="0" noProof="0" smtClean="0">
                <a:ln>
                  <a:noFill/>
                </a:ln>
                <a:solidFill>
                  <a:srgbClr val="000000"/>
                </a:solidFill>
                <a:effectLst/>
                <a:uLnTx/>
                <a:uFillTx/>
                <a:latin typeface="Pilat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900" b="0" i="0" u="none" strike="noStrike" kern="1200" cap="none" spc="0" normalizeH="0" baseline="0" noProof="0">
              <a:ln>
                <a:noFill/>
              </a:ln>
              <a:solidFill>
                <a:srgbClr val="000000"/>
              </a:solidFill>
              <a:effectLst/>
              <a:uLnTx/>
              <a:uFillTx/>
              <a:latin typeface="Pilat Light"/>
              <a:ea typeface="+mn-ea"/>
              <a:cs typeface="+mn-cs"/>
            </a:endParaRPr>
          </a:p>
        </p:txBody>
      </p:sp>
      <p:pic>
        <p:nvPicPr>
          <p:cNvPr id="8" name="Picture Placeholder 9" descr="A picture containing sky, outdoor, lots, city&#10;&#10;Description automatically generated">
            <a:extLst>
              <a:ext uri="{FF2B5EF4-FFF2-40B4-BE49-F238E27FC236}">
                <a16:creationId xmlns:a16="http://schemas.microsoft.com/office/drawing/2014/main" xmlns="" id="{F4ECE86A-ACC3-46DE-85DA-83CC7CCFA104}"/>
              </a:ext>
            </a:extLst>
          </p:cNvPr>
          <p:cNvPicPr>
            <a:picLocks noChangeAspect="1"/>
          </p:cNvPicPr>
          <p:nvPr/>
        </p:nvPicPr>
        <p:blipFill>
          <a:blip r:embed="rId2" cstate="screen">
            <a:extLst>
              <a:ext uri="{28A0092B-C50C-407E-A947-70E740481C1C}">
                <a14:useLocalDpi xmlns:a14="http://schemas.microsoft.com/office/drawing/2010/main" xmlns=""/>
              </a:ext>
            </a:extLst>
          </a:blip>
          <a:srcRect/>
          <a:stretch>
            <a:fillRect/>
          </a:stretch>
        </p:blipFill>
        <p:spPr>
          <a:xfrm>
            <a:off x="6243327" y="4178"/>
            <a:ext cx="5932538" cy="6853822"/>
          </a:xfrm>
          <a:prstGeom prst="rect">
            <a:avLst/>
          </a:prstGeom>
        </p:spPr>
      </p:pic>
    </p:spTree>
    <p:extLst>
      <p:ext uri="{BB962C8B-B14F-4D97-AF65-F5344CB8AC3E}">
        <p14:creationId xmlns:p14="http://schemas.microsoft.com/office/powerpoint/2010/main" xmlns="" val="55166979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xmlns="" id="{E61AD93E-CF71-428A-A4E4-A63999A273AD}"/>
              </a:ext>
            </a:extLst>
          </p:cNvPr>
          <p:cNvSpPr>
            <a:spLocks noGrp="1"/>
          </p:cNvSpPr>
          <p:nvPr>
            <p:ph type="title"/>
          </p:nvPr>
        </p:nvSpPr>
        <p:spPr>
          <a:xfrm>
            <a:off x="524170" y="279149"/>
            <a:ext cx="11216750" cy="416757"/>
          </a:xfrm>
        </p:spPr>
        <p:txBody>
          <a:bodyPr/>
          <a:lstStyle/>
          <a:p>
            <a:r>
              <a:rPr lang="en-US" dirty="0"/>
              <a:t>Who are We ?</a:t>
            </a:r>
          </a:p>
        </p:txBody>
      </p:sp>
      <p:sp>
        <p:nvSpPr>
          <p:cNvPr id="247" name="Slide Number Placeholder 7">
            <a:extLst>
              <a:ext uri="{FF2B5EF4-FFF2-40B4-BE49-F238E27FC236}">
                <a16:creationId xmlns:a16="http://schemas.microsoft.com/office/drawing/2014/main" xmlns="" id="{994DAD31-259D-41AC-9156-8E4B8765393E}"/>
              </a:ext>
            </a:extLst>
          </p:cNvPr>
          <p:cNvSpPr>
            <a:spLocks noGrp="1"/>
          </p:cNvSpPr>
          <p:nvPr>
            <p:ph type="sldNum" sz="quarter" idx="12"/>
          </p:nvPr>
        </p:nvSpPr>
        <p:spPr>
          <a:xfrm>
            <a:off x="11801918" y="6580692"/>
            <a:ext cx="157671" cy="13199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939A77-4DCF-4228-8B74-013876D0374B}" type="slidenum">
              <a:rPr kumimoji="0" lang="en-US" sz="900" b="0" i="0" u="none" strike="noStrike" kern="1200" cap="none" spc="0" normalizeH="0" baseline="0" noProof="0" smtClean="0">
                <a:ln>
                  <a:noFill/>
                </a:ln>
                <a:solidFill>
                  <a:srgbClr val="000000"/>
                </a:solidFill>
                <a:effectLst/>
                <a:uLnTx/>
                <a:uFillTx/>
                <a:latin typeface="Pilat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900" b="0" i="0" u="none" strike="noStrike" kern="1200" cap="none" spc="0" normalizeH="0" baseline="0" noProof="0">
              <a:ln>
                <a:noFill/>
              </a:ln>
              <a:solidFill>
                <a:srgbClr val="000000"/>
              </a:solidFill>
              <a:effectLst/>
              <a:uLnTx/>
              <a:uFillTx/>
              <a:latin typeface="Pilat Light"/>
              <a:ea typeface="+mn-ea"/>
              <a:cs typeface="+mn-cs"/>
            </a:endParaRPr>
          </a:p>
        </p:txBody>
      </p:sp>
      <p:sp>
        <p:nvSpPr>
          <p:cNvPr id="248" name="TextBox 247">
            <a:extLst>
              <a:ext uri="{FF2B5EF4-FFF2-40B4-BE49-F238E27FC236}">
                <a16:creationId xmlns:a16="http://schemas.microsoft.com/office/drawing/2014/main" xmlns="" id="{0EF23567-D003-44A4-8B40-D649FEBF6FF1}"/>
              </a:ext>
            </a:extLst>
          </p:cNvPr>
          <p:cNvSpPr txBox="1"/>
          <p:nvPr/>
        </p:nvSpPr>
        <p:spPr>
          <a:xfrm>
            <a:off x="632790" y="916304"/>
            <a:ext cx="10909852" cy="2970044"/>
          </a:xfrm>
          <a:prstGeom prst="rect">
            <a:avLst/>
          </a:prstGeom>
          <a:noFill/>
        </p:spPr>
        <p:txBody>
          <a:bodyPr wrap="square">
            <a:spAutoFit/>
          </a:bodyPr>
          <a:lstStyle/>
          <a:p>
            <a:pPr marL="285750" marR="0" lvl="0" indent="-285750" algn="just"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IN" sz="1800" b="0" i="0" u="none" strike="noStrike" kern="1200" cap="none" spc="0" normalizeH="0" baseline="0" noProof="0" dirty="0">
                <a:ln>
                  <a:noFill/>
                </a:ln>
                <a:solidFill>
                  <a:srgbClr val="000000"/>
                </a:solidFill>
                <a:effectLst/>
                <a:uLnTx/>
                <a:uFillTx/>
                <a:latin typeface="Pilat Light"/>
                <a:ea typeface="Times New Roman" panose="02020603050405020304" pitchFamily="18" charset="0"/>
                <a:cs typeface="+mn-cs"/>
              </a:rPr>
              <a:t>DP World is the leading provider of worldwide smart end-to-end supply chain &amp; logistics services, enabling the flow of trade across the globe</a:t>
            </a:r>
          </a:p>
          <a:p>
            <a:pPr marL="285750" marR="0" lvl="0" indent="-285750" algn="just"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Pilat Light"/>
                <a:ea typeface="Times New Roman" panose="02020603050405020304" pitchFamily="18" charset="0"/>
                <a:cs typeface="+mn-cs"/>
              </a:rPr>
              <a:t>In India, DP World is a market leader with a robust portfolio of integrated logistics assets </a:t>
            </a:r>
          </a:p>
          <a:p>
            <a:pPr marL="742950" marR="0" lvl="1" indent="-285750" algn="just"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Pilat Light"/>
                <a:ea typeface="Times New Roman" panose="02020603050405020304" pitchFamily="18" charset="0"/>
                <a:cs typeface="+mn-cs"/>
              </a:rPr>
              <a:t>Extensive Network Port Terminals, Inland Rail Terminals, Container Freight Stations, Global Logistics, Express &amp; 3PL, Rail Services, Economic Zones and various value-added services </a:t>
            </a:r>
          </a:p>
          <a:p>
            <a:pPr marL="285750" marR="0" lvl="0" indent="-285750" algn="just"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Pilat Light"/>
                <a:ea typeface="Times New Roman" panose="02020603050405020304" pitchFamily="18" charset="0"/>
                <a:cs typeface="+mn-cs"/>
              </a:rPr>
              <a:t>We cater to the complete spectrum of supply chain across all types of storage, all kinds of cargo and all types of transportation for both Domestic and Global customers</a:t>
            </a:r>
          </a:p>
          <a:p>
            <a:pPr marL="285750" marR="0" lvl="0" indent="-285750" algn="just"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Pilat Light"/>
                <a:ea typeface="Times New Roman" panose="02020603050405020304" pitchFamily="18" charset="0"/>
                <a:cs typeface="+mn-cs"/>
              </a:rPr>
              <a:t>Our Digital solutions </a:t>
            </a:r>
            <a:r>
              <a:rPr kumimoji="0" lang="en-IE" sz="1800" b="0" i="0" u="none" strike="noStrike" kern="1200" cap="none" spc="0" normalizeH="0" baseline="0" noProof="0" dirty="0">
                <a:ln>
                  <a:noFill/>
                </a:ln>
                <a:solidFill>
                  <a:srgbClr val="000000"/>
                </a:solidFill>
                <a:effectLst/>
                <a:uLnTx/>
                <a:uFillTx/>
                <a:latin typeface="Pilat Light"/>
                <a:ea typeface="Calibri" panose="020F0502020204030204" pitchFamily="34" charset="0"/>
                <a:cs typeface="Arial" panose="020B0604020202020204" pitchFamily="34" charset="0"/>
              </a:rPr>
              <a:t>provide end-to-end seamless experience to customers for all their logistics needs</a:t>
            </a:r>
            <a:endParaRPr kumimoji="0" lang="en-IN"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IN" sz="1800" b="0" i="0" u="none" strike="noStrike" kern="1200" cap="none" spc="0" normalizeH="0" baseline="0" noProof="0" dirty="0">
              <a:ln>
                <a:noFill/>
              </a:ln>
              <a:solidFill>
                <a:srgbClr val="000000"/>
              </a:solidFill>
              <a:effectLst/>
              <a:uLnTx/>
              <a:uFillTx/>
              <a:latin typeface="Pilat Light"/>
              <a:ea typeface="+mn-ea"/>
              <a:cs typeface="+mn-cs"/>
            </a:endParaRPr>
          </a:p>
        </p:txBody>
      </p:sp>
      <p:graphicFrame>
        <p:nvGraphicFramePr>
          <p:cNvPr id="2" name="Table 1">
            <a:extLst>
              <a:ext uri="{FF2B5EF4-FFF2-40B4-BE49-F238E27FC236}">
                <a16:creationId xmlns:a16="http://schemas.microsoft.com/office/drawing/2014/main" xmlns="" id="{8CFF25EE-3377-4A7F-AA99-9082379A31AA}"/>
              </a:ext>
            </a:extLst>
          </p:cNvPr>
          <p:cNvGraphicFramePr>
            <a:graphicFrameLocks noGrp="1"/>
          </p:cNvGraphicFramePr>
          <p:nvPr/>
        </p:nvGraphicFramePr>
        <p:xfrm>
          <a:off x="677619" y="4253947"/>
          <a:ext cx="10909851" cy="2093844"/>
        </p:xfrm>
        <a:graphic>
          <a:graphicData uri="http://schemas.openxmlformats.org/drawingml/2006/table">
            <a:tbl>
              <a:tblPr bandRow="1">
                <a:tableStyleId>{5C22544A-7EE6-4342-B048-85BDC9FD1C3A}</a:tableStyleId>
              </a:tblPr>
              <a:tblGrid>
                <a:gridCol w="3925957">
                  <a:extLst>
                    <a:ext uri="{9D8B030D-6E8A-4147-A177-3AD203B41FA5}">
                      <a16:colId xmlns:a16="http://schemas.microsoft.com/office/drawing/2014/main" xmlns="" val="1153565955"/>
                    </a:ext>
                  </a:extLst>
                </a:gridCol>
                <a:gridCol w="3498574">
                  <a:extLst>
                    <a:ext uri="{9D8B030D-6E8A-4147-A177-3AD203B41FA5}">
                      <a16:colId xmlns:a16="http://schemas.microsoft.com/office/drawing/2014/main" xmlns="" val="416249746"/>
                    </a:ext>
                  </a:extLst>
                </a:gridCol>
                <a:gridCol w="3485320">
                  <a:extLst>
                    <a:ext uri="{9D8B030D-6E8A-4147-A177-3AD203B41FA5}">
                      <a16:colId xmlns:a16="http://schemas.microsoft.com/office/drawing/2014/main" xmlns="" val="14230669"/>
                    </a:ext>
                  </a:extLst>
                </a:gridCol>
              </a:tblGrid>
              <a:tr h="2093844">
                <a:tc>
                  <a:txBody>
                    <a:bodyPr/>
                    <a:lstStyle/>
                    <a:p>
                      <a:pPr algn="l">
                        <a:lnSpc>
                          <a:spcPct val="100000"/>
                        </a:lnSpc>
                      </a:pPr>
                      <a:r>
                        <a:rPr lang="en-IN" sz="1800" b="1" dirty="0">
                          <a:effectLst/>
                        </a:rPr>
                        <a:t>Adding Value</a:t>
                      </a:r>
                    </a:p>
                    <a:p>
                      <a:pPr algn="l">
                        <a:lnSpc>
                          <a:spcPct val="100000"/>
                        </a:lnSpc>
                      </a:pPr>
                      <a:endParaRPr lang="en-IN" sz="1600" dirty="0">
                        <a:effectLst/>
                      </a:endParaRPr>
                    </a:p>
                    <a:p>
                      <a:pPr algn="l">
                        <a:lnSpc>
                          <a:spcPct val="100000"/>
                        </a:lnSpc>
                      </a:pPr>
                      <a:r>
                        <a:rPr lang="en-IN" sz="1800" dirty="0">
                          <a:effectLst/>
                        </a:rPr>
                        <a:t>Delivering exceptional customer services and building lasting partnerships through global excellence and local expertise.</a:t>
                      </a:r>
                      <a:endParaRPr lang="en-IN" sz="1800" dirty="0">
                        <a:effectLst/>
                        <a:latin typeface="Arial" panose="020B0604020202020204" pitchFamily="34" charset="0"/>
                        <a:ea typeface="Arial" panose="020B0604020202020204" pitchFamily="34" charset="0"/>
                      </a:endParaRPr>
                    </a:p>
                  </a:txBody>
                  <a:tcPr marL="68580" marR="68580" marT="0" marB="0"/>
                </a:tc>
                <a:tc>
                  <a:txBody>
                    <a:bodyPr/>
                    <a:lstStyle/>
                    <a:p>
                      <a:pPr algn="l">
                        <a:lnSpc>
                          <a:spcPct val="100000"/>
                        </a:lnSpc>
                      </a:pPr>
                      <a:r>
                        <a:rPr lang="en-IN" sz="1800" b="1" dirty="0">
                          <a:effectLst/>
                        </a:rPr>
                        <a:t>Thinking Ahead</a:t>
                      </a:r>
                    </a:p>
                    <a:p>
                      <a:pPr algn="l">
                        <a:lnSpc>
                          <a:spcPct val="100000"/>
                        </a:lnSpc>
                      </a:pPr>
                      <a:r>
                        <a:rPr lang="en-IN" sz="1600" dirty="0">
                          <a:effectLst/>
                        </a:rPr>
                        <a:t> </a:t>
                      </a:r>
                    </a:p>
                    <a:p>
                      <a:pPr algn="l">
                        <a:lnSpc>
                          <a:spcPct val="100000"/>
                        </a:lnSpc>
                      </a:pPr>
                      <a:r>
                        <a:rPr lang="en-IN" sz="1800" dirty="0">
                          <a:effectLst/>
                        </a:rPr>
                        <a:t>Innovating to create the most efficient, safe and profitable trade solutions.</a:t>
                      </a:r>
                      <a:endParaRPr lang="en-IN" sz="1800" dirty="0">
                        <a:effectLst/>
                        <a:latin typeface="Arial" panose="020B0604020202020204" pitchFamily="34" charset="0"/>
                        <a:ea typeface="Arial" panose="020B0604020202020204" pitchFamily="34" charset="0"/>
                      </a:endParaRPr>
                    </a:p>
                  </a:txBody>
                  <a:tcPr marL="68580" marR="68580" marT="0" marB="0"/>
                </a:tc>
                <a:tc>
                  <a:txBody>
                    <a:bodyPr/>
                    <a:lstStyle/>
                    <a:p>
                      <a:pPr algn="l">
                        <a:lnSpc>
                          <a:spcPct val="100000"/>
                        </a:lnSpc>
                      </a:pPr>
                      <a:r>
                        <a:rPr lang="en-IN" sz="1800" b="1" dirty="0">
                          <a:effectLst/>
                        </a:rPr>
                        <a:t>Building a Legacy </a:t>
                      </a:r>
                    </a:p>
                    <a:p>
                      <a:pPr algn="l">
                        <a:lnSpc>
                          <a:spcPct val="100000"/>
                        </a:lnSpc>
                      </a:pPr>
                      <a:endParaRPr lang="en-IN" sz="1600" dirty="0">
                        <a:effectLst/>
                      </a:endParaRPr>
                    </a:p>
                    <a:p>
                      <a:pPr algn="l">
                        <a:lnSpc>
                          <a:spcPct val="100000"/>
                        </a:lnSpc>
                      </a:pPr>
                      <a:r>
                        <a:rPr lang="en-IN" sz="1800" dirty="0">
                          <a:effectLst/>
                        </a:rPr>
                        <a:t>Ensuring everything we do leaves long-term benefits for the world we live in.</a:t>
                      </a:r>
                      <a:endParaRPr lang="en-IN" sz="1800" dirty="0">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xmlns="" val="1744568126"/>
                  </a:ext>
                </a:extLst>
              </a:tr>
            </a:tbl>
          </a:graphicData>
        </a:graphic>
      </p:graphicFrame>
      <p:sp>
        <p:nvSpPr>
          <p:cNvPr id="7" name="TextBox 6">
            <a:extLst>
              <a:ext uri="{FF2B5EF4-FFF2-40B4-BE49-F238E27FC236}">
                <a16:creationId xmlns:a16="http://schemas.microsoft.com/office/drawing/2014/main" xmlns="" id="{A023422C-E1C1-4628-99B4-6D901D483F5D}"/>
              </a:ext>
            </a:extLst>
          </p:cNvPr>
          <p:cNvSpPr txBox="1"/>
          <p:nvPr/>
        </p:nvSpPr>
        <p:spPr>
          <a:xfrm>
            <a:off x="632790" y="3785311"/>
            <a:ext cx="1064480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1" i="0" u="none" strike="noStrike" kern="1200" cap="none" spc="0" normalizeH="0" baseline="0" noProof="0" dirty="0">
                <a:ln>
                  <a:noFill/>
                </a:ln>
                <a:solidFill>
                  <a:srgbClr val="000000"/>
                </a:solidFill>
                <a:effectLst/>
                <a:uLnTx/>
                <a:uFillTx/>
                <a:latin typeface="Pilat Demi" panose="020B0703030000000004" pitchFamily="34" charset="0"/>
                <a:ea typeface="Times New Roman" panose="02020603050405020304" pitchFamily="18" charset="0"/>
                <a:cs typeface="+mn-cs"/>
              </a:rPr>
              <a:t>Our Purpose -  We Enable smarter trade to make a better future for everyone</a:t>
            </a:r>
            <a:endParaRPr kumimoji="0" lang="en-IN" sz="1800" b="1" i="0" u="none" strike="noStrike" kern="1200" cap="none" spc="0" normalizeH="0" baseline="0" noProof="0" dirty="0">
              <a:ln>
                <a:noFill/>
              </a:ln>
              <a:solidFill>
                <a:srgbClr val="000000"/>
              </a:solidFill>
              <a:effectLst/>
              <a:uLnTx/>
              <a:uFillTx/>
              <a:latin typeface="Pilat Demi" panose="020B0703030000000004" pitchFamily="34" charset="0"/>
              <a:ea typeface="Arial" panose="020B0604020202020204" pitchFamily="34" charset="0"/>
              <a:cs typeface="+mn-cs"/>
            </a:endParaRPr>
          </a:p>
        </p:txBody>
      </p:sp>
    </p:spTree>
    <p:extLst>
      <p:ext uri="{BB962C8B-B14F-4D97-AF65-F5344CB8AC3E}">
        <p14:creationId xmlns:p14="http://schemas.microsoft.com/office/powerpoint/2010/main" xmlns="" val="363140666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xmlns="" id="{E61AD93E-CF71-428A-A4E4-A63999A273AD}"/>
              </a:ext>
            </a:extLst>
          </p:cNvPr>
          <p:cNvSpPr>
            <a:spLocks noGrp="1"/>
          </p:cNvSpPr>
          <p:nvPr>
            <p:ph type="title"/>
          </p:nvPr>
        </p:nvSpPr>
        <p:spPr>
          <a:xfrm>
            <a:off x="524170" y="279149"/>
            <a:ext cx="11216750" cy="416757"/>
          </a:xfrm>
        </p:spPr>
        <p:txBody>
          <a:bodyPr/>
          <a:lstStyle/>
          <a:p>
            <a:r>
              <a:rPr lang="en-US" dirty="0"/>
              <a:t>DP World INDIA Presence</a:t>
            </a:r>
          </a:p>
        </p:txBody>
      </p:sp>
      <p:grpSp>
        <p:nvGrpSpPr>
          <p:cNvPr id="3233" name="Group 13">
            <a:extLst>
              <a:ext uri="{FF2B5EF4-FFF2-40B4-BE49-F238E27FC236}">
                <a16:creationId xmlns:a16="http://schemas.microsoft.com/office/drawing/2014/main" xmlns="" id="{132D0D98-324A-4566-8503-3A559F041B53}"/>
              </a:ext>
            </a:extLst>
          </p:cNvPr>
          <p:cNvGrpSpPr>
            <a:grpSpLocks noChangeAspect="1"/>
          </p:cNvGrpSpPr>
          <p:nvPr/>
        </p:nvGrpSpPr>
        <p:grpSpPr bwMode="gray">
          <a:xfrm>
            <a:off x="465428" y="864637"/>
            <a:ext cx="5277047" cy="5461226"/>
            <a:chOff x="-17389475" y="-15074900"/>
            <a:chExt cx="32099251" cy="35042475"/>
          </a:xfrm>
          <a:solidFill>
            <a:schemeClr val="accent5">
              <a:lumMod val="20000"/>
              <a:lumOff val="80000"/>
            </a:schemeClr>
          </a:solidFill>
        </p:grpSpPr>
        <p:sp>
          <p:nvSpPr>
            <p:cNvPr id="3234" name="Freeform 6">
              <a:extLst>
                <a:ext uri="{FF2B5EF4-FFF2-40B4-BE49-F238E27FC236}">
                  <a16:creationId xmlns:a16="http://schemas.microsoft.com/office/drawing/2014/main" xmlns="" id="{9C9C9F94-E0ED-46C2-A9FA-2F503376E65F}"/>
                </a:ext>
              </a:extLst>
            </p:cNvPr>
            <p:cNvSpPr>
              <a:spLocks/>
            </p:cNvSpPr>
            <p:nvPr/>
          </p:nvSpPr>
          <p:spPr bwMode="gray">
            <a:xfrm>
              <a:off x="-9248775" y="-9829800"/>
              <a:ext cx="3711575" cy="3689350"/>
            </a:xfrm>
            <a:custGeom>
              <a:avLst/>
              <a:gdLst>
                <a:gd name="T0" fmla="*/ 114 w 1169"/>
                <a:gd name="T1" fmla="*/ 194 h 1162"/>
                <a:gd name="T2" fmla="*/ 116 w 1169"/>
                <a:gd name="T3" fmla="*/ 255 h 1162"/>
                <a:gd name="T4" fmla="*/ 98 w 1169"/>
                <a:gd name="T5" fmla="*/ 299 h 1162"/>
                <a:gd name="T6" fmla="*/ 45 w 1169"/>
                <a:gd name="T7" fmla="*/ 389 h 1162"/>
                <a:gd name="T8" fmla="*/ 15 w 1169"/>
                <a:gd name="T9" fmla="*/ 425 h 1162"/>
                <a:gd name="T10" fmla="*/ 23 w 1169"/>
                <a:gd name="T11" fmla="*/ 437 h 1162"/>
                <a:gd name="T12" fmla="*/ 41 w 1169"/>
                <a:gd name="T13" fmla="*/ 480 h 1162"/>
                <a:gd name="T14" fmla="*/ 131 w 1169"/>
                <a:gd name="T15" fmla="*/ 567 h 1162"/>
                <a:gd name="T16" fmla="*/ 116 w 1169"/>
                <a:gd name="T17" fmla="*/ 581 h 1162"/>
                <a:gd name="T18" fmla="*/ 217 w 1169"/>
                <a:gd name="T19" fmla="*/ 781 h 1162"/>
                <a:gd name="T20" fmla="*/ 241 w 1169"/>
                <a:gd name="T21" fmla="*/ 768 h 1162"/>
                <a:gd name="T22" fmla="*/ 261 w 1169"/>
                <a:gd name="T23" fmla="*/ 738 h 1162"/>
                <a:gd name="T24" fmla="*/ 297 w 1169"/>
                <a:gd name="T25" fmla="*/ 786 h 1162"/>
                <a:gd name="T26" fmla="*/ 312 w 1169"/>
                <a:gd name="T27" fmla="*/ 791 h 1162"/>
                <a:gd name="T28" fmla="*/ 328 w 1169"/>
                <a:gd name="T29" fmla="*/ 804 h 1162"/>
                <a:gd name="T30" fmla="*/ 338 w 1169"/>
                <a:gd name="T31" fmla="*/ 816 h 1162"/>
                <a:gd name="T32" fmla="*/ 345 w 1169"/>
                <a:gd name="T33" fmla="*/ 837 h 1162"/>
                <a:gd name="T34" fmla="*/ 347 w 1169"/>
                <a:gd name="T35" fmla="*/ 889 h 1162"/>
                <a:gd name="T36" fmla="*/ 406 w 1169"/>
                <a:gd name="T37" fmla="*/ 942 h 1162"/>
                <a:gd name="T38" fmla="*/ 433 w 1169"/>
                <a:gd name="T39" fmla="*/ 952 h 1162"/>
                <a:gd name="T40" fmla="*/ 465 w 1169"/>
                <a:gd name="T41" fmla="*/ 983 h 1162"/>
                <a:gd name="T42" fmla="*/ 494 w 1169"/>
                <a:gd name="T43" fmla="*/ 1008 h 1162"/>
                <a:gd name="T44" fmla="*/ 529 w 1169"/>
                <a:gd name="T45" fmla="*/ 1074 h 1162"/>
                <a:gd name="T46" fmla="*/ 552 w 1169"/>
                <a:gd name="T47" fmla="*/ 1123 h 1162"/>
                <a:gd name="T48" fmla="*/ 608 w 1169"/>
                <a:gd name="T49" fmla="*/ 1142 h 1162"/>
                <a:gd name="T50" fmla="*/ 629 w 1169"/>
                <a:gd name="T51" fmla="*/ 1147 h 1162"/>
                <a:gd name="T52" fmla="*/ 675 w 1169"/>
                <a:gd name="T53" fmla="*/ 1159 h 1162"/>
                <a:gd name="T54" fmla="*/ 739 w 1169"/>
                <a:gd name="T55" fmla="*/ 1114 h 1162"/>
                <a:gd name="T56" fmla="*/ 744 w 1169"/>
                <a:gd name="T57" fmla="*/ 1091 h 1162"/>
                <a:gd name="T58" fmla="*/ 736 w 1169"/>
                <a:gd name="T59" fmla="*/ 1045 h 1162"/>
                <a:gd name="T60" fmla="*/ 729 w 1169"/>
                <a:gd name="T61" fmla="*/ 963 h 1162"/>
                <a:gd name="T62" fmla="*/ 743 w 1169"/>
                <a:gd name="T63" fmla="*/ 936 h 1162"/>
                <a:gd name="T64" fmla="*/ 747 w 1169"/>
                <a:gd name="T65" fmla="*/ 917 h 1162"/>
                <a:gd name="T66" fmla="*/ 793 w 1169"/>
                <a:gd name="T67" fmla="*/ 843 h 1162"/>
                <a:gd name="T68" fmla="*/ 880 w 1169"/>
                <a:gd name="T69" fmla="*/ 808 h 1162"/>
                <a:gd name="T70" fmla="*/ 949 w 1169"/>
                <a:gd name="T71" fmla="*/ 798 h 1162"/>
                <a:gd name="T72" fmla="*/ 991 w 1169"/>
                <a:gd name="T73" fmla="*/ 820 h 1162"/>
                <a:gd name="T74" fmla="*/ 1060 w 1169"/>
                <a:gd name="T75" fmla="*/ 822 h 1162"/>
                <a:gd name="T76" fmla="*/ 1148 w 1169"/>
                <a:gd name="T77" fmla="*/ 866 h 1162"/>
                <a:gd name="T78" fmla="*/ 1113 w 1169"/>
                <a:gd name="T79" fmla="*/ 788 h 1162"/>
                <a:gd name="T80" fmla="*/ 1108 w 1169"/>
                <a:gd name="T81" fmla="*/ 641 h 1162"/>
                <a:gd name="T82" fmla="*/ 1038 w 1169"/>
                <a:gd name="T83" fmla="*/ 441 h 1162"/>
                <a:gd name="T84" fmla="*/ 980 w 1169"/>
                <a:gd name="T85" fmla="*/ 275 h 1162"/>
                <a:gd name="T86" fmla="*/ 924 w 1169"/>
                <a:gd name="T87" fmla="*/ 311 h 1162"/>
                <a:gd name="T88" fmla="*/ 934 w 1169"/>
                <a:gd name="T89" fmla="*/ 259 h 1162"/>
                <a:gd name="T90" fmla="*/ 957 w 1169"/>
                <a:gd name="T91" fmla="*/ 208 h 1162"/>
                <a:gd name="T92" fmla="*/ 935 w 1169"/>
                <a:gd name="T93" fmla="*/ 195 h 1162"/>
                <a:gd name="T94" fmla="*/ 898 w 1169"/>
                <a:gd name="T95" fmla="*/ 223 h 1162"/>
                <a:gd name="T96" fmla="*/ 856 w 1169"/>
                <a:gd name="T97" fmla="*/ 243 h 1162"/>
                <a:gd name="T98" fmla="*/ 818 w 1169"/>
                <a:gd name="T99" fmla="*/ 237 h 1162"/>
                <a:gd name="T100" fmla="*/ 767 w 1169"/>
                <a:gd name="T101" fmla="*/ 133 h 1162"/>
                <a:gd name="T102" fmla="*/ 715 w 1169"/>
                <a:gd name="T103" fmla="*/ 96 h 1162"/>
                <a:gd name="T104" fmla="*/ 674 w 1169"/>
                <a:gd name="T105" fmla="*/ 128 h 1162"/>
                <a:gd name="T106" fmla="*/ 612 w 1169"/>
                <a:gd name="T107" fmla="*/ 151 h 1162"/>
                <a:gd name="T108" fmla="*/ 452 w 1169"/>
                <a:gd name="T109" fmla="*/ 66 h 1162"/>
                <a:gd name="T110" fmla="*/ 329 w 1169"/>
                <a:gd name="T111" fmla="*/ 0 h 1162"/>
                <a:gd name="T112" fmla="*/ 233 w 1169"/>
                <a:gd name="T113" fmla="*/ 61 h 1162"/>
                <a:gd name="T114" fmla="*/ 134 w 1169"/>
                <a:gd name="T115" fmla="*/ 133 h 1162"/>
                <a:gd name="T116" fmla="*/ 95 w 1169"/>
                <a:gd name="T117" fmla="*/ 120 h 1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69" h="1162">
                  <a:moveTo>
                    <a:pt x="83" y="149"/>
                  </a:moveTo>
                  <a:cubicBezTo>
                    <a:pt x="95" y="163"/>
                    <a:pt x="95" y="163"/>
                    <a:pt x="95" y="163"/>
                  </a:cubicBezTo>
                  <a:cubicBezTo>
                    <a:pt x="99" y="168"/>
                    <a:pt x="99" y="168"/>
                    <a:pt x="99" y="168"/>
                  </a:cubicBezTo>
                  <a:cubicBezTo>
                    <a:pt x="101" y="172"/>
                    <a:pt x="101" y="172"/>
                    <a:pt x="101" y="172"/>
                  </a:cubicBezTo>
                  <a:cubicBezTo>
                    <a:pt x="103" y="175"/>
                    <a:pt x="103" y="175"/>
                    <a:pt x="103" y="175"/>
                  </a:cubicBezTo>
                  <a:cubicBezTo>
                    <a:pt x="105" y="179"/>
                    <a:pt x="105" y="179"/>
                    <a:pt x="105" y="179"/>
                  </a:cubicBezTo>
                  <a:cubicBezTo>
                    <a:pt x="110" y="186"/>
                    <a:pt x="110" y="186"/>
                    <a:pt x="110" y="186"/>
                  </a:cubicBezTo>
                  <a:cubicBezTo>
                    <a:pt x="112" y="190"/>
                    <a:pt x="112" y="190"/>
                    <a:pt x="112" y="190"/>
                  </a:cubicBezTo>
                  <a:cubicBezTo>
                    <a:pt x="114" y="194"/>
                    <a:pt x="114" y="194"/>
                    <a:pt x="114" y="194"/>
                  </a:cubicBezTo>
                  <a:cubicBezTo>
                    <a:pt x="114" y="197"/>
                    <a:pt x="114" y="197"/>
                    <a:pt x="114" y="197"/>
                  </a:cubicBezTo>
                  <a:cubicBezTo>
                    <a:pt x="110" y="205"/>
                    <a:pt x="110" y="205"/>
                    <a:pt x="110" y="205"/>
                  </a:cubicBezTo>
                  <a:cubicBezTo>
                    <a:pt x="110" y="219"/>
                    <a:pt x="110" y="219"/>
                    <a:pt x="110" y="219"/>
                  </a:cubicBezTo>
                  <a:cubicBezTo>
                    <a:pt x="111" y="223"/>
                    <a:pt x="111" y="223"/>
                    <a:pt x="111" y="223"/>
                  </a:cubicBezTo>
                  <a:cubicBezTo>
                    <a:pt x="117" y="240"/>
                    <a:pt x="117" y="240"/>
                    <a:pt x="117" y="240"/>
                  </a:cubicBezTo>
                  <a:cubicBezTo>
                    <a:pt x="118" y="244"/>
                    <a:pt x="118" y="244"/>
                    <a:pt x="118" y="244"/>
                  </a:cubicBezTo>
                  <a:cubicBezTo>
                    <a:pt x="118" y="248"/>
                    <a:pt x="118" y="248"/>
                    <a:pt x="118" y="248"/>
                  </a:cubicBezTo>
                  <a:cubicBezTo>
                    <a:pt x="117" y="254"/>
                    <a:pt x="117" y="254"/>
                    <a:pt x="117" y="254"/>
                  </a:cubicBezTo>
                  <a:cubicBezTo>
                    <a:pt x="116" y="255"/>
                    <a:pt x="116" y="255"/>
                    <a:pt x="116" y="255"/>
                  </a:cubicBezTo>
                  <a:cubicBezTo>
                    <a:pt x="114" y="257"/>
                    <a:pt x="114" y="257"/>
                    <a:pt x="114" y="257"/>
                  </a:cubicBezTo>
                  <a:cubicBezTo>
                    <a:pt x="108" y="262"/>
                    <a:pt x="108" y="262"/>
                    <a:pt x="108" y="262"/>
                  </a:cubicBezTo>
                  <a:cubicBezTo>
                    <a:pt x="98" y="277"/>
                    <a:pt x="98" y="277"/>
                    <a:pt x="98" y="277"/>
                  </a:cubicBezTo>
                  <a:cubicBezTo>
                    <a:pt x="98" y="283"/>
                    <a:pt x="98" y="283"/>
                    <a:pt x="98" y="283"/>
                  </a:cubicBezTo>
                  <a:cubicBezTo>
                    <a:pt x="94" y="292"/>
                    <a:pt x="94" y="292"/>
                    <a:pt x="94" y="292"/>
                  </a:cubicBezTo>
                  <a:cubicBezTo>
                    <a:pt x="91" y="296"/>
                    <a:pt x="91" y="296"/>
                    <a:pt x="91" y="296"/>
                  </a:cubicBezTo>
                  <a:cubicBezTo>
                    <a:pt x="94" y="292"/>
                    <a:pt x="94" y="292"/>
                    <a:pt x="94" y="292"/>
                  </a:cubicBezTo>
                  <a:cubicBezTo>
                    <a:pt x="97" y="297"/>
                    <a:pt x="97" y="297"/>
                    <a:pt x="97" y="297"/>
                  </a:cubicBezTo>
                  <a:cubicBezTo>
                    <a:pt x="98" y="299"/>
                    <a:pt x="98" y="299"/>
                    <a:pt x="98" y="299"/>
                  </a:cubicBezTo>
                  <a:cubicBezTo>
                    <a:pt x="112" y="326"/>
                    <a:pt x="112" y="326"/>
                    <a:pt x="112" y="326"/>
                  </a:cubicBezTo>
                  <a:cubicBezTo>
                    <a:pt x="113" y="329"/>
                    <a:pt x="113" y="329"/>
                    <a:pt x="113" y="329"/>
                  </a:cubicBezTo>
                  <a:cubicBezTo>
                    <a:pt x="113" y="332"/>
                    <a:pt x="113" y="332"/>
                    <a:pt x="113" y="332"/>
                  </a:cubicBezTo>
                  <a:cubicBezTo>
                    <a:pt x="110" y="334"/>
                    <a:pt x="110" y="334"/>
                    <a:pt x="110" y="334"/>
                  </a:cubicBezTo>
                  <a:cubicBezTo>
                    <a:pt x="94" y="344"/>
                    <a:pt x="94" y="344"/>
                    <a:pt x="94" y="344"/>
                  </a:cubicBezTo>
                  <a:cubicBezTo>
                    <a:pt x="67" y="366"/>
                    <a:pt x="67" y="366"/>
                    <a:pt x="67" y="366"/>
                  </a:cubicBezTo>
                  <a:cubicBezTo>
                    <a:pt x="55" y="380"/>
                    <a:pt x="55" y="380"/>
                    <a:pt x="55" y="380"/>
                  </a:cubicBezTo>
                  <a:cubicBezTo>
                    <a:pt x="50" y="385"/>
                    <a:pt x="50" y="385"/>
                    <a:pt x="50" y="385"/>
                  </a:cubicBezTo>
                  <a:cubicBezTo>
                    <a:pt x="45" y="389"/>
                    <a:pt x="45" y="389"/>
                    <a:pt x="45" y="389"/>
                  </a:cubicBezTo>
                  <a:cubicBezTo>
                    <a:pt x="38" y="392"/>
                    <a:pt x="38" y="392"/>
                    <a:pt x="38" y="392"/>
                  </a:cubicBezTo>
                  <a:cubicBezTo>
                    <a:pt x="15" y="397"/>
                    <a:pt x="15" y="397"/>
                    <a:pt x="15" y="397"/>
                  </a:cubicBezTo>
                  <a:cubicBezTo>
                    <a:pt x="13" y="399"/>
                    <a:pt x="13" y="399"/>
                    <a:pt x="13" y="399"/>
                  </a:cubicBezTo>
                  <a:cubicBezTo>
                    <a:pt x="12" y="400"/>
                    <a:pt x="12" y="400"/>
                    <a:pt x="12" y="400"/>
                  </a:cubicBezTo>
                  <a:cubicBezTo>
                    <a:pt x="10" y="405"/>
                    <a:pt x="10" y="405"/>
                    <a:pt x="10" y="405"/>
                  </a:cubicBezTo>
                  <a:cubicBezTo>
                    <a:pt x="9" y="411"/>
                    <a:pt x="9" y="411"/>
                    <a:pt x="9" y="411"/>
                  </a:cubicBezTo>
                  <a:cubicBezTo>
                    <a:pt x="10" y="417"/>
                    <a:pt x="10" y="417"/>
                    <a:pt x="10" y="417"/>
                  </a:cubicBezTo>
                  <a:cubicBezTo>
                    <a:pt x="12" y="422"/>
                    <a:pt x="12" y="422"/>
                    <a:pt x="12" y="422"/>
                  </a:cubicBezTo>
                  <a:cubicBezTo>
                    <a:pt x="15" y="425"/>
                    <a:pt x="15" y="425"/>
                    <a:pt x="15" y="425"/>
                  </a:cubicBezTo>
                  <a:cubicBezTo>
                    <a:pt x="18" y="425"/>
                    <a:pt x="18" y="425"/>
                    <a:pt x="18" y="425"/>
                  </a:cubicBezTo>
                  <a:cubicBezTo>
                    <a:pt x="20" y="424"/>
                    <a:pt x="20" y="424"/>
                    <a:pt x="20" y="424"/>
                  </a:cubicBezTo>
                  <a:cubicBezTo>
                    <a:pt x="21" y="423"/>
                    <a:pt x="21" y="423"/>
                    <a:pt x="21" y="423"/>
                  </a:cubicBezTo>
                  <a:cubicBezTo>
                    <a:pt x="23" y="422"/>
                    <a:pt x="23" y="422"/>
                    <a:pt x="23" y="422"/>
                  </a:cubicBezTo>
                  <a:cubicBezTo>
                    <a:pt x="26" y="421"/>
                    <a:pt x="26" y="421"/>
                    <a:pt x="26" y="421"/>
                  </a:cubicBezTo>
                  <a:cubicBezTo>
                    <a:pt x="27" y="423"/>
                    <a:pt x="27" y="423"/>
                    <a:pt x="27" y="423"/>
                  </a:cubicBezTo>
                  <a:cubicBezTo>
                    <a:pt x="28" y="426"/>
                    <a:pt x="28" y="426"/>
                    <a:pt x="28" y="426"/>
                  </a:cubicBezTo>
                  <a:cubicBezTo>
                    <a:pt x="26" y="431"/>
                    <a:pt x="26" y="431"/>
                    <a:pt x="26" y="431"/>
                  </a:cubicBezTo>
                  <a:cubicBezTo>
                    <a:pt x="23" y="437"/>
                    <a:pt x="23" y="437"/>
                    <a:pt x="23" y="437"/>
                  </a:cubicBezTo>
                  <a:cubicBezTo>
                    <a:pt x="20" y="443"/>
                    <a:pt x="20" y="443"/>
                    <a:pt x="20" y="443"/>
                  </a:cubicBezTo>
                  <a:cubicBezTo>
                    <a:pt x="1" y="465"/>
                    <a:pt x="1" y="465"/>
                    <a:pt x="1" y="465"/>
                  </a:cubicBezTo>
                  <a:cubicBezTo>
                    <a:pt x="0" y="468"/>
                    <a:pt x="0" y="468"/>
                    <a:pt x="0" y="468"/>
                  </a:cubicBezTo>
                  <a:cubicBezTo>
                    <a:pt x="0" y="472"/>
                    <a:pt x="0" y="472"/>
                    <a:pt x="0" y="472"/>
                  </a:cubicBezTo>
                  <a:cubicBezTo>
                    <a:pt x="4" y="473"/>
                    <a:pt x="4" y="473"/>
                    <a:pt x="4" y="473"/>
                  </a:cubicBezTo>
                  <a:cubicBezTo>
                    <a:pt x="8" y="475"/>
                    <a:pt x="8" y="475"/>
                    <a:pt x="8" y="475"/>
                  </a:cubicBezTo>
                  <a:cubicBezTo>
                    <a:pt x="28" y="478"/>
                    <a:pt x="28" y="478"/>
                    <a:pt x="28" y="478"/>
                  </a:cubicBezTo>
                  <a:cubicBezTo>
                    <a:pt x="36" y="481"/>
                    <a:pt x="36" y="481"/>
                    <a:pt x="36" y="481"/>
                  </a:cubicBezTo>
                  <a:cubicBezTo>
                    <a:pt x="41" y="480"/>
                    <a:pt x="41" y="480"/>
                    <a:pt x="41" y="480"/>
                  </a:cubicBezTo>
                  <a:cubicBezTo>
                    <a:pt x="43" y="482"/>
                    <a:pt x="43" y="482"/>
                    <a:pt x="43" y="482"/>
                  </a:cubicBezTo>
                  <a:cubicBezTo>
                    <a:pt x="59" y="490"/>
                    <a:pt x="59" y="490"/>
                    <a:pt x="59" y="490"/>
                  </a:cubicBezTo>
                  <a:cubicBezTo>
                    <a:pt x="75" y="500"/>
                    <a:pt x="75" y="500"/>
                    <a:pt x="75" y="500"/>
                  </a:cubicBezTo>
                  <a:cubicBezTo>
                    <a:pt x="95" y="509"/>
                    <a:pt x="95" y="509"/>
                    <a:pt x="95" y="509"/>
                  </a:cubicBezTo>
                  <a:cubicBezTo>
                    <a:pt x="101" y="514"/>
                    <a:pt x="101" y="514"/>
                    <a:pt x="101" y="514"/>
                  </a:cubicBezTo>
                  <a:cubicBezTo>
                    <a:pt x="105" y="522"/>
                    <a:pt x="105" y="522"/>
                    <a:pt x="105" y="522"/>
                  </a:cubicBezTo>
                  <a:cubicBezTo>
                    <a:pt x="118" y="540"/>
                    <a:pt x="118" y="540"/>
                    <a:pt x="118" y="540"/>
                  </a:cubicBezTo>
                  <a:cubicBezTo>
                    <a:pt x="130" y="564"/>
                    <a:pt x="130" y="564"/>
                    <a:pt x="130" y="564"/>
                  </a:cubicBezTo>
                  <a:cubicBezTo>
                    <a:pt x="131" y="567"/>
                    <a:pt x="131" y="567"/>
                    <a:pt x="131" y="567"/>
                  </a:cubicBezTo>
                  <a:cubicBezTo>
                    <a:pt x="131" y="570"/>
                    <a:pt x="131" y="570"/>
                    <a:pt x="131" y="570"/>
                  </a:cubicBezTo>
                  <a:cubicBezTo>
                    <a:pt x="129" y="572"/>
                    <a:pt x="129" y="572"/>
                    <a:pt x="129" y="572"/>
                  </a:cubicBezTo>
                  <a:cubicBezTo>
                    <a:pt x="127" y="572"/>
                    <a:pt x="127" y="572"/>
                    <a:pt x="127" y="572"/>
                  </a:cubicBezTo>
                  <a:cubicBezTo>
                    <a:pt x="123" y="571"/>
                    <a:pt x="123" y="571"/>
                    <a:pt x="123" y="571"/>
                  </a:cubicBezTo>
                  <a:cubicBezTo>
                    <a:pt x="120" y="571"/>
                    <a:pt x="120" y="571"/>
                    <a:pt x="120" y="571"/>
                  </a:cubicBezTo>
                  <a:cubicBezTo>
                    <a:pt x="118" y="572"/>
                    <a:pt x="118" y="572"/>
                    <a:pt x="118" y="572"/>
                  </a:cubicBezTo>
                  <a:cubicBezTo>
                    <a:pt x="116" y="574"/>
                    <a:pt x="116" y="574"/>
                    <a:pt x="116" y="574"/>
                  </a:cubicBezTo>
                  <a:cubicBezTo>
                    <a:pt x="116" y="578"/>
                    <a:pt x="116" y="578"/>
                    <a:pt x="116" y="578"/>
                  </a:cubicBezTo>
                  <a:cubicBezTo>
                    <a:pt x="116" y="581"/>
                    <a:pt x="116" y="581"/>
                    <a:pt x="116" y="581"/>
                  </a:cubicBezTo>
                  <a:cubicBezTo>
                    <a:pt x="123" y="595"/>
                    <a:pt x="123" y="595"/>
                    <a:pt x="123" y="595"/>
                  </a:cubicBezTo>
                  <a:cubicBezTo>
                    <a:pt x="166" y="680"/>
                    <a:pt x="166" y="680"/>
                    <a:pt x="166" y="680"/>
                  </a:cubicBezTo>
                  <a:cubicBezTo>
                    <a:pt x="185" y="735"/>
                    <a:pt x="185" y="735"/>
                    <a:pt x="185" y="735"/>
                  </a:cubicBezTo>
                  <a:cubicBezTo>
                    <a:pt x="190" y="759"/>
                    <a:pt x="190" y="759"/>
                    <a:pt x="190" y="759"/>
                  </a:cubicBezTo>
                  <a:cubicBezTo>
                    <a:pt x="192" y="766"/>
                    <a:pt x="192" y="766"/>
                    <a:pt x="192" y="766"/>
                  </a:cubicBezTo>
                  <a:cubicBezTo>
                    <a:pt x="195" y="772"/>
                    <a:pt x="195" y="772"/>
                    <a:pt x="195" y="772"/>
                  </a:cubicBezTo>
                  <a:cubicBezTo>
                    <a:pt x="203" y="780"/>
                    <a:pt x="203" y="780"/>
                    <a:pt x="203" y="780"/>
                  </a:cubicBezTo>
                  <a:cubicBezTo>
                    <a:pt x="210" y="785"/>
                    <a:pt x="210" y="785"/>
                    <a:pt x="210" y="785"/>
                  </a:cubicBezTo>
                  <a:cubicBezTo>
                    <a:pt x="217" y="781"/>
                    <a:pt x="217" y="781"/>
                    <a:pt x="217" y="781"/>
                  </a:cubicBezTo>
                  <a:cubicBezTo>
                    <a:pt x="220" y="781"/>
                    <a:pt x="220" y="781"/>
                    <a:pt x="220" y="781"/>
                  </a:cubicBezTo>
                  <a:cubicBezTo>
                    <a:pt x="224" y="781"/>
                    <a:pt x="224" y="781"/>
                    <a:pt x="224" y="781"/>
                  </a:cubicBezTo>
                  <a:cubicBezTo>
                    <a:pt x="230" y="783"/>
                    <a:pt x="230" y="783"/>
                    <a:pt x="230" y="783"/>
                  </a:cubicBezTo>
                  <a:cubicBezTo>
                    <a:pt x="233" y="784"/>
                    <a:pt x="233" y="784"/>
                    <a:pt x="233" y="784"/>
                  </a:cubicBezTo>
                  <a:cubicBezTo>
                    <a:pt x="235" y="783"/>
                    <a:pt x="235" y="783"/>
                    <a:pt x="235" y="783"/>
                  </a:cubicBezTo>
                  <a:cubicBezTo>
                    <a:pt x="237" y="781"/>
                    <a:pt x="237" y="781"/>
                    <a:pt x="237" y="781"/>
                  </a:cubicBezTo>
                  <a:cubicBezTo>
                    <a:pt x="239" y="777"/>
                    <a:pt x="239" y="777"/>
                    <a:pt x="239" y="777"/>
                  </a:cubicBezTo>
                  <a:cubicBezTo>
                    <a:pt x="240" y="772"/>
                    <a:pt x="240" y="772"/>
                    <a:pt x="240" y="772"/>
                  </a:cubicBezTo>
                  <a:cubicBezTo>
                    <a:pt x="241" y="768"/>
                    <a:pt x="241" y="768"/>
                    <a:pt x="241" y="768"/>
                  </a:cubicBezTo>
                  <a:cubicBezTo>
                    <a:pt x="244" y="767"/>
                    <a:pt x="244" y="767"/>
                    <a:pt x="244" y="767"/>
                  </a:cubicBezTo>
                  <a:cubicBezTo>
                    <a:pt x="248" y="768"/>
                    <a:pt x="248" y="768"/>
                    <a:pt x="248" y="768"/>
                  </a:cubicBezTo>
                  <a:cubicBezTo>
                    <a:pt x="250" y="766"/>
                    <a:pt x="250" y="766"/>
                    <a:pt x="250" y="766"/>
                  </a:cubicBezTo>
                  <a:cubicBezTo>
                    <a:pt x="251" y="762"/>
                    <a:pt x="251" y="762"/>
                    <a:pt x="251" y="762"/>
                  </a:cubicBezTo>
                  <a:cubicBezTo>
                    <a:pt x="249" y="746"/>
                    <a:pt x="249" y="746"/>
                    <a:pt x="249" y="746"/>
                  </a:cubicBezTo>
                  <a:cubicBezTo>
                    <a:pt x="251" y="742"/>
                    <a:pt x="251" y="742"/>
                    <a:pt x="251" y="742"/>
                  </a:cubicBezTo>
                  <a:cubicBezTo>
                    <a:pt x="258" y="740"/>
                    <a:pt x="258" y="740"/>
                    <a:pt x="258" y="740"/>
                  </a:cubicBezTo>
                  <a:cubicBezTo>
                    <a:pt x="260" y="739"/>
                    <a:pt x="260" y="739"/>
                    <a:pt x="260" y="739"/>
                  </a:cubicBezTo>
                  <a:cubicBezTo>
                    <a:pt x="261" y="738"/>
                    <a:pt x="261" y="738"/>
                    <a:pt x="261" y="738"/>
                  </a:cubicBezTo>
                  <a:cubicBezTo>
                    <a:pt x="262" y="736"/>
                    <a:pt x="262" y="736"/>
                    <a:pt x="262" y="736"/>
                  </a:cubicBezTo>
                  <a:cubicBezTo>
                    <a:pt x="263" y="735"/>
                    <a:pt x="263" y="735"/>
                    <a:pt x="263" y="735"/>
                  </a:cubicBezTo>
                  <a:cubicBezTo>
                    <a:pt x="268" y="739"/>
                    <a:pt x="268" y="739"/>
                    <a:pt x="268" y="739"/>
                  </a:cubicBezTo>
                  <a:cubicBezTo>
                    <a:pt x="281" y="765"/>
                    <a:pt x="281" y="765"/>
                    <a:pt x="281" y="765"/>
                  </a:cubicBezTo>
                  <a:cubicBezTo>
                    <a:pt x="288" y="781"/>
                    <a:pt x="288" y="781"/>
                    <a:pt x="288" y="781"/>
                  </a:cubicBezTo>
                  <a:cubicBezTo>
                    <a:pt x="290" y="788"/>
                    <a:pt x="290" y="788"/>
                    <a:pt x="290" y="788"/>
                  </a:cubicBezTo>
                  <a:cubicBezTo>
                    <a:pt x="293" y="789"/>
                    <a:pt x="293" y="789"/>
                    <a:pt x="293" y="789"/>
                  </a:cubicBezTo>
                  <a:cubicBezTo>
                    <a:pt x="295" y="789"/>
                    <a:pt x="295" y="789"/>
                    <a:pt x="295" y="789"/>
                  </a:cubicBezTo>
                  <a:cubicBezTo>
                    <a:pt x="297" y="786"/>
                    <a:pt x="297" y="786"/>
                    <a:pt x="297" y="786"/>
                  </a:cubicBezTo>
                  <a:cubicBezTo>
                    <a:pt x="298" y="785"/>
                    <a:pt x="298" y="785"/>
                    <a:pt x="298" y="785"/>
                  </a:cubicBezTo>
                  <a:cubicBezTo>
                    <a:pt x="300" y="785"/>
                    <a:pt x="300" y="785"/>
                    <a:pt x="300" y="785"/>
                  </a:cubicBezTo>
                  <a:cubicBezTo>
                    <a:pt x="303" y="786"/>
                    <a:pt x="303" y="786"/>
                    <a:pt x="303" y="786"/>
                  </a:cubicBezTo>
                  <a:cubicBezTo>
                    <a:pt x="305" y="791"/>
                    <a:pt x="305" y="791"/>
                    <a:pt x="305" y="791"/>
                  </a:cubicBezTo>
                  <a:cubicBezTo>
                    <a:pt x="308" y="794"/>
                    <a:pt x="308" y="794"/>
                    <a:pt x="308" y="794"/>
                  </a:cubicBezTo>
                  <a:cubicBezTo>
                    <a:pt x="309" y="795"/>
                    <a:pt x="309" y="795"/>
                    <a:pt x="309" y="795"/>
                  </a:cubicBezTo>
                  <a:cubicBezTo>
                    <a:pt x="311" y="793"/>
                    <a:pt x="311" y="793"/>
                    <a:pt x="311" y="793"/>
                  </a:cubicBezTo>
                  <a:cubicBezTo>
                    <a:pt x="311" y="792"/>
                    <a:pt x="311" y="792"/>
                    <a:pt x="311" y="792"/>
                  </a:cubicBezTo>
                  <a:cubicBezTo>
                    <a:pt x="312" y="791"/>
                    <a:pt x="312" y="791"/>
                    <a:pt x="312" y="791"/>
                  </a:cubicBezTo>
                  <a:cubicBezTo>
                    <a:pt x="313" y="791"/>
                    <a:pt x="313" y="791"/>
                    <a:pt x="313" y="791"/>
                  </a:cubicBezTo>
                  <a:cubicBezTo>
                    <a:pt x="318" y="792"/>
                    <a:pt x="318" y="792"/>
                    <a:pt x="318" y="792"/>
                  </a:cubicBezTo>
                  <a:cubicBezTo>
                    <a:pt x="319" y="794"/>
                    <a:pt x="319" y="794"/>
                    <a:pt x="319" y="794"/>
                  </a:cubicBezTo>
                  <a:cubicBezTo>
                    <a:pt x="321" y="796"/>
                    <a:pt x="321" y="796"/>
                    <a:pt x="321" y="796"/>
                  </a:cubicBezTo>
                  <a:cubicBezTo>
                    <a:pt x="322" y="801"/>
                    <a:pt x="322" y="801"/>
                    <a:pt x="322" y="801"/>
                  </a:cubicBezTo>
                  <a:cubicBezTo>
                    <a:pt x="323" y="804"/>
                    <a:pt x="323" y="804"/>
                    <a:pt x="323" y="804"/>
                  </a:cubicBezTo>
                  <a:cubicBezTo>
                    <a:pt x="325" y="806"/>
                    <a:pt x="325" y="806"/>
                    <a:pt x="325" y="806"/>
                  </a:cubicBezTo>
                  <a:cubicBezTo>
                    <a:pt x="326" y="805"/>
                    <a:pt x="326" y="805"/>
                    <a:pt x="326" y="805"/>
                  </a:cubicBezTo>
                  <a:cubicBezTo>
                    <a:pt x="328" y="804"/>
                    <a:pt x="328" y="804"/>
                    <a:pt x="328" y="804"/>
                  </a:cubicBezTo>
                  <a:cubicBezTo>
                    <a:pt x="329" y="802"/>
                    <a:pt x="329" y="802"/>
                    <a:pt x="329" y="802"/>
                  </a:cubicBezTo>
                  <a:cubicBezTo>
                    <a:pt x="331" y="797"/>
                    <a:pt x="331" y="797"/>
                    <a:pt x="331" y="797"/>
                  </a:cubicBezTo>
                  <a:cubicBezTo>
                    <a:pt x="332" y="796"/>
                    <a:pt x="332" y="796"/>
                    <a:pt x="332" y="796"/>
                  </a:cubicBezTo>
                  <a:cubicBezTo>
                    <a:pt x="334" y="795"/>
                    <a:pt x="334" y="795"/>
                    <a:pt x="334" y="795"/>
                  </a:cubicBezTo>
                  <a:cubicBezTo>
                    <a:pt x="335" y="797"/>
                    <a:pt x="335" y="797"/>
                    <a:pt x="335" y="797"/>
                  </a:cubicBezTo>
                  <a:cubicBezTo>
                    <a:pt x="336" y="799"/>
                    <a:pt x="336" y="799"/>
                    <a:pt x="336" y="799"/>
                  </a:cubicBezTo>
                  <a:cubicBezTo>
                    <a:pt x="339" y="804"/>
                    <a:pt x="339" y="804"/>
                    <a:pt x="339" y="804"/>
                  </a:cubicBezTo>
                  <a:cubicBezTo>
                    <a:pt x="340" y="808"/>
                    <a:pt x="340" y="808"/>
                    <a:pt x="340" y="808"/>
                  </a:cubicBezTo>
                  <a:cubicBezTo>
                    <a:pt x="338" y="816"/>
                    <a:pt x="338" y="816"/>
                    <a:pt x="338" y="816"/>
                  </a:cubicBezTo>
                  <a:cubicBezTo>
                    <a:pt x="339" y="818"/>
                    <a:pt x="339" y="818"/>
                    <a:pt x="339" y="818"/>
                  </a:cubicBezTo>
                  <a:cubicBezTo>
                    <a:pt x="341" y="818"/>
                    <a:pt x="341" y="818"/>
                    <a:pt x="341" y="818"/>
                  </a:cubicBezTo>
                  <a:cubicBezTo>
                    <a:pt x="349" y="817"/>
                    <a:pt x="349" y="817"/>
                    <a:pt x="349" y="817"/>
                  </a:cubicBezTo>
                  <a:cubicBezTo>
                    <a:pt x="352" y="818"/>
                    <a:pt x="352" y="818"/>
                    <a:pt x="352" y="818"/>
                  </a:cubicBezTo>
                  <a:cubicBezTo>
                    <a:pt x="354" y="820"/>
                    <a:pt x="354" y="820"/>
                    <a:pt x="354" y="820"/>
                  </a:cubicBezTo>
                  <a:cubicBezTo>
                    <a:pt x="352" y="825"/>
                    <a:pt x="352" y="825"/>
                    <a:pt x="352" y="825"/>
                  </a:cubicBezTo>
                  <a:cubicBezTo>
                    <a:pt x="347" y="831"/>
                    <a:pt x="347" y="831"/>
                    <a:pt x="347" y="831"/>
                  </a:cubicBezTo>
                  <a:cubicBezTo>
                    <a:pt x="345" y="834"/>
                    <a:pt x="345" y="834"/>
                    <a:pt x="345" y="834"/>
                  </a:cubicBezTo>
                  <a:cubicBezTo>
                    <a:pt x="345" y="837"/>
                    <a:pt x="345" y="837"/>
                    <a:pt x="345" y="837"/>
                  </a:cubicBezTo>
                  <a:cubicBezTo>
                    <a:pt x="344" y="855"/>
                    <a:pt x="344" y="855"/>
                    <a:pt x="344" y="855"/>
                  </a:cubicBezTo>
                  <a:cubicBezTo>
                    <a:pt x="345" y="858"/>
                    <a:pt x="345" y="858"/>
                    <a:pt x="345" y="858"/>
                  </a:cubicBezTo>
                  <a:cubicBezTo>
                    <a:pt x="352" y="863"/>
                    <a:pt x="352" y="863"/>
                    <a:pt x="352" y="863"/>
                  </a:cubicBezTo>
                  <a:cubicBezTo>
                    <a:pt x="352" y="866"/>
                    <a:pt x="352" y="866"/>
                    <a:pt x="352" y="866"/>
                  </a:cubicBezTo>
                  <a:cubicBezTo>
                    <a:pt x="348" y="874"/>
                    <a:pt x="348" y="874"/>
                    <a:pt x="348" y="874"/>
                  </a:cubicBezTo>
                  <a:cubicBezTo>
                    <a:pt x="347" y="877"/>
                    <a:pt x="347" y="877"/>
                    <a:pt x="347" y="877"/>
                  </a:cubicBezTo>
                  <a:cubicBezTo>
                    <a:pt x="347" y="881"/>
                    <a:pt x="347" y="881"/>
                    <a:pt x="347" y="881"/>
                  </a:cubicBezTo>
                  <a:cubicBezTo>
                    <a:pt x="347" y="885"/>
                    <a:pt x="347" y="885"/>
                    <a:pt x="347" y="885"/>
                  </a:cubicBezTo>
                  <a:cubicBezTo>
                    <a:pt x="347" y="889"/>
                    <a:pt x="347" y="889"/>
                    <a:pt x="347" y="889"/>
                  </a:cubicBezTo>
                  <a:cubicBezTo>
                    <a:pt x="348" y="893"/>
                    <a:pt x="348" y="893"/>
                    <a:pt x="348" y="893"/>
                  </a:cubicBezTo>
                  <a:cubicBezTo>
                    <a:pt x="349" y="898"/>
                    <a:pt x="349" y="898"/>
                    <a:pt x="349" y="898"/>
                  </a:cubicBezTo>
                  <a:cubicBezTo>
                    <a:pt x="353" y="903"/>
                    <a:pt x="353" y="903"/>
                    <a:pt x="353" y="903"/>
                  </a:cubicBezTo>
                  <a:cubicBezTo>
                    <a:pt x="359" y="910"/>
                    <a:pt x="359" y="910"/>
                    <a:pt x="359" y="910"/>
                  </a:cubicBezTo>
                  <a:cubicBezTo>
                    <a:pt x="378" y="926"/>
                    <a:pt x="378" y="926"/>
                    <a:pt x="378" y="926"/>
                  </a:cubicBezTo>
                  <a:cubicBezTo>
                    <a:pt x="385" y="934"/>
                    <a:pt x="385" y="934"/>
                    <a:pt x="385" y="934"/>
                  </a:cubicBezTo>
                  <a:cubicBezTo>
                    <a:pt x="401" y="948"/>
                    <a:pt x="401" y="948"/>
                    <a:pt x="401" y="948"/>
                  </a:cubicBezTo>
                  <a:cubicBezTo>
                    <a:pt x="403" y="945"/>
                    <a:pt x="403" y="945"/>
                    <a:pt x="403" y="945"/>
                  </a:cubicBezTo>
                  <a:cubicBezTo>
                    <a:pt x="406" y="942"/>
                    <a:pt x="406" y="942"/>
                    <a:pt x="406" y="942"/>
                  </a:cubicBezTo>
                  <a:cubicBezTo>
                    <a:pt x="411" y="938"/>
                    <a:pt x="411" y="938"/>
                    <a:pt x="411" y="938"/>
                  </a:cubicBezTo>
                  <a:cubicBezTo>
                    <a:pt x="413" y="937"/>
                    <a:pt x="413" y="937"/>
                    <a:pt x="413" y="937"/>
                  </a:cubicBezTo>
                  <a:cubicBezTo>
                    <a:pt x="415" y="936"/>
                    <a:pt x="415" y="936"/>
                    <a:pt x="415" y="936"/>
                  </a:cubicBezTo>
                  <a:cubicBezTo>
                    <a:pt x="417" y="937"/>
                    <a:pt x="417" y="937"/>
                    <a:pt x="417" y="937"/>
                  </a:cubicBezTo>
                  <a:cubicBezTo>
                    <a:pt x="419" y="939"/>
                    <a:pt x="419" y="939"/>
                    <a:pt x="419" y="939"/>
                  </a:cubicBezTo>
                  <a:cubicBezTo>
                    <a:pt x="421" y="945"/>
                    <a:pt x="421" y="945"/>
                    <a:pt x="421" y="945"/>
                  </a:cubicBezTo>
                  <a:cubicBezTo>
                    <a:pt x="424" y="950"/>
                    <a:pt x="424" y="950"/>
                    <a:pt x="424" y="950"/>
                  </a:cubicBezTo>
                  <a:cubicBezTo>
                    <a:pt x="428" y="951"/>
                    <a:pt x="428" y="951"/>
                    <a:pt x="428" y="951"/>
                  </a:cubicBezTo>
                  <a:cubicBezTo>
                    <a:pt x="433" y="952"/>
                    <a:pt x="433" y="952"/>
                    <a:pt x="433" y="952"/>
                  </a:cubicBezTo>
                  <a:cubicBezTo>
                    <a:pt x="438" y="950"/>
                    <a:pt x="438" y="950"/>
                    <a:pt x="438" y="950"/>
                  </a:cubicBezTo>
                  <a:cubicBezTo>
                    <a:pt x="442" y="950"/>
                    <a:pt x="442" y="950"/>
                    <a:pt x="442" y="950"/>
                  </a:cubicBezTo>
                  <a:cubicBezTo>
                    <a:pt x="447" y="951"/>
                    <a:pt x="447" y="951"/>
                    <a:pt x="447" y="951"/>
                  </a:cubicBezTo>
                  <a:cubicBezTo>
                    <a:pt x="454" y="958"/>
                    <a:pt x="454" y="958"/>
                    <a:pt x="454" y="958"/>
                  </a:cubicBezTo>
                  <a:cubicBezTo>
                    <a:pt x="457" y="963"/>
                    <a:pt x="457" y="963"/>
                    <a:pt x="457" y="963"/>
                  </a:cubicBezTo>
                  <a:cubicBezTo>
                    <a:pt x="459" y="967"/>
                    <a:pt x="459" y="967"/>
                    <a:pt x="459" y="967"/>
                  </a:cubicBezTo>
                  <a:cubicBezTo>
                    <a:pt x="460" y="975"/>
                    <a:pt x="460" y="975"/>
                    <a:pt x="460" y="975"/>
                  </a:cubicBezTo>
                  <a:cubicBezTo>
                    <a:pt x="462" y="979"/>
                    <a:pt x="462" y="979"/>
                    <a:pt x="462" y="979"/>
                  </a:cubicBezTo>
                  <a:cubicBezTo>
                    <a:pt x="465" y="983"/>
                    <a:pt x="465" y="983"/>
                    <a:pt x="465" y="983"/>
                  </a:cubicBezTo>
                  <a:cubicBezTo>
                    <a:pt x="467" y="985"/>
                    <a:pt x="467" y="985"/>
                    <a:pt x="467" y="985"/>
                  </a:cubicBezTo>
                  <a:cubicBezTo>
                    <a:pt x="472" y="986"/>
                    <a:pt x="472" y="986"/>
                    <a:pt x="472" y="986"/>
                  </a:cubicBezTo>
                  <a:cubicBezTo>
                    <a:pt x="475" y="988"/>
                    <a:pt x="475" y="988"/>
                    <a:pt x="475" y="988"/>
                  </a:cubicBezTo>
                  <a:cubicBezTo>
                    <a:pt x="478" y="991"/>
                    <a:pt x="478" y="991"/>
                    <a:pt x="478" y="991"/>
                  </a:cubicBezTo>
                  <a:cubicBezTo>
                    <a:pt x="479" y="995"/>
                    <a:pt x="479" y="995"/>
                    <a:pt x="479" y="995"/>
                  </a:cubicBezTo>
                  <a:cubicBezTo>
                    <a:pt x="479" y="998"/>
                    <a:pt x="479" y="998"/>
                    <a:pt x="479" y="998"/>
                  </a:cubicBezTo>
                  <a:cubicBezTo>
                    <a:pt x="480" y="1000"/>
                    <a:pt x="480" y="1000"/>
                    <a:pt x="480" y="1000"/>
                  </a:cubicBezTo>
                  <a:cubicBezTo>
                    <a:pt x="483" y="1004"/>
                    <a:pt x="483" y="1004"/>
                    <a:pt x="483" y="1004"/>
                  </a:cubicBezTo>
                  <a:cubicBezTo>
                    <a:pt x="494" y="1008"/>
                    <a:pt x="494" y="1008"/>
                    <a:pt x="494" y="1008"/>
                  </a:cubicBezTo>
                  <a:cubicBezTo>
                    <a:pt x="508" y="1017"/>
                    <a:pt x="508" y="1017"/>
                    <a:pt x="508" y="1017"/>
                  </a:cubicBezTo>
                  <a:cubicBezTo>
                    <a:pt x="518" y="1023"/>
                    <a:pt x="518" y="1023"/>
                    <a:pt x="518" y="1023"/>
                  </a:cubicBezTo>
                  <a:cubicBezTo>
                    <a:pt x="522" y="1027"/>
                    <a:pt x="522" y="1027"/>
                    <a:pt x="522" y="1027"/>
                  </a:cubicBezTo>
                  <a:cubicBezTo>
                    <a:pt x="527" y="1035"/>
                    <a:pt x="527" y="1035"/>
                    <a:pt x="527" y="1035"/>
                  </a:cubicBezTo>
                  <a:cubicBezTo>
                    <a:pt x="529" y="1041"/>
                    <a:pt x="529" y="1041"/>
                    <a:pt x="529" y="1041"/>
                  </a:cubicBezTo>
                  <a:cubicBezTo>
                    <a:pt x="530" y="1047"/>
                    <a:pt x="530" y="1047"/>
                    <a:pt x="530" y="1047"/>
                  </a:cubicBezTo>
                  <a:cubicBezTo>
                    <a:pt x="529" y="1058"/>
                    <a:pt x="529" y="1058"/>
                    <a:pt x="529" y="1058"/>
                  </a:cubicBezTo>
                  <a:cubicBezTo>
                    <a:pt x="529" y="1069"/>
                    <a:pt x="529" y="1069"/>
                    <a:pt x="529" y="1069"/>
                  </a:cubicBezTo>
                  <a:cubicBezTo>
                    <a:pt x="529" y="1074"/>
                    <a:pt x="529" y="1074"/>
                    <a:pt x="529" y="1074"/>
                  </a:cubicBezTo>
                  <a:cubicBezTo>
                    <a:pt x="526" y="1080"/>
                    <a:pt x="526" y="1080"/>
                    <a:pt x="526" y="1080"/>
                  </a:cubicBezTo>
                  <a:cubicBezTo>
                    <a:pt x="523" y="1086"/>
                    <a:pt x="523" y="1086"/>
                    <a:pt x="523" y="1086"/>
                  </a:cubicBezTo>
                  <a:cubicBezTo>
                    <a:pt x="524" y="1091"/>
                    <a:pt x="524" y="1091"/>
                    <a:pt x="524" y="1091"/>
                  </a:cubicBezTo>
                  <a:cubicBezTo>
                    <a:pt x="529" y="1098"/>
                    <a:pt x="529" y="1098"/>
                    <a:pt x="529" y="1098"/>
                  </a:cubicBezTo>
                  <a:cubicBezTo>
                    <a:pt x="547" y="1114"/>
                    <a:pt x="547" y="1114"/>
                    <a:pt x="547" y="1114"/>
                  </a:cubicBezTo>
                  <a:cubicBezTo>
                    <a:pt x="547" y="1118"/>
                    <a:pt x="547" y="1118"/>
                    <a:pt x="547" y="1118"/>
                  </a:cubicBezTo>
                  <a:cubicBezTo>
                    <a:pt x="548" y="1121"/>
                    <a:pt x="548" y="1121"/>
                    <a:pt x="548" y="1121"/>
                  </a:cubicBezTo>
                  <a:cubicBezTo>
                    <a:pt x="549" y="1123"/>
                    <a:pt x="549" y="1123"/>
                    <a:pt x="549" y="1123"/>
                  </a:cubicBezTo>
                  <a:cubicBezTo>
                    <a:pt x="552" y="1123"/>
                    <a:pt x="552" y="1123"/>
                    <a:pt x="552" y="1123"/>
                  </a:cubicBezTo>
                  <a:cubicBezTo>
                    <a:pt x="560" y="1118"/>
                    <a:pt x="560" y="1118"/>
                    <a:pt x="560" y="1118"/>
                  </a:cubicBezTo>
                  <a:cubicBezTo>
                    <a:pt x="573" y="1124"/>
                    <a:pt x="573" y="1124"/>
                    <a:pt x="573" y="1124"/>
                  </a:cubicBezTo>
                  <a:cubicBezTo>
                    <a:pt x="578" y="1128"/>
                    <a:pt x="578" y="1128"/>
                    <a:pt x="578" y="1128"/>
                  </a:cubicBezTo>
                  <a:cubicBezTo>
                    <a:pt x="582" y="1130"/>
                    <a:pt x="582" y="1130"/>
                    <a:pt x="582" y="1130"/>
                  </a:cubicBezTo>
                  <a:cubicBezTo>
                    <a:pt x="598" y="1132"/>
                    <a:pt x="598" y="1132"/>
                    <a:pt x="598" y="1132"/>
                  </a:cubicBezTo>
                  <a:cubicBezTo>
                    <a:pt x="601" y="1134"/>
                    <a:pt x="601" y="1134"/>
                    <a:pt x="601" y="1134"/>
                  </a:cubicBezTo>
                  <a:cubicBezTo>
                    <a:pt x="603" y="1136"/>
                    <a:pt x="603" y="1136"/>
                    <a:pt x="603" y="1136"/>
                  </a:cubicBezTo>
                  <a:cubicBezTo>
                    <a:pt x="604" y="1140"/>
                    <a:pt x="604" y="1140"/>
                    <a:pt x="604" y="1140"/>
                  </a:cubicBezTo>
                  <a:cubicBezTo>
                    <a:pt x="608" y="1142"/>
                    <a:pt x="608" y="1142"/>
                    <a:pt x="608" y="1142"/>
                  </a:cubicBezTo>
                  <a:cubicBezTo>
                    <a:pt x="614" y="1142"/>
                    <a:pt x="614" y="1142"/>
                    <a:pt x="614" y="1142"/>
                  </a:cubicBezTo>
                  <a:cubicBezTo>
                    <a:pt x="619" y="1140"/>
                    <a:pt x="619" y="1140"/>
                    <a:pt x="619" y="1140"/>
                  </a:cubicBezTo>
                  <a:cubicBezTo>
                    <a:pt x="629" y="1132"/>
                    <a:pt x="629" y="1132"/>
                    <a:pt x="629" y="1132"/>
                  </a:cubicBezTo>
                  <a:cubicBezTo>
                    <a:pt x="632" y="1132"/>
                    <a:pt x="632" y="1132"/>
                    <a:pt x="632" y="1132"/>
                  </a:cubicBezTo>
                  <a:cubicBezTo>
                    <a:pt x="632" y="1135"/>
                    <a:pt x="632" y="1135"/>
                    <a:pt x="632" y="1135"/>
                  </a:cubicBezTo>
                  <a:cubicBezTo>
                    <a:pt x="631" y="1137"/>
                    <a:pt x="631" y="1137"/>
                    <a:pt x="631" y="1137"/>
                  </a:cubicBezTo>
                  <a:cubicBezTo>
                    <a:pt x="626" y="1144"/>
                    <a:pt x="626" y="1144"/>
                    <a:pt x="626" y="1144"/>
                  </a:cubicBezTo>
                  <a:cubicBezTo>
                    <a:pt x="626" y="1145"/>
                    <a:pt x="626" y="1145"/>
                    <a:pt x="626" y="1145"/>
                  </a:cubicBezTo>
                  <a:cubicBezTo>
                    <a:pt x="629" y="1147"/>
                    <a:pt x="629" y="1147"/>
                    <a:pt x="629" y="1147"/>
                  </a:cubicBezTo>
                  <a:cubicBezTo>
                    <a:pt x="635" y="1147"/>
                    <a:pt x="635" y="1147"/>
                    <a:pt x="635" y="1147"/>
                  </a:cubicBezTo>
                  <a:cubicBezTo>
                    <a:pt x="639" y="1147"/>
                    <a:pt x="639" y="1147"/>
                    <a:pt x="639" y="1147"/>
                  </a:cubicBezTo>
                  <a:cubicBezTo>
                    <a:pt x="644" y="1145"/>
                    <a:pt x="644" y="1145"/>
                    <a:pt x="644" y="1145"/>
                  </a:cubicBezTo>
                  <a:cubicBezTo>
                    <a:pt x="647" y="1145"/>
                    <a:pt x="647" y="1145"/>
                    <a:pt x="647" y="1145"/>
                  </a:cubicBezTo>
                  <a:cubicBezTo>
                    <a:pt x="652" y="1144"/>
                    <a:pt x="652" y="1144"/>
                    <a:pt x="652" y="1144"/>
                  </a:cubicBezTo>
                  <a:cubicBezTo>
                    <a:pt x="661" y="1153"/>
                    <a:pt x="661" y="1153"/>
                    <a:pt x="661" y="1153"/>
                  </a:cubicBezTo>
                  <a:cubicBezTo>
                    <a:pt x="676" y="1162"/>
                    <a:pt x="676" y="1162"/>
                    <a:pt x="676" y="1162"/>
                  </a:cubicBezTo>
                  <a:cubicBezTo>
                    <a:pt x="677" y="1161"/>
                    <a:pt x="677" y="1161"/>
                    <a:pt x="677" y="1161"/>
                  </a:cubicBezTo>
                  <a:cubicBezTo>
                    <a:pt x="675" y="1159"/>
                    <a:pt x="675" y="1159"/>
                    <a:pt x="675" y="1159"/>
                  </a:cubicBezTo>
                  <a:cubicBezTo>
                    <a:pt x="671" y="1152"/>
                    <a:pt x="671" y="1152"/>
                    <a:pt x="671" y="1152"/>
                  </a:cubicBezTo>
                  <a:cubicBezTo>
                    <a:pt x="670" y="1148"/>
                    <a:pt x="670" y="1148"/>
                    <a:pt x="670" y="1148"/>
                  </a:cubicBezTo>
                  <a:cubicBezTo>
                    <a:pt x="673" y="1143"/>
                    <a:pt x="673" y="1143"/>
                    <a:pt x="673" y="1143"/>
                  </a:cubicBezTo>
                  <a:cubicBezTo>
                    <a:pt x="681" y="1139"/>
                    <a:pt x="681" y="1139"/>
                    <a:pt x="681" y="1139"/>
                  </a:cubicBezTo>
                  <a:cubicBezTo>
                    <a:pt x="690" y="1137"/>
                    <a:pt x="690" y="1137"/>
                    <a:pt x="690" y="1137"/>
                  </a:cubicBezTo>
                  <a:cubicBezTo>
                    <a:pt x="697" y="1137"/>
                    <a:pt x="697" y="1137"/>
                    <a:pt x="697" y="1137"/>
                  </a:cubicBezTo>
                  <a:cubicBezTo>
                    <a:pt x="703" y="1136"/>
                    <a:pt x="703" y="1136"/>
                    <a:pt x="703" y="1136"/>
                  </a:cubicBezTo>
                  <a:cubicBezTo>
                    <a:pt x="711" y="1132"/>
                    <a:pt x="711" y="1132"/>
                    <a:pt x="711" y="1132"/>
                  </a:cubicBezTo>
                  <a:cubicBezTo>
                    <a:pt x="739" y="1114"/>
                    <a:pt x="739" y="1114"/>
                    <a:pt x="739" y="1114"/>
                  </a:cubicBezTo>
                  <a:cubicBezTo>
                    <a:pt x="747" y="1111"/>
                    <a:pt x="747" y="1111"/>
                    <a:pt x="747" y="1111"/>
                  </a:cubicBezTo>
                  <a:cubicBezTo>
                    <a:pt x="750" y="1110"/>
                    <a:pt x="750" y="1110"/>
                    <a:pt x="750" y="1110"/>
                  </a:cubicBezTo>
                  <a:cubicBezTo>
                    <a:pt x="754" y="1105"/>
                    <a:pt x="754" y="1105"/>
                    <a:pt x="754" y="1105"/>
                  </a:cubicBezTo>
                  <a:cubicBezTo>
                    <a:pt x="755" y="1101"/>
                    <a:pt x="755" y="1101"/>
                    <a:pt x="755" y="1101"/>
                  </a:cubicBezTo>
                  <a:cubicBezTo>
                    <a:pt x="755" y="1097"/>
                    <a:pt x="755" y="1097"/>
                    <a:pt x="755" y="1097"/>
                  </a:cubicBezTo>
                  <a:cubicBezTo>
                    <a:pt x="754" y="1095"/>
                    <a:pt x="754" y="1095"/>
                    <a:pt x="754" y="1095"/>
                  </a:cubicBezTo>
                  <a:cubicBezTo>
                    <a:pt x="752" y="1092"/>
                    <a:pt x="752" y="1092"/>
                    <a:pt x="752" y="1092"/>
                  </a:cubicBezTo>
                  <a:cubicBezTo>
                    <a:pt x="749" y="1091"/>
                    <a:pt x="749" y="1091"/>
                    <a:pt x="749" y="1091"/>
                  </a:cubicBezTo>
                  <a:cubicBezTo>
                    <a:pt x="744" y="1091"/>
                    <a:pt x="744" y="1091"/>
                    <a:pt x="744" y="1091"/>
                  </a:cubicBezTo>
                  <a:cubicBezTo>
                    <a:pt x="740" y="1090"/>
                    <a:pt x="740" y="1090"/>
                    <a:pt x="740" y="1090"/>
                  </a:cubicBezTo>
                  <a:cubicBezTo>
                    <a:pt x="737" y="1086"/>
                    <a:pt x="737" y="1086"/>
                    <a:pt x="737" y="1086"/>
                  </a:cubicBezTo>
                  <a:cubicBezTo>
                    <a:pt x="730" y="1073"/>
                    <a:pt x="730" y="1073"/>
                    <a:pt x="730" y="1073"/>
                  </a:cubicBezTo>
                  <a:cubicBezTo>
                    <a:pt x="731" y="1071"/>
                    <a:pt x="731" y="1071"/>
                    <a:pt x="731" y="1071"/>
                  </a:cubicBezTo>
                  <a:cubicBezTo>
                    <a:pt x="737" y="1066"/>
                    <a:pt x="737" y="1066"/>
                    <a:pt x="737" y="1066"/>
                  </a:cubicBezTo>
                  <a:cubicBezTo>
                    <a:pt x="739" y="1063"/>
                    <a:pt x="739" y="1063"/>
                    <a:pt x="739" y="1063"/>
                  </a:cubicBezTo>
                  <a:cubicBezTo>
                    <a:pt x="739" y="1059"/>
                    <a:pt x="739" y="1059"/>
                    <a:pt x="739" y="1059"/>
                  </a:cubicBezTo>
                  <a:cubicBezTo>
                    <a:pt x="737" y="1048"/>
                    <a:pt x="737" y="1048"/>
                    <a:pt x="737" y="1048"/>
                  </a:cubicBezTo>
                  <a:cubicBezTo>
                    <a:pt x="736" y="1045"/>
                    <a:pt x="736" y="1045"/>
                    <a:pt x="736" y="1045"/>
                  </a:cubicBezTo>
                  <a:cubicBezTo>
                    <a:pt x="730" y="1038"/>
                    <a:pt x="730" y="1038"/>
                    <a:pt x="730" y="1038"/>
                  </a:cubicBezTo>
                  <a:cubicBezTo>
                    <a:pt x="729" y="1033"/>
                    <a:pt x="729" y="1033"/>
                    <a:pt x="729" y="1033"/>
                  </a:cubicBezTo>
                  <a:cubicBezTo>
                    <a:pt x="729" y="1024"/>
                    <a:pt x="729" y="1024"/>
                    <a:pt x="729" y="1024"/>
                  </a:cubicBezTo>
                  <a:cubicBezTo>
                    <a:pt x="727" y="1018"/>
                    <a:pt x="727" y="1018"/>
                    <a:pt x="727" y="1018"/>
                  </a:cubicBezTo>
                  <a:cubicBezTo>
                    <a:pt x="718" y="1008"/>
                    <a:pt x="718" y="1008"/>
                    <a:pt x="718" y="1008"/>
                  </a:cubicBezTo>
                  <a:cubicBezTo>
                    <a:pt x="716" y="1002"/>
                    <a:pt x="716" y="1002"/>
                    <a:pt x="716" y="1002"/>
                  </a:cubicBezTo>
                  <a:cubicBezTo>
                    <a:pt x="717" y="995"/>
                    <a:pt x="717" y="995"/>
                    <a:pt x="717" y="995"/>
                  </a:cubicBezTo>
                  <a:cubicBezTo>
                    <a:pt x="725" y="977"/>
                    <a:pt x="725" y="977"/>
                    <a:pt x="725" y="977"/>
                  </a:cubicBezTo>
                  <a:cubicBezTo>
                    <a:pt x="729" y="963"/>
                    <a:pt x="729" y="963"/>
                    <a:pt x="729" y="963"/>
                  </a:cubicBezTo>
                  <a:cubicBezTo>
                    <a:pt x="733" y="958"/>
                    <a:pt x="733" y="958"/>
                    <a:pt x="733" y="958"/>
                  </a:cubicBezTo>
                  <a:cubicBezTo>
                    <a:pt x="736" y="957"/>
                    <a:pt x="736" y="957"/>
                    <a:pt x="736" y="957"/>
                  </a:cubicBezTo>
                  <a:cubicBezTo>
                    <a:pt x="739" y="960"/>
                    <a:pt x="739" y="960"/>
                    <a:pt x="739" y="960"/>
                  </a:cubicBezTo>
                  <a:cubicBezTo>
                    <a:pt x="740" y="961"/>
                    <a:pt x="740" y="961"/>
                    <a:pt x="740" y="961"/>
                  </a:cubicBezTo>
                  <a:cubicBezTo>
                    <a:pt x="745" y="961"/>
                    <a:pt x="745" y="961"/>
                    <a:pt x="745" y="961"/>
                  </a:cubicBezTo>
                  <a:cubicBezTo>
                    <a:pt x="747" y="952"/>
                    <a:pt x="747" y="952"/>
                    <a:pt x="747" y="952"/>
                  </a:cubicBezTo>
                  <a:cubicBezTo>
                    <a:pt x="747" y="943"/>
                    <a:pt x="747" y="943"/>
                    <a:pt x="747" y="943"/>
                  </a:cubicBezTo>
                  <a:cubicBezTo>
                    <a:pt x="745" y="938"/>
                    <a:pt x="745" y="938"/>
                    <a:pt x="745" y="938"/>
                  </a:cubicBezTo>
                  <a:cubicBezTo>
                    <a:pt x="743" y="936"/>
                    <a:pt x="743" y="936"/>
                    <a:pt x="743" y="936"/>
                  </a:cubicBezTo>
                  <a:cubicBezTo>
                    <a:pt x="739" y="934"/>
                    <a:pt x="739" y="934"/>
                    <a:pt x="739" y="934"/>
                  </a:cubicBezTo>
                  <a:cubicBezTo>
                    <a:pt x="737" y="931"/>
                    <a:pt x="737" y="931"/>
                    <a:pt x="737" y="931"/>
                  </a:cubicBezTo>
                  <a:cubicBezTo>
                    <a:pt x="732" y="922"/>
                    <a:pt x="732" y="922"/>
                    <a:pt x="732" y="922"/>
                  </a:cubicBezTo>
                  <a:cubicBezTo>
                    <a:pt x="732" y="918"/>
                    <a:pt x="732" y="918"/>
                    <a:pt x="732" y="918"/>
                  </a:cubicBezTo>
                  <a:cubicBezTo>
                    <a:pt x="734" y="916"/>
                    <a:pt x="734" y="916"/>
                    <a:pt x="734" y="916"/>
                  </a:cubicBezTo>
                  <a:cubicBezTo>
                    <a:pt x="737" y="917"/>
                    <a:pt x="737" y="917"/>
                    <a:pt x="737" y="917"/>
                  </a:cubicBezTo>
                  <a:cubicBezTo>
                    <a:pt x="741" y="918"/>
                    <a:pt x="741" y="918"/>
                    <a:pt x="741" y="918"/>
                  </a:cubicBezTo>
                  <a:cubicBezTo>
                    <a:pt x="744" y="918"/>
                    <a:pt x="744" y="918"/>
                    <a:pt x="744" y="918"/>
                  </a:cubicBezTo>
                  <a:cubicBezTo>
                    <a:pt x="747" y="917"/>
                    <a:pt x="747" y="917"/>
                    <a:pt x="747" y="917"/>
                  </a:cubicBezTo>
                  <a:cubicBezTo>
                    <a:pt x="750" y="913"/>
                    <a:pt x="750" y="913"/>
                    <a:pt x="750" y="913"/>
                  </a:cubicBezTo>
                  <a:cubicBezTo>
                    <a:pt x="752" y="909"/>
                    <a:pt x="752" y="909"/>
                    <a:pt x="752" y="909"/>
                  </a:cubicBezTo>
                  <a:cubicBezTo>
                    <a:pt x="752" y="904"/>
                    <a:pt x="752" y="904"/>
                    <a:pt x="752" y="904"/>
                  </a:cubicBezTo>
                  <a:cubicBezTo>
                    <a:pt x="748" y="897"/>
                    <a:pt x="748" y="897"/>
                    <a:pt x="748" y="897"/>
                  </a:cubicBezTo>
                  <a:cubicBezTo>
                    <a:pt x="749" y="893"/>
                    <a:pt x="749" y="893"/>
                    <a:pt x="749" y="893"/>
                  </a:cubicBezTo>
                  <a:cubicBezTo>
                    <a:pt x="751" y="890"/>
                    <a:pt x="751" y="890"/>
                    <a:pt x="751" y="890"/>
                  </a:cubicBezTo>
                  <a:cubicBezTo>
                    <a:pt x="771" y="868"/>
                    <a:pt x="771" y="868"/>
                    <a:pt x="771" y="868"/>
                  </a:cubicBezTo>
                  <a:cubicBezTo>
                    <a:pt x="782" y="854"/>
                    <a:pt x="782" y="854"/>
                    <a:pt x="782" y="854"/>
                  </a:cubicBezTo>
                  <a:cubicBezTo>
                    <a:pt x="793" y="843"/>
                    <a:pt x="793" y="843"/>
                    <a:pt x="793" y="843"/>
                  </a:cubicBezTo>
                  <a:cubicBezTo>
                    <a:pt x="797" y="840"/>
                    <a:pt x="797" y="840"/>
                    <a:pt x="797" y="840"/>
                  </a:cubicBezTo>
                  <a:cubicBezTo>
                    <a:pt x="801" y="838"/>
                    <a:pt x="801" y="838"/>
                    <a:pt x="801" y="838"/>
                  </a:cubicBezTo>
                  <a:cubicBezTo>
                    <a:pt x="804" y="838"/>
                    <a:pt x="804" y="838"/>
                    <a:pt x="804" y="838"/>
                  </a:cubicBezTo>
                  <a:cubicBezTo>
                    <a:pt x="819" y="841"/>
                    <a:pt x="819" y="841"/>
                    <a:pt x="819" y="841"/>
                  </a:cubicBezTo>
                  <a:cubicBezTo>
                    <a:pt x="826" y="840"/>
                    <a:pt x="826" y="840"/>
                    <a:pt x="826" y="840"/>
                  </a:cubicBezTo>
                  <a:cubicBezTo>
                    <a:pt x="830" y="840"/>
                    <a:pt x="830" y="840"/>
                    <a:pt x="830" y="840"/>
                  </a:cubicBezTo>
                  <a:cubicBezTo>
                    <a:pt x="840" y="835"/>
                    <a:pt x="840" y="835"/>
                    <a:pt x="840" y="835"/>
                  </a:cubicBezTo>
                  <a:cubicBezTo>
                    <a:pt x="856" y="822"/>
                    <a:pt x="856" y="822"/>
                    <a:pt x="856" y="822"/>
                  </a:cubicBezTo>
                  <a:cubicBezTo>
                    <a:pt x="880" y="808"/>
                    <a:pt x="880" y="808"/>
                    <a:pt x="880" y="808"/>
                  </a:cubicBezTo>
                  <a:cubicBezTo>
                    <a:pt x="896" y="804"/>
                    <a:pt x="896" y="804"/>
                    <a:pt x="896" y="804"/>
                  </a:cubicBezTo>
                  <a:cubicBezTo>
                    <a:pt x="912" y="791"/>
                    <a:pt x="912" y="791"/>
                    <a:pt x="912" y="791"/>
                  </a:cubicBezTo>
                  <a:cubicBezTo>
                    <a:pt x="917" y="790"/>
                    <a:pt x="917" y="790"/>
                    <a:pt x="917" y="790"/>
                  </a:cubicBezTo>
                  <a:cubicBezTo>
                    <a:pt x="922" y="790"/>
                    <a:pt x="922" y="790"/>
                    <a:pt x="922" y="790"/>
                  </a:cubicBezTo>
                  <a:cubicBezTo>
                    <a:pt x="935" y="792"/>
                    <a:pt x="935" y="792"/>
                    <a:pt x="935" y="792"/>
                  </a:cubicBezTo>
                  <a:cubicBezTo>
                    <a:pt x="941" y="792"/>
                    <a:pt x="941" y="792"/>
                    <a:pt x="941" y="792"/>
                  </a:cubicBezTo>
                  <a:cubicBezTo>
                    <a:pt x="945" y="793"/>
                    <a:pt x="945" y="793"/>
                    <a:pt x="945" y="793"/>
                  </a:cubicBezTo>
                  <a:cubicBezTo>
                    <a:pt x="947" y="795"/>
                    <a:pt x="947" y="795"/>
                    <a:pt x="947" y="795"/>
                  </a:cubicBezTo>
                  <a:cubicBezTo>
                    <a:pt x="949" y="798"/>
                    <a:pt x="949" y="798"/>
                    <a:pt x="949" y="798"/>
                  </a:cubicBezTo>
                  <a:cubicBezTo>
                    <a:pt x="952" y="800"/>
                    <a:pt x="952" y="800"/>
                    <a:pt x="952" y="800"/>
                  </a:cubicBezTo>
                  <a:cubicBezTo>
                    <a:pt x="955" y="801"/>
                    <a:pt x="955" y="801"/>
                    <a:pt x="955" y="801"/>
                  </a:cubicBezTo>
                  <a:cubicBezTo>
                    <a:pt x="960" y="799"/>
                    <a:pt x="960" y="799"/>
                    <a:pt x="960" y="799"/>
                  </a:cubicBezTo>
                  <a:cubicBezTo>
                    <a:pt x="963" y="800"/>
                    <a:pt x="963" y="800"/>
                    <a:pt x="963" y="800"/>
                  </a:cubicBezTo>
                  <a:cubicBezTo>
                    <a:pt x="966" y="804"/>
                    <a:pt x="966" y="804"/>
                    <a:pt x="966" y="804"/>
                  </a:cubicBezTo>
                  <a:cubicBezTo>
                    <a:pt x="976" y="815"/>
                    <a:pt x="976" y="815"/>
                    <a:pt x="976" y="815"/>
                  </a:cubicBezTo>
                  <a:cubicBezTo>
                    <a:pt x="982" y="819"/>
                    <a:pt x="982" y="819"/>
                    <a:pt x="982" y="819"/>
                  </a:cubicBezTo>
                  <a:cubicBezTo>
                    <a:pt x="986" y="821"/>
                    <a:pt x="986" y="821"/>
                    <a:pt x="986" y="821"/>
                  </a:cubicBezTo>
                  <a:cubicBezTo>
                    <a:pt x="991" y="820"/>
                    <a:pt x="991" y="820"/>
                    <a:pt x="991" y="820"/>
                  </a:cubicBezTo>
                  <a:cubicBezTo>
                    <a:pt x="999" y="818"/>
                    <a:pt x="999" y="818"/>
                    <a:pt x="999" y="818"/>
                  </a:cubicBezTo>
                  <a:cubicBezTo>
                    <a:pt x="1013" y="816"/>
                    <a:pt x="1013" y="816"/>
                    <a:pt x="1013" y="816"/>
                  </a:cubicBezTo>
                  <a:cubicBezTo>
                    <a:pt x="1021" y="816"/>
                    <a:pt x="1021" y="816"/>
                    <a:pt x="1021" y="816"/>
                  </a:cubicBezTo>
                  <a:cubicBezTo>
                    <a:pt x="1027" y="818"/>
                    <a:pt x="1027" y="818"/>
                    <a:pt x="1027" y="818"/>
                  </a:cubicBezTo>
                  <a:cubicBezTo>
                    <a:pt x="1030" y="820"/>
                    <a:pt x="1030" y="820"/>
                    <a:pt x="1030" y="820"/>
                  </a:cubicBezTo>
                  <a:cubicBezTo>
                    <a:pt x="1037" y="822"/>
                    <a:pt x="1037" y="822"/>
                    <a:pt x="1037" y="822"/>
                  </a:cubicBezTo>
                  <a:cubicBezTo>
                    <a:pt x="1042" y="822"/>
                    <a:pt x="1042" y="822"/>
                    <a:pt x="1042" y="822"/>
                  </a:cubicBezTo>
                  <a:cubicBezTo>
                    <a:pt x="1048" y="822"/>
                    <a:pt x="1048" y="822"/>
                    <a:pt x="1048" y="822"/>
                  </a:cubicBezTo>
                  <a:cubicBezTo>
                    <a:pt x="1060" y="822"/>
                    <a:pt x="1060" y="822"/>
                    <a:pt x="1060" y="822"/>
                  </a:cubicBezTo>
                  <a:cubicBezTo>
                    <a:pt x="1071" y="825"/>
                    <a:pt x="1071" y="825"/>
                    <a:pt x="1071" y="825"/>
                  </a:cubicBezTo>
                  <a:cubicBezTo>
                    <a:pt x="1079" y="824"/>
                    <a:pt x="1079" y="824"/>
                    <a:pt x="1079" y="824"/>
                  </a:cubicBezTo>
                  <a:cubicBezTo>
                    <a:pt x="1084" y="826"/>
                    <a:pt x="1084" y="826"/>
                    <a:pt x="1084" y="826"/>
                  </a:cubicBezTo>
                  <a:cubicBezTo>
                    <a:pt x="1087" y="828"/>
                    <a:pt x="1087" y="828"/>
                    <a:pt x="1087" y="828"/>
                  </a:cubicBezTo>
                  <a:cubicBezTo>
                    <a:pt x="1093" y="843"/>
                    <a:pt x="1093" y="843"/>
                    <a:pt x="1093" y="843"/>
                  </a:cubicBezTo>
                  <a:cubicBezTo>
                    <a:pt x="1098" y="850"/>
                    <a:pt x="1098" y="850"/>
                    <a:pt x="1098" y="850"/>
                  </a:cubicBezTo>
                  <a:cubicBezTo>
                    <a:pt x="1102" y="855"/>
                    <a:pt x="1102" y="855"/>
                    <a:pt x="1102" y="855"/>
                  </a:cubicBezTo>
                  <a:cubicBezTo>
                    <a:pt x="1126" y="864"/>
                    <a:pt x="1126" y="864"/>
                    <a:pt x="1126" y="864"/>
                  </a:cubicBezTo>
                  <a:cubicBezTo>
                    <a:pt x="1148" y="866"/>
                    <a:pt x="1148" y="866"/>
                    <a:pt x="1148" y="866"/>
                  </a:cubicBezTo>
                  <a:cubicBezTo>
                    <a:pt x="1157" y="864"/>
                    <a:pt x="1157" y="864"/>
                    <a:pt x="1157" y="864"/>
                  </a:cubicBezTo>
                  <a:cubicBezTo>
                    <a:pt x="1168" y="861"/>
                    <a:pt x="1168" y="861"/>
                    <a:pt x="1168" y="861"/>
                  </a:cubicBezTo>
                  <a:cubicBezTo>
                    <a:pt x="1169" y="854"/>
                    <a:pt x="1169" y="854"/>
                    <a:pt x="1169" y="854"/>
                  </a:cubicBezTo>
                  <a:cubicBezTo>
                    <a:pt x="1168" y="848"/>
                    <a:pt x="1168" y="848"/>
                    <a:pt x="1168" y="848"/>
                  </a:cubicBezTo>
                  <a:cubicBezTo>
                    <a:pt x="1158" y="831"/>
                    <a:pt x="1158" y="831"/>
                    <a:pt x="1158" y="831"/>
                  </a:cubicBezTo>
                  <a:cubicBezTo>
                    <a:pt x="1148" y="816"/>
                    <a:pt x="1148" y="816"/>
                    <a:pt x="1148" y="816"/>
                  </a:cubicBezTo>
                  <a:cubicBezTo>
                    <a:pt x="1122" y="801"/>
                    <a:pt x="1122" y="801"/>
                    <a:pt x="1122" y="801"/>
                  </a:cubicBezTo>
                  <a:cubicBezTo>
                    <a:pt x="1119" y="798"/>
                    <a:pt x="1119" y="798"/>
                    <a:pt x="1119" y="798"/>
                  </a:cubicBezTo>
                  <a:cubicBezTo>
                    <a:pt x="1113" y="788"/>
                    <a:pt x="1113" y="788"/>
                    <a:pt x="1113" y="788"/>
                  </a:cubicBezTo>
                  <a:cubicBezTo>
                    <a:pt x="1112" y="788"/>
                    <a:pt x="1112" y="788"/>
                    <a:pt x="1112" y="788"/>
                  </a:cubicBezTo>
                  <a:cubicBezTo>
                    <a:pt x="1113" y="787"/>
                    <a:pt x="1113" y="787"/>
                    <a:pt x="1113" y="787"/>
                  </a:cubicBezTo>
                  <a:cubicBezTo>
                    <a:pt x="1109" y="785"/>
                    <a:pt x="1106" y="781"/>
                    <a:pt x="1104" y="776"/>
                  </a:cubicBezTo>
                  <a:cubicBezTo>
                    <a:pt x="1101" y="771"/>
                    <a:pt x="1097" y="760"/>
                    <a:pt x="1097" y="755"/>
                  </a:cubicBezTo>
                  <a:cubicBezTo>
                    <a:pt x="1097" y="745"/>
                    <a:pt x="1108" y="735"/>
                    <a:pt x="1105" y="726"/>
                  </a:cubicBezTo>
                  <a:cubicBezTo>
                    <a:pt x="1103" y="720"/>
                    <a:pt x="1092" y="714"/>
                    <a:pt x="1089" y="708"/>
                  </a:cubicBezTo>
                  <a:cubicBezTo>
                    <a:pt x="1086" y="703"/>
                    <a:pt x="1087" y="702"/>
                    <a:pt x="1089" y="697"/>
                  </a:cubicBezTo>
                  <a:cubicBezTo>
                    <a:pt x="1094" y="685"/>
                    <a:pt x="1127" y="677"/>
                    <a:pt x="1128" y="664"/>
                  </a:cubicBezTo>
                  <a:cubicBezTo>
                    <a:pt x="1129" y="656"/>
                    <a:pt x="1114" y="646"/>
                    <a:pt x="1108" y="641"/>
                  </a:cubicBezTo>
                  <a:cubicBezTo>
                    <a:pt x="1103" y="638"/>
                    <a:pt x="1090" y="625"/>
                    <a:pt x="1089" y="620"/>
                  </a:cubicBezTo>
                  <a:cubicBezTo>
                    <a:pt x="1086" y="606"/>
                    <a:pt x="1066" y="578"/>
                    <a:pt x="1062" y="572"/>
                  </a:cubicBezTo>
                  <a:cubicBezTo>
                    <a:pt x="1056" y="564"/>
                    <a:pt x="1086" y="548"/>
                    <a:pt x="1094" y="543"/>
                  </a:cubicBezTo>
                  <a:cubicBezTo>
                    <a:pt x="1096" y="541"/>
                    <a:pt x="1098" y="538"/>
                    <a:pt x="1098" y="535"/>
                  </a:cubicBezTo>
                  <a:cubicBezTo>
                    <a:pt x="1098" y="535"/>
                    <a:pt x="1098" y="535"/>
                    <a:pt x="1098" y="535"/>
                  </a:cubicBezTo>
                  <a:cubicBezTo>
                    <a:pt x="1110" y="532"/>
                    <a:pt x="1094" y="511"/>
                    <a:pt x="1094" y="511"/>
                  </a:cubicBezTo>
                  <a:cubicBezTo>
                    <a:pt x="1094" y="511"/>
                    <a:pt x="1084" y="485"/>
                    <a:pt x="1086" y="479"/>
                  </a:cubicBezTo>
                  <a:cubicBezTo>
                    <a:pt x="1088" y="473"/>
                    <a:pt x="1080" y="459"/>
                    <a:pt x="1072" y="453"/>
                  </a:cubicBezTo>
                  <a:cubicBezTo>
                    <a:pt x="1064" y="447"/>
                    <a:pt x="1046" y="445"/>
                    <a:pt x="1038" y="441"/>
                  </a:cubicBezTo>
                  <a:cubicBezTo>
                    <a:pt x="1030" y="437"/>
                    <a:pt x="1024" y="423"/>
                    <a:pt x="1012" y="411"/>
                  </a:cubicBezTo>
                  <a:cubicBezTo>
                    <a:pt x="1007" y="406"/>
                    <a:pt x="1004" y="401"/>
                    <a:pt x="1002" y="397"/>
                  </a:cubicBezTo>
                  <a:cubicBezTo>
                    <a:pt x="1006" y="391"/>
                    <a:pt x="1009" y="385"/>
                    <a:pt x="1010" y="382"/>
                  </a:cubicBezTo>
                  <a:cubicBezTo>
                    <a:pt x="1014" y="365"/>
                    <a:pt x="1006" y="369"/>
                    <a:pt x="1000" y="353"/>
                  </a:cubicBezTo>
                  <a:cubicBezTo>
                    <a:pt x="999" y="348"/>
                    <a:pt x="1002" y="333"/>
                    <a:pt x="996" y="321"/>
                  </a:cubicBezTo>
                  <a:cubicBezTo>
                    <a:pt x="988" y="302"/>
                    <a:pt x="969" y="294"/>
                    <a:pt x="970" y="287"/>
                  </a:cubicBezTo>
                  <a:cubicBezTo>
                    <a:pt x="971" y="283"/>
                    <a:pt x="975" y="279"/>
                    <a:pt x="980" y="275"/>
                  </a:cubicBezTo>
                  <a:cubicBezTo>
                    <a:pt x="980" y="275"/>
                    <a:pt x="980" y="275"/>
                    <a:pt x="980" y="275"/>
                  </a:cubicBezTo>
                  <a:cubicBezTo>
                    <a:pt x="980" y="275"/>
                    <a:pt x="980" y="275"/>
                    <a:pt x="980" y="275"/>
                  </a:cubicBezTo>
                  <a:cubicBezTo>
                    <a:pt x="980" y="275"/>
                    <a:pt x="980" y="275"/>
                    <a:pt x="980" y="275"/>
                  </a:cubicBezTo>
                  <a:cubicBezTo>
                    <a:pt x="966" y="278"/>
                    <a:pt x="966" y="278"/>
                    <a:pt x="966" y="278"/>
                  </a:cubicBezTo>
                  <a:cubicBezTo>
                    <a:pt x="958" y="283"/>
                    <a:pt x="958" y="283"/>
                    <a:pt x="958" y="283"/>
                  </a:cubicBezTo>
                  <a:cubicBezTo>
                    <a:pt x="957" y="291"/>
                    <a:pt x="957" y="291"/>
                    <a:pt x="957" y="291"/>
                  </a:cubicBezTo>
                  <a:cubicBezTo>
                    <a:pt x="949" y="297"/>
                    <a:pt x="949" y="297"/>
                    <a:pt x="949" y="297"/>
                  </a:cubicBezTo>
                  <a:cubicBezTo>
                    <a:pt x="934" y="314"/>
                    <a:pt x="934" y="314"/>
                    <a:pt x="934" y="314"/>
                  </a:cubicBezTo>
                  <a:cubicBezTo>
                    <a:pt x="930" y="315"/>
                    <a:pt x="930" y="315"/>
                    <a:pt x="930" y="315"/>
                  </a:cubicBezTo>
                  <a:cubicBezTo>
                    <a:pt x="928" y="314"/>
                    <a:pt x="928" y="314"/>
                    <a:pt x="928" y="314"/>
                  </a:cubicBezTo>
                  <a:cubicBezTo>
                    <a:pt x="924" y="311"/>
                    <a:pt x="924" y="311"/>
                    <a:pt x="924" y="311"/>
                  </a:cubicBezTo>
                  <a:cubicBezTo>
                    <a:pt x="921" y="306"/>
                    <a:pt x="921" y="306"/>
                    <a:pt x="921" y="306"/>
                  </a:cubicBezTo>
                  <a:cubicBezTo>
                    <a:pt x="919" y="301"/>
                    <a:pt x="919" y="301"/>
                    <a:pt x="919" y="301"/>
                  </a:cubicBezTo>
                  <a:cubicBezTo>
                    <a:pt x="921" y="295"/>
                    <a:pt x="921" y="295"/>
                    <a:pt x="921" y="295"/>
                  </a:cubicBezTo>
                  <a:cubicBezTo>
                    <a:pt x="923" y="289"/>
                    <a:pt x="923" y="289"/>
                    <a:pt x="923" y="289"/>
                  </a:cubicBezTo>
                  <a:cubicBezTo>
                    <a:pt x="925" y="284"/>
                    <a:pt x="925" y="284"/>
                    <a:pt x="925" y="284"/>
                  </a:cubicBezTo>
                  <a:cubicBezTo>
                    <a:pt x="928" y="272"/>
                    <a:pt x="928" y="272"/>
                    <a:pt x="928" y="272"/>
                  </a:cubicBezTo>
                  <a:cubicBezTo>
                    <a:pt x="930" y="266"/>
                    <a:pt x="930" y="266"/>
                    <a:pt x="930" y="266"/>
                  </a:cubicBezTo>
                  <a:cubicBezTo>
                    <a:pt x="931" y="263"/>
                    <a:pt x="931" y="263"/>
                    <a:pt x="931" y="263"/>
                  </a:cubicBezTo>
                  <a:cubicBezTo>
                    <a:pt x="934" y="259"/>
                    <a:pt x="934" y="259"/>
                    <a:pt x="934" y="259"/>
                  </a:cubicBezTo>
                  <a:cubicBezTo>
                    <a:pt x="941" y="254"/>
                    <a:pt x="941" y="254"/>
                    <a:pt x="941" y="254"/>
                  </a:cubicBezTo>
                  <a:cubicBezTo>
                    <a:pt x="949" y="248"/>
                    <a:pt x="949" y="248"/>
                    <a:pt x="949" y="248"/>
                  </a:cubicBezTo>
                  <a:cubicBezTo>
                    <a:pt x="953" y="245"/>
                    <a:pt x="953" y="245"/>
                    <a:pt x="953" y="245"/>
                  </a:cubicBezTo>
                  <a:cubicBezTo>
                    <a:pt x="955" y="241"/>
                    <a:pt x="955" y="241"/>
                    <a:pt x="955" y="241"/>
                  </a:cubicBezTo>
                  <a:cubicBezTo>
                    <a:pt x="956" y="238"/>
                    <a:pt x="956" y="238"/>
                    <a:pt x="956" y="238"/>
                  </a:cubicBezTo>
                  <a:cubicBezTo>
                    <a:pt x="957" y="233"/>
                    <a:pt x="957" y="233"/>
                    <a:pt x="957" y="233"/>
                  </a:cubicBezTo>
                  <a:cubicBezTo>
                    <a:pt x="958" y="220"/>
                    <a:pt x="958" y="220"/>
                    <a:pt x="958" y="220"/>
                  </a:cubicBezTo>
                  <a:cubicBezTo>
                    <a:pt x="958" y="214"/>
                    <a:pt x="958" y="214"/>
                    <a:pt x="958" y="214"/>
                  </a:cubicBezTo>
                  <a:cubicBezTo>
                    <a:pt x="957" y="208"/>
                    <a:pt x="957" y="208"/>
                    <a:pt x="957" y="208"/>
                  </a:cubicBezTo>
                  <a:cubicBezTo>
                    <a:pt x="954" y="198"/>
                    <a:pt x="954" y="198"/>
                    <a:pt x="954" y="198"/>
                  </a:cubicBezTo>
                  <a:cubicBezTo>
                    <a:pt x="954" y="195"/>
                    <a:pt x="954" y="195"/>
                    <a:pt x="954" y="195"/>
                  </a:cubicBezTo>
                  <a:cubicBezTo>
                    <a:pt x="952" y="193"/>
                    <a:pt x="952" y="193"/>
                    <a:pt x="952" y="193"/>
                  </a:cubicBezTo>
                  <a:cubicBezTo>
                    <a:pt x="950" y="192"/>
                    <a:pt x="950" y="192"/>
                    <a:pt x="950" y="192"/>
                  </a:cubicBezTo>
                  <a:cubicBezTo>
                    <a:pt x="948" y="192"/>
                    <a:pt x="948" y="192"/>
                    <a:pt x="948" y="192"/>
                  </a:cubicBezTo>
                  <a:cubicBezTo>
                    <a:pt x="941" y="192"/>
                    <a:pt x="941" y="192"/>
                    <a:pt x="941" y="192"/>
                  </a:cubicBezTo>
                  <a:cubicBezTo>
                    <a:pt x="938" y="193"/>
                    <a:pt x="938" y="193"/>
                    <a:pt x="938" y="193"/>
                  </a:cubicBezTo>
                  <a:cubicBezTo>
                    <a:pt x="936" y="193"/>
                    <a:pt x="936" y="193"/>
                    <a:pt x="936" y="193"/>
                  </a:cubicBezTo>
                  <a:cubicBezTo>
                    <a:pt x="935" y="195"/>
                    <a:pt x="935" y="195"/>
                    <a:pt x="935" y="195"/>
                  </a:cubicBezTo>
                  <a:cubicBezTo>
                    <a:pt x="936" y="202"/>
                    <a:pt x="936" y="202"/>
                    <a:pt x="936" y="202"/>
                  </a:cubicBezTo>
                  <a:cubicBezTo>
                    <a:pt x="935" y="205"/>
                    <a:pt x="935" y="205"/>
                    <a:pt x="935" y="205"/>
                  </a:cubicBezTo>
                  <a:cubicBezTo>
                    <a:pt x="931" y="208"/>
                    <a:pt x="931" y="208"/>
                    <a:pt x="931" y="208"/>
                  </a:cubicBezTo>
                  <a:cubicBezTo>
                    <a:pt x="922" y="211"/>
                    <a:pt x="922" y="211"/>
                    <a:pt x="922" y="211"/>
                  </a:cubicBezTo>
                  <a:cubicBezTo>
                    <a:pt x="919" y="213"/>
                    <a:pt x="919" y="213"/>
                    <a:pt x="919" y="213"/>
                  </a:cubicBezTo>
                  <a:cubicBezTo>
                    <a:pt x="914" y="221"/>
                    <a:pt x="914" y="221"/>
                    <a:pt x="914" y="221"/>
                  </a:cubicBezTo>
                  <a:cubicBezTo>
                    <a:pt x="910" y="223"/>
                    <a:pt x="910" y="223"/>
                    <a:pt x="910" y="223"/>
                  </a:cubicBezTo>
                  <a:cubicBezTo>
                    <a:pt x="905" y="224"/>
                    <a:pt x="905" y="224"/>
                    <a:pt x="905" y="224"/>
                  </a:cubicBezTo>
                  <a:cubicBezTo>
                    <a:pt x="898" y="223"/>
                    <a:pt x="898" y="223"/>
                    <a:pt x="898" y="223"/>
                  </a:cubicBezTo>
                  <a:cubicBezTo>
                    <a:pt x="893" y="223"/>
                    <a:pt x="893" y="223"/>
                    <a:pt x="893" y="223"/>
                  </a:cubicBezTo>
                  <a:cubicBezTo>
                    <a:pt x="888" y="225"/>
                    <a:pt x="888" y="225"/>
                    <a:pt x="888" y="225"/>
                  </a:cubicBezTo>
                  <a:cubicBezTo>
                    <a:pt x="880" y="231"/>
                    <a:pt x="880" y="231"/>
                    <a:pt x="880" y="231"/>
                  </a:cubicBezTo>
                  <a:cubicBezTo>
                    <a:pt x="872" y="232"/>
                    <a:pt x="872" y="232"/>
                    <a:pt x="872" y="232"/>
                  </a:cubicBezTo>
                  <a:cubicBezTo>
                    <a:pt x="866" y="233"/>
                    <a:pt x="866" y="233"/>
                    <a:pt x="866" y="233"/>
                  </a:cubicBezTo>
                  <a:cubicBezTo>
                    <a:pt x="863" y="236"/>
                    <a:pt x="863" y="236"/>
                    <a:pt x="863" y="236"/>
                  </a:cubicBezTo>
                  <a:cubicBezTo>
                    <a:pt x="861" y="239"/>
                    <a:pt x="861" y="239"/>
                    <a:pt x="861" y="239"/>
                  </a:cubicBezTo>
                  <a:cubicBezTo>
                    <a:pt x="859" y="241"/>
                    <a:pt x="859" y="241"/>
                    <a:pt x="859" y="241"/>
                  </a:cubicBezTo>
                  <a:cubicBezTo>
                    <a:pt x="856" y="243"/>
                    <a:pt x="856" y="243"/>
                    <a:pt x="856" y="243"/>
                  </a:cubicBezTo>
                  <a:cubicBezTo>
                    <a:pt x="853" y="245"/>
                    <a:pt x="853" y="245"/>
                    <a:pt x="853" y="245"/>
                  </a:cubicBezTo>
                  <a:cubicBezTo>
                    <a:pt x="851" y="249"/>
                    <a:pt x="851" y="249"/>
                    <a:pt x="851" y="249"/>
                  </a:cubicBezTo>
                  <a:cubicBezTo>
                    <a:pt x="847" y="254"/>
                    <a:pt x="847" y="254"/>
                    <a:pt x="847" y="254"/>
                  </a:cubicBezTo>
                  <a:cubicBezTo>
                    <a:pt x="842" y="257"/>
                    <a:pt x="842" y="257"/>
                    <a:pt x="842" y="257"/>
                  </a:cubicBezTo>
                  <a:cubicBezTo>
                    <a:pt x="830" y="257"/>
                    <a:pt x="830" y="257"/>
                    <a:pt x="830" y="257"/>
                  </a:cubicBezTo>
                  <a:cubicBezTo>
                    <a:pt x="825" y="253"/>
                    <a:pt x="825" y="253"/>
                    <a:pt x="825" y="253"/>
                  </a:cubicBezTo>
                  <a:cubicBezTo>
                    <a:pt x="823" y="247"/>
                    <a:pt x="823" y="247"/>
                    <a:pt x="823" y="247"/>
                  </a:cubicBezTo>
                  <a:cubicBezTo>
                    <a:pt x="821" y="242"/>
                    <a:pt x="821" y="242"/>
                    <a:pt x="821" y="242"/>
                  </a:cubicBezTo>
                  <a:cubicBezTo>
                    <a:pt x="818" y="237"/>
                    <a:pt x="818" y="237"/>
                    <a:pt x="818" y="237"/>
                  </a:cubicBezTo>
                  <a:cubicBezTo>
                    <a:pt x="810" y="228"/>
                    <a:pt x="810" y="228"/>
                    <a:pt x="810" y="228"/>
                  </a:cubicBezTo>
                  <a:cubicBezTo>
                    <a:pt x="806" y="222"/>
                    <a:pt x="806" y="222"/>
                    <a:pt x="806" y="222"/>
                  </a:cubicBezTo>
                  <a:cubicBezTo>
                    <a:pt x="804" y="216"/>
                    <a:pt x="804" y="216"/>
                    <a:pt x="804" y="216"/>
                  </a:cubicBezTo>
                  <a:cubicBezTo>
                    <a:pt x="803" y="194"/>
                    <a:pt x="803" y="194"/>
                    <a:pt x="803" y="194"/>
                  </a:cubicBezTo>
                  <a:cubicBezTo>
                    <a:pt x="801" y="189"/>
                    <a:pt x="801" y="189"/>
                    <a:pt x="801" y="189"/>
                  </a:cubicBezTo>
                  <a:cubicBezTo>
                    <a:pt x="796" y="183"/>
                    <a:pt x="796" y="183"/>
                    <a:pt x="796" y="183"/>
                  </a:cubicBezTo>
                  <a:cubicBezTo>
                    <a:pt x="790" y="178"/>
                    <a:pt x="790" y="178"/>
                    <a:pt x="790" y="178"/>
                  </a:cubicBezTo>
                  <a:cubicBezTo>
                    <a:pt x="779" y="149"/>
                    <a:pt x="779" y="149"/>
                    <a:pt x="779" y="149"/>
                  </a:cubicBezTo>
                  <a:cubicBezTo>
                    <a:pt x="767" y="133"/>
                    <a:pt x="767" y="133"/>
                    <a:pt x="767" y="133"/>
                  </a:cubicBezTo>
                  <a:cubicBezTo>
                    <a:pt x="747" y="112"/>
                    <a:pt x="747" y="112"/>
                    <a:pt x="747" y="112"/>
                  </a:cubicBezTo>
                  <a:cubicBezTo>
                    <a:pt x="739" y="101"/>
                    <a:pt x="739" y="101"/>
                    <a:pt x="739" y="101"/>
                  </a:cubicBezTo>
                  <a:cubicBezTo>
                    <a:pt x="736" y="95"/>
                    <a:pt x="736" y="95"/>
                    <a:pt x="736" y="95"/>
                  </a:cubicBezTo>
                  <a:cubicBezTo>
                    <a:pt x="732" y="91"/>
                    <a:pt x="732" y="91"/>
                    <a:pt x="732" y="91"/>
                  </a:cubicBezTo>
                  <a:cubicBezTo>
                    <a:pt x="728" y="90"/>
                    <a:pt x="728" y="90"/>
                    <a:pt x="728" y="90"/>
                  </a:cubicBezTo>
                  <a:cubicBezTo>
                    <a:pt x="726" y="90"/>
                    <a:pt x="726" y="90"/>
                    <a:pt x="726" y="90"/>
                  </a:cubicBezTo>
                  <a:cubicBezTo>
                    <a:pt x="723" y="93"/>
                    <a:pt x="723" y="93"/>
                    <a:pt x="723" y="93"/>
                  </a:cubicBezTo>
                  <a:cubicBezTo>
                    <a:pt x="716" y="96"/>
                    <a:pt x="716" y="96"/>
                    <a:pt x="716" y="96"/>
                  </a:cubicBezTo>
                  <a:cubicBezTo>
                    <a:pt x="715" y="96"/>
                    <a:pt x="715" y="96"/>
                    <a:pt x="715" y="96"/>
                  </a:cubicBezTo>
                  <a:cubicBezTo>
                    <a:pt x="711" y="102"/>
                    <a:pt x="711" y="102"/>
                    <a:pt x="711" y="102"/>
                  </a:cubicBezTo>
                  <a:cubicBezTo>
                    <a:pt x="708" y="105"/>
                    <a:pt x="708" y="105"/>
                    <a:pt x="708" y="105"/>
                  </a:cubicBezTo>
                  <a:cubicBezTo>
                    <a:pt x="705" y="106"/>
                    <a:pt x="705" y="106"/>
                    <a:pt x="705" y="106"/>
                  </a:cubicBezTo>
                  <a:cubicBezTo>
                    <a:pt x="699" y="108"/>
                    <a:pt x="699" y="108"/>
                    <a:pt x="699" y="108"/>
                  </a:cubicBezTo>
                  <a:cubicBezTo>
                    <a:pt x="696" y="110"/>
                    <a:pt x="696" y="110"/>
                    <a:pt x="696" y="110"/>
                  </a:cubicBezTo>
                  <a:cubicBezTo>
                    <a:pt x="693" y="112"/>
                    <a:pt x="693" y="112"/>
                    <a:pt x="693" y="112"/>
                  </a:cubicBezTo>
                  <a:cubicBezTo>
                    <a:pt x="684" y="121"/>
                    <a:pt x="684" y="121"/>
                    <a:pt x="684" y="121"/>
                  </a:cubicBezTo>
                  <a:cubicBezTo>
                    <a:pt x="679" y="125"/>
                    <a:pt x="679" y="125"/>
                    <a:pt x="679" y="125"/>
                  </a:cubicBezTo>
                  <a:cubicBezTo>
                    <a:pt x="674" y="128"/>
                    <a:pt x="674" y="128"/>
                    <a:pt x="674" y="128"/>
                  </a:cubicBezTo>
                  <a:cubicBezTo>
                    <a:pt x="669" y="130"/>
                    <a:pt x="669" y="130"/>
                    <a:pt x="669" y="130"/>
                  </a:cubicBezTo>
                  <a:cubicBezTo>
                    <a:pt x="656" y="134"/>
                    <a:pt x="656" y="134"/>
                    <a:pt x="656" y="134"/>
                  </a:cubicBezTo>
                  <a:cubicBezTo>
                    <a:pt x="648" y="137"/>
                    <a:pt x="648" y="137"/>
                    <a:pt x="648" y="137"/>
                  </a:cubicBezTo>
                  <a:cubicBezTo>
                    <a:pt x="637" y="139"/>
                    <a:pt x="637" y="139"/>
                    <a:pt x="637" y="139"/>
                  </a:cubicBezTo>
                  <a:cubicBezTo>
                    <a:pt x="620" y="142"/>
                    <a:pt x="620" y="142"/>
                    <a:pt x="620" y="142"/>
                  </a:cubicBezTo>
                  <a:cubicBezTo>
                    <a:pt x="618" y="143"/>
                    <a:pt x="618" y="143"/>
                    <a:pt x="618" y="143"/>
                  </a:cubicBezTo>
                  <a:cubicBezTo>
                    <a:pt x="617" y="144"/>
                    <a:pt x="617" y="144"/>
                    <a:pt x="617" y="144"/>
                  </a:cubicBezTo>
                  <a:cubicBezTo>
                    <a:pt x="615" y="149"/>
                    <a:pt x="615" y="149"/>
                    <a:pt x="615" y="149"/>
                  </a:cubicBezTo>
                  <a:cubicBezTo>
                    <a:pt x="612" y="151"/>
                    <a:pt x="612" y="151"/>
                    <a:pt x="612" y="151"/>
                  </a:cubicBezTo>
                  <a:cubicBezTo>
                    <a:pt x="604" y="151"/>
                    <a:pt x="604" y="151"/>
                    <a:pt x="604" y="151"/>
                  </a:cubicBezTo>
                  <a:cubicBezTo>
                    <a:pt x="561" y="137"/>
                    <a:pt x="561" y="137"/>
                    <a:pt x="561" y="137"/>
                  </a:cubicBezTo>
                  <a:cubicBezTo>
                    <a:pt x="532" y="126"/>
                    <a:pt x="532" y="126"/>
                    <a:pt x="532" y="126"/>
                  </a:cubicBezTo>
                  <a:cubicBezTo>
                    <a:pt x="516" y="117"/>
                    <a:pt x="516" y="117"/>
                    <a:pt x="516" y="117"/>
                  </a:cubicBezTo>
                  <a:cubicBezTo>
                    <a:pt x="485" y="93"/>
                    <a:pt x="485" y="93"/>
                    <a:pt x="485" y="93"/>
                  </a:cubicBezTo>
                  <a:cubicBezTo>
                    <a:pt x="470" y="85"/>
                    <a:pt x="470" y="85"/>
                    <a:pt x="470" y="85"/>
                  </a:cubicBezTo>
                  <a:cubicBezTo>
                    <a:pt x="464" y="82"/>
                    <a:pt x="464" y="82"/>
                    <a:pt x="464" y="82"/>
                  </a:cubicBezTo>
                  <a:cubicBezTo>
                    <a:pt x="461" y="77"/>
                    <a:pt x="461" y="77"/>
                    <a:pt x="461" y="77"/>
                  </a:cubicBezTo>
                  <a:cubicBezTo>
                    <a:pt x="452" y="66"/>
                    <a:pt x="452" y="66"/>
                    <a:pt x="452" y="66"/>
                  </a:cubicBezTo>
                  <a:cubicBezTo>
                    <a:pt x="433" y="49"/>
                    <a:pt x="433" y="49"/>
                    <a:pt x="433" y="49"/>
                  </a:cubicBezTo>
                  <a:cubicBezTo>
                    <a:pt x="427" y="45"/>
                    <a:pt x="427" y="45"/>
                    <a:pt x="427" y="45"/>
                  </a:cubicBezTo>
                  <a:cubicBezTo>
                    <a:pt x="406" y="19"/>
                    <a:pt x="406" y="19"/>
                    <a:pt x="406" y="19"/>
                  </a:cubicBezTo>
                  <a:cubicBezTo>
                    <a:pt x="401" y="16"/>
                    <a:pt x="401" y="16"/>
                    <a:pt x="401" y="16"/>
                  </a:cubicBezTo>
                  <a:cubicBezTo>
                    <a:pt x="397" y="15"/>
                    <a:pt x="397" y="15"/>
                    <a:pt x="397" y="15"/>
                  </a:cubicBezTo>
                  <a:cubicBezTo>
                    <a:pt x="357" y="18"/>
                    <a:pt x="357" y="18"/>
                    <a:pt x="357" y="18"/>
                  </a:cubicBezTo>
                  <a:cubicBezTo>
                    <a:pt x="353" y="17"/>
                    <a:pt x="353" y="17"/>
                    <a:pt x="353" y="17"/>
                  </a:cubicBezTo>
                  <a:cubicBezTo>
                    <a:pt x="335" y="1"/>
                    <a:pt x="335" y="1"/>
                    <a:pt x="335" y="1"/>
                  </a:cubicBezTo>
                  <a:cubicBezTo>
                    <a:pt x="329" y="0"/>
                    <a:pt x="329" y="0"/>
                    <a:pt x="329" y="0"/>
                  </a:cubicBezTo>
                  <a:cubicBezTo>
                    <a:pt x="319" y="7"/>
                    <a:pt x="319" y="7"/>
                    <a:pt x="319" y="7"/>
                  </a:cubicBezTo>
                  <a:cubicBezTo>
                    <a:pt x="279" y="15"/>
                    <a:pt x="279" y="15"/>
                    <a:pt x="279" y="15"/>
                  </a:cubicBezTo>
                  <a:cubicBezTo>
                    <a:pt x="264" y="22"/>
                    <a:pt x="264" y="22"/>
                    <a:pt x="264" y="22"/>
                  </a:cubicBezTo>
                  <a:cubicBezTo>
                    <a:pt x="244" y="35"/>
                    <a:pt x="244" y="35"/>
                    <a:pt x="244" y="35"/>
                  </a:cubicBezTo>
                  <a:cubicBezTo>
                    <a:pt x="239" y="40"/>
                    <a:pt x="239" y="40"/>
                    <a:pt x="239" y="40"/>
                  </a:cubicBezTo>
                  <a:cubicBezTo>
                    <a:pt x="238" y="44"/>
                    <a:pt x="238" y="44"/>
                    <a:pt x="238" y="44"/>
                  </a:cubicBezTo>
                  <a:cubicBezTo>
                    <a:pt x="237" y="48"/>
                    <a:pt x="237" y="48"/>
                    <a:pt x="237" y="48"/>
                  </a:cubicBezTo>
                  <a:cubicBezTo>
                    <a:pt x="236" y="53"/>
                    <a:pt x="236" y="53"/>
                    <a:pt x="236" y="53"/>
                  </a:cubicBezTo>
                  <a:cubicBezTo>
                    <a:pt x="233" y="61"/>
                    <a:pt x="233" y="61"/>
                    <a:pt x="233" y="61"/>
                  </a:cubicBezTo>
                  <a:cubicBezTo>
                    <a:pt x="225" y="70"/>
                    <a:pt x="225" y="70"/>
                    <a:pt x="225" y="70"/>
                  </a:cubicBezTo>
                  <a:cubicBezTo>
                    <a:pt x="217" y="76"/>
                    <a:pt x="217" y="76"/>
                    <a:pt x="217" y="76"/>
                  </a:cubicBezTo>
                  <a:cubicBezTo>
                    <a:pt x="210" y="78"/>
                    <a:pt x="210" y="78"/>
                    <a:pt x="210" y="78"/>
                  </a:cubicBezTo>
                  <a:cubicBezTo>
                    <a:pt x="195" y="83"/>
                    <a:pt x="195" y="83"/>
                    <a:pt x="195" y="83"/>
                  </a:cubicBezTo>
                  <a:cubicBezTo>
                    <a:pt x="178" y="90"/>
                    <a:pt x="178" y="90"/>
                    <a:pt x="178" y="90"/>
                  </a:cubicBezTo>
                  <a:cubicBezTo>
                    <a:pt x="171" y="96"/>
                    <a:pt x="171" y="96"/>
                    <a:pt x="171" y="96"/>
                  </a:cubicBezTo>
                  <a:cubicBezTo>
                    <a:pt x="169" y="99"/>
                    <a:pt x="169" y="99"/>
                    <a:pt x="169" y="99"/>
                  </a:cubicBezTo>
                  <a:cubicBezTo>
                    <a:pt x="161" y="109"/>
                    <a:pt x="161" y="109"/>
                    <a:pt x="161" y="109"/>
                  </a:cubicBezTo>
                  <a:cubicBezTo>
                    <a:pt x="134" y="133"/>
                    <a:pt x="134" y="133"/>
                    <a:pt x="134" y="133"/>
                  </a:cubicBezTo>
                  <a:cubicBezTo>
                    <a:pt x="128" y="137"/>
                    <a:pt x="128" y="137"/>
                    <a:pt x="128" y="137"/>
                  </a:cubicBezTo>
                  <a:cubicBezTo>
                    <a:pt x="124" y="139"/>
                    <a:pt x="124" y="139"/>
                    <a:pt x="124" y="139"/>
                  </a:cubicBezTo>
                  <a:cubicBezTo>
                    <a:pt x="122" y="136"/>
                    <a:pt x="122" y="136"/>
                    <a:pt x="122" y="136"/>
                  </a:cubicBezTo>
                  <a:cubicBezTo>
                    <a:pt x="116" y="130"/>
                    <a:pt x="116" y="130"/>
                    <a:pt x="116" y="130"/>
                  </a:cubicBezTo>
                  <a:cubicBezTo>
                    <a:pt x="113" y="127"/>
                    <a:pt x="113" y="127"/>
                    <a:pt x="113" y="127"/>
                  </a:cubicBezTo>
                  <a:cubicBezTo>
                    <a:pt x="110" y="125"/>
                    <a:pt x="110" y="125"/>
                    <a:pt x="110" y="125"/>
                  </a:cubicBezTo>
                  <a:cubicBezTo>
                    <a:pt x="107" y="125"/>
                    <a:pt x="107" y="125"/>
                    <a:pt x="107" y="125"/>
                  </a:cubicBezTo>
                  <a:cubicBezTo>
                    <a:pt x="99" y="121"/>
                    <a:pt x="99" y="121"/>
                    <a:pt x="99" y="121"/>
                  </a:cubicBezTo>
                  <a:cubicBezTo>
                    <a:pt x="95" y="120"/>
                    <a:pt x="95" y="120"/>
                    <a:pt x="95" y="120"/>
                  </a:cubicBezTo>
                  <a:cubicBezTo>
                    <a:pt x="91" y="120"/>
                    <a:pt x="91" y="120"/>
                    <a:pt x="91" y="120"/>
                  </a:cubicBezTo>
                  <a:cubicBezTo>
                    <a:pt x="84" y="122"/>
                    <a:pt x="84" y="122"/>
                    <a:pt x="84" y="122"/>
                  </a:cubicBezTo>
                  <a:cubicBezTo>
                    <a:pt x="80" y="125"/>
                    <a:pt x="80" y="125"/>
                    <a:pt x="80" y="125"/>
                  </a:cubicBezTo>
                  <a:cubicBezTo>
                    <a:pt x="77" y="128"/>
                    <a:pt x="77" y="128"/>
                    <a:pt x="77" y="128"/>
                  </a:cubicBezTo>
                  <a:cubicBezTo>
                    <a:pt x="77" y="133"/>
                    <a:pt x="77" y="133"/>
                    <a:pt x="77" y="133"/>
                  </a:cubicBezTo>
                  <a:cubicBezTo>
                    <a:pt x="77" y="138"/>
                    <a:pt x="77" y="138"/>
                    <a:pt x="77" y="138"/>
                  </a:cubicBezTo>
                  <a:cubicBezTo>
                    <a:pt x="79" y="144"/>
                    <a:pt x="79" y="144"/>
                    <a:pt x="79" y="144"/>
                  </a:cubicBezTo>
                  <a:lnTo>
                    <a:pt x="83" y="149"/>
                  </a:lnTo>
                  <a:close/>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12850"/>
                </a:solidFill>
                <a:effectLst/>
                <a:uLnTx/>
                <a:uFillTx/>
                <a:latin typeface="Pilat Light"/>
                <a:ea typeface="+mn-ea"/>
                <a:cs typeface="+mn-cs"/>
              </a:endParaRPr>
            </a:p>
          </p:txBody>
        </p:sp>
        <p:sp>
          <p:nvSpPr>
            <p:cNvPr id="3235" name="Freeform 7">
              <a:extLst>
                <a:ext uri="{FF2B5EF4-FFF2-40B4-BE49-F238E27FC236}">
                  <a16:creationId xmlns:a16="http://schemas.microsoft.com/office/drawing/2014/main" xmlns="" id="{BB3F722D-F6CE-45B1-905F-1009BD72372D}"/>
                </a:ext>
              </a:extLst>
            </p:cNvPr>
            <p:cNvSpPr>
              <a:spLocks/>
            </p:cNvSpPr>
            <p:nvPr/>
          </p:nvSpPr>
          <p:spPr bwMode="gray">
            <a:xfrm>
              <a:off x="-7013575" y="-7521575"/>
              <a:ext cx="3735388" cy="3482975"/>
            </a:xfrm>
            <a:custGeom>
              <a:avLst/>
              <a:gdLst>
                <a:gd name="T0" fmla="*/ 0 w 1176"/>
                <a:gd name="T1" fmla="*/ 408 h 1097"/>
                <a:gd name="T2" fmla="*/ 90 w 1176"/>
                <a:gd name="T3" fmla="*/ 489 h 1097"/>
                <a:gd name="T4" fmla="*/ 29 w 1176"/>
                <a:gd name="T5" fmla="*/ 605 h 1097"/>
                <a:gd name="T6" fmla="*/ 58 w 1176"/>
                <a:gd name="T7" fmla="*/ 713 h 1097"/>
                <a:gd name="T8" fmla="*/ 145 w 1176"/>
                <a:gd name="T9" fmla="*/ 711 h 1097"/>
                <a:gd name="T10" fmla="*/ 185 w 1176"/>
                <a:gd name="T11" fmla="*/ 658 h 1097"/>
                <a:gd name="T12" fmla="*/ 180 w 1176"/>
                <a:gd name="T13" fmla="*/ 591 h 1097"/>
                <a:gd name="T14" fmla="*/ 233 w 1176"/>
                <a:gd name="T15" fmla="*/ 637 h 1097"/>
                <a:gd name="T16" fmla="*/ 307 w 1176"/>
                <a:gd name="T17" fmla="*/ 718 h 1097"/>
                <a:gd name="T18" fmla="*/ 437 w 1176"/>
                <a:gd name="T19" fmla="*/ 808 h 1097"/>
                <a:gd name="T20" fmla="*/ 417 w 1176"/>
                <a:gd name="T21" fmla="*/ 843 h 1097"/>
                <a:gd name="T22" fmla="*/ 399 w 1176"/>
                <a:gd name="T23" fmla="*/ 853 h 1097"/>
                <a:gd name="T24" fmla="*/ 382 w 1176"/>
                <a:gd name="T25" fmla="*/ 852 h 1097"/>
                <a:gd name="T26" fmla="*/ 370 w 1176"/>
                <a:gd name="T27" fmla="*/ 865 h 1097"/>
                <a:gd name="T28" fmla="*/ 437 w 1176"/>
                <a:gd name="T29" fmla="*/ 921 h 1097"/>
                <a:gd name="T30" fmla="*/ 490 w 1176"/>
                <a:gd name="T31" fmla="*/ 923 h 1097"/>
                <a:gd name="T32" fmla="*/ 525 w 1176"/>
                <a:gd name="T33" fmla="*/ 959 h 1097"/>
                <a:gd name="T34" fmla="*/ 597 w 1176"/>
                <a:gd name="T35" fmla="*/ 998 h 1097"/>
                <a:gd name="T36" fmla="*/ 617 w 1176"/>
                <a:gd name="T37" fmla="*/ 1018 h 1097"/>
                <a:gd name="T38" fmla="*/ 675 w 1176"/>
                <a:gd name="T39" fmla="*/ 1044 h 1097"/>
                <a:gd name="T40" fmla="*/ 726 w 1176"/>
                <a:gd name="T41" fmla="*/ 1045 h 1097"/>
                <a:gd name="T42" fmla="*/ 757 w 1176"/>
                <a:gd name="T43" fmla="*/ 1038 h 1097"/>
                <a:gd name="T44" fmla="*/ 764 w 1176"/>
                <a:gd name="T45" fmla="*/ 1067 h 1097"/>
                <a:gd name="T46" fmla="*/ 785 w 1176"/>
                <a:gd name="T47" fmla="*/ 1072 h 1097"/>
                <a:gd name="T48" fmla="*/ 800 w 1176"/>
                <a:gd name="T49" fmla="*/ 1079 h 1097"/>
                <a:gd name="T50" fmla="*/ 819 w 1176"/>
                <a:gd name="T51" fmla="*/ 1097 h 1097"/>
                <a:gd name="T52" fmla="*/ 847 w 1176"/>
                <a:gd name="T53" fmla="*/ 1067 h 1097"/>
                <a:gd name="T54" fmla="*/ 831 w 1176"/>
                <a:gd name="T55" fmla="*/ 1013 h 1097"/>
                <a:gd name="T56" fmla="*/ 922 w 1176"/>
                <a:gd name="T57" fmla="*/ 861 h 1097"/>
                <a:gd name="T58" fmla="*/ 1003 w 1176"/>
                <a:gd name="T59" fmla="*/ 645 h 1097"/>
                <a:gd name="T60" fmla="*/ 1175 w 1176"/>
                <a:gd name="T61" fmla="*/ 492 h 1097"/>
                <a:gd name="T62" fmla="*/ 1024 w 1176"/>
                <a:gd name="T63" fmla="*/ 392 h 1097"/>
                <a:gd name="T64" fmla="*/ 896 w 1176"/>
                <a:gd name="T65" fmla="*/ 290 h 1097"/>
                <a:gd name="T66" fmla="*/ 732 w 1176"/>
                <a:gd name="T67" fmla="*/ 174 h 1097"/>
                <a:gd name="T68" fmla="*/ 610 w 1176"/>
                <a:gd name="T69" fmla="*/ 134 h 1097"/>
                <a:gd name="T70" fmla="*/ 480 w 1176"/>
                <a:gd name="T71" fmla="*/ 6 h 1097"/>
                <a:gd name="T72" fmla="*/ 408 w 1176"/>
                <a:gd name="T73" fmla="*/ 61 h 1097"/>
                <a:gd name="T74" fmla="*/ 464 w 1176"/>
                <a:gd name="T75" fmla="*/ 121 h 1097"/>
                <a:gd name="T76" fmla="*/ 398 w 1176"/>
                <a:gd name="T77" fmla="*/ 128 h 1097"/>
                <a:gd name="T78" fmla="*/ 367 w 1176"/>
                <a:gd name="T79" fmla="*/ 98 h 1097"/>
                <a:gd name="T80" fmla="*/ 323 w 1176"/>
                <a:gd name="T81" fmla="*/ 91 h 1097"/>
                <a:gd name="T82" fmla="*/ 278 w 1176"/>
                <a:gd name="T83" fmla="*/ 92 h 1097"/>
                <a:gd name="T84" fmla="*/ 248 w 1176"/>
                <a:gd name="T85" fmla="*/ 73 h 1097"/>
                <a:gd name="T86" fmla="*/ 218 w 1176"/>
                <a:gd name="T87" fmla="*/ 63 h 1097"/>
                <a:gd name="T88" fmla="*/ 136 w 1176"/>
                <a:gd name="T89" fmla="*/ 108 h 1097"/>
                <a:gd name="T90" fmla="*/ 93 w 1176"/>
                <a:gd name="T91" fmla="*/ 113 h 1097"/>
                <a:gd name="T92" fmla="*/ 44 w 1176"/>
                <a:gd name="T93" fmla="*/ 170 h 1097"/>
                <a:gd name="T94" fmla="*/ 37 w 1176"/>
                <a:gd name="T95" fmla="*/ 191 h 1097"/>
                <a:gd name="T96" fmla="*/ 35 w 1176"/>
                <a:gd name="T97" fmla="*/ 207 h 1097"/>
                <a:gd name="T98" fmla="*/ 36 w 1176"/>
                <a:gd name="T99" fmla="*/ 234 h 1097"/>
                <a:gd name="T100" fmla="*/ 13 w 1176"/>
                <a:gd name="T101" fmla="*/ 268 h 1097"/>
                <a:gd name="T102" fmla="*/ 26 w 1176"/>
                <a:gd name="T103" fmla="*/ 311 h 1097"/>
                <a:gd name="T104" fmla="*/ 27 w 1176"/>
                <a:gd name="T105" fmla="*/ 344 h 1097"/>
                <a:gd name="T106" fmla="*/ 48 w 1176"/>
                <a:gd name="T107" fmla="*/ 365 h 10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76" h="1097">
                  <a:moveTo>
                    <a:pt x="50" y="378"/>
                  </a:moveTo>
                  <a:cubicBezTo>
                    <a:pt x="46" y="383"/>
                    <a:pt x="46" y="383"/>
                    <a:pt x="46" y="383"/>
                  </a:cubicBezTo>
                  <a:cubicBezTo>
                    <a:pt x="43" y="384"/>
                    <a:pt x="43" y="384"/>
                    <a:pt x="43" y="384"/>
                  </a:cubicBezTo>
                  <a:cubicBezTo>
                    <a:pt x="35" y="387"/>
                    <a:pt x="35" y="387"/>
                    <a:pt x="35" y="387"/>
                  </a:cubicBezTo>
                  <a:cubicBezTo>
                    <a:pt x="7" y="405"/>
                    <a:pt x="7" y="405"/>
                    <a:pt x="7" y="405"/>
                  </a:cubicBezTo>
                  <a:cubicBezTo>
                    <a:pt x="0" y="408"/>
                    <a:pt x="0" y="408"/>
                    <a:pt x="0" y="408"/>
                  </a:cubicBezTo>
                  <a:cubicBezTo>
                    <a:pt x="30" y="437"/>
                    <a:pt x="30" y="437"/>
                    <a:pt x="30" y="437"/>
                  </a:cubicBezTo>
                  <a:cubicBezTo>
                    <a:pt x="51" y="450"/>
                    <a:pt x="51" y="450"/>
                    <a:pt x="51" y="450"/>
                  </a:cubicBezTo>
                  <a:cubicBezTo>
                    <a:pt x="93" y="470"/>
                    <a:pt x="93" y="470"/>
                    <a:pt x="93" y="470"/>
                  </a:cubicBezTo>
                  <a:cubicBezTo>
                    <a:pt x="99" y="477"/>
                    <a:pt x="99" y="477"/>
                    <a:pt x="99" y="477"/>
                  </a:cubicBezTo>
                  <a:cubicBezTo>
                    <a:pt x="97" y="483"/>
                    <a:pt x="97" y="483"/>
                    <a:pt x="97" y="483"/>
                  </a:cubicBezTo>
                  <a:cubicBezTo>
                    <a:pt x="90" y="489"/>
                    <a:pt x="90" y="489"/>
                    <a:pt x="90" y="489"/>
                  </a:cubicBezTo>
                  <a:cubicBezTo>
                    <a:pt x="72" y="503"/>
                    <a:pt x="72" y="503"/>
                    <a:pt x="72" y="503"/>
                  </a:cubicBezTo>
                  <a:cubicBezTo>
                    <a:pt x="60" y="517"/>
                    <a:pt x="60" y="517"/>
                    <a:pt x="60" y="517"/>
                  </a:cubicBezTo>
                  <a:cubicBezTo>
                    <a:pt x="44" y="555"/>
                    <a:pt x="44" y="555"/>
                    <a:pt x="44" y="555"/>
                  </a:cubicBezTo>
                  <a:cubicBezTo>
                    <a:pt x="28" y="581"/>
                    <a:pt x="28" y="581"/>
                    <a:pt x="28" y="581"/>
                  </a:cubicBezTo>
                  <a:cubicBezTo>
                    <a:pt x="27" y="588"/>
                    <a:pt x="27" y="588"/>
                    <a:pt x="27" y="588"/>
                  </a:cubicBezTo>
                  <a:cubicBezTo>
                    <a:pt x="29" y="605"/>
                    <a:pt x="29" y="605"/>
                    <a:pt x="29" y="605"/>
                  </a:cubicBezTo>
                  <a:cubicBezTo>
                    <a:pt x="29" y="622"/>
                    <a:pt x="29" y="622"/>
                    <a:pt x="29" y="622"/>
                  </a:cubicBezTo>
                  <a:cubicBezTo>
                    <a:pt x="30" y="630"/>
                    <a:pt x="30" y="630"/>
                    <a:pt x="30" y="630"/>
                  </a:cubicBezTo>
                  <a:cubicBezTo>
                    <a:pt x="36" y="646"/>
                    <a:pt x="36" y="646"/>
                    <a:pt x="36" y="646"/>
                  </a:cubicBezTo>
                  <a:cubicBezTo>
                    <a:pt x="39" y="668"/>
                    <a:pt x="39" y="668"/>
                    <a:pt x="39" y="668"/>
                  </a:cubicBezTo>
                  <a:cubicBezTo>
                    <a:pt x="42" y="679"/>
                    <a:pt x="42" y="679"/>
                    <a:pt x="42" y="679"/>
                  </a:cubicBezTo>
                  <a:cubicBezTo>
                    <a:pt x="58" y="713"/>
                    <a:pt x="58" y="713"/>
                    <a:pt x="58" y="713"/>
                  </a:cubicBezTo>
                  <a:cubicBezTo>
                    <a:pt x="91" y="695"/>
                    <a:pt x="91" y="695"/>
                    <a:pt x="91" y="695"/>
                  </a:cubicBezTo>
                  <a:cubicBezTo>
                    <a:pt x="102" y="686"/>
                    <a:pt x="102" y="686"/>
                    <a:pt x="102" y="686"/>
                  </a:cubicBezTo>
                  <a:cubicBezTo>
                    <a:pt x="106" y="685"/>
                    <a:pt x="106" y="685"/>
                    <a:pt x="106" y="685"/>
                  </a:cubicBezTo>
                  <a:cubicBezTo>
                    <a:pt x="112" y="688"/>
                    <a:pt x="112" y="688"/>
                    <a:pt x="112" y="688"/>
                  </a:cubicBezTo>
                  <a:cubicBezTo>
                    <a:pt x="132" y="700"/>
                    <a:pt x="132" y="700"/>
                    <a:pt x="132" y="700"/>
                  </a:cubicBezTo>
                  <a:cubicBezTo>
                    <a:pt x="145" y="711"/>
                    <a:pt x="145" y="711"/>
                    <a:pt x="145" y="711"/>
                  </a:cubicBezTo>
                  <a:cubicBezTo>
                    <a:pt x="148" y="712"/>
                    <a:pt x="148" y="712"/>
                    <a:pt x="148" y="712"/>
                  </a:cubicBezTo>
                  <a:cubicBezTo>
                    <a:pt x="156" y="715"/>
                    <a:pt x="156" y="715"/>
                    <a:pt x="156" y="715"/>
                  </a:cubicBezTo>
                  <a:cubicBezTo>
                    <a:pt x="173" y="706"/>
                    <a:pt x="173" y="706"/>
                    <a:pt x="173" y="706"/>
                  </a:cubicBezTo>
                  <a:cubicBezTo>
                    <a:pt x="185" y="693"/>
                    <a:pt x="185" y="693"/>
                    <a:pt x="185" y="693"/>
                  </a:cubicBezTo>
                  <a:cubicBezTo>
                    <a:pt x="188" y="676"/>
                    <a:pt x="188" y="676"/>
                    <a:pt x="188" y="676"/>
                  </a:cubicBezTo>
                  <a:cubicBezTo>
                    <a:pt x="185" y="658"/>
                    <a:pt x="185" y="658"/>
                    <a:pt x="185" y="658"/>
                  </a:cubicBezTo>
                  <a:cubicBezTo>
                    <a:pt x="175" y="623"/>
                    <a:pt x="175" y="623"/>
                    <a:pt x="175" y="623"/>
                  </a:cubicBezTo>
                  <a:cubicBezTo>
                    <a:pt x="173" y="613"/>
                    <a:pt x="173" y="613"/>
                    <a:pt x="173" y="613"/>
                  </a:cubicBezTo>
                  <a:cubicBezTo>
                    <a:pt x="173" y="603"/>
                    <a:pt x="173" y="603"/>
                    <a:pt x="173" y="603"/>
                  </a:cubicBezTo>
                  <a:cubicBezTo>
                    <a:pt x="174" y="597"/>
                    <a:pt x="174" y="597"/>
                    <a:pt x="174" y="597"/>
                  </a:cubicBezTo>
                  <a:cubicBezTo>
                    <a:pt x="177" y="594"/>
                    <a:pt x="177" y="594"/>
                    <a:pt x="177" y="594"/>
                  </a:cubicBezTo>
                  <a:cubicBezTo>
                    <a:pt x="180" y="591"/>
                    <a:pt x="180" y="591"/>
                    <a:pt x="180" y="591"/>
                  </a:cubicBezTo>
                  <a:cubicBezTo>
                    <a:pt x="186" y="590"/>
                    <a:pt x="186" y="590"/>
                    <a:pt x="186" y="590"/>
                  </a:cubicBezTo>
                  <a:cubicBezTo>
                    <a:pt x="191" y="590"/>
                    <a:pt x="191" y="590"/>
                    <a:pt x="191" y="590"/>
                  </a:cubicBezTo>
                  <a:cubicBezTo>
                    <a:pt x="194" y="591"/>
                    <a:pt x="194" y="591"/>
                    <a:pt x="194" y="591"/>
                  </a:cubicBezTo>
                  <a:cubicBezTo>
                    <a:pt x="198" y="594"/>
                    <a:pt x="198" y="594"/>
                    <a:pt x="198" y="594"/>
                  </a:cubicBezTo>
                  <a:cubicBezTo>
                    <a:pt x="219" y="616"/>
                    <a:pt x="219" y="616"/>
                    <a:pt x="219" y="616"/>
                  </a:cubicBezTo>
                  <a:cubicBezTo>
                    <a:pt x="233" y="637"/>
                    <a:pt x="233" y="637"/>
                    <a:pt x="233" y="637"/>
                  </a:cubicBezTo>
                  <a:cubicBezTo>
                    <a:pt x="242" y="660"/>
                    <a:pt x="242" y="660"/>
                    <a:pt x="242" y="660"/>
                  </a:cubicBezTo>
                  <a:cubicBezTo>
                    <a:pt x="245" y="665"/>
                    <a:pt x="245" y="665"/>
                    <a:pt x="245" y="665"/>
                  </a:cubicBezTo>
                  <a:cubicBezTo>
                    <a:pt x="252" y="670"/>
                    <a:pt x="252" y="670"/>
                    <a:pt x="252" y="670"/>
                  </a:cubicBezTo>
                  <a:cubicBezTo>
                    <a:pt x="287" y="687"/>
                    <a:pt x="287" y="687"/>
                    <a:pt x="287" y="687"/>
                  </a:cubicBezTo>
                  <a:cubicBezTo>
                    <a:pt x="300" y="700"/>
                    <a:pt x="300" y="700"/>
                    <a:pt x="300" y="700"/>
                  </a:cubicBezTo>
                  <a:cubicBezTo>
                    <a:pt x="307" y="718"/>
                    <a:pt x="307" y="718"/>
                    <a:pt x="307" y="718"/>
                  </a:cubicBezTo>
                  <a:cubicBezTo>
                    <a:pt x="313" y="729"/>
                    <a:pt x="313" y="729"/>
                    <a:pt x="313" y="729"/>
                  </a:cubicBezTo>
                  <a:cubicBezTo>
                    <a:pt x="325" y="746"/>
                    <a:pt x="325" y="746"/>
                    <a:pt x="325" y="746"/>
                  </a:cubicBezTo>
                  <a:cubicBezTo>
                    <a:pt x="345" y="763"/>
                    <a:pt x="345" y="763"/>
                    <a:pt x="345" y="763"/>
                  </a:cubicBezTo>
                  <a:cubicBezTo>
                    <a:pt x="402" y="798"/>
                    <a:pt x="402" y="798"/>
                    <a:pt x="402" y="798"/>
                  </a:cubicBezTo>
                  <a:cubicBezTo>
                    <a:pt x="412" y="802"/>
                    <a:pt x="412" y="802"/>
                    <a:pt x="412" y="802"/>
                  </a:cubicBezTo>
                  <a:cubicBezTo>
                    <a:pt x="437" y="808"/>
                    <a:pt x="437" y="808"/>
                    <a:pt x="437" y="808"/>
                  </a:cubicBezTo>
                  <a:cubicBezTo>
                    <a:pt x="442" y="811"/>
                    <a:pt x="442" y="811"/>
                    <a:pt x="442" y="811"/>
                  </a:cubicBezTo>
                  <a:cubicBezTo>
                    <a:pt x="442" y="815"/>
                    <a:pt x="442" y="815"/>
                    <a:pt x="442" y="815"/>
                  </a:cubicBezTo>
                  <a:cubicBezTo>
                    <a:pt x="440" y="821"/>
                    <a:pt x="440" y="821"/>
                    <a:pt x="440" y="821"/>
                  </a:cubicBezTo>
                  <a:cubicBezTo>
                    <a:pt x="437" y="825"/>
                    <a:pt x="437" y="825"/>
                    <a:pt x="437" y="825"/>
                  </a:cubicBezTo>
                  <a:cubicBezTo>
                    <a:pt x="421" y="841"/>
                    <a:pt x="421" y="841"/>
                    <a:pt x="421" y="841"/>
                  </a:cubicBezTo>
                  <a:cubicBezTo>
                    <a:pt x="417" y="843"/>
                    <a:pt x="417" y="843"/>
                    <a:pt x="417" y="843"/>
                  </a:cubicBezTo>
                  <a:cubicBezTo>
                    <a:pt x="413" y="843"/>
                    <a:pt x="413" y="843"/>
                    <a:pt x="413" y="843"/>
                  </a:cubicBezTo>
                  <a:cubicBezTo>
                    <a:pt x="411" y="841"/>
                    <a:pt x="411" y="841"/>
                    <a:pt x="411" y="841"/>
                  </a:cubicBezTo>
                  <a:cubicBezTo>
                    <a:pt x="409" y="840"/>
                    <a:pt x="409" y="840"/>
                    <a:pt x="409" y="840"/>
                  </a:cubicBezTo>
                  <a:cubicBezTo>
                    <a:pt x="406" y="842"/>
                    <a:pt x="406" y="842"/>
                    <a:pt x="406" y="842"/>
                  </a:cubicBezTo>
                  <a:cubicBezTo>
                    <a:pt x="403" y="844"/>
                    <a:pt x="403" y="844"/>
                    <a:pt x="403" y="844"/>
                  </a:cubicBezTo>
                  <a:cubicBezTo>
                    <a:pt x="399" y="853"/>
                    <a:pt x="399" y="853"/>
                    <a:pt x="399" y="853"/>
                  </a:cubicBezTo>
                  <a:cubicBezTo>
                    <a:pt x="396" y="854"/>
                    <a:pt x="396" y="854"/>
                    <a:pt x="396" y="854"/>
                  </a:cubicBezTo>
                  <a:cubicBezTo>
                    <a:pt x="391" y="852"/>
                    <a:pt x="391" y="852"/>
                    <a:pt x="391" y="852"/>
                  </a:cubicBezTo>
                  <a:cubicBezTo>
                    <a:pt x="388" y="851"/>
                    <a:pt x="388" y="851"/>
                    <a:pt x="388" y="851"/>
                  </a:cubicBezTo>
                  <a:cubicBezTo>
                    <a:pt x="386" y="849"/>
                    <a:pt x="386" y="849"/>
                    <a:pt x="386" y="849"/>
                  </a:cubicBezTo>
                  <a:cubicBezTo>
                    <a:pt x="385" y="850"/>
                    <a:pt x="385" y="850"/>
                    <a:pt x="385" y="850"/>
                  </a:cubicBezTo>
                  <a:cubicBezTo>
                    <a:pt x="382" y="852"/>
                    <a:pt x="382" y="852"/>
                    <a:pt x="382" y="852"/>
                  </a:cubicBezTo>
                  <a:cubicBezTo>
                    <a:pt x="376" y="853"/>
                    <a:pt x="376" y="853"/>
                    <a:pt x="376" y="853"/>
                  </a:cubicBezTo>
                  <a:cubicBezTo>
                    <a:pt x="374" y="855"/>
                    <a:pt x="374" y="855"/>
                    <a:pt x="374" y="855"/>
                  </a:cubicBezTo>
                  <a:cubicBezTo>
                    <a:pt x="373" y="857"/>
                    <a:pt x="373" y="857"/>
                    <a:pt x="373" y="857"/>
                  </a:cubicBezTo>
                  <a:cubicBezTo>
                    <a:pt x="374" y="860"/>
                    <a:pt x="374" y="860"/>
                    <a:pt x="374" y="860"/>
                  </a:cubicBezTo>
                  <a:cubicBezTo>
                    <a:pt x="374" y="862"/>
                    <a:pt x="374" y="862"/>
                    <a:pt x="374" y="862"/>
                  </a:cubicBezTo>
                  <a:cubicBezTo>
                    <a:pt x="370" y="865"/>
                    <a:pt x="370" y="865"/>
                    <a:pt x="370" y="865"/>
                  </a:cubicBezTo>
                  <a:cubicBezTo>
                    <a:pt x="370" y="866"/>
                    <a:pt x="370" y="866"/>
                    <a:pt x="370" y="866"/>
                  </a:cubicBezTo>
                  <a:cubicBezTo>
                    <a:pt x="372" y="868"/>
                    <a:pt x="372" y="868"/>
                    <a:pt x="372" y="868"/>
                  </a:cubicBezTo>
                  <a:cubicBezTo>
                    <a:pt x="424" y="897"/>
                    <a:pt x="424" y="897"/>
                    <a:pt x="424" y="897"/>
                  </a:cubicBezTo>
                  <a:cubicBezTo>
                    <a:pt x="430" y="904"/>
                    <a:pt x="430" y="904"/>
                    <a:pt x="430" y="904"/>
                  </a:cubicBezTo>
                  <a:cubicBezTo>
                    <a:pt x="434" y="912"/>
                    <a:pt x="434" y="912"/>
                    <a:pt x="434" y="912"/>
                  </a:cubicBezTo>
                  <a:cubicBezTo>
                    <a:pt x="437" y="921"/>
                    <a:pt x="437" y="921"/>
                    <a:pt x="437" y="921"/>
                  </a:cubicBezTo>
                  <a:cubicBezTo>
                    <a:pt x="440" y="943"/>
                    <a:pt x="440" y="943"/>
                    <a:pt x="440" y="943"/>
                  </a:cubicBezTo>
                  <a:cubicBezTo>
                    <a:pt x="453" y="933"/>
                    <a:pt x="453" y="933"/>
                    <a:pt x="453" y="933"/>
                  </a:cubicBezTo>
                  <a:cubicBezTo>
                    <a:pt x="475" y="927"/>
                    <a:pt x="475" y="927"/>
                    <a:pt x="475" y="927"/>
                  </a:cubicBezTo>
                  <a:cubicBezTo>
                    <a:pt x="483" y="922"/>
                    <a:pt x="483" y="922"/>
                    <a:pt x="483" y="922"/>
                  </a:cubicBezTo>
                  <a:cubicBezTo>
                    <a:pt x="485" y="922"/>
                    <a:pt x="485" y="922"/>
                    <a:pt x="485" y="922"/>
                  </a:cubicBezTo>
                  <a:cubicBezTo>
                    <a:pt x="490" y="923"/>
                    <a:pt x="490" y="923"/>
                    <a:pt x="490" y="923"/>
                  </a:cubicBezTo>
                  <a:cubicBezTo>
                    <a:pt x="516" y="938"/>
                    <a:pt x="516" y="938"/>
                    <a:pt x="516" y="938"/>
                  </a:cubicBezTo>
                  <a:cubicBezTo>
                    <a:pt x="519" y="942"/>
                    <a:pt x="519" y="942"/>
                    <a:pt x="519" y="942"/>
                  </a:cubicBezTo>
                  <a:cubicBezTo>
                    <a:pt x="521" y="946"/>
                    <a:pt x="521" y="946"/>
                    <a:pt x="521" y="946"/>
                  </a:cubicBezTo>
                  <a:cubicBezTo>
                    <a:pt x="521" y="950"/>
                    <a:pt x="521" y="950"/>
                    <a:pt x="521" y="950"/>
                  </a:cubicBezTo>
                  <a:cubicBezTo>
                    <a:pt x="521" y="954"/>
                    <a:pt x="521" y="954"/>
                    <a:pt x="521" y="954"/>
                  </a:cubicBezTo>
                  <a:cubicBezTo>
                    <a:pt x="525" y="959"/>
                    <a:pt x="525" y="959"/>
                    <a:pt x="525" y="959"/>
                  </a:cubicBezTo>
                  <a:cubicBezTo>
                    <a:pt x="530" y="965"/>
                    <a:pt x="530" y="965"/>
                    <a:pt x="530" y="965"/>
                  </a:cubicBezTo>
                  <a:cubicBezTo>
                    <a:pt x="575" y="998"/>
                    <a:pt x="575" y="998"/>
                    <a:pt x="575" y="998"/>
                  </a:cubicBezTo>
                  <a:cubicBezTo>
                    <a:pt x="583" y="1001"/>
                    <a:pt x="583" y="1001"/>
                    <a:pt x="583" y="1001"/>
                  </a:cubicBezTo>
                  <a:cubicBezTo>
                    <a:pt x="591" y="1002"/>
                    <a:pt x="591" y="1002"/>
                    <a:pt x="591" y="1002"/>
                  </a:cubicBezTo>
                  <a:cubicBezTo>
                    <a:pt x="594" y="1000"/>
                    <a:pt x="594" y="1000"/>
                    <a:pt x="594" y="1000"/>
                  </a:cubicBezTo>
                  <a:cubicBezTo>
                    <a:pt x="597" y="998"/>
                    <a:pt x="597" y="998"/>
                    <a:pt x="597" y="998"/>
                  </a:cubicBezTo>
                  <a:cubicBezTo>
                    <a:pt x="601" y="998"/>
                    <a:pt x="601" y="998"/>
                    <a:pt x="601" y="998"/>
                  </a:cubicBezTo>
                  <a:cubicBezTo>
                    <a:pt x="604" y="1002"/>
                    <a:pt x="604" y="1002"/>
                    <a:pt x="604" y="1002"/>
                  </a:cubicBezTo>
                  <a:cubicBezTo>
                    <a:pt x="606" y="1005"/>
                    <a:pt x="606" y="1005"/>
                    <a:pt x="606" y="1005"/>
                  </a:cubicBezTo>
                  <a:cubicBezTo>
                    <a:pt x="612" y="1011"/>
                    <a:pt x="612" y="1011"/>
                    <a:pt x="612" y="1011"/>
                  </a:cubicBezTo>
                  <a:cubicBezTo>
                    <a:pt x="615" y="1015"/>
                    <a:pt x="615" y="1015"/>
                    <a:pt x="615" y="1015"/>
                  </a:cubicBezTo>
                  <a:cubicBezTo>
                    <a:pt x="617" y="1018"/>
                    <a:pt x="617" y="1018"/>
                    <a:pt x="617" y="1018"/>
                  </a:cubicBezTo>
                  <a:cubicBezTo>
                    <a:pt x="622" y="1038"/>
                    <a:pt x="622" y="1038"/>
                    <a:pt x="622" y="1038"/>
                  </a:cubicBezTo>
                  <a:cubicBezTo>
                    <a:pt x="627" y="1048"/>
                    <a:pt x="627" y="1048"/>
                    <a:pt x="627" y="1048"/>
                  </a:cubicBezTo>
                  <a:cubicBezTo>
                    <a:pt x="656" y="1037"/>
                    <a:pt x="656" y="1037"/>
                    <a:pt x="656" y="1037"/>
                  </a:cubicBezTo>
                  <a:cubicBezTo>
                    <a:pt x="670" y="1036"/>
                    <a:pt x="670" y="1036"/>
                    <a:pt x="670" y="1036"/>
                  </a:cubicBezTo>
                  <a:cubicBezTo>
                    <a:pt x="673" y="1039"/>
                    <a:pt x="673" y="1039"/>
                    <a:pt x="673" y="1039"/>
                  </a:cubicBezTo>
                  <a:cubicBezTo>
                    <a:pt x="675" y="1044"/>
                    <a:pt x="675" y="1044"/>
                    <a:pt x="675" y="1044"/>
                  </a:cubicBezTo>
                  <a:cubicBezTo>
                    <a:pt x="678" y="1048"/>
                    <a:pt x="678" y="1048"/>
                    <a:pt x="678" y="1048"/>
                  </a:cubicBezTo>
                  <a:cubicBezTo>
                    <a:pt x="682" y="1048"/>
                    <a:pt x="682" y="1048"/>
                    <a:pt x="682" y="1048"/>
                  </a:cubicBezTo>
                  <a:cubicBezTo>
                    <a:pt x="686" y="1047"/>
                    <a:pt x="686" y="1047"/>
                    <a:pt x="686" y="1047"/>
                  </a:cubicBezTo>
                  <a:cubicBezTo>
                    <a:pt x="694" y="1043"/>
                    <a:pt x="694" y="1043"/>
                    <a:pt x="694" y="1043"/>
                  </a:cubicBezTo>
                  <a:cubicBezTo>
                    <a:pt x="717" y="1048"/>
                    <a:pt x="717" y="1048"/>
                    <a:pt x="717" y="1048"/>
                  </a:cubicBezTo>
                  <a:cubicBezTo>
                    <a:pt x="726" y="1045"/>
                    <a:pt x="726" y="1045"/>
                    <a:pt x="726" y="1045"/>
                  </a:cubicBezTo>
                  <a:cubicBezTo>
                    <a:pt x="728" y="1042"/>
                    <a:pt x="728" y="1042"/>
                    <a:pt x="728" y="1042"/>
                  </a:cubicBezTo>
                  <a:cubicBezTo>
                    <a:pt x="728" y="1038"/>
                    <a:pt x="728" y="1038"/>
                    <a:pt x="728" y="1038"/>
                  </a:cubicBezTo>
                  <a:cubicBezTo>
                    <a:pt x="728" y="1036"/>
                    <a:pt x="728" y="1036"/>
                    <a:pt x="728" y="1036"/>
                  </a:cubicBezTo>
                  <a:cubicBezTo>
                    <a:pt x="732" y="1033"/>
                    <a:pt x="732" y="1033"/>
                    <a:pt x="732" y="1033"/>
                  </a:cubicBezTo>
                  <a:cubicBezTo>
                    <a:pt x="740" y="1034"/>
                    <a:pt x="740" y="1034"/>
                    <a:pt x="740" y="1034"/>
                  </a:cubicBezTo>
                  <a:cubicBezTo>
                    <a:pt x="757" y="1038"/>
                    <a:pt x="757" y="1038"/>
                    <a:pt x="757" y="1038"/>
                  </a:cubicBezTo>
                  <a:cubicBezTo>
                    <a:pt x="764" y="1042"/>
                    <a:pt x="764" y="1042"/>
                    <a:pt x="764" y="1042"/>
                  </a:cubicBezTo>
                  <a:cubicBezTo>
                    <a:pt x="767" y="1046"/>
                    <a:pt x="767" y="1046"/>
                    <a:pt x="767" y="1046"/>
                  </a:cubicBezTo>
                  <a:cubicBezTo>
                    <a:pt x="766" y="1051"/>
                    <a:pt x="766" y="1051"/>
                    <a:pt x="766" y="1051"/>
                  </a:cubicBezTo>
                  <a:cubicBezTo>
                    <a:pt x="762" y="1059"/>
                    <a:pt x="762" y="1059"/>
                    <a:pt x="762" y="1059"/>
                  </a:cubicBezTo>
                  <a:cubicBezTo>
                    <a:pt x="762" y="1064"/>
                    <a:pt x="762" y="1064"/>
                    <a:pt x="762" y="1064"/>
                  </a:cubicBezTo>
                  <a:cubicBezTo>
                    <a:pt x="764" y="1067"/>
                    <a:pt x="764" y="1067"/>
                    <a:pt x="764" y="1067"/>
                  </a:cubicBezTo>
                  <a:cubicBezTo>
                    <a:pt x="768" y="1067"/>
                    <a:pt x="768" y="1067"/>
                    <a:pt x="768" y="1067"/>
                  </a:cubicBezTo>
                  <a:cubicBezTo>
                    <a:pt x="778" y="1063"/>
                    <a:pt x="778" y="1063"/>
                    <a:pt x="778" y="1063"/>
                  </a:cubicBezTo>
                  <a:cubicBezTo>
                    <a:pt x="783" y="1062"/>
                    <a:pt x="783" y="1062"/>
                    <a:pt x="783" y="1062"/>
                  </a:cubicBezTo>
                  <a:cubicBezTo>
                    <a:pt x="785" y="1064"/>
                    <a:pt x="785" y="1064"/>
                    <a:pt x="785" y="1064"/>
                  </a:cubicBezTo>
                  <a:cubicBezTo>
                    <a:pt x="786" y="1067"/>
                    <a:pt x="786" y="1067"/>
                    <a:pt x="786" y="1067"/>
                  </a:cubicBezTo>
                  <a:cubicBezTo>
                    <a:pt x="785" y="1072"/>
                    <a:pt x="785" y="1072"/>
                    <a:pt x="785" y="1072"/>
                  </a:cubicBezTo>
                  <a:cubicBezTo>
                    <a:pt x="784" y="1076"/>
                    <a:pt x="784" y="1076"/>
                    <a:pt x="784" y="1076"/>
                  </a:cubicBezTo>
                  <a:cubicBezTo>
                    <a:pt x="786" y="1079"/>
                    <a:pt x="786" y="1079"/>
                    <a:pt x="786" y="1079"/>
                  </a:cubicBezTo>
                  <a:cubicBezTo>
                    <a:pt x="790" y="1079"/>
                    <a:pt x="790" y="1079"/>
                    <a:pt x="790" y="1079"/>
                  </a:cubicBezTo>
                  <a:cubicBezTo>
                    <a:pt x="794" y="1078"/>
                    <a:pt x="794" y="1078"/>
                    <a:pt x="794" y="1078"/>
                  </a:cubicBezTo>
                  <a:cubicBezTo>
                    <a:pt x="799" y="1077"/>
                    <a:pt x="799" y="1077"/>
                    <a:pt x="799" y="1077"/>
                  </a:cubicBezTo>
                  <a:cubicBezTo>
                    <a:pt x="800" y="1079"/>
                    <a:pt x="800" y="1079"/>
                    <a:pt x="800" y="1079"/>
                  </a:cubicBezTo>
                  <a:cubicBezTo>
                    <a:pt x="798" y="1082"/>
                    <a:pt x="798" y="1082"/>
                    <a:pt x="798" y="1082"/>
                  </a:cubicBezTo>
                  <a:cubicBezTo>
                    <a:pt x="797" y="1087"/>
                    <a:pt x="797" y="1087"/>
                    <a:pt x="797" y="1087"/>
                  </a:cubicBezTo>
                  <a:cubicBezTo>
                    <a:pt x="800" y="1091"/>
                    <a:pt x="800" y="1091"/>
                    <a:pt x="800" y="1091"/>
                  </a:cubicBezTo>
                  <a:cubicBezTo>
                    <a:pt x="806" y="1095"/>
                    <a:pt x="806" y="1095"/>
                    <a:pt x="806" y="1095"/>
                  </a:cubicBezTo>
                  <a:cubicBezTo>
                    <a:pt x="813" y="1097"/>
                    <a:pt x="813" y="1097"/>
                    <a:pt x="813" y="1097"/>
                  </a:cubicBezTo>
                  <a:cubicBezTo>
                    <a:pt x="819" y="1097"/>
                    <a:pt x="819" y="1097"/>
                    <a:pt x="819" y="1097"/>
                  </a:cubicBezTo>
                  <a:cubicBezTo>
                    <a:pt x="823" y="1095"/>
                    <a:pt x="823" y="1095"/>
                    <a:pt x="823" y="1095"/>
                  </a:cubicBezTo>
                  <a:cubicBezTo>
                    <a:pt x="828" y="1093"/>
                    <a:pt x="828" y="1093"/>
                    <a:pt x="828" y="1093"/>
                  </a:cubicBezTo>
                  <a:cubicBezTo>
                    <a:pt x="833" y="1089"/>
                    <a:pt x="833" y="1089"/>
                    <a:pt x="833" y="1089"/>
                  </a:cubicBezTo>
                  <a:cubicBezTo>
                    <a:pt x="843" y="1078"/>
                    <a:pt x="843" y="1078"/>
                    <a:pt x="843" y="1078"/>
                  </a:cubicBezTo>
                  <a:cubicBezTo>
                    <a:pt x="846" y="1072"/>
                    <a:pt x="846" y="1072"/>
                    <a:pt x="846" y="1072"/>
                  </a:cubicBezTo>
                  <a:cubicBezTo>
                    <a:pt x="847" y="1067"/>
                    <a:pt x="847" y="1067"/>
                    <a:pt x="847" y="1067"/>
                  </a:cubicBezTo>
                  <a:cubicBezTo>
                    <a:pt x="849" y="1060"/>
                    <a:pt x="849" y="1060"/>
                    <a:pt x="849" y="1060"/>
                  </a:cubicBezTo>
                  <a:cubicBezTo>
                    <a:pt x="842" y="1059"/>
                    <a:pt x="842" y="1059"/>
                    <a:pt x="842" y="1059"/>
                  </a:cubicBezTo>
                  <a:cubicBezTo>
                    <a:pt x="836" y="1054"/>
                    <a:pt x="836" y="1054"/>
                    <a:pt x="836" y="1054"/>
                  </a:cubicBezTo>
                  <a:cubicBezTo>
                    <a:pt x="840" y="1051"/>
                    <a:pt x="840" y="1051"/>
                    <a:pt x="840" y="1051"/>
                  </a:cubicBezTo>
                  <a:cubicBezTo>
                    <a:pt x="837" y="1050"/>
                    <a:pt x="837" y="1050"/>
                    <a:pt x="837" y="1050"/>
                  </a:cubicBezTo>
                  <a:cubicBezTo>
                    <a:pt x="831" y="1013"/>
                    <a:pt x="831" y="1013"/>
                    <a:pt x="831" y="1013"/>
                  </a:cubicBezTo>
                  <a:cubicBezTo>
                    <a:pt x="861" y="981"/>
                    <a:pt x="861" y="981"/>
                    <a:pt x="861" y="981"/>
                  </a:cubicBezTo>
                  <a:cubicBezTo>
                    <a:pt x="859" y="942"/>
                    <a:pt x="859" y="942"/>
                    <a:pt x="859" y="942"/>
                  </a:cubicBezTo>
                  <a:cubicBezTo>
                    <a:pt x="907" y="927"/>
                    <a:pt x="907" y="927"/>
                    <a:pt x="907" y="927"/>
                  </a:cubicBezTo>
                  <a:cubicBezTo>
                    <a:pt x="899" y="894"/>
                    <a:pt x="899" y="894"/>
                    <a:pt x="899" y="894"/>
                  </a:cubicBezTo>
                  <a:cubicBezTo>
                    <a:pt x="918" y="897"/>
                    <a:pt x="918" y="897"/>
                    <a:pt x="918" y="897"/>
                  </a:cubicBezTo>
                  <a:cubicBezTo>
                    <a:pt x="922" y="861"/>
                    <a:pt x="922" y="861"/>
                    <a:pt x="922" y="861"/>
                  </a:cubicBezTo>
                  <a:cubicBezTo>
                    <a:pt x="894" y="809"/>
                    <a:pt x="894" y="809"/>
                    <a:pt x="894" y="809"/>
                  </a:cubicBezTo>
                  <a:cubicBezTo>
                    <a:pt x="917" y="806"/>
                    <a:pt x="917" y="806"/>
                    <a:pt x="917" y="806"/>
                  </a:cubicBezTo>
                  <a:cubicBezTo>
                    <a:pt x="915" y="787"/>
                    <a:pt x="915" y="787"/>
                    <a:pt x="915" y="787"/>
                  </a:cubicBezTo>
                  <a:cubicBezTo>
                    <a:pt x="915" y="787"/>
                    <a:pt x="953" y="746"/>
                    <a:pt x="957" y="731"/>
                  </a:cubicBezTo>
                  <a:cubicBezTo>
                    <a:pt x="961" y="717"/>
                    <a:pt x="943" y="683"/>
                    <a:pt x="943" y="683"/>
                  </a:cubicBezTo>
                  <a:cubicBezTo>
                    <a:pt x="943" y="683"/>
                    <a:pt x="997" y="651"/>
                    <a:pt x="1003" y="645"/>
                  </a:cubicBezTo>
                  <a:cubicBezTo>
                    <a:pt x="1010" y="638"/>
                    <a:pt x="1022" y="601"/>
                    <a:pt x="1022" y="601"/>
                  </a:cubicBezTo>
                  <a:cubicBezTo>
                    <a:pt x="1069" y="586"/>
                    <a:pt x="1069" y="586"/>
                    <a:pt x="1069" y="586"/>
                  </a:cubicBezTo>
                  <a:cubicBezTo>
                    <a:pt x="1119" y="538"/>
                    <a:pt x="1119" y="538"/>
                    <a:pt x="1119" y="538"/>
                  </a:cubicBezTo>
                  <a:cubicBezTo>
                    <a:pt x="1107" y="498"/>
                    <a:pt x="1107" y="498"/>
                    <a:pt x="1107" y="498"/>
                  </a:cubicBezTo>
                  <a:cubicBezTo>
                    <a:pt x="1131" y="490"/>
                    <a:pt x="1131" y="490"/>
                    <a:pt x="1131" y="490"/>
                  </a:cubicBezTo>
                  <a:cubicBezTo>
                    <a:pt x="1175" y="492"/>
                    <a:pt x="1175" y="492"/>
                    <a:pt x="1175" y="492"/>
                  </a:cubicBezTo>
                  <a:cubicBezTo>
                    <a:pt x="1176" y="491"/>
                    <a:pt x="1176" y="491"/>
                    <a:pt x="1176" y="491"/>
                  </a:cubicBezTo>
                  <a:cubicBezTo>
                    <a:pt x="1173" y="486"/>
                    <a:pt x="1171" y="481"/>
                    <a:pt x="1171" y="479"/>
                  </a:cubicBezTo>
                  <a:cubicBezTo>
                    <a:pt x="1169" y="467"/>
                    <a:pt x="1159" y="468"/>
                    <a:pt x="1145" y="468"/>
                  </a:cubicBezTo>
                  <a:cubicBezTo>
                    <a:pt x="1120" y="469"/>
                    <a:pt x="1139" y="454"/>
                    <a:pt x="1113" y="455"/>
                  </a:cubicBezTo>
                  <a:cubicBezTo>
                    <a:pt x="1107" y="455"/>
                    <a:pt x="1080" y="418"/>
                    <a:pt x="1074" y="417"/>
                  </a:cubicBezTo>
                  <a:cubicBezTo>
                    <a:pt x="1066" y="416"/>
                    <a:pt x="1040" y="395"/>
                    <a:pt x="1024" y="392"/>
                  </a:cubicBezTo>
                  <a:cubicBezTo>
                    <a:pt x="1015" y="391"/>
                    <a:pt x="1010" y="397"/>
                    <a:pt x="1000" y="392"/>
                  </a:cubicBezTo>
                  <a:cubicBezTo>
                    <a:pt x="982" y="384"/>
                    <a:pt x="966" y="372"/>
                    <a:pt x="950" y="369"/>
                  </a:cubicBezTo>
                  <a:cubicBezTo>
                    <a:pt x="933" y="367"/>
                    <a:pt x="930" y="352"/>
                    <a:pt x="922" y="352"/>
                  </a:cubicBezTo>
                  <a:cubicBezTo>
                    <a:pt x="913" y="352"/>
                    <a:pt x="908" y="346"/>
                    <a:pt x="897" y="346"/>
                  </a:cubicBezTo>
                  <a:cubicBezTo>
                    <a:pt x="901" y="338"/>
                    <a:pt x="892" y="326"/>
                    <a:pt x="888" y="320"/>
                  </a:cubicBezTo>
                  <a:cubicBezTo>
                    <a:pt x="884" y="314"/>
                    <a:pt x="890" y="298"/>
                    <a:pt x="896" y="290"/>
                  </a:cubicBezTo>
                  <a:cubicBezTo>
                    <a:pt x="902" y="282"/>
                    <a:pt x="886" y="268"/>
                    <a:pt x="876" y="262"/>
                  </a:cubicBezTo>
                  <a:cubicBezTo>
                    <a:pt x="866" y="256"/>
                    <a:pt x="852" y="268"/>
                    <a:pt x="842" y="270"/>
                  </a:cubicBezTo>
                  <a:cubicBezTo>
                    <a:pt x="832" y="272"/>
                    <a:pt x="832" y="252"/>
                    <a:pt x="828" y="244"/>
                  </a:cubicBezTo>
                  <a:cubicBezTo>
                    <a:pt x="824" y="236"/>
                    <a:pt x="808" y="230"/>
                    <a:pt x="788" y="220"/>
                  </a:cubicBezTo>
                  <a:cubicBezTo>
                    <a:pt x="768" y="210"/>
                    <a:pt x="774" y="208"/>
                    <a:pt x="766" y="196"/>
                  </a:cubicBezTo>
                  <a:cubicBezTo>
                    <a:pt x="758" y="184"/>
                    <a:pt x="738" y="174"/>
                    <a:pt x="732" y="174"/>
                  </a:cubicBezTo>
                  <a:cubicBezTo>
                    <a:pt x="726" y="174"/>
                    <a:pt x="710" y="189"/>
                    <a:pt x="710" y="189"/>
                  </a:cubicBezTo>
                  <a:cubicBezTo>
                    <a:pt x="701" y="184"/>
                    <a:pt x="691" y="212"/>
                    <a:pt x="682" y="209"/>
                  </a:cubicBezTo>
                  <a:cubicBezTo>
                    <a:pt x="671" y="204"/>
                    <a:pt x="657" y="174"/>
                    <a:pt x="646" y="170"/>
                  </a:cubicBezTo>
                  <a:cubicBezTo>
                    <a:pt x="640" y="167"/>
                    <a:pt x="633" y="170"/>
                    <a:pt x="626" y="170"/>
                  </a:cubicBezTo>
                  <a:cubicBezTo>
                    <a:pt x="624" y="170"/>
                    <a:pt x="621" y="165"/>
                    <a:pt x="619" y="161"/>
                  </a:cubicBezTo>
                  <a:cubicBezTo>
                    <a:pt x="620" y="149"/>
                    <a:pt x="619" y="143"/>
                    <a:pt x="610" y="134"/>
                  </a:cubicBezTo>
                  <a:cubicBezTo>
                    <a:pt x="600" y="124"/>
                    <a:pt x="584" y="144"/>
                    <a:pt x="578" y="132"/>
                  </a:cubicBezTo>
                  <a:cubicBezTo>
                    <a:pt x="572" y="120"/>
                    <a:pt x="574" y="106"/>
                    <a:pt x="568" y="90"/>
                  </a:cubicBezTo>
                  <a:cubicBezTo>
                    <a:pt x="562" y="74"/>
                    <a:pt x="556" y="78"/>
                    <a:pt x="550" y="68"/>
                  </a:cubicBezTo>
                  <a:cubicBezTo>
                    <a:pt x="544" y="58"/>
                    <a:pt x="550" y="48"/>
                    <a:pt x="540" y="40"/>
                  </a:cubicBezTo>
                  <a:cubicBezTo>
                    <a:pt x="530" y="32"/>
                    <a:pt x="524" y="16"/>
                    <a:pt x="520" y="8"/>
                  </a:cubicBezTo>
                  <a:cubicBezTo>
                    <a:pt x="516" y="0"/>
                    <a:pt x="494" y="4"/>
                    <a:pt x="480" y="6"/>
                  </a:cubicBezTo>
                  <a:cubicBezTo>
                    <a:pt x="466" y="8"/>
                    <a:pt x="482" y="38"/>
                    <a:pt x="472" y="40"/>
                  </a:cubicBezTo>
                  <a:cubicBezTo>
                    <a:pt x="462" y="42"/>
                    <a:pt x="456" y="40"/>
                    <a:pt x="448" y="40"/>
                  </a:cubicBezTo>
                  <a:cubicBezTo>
                    <a:pt x="442" y="40"/>
                    <a:pt x="435" y="50"/>
                    <a:pt x="433" y="55"/>
                  </a:cubicBezTo>
                  <a:cubicBezTo>
                    <a:pt x="432" y="55"/>
                    <a:pt x="432" y="56"/>
                    <a:pt x="432" y="57"/>
                  </a:cubicBezTo>
                  <a:cubicBezTo>
                    <a:pt x="430" y="66"/>
                    <a:pt x="418" y="68"/>
                    <a:pt x="409" y="60"/>
                  </a:cubicBezTo>
                  <a:cubicBezTo>
                    <a:pt x="408" y="61"/>
                    <a:pt x="408" y="61"/>
                    <a:pt x="408" y="61"/>
                  </a:cubicBezTo>
                  <a:cubicBezTo>
                    <a:pt x="409" y="61"/>
                    <a:pt x="409" y="61"/>
                    <a:pt x="409" y="61"/>
                  </a:cubicBezTo>
                  <a:cubicBezTo>
                    <a:pt x="415" y="71"/>
                    <a:pt x="415" y="71"/>
                    <a:pt x="415" y="71"/>
                  </a:cubicBezTo>
                  <a:cubicBezTo>
                    <a:pt x="418" y="74"/>
                    <a:pt x="418" y="74"/>
                    <a:pt x="418" y="74"/>
                  </a:cubicBezTo>
                  <a:cubicBezTo>
                    <a:pt x="444" y="89"/>
                    <a:pt x="444" y="89"/>
                    <a:pt x="444" y="89"/>
                  </a:cubicBezTo>
                  <a:cubicBezTo>
                    <a:pt x="454" y="104"/>
                    <a:pt x="454" y="104"/>
                    <a:pt x="454" y="104"/>
                  </a:cubicBezTo>
                  <a:cubicBezTo>
                    <a:pt x="464" y="121"/>
                    <a:pt x="464" y="121"/>
                    <a:pt x="464" y="121"/>
                  </a:cubicBezTo>
                  <a:cubicBezTo>
                    <a:pt x="465" y="127"/>
                    <a:pt x="465" y="127"/>
                    <a:pt x="465" y="127"/>
                  </a:cubicBezTo>
                  <a:cubicBezTo>
                    <a:pt x="464" y="134"/>
                    <a:pt x="464" y="134"/>
                    <a:pt x="464" y="134"/>
                  </a:cubicBezTo>
                  <a:cubicBezTo>
                    <a:pt x="453" y="137"/>
                    <a:pt x="453" y="137"/>
                    <a:pt x="453" y="137"/>
                  </a:cubicBezTo>
                  <a:cubicBezTo>
                    <a:pt x="444" y="139"/>
                    <a:pt x="444" y="139"/>
                    <a:pt x="444" y="139"/>
                  </a:cubicBezTo>
                  <a:cubicBezTo>
                    <a:pt x="422" y="137"/>
                    <a:pt x="422" y="137"/>
                    <a:pt x="422" y="137"/>
                  </a:cubicBezTo>
                  <a:cubicBezTo>
                    <a:pt x="398" y="128"/>
                    <a:pt x="398" y="128"/>
                    <a:pt x="398" y="128"/>
                  </a:cubicBezTo>
                  <a:cubicBezTo>
                    <a:pt x="394" y="123"/>
                    <a:pt x="394" y="123"/>
                    <a:pt x="394" y="123"/>
                  </a:cubicBezTo>
                  <a:cubicBezTo>
                    <a:pt x="389" y="116"/>
                    <a:pt x="389" y="116"/>
                    <a:pt x="389" y="116"/>
                  </a:cubicBezTo>
                  <a:cubicBezTo>
                    <a:pt x="383" y="101"/>
                    <a:pt x="383" y="101"/>
                    <a:pt x="383" y="101"/>
                  </a:cubicBezTo>
                  <a:cubicBezTo>
                    <a:pt x="380" y="99"/>
                    <a:pt x="380" y="99"/>
                    <a:pt x="380" y="99"/>
                  </a:cubicBezTo>
                  <a:cubicBezTo>
                    <a:pt x="375" y="97"/>
                    <a:pt x="375" y="97"/>
                    <a:pt x="375" y="97"/>
                  </a:cubicBezTo>
                  <a:cubicBezTo>
                    <a:pt x="367" y="98"/>
                    <a:pt x="367" y="98"/>
                    <a:pt x="367" y="98"/>
                  </a:cubicBezTo>
                  <a:cubicBezTo>
                    <a:pt x="356" y="95"/>
                    <a:pt x="356" y="95"/>
                    <a:pt x="356" y="95"/>
                  </a:cubicBezTo>
                  <a:cubicBezTo>
                    <a:pt x="344" y="95"/>
                    <a:pt x="344" y="95"/>
                    <a:pt x="344" y="95"/>
                  </a:cubicBezTo>
                  <a:cubicBezTo>
                    <a:pt x="338" y="95"/>
                    <a:pt x="338" y="95"/>
                    <a:pt x="338" y="95"/>
                  </a:cubicBezTo>
                  <a:cubicBezTo>
                    <a:pt x="333" y="95"/>
                    <a:pt x="333" y="95"/>
                    <a:pt x="333" y="95"/>
                  </a:cubicBezTo>
                  <a:cubicBezTo>
                    <a:pt x="326" y="93"/>
                    <a:pt x="326" y="93"/>
                    <a:pt x="326" y="93"/>
                  </a:cubicBezTo>
                  <a:cubicBezTo>
                    <a:pt x="323" y="91"/>
                    <a:pt x="323" y="91"/>
                    <a:pt x="323" y="91"/>
                  </a:cubicBezTo>
                  <a:cubicBezTo>
                    <a:pt x="317" y="89"/>
                    <a:pt x="317" y="89"/>
                    <a:pt x="317" y="89"/>
                  </a:cubicBezTo>
                  <a:cubicBezTo>
                    <a:pt x="309" y="89"/>
                    <a:pt x="309" y="89"/>
                    <a:pt x="309" y="89"/>
                  </a:cubicBezTo>
                  <a:cubicBezTo>
                    <a:pt x="295" y="91"/>
                    <a:pt x="295" y="91"/>
                    <a:pt x="295" y="91"/>
                  </a:cubicBezTo>
                  <a:cubicBezTo>
                    <a:pt x="287" y="93"/>
                    <a:pt x="287" y="93"/>
                    <a:pt x="287" y="93"/>
                  </a:cubicBezTo>
                  <a:cubicBezTo>
                    <a:pt x="282" y="94"/>
                    <a:pt x="282" y="94"/>
                    <a:pt x="282" y="94"/>
                  </a:cubicBezTo>
                  <a:cubicBezTo>
                    <a:pt x="278" y="92"/>
                    <a:pt x="278" y="92"/>
                    <a:pt x="278" y="92"/>
                  </a:cubicBezTo>
                  <a:cubicBezTo>
                    <a:pt x="272" y="88"/>
                    <a:pt x="272" y="88"/>
                    <a:pt x="272" y="88"/>
                  </a:cubicBezTo>
                  <a:cubicBezTo>
                    <a:pt x="262" y="77"/>
                    <a:pt x="262" y="77"/>
                    <a:pt x="262" y="77"/>
                  </a:cubicBezTo>
                  <a:cubicBezTo>
                    <a:pt x="259" y="73"/>
                    <a:pt x="259" y="73"/>
                    <a:pt x="259" y="73"/>
                  </a:cubicBezTo>
                  <a:cubicBezTo>
                    <a:pt x="256" y="72"/>
                    <a:pt x="256" y="72"/>
                    <a:pt x="256" y="72"/>
                  </a:cubicBezTo>
                  <a:cubicBezTo>
                    <a:pt x="251" y="74"/>
                    <a:pt x="251" y="74"/>
                    <a:pt x="251" y="74"/>
                  </a:cubicBezTo>
                  <a:cubicBezTo>
                    <a:pt x="248" y="73"/>
                    <a:pt x="248" y="73"/>
                    <a:pt x="248" y="73"/>
                  </a:cubicBezTo>
                  <a:cubicBezTo>
                    <a:pt x="245" y="71"/>
                    <a:pt x="245" y="71"/>
                    <a:pt x="245" y="71"/>
                  </a:cubicBezTo>
                  <a:cubicBezTo>
                    <a:pt x="243" y="68"/>
                    <a:pt x="243" y="68"/>
                    <a:pt x="243" y="68"/>
                  </a:cubicBezTo>
                  <a:cubicBezTo>
                    <a:pt x="241" y="66"/>
                    <a:pt x="241" y="66"/>
                    <a:pt x="241" y="66"/>
                  </a:cubicBezTo>
                  <a:cubicBezTo>
                    <a:pt x="237" y="65"/>
                    <a:pt x="237" y="65"/>
                    <a:pt x="237" y="65"/>
                  </a:cubicBezTo>
                  <a:cubicBezTo>
                    <a:pt x="231" y="65"/>
                    <a:pt x="231" y="65"/>
                    <a:pt x="231" y="65"/>
                  </a:cubicBezTo>
                  <a:cubicBezTo>
                    <a:pt x="218" y="63"/>
                    <a:pt x="218" y="63"/>
                    <a:pt x="218" y="63"/>
                  </a:cubicBezTo>
                  <a:cubicBezTo>
                    <a:pt x="213" y="63"/>
                    <a:pt x="213" y="63"/>
                    <a:pt x="213" y="63"/>
                  </a:cubicBezTo>
                  <a:cubicBezTo>
                    <a:pt x="208" y="64"/>
                    <a:pt x="208" y="64"/>
                    <a:pt x="208" y="64"/>
                  </a:cubicBezTo>
                  <a:cubicBezTo>
                    <a:pt x="192" y="77"/>
                    <a:pt x="192" y="77"/>
                    <a:pt x="192" y="77"/>
                  </a:cubicBezTo>
                  <a:cubicBezTo>
                    <a:pt x="176" y="81"/>
                    <a:pt x="176" y="81"/>
                    <a:pt x="176" y="81"/>
                  </a:cubicBezTo>
                  <a:cubicBezTo>
                    <a:pt x="152" y="95"/>
                    <a:pt x="152" y="95"/>
                    <a:pt x="152" y="95"/>
                  </a:cubicBezTo>
                  <a:cubicBezTo>
                    <a:pt x="136" y="108"/>
                    <a:pt x="136" y="108"/>
                    <a:pt x="136" y="108"/>
                  </a:cubicBezTo>
                  <a:cubicBezTo>
                    <a:pt x="126" y="113"/>
                    <a:pt x="126" y="113"/>
                    <a:pt x="126" y="113"/>
                  </a:cubicBezTo>
                  <a:cubicBezTo>
                    <a:pt x="122" y="113"/>
                    <a:pt x="122" y="113"/>
                    <a:pt x="122" y="113"/>
                  </a:cubicBezTo>
                  <a:cubicBezTo>
                    <a:pt x="115" y="114"/>
                    <a:pt x="115" y="114"/>
                    <a:pt x="115" y="114"/>
                  </a:cubicBezTo>
                  <a:cubicBezTo>
                    <a:pt x="100" y="111"/>
                    <a:pt x="100" y="111"/>
                    <a:pt x="100" y="111"/>
                  </a:cubicBezTo>
                  <a:cubicBezTo>
                    <a:pt x="97" y="111"/>
                    <a:pt x="97" y="111"/>
                    <a:pt x="97" y="111"/>
                  </a:cubicBezTo>
                  <a:cubicBezTo>
                    <a:pt x="93" y="113"/>
                    <a:pt x="93" y="113"/>
                    <a:pt x="93" y="113"/>
                  </a:cubicBezTo>
                  <a:cubicBezTo>
                    <a:pt x="89" y="116"/>
                    <a:pt x="89" y="116"/>
                    <a:pt x="89" y="116"/>
                  </a:cubicBezTo>
                  <a:cubicBezTo>
                    <a:pt x="78" y="127"/>
                    <a:pt x="78" y="127"/>
                    <a:pt x="78" y="127"/>
                  </a:cubicBezTo>
                  <a:cubicBezTo>
                    <a:pt x="67" y="141"/>
                    <a:pt x="67" y="141"/>
                    <a:pt x="67" y="141"/>
                  </a:cubicBezTo>
                  <a:cubicBezTo>
                    <a:pt x="47" y="163"/>
                    <a:pt x="47" y="163"/>
                    <a:pt x="47" y="163"/>
                  </a:cubicBezTo>
                  <a:cubicBezTo>
                    <a:pt x="45" y="166"/>
                    <a:pt x="45" y="166"/>
                    <a:pt x="45" y="166"/>
                  </a:cubicBezTo>
                  <a:cubicBezTo>
                    <a:pt x="44" y="170"/>
                    <a:pt x="44" y="170"/>
                    <a:pt x="44" y="170"/>
                  </a:cubicBezTo>
                  <a:cubicBezTo>
                    <a:pt x="48" y="177"/>
                    <a:pt x="48" y="177"/>
                    <a:pt x="48" y="177"/>
                  </a:cubicBezTo>
                  <a:cubicBezTo>
                    <a:pt x="48" y="182"/>
                    <a:pt x="48" y="182"/>
                    <a:pt x="48" y="182"/>
                  </a:cubicBezTo>
                  <a:cubicBezTo>
                    <a:pt x="46" y="186"/>
                    <a:pt x="46" y="186"/>
                    <a:pt x="46" y="186"/>
                  </a:cubicBezTo>
                  <a:cubicBezTo>
                    <a:pt x="43" y="190"/>
                    <a:pt x="43" y="190"/>
                    <a:pt x="43" y="190"/>
                  </a:cubicBezTo>
                  <a:cubicBezTo>
                    <a:pt x="40" y="191"/>
                    <a:pt x="40" y="191"/>
                    <a:pt x="40" y="191"/>
                  </a:cubicBezTo>
                  <a:cubicBezTo>
                    <a:pt x="37" y="191"/>
                    <a:pt x="37" y="191"/>
                    <a:pt x="37" y="191"/>
                  </a:cubicBezTo>
                  <a:cubicBezTo>
                    <a:pt x="33" y="190"/>
                    <a:pt x="33" y="190"/>
                    <a:pt x="33" y="190"/>
                  </a:cubicBezTo>
                  <a:cubicBezTo>
                    <a:pt x="30" y="189"/>
                    <a:pt x="30" y="189"/>
                    <a:pt x="30" y="189"/>
                  </a:cubicBezTo>
                  <a:cubicBezTo>
                    <a:pt x="28" y="191"/>
                    <a:pt x="28" y="191"/>
                    <a:pt x="28" y="191"/>
                  </a:cubicBezTo>
                  <a:cubicBezTo>
                    <a:pt x="28" y="195"/>
                    <a:pt x="28" y="195"/>
                    <a:pt x="28" y="195"/>
                  </a:cubicBezTo>
                  <a:cubicBezTo>
                    <a:pt x="33" y="204"/>
                    <a:pt x="33" y="204"/>
                    <a:pt x="33" y="204"/>
                  </a:cubicBezTo>
                  <a:cubicBezTo>
                    <a:pt x="35" y="207"/>
                    <a:pt x="35" y="207"/>
                    <a:pt x="35" y="207"/>
                  </a:cubicBezTo>
                  <a:cubicBezTo>
                    <a:pt x="39" y="209"/>
                    <a:pt x="39" y="209"/>
                    <a:pt x="39" y="209"/>
                  </a:cubicBezTo>
                  <a:cubicBezTo>
                    <a:pt x="41" y="211"/>
                    <a:pt x="41" y="211"/>
                    <a:pt x="41" y="211"/>
                  </a:cubicBezTo>
                  <a:cubicBezTo>
                    <a:pt x="43" y="216"/>
                    <a:pt x="43" y="216"/>
                    <a:pt x="43" y="216"/>
                  </a:cubicBezTo>
                  <a:cubicBezTo>
                    <a:pt x="43" y="225"/>
                    <a:pt x="43" y="225"/>
                    <a:pt x="43" y="225"/>
                  </a:cubicBezTo>
                  <a:cubicBezTo>
                    <a:pt x="41" y="234"/>
                    <a:pt x="41" y="234"/>
                    <a:pt x="41" y="234"/>
                  </a:cubicBezTo>
                  <a:cubicBezTo>
                    <a:pt x="36" y="234"/>
                    <a:pt x="36" y="234"/>
                    <a:pt x="36" y="234"/>
                  </a:cubicBezTo>
                  <a:cubicBezTo>
                    <a:pt x="35" y="233"/>
                    <a:pt x="35" y="233"/>
                    <a:pt x="35" y="233"/>
                  </a:cubicBezTo>
                  <a:cubicBezTo>
                    <a:pt x="32" y="230"/>
                    <a:pt x="32" y="230"/>
                    <a:pt x="32" y="230"/>
                  </a:cubicBezTo>
                  <a:cubicBezTo>
                    <a:pt x="29" y="231"/>
                    <a:pt x="29" y="231"/>
                    <a:pt x="29" y="231"/>
                  </a:cubicBezTo>
                  <a:cubicBezTo>
                    <a:pt x="25" y="236"/>
                    <a:pt x="25" y="236"/>
                    <a:pt x="25" y="236"/>
                  </a:cubicBezTo>
                  <a:cubicBezTo>
                    <a:pt x="21" y="250"/>
                    <a:pt x="21" y="250"/>
                    <a:pt x="21" y="250"/>
                  </a:cubicBezTo>
                  <a:cubicBezTo>
                    <a:pt x="13" y="268"/>
                    <a:pt x="13" y="268"/>
                    <a:pt x="13" y="268"/>
                  </a:cubicBezTo>
                  <a:cubicBezTo>
                    <a:pt x="12" y="275"/>
                    <a:pt x="12" y="275"/>
                    <a:pt x="12" y="275"/>
                  </a:cubicBezTo>
                  <a:cubicBezTo>
                    <a:pt x="14" y="281"/>
                    <a:pt x="14" y="281"/>
                    <a:pt x="14" y="281"/>
                  </a:cubicBezTo>
                  <a:cubicBezTo>
                    <a:pt x="23" y="291"/>
                    <a:pt x="23" y="291"/>
                    <a:pt x="23" y="291"/>
                  </a:cubicBezTo>
                  <a:cubicBezTo>
                    <a:pt x="25" y="297"/>
                    <a:pt x="25" y="297"/>
                    <a:pt x="25" y="297"/>
                  </a:cubicBezTo>
                  <a:cubicBezTo>
                    <a:pt x="25" y="306"/>
                    <a:pt x="25" y="306"/>
                    <a:pt x="25" y="306"/>
                  </a:cubicBezTo>
                  <a:cubicBezTo>
                    <a:pt x="26" y="311"/>
                    <a:pt x="26" y="311"/>
                    <a:pt x="26" y="311"/>
                  </a:cubicBezTo>
                  <a:cubicBezTo>
                    <a:pt x="32" y="318"/>
                    <a:pt x="32" y="318"/>
                    <a:pt x="32" y="318"/>
                  </a:cubicBezTo>
                  <a:cubicBezTo>
                    <a:pt x="33" y="321"/>
                    <a:pt x="33" y="321"/>
                    <a:pt x="33" y="321"/>
                  </a:cubicBezTo>
                  <a:cubicBezTo>
                    <a:pt x="35" y="332"/>
                    <a:pt x="35" y="332"/>
                    <a:pt x="35" y="332"/>
                  </a:cubicBezTo>
                  <a:cubicBezTo>
                    <a:pt x="35" y="336"/>
                    <a:pt x="35" y="336"/>
                    <a:pt x="35" y="336"/>
                  </a:cubicBezTo>
                  <a:cubicBezTo>
                    <a:pt x="33" y="339"/>
                    <a:pt x="33" y="339"/>
                    <a:pt x="33" y="339"/>
                  </a:cubicBezTo>
                  <a:cubicBezTo>
                    <a:pt x="27" y="344"/>
                    <a:pt x="27" y="344"/>
                    <a:pt x="27" y="344"/>
                  </a:cubicBezTo>
                  <a:cubicBezTo>
                    <a:pt x="26" y="346"/>
                    <a:pt x="26" y="346"/>
                    <a:pt x="26" y="346"/>
                  </a:cubicBezTo>
                  <a:cubicBezTo>
                    <a:pt x="33" y="359"/>
                    <a:pt x="33" y="359"/>
                    <a:pt x="33" y="359"/>
                  </a:cubicBezTo>
                  <a:cubicBezTo>
                    <a:pt x="36" y="363"/>
                    <a:pt x="36" y="363"/>
                    <a:pt x="36" y="363"/>
                  </a:cubicBezTo>
                  <a:cubicBezTo>
                    <a:pt x="40" y="364"/>
                    <a:pt x="40" y="364"/>
                    <a:pt x="40" y="364"/>
                  </a:cubicBezTo>
                  <a:cubicBezTo>
                    <a:pt x="45" y="364"/>
                    <a:pt x="45" y="364"/>
                    <a:pt x="45" y="364"/>
                  </a:cubicBezTo>
                  <a:cubicBezTo>
                    <a:pt x="48" y="365"/>
                    <a:pt x="48" y="365"/>
                    <a:pt x="48" y="365"/>
                  </a:cubicBezTo>
                  <a:cubicBezTo>
                    <a:pt x="50" y="368"/>
                    <a:pt x="50" y="368"/>
                    <a:pt x="50" y="368"/>
                  </a:cubicBezTo>
                  <a:cubicBezTo>
                    <a:pt x="51" y="370"/>
                    <a:pt x="51" y="370"/>
                    <a:pt x="51" y="370"/>
                  </a:cubicBezTo>
                  <a:cubicBezTo>
                    <a:pt x="51" y="374"/>
                    <a:pt x="51" y="374"/>
                    <a:pt x="51" y="374"/>
                  </a:cubicBezTo>
                  <a:lnTo>
                    <a:pt x="50" y="378"/>
                  </a:lnTo>
                  <a:close/>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12850"/>
                </a:solidFill>
                <a:effectLst/>
                <a:uLnTx/>
                <a:uFillTx/>
                <a:latin typeface="Pilat Light"/>
                <a:ea typeface="+mn-ea"/>
                <a:cs typeface="+mn-cs"/>
              </a:endParaRPr>
            </a:p>
          </p:txBody>
        </p:sp>
        <p:sp>
          <p:nvSpPr>
            <p:cNvPr id="3236" name="Freeform 8">
              <a:extLst>
                <a:ext uri="{FF2B5EF4-FFF2-40B4-BE49-F238E27FC236}">
                  <a16:creationId xmlns:a16="http://schemas.microsoft.com/office/drawing/2014/main" xmlns="" id="{23C48AC9-F5AC-4F91-9D80-770599B7698E}"/>
                </a:ext>
              </a:extLst>
            </p:cNvPr>
            <p:cNvSpPr>
              <a:spLocks/>
            </p:cNvSpPr>
            <p:nvPr/>
          </p:nvSpPr>
          <p:spPr bwMode="gray">
            <a:xfrm>
              <a:off x="-15963900" y="-5924550"/>
              <a:ext cx="9617075" cy="8775700"/>
            </a:xfrm>
            <a:custGeom>
              <a:avLst/>
              <a:gdLst>
                <a:gd name="T0" fmla="*/ 1347 w 6058"/>
                <a:gd name="T1" fmla="*/ 4292 h 5528"/>
                <a:gd name="T2" fmla="*/ 1693 w 6058"/>
                <a:gd name="T3" fmla="*/ 4264 h 5528"/>
                <a:gd name="T4" fmla="*/ 1945 w 6058"/>
                <a:gd name="T5" fmla="*/ 4326 h 5528"/>
                <a:gd name="T6" fmla="*/ 2097 w 6058"/>
                <a:gd name="T7" fmla="*/ 4456 h 5528"/>
                <a:gd name="T8" fmla="*/ 2389 w 6058"/>
                <a:gd name="T9" fmla="*/ 4512 h 5528"/>
                <a:gd name="T10" fmla="*/ 2525 w 6058"/>
                <a:gd name="T11" fmla="*/ 4406 h 5528"/>
                <a:gd name="T12" fmla="*/ 2551 w 6058"/>
                <a:gd name="T13" fmla="*/ 4542 h 5528"/>
                <a:gd name="T14" fmla="*/ 2697 w 6058"/>
                <a:gd name="T15" fmla="*/ 4704 h 5528"/>
                <a:gd name="T16" fmla="*/ 2767 w 6058"/>
                <a:gd name="T17" fmla="*/ 5002 h 5528"/>
                <a:gd name="T18" fmla="*/ 2885 w 6058"/>
                <a:gd name="T19" fmla="*/ 5208 h 5528"/>
                <a:gd name="T20" fmla="*/ 3217 w 6058"/>
                <a:gd name="T21" fmla="*/ 5396 h 5528"/>
                <a:gd name="T22" fmla="*/ 3457 w 6058"/>
                <a:gd name="T23" fmla="*/ 5508 h 5528"/>
                <a:gd name="T24" fmla="*/ 3679 w 6058"/>
                <a:gd name="T25" fmla="*/ 5180 h 5528"/>
                <a:gd name="T26" fmla="*/ 3798 w 6058"/>
                <a:gd name="T27" fmla="*/ 4740 h 5528"/>
                <a:gd name="T28" fmla="*/ 3705 w 6058"/>
                <a:gd name="T29" fmla="*/ 4448 h 5528"/>
                <a:gd name="T30" fmla="*/ 3794 w 6058"/>
                <a:gd name="T31" fmla="*/ 4296 h 5528"/>
                <a:gd name="T32" fmla="*/ 3735 w 6058"/>
                <a:gd name="T33" fmla="*/ 4100 h 5528"/>
                <a:gd name="T34" fmla="*/ 3916 w 6058"/>
                <a:gd name="T35" fmla="*/ 4036 h 5528"/>
                <a:gd name="T36" fmla="*/ 4004 w 6058"/>
                <a:gd name="T37" fmla="*/ 4092 h 5528"/>
                <a:gd name="T38" fmla="*/ 3960 w 6058"/>
                <a:gd name="T39" fmla="*/ 4126 h 5528"/>
                <a:gd name="T40" fmla="*/ 4352 w 6058"/>
                <a:gd name="T41" fmla="*/ 4232 h 5528"/>
                <a:gd name="T42" fmla="*/ 4352 w 6058"/>
                <a:gd name="T43" fmla="*/ 4572 h 5528"/>
                <a:gd name="T44" fmla="*/ 4266 w 6058"/>
                <a:gd name="T45" fmla="*/ 4832 h 5528"/>
                <a:gd name="T46" fmla="*/ 4316 w 6058"/>
                <a:gd name="T47" fmla="*/ 4978 h 5528"/>
                <a:gd name="T48" fmla="*/ 4508 w 6058"/>
                <a:gd name="T49" fmla="*/ 4798 h 5528"/>
                <a:gd name="T50" fmla="*/ 4714 w 6058"/>
                <a:gd name="T51" fmla="*/ 4608 h 5528"/>
                <a:gd name="T52" fmla="*/ 4966 w 6058"/>
                <a:gd name="T53" fmla="*/ 4642 h 5528"/>
                <a:gd name="T54" fmla="*/ 5076 w 6058"/>
                <a:gd name="T55" fmla="*/ 4440 h 5528"/>
                <a:gd name="T56" fmla="*/ 5238 w 6058"/>
                <a:gd name="T57" fmla="*/ 4404 h 5528"/>
                <a:gd name="T58" fmla="*/ 5122 w 6058"/>
                <a:gd name="T59" fmla="*/ 4122 h 5528"/>
                <a:gd name="T60" fmla="*/ 5446 w 6058"/>
                <a:gd name="T61" fmla="*/ 3960 h 5528"/>
                <a:gd name="T62" fmla="*/ 5444 w 6058"/>
                <a:gd name="T63" fmla="*/ 3758 h 5528"/>
                <a:gd name="T64" fmla="*/ 5204 w 6058"/>
                <a:gd name="T65" fmla="*/ 3818 h 5528"/>
                <a:gd name="T66" fmla="*/ 4888 w 6058"/>
                <a:gd name="T67" fmla="*/ 3682 h 5528"/>
                <a:gd name="T68" fmla="*/ 5046 w 6058"/>
                <a:gd name="T69" fmla="*/ 3306 h 5528"/>
                <a:gd name="T70" fmla="*/ 5270 w 6058"/>
                <a:gd name="T71" fmla="*/ 3106 h 5528"/>
                <a:gd name="T72" fmla="*/ 5626 w 6058"/>
                <a:gd name="T73" fmla="*/ 2900 h 5528"/>
                <a:gd name="T74" fmla="*/ 5946 w 6058"/>
                <a:gd name="T75" fmla="*/ 2742 h 5528"/>
                <a:gd name="T76" fmla="*/ 6054 w 6058"/>
                <a:gd name="T77" fmla="*/ 2558 h 5528"/>
                <a:gd name="T78" fmla="*/ 5886 w 6058"/>
                <a:gd name="T79" fmla="*/ 2584 h 5528"/>
                <a:gd name="T80" fmla="*/ 5482 w 6058"/>
                <a:gd name="T81" fmla="*/ 2676 h 5528"/>
                <a:gd name="T82" fmla="*/ 5640 w 6058"/>
                <a:gd name="T83" fmla="*/ 2468 h 5528"/>
                <a:gd name="T84" fmla="*/ 5642 w 6058"/>
                <a:gd name="T85" fmla="*/ 2368 h 5528"/>
                <a:gd name="T86" fmla="*/ 5468 w 6058"/>
                <a:gd name="T87" fmla="*/ 2122 h 5528"/>
                <a:gd name="T88" fmla="*/ 5366 w 6058"/>
                <a:gd name="T89" fmla="*/ 1892 h 5528"/>
                <a:gd name="T90" fmla="*/ 5206 w 6058"/>
                <a:gd name="T91" fmla="*/ 1944 h 5528"/>
                <a:gd name="T92" fmla="*/ 5158 w 6058"/>
                <a:gd name="T93" fmla="*/ 1776 h 5528"/>
                <a:gd name="T94" fmla="*/ 5022 w 6058"/>
                <a:gd name="T95" fmla="*/ 1624 h 5528"/>
                <a:gd name="T96" fmla="*/ 4884 w 6058"/>
                <a:gd name="T97" fmla="*/ 1742 h 5528"/>
                <a:gd name="T98" fmla="*/ 4812 w 6058"/>
                <a:gd name="T99" fmla="*/ 1608 h 5528"/>
                <a:gd name="T100" fmla="*/ 4754 w 6058"/>
                <a:gd name="T101" fmla="*/ 1672 h 5528"/>
                <a:gd name="T102" fmla="*/ 4654 w 6058"/>
                <a:gd name="T103" fmla="*/ 1824 h 5528"/>
                <a:gd name="T104" fmla="*/ 4504 w 6058"/>
                <a:gd name="T105" fmla="*/ 1746 h 5528"/>
                <a:gd name="T106" fmla="*/ 4514 w 6058"/>
                <a:gd name="T107" fmla="*/ 1620 h 5528"/>
                <a:gd name="T108" fmla="*/ 4358 w 6058"/>
                <a:gd name="T109" fmla="*/ 1396 h 5528"/>
                <a:gd name="T110" fmla="*/ 4188 w 6058"/>
                <a:gd name="T111" fmla="*/ 986 h 5528"/>
                <a:gd name="T112" fmla="*/ 4100 w 6058"/>
                <a:gd name="T113" fmla="*/ 776 h 5528"/>
                <a:gd name="T114" fmla="*/ 3942 w 6058"/>
                <a:gd name="T115" fmla="*/ 756 h 5528"/>
                <a:gd name="T116" fmla="*/ 3740 w 6058"/>
                <a:gd name="T117" fmla="*/ 654 h 5528"/>
                <a:gd name="T118" fmla="*/ 3531 w 6058"/>
                <a:gd name="T119" fmla="*/ 644 h 5528"/>
                <a:gd name="T120" fmla="*/ 3535 w 6058"/>
                <a:gd name="T121" fmla="*/ 374 h 5528"/>
                <a:gd name="T122" fmla="*/ 3499 w 6058"/>
                <a:gd name="T123" fmla="*/ 256 h 5528"/>
                <a:gd name="T124" fmla="*/ 877 w 6058"/>
                <a:gd name="T125" fmla="*/ 1946 h 5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058" h="5528">
                  <a:moveTo>
                    <a:pt x="208" y="2820"/>
                  </a:moveTo>
                  <a:lnTo>
                    <a:pt x="403" y="2814"/>
                  </a:lnTo>
                  <a:lnTo>
                    <a:pt x="475" y="2850"/>
                  </a:lnTo>
                  <a:lnTo>
                    <a:pt x="475" y="3094"/>
                  </a:lnTo>
                  <a:lnTo>
                    <a:pt x="405" y="3204"/>
                  </a:lnTo>
                  <a:lnTo>
                    <a:pt x="415" y="3330"/>
                  </a:lnTo>
                  <a:lnTo>
                    <a:pt x="535" y="3490"/>
                  </a:lnTo>
                  <a:lnTo>
                    <a:pt x="595" y="3522"/>
                  </a:lnTo>
                  <a:lnTo>
                    <a:pt x="623" y="3524"/>
                  </a:lnTo>
                  <a:lnTo>
                    <a:pt x="803" y="3504"/>
                  </a:lnTo>
                  <a:lnTo>
                    <a:pt x="817" y="3524"/>
                  </a:lnTo>
                  <a:lnTo>
                    <a:pt x="815" y="3740"/>
                  </a:lnTo>
                  <a:lnTo>
                    <a:pt x="971" y="3920"/>
                  </a:lnTo>
                  <a:lnTo>
                    <a:pt x="1005" y="4080"/>
                  </a:lnTo>
                  <a:lnTo>
                    <a:pt x="1115" y="4284"/>
                  </a:lnTo>
                  <a:lnTo>
                    <a:pt x="1089" y="4236"/>
                  </a:lnTo>
                  <a:lnTo>
                    <a:pt x="1113" y="4236"/>
                  </a:lnTo>
                  <a:lnTo>
                    <a:pt x="1127" y="4258"/>
                  </a:lnTo>
                  <a:lnTo>
                    <a:pt x="1149" y="4260"/>
                  </a:lnTo>
                  <a:lnTo>
                    <a:pt x="1177" y="4280"/>
                  </a:lnTo>
                  <a:lnTo>
                    <a:pt x="1241" y="4298"/>
                  </a:lnTo>
                  <a:lnTo>
                    <a:pt x="1249" y="4300"/>
                  </a:lnTo>
                  <a:lnTo>
                    <a:pt x="1261" y="4298"/>
                  </a:lnTo>
                  <a:lnTo>
                    <a:pt x="1271" y="4292"/>
                  </a:lnTo>
                  <a:lnTo>
                    <a:pt x="1279" y="4286"/>
                  </a:lnTo>
                  <a:lnTo>
                    <a:pt x="1291" y="4284"/>
                  </a:lnTo>
                  <a:lnTo>
                    <a:pt x="1309" y="4280"/>
                  </a:lnTo>
                  <a:lnTo>
                    <a:pt x="1317" y="4282"/>
                  </a:lnTo>
                  <a:lnTo>
                    <a:pt x="1333" y="4290"/>
                  </a:lnTo>
                  <a:lnTo>
                    <a:pt x="1347" y="4292"/>
                  </a:lnTo>
                  <a:lnTo>
                    <a:pt x="1357" y="4290"/>
                  </a:lnTo>
                  <a:lnTo>
                    <a:pt x="1369" y="4284"/>
                  </a:lnTo>
                  <a:lnTo>
                    <a:pt x="1389" y="4270"/>
                  </a:lnTo>
                  <a:lnTo>
                    <a:pt x="1397" y="4264"/>
                  </a:lnTo>
                  <a:lnTo>
                    <a:pt x="1409" y="4262"/>
                  </a:lnTo>
                  <a:lnTo>
                    <a:pt x="1463" y="4260"/>
                  </a:lnTo>
                  <a:lnTo>
                    <a:pt x="1481" y="4262"/>
                  </a:lnTo>
                  <a:lnTo>
                    <a:pt x="1493" y="4264"/>
                  </a:lnTo>
                  <a:lnTo>
                    <a:pt x="1507" y="4276"/>
                  </a:lnTo>
                  <a:lnTo>
                    <a:pt x="1513" y="4280"/>
                  </a:lnTo>
                  <a:lnTo>
                    <a:pt x="1525" y="4284"/>
                  </a:lnTo>
                  <a:lnTo>
                    <a:pt x="1535" y="4284"/>
                  </a:lnTo>
                  <a:lnTo>
                    <a:pt x="1603" y="4268"/>
                  </a:lnTo>
                  <a:lnTo>
                    <a:pt x="1611" y="4270"/>
                  </a:lnTo>
                  <a:lnTo>
                    <a:pt x="1615" y="4272"/>
                  </a:lnTo>
                  <a:lnTo>
                    <a:pt x="1617" y="4280"/>
                  </a:lnTo>
                  <a:lnTo>
                    <a:pt x="1621" y="4290"/>
                  </a:lnTo>
                  <a:lnTo>
                    <a:pt x="1627" y="4294"/>
                  </a:lnTo>
                  <a:lnTo>
                    <a:pt x="1643" y="4300"/>
                  </a:lnTo>
                  <a:lnTo>
                    <a:pt x="1651" y="4300"/>
                  </a:lnTo>
                  <a:lnTo>
                    <a:pt x="1655" y="4298"/>
                  </a:lnTo>
                  <a:lnTo>
                    <a:pt x="1657" y="4294"/>
                  </a:lnTo>
                  <a:lnTo>
                    <a:pt x="1657" y="4284"/>
                  </a:lnTo>
                  <a:lnTo>
                    <a:pt x="1657" y="4278"/>
                  </a:lnTo>
                  <a:lnTo>
                    <a:pt x="1661" y="4272"/>
                  </a:lnTo>
                  <a:lnTo>
                    <a:pt x="1665" y="4268"/>
                  </a:lnTo>
                  <a:lnTo>
                    <a:pt x="1677" y="4264"/>
                  </a:lnTo>
                  <a:lnTo>
                    <a:pt x="1683" y="4262"/>
                  </a:lnTo>
                  <a:lnTo>
                    <a:pt x="1689" y="4262"/>
                  </a:lnTo>
                  <a:lnTo>
                    <a:pt x="1693" y="4264"/>
                  </a:lnTo>
                  <a:lnTo>
                    <a:pt x="1701" y="4276"/>
                  </a:lnTo>
                  <a:lnTo>
                    <a:pt x="1707" y="4280"/>
                  </a:lnTo>
                  <a:lnTo>
                    <a:pt x="1719" y="4284"/>
                  </a:lnTo>
                  <a:lnTo>
                    <a:pt x="1729" y="4284"/>
                  </a:lnTo>
                  <a:lnTo>
                    <a:pt x="1737" y="4280"/>
                  </a:lnTo>
                  <a:lnTo>
                    <a:pt x="1745" y="4274"/>
                  </a:lnTo>
                  <a:lnTo>
                    <a:pt x="1755" y="4260"/>
                  </a:lnTo>
                  <a:lnTo>
                    <a:pt x="1759" y="4258"/>
                  </a:lnTo>
                  <a:lnTo>
                    <a:pt x="1765" y="4254"/>
                  </a:lnTo>
                  <a:lnTo>
                    <a:pt x="1797" y="4246"/>
                  </a:lnTo>
                  <a:lnTo>
                    <a:pt x="1809" y="4244"/>
                  </a:lnTo>
                  <a:lnTo>
                    <a:pt x="1815" y="4250"/>
                  </a:lnTo>
                  <a:lnTo>
                    <a:pt x="1821" y="4258"/>
                  </a:lnTo>
                  <a:lnTo>
                    <a:pt x="1829" y="4276"/>
                  </a:lnTo>
                  <a:lnTo>
                    <a:pt x="1841" y="4284"/>
                  </a:lnTo>
                  <a:lnTo>
                    <a:pt x="1893" y="4302"/>
                  </a:lnTo>
                  <a:lnTo>
                    <a:pt x="1915" y="4306"/>
                  </a:lnTo>
                  <a:lnTo>
                    <a:pt x="1955" y="4300"/>
                  </a:lnTo>
                  <a:lnTo>
                    <a:pt x="1981" y="4294"/>
                  </a:lnTo>
                  <a:lnTo>
                    <a:pt x="1993" y="4292"/>
                  </a:lnTo>
                  <a:lnTo>
                    <a:pt x="1997" y="4296"/>
                  </a:lnTo>
                  <a:lnTo>
                    <a:pt x="2003" y="4300"/>
                  </a:lnTo>
                  <a:lnTo>
                    <a:pt x="2003" y="4306"/>
                  </a:lnTo>
                  <a:lnTo>
                    <a:pt x="2001" y="4312"/>
                  </a:lnTo>
                  <a:lnTo>
                    <a:pt x="1999" y="4314"/>
                  </a:lnTo>
                  <a:lnTo>
                    <a:pt x="1993" y="4318"/>
                  </a:lnTo>
                  <a:lnTo>
                    <a:pt x="1985" y="4318"/>
                  </a:lnTo>
                  <a:lnTo>
                    <a:pt x="1953" y="4322"/>
                  </a:lnTo>
                  <a:lnTo>
                    <a:pt x="1949" y="4322"/>
                  </a:lnTo>
                  <a:lnTo>
                    <a:pt x="1945" y="4326"/>
                  </a:lnTo>
                  <a:lnTo>
                    <a:pt x="1943" y="4328"/>
                  </a:lnTo>
                  <a:lnTo>
                    <a:pt x="1943" y="4332"/>
                  </a:lnTo>
                  <a:lnTo>
                    <a:pt x="1949" y="4340"/>
                  </a:lnTo>
                  <a:lnTo>
                    <a:pt x="1963" y="4352"/>
                  </a:lnTo>
                  <a:lnTo>
                    <a:pt x="1971" y="4358"/>
                  </a:lnTo>
                  <a:lnTo>
                    <a:pt x="1981" y="4360"/>
                  </a:lnTo>
                  <a:lnTo>
                    <a:pt x="1989" y="4360"/>
                  </a:lnTo>
                  <a:lnTo>
                    <a:pt x="2001" y="4362"/>
                  </a:lnTo>
                  <a:lnTo>
                    <a:pt x="2005" y="4364"/>
                  </a:lnTo>
                  <a:lnTo>
                    <a:pt x="2009" y="4366"/>
                  </a:lnTo>
                  <a:lnTo>
                    <a:pt x="2011" y="4374"/>
                  </a:lnTo>
                  <a:lnTo>
                    <a:pt x="2013" y="4380"/>
                  </a:lnTo>
                  <a:lnTo>
                    <a:pt x="2019" y="4386"/>
                  </a:lnTo>
                  <a:lnTo>
                    <a:pt x="2025" y="4386"/>
                  </a:lnTo>
                  <a:lnTo>
                    <a:pt x="2031" y="4386"/>
                  </a:lnTo>
                  <a:lnTo>
                    <a:pt x="2039" y="4386"/>
                  </a:lnTo>
                  <a:lnTo>
                    <a:pt x="2047" y="4386"/>
                  </a:lnTo>
                  <a:lnTo>
                    <a:pt x="2057" y="4386"/>
                  </a:lnTo>
                  <a:lnTo>
                    <a:pt x="2061" y="4392"/>
                  </a:lnTo>
                  <a:lnTo>
                    <a:pt x="2061" y="4398"/>
                  </a:lnTo>
                  <a:lnTo>
                    <a:pt x="2061" y="4404"/>
                  </a:lnTo>
                  <a:lnTo>
                    <a:pt x="2059" y="4406"/>
                  </a:lnTo>
                  <a:lnTo>
                    <a:pt x="2061" y="4414"/>
                  </a:lnTo>
                  <a:lnTo>
                    <a:pt x="2063" y="4420"/>
                  </a:lnTo>
                  <a:lnTo>
                    <a:pt x="2069" y="4432"/>
                  </a:lnTo>
                  <a:lnTo>
                    <a:pt x="2075" y="4446"/>
                  </a:lnTo>
                  <a:lnTo>
                    <a:pt x="2081" y="4454"/>
                  </a:lnTo>
                  <a:lnTo>
                    <a:pt x="2087" y="4458"/>
                  </a:lnTo>
                  <a:lnTo>
                    <a:pt x="2093" y="4458"/>
                  </a:lnTo>
                  <a:lnTo>
                    <a:pt x="2097" y="4456"/>
                  </a:lnTo>
                  <a:lnTo>
                    <a:pt x="2101" y="4454"/>
                  </a:lnTo>
                  <a:lnTo>
                    <a:pt x="2103" y="4454"/>
                  </a:lnTo>
                  <a:lnTo>
                    <a:pt x="2105" y="4450"/>
                  </a:lnTo>
                  <a:lnTo>
                    <a:pt x="2107" y="4446"/>
                  </a:lnTo>
                  <a:lnTo>
                    <a:pt x="2117" y="4406"/>
                  </a:lnTo>
                  <a:lnTo>
                    <a:pt x="2119" y="4404"/>
                  </a:lnTo>
                  <a:lnTo>
                    <a:pt x="2121" y="4402"/>
                  </a:lnTo>
                  <a:lnTo>
                    <a:pt x="2123" y="4400"/>
                  </a:lnTo>
                  <a:lnTo>
                    <a:pt x="2127" y="4398"/>
                  </a:lnTo>
                  <a:lnTo>
                    <a:pt x="2133" y="4396"/>
                  </a:lnTo>
                  <a:lnTo>
                    <a:pt x="2147" y="4396"/>
                  </a:lnTo>
                  <a:lnTo>
                    <a:pt x="2155" y="4400"/>
                  </a:lnTo>
                  <a:lnTo>
                    <a:pt x="2185" y="4420"/>
                  </a:lnTo>
                  <a:lnTo>
                    <a:pt x="2195" y="4424"/>
                  </a:lnTo>
                  <a:lnTo>
                    <a:pt x="2205" y="4426"/>
                  </a:lnTo>
                  <a:lnTo>
                    <a:pt x="2219" y="4426"/>
                  </a:lnTo>
                  <a:lnTo>
                    <a:pt x="2225" y="4430"/>
                  </a:lnTo>
                  <a:lnTo>
                    <a:pt x="2231" y="4434"/>
                  </a:lnTo>
                  <a:lnTo>
                    <a:pt x="2235" y="4440"/>
                  </a:lnTo>
                  <a:lnTo>
                    <a:pt x="2239" y="4446"/>
                  </a:lnTo>
                  <a:lnTo>
                    <a:pt x="2247" y="4468"/>
                  </a:lnTo>
                  <a:lnTo>
                    <a:pt x="2251" y="4474"/>
                  </a:lnTo>
                  <a:lnTo>
                    <a:pt x="2257" y="4480"/>
                  </a:lnTo>
                  <a:lnTo>
                    <a:pt x="2265" y="4488"/>
                  </a:lnTo>
                  <a:lnTo>
                    <a:pt x="2277" y="4494"/>
                  </a:lnTo>
                  <a:lnTo>
                    <a:pt x="2287" y="4496"/>
                  </a:lnTo>
                  <a:lnTo>
                    <a:pt x="2319" y="4498"/>
                  </a:lnTo>
                  <a:lnTo>
                    <a:pt x="2347" y="4500"/>
                  </a:lnTo>
                  <a:lnTo>
                    <a:pt x="2363" y="4502"/>
                  </a:lnTo>
                  <a:lnTo>
                    <a:pt x="2389" y="4512"/>
                  </a:lnTo>
                  <a:lnTo>
                    <a:pt x="2399" y="4512"/>
                  </a:lnTo>
                  <a:lnTo>
                    <a:pt x="2407" y="4508"/>
                  </a:lnTo>
                  <a:lnTo>
                    <a:pt x="2425" y="4496"/>
                  </a:lnTo>
                  <a:lnTo>
                    <a:pt x="2427" y="4494"/>
                  </a:lnTo>
                  <a:lnTo>
                    <a:pt x="2431" y="4488"/>
                  </a:lnTo>
                  <a:lnTo>
                    <a:pt x="2433" y="4484"/>
                  </a:lnTo>
                  <a:lnTo>
                    <a:pt x="2433" y="4480"/>
                  </a:lnTo>
                  <a:lnTo>
                    <a:pt x="2433" y="4472"/>
                  </a:lnTo>
                  <a:lnTo>
                    <a:pt x="2433" y="4468"/>
                  </a:lnTo>
                  <a:lnTo>
                    <a:pt x="2435" y="4466"/>
                  </a:lnTo>
                  <a:lnTo>
                    <a:pt x="2437" y="4462"/>
                  </a:lnTo>
                  <a:lnTo>
                    <a:pt x="2439" y="4460"/>
                  </a:lnTo>
                  <a:lnTo>
                    <a:pt x="2439" y="4456"/>
                  </a:lnTo>
                  <a:lnTo>
                    <a:pt x="2439" y="4450"/>
                  </a:lnTo>
                  <a:lnTo>
                    <a:pt x="2439" y="4440"/>
                  </a:lnTo>
                  <a:lnTo>
                    <a:pt x="2441" y="4436"/>
                  </a:lnTo>
                  <a:lnTo>
                    <a:pt x="2443" y="4432"/>
                  </a:lnTo>
                  <a:lnTo>
                    <a:pt x="2445" y="4426"/>
                  </a:lnTo>
                  <a:lnTo>
                    <a:pt x="2449" y="4420"/>
                  </a:lnTo>
                  <a:lnTo>
                    <a:pt x="2455" y="4412"/>
                  </a:lnTo>
                  <a:lnTo>
                    <a:pt x="2459" y="4410"/>
                  </a:lnTo>
                  <a:lnTo>
                    <a:pt x="2463" y="4408"/>
                  </a:lnTo>
                  <a:lnTo>
                    <a:pt x="2469" y="4408"/>
                  </a:lnTo>
                  <a:lnTo>
                    <a:pt x="2479" y="4406"/>
                  </a:lnTo>
                  <a:lnTo>
                    <a:pt x="2503" y="4400"/>
                  </a:lnTo>
                  <a:lnTo>
                    <a:pt x="2515" y="4398"/>
                  </a:lnTo>
                  <a:lnTo>
                    <a:pt x="2521" y="4400"/>
                  </a:lnTo>
                  <a:lnTo>
                    <a:pt x="2525" y="4402"/>
                  </a:lnTo>
                  <a:lnTo>
                    <a:pt x="2525" y="4404"/>
                  </a:lnTo>
                  <a:lnTo>
                    <a:pt x="2525" y="4406"/>
                  </a:lnTo>
                  <a:lnTo>
                    <a:pt x="2527" y="4410"/>
                  </a:lnTo>
                  <a:lnTo>
                    <a:pt x="2529" y="4416"/>
                  </a:lnTo>
                  <a:lnTo>
                    <a:pt x="2529" y="4434"/>
                  </a:lnTo>
                  <a:lnTo>
                    <a:pt x="2527" y="4448"/>
                  </a:lnTo>
                  <a:lnTo>
                    <a:pt x="2521" y="4466"/>
                  </a:lnTo>
                  <a:lnTo>
                    <a:pt x="2521" y="4468"/>
                  </a:lnTo>
                  <a:lnTo>
                    <a:pt x="2521" y="4474"/>
                  </a:lnTo>
                  <a:lnTo>
                    <a:pt x="2525" y="4478"/>
                  </a:lnTo>
                  <a:lnTo>
                    <a:pt x="2531" y="4482"/>
                  </a:lnTo>
                  <a:lnTo>
                    <a:pt x="2537" y="4486"/>
                  </a:lnTo>
                  <a:lnTo>
                    <a:pt x="2573" y="4498"/>
                  </a:lnTo>
                  <a:lnTo>
                    <a:pt x="2579" y="4498"/>
                  </a:lnTo>
                  <a:lnTo>
                    <a:pt x="2583" y="4496"/>
                  </a:lnTo>
                  <a:lnTo>
                    <a:pt x="2587" y="4494"/>
                  </a:lnTo>
                  <a:lnTo>
                    <a:pt x="2595" y="4488"/>
                  </a:lnTo>
                  <a:lnTo>
                    <a:pt x="2599" y="4488"/>
                  </a:lnTo>
                  <a:lnTo>
                    <a:pt x="2605" y="4490"/>
                  </a:lnTo>
                  <a:lnTo>
                    <a:pt x="2607" y="4496"/>
                  </a:lnTo>
                  <a:lnTo>
                    <a:pt x="2607" y="4504"/>
                  </a:lnTo>
                  <a:lnTo>
                    <a:pt x="2607" y="4514"/>
                  </a:lnTo>
                  <a:lnTo>
                    <a:pt x="2601" y="4522"/>
                  </a:lnTo>
                  <a:lnTo>
                    <a:pt x="2597" y="4528"/>
                  </a:lnTo>
                  <a:lnTo>
                    <a:pt x="2591" y="4530"/>
                  </a:lnTo>
                  <a:lnTo>
                    <a:pt x="2583" y="4532"/>
                  </a:lnTo>
                  <a:lnTo>
                    <a:pt x="2573" y="4532"/>
                  </a:lnTo>
                  <a:lnTo>
                    <a:pt x="2563" y="4532"/>
                  </a:lnTo>
                  <a:lnTo>
                    <a:pt x="2557" y="4530"/>
                  </a:lnTo>
                  <a:lnTo>
                    <a:pt x="2553" y="4530"/>
                  </a:lnTo>
                  <a:lnTo>
                    <a:pt x="2553" y="4534"/>
                  </a:lnTo>
                  <a:lnTo>
                    <a:pt x="2551" y="4542"/>
                  </a:lnTo>
                  <a:lnTo>
                    <a:pt x="2549" y="4548"/>
                  </a:lnTo>
                  <a:lnTo>
                    <a:pt x="2543" y="4554"/>
                  </a:lnTo>
                  <a:lnTo>
                    <a:pt x="2537" y="4558"/>
                  </a:lnTo>
                  <a:lnTo>
                    <a:pt x="2533" y="4564"/>
                  </a:lnTo>
                  <a:lnTo>
                    <a:pt x="2515" y="4614"/>
                  </a:lnTo>
                  <a:lnTo>
                    <a:pt x="2513" y="4622"/>
                  </a:lnTo>
                  <a:lnTo>
                    <a:pt x="2515" y="4630"/>
                  </a:lnTo>
                  <a:lnTo>
                    <a:pt x="2525" y="4650"/>
                  </a:lnTo>
                  <a:lnTo>
                    <a:pt x="2529" y="4666"/>
                  </a:lnTo>
                  <a:lnTo>
                    <a:pt x="2533" y="4672"/>
                  </a:lnTo>
                  <a:lnTo>
                    <a:pt x="2539" y="4682"/>
                  </a:lnTo>
                  <a:lnTo>
                    <a:pt x="2555" y="4690"/>
                  </a:lnTo>
                  <a:lnTo>
                    <a:pt x="2561" y="4694"/>
                  </a:lnTo>
                  <a:lnTo>
                    <a:pt x="2569" y="4706"/>
                  </a:lnTo>
                  <a:lnTo>
                    <a:pt x="2575" y="4710"/>
                  </a:lnTo>
                  <a:lnTo>
                    <a:pt x="2589" y="4716"/>
                  </a:lnTo>
                  <a:lnTo>
                    <a:pt x="2595" y="4722"/>
                  </a:lnTo>
                  <a:lnTo>
                    <a:pt x="2597" y="4728"/>
                  </a:lnTo>
                  <a:lnTo>
                    <a:pt x="2599" y="4740"/>
                  </a:lnTo>
                  <a:lnTo>
                    <a:pt x="2601" y="4746"/>
                  </a:lnTo>
                  <a:lnTo>
                    <a:pt x="2617" y="4764"/>
                  </a:lnTo>
                  <a:lnTo>
                    <a:pt x="2629" y="4776"/>
                  </a:lnTo>
                  <a:lnTo>
                    <a:pt x="2635" y="4776"/>
                  </a:lnTo>
                  <a:lnTo>
                    <a:pt x="2661" y="4758"/>
                  </a:lnTo>
                  <a:lnTo>
                    <a:pt x="2667" y="4752"/>
                  </a:lnTo>
                  <a:lnTo>
                    <a:pt x="2673" y="4744"/>
                  </a:lnTo>
                  <a:lnTo>
                    <a:pt x="2679" y="4736"/>
                  </a:lnTo>
                  <a:lnTo>
                    <a:pt x="2687" y="4716"/>
                  </a:lnTo>
                  <a:lnTo>
                    <a:pt x="2691" y="4710"/>
                  </a:lnTo>
                  <a:lnTo>
                    <a:pt x="2697" y="4704"/>
                  </a:lnTo>
                  <a:lnTo>
                    <a:pt x="2701" y="4708"/>
                  </a:lnTo>
                  <a:lnTo>
                    <a:pt x="2727" y="4744"/>
                  </a:lnTo>
                  <a:lnTo>
                    <a:pt x="2731" y="4756"/>
                  </a:lnTo>
                  <a:lnTo>
                    <a:pt x="2733" y="4764"/>
                  </a:lnTo>
                  <a:lnTo>
                    <a:pt x="2733" y="4782"/>
                  </a:lnTo>
                  <a:lnTo>
                    <a:pt x="2733" y="4786"/>
                  </a:lnTo>
                  <a:lnTo>
                    <a:pt x="2733" y="4788"/>
                  </a:lnTo>
                  <a:lnTo>
                    <a:pt x="2737" y="4798"/>
                  </a:lnTo>
                  <a:lnTo>
                    <a:pt x="2747" y="4812"/>
                  </a:lnTo>
                  <a:lnTo>
                    <a:pt x="2749" y="4832"/>
                  </a:lnTo>
                  <a:lnTo>
                    <a:pt x="2747" y="4838"/>
                  </a:lnTo>
                  <a:lnTo>
                    <a:pt x="2737" y="4844"/>
                  </a:lnTo>
                  <a:lnTo>
                    <a:pt x="2727" y="4850"/>
                  </a:lnTo>
                  <a:lnTo>
                    <a:pt x="2717" y="4858"/>
                  </a:lnTo>
                  <a:lnTo>
                    <a:pt x="2711" y="4866"/>
                  </a:lnTo>
                  <a:lnTo>
                    <a:pt x="2709" y="4872"/>
                  </a:lnTo>
                  <a:lnTo>
                    <a:pt x="2709" y="4882"/>
                  </a:lnTo>
                  <a:lnTo>
                    <a:pt x="2711" y="4900"/>
                  </a:lnTo>
                  <a:lnTo>
                    <a:pt x="2711" y="4912"/>
                  </a:lnTo>
                  <a:lnTo>
                    <a:pt x="2705" y="4946"/>
                  </a:lnTo>
                  <a:lnTo>
                    <a:pt x="2705" y="4950"/>
                  </a:lnTo>
                  <a:lnTo>
                    <a:pt x="2707" y="4954"/>
                  </a:lnTo>
                  <a:lnTo>
                    <a:pt x="2731" y="4952"/>
                  </a:lnTo>
                  <a:lnTo>
                    <a:pt x="2737" y="4954"/>
                  </a:lnTo>
                  <a:lnTo>
                    <a:pt x="2741" y="4958"/>
                  </a:lnTo>
                  <a:lnTo>
                    <a:pt x="2747" y="4964"/>
                  </a:lnTo>
                  <a:lnTo>
                    <a:pt x="2749" y="4972"/>
                  </a:lnTo>
                  <a:lnTo>
                    <a:pt x="2755" y="4986"/>
                  </a:lnTo>
                  <a:lnTo>
                    <a:pt x="2759" y="4994"/>
                  </a:lnTo>
                  <a:lnTo>
                    <a:pt x="2767" y="5002"/>
                  </a:lnTo>
                  <a:lnTo>
                    <a:pt x="2777" y="5008"/>
                  </a:lnTo>
                  <a:lnTo>
                    <a:pt x="2795" y="5010"/>
                  </a:lnTo>
                  <a:lnTo>
                    <a:pt x="2801" y="5014"/>
                  </a:lnTo>
                  <a:lnTo>
                    <a:pt x="2803" y="5016"/>
                  </a:lnTo>
                  <a:lnTo>
                    <a:pt x="2809" y="5024"/>
                  </a:lnTo>
                  <a:lnTo>
                    <a:pt x="2809" y="5030"/>
                  </a:lnTo>
                  <a:lnTo>
                    <a:pt x="2809" y="5034"/>
                  </a:lnTo>
                  <a:lnTo>
                    <a:pt x="2805" y="5042"/>
                  </a:lnTo>
                  <a:lnTo>
                    <a:pt x="2803" y="5048"/>
                  </a:lnTo>
                  <a:lnTo>
                    <a:pt x="2803" y="5068"/>
                  </a:lnTo>
                  <a:lnTo>
                    <a:pt x="2803" y="5080"/>
                  </a:lnTo>
                  <a:lnTo>
                    <a:pt x="2803" y="5088"/>
                  </a:lnTo>
                  <a:lnTo>
                    <a:pt x="2805" y="5092"/>
                  </a:lnTo>
                  <a:lnTo>
                    <a:pt x="2811" y="5096"/>
                  </a:lnTo>
                  <a:lnTo>
                    <a:pt x="2819" y="5092"/>
                  </a:lnTo>
                  <a:lnTo>
                    <a:pt x="2827" y="5086"/>
                  </a:lnTo>
                  <a:lnTo>
                    <a:pt x="2841" y="5072"/>
                  </a:lnTo>
                  <a:lnTo>
                    <a:pt x="2847" y="5068"/>
                  </a:lnTo>
                  <a:lnTo>
                    <a:pt x="2857" y="5068"/>
                  </a:lnTo>
                  <a:lnTo>
                    <a:pt x="2867" y="5074"/>
                  </a:lnTo>
                  <a:lnTo>
                    <a:pt x="2881" y="5094"/>
                  </a:lnTo>
                  <a:lnTo>
                    <a:pt x="2885" y="5108"/>
                  </a:lnTo>
                  <a:lnTo>
                    <a:pt x="2885" y="5124"/>
                  </a:lnTo>
                  <a:lnTo>
                    <a:pt x="2881" y="5136"/>
                  </a:lnTo>
                  <a:lnTo>
                    <a:pt x="2881" y="5152"/>
                  </a:lnTo>
                  <a:lnTo>
                    <a:pt x="2885" y="5162"/>
                  </a:lnTo>
                  <a:lnTo>
                    <a:pt x="2891" y="5172"/>
                  </a:lnTo>
                  <a:lnTo>
                    <a:pt x="2893" y="5180"/>
                  </a:lnTo>
                  <a:lnTo>
                    <a:pt x="2891" y="5190"/>
                  </a:lnTo>
                  <a:lnTo>
                    <a:pt x="2885" y="5208"/>
                  </a:lnTo>
                  <a:lnTo>
                    <a:pt x="2889" y="5218"/>
                  </a:lnTo>
                  <a:lnTo>
                    <a:pt x="2917" y="5216"/>
                  </a:lnTo>
                  <a:lnTo>
                    <a:pt x="2923" y="5220"/>
                  </a:lnTo>
                  <a:lnTo>
                    <a:pt x="2939" y="5236"/>
                  </a:lnTo>
                  <a:lnTo>
                    <a:pt x="2947" y="5236"/>
                  </a:lnTo>
                  <a:lnTo>
                    <a:pt x="3001" y="5216"/>
                  </a:lnTo>
                  <a:lnTo>
                    <a:pt x="3011" y="5218"/>
                  </a:lnTo>
                  <a:lnTo>
                    <a:pt x="3015" y="5222"/>
                  </a:lnTo>
                  <a:lnTo>
                    <a:pt x="3021" y="5230"/>
                  </a:lnTo>
                  <a:lnTo>
                    <a:pt x="3047" y="5270"/>
                  </a:lnTo>
                  <a:lnTo>
                    <a:pt x="3067" y="5294"/>
                  </a:lnTo>
                  <a:lnTo>
                    <a:pt x="3073" y="5298"/>
                  </a:lnTo>
                  <a:lnTo>
                    <a:pt x="3079" y="5298"/>
                  </a:lnTo>
                  <a:lnTo>
                    <a:pt x="3085" y="5298"/>
                  </a:lnTo>
                  <a:lnTo>
                    <a:pt x="3091" y="5296"/>
                  </a:lnTo>
                  <a:lnTo>
                    <a:pt x="3093" y="5294"/>
                  </a:lnTo>
                  <a:lnTo>
                    <a:pt x="3097" y="5290"/>
                  </a:lnTo>
                  <a:lnTo>
                    <a:pt x="3097" y="5288"/>
                  </a:lnTo>
                  <a:lnTo>
                    <a:pt x="3101" y="5280"/>
                  </a:lnTo>
                  <a:lnTo>
                    <a:pt x="3103" y="5278"/>
                  </a:lnTo>
                  <a:lnTo>
                    <a:pt x="3109" y="5278"/>
                  </a:lnTo>
                  <a:lnTo>
                    <a:pt x="3117" y="5278"/>
                  </a:lnTo>
                  <a:lnTo>
                    <a:pt x="3141" y="5302"/>
                  </a:lnTo>
                  <a:lnTo>
                    <a:pt x="3165" y="5326"/>
                  </a:lnTo>
                  <a:lnTo>
                    <a:pt x="3201" y="5346"/>
                  </a:lnTo>
                  <a:lnTo>
                    <a:pt x="3211" y="5354"/>
                  </a:lnTo>
                  <a:lnTo>
                    <a:pt x="3217" y="5366"/>
                  </a:lnTo>
                  <a:lnTo>
                    <a:pt x="3219" y="5374"/>
                  </a:lnTo>
                  <a:lnTo>
                    <a:pt x="3217" y="5384"/>
                  </a:lnTo>
                  <a:lnTo>
                    <a:pt x="3217" y="5396"/>
                  </a:lnTo>
                  <a:lnTo>
                    <a:pt x="3219" y="5408"/>
                  </a:lnTo>
                  <a:lnTo>
                    <a:pt x="3227" y="5424"/>
                  </a:lnTo>
                  <a:lnTo>
                    <a:pt x="3237" y="5430"/>
                  </a:lnTo>
                  <a:lnTo>
                    <a:pt x="3245" y="5432"/>
                  </a:lnTo>
                  <a:lnTo>
                    <a:pt x="3253" y="5432"/>
                  </a:lnTo>
                  <a:lnTo>
                    <a:pt x="3259" y="5430"/>
                  </a:lnTo>
                  <a:lnTo>
                    <a:pt x="3263" y="5426"/>
                  </a:lnTo>
                  <a:lnTo>
                    <a:pt x="3271" y="5418"/>
                  </a:lnTo>
                  <a:lnTo>
                    <a:pt x="3277" y="5420"/>
                  </a:lnTo>
                  <a:lnTo>
                    <a:pt x="3287" y="5422"/>
                  </a:lnTo>
                  <a:lnTo>
                    <a:pt x="3305" y="5434"/>
                  </a:lnTo>
                  <a:lnTo>
                    <a:pt x="3313" y="5446"/>
                  </a:lnTo>
                  <a:lnTo>
                    <a:pt x="3319" y="5456"/>
                  </a:lnTo>
                  <a:lnTo>
                    <a:pt x="3321" y="5464"/>
                  </a:lnTo>
                  <a:lnTo>
                    <a:pt x="3333" y="5486"/>
                  </a:lnTo>
                  <a:lnTo>
                    <a:pt x="3337" y="5488"/>
                  </a:lnTo>
                  <a:lnTo>
                    <a:pt x="3347" y="5492"/>
                  </a:lnTo>
                  <a:lnTo>
                    <a:pt x="3353" y="5496"/>
                  </a:lnTo>
                  <a:lnTo>
                    <a:pt x="3357" y="5500"/>
                  </a:lnTo>
                  <a:lnTo>
                    <a:pt x="3361" y="5512"/>
                  </a:lnTo>
                  <a:lnTo>
                    <a:pt x="3367" y="5528"/>
                  </a:lnTo>
                  <a:lnTo>
                    <a:pt x="3379" y="5520"/>
                  </a:lnTo>
                  <a:lnTo>
                    <a:pt x="3389" y="5508"/>
                  </a:lnTo>
                  <a:lnTo>
                    <a:pt x="3395" y="5504"/>
                  </a:lnTo>
                  <a:lnTo>
                    <a:pt x="3403" y="5500"/>
                  </a:lnTo>
                  <a:lnTo>
                    <a:pt x="3411" y="5500"/>
                  </a:lnTo>
                  <a:lnTo>
                    <a:pt x="3423" y="5500"/>
                  </a:lnTo>
                  <a:lnTo>
                    <a:pt x="3435" y="5502"/>
                  </a:lnTo>
                  <a:lnTo>
                    <a:pt x="3445" y="5506"/>
                  </a:lnTo>
                  <a:lnTo>
                    <a:pt x="3457" y="5508"/>
                  </a:lnTo>
                  <a:lnTo>
                    <a:pt x="3471" y="5508"/>
                  </a:lnTo>
                  <a:lnTo>
                    <a:pt x="3521" y="5480"/>
                  </a:lnTo>
                  <a:lnTo>
                    <a:pt x="3565" y="5468"/>
                  </a:lnTo>
                  <a:lnTo>
                    <a:pt x="3603" y="5442"/>
                  </a:lnTo>
                  <a:lnTo>
                    <a:pt x="3631" y="5430"/>
                  </a:lnTo>
                  <a:lnTo>
                    <a:pt x="3639" y="5424"/>
                  </a:lnTo>
                  <a:lnTo>
                    <a:pt x="3635" y="5418"/>
                  </a:lnTo>
                  <a:lnTo>
                    <a:pt x="3621" y="5406"/>
                  </a:lnTo>
                  <a:lnTo>
                    <a:pt x="3615" y="5400"/>
                  </a:lnTo>
                  <a:lnTo>
                    <a:pt x="3609" y="5390"/>
                  </a:lnTo>
                  <a:lnTo>
                    <a:pt x="3603" y="5386"/>
                  </a:lnTo>
                  <a:lnTo>
                    <a:pt x="3597" y="5380"/>
                  </a:lnTo>
                  <a:lnTo>
                    <a:pt x="3587" y="5380"/>
                  </a:lnTo>
                  <a:lnTo>
                    <a:pt x="3571" y="5380"/>
                  </a:lnTo>
                  <a:lnTo>
                    <a:pt x="3565" y="5378"/>
                  </a:lnTo>
                  <a:lnTo>
                    <a:pt x="3543" y="5372"/>
                  </a:lnTo>
                  <a:lnTo>
                    <a:pt x="3521" y="5366"/>
                  </a:lnTo>
                  <a:lnTo>
                    <a:pt x="3517" y="5366"/>
                  </a:lnTo>
                  <a:lnTo>
                    <a:pt x="3513" y="5362"/>
                  </a:lnTo>
                  <a:lnTo>
                    <a:pt x="3509" y="5358"/>
                  </a:lnTo>
                  <a:lnTo>
                    <a:pt x="3503" y="5352"/>
                  </a:lnTo>
                  <a:lnTo>
                    <a:pt x="3501" y="5342"/>
                  </a:lnTo>
                  <a:lnTo>
                    <a:pt x="3503" y="5332"/>
                  </a:lnTo>
                  <a:lnTo>
                    <a:pt x="3527" y="5284"/>
                  </a:lnTo>
                  <a:lnTo>
                    <a:pt x="3535" y="5272"/>
                  </a:lnTo>
                  <a:lnTo>
                    <a:pt x="3577" y="5232"/>
                  </a:lnTo>
                  <a:lnTo>
                    <a:pt x="3589" y="5224"/>
                  </a:lnTo>
                  <a:lnTo>
                    <a:pt x="3625" y="5214"/>
                  </a:lnTo>
                  <a:lnTo>
                    <a:pt x="3641" y="5208"/>
                  </a:lnTo>
                  <a:lnTo>
                    <a:pt x="3679" y="5180"/>
                  </a:lnTo>
                  <a:lnTo>
                    <a:pt x="3687" y="5178"/>
                  </a:lnTo>
                  <a:lnTo>
                    <a:pt x="3703" y="5174"/>
                  </a:lnTo>
                  <a:lnTo>
                    <a:pt x="3709" y="5170"/>
                  </a:lnTo>
                  <a:lnTo>
                    <a:pt x="3729" y="5150"/>
                  </a:lnTo>
                  <a:lnTo>
                    <a:pt x="3738" y="5142"/>
                  </a:lnTo>
                  <a:lnTo>
                    <a:pt x="3744" y="5130"/>
                  </a:lnTo>
                  <a:lnTo>
                    <a:pt x="3750" y="5118"/>
                  </a:lnTo>
                  <a:lnTo>
                    <a:pt x="3758" y="5088"/>
                  </a:lnTo>
                  <a:lnTo>
                    <a:pt x="3762" y="5078"/>
                  </a:lnTo>
                  <a:lnTo>
                    <a:pt x="3768" y="5070"/>
                  </a:lnTo>
                  <a:lnTo>
                    <a:pt x="3774" y="5064"/>
                  </a:lnTo>
                  <a:lnTo>
                    <a:pt x="3782" y="5054"/>
                  </a:lnTo>
                  <a:lnTo>
                    <a:pt x="3788" y="5044"/>
                  </a:lnTo>
                  <a:lnTo>
                    <a:pt x="3790" y="5028"/>
                  </a:lnTo>
                  <a:lnTo>
                    <a:pt x="3790" y="5014"/>
                  </a:lnTo>
                  <a:lnTo>
                    <a:pt x="3790" y="5000"/>
                  </a:lnTo>
                  <a:lnTo>
                    <a:pt x="3784" y="4978"/>
                  </a:lnTo>
                  <a:lnTo>
                    <a:pt x="3774" y="4956"/>
                  </a:lnTo>
                  <a:lnTo>
                    <a:pt x="3768" y="4948"/>
                  </a:lnTo>
                  <a:lnTo>
                    <a:pt x="3766" y="4936"/>
                  </a:lnTo>
                  <a:lnTo>
                    <a:pt x="3764" y="4922"/>
                  </a:lnTo>
                  <a:lnTo>
                    <a:pt x="3766" y="4900"/>
                  </a:lnTo>
                  <a:lnTo>
                    <a:pt x="3768" y="4866"/>
                  </a:lnTo>
                  <a:lnTo>
                    <a:pt x="3794" y="4786"/>
                  </a:lnTo>
                  <a:lnTo>
                    <a:pt x="3800" y="4776"/>
                  </a:lnTo>
                  <a:lnTo>
                    <a:pt x="3806" y="4770"/>
                  </a:lnTo>
                  <a:lnTo>
                    <a:pt x="3810" y="4764"/>
                  </a:lnTo>
                  <a:lnTo>
                    <a:pt x="3810" y="4756"/>
                  </a:lnTo>
                  <a:lnTo>
                    <a:pt x="3806" y="4748"/>
                  </a:lnTo>
                  <a:lnTo>
                    <a:pt x="3798" y="4740"/>
                  </a:lnTo>
                  <a:lnTo>
                    <a:pt x="3784" y="4728"/>
                  </a:lnTo>
                  <a:lnTo>
                    <a:pt x="3776" y="4720"/>
                  </a:lnTo>
                  <a:lnTo>
                    <a:pt x="3770" y="4710"/>
                  </a:lnTo>
                  <a:lnTo>
                    <a:pt x="3762" y="4696"/>
                  </a:lnTo>
                  <a:lnTo>
                    <a:pt x="3758" y="4684"/>
                  </a:lnTo>
                  <a:lnTo>
                    <a:pt x="3756" y="4670"/>
                  </a:lnTo>
                  <a:lnTo>
                    <a:pt x="3752" y="4630"/>
                  </a:lnTo>
                  <a:lnTo>
                    <a:pt x="3750" y="4618"/>
                  </a:lnTo>
                  <a:lnTo>
                    <a:pt x="3742" y="4606"/>
                  </a:lnTo>
                  <a:lnTo>
                    <a:pt x="3733" y="4598"/>
                  </a:lnTo>
                  <a:lnTo>
                    <a:pt x="3721" y="4592"/>
                  </a:lnTo>
                  <a:lnTo>
                    <a:pt x="3709" y="4588"/>
                  </a:lnTo>
                  <a:lnTo>
                    <a:pt x="3699" y="4586"/>
                  </a:lnTo>
                  <a:lnTo>
                    <a:pt x="3665" y="4590"/>
                  </a:lnTo>
                  <a:lnTo>
                    <a:pt x="3657" y="4590"/>
                  </a:lnTo>
                  <a:lnTo>
                    <a:pt x="3649" y="4588"/>
                  </a:lnTo>
                  <a:lnTo>
                    <a:pt x="3647" y="4582"/>
                  </a:lnTo>
                  <a:lnTo>
                    <a:pt x="3647" y="4576"/>
                  </a:lnTo>
                  <a:lnTo>
                    <a:pt x="3657" y="4564"/>
                  </a:lnTo>
                  <a:lnTo>
                    <a:pt x="3663" y="4554"/>
                  </a:lnTo>
                  <a:lnTo>
                    <a:pt x="3665" y="4542"/>
                  </a:lnTo>
                  <a:lnTo>
                    <a:pt x="3665" y="4530"/>
                  </a:lnTo>
                  <a:lnTo>
                    <a:pt x="3667" y="4522"/>
                  </a:lnTo>
                  <a:lnTo>
                    <a:pt x="3671" y="4514"/>
                  </a:lnTo>
                  <a:lnTo>
                    <a:pt x="3709" y="4478"/>
                  </a:lnTo>
                  <a:lnTo>
                    <a:pt x="3719" y="4466"/>
                  </a:lnTo>
                  <a:lnTo>
                    <a:pt x="3725" y="4454"/>
                  </a:lnTo>
                  <a:lnTo>
                    <a:pt x="3723" y="4440"/>
                  </a:lnTo>
                  <a:lnTo>
                    <a:pt x="3717" y="4454"/>
                  </a:lnTo>
                  <a:lnTo>
                    <a:pt x="3705" y="4448"/>
                  </a:lnTo>
                  <a:lnTo>
                    <a:pt x="3639" y="4428"/>
                  </a:lnTo>
                  <a:lnTo>
                    <a:pt x="3635" y="4424"/>
                  </a:lnTo>
                  <a:lnTo>
                    <a:pt x="3633" y="4418"/>
                  </a:lnTo>
                  <a:lnTo>
                    <a:pt x="3633" y="4410"/>
                  </a:lnTo>
                  <a:lnTo>
                    <a:pt x="3635" y="4400"/>
                  </a:lnTo>
                  <a:lnTo>
                    <a:pt x="3637" y="4394"/>
                  </a:lnTo>
                  <a:lnTo>
                    <a:pt x="3657" y="4358"/>
                  </a:lnTo>
                  <a:lnTo>
                    <a:pt x="3683" y="4300"/>
                  </a:lnTo>
                  <a:lnTo>
                    <a:pt x="3683" y="4290"/>
                  </a:lnTo>
                  <a:lnTo>
                    <a:pt x="3675" y="4278"/>
                  </a:lnTo>
                  <a:lnTo>
                    <a:pt x="3673" y="4272"/>
                  </a:lnTo>
                  <a:lnTo>
                    <a:pt x="3673" y="4252"/>
                  </a:lnTo>
                  <a:lnTo>
                    <a:pt x="3673" y="4226"/>
                  </a:lnTo>
                  <a:lnTo>
                    <a:pt x="3677" y="4218"/>
                  </a:lnTo>
                  <a:lnTo>
                    <a:pt x="3681" y="4212"/>
                  </a:lnTo>
                  <a:lnTo>
                    <a:pt x="3687" y="4212"/>
                  </a:lnTo>
                  <a:lnTo>
                    <a:pt x="3691" y="4218"/>
                  </a:lnTo>
                  <a:lnTo>
                    <a:pt x="3695" y="4228"/>
                  </a:lnTo>
                  <a:lnTo>
                    <a:pt x="3697" y="4248"/>
                  </a:lnTo>
                  <a:lnTo>
                    <a:pt x="3701" y="4254"/>
                  </a:lnTo>
                  <a:lnTo>
                    <a:pt x="3705" y="4260"/>
                  </a:lnTo>
                  <a:lnTo>
                    <a:pt x="3717" y="4268"/>
                  </a:lnTo>
                  <a:lnTo>
                    <a:pt x="3721" y="4272"/>
                  </a:lnTo>
                  <a:lnTo>
                    <a:pt x="3729" y="4288"/>
                  </a:lnTo>
                  <a:lnTo>
                    <a:pt x="3733" y="4296"/>
                  </a:lnTo>
                  <a:lnTo>
                    <a:pt x="3742" y="4302"/>
                  </a:lnTo>
                  <a:lnTo>
                    <a:pt x="3750" y="4302"/>
                  </a:lnTo>
                  <a:lnTo>
                    <a:pt x="3776" y="4302"/>
                  </a:lnTo>
                  <a:lnTo>
                    <a:pt x="3784" y="4298"/>
                  </a:lnTo>
                  <a:lnTo>
                    <a:pt x="3794" y="4296"/>
                  </a:lnTo>
                  <a:lnTo>
                    <a:pt x="3802" y="4288"/>
                  </a:lnTo>
                  <a:lnTo>
                    <a:pt x="3808" y="4280"/>
                  </a:lnTo>
                  <a:lnTo>
                    <a:pt x="3810" y="4266"/>
                  </a:lnTo>
                  <a:lnTo>
                    <a:pt x="3810" y="4256"/>
                  </a:lnTo>
                  <a:lnTo>
                    <a:pt x="3810" y="4246"/>
                  </a:lnTo>
                  <a:lnTo>
                    <a:pt x="3812" y="4238"/>
                  </a:lnTo>
                  <a:lnTo>
                    <a:pt x="3816" y="4226"/>
                  </a:lnTo>
                  <a:lnTo>
                    <a:pt x="3816" y="4216"/>
                  </a:lnTo>
                  <a:lnTo>
                    <a:pt x="3814" y="4208"/>
                  </a:lnTo>
                  <a:lnTo>
                    <a:pt x="3808" y="4206"/>
                  </a:lnTo>
                  <a:lnTo>
                    <a:pt x="3802" y="4206"/>
                  </a:lnTo>
                  <a:lnTo>
                    <a:pt x="3796" y="4206"/>
                  </a:lnTo>
                  <a:lnTo>
                    <a:pt x="3790" y="4208"/>
                  </a:lnTo>
                  <a:lnTo>
                    <a:pt x="3784" y="4208"/>
                  </a:lnTo>
                  <a:lnTo>
                    <a:pt x="3776" y="4208"/>
                  </a:lnTo>
                  <a:lnTo>
                    <a:pt x="3760" y="4202"/>
                  </a:lnTo>
                  <a:lnTo>
                    <a:pt x="3748" y="4200"/>
                  </a:lnTo>
                  <a:lnTo>
                    <a:pt x="3727" y="4202"/>
                  </a:lnTo>
                  <a:lnTo>
                    <a:pt x="3719" y="4200"/>
                  </a:lnTo>
                  <a:lnTo>
                    <a:pt x="3717" y="4198"/>
                  </a:lnTo>
                  <a:lnTo>
                    <a:pt x="3715" y="4194"/>
                  </a:lnTo>
                  <a:lnTo>
                    <a:pt x="3719" y="4170"/>
                  </a:lnTo>
                  <a:lnTo>
                    <a:pt x="3719" y="4160"/>
                  </a:lnTo>
                  <a:lnTo>
                    <a:pt x="3719" y="4154"/>
                  </a:lnTo>
                  <a:lnTo>
                    <a:pt x="3717" y="4144"/>
                  </a:lnTo>
                  <a:lnTo>
                    <a:pt x="3703" y="4108"/>
                  </a:lnTo>
                  <a:lnTo>
                    <a:pt x="3705" y="4100"/>
                  </a:lnTo>
                  <a:lnTo>
                    <a:pt x="3711" y="4096"/>
                  </a:lnTo>
                  <a:lnTo>
                    <a:pt x="3725" y="4098"/>
                  </a:lnTo>
                  <a:lnTo>
                    <a:pt x="3735" y="4100"/>
                  </a:lnTo>
                  <a:lnTo>
                    <a:pt x="3746" y="4106"/>
                  </a:lnTo>
                  <a:lnTo>
                    <a:pt x="3756" y="4120"/>
                  </a:lnTo>
                  <a:lnTo>
                    <a:pt x="3762" y="4124"/>
                  </a:lnTo>
                  <a:lnTo>
                    <a:pt x="3770" y="4126"/>
                  </a:lnTo>
                  <a:lnTo>
                    <a:pt x="3776" y="4128"/>
                  </a:lnTo>
                  <a:lnTo>
                    <a:pt x="3784" y="4132"/>
                  </a:lnTo>
                  <a:lnTo>
                    <a:pt x="3798" y="4142"/>
                  </a:lnTo>
                  <a:lnTo>
                    <a:pt x="3808" y="4146"/>
                  </a:lnTo>
                  <a:lnTo>
                    <a:pt x="3818" y="4150"/>
                  </a:lnTo>
                  <a:lnTo>
                    <a:pt x="3828" y="4148"/>
                  </a:lnTo>
                  <a:lnTo>
                    <a:pt x="3832" y="4146"/>
                  </a:lnTo>
                  <a:lnTo>
                    <a:pt x="3842" y="4142"/>
                  </a:lnTo>
                  <a:lnTo>
                    <a:pt x="3860" y="4126"/>
                  </a:lnTo>
                  <a:lnTo>
                    <a:pt x="3866" y="4122"/>
                  </a:lnTo>
                  <a:lnTo>
                    <a:pt x="3870" y="4124"/>
                  </a:lnTo>
                  <a:lnTo>
                    <a:pt x="3882" y="4128"/>
                  </a:lnTo>
                  <a:lnTo>
                    <a:pt x="3886" y="4130"/>
                  </a:lnTo>
                  <a:lnTo>
                    <a:pt x="3890" y="4130"/>
                  </a:lnTo>
                  <a:lnTo>
                    <a:pt x="3892" y="4128"/>
                  </a:lnTo>
                  <a:lnTo>
                    <a:pt x="3898" y="4124"/>
                  </a:lnTo>
                  <a:lnTo>
                    <a:pt x="3900" y="4118"/>
                  </a:lnTo>
                  <a:lnTo>
                    <a:pt x="3904" y="4100"/>
                  </a:lnTo>
                  <a:lnTo>
                    <a:pt x="3902" y="4092"/>
                  </a:lnTo>
                  <a:lnTo>
                    <a:pt x="3896" y="4062"/>
                  </a:lnTo>
                  <a:lnTo>
                    <a:pt x="3898" y="4058"/>
                  </a:lnTo>
                  <a:lnTo>
                    <a:pt x="3898" y="4054"/>
                  </a:lnTo>
                  <a:lnTo>
                    <a:pt x="3900" y="4052"/>
                  </a:lnTo>
                  <a:lnTo>
                    <a:pt x="3910" y="4044"/>
                  </a:lnTo>
                  <a:lnTo>
                    <a:pt x="3914" y="4038"/>
                  </a:lnTo>
                  <a:lnTo>
                    <a:pt x="3916" y="4036"/>
                  </a:lnTo>
                  <a:lnTo>
                    <a:pt x="3918" y="4032"/>
                  </a:lnTo>
                  <a:lnTo>
                    <a:pt x="3920" y="4020"/>
                  </a:lnTo>
                  <a:lnTo>
                    <a:pt x="3920" y="4018"/>
                  </a:lnTo>
                  <a:lnTo>
                    <a:pt x="3922" y="4014"/>
                  </a:lnTo>
                  <a:lnTo>
                    <a:pt x="3930" y="4012"/>
                  </a:lnTo>
                  <a:lnTo>
                    <a:pt x="3940" y="4010"/>
                  </a:lnTo>
                  <a:lnTo>
                    <a:pt x="3974" y="4014"/>
                  </a:lnTo>
                  <a:lnTo>
                    <a:pt x="3992" y="4014"/>
                  </a:lnTo>
                  <a:lnTo>
                    <a:pt x="4018" y="4008"/>
                  </a:lnTo>
                  <a:lnTo>
                    <a:pt x="4040" y="4000"/>
                  </a:lnTo>
                  <a:lnTo>
                    <a:pt x="4046" y="3998"/>
                  </a:lnTo>
                  <a:lnTo>
                    <a:pt x="4050" y="3998"/>
                  </a:lnTo>
                  <a:lnTo>
                    <a:pt x="4054" y="4000"/>
                  </a:lnTo>
                  <a:lnTo>
                    <a:pt x="4054" y="4004"/>
                  </a:lnTo>
                  <a:lnTo>
                    <a:pt x="4050" y="4012"/>
                  </a:lnTo>
                  <a:lnTo>
                    <a:pt x="4044" y="4022"/>
                  </a:lnTo>
                  <a:lnTo>
                    <a:pt x="4032" y="4048"/>
                  </a:lnTo>
                  <a:lnTo>
                    <a:pt x="4032" y="4056"/>
                  </a:lnTo>
                  <a:lnTo>
                    <a:pt x="4034" y="4058"/>
                  </a:lnTo>
                  <a:lnTo>
                    <a:pt x="4036" y="4064"/>
                  </a:lnTo>
                  <a:lnTo>
                    <a:pt x="4050" y="4080"/>
                  </a:lnTo>
                  <a:lnTo>
                    <a:pt x="4052" y="4086"/>
                  </a:lnTo>
                  <a:lnTo>
                    <a:pt x="4050" y="4094"/>
                  </a:lnTo>
                  <a:lnTo>
                    <a:pt x="4046" y="4100"/>
                  </a:lnTo>
                  <a:lnTo>
                    <a:pt x="4040" y="4102"/>
                  </a:lnTo>
                  <a:lnTo>
                    <a:pt x="4034" y="4100"/>
                  </a:lnTo>
                  <a:lnTo>
                    <a:pt x="4026" y="4098"/>
                  </a:lnTo>
                  <a:lnTo>
                    <a:pt x="4016" y="4092"/>
                  </a:lnTo>
                  <a:lnTo>
                    <a:pt x="4008" y="4092"/>
                  </a:lnTo>
                  <a:lnTo>
                    <a:pt x="4004" y="4092"/>
                  </a:lnTo>
                  <a:lnTo>
                    <a:pt x="4002" y="4098"/>
                  </a:lnTo>
                  <a:lnTo>
                    <a:pt x="4000" y="4100"/>
                  </a:lnTo>
                  <a:lnTo>
                    <a:pt x="3998" y="4106"/>
                  </a:lnTo>
                  <a:lnTo>
                    <a:pt x="4000" y="4112"/>
                  </a:lnTo>
                  <a:lnTo>
                    <a:pt x="4006" y="4120"/>
                  </a:lnTo>
                  <a:lnTo>
                    <a:pt x="4016" y="4126"/>
                  </a:lnTo>
                  <a:lnTo>
                    <a:pt x="4036" y="4132"/>
                  </a:lnTo>
                  <a:lnTo>
                    <a:pt x="4052" y="4130"/>
                  </a:lnTo>
                  <a:lnTo>
                    <a:pt x="4068" y="4128"/>
                  </a:lnTo>
                  <a:lnTo>
                    <a:pt x="4098" y="4118"/>
                  </a:lnTo>
                  <a:lnTo>
                    <a:pt x="4106" y="4118"/>
                  </a:lnTo>
                  <a:lnTo>
                    <a:pt x="4110" y="4120"/>
                  </a:lnTo>
                  <a:lnTo>
                    <a:pt x="4110" y="4126"/>
                  </a:lnTo>
                  <a:lnTo>
                    <a:pt x="4110" y="4128"/>
                  </a:lnTo>
                  <a:lnTo>
                    <a:pt x="4106" y="4134"/>
                  </a:lnTo>
                  <a:lnTo>
                    <a:pt x="4102" y="4142"/>
                  </a:lnTo>
                  <a:lnTo>
                    <a:pt x="4094" y="4150"/>
                  </a:lnTo>
                  <a:lnTo>
                    <a:pt x="4086" y="4156"/>
                  </a:lnTo>
                  <a:lnTo>
                    <a:pt x="4074" y="4162"/>
                  </a:lnTo>
                  <a:lnTo>
                    <a:pt x="4062" y="4166"/>
                  </a:lnTo>
                  <a:lnTo>
                    <a:pt x="4050" y="4166"/>
                  </a:lnTo>
                  <a:lnTo>
                    <a:pt x="4034" y="4168"/>
                  </a:lnTo>
                  <a:lnTo>
                    <a:pt x="4024" y="4166"/>
                  </a:lnTo>
                  <a:lnTo>
                    <a:pt x="4012" y="4164"/>
                  </a:lnTo>
                  <a:lnTo>
                    <a:pt x="4002" y="4158"/>
                  </a:lnTo>
                  <a:lnTo>
                    <a:pt x="3992" y="4152"/>
                  </a:lnTo>
                  <a:lnTo>
                    <a:pt x="3978" y="4134"/>
                  </a:lnTo>
                  <a:lnTo>
                    <a:pt x="3970" y="4126"/>
                  </a:lnTo>
                  <a:lnTo>
                    <a:pt x="3964" y="4126"/>
                  </a:lnTo>
                  <a:lnTo>
                    <a:pt x="3960" y="4126"/>
                  </a:lnTo>
                  <a:lnTo>
                    <a:pt x="3958" y="4134"/>
                  </a:lnTo>
                  <a:lnTo>
                    <a:pt x="3958" y="4140"/>
                  </a:lnTo>
                  <a:lnTo>
                    <a:pt x="3960" y="4146"/>
                  </a:lnTo>
                  <a:lnTo>
                    <a:pt x="3970" y="4162"/>
                  </a:lnTo>
                  <a:lnTo>
                    <a:pt x="3974" y="4172"/>
                  </a:lnTo>
                  <a:lnTo>
                    <a:pt x="3976" y="4182"/>
                  </a:lnTo>
                  <a:lnTo>
                    <a:pt x="3974" y="4192"/>
                  </a:lnTo>
                  <a:lnTo>
                    <a:pt x="3970" y="4198"/>
                  </a:lnTo>
                  <a:lnTo>
                    <a:pt x="3956" y="4208"/>
                  </a:lnTo>
                  <a:lnTo>
                    <a:pt x="3950" y="4218"/>
                  </a:lnTo>
                  <a:lnTo>
                    <a:pt x="3950" y="4228"/>
                  </a:lnTo>
                  <a:lnTo>
                    <a:pt x="3952" y="4236"/>
                  </a:lnTo>
                  <a:lnTo>
                    <a:pt x="3956" y="4244"/>
                  </a:lnTo>
                  <a:lnTo>
                    <a:pt x="3964" y="4250"/>
                  </a:lnTo>
                  <a:lnTo>
                    <a:pt x="3970" y="4256"/>
                  </a:lnTo>
                  <a:lnTo>
                    <a:pt x="3982" y="4260"/>
                  </a:lnTo>
                  <a:lnTo>
                    <a:pt x="3998" y="4260"/>
                  </a:lnTo>
                  <a:lnTo>
                    <a:pt x="4024" y="4256"/>
                  </a:lnTo>
                  <a:lnTo>
                    <a:pt x="4044" y="4256"/>
                  </a:lnTo>
                  <a:lnTo>
                    <a:pt x="4066" y="4260"/>
                  </a:lnTo>
                  <a:lnTo>
                    <a:pt x="4098" y="4272"/>
                  </a:lnTo>
                  <a:lnTo>
                    <a:pt x="4116" y="4276"/>
                  </a:lnTo>
                  <a:lnTo>
                    <a:pt x="4138" y="4272"/>
                  </a:lnTo>
                  <a:lnTo>
                    <a:pt x="4208" y="4270"/>
                  </a:lnTo>
                  <a:lnTo>
                    <a:pt x="4242" y="4270"/>
                  </a:lnTo>
                  <a:lnTo>
                    <a:pt x="4276" y="4262"/>
                  </a:lnTo>
                  <a:lnTo>
                    <a:pt x="4322" y="4234"/>
                  </a:lnTo>
                  <a:lnTo>
                    <a:pt x="4334" y="4230"/>
                  </a:lnTo>
                  <a:lnTo>
                    <a:pt x="4344" y="4230"/>
                  </a:lnTo>
                  <a:lnTo>
                    <a:pt x="4352" y="4232"/>
                  </a:lnTo>
                  <a:lnTo>
                    <a:pt x="4358" y="4236"/>
                  </a:lnTo>
                  <a:lnTo>
                    <a:pt x="4366" y="4246"/>
                  </a:lnTo>
                  <a:lnTo>
                    <a:pt x="4388" y="4278"/>
                  </a:lnTo>
                  <a:lnTo>
                    <a:pt x="4394" y="4292"/>
                  </a:lnTo>
                  <a:lnTo>
                    <a:pt x="4392" y="4302"/>
                  </a:lnTo>
                  <a:lnTo>
                    <a:pt x="4388" y="4310"/>
                  </a:lnTo>
                  <a:lnTo>
                    <a:pt x="4388" y="4318"/>
                  </a:lnTo>
                  <a:lnTo>
                    <a:pt x="4394" y="4328"/>
                  </a:lnTo>
                  <a:lnTo>
                    <a:pt x="4408" y="4342"/>
                  </a:lnTo>
                  <a:lnTo>
                    <a:pt x="4428" y="4368"/>
                  </a:lnTo>
                  <a:lnTo>
                    <a:pt x="4432" y="4434"/>
                  </a:lnTo>
                  <a:lnTo>
                    <a:pt x="4432" y="4444"/>
                  </a:lnTo>
                  <a:lnTo>
                    <a:pt x="4430" y="4446"/>
                  </a:lnTo>
                  <a:lnTo>
                    <a:pt x="4428" y="4450"/>
                  </a:lnTo>
                  <a:lnTo>
                    <a:pt x="4422" y="4460"/>
                  </a:lnTo>
                  <a:lnTo>
                    <a:pt x="4414" y="4466"/>
                  </a:lnTo>
                  <a:lnTo>
                    <a:pt x="4406" y="4466"/>
                  </a:lnTo>
                  <a:lnTo>
                    <a:pt x="4398" y="4466"/>
                  </a:lnTo>
                  <a:lnTo>
                    <a:pt x="4374" y="4448"/>
                  </a:lnTo>
                  <a:lnTo>
                    <a:pt x="4364" y="4446"/>
                  </a:lnTo>
                  <a:lnTo>
                    <a:pt x="4356" y="4450"/>
                  </a:lnTo>
                  <a:lnTo>
                    <a:pt x="4350" y="4458"/>
                  </a:lnTo>
                  <a:lnTo>
                    <a:pt x="4342" y="4468"/>
                  </a:lnTo>
                  <a:lnTo>
                    <a:pt x="4336" y="4490"/>
                  </a:lnTo>
                  <a:lnTo>
                    <a:pt x="4334" y="4502"/>
                  </a:lnTo>
                  <a:lnTo>
                    <a:pt x="4338" y="4514"/>
                  </a:lnTo>
                  <a:lnTo>
                    <a:pt x="4340" y="4520"/>
                  </a:lnTo>
                  <a:lnTo>
                    <a:pt x="4344" y="4554"/>
                  </a:lnTo>
                  <a:lnTo>
                    <a:pt x="4346" y="4566"/>
                  </a:lnTo>
                  <a:lnTo>
                    <a:pt x="4352" y="4572"/>
                  </a:lnTo>
                  <a:lnTo>
                    <a:pt x="4360" y="4576"/>
                  </a:lnTo>
                  <a:lnTo>
                    <a:pt x="4366" y="4578"/>
                  </a:lnTo>
                  <a:lnTo>
                    <a:pt x="4372" y="4582"/>
                  </a:lnTo>
                  <a:lnTo>
                    <a:pt x="4378" y="4588"/>
                  </a:lnTo>
                  <a:lnTo>
                    <a:pt x="4380" y="4594"/>
                  </a:lnTo>
                  <a:lnTo>
                    <a:pt x="4382" y="4602"/>
                  </a:lnTo>
                  <a:lnTo>
                    <a:pt x="4382" y="4620"/>
                  </a:lnTo>
                  <a:lnTo>
                    <a:pt x="4378" y="4636"/>
                  </a:lnTo>
                  <a:lnTo>
                    <a:pt x="4352" y="4666"/>
                  </a:lnTo>
                  <a:lnTo>
                    <a:pt x="4344" y="4682"/>
                  </a:lnTo>
                  <a:lnTo>
                    <a:pt x="4344" y="4696"/>
                  </a:lnTo>
                  <a:lnTo>
                    <a:pt x="4346" y="4710"/>
                  </a:lnTo>
                  <a:lnTo>
                    <a:pt x="4356" y="4720"/>
                  </a:lnTo>
                  <a:lnTo>
                    <a:pt x="4382" y="4736"/>
                  </a:lnTo>
                  <a:lnTo>
                    <a:pt x="4388" y="4744"/>
                  </a:lnTo>
                  <a:lnTo>
                    <a:pt x="4384" y="4752"/>
                  </a:lnTo>
                  <a:lnTo>
                    <a:pt x="4376" y="4766"/>
                  </a:lnTo>
                  <a:lnTo>
                    <a:pt x="4356" y="4784"/>
                  </a:lnTo>
                  <a:lnTo>
                    <a:pt x="4346" y="4800"/>
                  </a:lnTo>
                  <a:lnTo>
                    <a:pt x="4340" y="4812"/>
                  </a:lnTo>
                  <a:lnTo>
                    <a:pt x="4338" y="4820"/>
                  </a:lnTo>
                  <a:lnTo>
                    <a:pt x="4332" y="4826"/>
                  </a:lnTo>
                  <a:lnTo>
                    <a:pt x="4330" y="4828"/>
                  </a:lnTo>
                  <a:lnTo>
                    <a:pt x="4328" y="4826"/>
                  </a:lnTo>
                  <a:lnTo>
                    <a:pt x="4320" y="4824"/>
                  </a:lnTo>
                  <a:lnTo>
                    <a:pt x="4306" y="4812"/>
                  </a:lnTo>
                  <a:lnTo>
                    <a:pt x="4300" y="4810"/>
                  </a:lnTo>
                  <a:lnTo>
                    <a:pt x="4292" y="4812"/>
                  </a:lnTo>
                  <a:lnTo>
                    <a:pt x="4274" y="4828"/>
                  </a:lnTo>
                  <a:lnTo>
                    <a:pt x="4266" y="4832"/>
                  </a:lnTo>
                  <a:lnTo>
                    <a:pt x="4258" y="4832"/>
                  </a:lnTo>
                  <a:lnTo>
                    <a:pt x="4250" y="4828"/>
                  </a:lnTo>
                  <a:lnTo>
                    <a:pt x="4242" y="4820"/>
                  </a:lnTo>
                  <a:lnTo>
                    <a:pt x="4236" y="4818"/>
                  </a:lnTo>
                  <a:lnTo>
                    <a:pt x="4224" y="4814"/>
                  </a:lnTo>
                  <a:lnTo>
                    <a:pt x="4220" y="4812"/>
                  </a:lnTo>
                  <a:lnTo>
                    <a:pt x="4208" y="4800"/>
                  </a:lnTo>
                  <a:lnTo>
                    <a:pt x="4202" y="4796"/>
                  </a:lnTo>
                  <a:lnTo>
                    <a:pt x="4194" y="4796"/>
                  </a:lnTo>
                  <a:lnTo>
                    <a:pt x="4190" y="4796"/>
                  </a:lnTo>
                  <a:lnTo>
                    <a:pt x="4182" y="4800"/>
                  </a:lnTo>
                  <a:lnTo>
                    <a:pt x="4176" y="4818"/>
                  </a:lnTo>
                  <a:lnTo>
                    <a:pt x="4166" y="4836"/>
                  </a:lnTo>
                  <a:lnTo>
                    <a:pt x="4166" y="4844"/>
                  </a:lnTo>
                  <a:lnTo>
                    <a:pt x="4168" y="4874"/>
                  </a:lnTo>
                  <a:lnTo>
                    <a:pt x="4176" y="4888"/>
                  </a:lnTo>
                  <a:lnTo>
                    <a:pt x="4180" y="4892"/>
                  </a:lnTo>
                  <a:lnTo>
                    <a:pt x="4192" y="4900"/>
                  </a:lnTo>
                  <a:lnTo>
                    <a:pt x="4228" y="4924"/>
                  </a:lnTo>
                  <a:lnTo>
                    <a:pt x="4230" y="4928"/>
                  </a:lnTo>
                  <a:lnTo>
                    <a:pt x="4236" y="4940"/>
                  </a:lnTo>
                  <a:lnTo>
                    <a:pt x="4236" y="4952"/>
                  </a:lnTo>
                  <a:lnTo>
                    <a:pt x="4242" y="4966"/>
                  </a:lnTo>
                  <a:lnTo>
                    <a:pt x="4268" y="4970"/>
                  </a:lnTo>
                  <a:lnTo>
                    <a:pt x="4280" y="4974"/>
                  </a:lnTo>
                  <a:lnTo>
                    <a:pt x="4288" y="4978"/>
                  </a:lnTo>
                  <a:lnTo>
                    <a:pt x="4302" y="4988"/>
                  </a:lnTo>
                  <a:lnTo>
                    <a:pt x="4306" y="4990"/>
                  </a:lnTo>
                  <a:lnTo>
                    <a:pt x="4312" y="4986"/>
                  </a:lnTo>
                  <a:lnTo>
                    <a:pt x="4316" y="4978"/>
                  </a:lnTo>
                  <a:lnTo>
                    <a:pt x="4318" y="4972"/>
                  </a:lnTo>
                  <a:lnTo>
                    <a:pt x="4318" y="4964"/>
                  </a:lnTo>
                  <a:lnTo>
                    <a:pt x="4320" y="4958"/>
                  </a:lnTo>
                  <a:lnTo>
                    <a:pt x="4330" y="4936"/>
                  </a:lnTo>
                  <a:lnTo>
                    <a:pt x="4332" y="4930"/>
                  </a:lnTo>
                  <a:lnTo>
                    <a:pt x="4330" y="4922"/>
                  </a:lnTo>
                  <a:lnTo>
                    <a:pt x="4326" y="4906"/>
                  </a:lnTo>
                  <a:lnTo>
                    <a:pt x="4326" y="4898"/>
                  </a:lnTo>
                  <a:lnTo>
                    <a:pt x="4328" y="4894"/>
                  </a:lnTo>
                  <a:lnTo>
                    <a:pt x="4332" y="4892"/>
                  </a:lnTo>
                  <a:lnTo>
                    <a:pt x="4340" y="4892"/>
                  </a:lnTo>
                  <a:lnTo>
                    <a:pt x="4344" y="4894"/>
                  </a:lnTo>
                  <a:lnTo>
                    <a:pt x="4350" y="4902"/>
                  </a:lnTo>
                  <a:lnTo>
                    <a:pt x="4356" y="4910"/>
                  </a:lnTo>
                  <a:lnTo>
                    <a:pt x="4364" y="4918"/>
                  </a:lnTo>
                  <a:lnTo>
                    <a:pt x="4374" y="4920"/>
                  </a:lnTo>
                  <a:lnTo>
                    <a:pt x="4388" y="4914"/>
                  </a:lnTo>
                  <a:lnTo>
                    <a:pt x="4412" y="4900"/>
                  </a:lnTo>
                  <a:lnTo>
                    <a:pt x="4448" y="4890"/>
                  </a:lnTo>
                  <a:lnTo>
                    <a:pt x="4498" y="4862"/>
                  </a:lnTo>
                  <a:lnTo>
                    <a:pt x="4508" y="4854"/>
                  </a:lnTo>
                  <a:lnTo>
                    <a:pt x="4514" y="4846"/>
                  </a:lnTo>
                  <a:lnTo>
                    <a:pt x="4516" y="4840"/>
                  </a:lnTo>
                  <a:lnTo>
                    <a:pt x="4518" y="4832"/>
                  </a:lnTo>
                  <a:lnTo>
                    <a:pt x="4518" y="4830"/>
                  </a:lnTo>
                  <a:lnTo>
                    <a:pt x="4518" y="4828"/>
                  </a:lnTo>
                  <a:lnTo>
                    <a:pt x="4518" y="4824"/>
                  </a:lnTo>
                  <a:lnTo>
                    <a:pt x="4508" y="4814"/>
                  </a:lnTo>
                  <a:lnTo>
                    <a:pt x="4502" y="4808"/>
                  </a:lnTo>
                  <a:lnTo>
                    <a:pt x="4508" y="4798"/>
                  </a:lnTo>
                  <a:lnTo>
                    <a:pt x="4516" y="4788"/>
                  </a:lnTo>
                  <a:lnTo>
                    <a:pt x="4574" y="4752"/>
                  </a:lnTo>
                  <a:lnTo>
                    <a:pt x="4596" y="4724"/>
                  </a:lnTo>
                  <a:lnTo>
                    <a:pt x="4600" y="4712"/>
                  </a:lnTo>
                  <a:lnTo>
                    <a:pt x="4600" y="4704"/>
                  </a:lnTo>
                  <a:lnTo>
                    <a:pt x="4596" y="4688"/>
                  </a:lnTo>
                  <a:lnTo>
                    <a:pt x="4596" y="4676"/>
                  </a:lnTo>
                  <a:lnTo>
                    <a:pt x="4600" y="4650"/>
                  </a:lnTo>
                  <a:lnTo>
                    <a:pt x="4596" y="4636"/>
                  </a:lnTo>
                  <a:lnTo>
                    <a:pt x="4598" y="4628"/>
                  </a:lnTo>
                  <a:lnTo>
                    <a:pt x="4600" y="4610"/>
                  </a:lnTo>
                  <a:lnTo>
                    <a:pt x="4602" y="4588"/>
                  </a:lnTo>
                  <a:lnTo>
                    <a:pt x="4604" y="4582"/>
                  </a:lnTo>
                  <a:lnTo>
                    <a:pt x="4608" y="4574"/>
                  </a:lnTo>
                  <a:lnTo>
                    <a:pt x="4614" y="4570"/>
                  </a:lnTo>
                  <a:lnTo>
                    <a:pt x="4622" y="4564"/>
                  </a:lnTo>
                  <a:lnTo>
                    <a:pt x="4636" y="4558"/>
                  </a:lnTo>
                  <a:lnTo>
                    <a:pt x="4642" y="4556"/>
                  </a:lnTo>
                  <a:lnTo>
                    <a:pt x="4646" y="4558"/>
                  </a:lnTo>
                  <a:lnTo>
                    <a:pt x="4650" y="4562"/>
                  </a:lnTo>
                  <a:lnTo>
                    <a:pt x="4650" y="4568"/>
                  </a:lnTo>
                  <a:lnTo>
                    <a:pt x="4648" y="4580"/>
                  </a:lnTo>
                  <a:lnTo>
                    <a:pt x="4646" y="4584"/>
                  </a:lnTo>
                  <a:lnTo>
                    <a:pt x="4648" y="4588"/>
                  </a:lnTo>
                  <a:lnTo>
                    <a:pt x="4650" y="4596"/>
                  </a:lnTo>
                  <a:lnTo>
                    <a:pt x="4656" y="4602"/>
                  </a:lnTo>
                  <a:lnTo>
                    <a:pt x="4664" y="4610"/>
                  </a:lnTo>
                  <a:lnTo>
                    <a:pt x="4676" y="4616"/>
                  </a:lnTo>
                  <a:lnTo>
                    <a:pt x="4692" y="4614"/>
                  </a:lnTo>
                  <a:lnTo>
                    <a:pt x="4714" y="4608"/>
                  </a:lnTo>
                  <a:lnTo>
                    <a:pt x="4726" y="4610"/>
                  </a:lnTo>
                  <a:lnTo>
                    <a:pt x="4764" y="4624"/>
                  </a:lnTo>
                  <a:lnTo>
                    <a:pt x="4780" y="4628"/>
                  </a:lnTo>
                  <a:lnTo>
                    <a:pt x="4796" y="4628"/>
                  </a:lnTo>
                  <a:lnTo>
                    <a:pt x="4830" y="4624"/>
                  </a:lnTo>
                  <a:lnTo>
                    <a:pt x="4838" y="4628"/>
                  </a:lnTo>
                  <a:lnTo>
                    <a:pt x="4846" y="4634"/>
                  </a:lnTo>
                  <a:lnTo>
                    <a:pt x="4848" y="4642"/>
                  </a:lnTo>
                  <a:lnTo>
                    <a:pt x="4854" y="4658"/>
                  </a:lnTo>
                  <a:lnTo>
                    <a:pt x="4856" y="4662"/>
                  </a:lnTo>
                  <a:lnTo>
                    <a:pt x="4862" y="4666"/>
                  </a:lnTo>
                  <a:lnTo>
                    <a:pt x="4868" y="4668"/>
                  </a:lnTo>
                  <a:lnTo>
                    <a:pt x="4880" y="4666"/>
                  </a:lnTo>
                  <a:lnTo>
                    <a:pt x="4890" y="4662"/>
                  </a:lnTo>
                  <a:lnTo>
                    <a:pt x="4896" y="4658"/>
                  </a:lnTo>
                  <a:lnTo>
                    <a:pt x="4898" y="4654"/>
                  </a:lnTo>
                  <a:lnTo>
                    <a:pt x="4906" y="4628"/>
                  </a:lnTo>
                  <a:lnTo>
                    <a:pt x="4910" y="4618"/>
                  </a:lnTo>
                  <a:lnTo>
                    <a:pt x="4916" y="4610"/>
                  </a:lnTo>
                  <a:lnTo>
                    <a:pt x="4924" y="4606"/>
                  </a:lnTo>
                  <a:lnTo>
                    <a:pt x="4944" y="4596"/>
                  </a:lnTo>
                  <a:lnTo>
                    <a:pt x="4962" y="4590"/>
                  </a:lnTo>
                  <a:lnTo>
                    <a:pt x="4970" y="4590"/>
                  </a:lnTo>
                  <a:lnTo>
                    <a:pt x="4976" y="4594"/>
                  </a:lnTo>
                  <a:lnTo>
                    <a:pt x="4980" y="4602"/>
                  </a:lnTo>
                  <a:lnTo>
                    <a:pt x="4978" y="4610"/>
                  </a:lnTo>
                  <a:lnTo>
                    <a:pt x="4976" y="4618"/>
                  </a:lnTo>
                  <a:lnTo>
                    <a:pt x="4970" y="4630"/>
                  </a:lnTo>
                  <a:lnTo>
                    <a:pt x="4966" y="4636"/>
                  </a:lnTo>
                  <a:lnTo>
                    <a:pt x="4966" y="4642"/>
                  </a:lnTo>
                  <a:lnTo>
                    <a:pt x="4966" y="4648"/>
                  </a:lnTo>
                  <a:lnTo>
                    <a:pt x="4976" y="4656"/>
                  </a:lnTo>
                  <a:lnTo>
                    <a:pt x="5014" y="4682"/>
                  </a:lnTo>
                  <a:lnTo>
                    <a:pt x="5026" y="4694"/>
                  </a:lnTo>
                  <a:lnTo>
                    <a:pt x="5042" y="4704"/>
                  </a:lnTo>
                  <a:lnTo>
                    <a:pt x="5062" y="4704"/>
                  </a:lnTo>
                  <a:lnTo>
                    <a:pt x="5076" y="4696"/>
                  </a:lnTo>
                  <a:lnTo>
                    <a:pt x="5080" y="4694"/>
                  </a:lnTo>
                  <a:lnTo>
                    <a:pt x="5086" y="4694"/>
                  </a:lnTo>
                  <a:lnTo>
                    <a:pt x="5092" y="4696"/>
                  </a:lnTo>
                  <a:lnTo>
                    <a:pt x="5102" y="4696"/>
                  </a:lnTo>
                  <a:lnTo>
                    <a:pt x="5108" y="4694"/>
                  </a:lnTo>
                  <a:lnTo>
                    <a:pt x="5114" y="4690"/>
                  </a:lnTo>
                  <a:lnTo>
                    <a:pt x="5118" y="4682"/>
                  </a:lnTo>
                  <a:lnTo>
                    <a:pt x="5120" y="4672"/>
                  </a:lnTo>
                  <a:lnTo>
                    <a:pt x="5124" y="4664"/>
                  </a:lnTo>
                  <a:lnTo>
                    <a:pt x="5128" y="4658"/>
                  </a:lnTo>
                  <a:lnTo>
                    <a:pt x="5130" y="4652"/>
                  </a:lnTo>
                  <a:lnTo>
                    <a:pt x="5128" y="4642"/>
                  </a:lnTo>
                  <a:lnTo>
                    <a:pt x="5118" y="4628"/>
                  </a:lnTo>
                  <a:lnTo>
                    <a:pt x="5088" y="4586"/>
                  </a:lnTo>
                  <a:lnTo>
                    <a:pt x="5080" y="4568"/>
                  </a:lnTo>
                  <a:lnTo>
                    <a:pt x="5076" y="4552"/>
                  </a:lnTo>
                  <a:lnTo>
                    <a:pt x="5076" y="4500"/>
                  </a:lnTo>
                  <a:lnTo>
                    <a:pt x="5072" y="4480"/>
                  </a:lnTo>
                  <a:lnTo>
                    <a:pt x="5068" y="4474"/>
                  </a:lnTo>
                  <a:lnTo>
                    <a:pt x="5068" y="4468"/>
                  </a:lnTo>
                  <a:lnTo>
                    <a:pt x="5070" y="4462"/>
                  </a:lnTo>
                  <a:lnTo>
                    <a:pt x="5074" y="4442"/>
                  </a:lnTo>
                  <a:lnTo>
                    <a:pt x="5076" y="4440"/>
                  </a:lnTo>
                  <a:lnTo>
                    <a:pt x="5076" y="4434"/>
                  </a:lnTo>
                  <a:lnTo>
                    <a:pt x="5074" y="4428"/>
                  </a:lnTo>
                  <a:lnTo>
                    <a:pt x="5070" y="4402"/>
                  </a:lnTo>
                  <a:lnTo>
                    <a:pt x="5070" y="4394"/>
                  </a:lnTo>
                  <a:lnTo>
                    <a:pt x="5074" y="4390"/>
                  </a:lnTo>
                  <a:lnTo>
                    <a:pt x="5080" y="4386"/>
                  </a:lnTo>
                  <a:lnTo>
                    <a:pt x="5086" y="4386"/>
                  </a:lnTo>
                  <a:lnTo>
                    <a:pt x="5090" y="4386"/>
                  </a:lnTo>
                  <a:lnTo>
                    <a:pt x="5094" y="4390"/>
                  </a:lnTo>
                  <a:lnTo>
                    <a:pt x="5100" y="4392"/>
                  </a:lnTo>
                  <a:lnTo>
                    <a:pt x="5104" y="4392"/>
                  </a:lnTo>
                  <a:lnTo>
                    <a:pt x="5112" y="4392"/>
                  </a:lnTo>
                  <a:lnTo>
                    <a:pt x="5118" y="4394"/>
                  </a:lnTo>
                  <a:lnTo>
                    <a:pt x="5120" y="4398"/>
                  </a:lnTo>
                  <a:lnTo>
                    <a:pt x="5124" y="4400"/>
                  </a:lnTo>
                  <a:lnTo>
                    <a:pt x="5128" y="4406"/>
                  </a:lnTo>
                  <a:lnTo>
                    <a:pt x="5132" y="4420"/>
                  </a:lnTo>
                  <a:lnTo>
                    <a:pt x="5134" y="4424"/>
                  </a:lnTo>
                  <a:lnTo>
                    <a:pt x="5134" y="4428"/>
                  </a:lnTo>
                  <a:lnTo>
                    <a:pt x="5134" y="4440"/>
                  </a:lnTo>
                  <a:lnTo>
                    <a:pt x="5134" y="4444"/>
                  </a:lnTo>
                  <a:lnTo>
                    <a:pt x="5134" y="4446"/>
                  </a:lnTo>
                  <a:lnTo>
                    <a:pt x="5136" y="4446"/>
                  </a:lnTo>
                  <a:lnTo>
                    <a:pt x="5142" y="4446"/>
                  </a:lnTo>
                  <a:lnTo>
                    <a:pt x="5150" y="4446"/>
                  </a:lnTo>
                  <a:lnTo>
                    <a:pt x="5162" y="4446"/>
                  </a:lnTo>
                  <a:lnTo>
                    <a:pt x="5164" y="4444"/>
                  </a:lnTo>
                  <a:lnTo>
                    <a:pt x="5226" y="4414"/>
                  </a:lnTo>
                  <a:lnTo>
                    <a:pt x="5236" y="4408"/>
                  </a:lnTo>
                  <a:lnTo>
                    <a:pt x="5238" y="4404"/>
                  </a:lnTo>
                  <a:lnTo>
                    <a:pt x="5244" y="4398"/>
                  </a:lnTo>
                  <a:lnTo>
                    <a:pt x="5244" y="4386"/>
                  </a:lnTo>
                  <a:lnTo>
                    <a:pt x="5244" y="4366"/>
                  </a:lnTo>
                  <a:lnTo>
                    <a:pt x="5234" y="4330"/>
                  </a:lnTo>
                  <a:lnTo>
                    <a:pt x="5228" y="4314"/>
                  </a:lnTo>
                  <a:lnTo>
                    <a:pt x="5222" y="4302"/>
                  </a:lnTo>
                  <a:lnTo>
                    <a:pt x="5212" y="4292"/>
                  </a:lnTo>
                  <a:lnTo>
                    <a:pt x="5180" y="4262"/>
                  </a:lnTo>
                  <a:lnTo>
                    <a:pt x="5172" y="4258"/>
                  </a:lnTo>
                  <a:lnTo>
                    <a:pt x="5166" y="4258"/>
                  </a:lnTo>
                  <a:lnTo>
                    <a:pt x="5162" y="4258"/>
                  </a:lnTo>
                  <a:lnTo>
                    <a:pt x="5156" y="4260"/>
                  </a:lnTo>
                  <a:lnTo>
                    <a:pt x="5150" y="4260"/>
                  </a:lnTo>
                  <a:lnTo>
                    <a:pt x="5118" y="4258"/>
                  </a:lnTo>
                  <a:lnTo>
                    <a:pt x="5098" y="4244"/>
                  </a:lnTo>
                  <a:lnTo>
                    <a:pt x="5064" y="4202"/>
                  </a:lnTo>
                  <a:lnTo>
                    <a:pt x="5054" y="4194"/>
                  </a:lnTo>
                  <a:lnTo>
                    <a:pt x="5052" y="4186"/>
                  </a:lnTo>
                  <a:lnTo>
                    <a:pt x="5058" y="4178"/>
                  </a:lnTo>
                  <a:lnTo>
                    <a:pt x="5060" y="4176"/>
                  </a:lnTo>
                  <a:lnTo>
                    <a:pt x="5064" y="4172"/>
                  </a:lnTo>
                  <a:lnTo>
                    <a:pt x="5068" y="4170"/>
                  </a:lnTo>
                  <a:lnTo>
                    <a:pt x="5084" y="4170"/>
                  </a:lnTo>
                  <a:lnTo>
                    <a:pt x="5098" y="4166"/>
                  </a:lnTo>
                  <a:lnTo>
                    <a:pt x="5106" y="4162"/>
                  </a:lnTo>
                  <a:lnTo>
                    <a:pt x="5112" y="4158"/>
                  </a:lnTo>
                  <a:lnTo>
                    <a:pt x="5118" y="4150"/>
                  </a:lnTo>
                  <a:lnTo>
                    <a:pt x="5122" y="4144"/>
                  </a:lnTo>
                  <a:lnTo>
                    <a:pt x="5124" y="4140"/>
                  </a:lnTo>
                  <a:lnTo>
                    <a:pt x="5122" y="4122"/>
                  </a:lnTo>
                  <a:lnTo>
                    <a:pt x="5118" y="4110"/>
                  </a:lnTo>
                  <a:lnTo>
                    <a:pt x="5110" y="4086"/>
                  </a:lnTo>
                  <a:lnTo>
                    <a:pt x="5098" y="4066"/>
                  </a:lnTo>
                  <a:lnTo>
                    <a:pt x="5096" y="4062"/>
                  </a:lnTo>
                  <a:lnTo>
                    <a:pt x="5096" y="4060"/>
                  </a:lnTo>
                  <a:lnTo>
                    <a:pt x="5096" y="4056"/>
                  </a:lnTo>
                  <a:lnTo>
                    <a:pt x="5098" y="4052"/>
                  </a:lnTo>
                  <a:lnTo>
                    <a:pt x="5102" y="4046"/>
                  </a:lnTo>
                  <a:lnTo>
                    <a:pt x="5106" y="4034"/>
                  </a:lnTo>
                  <a:lnTo>
                    <a:pt x="5112" y="4030"/>
                  </a:lnTo>
                  <a:lnTo>
                    <a:pt x="5124" y="4026"/>
                  </a:lnTo>
                  <a:lnTo>
                    <a:pt x="5144" y="4020"/>
                  </a:lnTo>
                  <a:lnTo>
                    <a:pt x="5202" y="3994"/>
                  </a:lnTo>
                  <a:lnTo>
                    <a:pt x="5208" y="3994"/>
                  </a:lnTo>
                  <a:lnTo>
                    <a:pt x="5216" y="3994"/>
                  </a:lnTo>
                  <a:lnTo>
                    <a:pt x="5228" y="3994"/>
                  </a:lnTo>
                  <a:lnTo>
                    <a:pt x="5264" y="3988"/>
                  </a:lnTo>
                  <a:lnTo>
                    <a:pt x="5330" y="3964"/>
                  </a:lnTo>
                  <a:lnTo>
                    <a:pt x="5340" y="3962"/>
                  </a:lnTo>
                  <a:lnTo>
                    <a:pt x="5352" y="3966"/>
                  </a:lnTo>
                  <a:lnTo>
                    <a:pt x="5364" y="3966"/>
                  </a:lnTo>
                  <a:lnTo>
                    <a:pt x="5378" y="3960"/>
                  </a:lnTo>
                  <a:lnTo>
                    <a:pt x="5384" y="3960"/>
                  </a:lnTo>
                  <a:lnTo>
                    <a:pt x="5396" y="3964"/>
                  </a:lnTo>
                  <a:lnTo>
                    <a:pt x="5406" y="3972"/>
                  </a:lnTo>
                  <a:lnTo>
                    <a:pt x="5416" y="3976"/>
                  </a:lnTo>
                  <a:lnTo>
                    <a:pt x="5428" y="3978"/>
                  </a:lnTo>
                  <a:lnTo>
                    <a:pt x="5436" y="3974"/>
                  </a:lnTo>
                  <a:lnTo>
                    <a:pt x="5444" y="3966"/>
                  </a:lnTo>
                  <a:lnTo>
                    <a:pt x="5446" y="3960"/>
                  </a:lnTo>
                  <a:lnTo>
                    <a:pt x="5450" y="3958"/>
                  </a:lnTo>
                  <a:lnTo>
                    <a:pt x="5454" y="3956"/>
                  </a:lnTo>
                  <a:lnTo>
                    <a:pt x="5460" y="3954"/>
                  </a:lnTo>
                  <a:lnTo>
                    <a:pt x="5466" y="3952"/>
                  </a:lnTo>
                  <a:lnTo>
                    <a:pt x="5468" y="3946"/>
                  </a:lnTo>
                  <a:lnTo>
                    <a:pt x="5470" y="3936"/>
                  </a:lnTo>
                  <a:lnTo>
                    <a:pt x="5468" y="3920"/>
                  </a:lnTo>
                  <a:lnTo>
                    <a:pt x="5468" y="3914"/>
                  </a:lnTo>
                  <a:lnTo>
                    <a:pt x="5472" y="3908"/>
                  </a:lnTo>
                  <a:lnTo>
                    <a:pt x="5476" y="3904"/>
                  </a:lnTo>
                  <a:lnTo>
                    <a:pt x="5476" y="3898"/>
                  </a:lnTo>
                  <a:lnTo>
                    <a:pt x="5474" y="3892"/>
                  </a:lnTo>
                  <a:lnTo>
                    <a:pt x="5472" y="3886"/>
                  </a:lnTo>
                  <a:lnTo>
                    <a:pt x="5456" y="3868"/>
                  </a:lnTo>
                  <a:lnTo>
                    <a:pt x="5452" y="3860"/>
                  </a:lnTo>
                  <a:lnTo>
                    <a:pt x="5450" y="3854"/>
                  </a:lnTo>
                  <a:lnTo>
                    <a:pt x="5448" y="3846"/>
                  </a:lnTo>
                  <a:lnTo>
                    <a:pt x="5448" y="3838"/>
                  </a:lnTo>
                  <a:lnTo>
                    <a:pt x="5448" y="3834"/>
                  </a:lnTo>
                  <a:lnTo>
                    <a:pt x="5450" y="3828"/>
                  </a:lnTo>
                  <a:lnTo>
                    <a:pt x="5452" y="3822"/>
                  </a:lnTo>
                  <a:lnTo>
                    <a:pt x="5454" y="3818"/>
                  </a:lnTo>
                  <a:lnTo>
                    <a:pt x="5454" y="3812"/>
                  </a:lnTo>
                  <a:lnTo>
                    <a:pt x="5450" y="3806"/>
                  </a:lnTo>
                  <a:lnTo>
                    <a:pt x="5442" y="3794"/>
                  </a:lnTo>
                  <a:lnTo>
                    <a:pt x="5438" y="3786"/>
                  </a:lnTo>
                  <a:lnTo>
                    <a:pt x="5438" y="3778"/>
                  </a:lnTo>
                  <a:lnTo>
                    <a:pt x="5438" y="3772"/>
                  </a:lnTo>
                  <a:lnTo>
                    <a:pt x="5440" y="3764"/>
                  </a:lnTo>
                  <a:lnTo>
                    <a:pt x="5444" y="3758"/>
                  </a:lnTo>
                  <a:lnTo>
                    <a:pt x="5446" y="3754"/>
                  </a:lnTo>
                  <a:lnTo>
                    <a:pt x="5450" y="3750"/>
                  </a:lnTo>
                  <a:lnTo>
                    <a:pt x="5450" y="3744"/>
                  </a:lnTo>
                  <a:lnTo>
                    <a:pt x="5446" y="3740"/>
                  </a:lnTo>
                  <a:lnTo>
                    <a:pt x="5444" y="3736"/>
                  </a:lnTo>
                  <a:lnTo>
                    <a:pt x="5440" y="3730"/>
                  </a:lnTo>
                  <a:lnTo>
                    <a:pt x="5436" y="3726"/>
                  </a:lnTo>
                  <a:lnTo>
                    <a:pt x="5432" y="3724"/>
                  </a:lnTo>
                  <a:lnTo>
                    <a:pt x="5428" y="3722"/>
                  </a:lnTo>
                  <a:lnTo>
                    <a:pt x="5416" y="3720"/>
                  </a:lnTo>
                  <a:lnTo>
                    <a:pt x="5410" y="3720"/>
                  </a:lnTo>
                  <a:lnTo>
                    <a:pt x="5396" y="3722"/>
                  </a:lnTo>
                  <a:lnTo>
                    <a:pt x="5378" y="3730"/>
                  </a:lnTo>
                  <a:lnTo>
                    <a:pt x="5366" y="3738"/>
                  </a:lnTo>
                  <a:lnTo>
                    <a:pt x="5360" y="3744"/>
                  </a:lnTo>
                  <a:lnTo>
                    <a:pt x="5356" y="3752"/>
                  </a:lnTo>
                  <a:lnTo>
                    <a:pt x="5348" y="3774"/>
                  </a:lnTo>
                  <a:lnTo>
                    <a:pt x="5346" y="3782"/>
                  </a:lnTo>
                  <a:lnTo>
                    <a:pt x="5340" y="3788"/>
                  </a:lnTo>
                  <a:lnTo>
                    <a:pt x="5336" y="3794"/>
                  </a:lnTo>
                  <a:lnTo>
                    <a:pt x="5326" y="3798"/>
                  </a:lnTo>
                  <a:lnTo>
                    <a:pt x="5316" y="3800"/>
                  </a:lnTo>
                  <a:lnTo>
                    <a:pt x="5300" y="3798"/>
                  </a:lnTo>
                  <a:lnTo>
                    <a:pt x="5290" y="3796"/>
                  </a:lnTo>
                  <a:lnTo>
                    <a:pt x="5276" y="3790"/>
                  </a:lnTo>
                  <a:lnTo>
                    <a:pt x="5268" y="3788"/>
                  </a:lnTo>
                  <a:lnTo>
                    <a:pt x="5258" y="3790"/>
                  </a:lnTo>
                  <a:lnTo>
                    <a:pt x="5242" y="3798"/>
                  </a:lnTo>
                  <a:lnTo>
                    <a:pt x="5222" y="3810"/>
                  </a:lnTo>
                  <a:lnTo>
                    <a:pt x="5204" y="3818"/>
                  </a:lnTo>
                  <a:lnTo>
                    <a:pt x="5166" y="3818"/>
                  </a:lnTo>
                  <a:lnTo>
                    <a:pt x="5154" y="3826"/>
                  </a:lnTo>
                  <a:lnTo>
                    <a:pt x="5150" y="3826"/>
                  </a:lnTo>
                  <a:lnTo>
                    <a:pt x="5144" y="3824"/>
                  </a:lnTo>
                  <a:lnTo>
                    <a:pt x="5120" y="3804"/>
                  </a:lnTo>
                  <a:lnTo>
                    <a:pt x="5112" y="3802"/>
                  </a:lnTo>
                  <a:lnTo>
                    <a:pt x="5084" y="3798"/>
                  </a:lnTo>
                  <a:lnTo>
                    <a:pt x="5080" y="3798"/>
                  </a:lnTo>
                  <a:lnTo>
                    <a:pt x="5074" y="3798"/>
                  </a:lnTo>
                  <a:lnTo>
                    <a:pt x="5052" y="3806"/>
                  </a:lnTo>
                  <a:lnTo>
                    <a:pt x="5046" y="3806"/>
                  </a:lnTo>
                  <a:lnTo>
                    <a:pt x="5042" y="3804"/>
                  </a:lnTo>
                  <a:lnTo>
                    <a:pt x="5038" y="3802"/>
                  </a:lnTo>
                  <a:lnTo>
                    <a:pt x="5008" y="3778"/>
                  </a:lnTo>
                  <a:lnTo>
                    <a:pt x="5002" y="3776"/>
                  </a:lnTo>
                  <a:lnTo>
                    <a:pt x="4992" y="3772"/>
                  </a:lnTo>
                  <a:lnTo>
                    <a:pt x="4986" y="3772"/>
                  </a:lnTo>
                  <a:lnTo>
                    <a:pt x="4970" y="3772"/>
                  </a:lnTo>
                  <a:lnTo>
                    <a:pt x="4966" y="3772"/>
                  </a:lnTo>
                  <a:lnTo>
                    <a:pt x="4956" y="3766"/>
                  </a:lnTo>
                  <a:lnTo>
                    <a:pt x="4952" y="3760"/>
                  </a:lnTo>
                  <a:lnTo>
                    <a:pt x="4936" y="3730"/>
                  </a:lnTo>
                  <a:lnTo>
                    <a:pt x="4930" y="3726"/>
                  </a:lnTo>
                  <a:lnTo>
                    <a:pt x="4922" y="3720"/>
                  </a:lnTo>
                  <a:lnTo>
                    <a:pt x="4912" y="3718"/>
                  </a:lnTo>
                  <a:lnTo>
                    <a:pt x="4906" y="3718"/>
                  </a:lnTo>
                  <a:lnTo>
                    <a:pt x="4900" y="3714"/>
                  </a:lnTo>
                  <a:lnTo>
                    <a:pt x="4894" y="3708"/>
                  </a:lnTo>
                  <a:lnTo>
                    <a:pt x="4892" y="3700"/>
                  </a:lnTo>
                  <a:lnTo>
                    <a:pt x="4888" y="3682"/>
                  </a:lnTo>
                  <a:lnTo>
                    <a:pt x="4874" y="3600"/>
                  </a:lnTo>
                  <a:lnTo>
                    <a:pt x="4854" y="3494"/>
                  </a:lnTo>
                  <a:lnTo>
                    <a:pt x="4850" y="3486"/>
                  </a:lnTo>
                  <a:lnTo>
                    <a:pt x="4848" y="3478"/>
                  </a:lnTo>
                  <a:lnTo>
                    <a:pt x="4846" y="3468"/>
                  </a:lnTo>
                  <a:lnTo>
                    <a:pt x="4846" y="3460"/>
                  </a:lnTo>
                  <a:lnTo>
                    <a:pt x="4852" y="3456"/>
                  </a:lnTo>
                  <a:lnTo>
                    <a:pt x="4864" y="3454"/>
                  </a:lnTo>
                  <a:lnTo>
                    <a:pt x="4868" y="3450"/>
                  </a:lnTo>
                  <a:lnTo>
                    <a:pt x="4872" y="3440"/>
                  </a:lnTo>
                  <a:lnTo>
                    <a:pt x="4872" y="3420"/>
                  </a:lnTo>
                  <a:lnTo>
                    <a:pt x="4872" y="3408"/>
                  </a:lnTo>
                  <a:lnTo>
                    <a:pt x="4876" y="3398"/>
                  </a:lnTo>
                  <a:lnTo>
                    <a:pt x="4892" y="3370"/>
                  </a:lnTo>
                  <a:lnTo>
                    <a:pt x="4898" y="3368"/>
                  </a:lnTo>
                  <a:lnTo>
                    <a:pt x="4900" y="3366"/>
                  </a:lnTo>
                  <a:lnTo>
                    <a:pt x="4916" y="3350"/>
                  </a:lnTo>
                  <a:lnTo>
                    <a:pt x="4922" y="3346"/>
                  </a:lnTo>
                  <a:lnTo>
                    <a:pt x="4936" y="3346"/>
                  </a:lnTo>
                  <a:lnTo>
                    <a:pt x="4944" y="3342"/>
                  </a:lnTo>
                  <a:lnTo>
                    <a:pt x="4948" y="3336"/>
                  </a:lnTo>
                  <a:lnTo>
                    <a:pt x="4954" y="3320"/>
                  </a:lnTo>
                  <a:lnTo>
                    <a:pt x="4956" y="3316"/>
                  </a:lnTo>
                  <a:lnTo>
                    <a:pt x="4964" y="3312"/>
                  </a:lnTo>
                  <a:lnTo>
                    <a:pt x="5000" y="3316"/>
                  </a:lnTo>
                  <a:lnTo>
                    <a:pt x="5008" y="3320"/>
                  </a:lnTo>
                  <a:lnTo>
                    <a:pt x="5016" y="3320"/>
                  </a:lnTo>
                  <a:lnTo>
                    <a:pt x="5026" y="3312"/>
                  </a:lnTo>
                  <a:lnTo>
                    <a:pt x="5038" y="3296"/>
                  </a:lnTo>
                  <a:lnTo>
                    <a:pt x="5046" y="3306"/>
                  </a:lnTo>
                  <a:lnTo>
                    <a:pt x="5052" y="3302"/>
                  </a:lnTo>
                  <a:lnTo>
                    <a:pt x="5058" y="3302"/>
                  </a:lnTo>
                  <a:lnTo>
                    <a:pt x="5064" y="3298"/>
                  </a:lnTo>
                  <a:lnTo>
                    <a:pt x="5068" y="3290"/>
                  </a:lnTo>
                  <a:lnTo>
                    <a:pt x="5070" y="3282"/>
                  </a:lnTo>
                  <a:lnTo>
                    <a:pt x="5070" y="3274"/>
                  </a:lnTo>
                  <a:lnTo>
                    <a:pt x="5072" y="3264"/>
                  </a:lnTo>
                  <a:lnTo>
                    <a:pt x="5076" y="3256"/>
                  </a:lnTo>
                  <a:lnTo>
                    <a:pt x="5116" y="3230"/>
                  </a:lnTo>
                  <a:lnTo>
                    <a:pt x="5126" y="3220"/>
                  </a:lnTo>
                  <a:lnTo>
                    <a:pt x="5128" y="3214"/>
                  </a:lnTo>
                  <a:lnTo>
                    <a:pt x="5130" y="3206"/>
                  </a:lnTo>
                  <a:lnTo>
                    <a:pt x="5134" y="3200"/>
                  </a:lnTo>
                  <a:lnTo>
                    <a:pt x="5140" y="3194"/>
                  </a:lnTo>
                  <a:lnTo>
                    <a:pt x="5160" y="3190"/>
                  </a:lnTo>
                  <a:lnTo>
                    <a:pt x="5166" y="3186"/>
                  </a:lnTo>
                  <a:lnTo>
                    <a:pt x="5176" y="3176"/>
                  </a:lnTo>
                  <a:lnTo>
                    <a:pt x="5182" y="3172"/>
                  </a:lnTo>
                  <a:lnTo>
                    <a:pt x="5198" y="3166"/>
                  </a:lnTo>
                  <a:lnTo>
                    <a:pt x="5202" y="3160"/>
                  </a:lnTo>
                  <a:lnTo>
                    <a:pt x="5204" y="3150"/>
                  </a:lnTo>
                  <a:lnTo>
                    <a:pt x="5210" y="3142"/>
                  </a:lnTo>
                  <a:lnTo>
                    <a:pt x="5216" y="3140"/>
                  </a:lnTo>
                  <a:lnTo>
                    <a:pt x="5238" y="3130"/>
                  </a:lnTo>
                  <a:lnTo>
                    <a:pt x="5246" y="3126"/>
                  </a:lnTo>
                  <a:lnTo>
                    <a:pt x="5254" y="3128"/>
                  </a:lnTo>
                  <a:lnTo>
                    <a:pt x="5260" y="3128"/>
                  </a:lnTo>
                  <a:lnTo>
                    <a:pt x="5264" y="3124"/>
                  </a:lnTo>
                  <a:lnTo>
                    <a:pt x="5268" y="3118"/>
                  </a:lnTo>
                  <a:lnTo>
                    <a:pt x="5270" y="3106"/>
                  </a:lnTo>
                  <a:lnTo>
                    <a:pt x="5270" y="3100"/>
                  </a:lnTo>
                  <a:lnTo>
                    <a:pt x="5288" y="3088"/>
                  </a:lnTo>
                  <a:lnTo>
                    <a:pt x="5308" y="3086"/>
                  </a:lnTo>
                  <a:lnTo>
                    <a:pt x="5326" y="3088"/>
                  </a:lnTo>
                  <a:lnTo>
                    <a:pt x="5346" y="3086"/>
                  </a:lnTo>
                  <a:lnTo>
                    <a:pt x="5360" y="3070"/>
                  </a:lnTo>
                  <a:lnTo>
                    <a:pt x="5378" y="3060"/>
                  </a:lnTo>
                  <a:lnTo>
                    <a:pt x="5384" y="3052"/>
                  </a:lnTo>
                  <a:lnTo>
                    <a:pt x="5396" y="3044"/>
                  </a:lnTo>
                  <a:lnTo>
                    <a:pt x="5400" y="3040"/>
                  </a:lnTo>
                  <a:lnTo>
                    <a:pt x="5406" y="3034"/>
                  </a:lnTo>
                  <a:lnTo>
                    <a:pt x="5410" y="3022"/>
                  </a:lnTo>
                  <a:lnTo>
                    <a:pt x="5412" y="3016"/>
                  </a:lnTo>
                  <a:lnTo>
                    <a:pt x="5424" y="3000"/>
                  </a:lnTo>
                  <a:lnTo>
                    <a:pt x="5434" y="2994"/>
                  </a:lnTo>
                  <a:lnTo>
                    <a:pt x="5442" y="2990"/>
                  </a:lnTo>
                  <a:lnTo>
                    <a:pt x="5464" y="2990"/>
                  </a:lnTo>
                  <a:lnTo>
                    <a:pt x="5474" y="2990"/>
                  </a:lnTo>
                  <a:lnTo>
                    <a:pt x="5482" y="2984"/>
                  </a:lnTo>
                  <a:lnTo>
                    <a:pt x="5488" y="2990"/>
                  </a:lnTo>
                  <a:lnTo>
                    <a:pt x="5498" y="2984"/>
                  </a:lnTo>
                  <a:lnTo>
                    <a:pt x="5498" y="2974"/>
                  </a:lnTo>
                  <a:lnTo>
                    <a:pt x="5498" y="2964"/>
                  </a:lnTo>
                  <a:lnTo>
                    <a:pt x="5506" y="2954"/>
                  </a:lnTo>
                  <a:lnTo>
                    <a:pt x="5518" y="2950"/>
                  </a:lnTo>
                  <a:lnTo>
                    <a:pt x="5546" y="2956"/>
                  </a:lnTo>
                  <a:lnTo>
                    <a:pt x="5556" y="2950"/>
                  </a:lnTo>
                  <a:lnTo>
                    <a:pt x="5564" y="2944"/>
                  </a:lnTo>
                  <a:lnTo>
                    <a:pt x="5590" y="2928"/>
                  </a:lnTo>
                  <a:lnTo>
                    <a:pt x="5626" y="2900"/>
                  </a:lnTo>
                  <a:lnTo>
                    <a:pt x="5634" y="2896"/>
                  </a:lnTo>
                  <a:lnTo>
                    <a:pt x="5646" y="2894"/>
                  </a:lnTo>
                  <a:lnTo>
                    <a:pt x="5670" y="2888"/>
                  </a:lnTo>
                  <a:lnTo>
                    <a:pt x="5682" y="2886"/>
                  </a:lnTo>
                  <a:lnTo>
                    <a:pt x="5694" y="2882"/>
                  </a:lnTo>
                  <a:lnTo>
                    <a:pt x="5700" y="2876"/>
                  </a:lnTo>
                  <a:lnTo>
                    <a:pt x="5712" y="2860"/>
                  </a:lnTo>
                  <a:lnTo>
                    <a:pt x="5732" y="2850"/>
                  </a:lnTo>
                  <a:lnTo>
                    <a:pt x="5758" y="2842"/>
                  </a:lnTo>
                  <a:lnTo>
                    <a:pt x="5772" y="2828"/>
                  </a:lnTo>
                  <a:lnTo>
                    <a:pt x="5764" y="2806"/>
                  </a:lnTo>
                  <a:lnTo>
                    <a:pt x="5798" y="2794"/>
                  </a:lnTo>
                  <a:lnTo>
                    <a:pt x="5806" y="2790"/>
                  </a:lnTo>
                  <a:lnTo>
                    <a:pt x="5810" y="2784"/>
                  </a:lnTo>
                  <a:lnTo>
                    <a:pt x="5812" y="2770"/>
                  </a:lnTo>
                  <a:lnTo>
                    <a:pt x="5816" y="2764"/>
                  </a:lnTo>
                  <a:lnTo>
                    <a:pt x="5822" y="2762"/>
                  </a:lnTo>
                  <a:lnTo>
                    <a:pt x="5830" y="2760"/>
                  </a:lnTo>
                  <a:lnTo>
                    <a:pt x="5842" y="2760"/>
                  </a:lnTo>
                  <a:lnTo>
                    <a:pt x="5854" y="2756"/>
                  </a:lnTo>
                  <a:lnTo>
                    <a:pt x="5874" y="2746"/>
                  </a:lnTo>
                  <a:lnTo>
                    <a:pt x="5890" y="2738"/>
                  </a:lnTo>
                  <a:lnTo>
                    <a:pt x="5896" y="2736"/>
                  </a:lnTo>
                  <a:lnTo>
                    <a:pt x="5902" y="2740"/>
                  </a:lnTo>
                  <a:lnTo>
                    <a:pt x="5908" y="2746"/>
                  </a:lnTo>
                  <a:lnTo>
                    <a:pt x="5914" y="2748"/>
                  </a:lnTo>
                  <a:lnTo>
                    <a:pt x="5922" y="2748"/>
                  </a:lnTo>
                  <a:lnTo>
                    <a:pt x="5928" y="2748"/>
                  </a:lnTo>
                  <a:lnTo>
                    <a:pt x="5942" y="2748"/>
                  </a:lnTo>
                  <a:lnTo>
                    <a:pt x="5946" y="2742"/>
                  </a:lnTo>
                  <a:lnTo>
                    <a:pt x="5946" y="2732"/>
                  </a:lnTo>
                  <a:lnTo>
                    <a:pt x="5948" y="2718"/>
                  </a:lnTo>
                  <a:lnTo>
                    <a:pt x="5950" y="2712"/>
                  </a:lnTo>
                  <a:lnTo>
                    <a:pt x="5956" y="2702"/>
                  </a:lnTo>
                  <a:lnTo>
                    <a:pt x="5956" y="2700"/>
                  </a:lnTo>
                  <a:lnTo>
                    <a:pt x="5956" y="2694"/>
                  </a:lnTo>
                  <a:lnTo>
                    <a:pt x="5952" y="2680"/>
                  </a:lnTo>
                  <a:lnTo>
                    <a:pt x="5952" y="2674"/>
                  </a:lnTo>
                  <a:lnTo>
                    <a:pt x="5958" y="2660"/>
                  </a:lnTo>
                  <a:lnTo>
                    <a:pt x="5972" y="2660"/>
                  </a:lnTo>
                  <a:lnTo>
                    <a:pt x="5992" y="2670"/>
                  </a:lnTo>
                  <a:lnTo>
                    <a:pt x="6002" y="2664"/>
                  </a:lnTo>
                  <a:lnTo>
                    <a:pt x="6004" y="2640"/>
                  </a:lnTo>
                  <a:lnTo>
                    <a:pt x="6014" y="2644"/>
                  </a:lnTo>
                  <a:lnTo>
                    <a:pt x="6026" y="2640"/>
                  </a:lnTo>
                  <a:lnTo>
                    <a:pt x="6024" y="2632"/>
                  </a:lnTo>
                  <a:lnTo>
                    <a:pt x="6022" y="2626"/>
                  </a:lnTo>
                  <a:lnTo>
                    <a:pt x="6016" y="2620"/>
                  </a:lnTo>
                  <a:lnTo>
                    <a:pt x="6010" y="2612"/>
                  </a:lnTo>
                  <a:lnTo>
                    <a:pt x="6008" y="2608"/>
                  </a:lnTo>
                  <a:lnTo>
                    <a:pt x="6006" y="2604"/>
                  </a:lnTo>
                  <a:lnTo>
                    <a:pt x="6008" y="2600"/>
                  </a:lnTo>
                  <a:lnTo>
                    <a:pt x="6012" y="2600"/>
                  </a:lnTo>
                  <a:lnTo>
                    <a:pt x="6018" y="2600"/>
                  </a:lnTo>
                  <a:lnTo>
                    <a:pt x="6024" y="2600"/>
                  </a:lnTo>
                  <a:lnTo>
                    <a:pt x="6032" y="2594"/>
                  </a:lnTo>
                  <a:lnTo>
                    <a:pt x="6054" y="2572"/>
                  </a:lnTo>
                  <a:lnTo>
                    <a:pt x="6058" y="2566"/>
                  </a:lnTo>
                  <a:lnTo>
                    <a:pt x="6058" y="2562"/>
                  </a:lnTo>
                  <a:lnTo>
                    <a:pt x="6054" y="2558"/>
                  </a:lnTo>
                  <a:lnTo>
                    <a:pt x="6050" y="2556"/>
                  </a:lnTo>
                  <a:lnTo>
                    <a:pt x="6048" y="2554"/>
                  </a:lnTo>
                  <a:lnTo>
                    <a:pt x="6042" y="2552"/>
                  </a:lnTo>
                  <a:lnTo>
                    <a:pt x="6026" y="2550"/>
                  </a:lnTo>
                  <a:lnTo>
                    <a:pt x="6020" y="2548"/>
                  </a:lnTo>
                  <a:lnTo>
                    <a:pt x="6012" y="2546"/>
                  </a:lnTo>
                  <a:lnTo>
                    <a:pt x="6004" y="2544"/>
                  </a:lnTo>
                  <a:lnTo>
                    <a:pt x="5992" y="2542"/>
                  </a:lnTo>
                  <a:lnTo>
                    <a:pt x="5972" y="2542"/>
                  </a:lnTo>
                  <a:lnTo>
                    <a:pt x="5962" y="2544"/>
                  </a:lnTo>
                  <a:lnTo>
                    <a:pt x="5952" y="2550"/>
                  </a:lnTo>
                  <a:lnTo>
                    <a:pt x="5950" y="2554"/>
                  </a:lnTo>
                  <a:lnTo>
                    <a:pt x="5942" y="2558"/>
                  </a:lnTo>
                  <a:lnTo>
                    <a:pt x="5940" y="2562"/>
                  </a:lnTo>
                  <a:lnTo>
                    <a:pt x="5938" y="2566"/>
                  </a:lnTo>
                  <a:lnTo>
                    <a:pt x="5934" y="2572"/>
                  </a:lnTo>
                  <a:lnTo>
                    <a:pt x="5928" y="2572"/>
                  </a:lnTo>
                  <a:lnTo>
                    <a:pt x="5914" y="2572"/>
                  </a:lnTo>
                  <a:lnTo>
                    <a:pt x="5908" y="2572"/>
                  </a:lnTo>
                  <a:lnTo>
                    <a:pt x="5904" y="2576"/>
                  </a:lnTo>
                  <a:lnTo>
                    <a:pt x="5902" y="2580"/>
                  </a:lnTo>
                  <a:lnTo>
                    <a:pt x="5902" y="2586"/>
                  </a:lnTo>
                  <a:lnTo>
                    <a:pt x="5902" y="2600"/>
                  </a:lnTo>
                  <a:lnTo>
                    <a:pt x="5902" y="2606"/>
                  </a:lnTo>
                  <a:lnTo>
                    <a:pt x="5900" y="2606"/>
                  </a:lnTo>
                  <a:lnTo>
                    <a:pt x="5896" y="2604"/>
                  </a:lnTo>
                  <a:lnTo>
                    <a:pt x="5892" y="2600"/>
                  </a:lnTo>
                  <a:lnTo>
                    <a:pt x="5890" y="2594"/>
                  </a:lnTo>
                  <a:lnTo>
                    <a:pt x="5890" y="2588"/>
                  </a:lnTo>
                  <a:lnTo>
                    <a:pt x="5886" y="2584"/>
                  </a:lnTo>
                  <a:lnTo>
                    <a:pt x="5880" y="2578"/>
                  </a:lnTo>
                  <a:lnTo>
                    <a:pt x="5872" y="2578"/>
                  </a:lnTo>
                  <a:lnTo>
                    <a:pt x="5832" y="2574"/>
                  </a:lnTo>
                  <a:lnTo>
                    <a:pt x="5812" y="2568"/>
                  </a:lnTo>
                  <a:lnTo>
                    <a:pt x="5806" y="2568"/>
                  </a:lnTo>
                  <a:lnTo>
                    <a:pt x="5798" y="2570"/>
                  </a:lnTo>
                  <a:lnTo>
                    <a:pt x="5790" y="2576"/>
                  </a:lnTo>
                  <a:lnTo>
                    <a:pt x="5788" y="2578"/>
                  </a:lnTo>
                  <a:lnTo>
                    <a:pt x="5784" y="2576"/>
                  </a:lnTo>
                  <a:lnTo>
                    <a:pt x="5782" y="2572"/>
                  </a:lnTo>
                  <a:lnTo>
                    <a:pt x="5778" y="2570"/>
                  </a:lnTo>
                  <a:lnTo>
                    <a:pt x="5774" y="2568"/>
                  </a:lnTo>
                  <a:lnTo>
                    <a:pt x="5766" y="2566"/>
                  </a:lnTo>
                  <a:lnTo>
                    <a:pt x="5724" y="2560"/>
                  </a:lnTo>
                  <a:lnTo>
                    <a:pt x="5706" y="2554"/>
                  </a:lnTo>
                  <a:lnTo>
                    <a:pt x="5696" y="2554"/>
                  </a:lnTo>
                  <a:lnTo>
                    <a:pt x="5686" y="2558"/>
                  </a:lnTo>
                  <a:lnTo>
                    <a:pt x="5678" y="2564"/>
                  </a:lnTo>
                  <a:lnTo>
                    <a:pt x="5658" y="2582"/>
                  </a:lnTo>
                  <a:lnTo>
                    <a:pt x="5642" y="2592"/>
                  </a:lnTo>
                  <a:lnTo>
                    <a:pt x="5554" y="2632"/>
                  </a:lnTo>
                  <a:lnTo>
                    <a:pt x="5546" y="2632"/>
                  </a:lnTo>
                  <a:lnTo>
                    <a:pt x="5540" y="2632"/>
                  </a:lnTo>
                  <a:lnTo>
                    <a:pt x="5532" y="2630"/>
                  </a:lnTo>
                  <a:lnTo>
                    <a:pt x="5526" y="2628"/>
                  </a:lnTo>
                  <a:lnTo>
                    <a:pt x="5522" y="2632"/>
                  </a:lnTo>
                  <a:lnTo>
                    <a:pt x="5514" y="2652"/>
                  </a:lnTo>
                  <a:lnTo>
                    <a:pt x="5510" y="2660"/>
                  </a:lnTo>
                  <a:lnTo>
                    <a:pt x="5498" y="2672"/>
                  </a:lnTo>
                  <a:lnTo>
                    <a:pt x="5482" y="2676"/>
                  </a:lnTo>
                  <a:lnTo>
                    <a:pt x="5476" y="2674"/>
                  </a:lnTo>
                  <a:lnTo>
                    <a:pt x="5474" y="2670"/>
                  </a:lnTo>
                  <a:lnTo>
                    <a:pt x="5474" y="2666"/>
                  </a:lnTo>
                  <a:lnTo>
                    <a:pt x="5476" y="2648"/>
                  </a:lnTo>
                  <a:lnTo>
                    <a:pt x="5476" y="2632"/>
                  </a:lnTo>
                  <a:lnTo>
                    <a:pt x="5476" y="2620"/>
                  </a:lnTo>
                  <a:lnTo>
                    <a:pt x="5476" y="2614"/>
                  </a:lnTo>
                  <a:lnTo>
                    <a:pt x="5478" y="2608"/>
                  </a:lnTo>
                  <a:lnTo>
                    <a:pt x="5482" y="2600"/>
                  </a:lnTo>
                  <a:lnTo>
                    <a:pt x="5494" y="2592"/>
                  </a:lnTo>
                  <a:lnTo>
                    <a:pt x="5520" y="2578"/>
                  </a:lnTo>
                  <a:lnTo>
                    <a:pt x="5634" y="2524"/>
                  </a:lnTo>
                  <a:lnTo>
                    <a:pt x="5648" y="2520"/>
                  </a:lnTo>
                  <a:lnTo>
                    <a:pt x="5684" y="2512"/>
                  </a:lnTo>
                  <a:lnTo>
                    <a:pt x="5690" y="2508"/>
                  </a:lnTo>
                  <a:lnTo>
                    <a:pt x="5696" y="2502"/>
                  </a:lnTo>
                  <a:lnTo>
                    <a:pt x="5696" y="2492"/>
                  </a:lnTo>
                  <a:lnTo>
                    <a:pt x="5692" y="2486"/>
                  </a:lnTo>
                  <a:lnTo>
                    <a:pt x="5688" y="2484"/>
                  </a:lnTo>
                  <a:lnTo>
                    <a:pt x="5684" y="2484"/>
                  </a:lnTo>
                  <a:lnTo>
                    <a:pt x="5680" y="2486"/>
                  </a:lnTo>
                  <a:lnTo>
                    <a:pt x="5678" y="2490"/>
                  </a:lnTo>
                  <a:lnTo>
                    <a:pt x="5672" y="2498"/>
                  </a:lnTo>
                  <a:lnTo>
                    <a:pt x="5668" y="2500"/>
                  </a:lnTo>
                  <a:lnTo>
                    <a:pt x="5664" y="2498"/>
                  </a:lnTo>
                  <a:lnTo>
                    <a:pt x="5662" y="2494"/>
                  </a:lnTo>
                  <a:lnTo>
                    <a:pt x="5650" y="2474"/>
                  </a:lnTo>
                  <a:lnTo>
                    <a:pt x="5646" y="2470"/>
                  </a:lnTo>
                  <a:lnTo>
                    <a:pt x="5644" y="2468"/>
                  </a:lnTo>
                  <a:lnTo>
                    <a:pt x="5640" y="2468"/>
                  </a:lnTo>
                  <a:lnTo>
                    <a:pt x="5638" y="2470"/>
                  </a:lnTo>
                  <a:lnTo>
                    <a:pt x="5634" y="2472"/>
                  </a:lnTo>
                  <a:lnTo>
                    <a:pt x="5634" y="2478"/>
                  </a:lnTo>
                  <a:lnTo>
                    <a:pt x="5630" y="2480"/>
                  </a:lnTo>
                  <a:lnTo>
                    <a:pt x="5628" y="2480"/>
                  </a:lnTo>
                  <a:lnTo>
                    <a:pt x="5610" y="2480"/>
                  </a:lnTo>
                  <a:lnTo>
                    <a:pt x="5586" y="2476"/>
                  </a:lnTo>
                  <a:lnTo>
                    <a:pt x="5580" y="2472"/>
                  </a:lnTo>
                  <a:lnTo>
                    <a:pt x="5576" y="2470"/>
                  </a:lnTo>
                  <a:lnTo>
                    <a:pt x="5574" y="2464"/>
                  </a:lnTo>
                  <a:lnTo>
                    <a:pt x="5570" y="2452"/>
                  </a:lnTo>
                  <a:lnTo>
                    <a:pt x="5568" y="2450"/>
                  </a:lnTo>
                  <a:lnTo>
                    <a:pt x="5564" y="2450"/>
                  </a:lnTo>
                  <a:lnTo>
                    <a:pt x="5558" y="2450"/>
                  </a:lnTo>
                  <a:lnTo>
                    <a:pt x="5554" y="2448"/>
                  </a:lnTo>
                  <a:lnTo>
                    <a:pt x="5550" y="2446"/>
                  </a:lnTo>
                  <a:lnTo>
                    <a:pt x="5548" y="2442"/>
                  </a:lnTo>
                  <a:lnTo>
                    <a:pt x="5546" y="2438"/>
                  </a:lnTo>
                  <a:lnTo>
                    <a:pt x="5546" y="2436"/>
                  </a:lnTo>
                  <a:lnTo>
                    <a:pt x="5546" y="2430"/>
                  </a:lnTo>
                  <a:lnTo>
                    <a:pt x="5546" y="2428"/>
                  </a:lnTo>
                  <a:lnTo>
                    <a:pt x="5548" y="2424"/>
                  </a:lnTo>
                  <a:lnTo>
                    <a:pt x="5554" y="2420"/>
                  </a:lnTo>
                  <a:lnTo>
                    <a:pt x="5596" y="2410"/>
                  </a:lnTo>
                  <a:lnTo>
                    <a:pt x="5608" y="2404"/>
                  </a:lnTo>
                  <a:lnTo>
                    <a:pt x="5614" y="2394"/>
                  </a:lnTo>
                  <a:lnTo>
                    <a:pt x="5614" y="2388"/>
                  </a:lnTo>
                  <a:lnTo>
                    <a:pt x="5618" y="2380"/>
                  </a:lnTo>
                  <a:lnTo>
                    <a:pt x="5626" y="2376"/>
                  </a:lnTo>
                  <a:lnTo>
                    <a:pt x="5642" y="2368"/>
                  </a:lnTo>
                  <a:lnTo>
                    <a:pt x="5654" y="2348"/>
                  </a:lnTo>
                  <a:lnTo>
                    <a:pt x="5650" y="2340"/>
                  </a:lnTo>
                  <a:lnTo>
                    <a:pt x="5646" y="2336"/>
                  </a:lnTo>
                  <a:lnTo>
                    <a:pt x="5642" y="2334"/>
                  </a:lnTo>
                  <a:lnTo>
                    <a:pt x="5638" y="2330"/>
                  </a:lnTo>
                  <a:lnTo>
                    <a:pt x="5634" y="2316"/>
                  </a:lnTo>
                  <a:lnTo>
                    <a:pt x="5630" y="2308"/>
                  </a:lnTo>
                  <a:lnTo>
                    <a:pt x="5624" y="2298"/>
                  </a:lnTo>
                  <a:lnTo>
                    <a:pt x="5622" y="2288"/>
                  </a:lnTo>
                  <a:lnTo>
                    <a:pt x="5618" y="2276"/>
                  </a:lnTo>
                  <a:lnTo>
                    <a:pt x="5618" y="2268"/>
                  </a:lnTo>
                  <a:lnTo>
                    <a:pt x="5618" y="2260"/>
                  </a:lnTo>
                  <a:lnTo>
                    <a:pt x="5618" y="2254"/>
                  </a:lnTo>
                  <a:lnTo>
                    <a:pt x="5616" y="2250"/>
                  </a:lnTo>
                  <a:lnTo>
                    <a:pt x="5610" y="2248"/>
                  </a:lnTo>
                  <a:lnTo>
                    <a:pt x="5594" y="2248"/>
                  </a:lnTo>
                  <a:lnTo>
                    <a:pt x="5588" y="2246"/>
                  </a:lnTo>
                  <a:lnTo>
                    <a:pt x="5584" y="2244"/>
                  </a:lnTo>
                  <a:lnTo>
                    <a:pt x="5548" y="2216"/>
                  </a:lnTo>
                  <a:lnTo>
                    <a:pt x="5542" y="2214"/>
                  </a:lnTo>
                  <a:lnTo>
                    <a:pt x="5536" y="2212"/>
                  </a:lnTo>
                  <a:lnTo>
                    <a:pt x="5524" y="2210"/>
                  </a:lnTo>
                  <a:lnTo>
                    <a:pt x="5518" y="2208"/>
                  </a:lnTo>
                  <a:lnTo>
                    <a:pt x="5512" y="2204"/>
                  </a:lnTo>
                  <a:lnTo>
                    <a:pt x="5506" y="2200"/>
                  </a:lnTo>
                  <a:lnTo>
                    <a:pt x="5500" y="2192"/>
                  </a:lnTo>
                  <a:lnTo>
                    <a:pt x="5496" y="2184"/>
                  </a:lnTo>
                  <a:lnTo>
                    <a:pt x="5488" y="2152"/>
                  </a:lnTo>
                  <a:lnTo>
                    <a:pt x="5480" y="2140"/>
                  </a:lnTo>
                  <a:lnTo>
                    <a:pt x="5468" y="2122"/>
                  </a:lnTo>
                  <a:lnTo>
                    <a:pt x="5438" y="2088"/>
                  </a:lnTo>
                  <a:lnTo>
                    <a:pt x="5436" y="2082"/>
                  </a:lnTo>
                  <a:lnTo>
                    <a:pt x="5434" y="2074"/>
                  </a:lnTo>
                  <a:lnTo>
                    <a:pt x="5434" y="2062"/>
                  </a:lnTo>
                  <a:lnTo>
                    <a:pt x="5436" y="2054"/>
                  </a:lnTo>
                  <a:lnTo>
                    <a:pt x="5438" y="2050"/>
                  </a:lnTo>
                  <a:lnTo>
                    <a:pt x="5436" y="2046"/>
                  </a:lnTo>
                  <a:lnTo>
                    <a:pt x="5432" y="2040"/>
                  </a:lnTo>
                  <a:lnTo>
                    <a:pt x="5422" y="2034"/>
                  </a:lnTo>
                  <a:lnTo>
                    <a:pt x="5422" y="2032"/>
                  </a:lnTo>
                  <a:lnTo>
                    <a:pt x="5420" y="2026"/>
                  </a:lnTo>
                  <a:lnTo>
                    <a:pt x="5422" y="2020"/>
                  </a:lnTo>
                  <a:lnTo>
                    <a:pt x="5424" y="2018"/>
                  </a:lnTo>
                  <a:lnTo>
                    <a:pt x="5430" y="2012"/>
                  </a:lnTo>
                  <a:lnTo>
                    <a:pt x="5432" y="2008"/>
                  </a:lnTo>
                  <a:lnTo>
                    <a:pt x="5432" y="2004"/>
                  </a:lnTo>
                  <a:lnTo>
                    <a:pt x="5432" y="1990"/>
                  </a:lnTo>
                  <a:lnTo>
                    <a:pt x="5428" y="1974"/>
                  </a:lnTo>
                  <a:lnTo>
                    <a:pt x="5422" y="1966"/>
                  </a:lnTo>
                  <a:lnTo>
                    <a:pt x="5418" y="1962"/>
                  </a:lnTo>
                  <a:lnTo>
                    <a:pt x="5416" y="1960"/>
                  </a:lnTo>
                  <a:lnTo>
                    <a:pt x="5412" y="1958"/>
                  </a:lnTo>
                  <a:lnTo>
                    <a:pt x="5408" y="1958"/>
                  </a:lnTo>
                  <a:lnTo>
                    <a:pt x="5406" y="1956"/>
                  </a:lnTo>
                  <a:lnTo>
                    <a:pt x="5404" y="1950"/>
                  </a:lnTo>
                  <a:lnTo>
                    <a:pt x="5406" y="1932"/>
                  </a:lnTo>
                  <a:lnTo>
                    <a:pt x="5404" y="1914"/>
                  </a:lnTo>
                  <a:lnTo>
                    <a:pt x="5396" y="1884"/>
                  </a:lnTo>
                  <a:lnTo>
                    <a:pt x="5376" y="1880"/>
                  </a:lnTo>
                  <a:lnTo>
                    <a:pt x="5366" y="1892"/>
                  </a:lnTo>
                  <a:lnTo>
                    <a:pt x="5362" y="1896"/>
                  </a:lnTo>
                  <a:lnTo>
                    <a:pt x="5360" y="1896"/>
                  </a:lnTo>
                  <a:lnTo>
                    <a:pt x="5356" y="1894"/>
                  </a:lnTo>
                  <a:lnTo>
                    <a:pt x="5352" y="1888"/>
                  </a:lnTo>
                  <a:lnTo>
                    <a:pt x="5348" y="1880"/>
                  </a:lnTo>
                  <a:lnTo>
                    <a:pt x="5344" y="1876"/>
                  </a:lnTo>
                  <a:lnTo>
                    <a:pt x="5340" y="1878"/>
                  </a:lnTo>
                  <a:lnTo>
                    <a:pt x="5336" y="1888"/>
                  </a:lnTo>
                  <a:lnTo>
                    <a:pt x="5332" y="1892"/>
                  </a:lnTo>
                  <a:lnTo>
                    <a:pt x="5324" y="1890"/>
                  </a:lnTo>
                  <a:lnTo>
                    <a:pt x="5322" y="1886"/>
                  </a:lnTo>
                  <a:lnTo>
                    <a:pt x="5320" y="1880"/>
                  </a:lnTo>
                  <a:lnTo>
                    <a:pt x="5316" y="1876"/>
                  </a:lnTo>
                  <a:lnTo>
                    <a:pt x="5312" y="1876"/>
                  </a:lnTo>
                  <a:lnTo>
                    <a:pt x="5300" y="1890"/>
                  </a:lnTo>
                  <a:lnTo>
                    <a:pt x="5294" y="1896"/>
                  </a:lnTo>
                  <a:lnTo>
                    <a:pt x="5282" y="1896"/>
                  </a:lnTo>
                  <a:lnTo>
                    <a:pt x="5270" y="1892"/>
                  </a:lnTo>
                  <a:lnTo>
                    <a:pt x="5248" y="1884"/>
                  </a:lnTo>
                  <a:lnTo>
                    <a:pt x="5238" y="1882"/>
                  </a:lnTo>
                  <a:lnTo>
                    <a:pt x="5232" y="1884"/>
                  </a:lnTo>
                  <a:lnTo>
                    <a:pt x="5224" y="1896"/>
                  </a:lnTo>
                  <a:lnTo>
                    <a:pt x="5226" y="1904"/>
                  </a:lnTo>
                  <a:lnTo>
                    <a:pt x="5228" y="1910"/>
                  </a:lnTo>
                  <a:lnTo>
                    <a:pt x="5250" y="1920"/>
                  </a:lnTo>
                  <a:lnTo>
                    <a:pt x="5254" y="1926"/>
                  </a:lnTo>
                  <a:lnTo>
                    <a:pt x="5256" y="1930"/>
                  </a:lnTo>
                  <a:lnTo>
                    <a:pt x="5252" y="1936"/>
                  </a:lnTo>
                  <a:lnTo>
                    <a:pt x="5216" y="1938"/>
                  </a:lnTo>
                  <a:lnTo>
                    <a:pt x="5206" y="1944"/>
                  </a:lnTo>
                  <a:lnTo>
                    <a:pt x="5200" y="1954"/>
                  </a:lnTo>
                  <a:lnTo>
                    <a:pt x="5190" y="1976"/>
                  </a:lnTo>
                  <a:lnTo>
                    <a:pt x="5184" y="1984"/>
                  </a:lnTo>
                  <a:lnTo>
                    <a:pt x="5162" y="1982"/>
                  </a:lnTo>
                  <a:lnTo>
                    <a:pt x="5142" y="1990"/>
                  </a:lnTo>
                  <a:lnTo>
                    <a:pt x="5134" y="1986"/>
                  </a:lnTo>
                  <a:lnTo>
                    <a:pt x="5132" y="1984"/>
                  </a:lnTo>
                  <a:lnTo>
                    <a:pt x="5128" y="1978"/>
                  </a:lnTo>
                  <a:lnTo>
                    <a:pt x="5128" y="1976"/>
                  </a:lnTo>
                  <a:lnTo>
                    <a:pt x="5130" y="1970"/>
                  </a:lnTo>
                  <a:lnTo>
                    <a:pt x="5134" y="1968"/>
                  </a:lnTo>
                  <a:lnTo>
                    <a:pt x="5146" y="1964"/>
                  </a:lnTo>
                  <a:lnTo>
                    <a:pt x="5148" y="1962"/>
                  </a:lnTo>
                  <a:lnTo>
                    <a:pt x="5146" y="1958"/>
                  </a:lnTo>
                  <a:lnTo>
                    <a:pt x="5144" y="1952"/>
                  </a:lnTo>
                  <a:lnTo>
                    <a:pt x="5140" y="1950"/>
                  </a:lnTo>
                  <a:lnTo>
                    <a:pt x="5138" y="1944"/>
                  </a:lnTo>
                  <a:lnTo>
                    <a:pt x="5134" y="1940"/>
                  </a:lnTo>
                  <a:lnTo>
                    <a:pt x="5134" y="1932"/>
                  </a:lnTo>
                  <a:lnTo>
                    <a:pt x="5144" y="1878"/>
                  </a:lnTo>
                  <a:lnTo>
                    <a:pt x="5148" y="1872"/>
                  </a:lnTo>
                  <a:lnTo>
                    <a:pt x="5160" y="1856"/>
                  </a:lnTo>
                  <a:lnTo>
                    <a:pt x="5162" y="1850"/>
                  </a:lnTo>
                  <a:lnTo>
                    <a:pt x="5162" y="1846"/>
                  </a:lnTo>
                  <a:lnTo>
                    <a:pt x="5164" y="1840"/>
                  </a:lnTo>
                  <a:lnTo>
                    <a:pt x="5162" y="1814"/>
                  </a:lnTo>
                  <a:lnTo>
                    <a:pt x="5164" y="1802"/>
                  </a:lnTo>
                  <a:lnTo>
                    <a:pt x="5164" y="1796"/>
                  </a:lnTo>
                  <a:lnTo>
                    <a:pt x="5162" y="1788"/>
                  </a:lnTo>
                  <a:lnTo>
                    <a:pt x="5158" y="1776"/>
                  </a:lnTo>
                  <a:lnTo>
                    <a:pt x="5156" y="1768"/>
                  </a:lnTo>
                  <a:lnTo>
                    <a:pt x="5158" y="1762"/>
                  </a:lnTo>
                  <a:lnTo>
                    <a:pt x="5160" y="1756"/>
                  </a:lnTo>
                  <a:lnTo>
                    <a:pt x="5160" y="1752"/>
                  </a:lnTo>
                  <a:lnTo>
                    <a:pt x="5160" y="1746"/>
                  </a:lnTo>
                  <a:lnTo>
                    <a:pt x="5156" y="1738"/>
                  </a:lnTo>
                  <a:lnTo>
                    <a:pt x="5150" y="1724"/>
                  </a:lnTo>
                  <a:lnTo>
                    <a:pt x="5148" y="1712"/>
                  </a:lnTo>
                  <a:lnTo>
                    <a:pt x="5148" y="1698"/>
                  </a:lnTo>
                  <a:lnTo>
                    <a:pt x="5150" y="1686"/>
                  </a:lnTo>
                  <a:lnTo>
                    <a:pt x="5162" y="1642"/>
                  </a:lnTo>
                  <a:lnTo>
                    <a:pt x="5162" y="1634"/>
                  </a:lnTo>
                  <a:lnTo>
                    <a:pt x="5162" y="1626"/>
                  </a:lnTo>
                  <a:lnTo>
                    <a:pt x="5158" y="1616"/>
                  </a:lnTo>
                  <a:lnTo>
                    <a:pt x="5150" y="1610"/>
                  </a:lnTo>
                  <a:lnTo>
                    <a:pt x="5124" y="1588"/>
                  </a:lnTo>
                  <a:lnTo>
                    <a:pt x="5118" y="1582"/>
                  </a:lnTo>
                  <a:lnTo>
                    <a:pt x="5112" y="1570"/>
                  </a:lnTo>
                  <a:lnTo>
                    <a:pt x="5110" y="1566"/>
                  </a:lnTo>
                  <a:lnTo>
                    <a:pt x="5104" y="1562"/>
                  </a:lnTo>
                  <a:lnTo>
                    <a:pt x="5100" y="1558"/>
                  </a:lnTo>
                  <a:lnTo>
                    <a:pt x="5096" y="1558"/>
                  </a:lnTo>
                  <a:lnTo>
                    <a:pt x="5088" y="1558"/>
                  </a:lnTo>
                  <a:lnTo>
                    <a:pt x="5084" y="1560"/>
                  </a:lnTo>
                  <a:lnTo>
                    <a:pt x="5068" y="1568"/>
                  </a:lnTo>
                  <a:lnTo>
                    <a:pt x="5064" y="1574"/>
                  </a:lnTo>
                  <a:lnTo>
                    <a:pt x="5058" y="1582"/>
                  </a:lnTo>
                  <a:lnTo>
                    <a:pt x="5054" y="1594"/>
                  </a:lnTo>
                  <a:lnTo>
                    <a:pt x="5036" y="1614"/>
                  </a:lnTo>
                  <a:lnTo>
                    <a:pt x="5022" y="1624"/>
                  </a:lnTo>
                  <a:lnTo>
                    <a:pt x="5018" y="1628"/>
                  </a:lnTo>
                  <a:lnTo>
                    <a:pt x="5004" y="1638"/>
                  </a:lnTo>
                  <a:lnTo>
                    <a:pt x="4998" y="1642"/>
                  </a:lnTo>
                  <a:lnTo>
                    <a:pt x="4992" y="1646"/>
                  </a:lnTo>
                  <a:lnTo>
                    <a:pt x="4986" y="1654"/>
                  </a:lnTo>
                  <a:lnTo>
                    <a:pt x="4980" y="1658"/>
                  </a:lnTo>
                  <a:lnTo>
                    <a:pt x="4970" y="1662"/>
                  </a:lnTo>
                  <a:lnTo>
                    <a:pt x="4964" y="1668"/>
                  </a:lnTo>
                  <a:lnTo>
                    <a:pt x="4960" y="1672"/>
                  </a:lnTo>
                  <a:lnTo>
                    <a:pt x="4960" y="1676"/>
                  </a:lnTo>
                  <a:lnTo>
                    <a:pt x="4958" y="1680"/>
                  </a:lnTo>
                  <a:lnTo>
                    <a:pt x="4958" y="1686"/>
                  </a:lnTo>
                  <a:lnTo>
                    <a:pt x="4960" y="1692"/>
                  </a:lnTo>
                  <a:lnTo>
                    <a:pt x="4960" y="1698"/>
                  </a:lnTo>
                  <a:lnTo>
                    <a:pt x="4968" y="1714"/>
                  </a:lnTo>
                  <a:lnTo>
                    <a:pt x="4970" y="1722"/>
                  </a:lnTo>
                  <a:lnTo>
                    <a:pt x="4968" y="1724"/>
                  </a:lnTo>
                  <a:lnTo>
                    <a:pt x="4962" y="1728"/>
                  </a:lnTo>
                  <a:lnTo>
                    <a:pt x="4954" y="1728"/>
                  </a:lnTo>
                  <a:lnTo>
                    <a:pt x="4938" y="1730"/>
                  </a:lnTo>
                  <a:lnTo>
                    <a:pt x="4932" y="1732"/>
                  </a:lnTo>
                  <a:lnTo>
                    <a:pt x="4922" y="1736"/>
                  </a:lnTo>
                  <a:lnTo>
                    <a:pt x="4920" y="1738"/>
                  </a:lnTo>
                  <a:lnTo>
                    <a:pt x="4916" y="1742"/>
                  </a:lnTo>
                  <a:lnTo>
                    <a:pt x="4906" y="1754"/>
                  </a:lnTo>
                  <a:lnTo>
                    <a:pt x="4900" y="1760"/>
                  </a:lnTo>
                  <a:lnTo>
                    <a:pt x="4896" y="1760"/>
                  </a:lnTo>
                  <a:lnTo>
                    <a:pt x="4890" y="1754"/>
                  </a:lnTo>
                  <a:lnTo>
                    <a:pt x="4886" y="1748"/>
                  </a:lnTo>
                  <a:lnTo>
                    <a:pt x="4884" y="1742"/>
                  </a:lnTo>
                  <a:lnTo>
                    <a:pt x="4878" y="1714"/>
                  </a:lnTo>
                  <a:lnTo>
                    <a:pt x="4874" y="1708"/>
                  </a:lnTo>
                  <a:lnTo>
                    <a:pt x="4872" y="1704"/>
                  </a:lnTo>
                  <a:lnTo>
                    <a:pt x="4868" y="1704"/>
                  </a:lnTo>
                  <a:lnTo>
                    <a:pt x="4858" y="1704"/>
                  </a:lnTo>
                  <a:lnTo>
                    <a:pt x="4852" y="1704"/>
                  </a:lnTo>
                  <a:lnTo>
                    <a:pt x="4826" y="1692"/>
                  </a:lnTo>
                  <a:lnTo>
                    <a:pt x="4824" y="1688"/>
                  </a:lnTo>
                  <a:lnTo>
                    <a:pt x="4824" y="1682"/>
                  </a:lnTo>
                  <a:lnTo>
                    <a:pt x="4828" y="1680"/>
                  </a:lnTo>
                  <a:lnTo>
                    <a:pt x="4840" y="1676"/>
                  </a:lnTo>
                  <a:lnTo>
                    <a:pt x="4844" y="1674"/>
                  </a:lnTo>
                  <a:lnTo>
                    <a:pt x="4844" y="1672"/>
                  </a:lnTo>
                  <a:lnTo>
                    <a:pt x="4842" y="1668"/>
                  </a:lnTo>
                  <a:lnTo>
                    <a:pt x="4840" y="1668"/>
                  </a:lnTo>
                  <a:lnTo>
                    <a:pt x="4824" y="1658"/>
                  </a:lnTo>
                  <a:lnTo>
                    <a:pt x="4820" y="1652"/>
                  </a:lnTo>
                  <a:lnTo>
                    <a:pt x="4818" y="1646"/>
                  </a:lnTo>
                  <a:lnTo>
                    <a:pt x="4820" y="1644"/>
                  </a:lnTo>
                  <a:lnTo>
                    <a:pt x="4824" y="1642"/>
                  </a:lnTo>
                  <a:lnTo>
                    <a:pt x="4828" y="1642"/>
                  </a:lnTo>
                  <a:lnTo>
                    <a:pt x="4834" y="1646"/>
                  </a:lnTo>
                  <a:lnTo>
                    <a:pt x="4840" y="1646"/>
                  </a:lnTo>
                  <a:lnTo>
                    <a:pt x="4846" y="1648"/>
                  </a:lnTo>
                  <a:lnTo>
                    <a:pt x="4848" y="1646"/>
                  </a:lnTo>
                  <a:lnTo>
                    <a:pt x="4848" y="1644"/>
                  </a:lnTo>
                  <a:lnTo>
                    <a:pt x="4846" y="1638"/>
                  </a:lnTo>
                  <a:lnTo>
                    <a:pt x="4828" y="1612"/>
                  </a:lnTo>
                  <a:lnTo>
                    <a:pt x="4822" y="1608"/>
                  </a:lnTo>
                  <a:lnTo>
                    <a:pt x="4812" y="1608"/>
                  </a:lnTo>
                  <a:lnTo>
                    <a:pt x="4802" y="1612"/>
                  </a:lnTo>
                  <a:lnTo>
                    <a:pt x="4770" y="1618"/>
                  </a:lnTo>
                  <a:lnTo>
                    <a:pt x="4766" y="1616"/>
                  </a:lnTo>
                  <a:lnTo>
                    <a:pt x="4762" y="1614"/>
                  </a:lnTo>
                  <a:lnTo>
                    <a:pt x="4758" y="1610"/>
                  </a:lnTo>
                  <a:lnTo>
                    <a:pt x="4758" y="1606"/>
                  </a:lnTo>
                  <a:lnTo>
                    <a:pt x="4756" y="1600"/>
                  </a:lnTo>
                  <a:lnTo>
                    <a:pt x="4752" y="1596"/>
                  </a:lnTo>
                  <a:lnTo>
                    <a:pt x="4748" y="1592"/>
                  </a:lnTo>
                  <a:lnTo>
                    <a:pt x="4746" y="1590"/>
                  </a:lnTo>
                  <a:lnTo>
                    <a:pt x="4736" y="1586"/>
                  </a:lnTo>
                  <a:lnTo>
                    <a:pt x="4728" y="1582"/>
                  </a:lnTo>
                  <a:lnTo>
                    <a:pt x="4726" y="1584"/>
                  </a:lnTo>
                  <a:lnTo>
                    <a:pt x="4720" y="1590"/>
                  </a:lnTo>
                  <a:lnTo>
                    <a:pt x="4722" y="1602"/>
                  </a:lnTo>
                  <a:lnTo>
                    <a:pt x="4726" y="1608"/>
                  </a:lnTo>
                  <a:lnTo>
                    <a:pt x="4732" y="1614"/>
                  </a:lnTo>
                  <a:lnTo>
                    <a:pt x="4744" y="1620"/>
                  </a:lnTo>
                  <a:lnTo>
                    <a:pt x="4748" y="1626"/>
                  </a:lnTo>
                  <a:lnTo>
                    <a:pt x="4750" y="1630"/>
                  </a:lnTo>
                  <a:lnTo>
                    <a:pt x="4748" y="1634"/>
                  </a:lnTo>
                  <a:lnTo>
                    <a:pt x="4746" y="1638"/>
                  </a:lnTo>
                  <a:lnTo>
                    <a:pt x="4734" y="1640"/>
                  </a:lnTo>
                  <a:lnTo>
                    <a:pt x="4730" y="1642"/>
                  </a:lnTo>
                  <a:lnTo>
                    <a:pt x="4726" y="1646"/>
                  </a:lnTo>
                  <a:lnTo>
                    <a:pt x="4728" y="1654"/>
                  </a:lnTo>
                  <a:lnTo>
                    <a:pt x="4732" y="1658"/>
                  </a:lnTo>
                  <a:lnTo>
                    <a:pt x="4742" y="1662"/>
                  </a:lnTo>
                  <a:lnTo>
                    <a:pt x="4748" y="1666"/>
                  </a:lnTo>
                  <a:lnTo>
                    <a:pt x="4754" y="1672"/>
                  </a:lnTo>
                  <a:lnTo>
                    <a:pt x="4754" y="1680"/>
                  </a:lnTo>
                  <a:lnTo>
                    <a:pt x="4754" y="1688"/>
                  </a:lnTo>
                  <a:lnTo>
                    <a:pt x="4746" y="1698"/>
                  </a:lnTo>
                  <a:lnTo>
                    <a:pt x="4736" y="1700"/>
                  </a:lnTo>
                  <a:lnTo>
                    <a:pt x="4726" y="1700"/>
                  </a:lnTo>
                  <a:lnTo>
                    <a:pt x="4700" y="1678"/>
                  </a:lnTo>
                  <a:lnTo>
                    <a:pt x="4692" y="1674"/>
                  </a:lnTo>
                  <a:lnTo>
                    <a:pt x="4688" y="1676"/>
                  </a:lnTo>
                  <a:lnTo>
                    <a:pt x="4682" y="1678"/>
                  </a:lnTo>
                  <a:lnTo>
                    <a:pt x="4676" y="1682"/>
                  </a:lnTo>
                  <a:lnTo>
                    <a:pt x="4672" y="1684"/>
                  </a:lnTo>
                  <a:lnTo>
                    <a:pt x="4666" y="1684"/>
                  </a:lnTo>
                  <a:lnTo>
                    <a:pt x="4660" y="1684"/>
                  </a:lnTo>
                  <a:lnTo>
                    <a:pt x="4644" y="1680"/>
                  </a:lnTo>
                  <a:lnTo>
                    <a:pt x="4642" y="1680"/>
                  </a:lnTo>
                  <a:lnTo>
                    <a:pt x="4638" y="1680"/>
                  </a:lnTo>
                  <a:lnTo>
                    <a:pt x="4634" y="1684"/>
                  </a:lnTo>
                  <a:lnTo>
                    <a:pt x="4632" y="1688"/>
                  </a:lnTo>
                  <a:lnTo>
                    <a:pt x="4628" y="1694"/>
                  </a:lnTo>
                  <a:lnTo>
                    <a:pt x="4628" y="1702"/>
                  </a:lnTo>
                  <a:lnTo>
                    <a:pt x="4626" y="1712"/>
                  </a:lnTo>
                  <a:lnTo>
                    <a:pt x="4626" y="1722"/>
                  </a:lnTo>
                  <a:lnTo>
                    <a:pt x="4630" y="1744"/>
                  </a:lnTo>
                  <a:lnTo>
                    <a:pt x="4640" y="1768"/>
                  </a:lnTo>
                  <a:lnTo>
                    <a:pt x="4642" y="1780"/>
                  </a:lnTo>
                  <a:lnTo>
                    <a:pt x="4640" y="1796"/>
                  </a:lnTo>
                  <a:lnTo>
                    <a:pt x="4640" y="1806"/>
                  </a:lnTo>
                  <a:lnTo>
                    <a:pt x="4644" y="1816"/>
                  </a:lnTo>
                  <a:lnTo>
                    <a:pt x="4654" y="1822"/>
                  </a:lnTo>
                  <a:lnTo>
                    <a:pt x="4654" y="1824"/>
                  </a:lnTo>
                  <a:lnTo>
                    <a:pt x="4656" y="1830"/>
                  </a:lnTo>
                  <a:lnTo>
                    <a:pt x="4658" y="1842"/>
                  </a:lnTo>
                  <a:lnTo>
                    <a:pt x="4660" y="1850"/>
                  </a:lnTo>
                  <a:lnTo>
                    <a:pt x="4662" y="1854"/>
                  </a:lnTo>
                  <a:lnTo>
                    <a:pt x="4666" y="1858"/>
                  </a:lnTo>
                  <a:lnTo>
                    <a:pt x="4664" y="1864"/>
                  </a:lnTo>
                  <a:lnTo>
                    <a:pt x="4660" y="1870"/>
                  </a:lnTo>
                  <a:lnTo>
                    <a:pt x="4640" y="1884"/>
                  </a:lnTo>
                  <a:lnTo>
                    <a:pt x="4616" y="1866"/>
                  </a:lnTo>
                  <a:lnTo>
                    <a:pt x="4600" y="1850"/>
                  </a:lnTo>
                  <a:lnTo>
                    <a:pt x="4580" y="1850"/>
                  </a:lnTo>
                  <a:lnTo>
                    <a:pt x="4518" y="1856"/>
                  </a:lnTo>
                  <a:lnTo>
                    <a:pt x="4508" y="1854"/>
                  </a:lnTo>
                  <a:lnTo>
                    <a:pt x="4502" y="1848"/>
                  </a:lnTo>
                  <a:lnTo>
                    <a:pt x="4500" y="1836"/>
                  </a:lnTo>
                  <a:lnTo>
                    <a:pt x="4500" y="1830"/>
                  </a:lnTo>
                  <a:lnTo>
                    <a:pt x="4498" y="1822"/>
                  </a:lnTo>
                  <a:lnTo>
                    <a:pt x="4496" y="1818"/>
                  </a:lnTo>
                  <a:lnTo>
                    <a:pt x="4492" y="1814"/>
                  </a:lnTo>
                  <a:lnTo>
                    <a:pt x="4470" y="1800"/>
                  </a:lnTo>
                  <a:lnTo>
                    <a:pt x="4466" y="1784"/>
                  </a:lnTo>
                  <a:lnTo>
                    <a:pt x="4470" y="1772"/>
                  </a:lnTo>
                  <a:lnTo>
                    <a:pt x="4474" y="1770"/>
                  </a:lnTo>
                  <a:lnTo>
                    <a:pt x="4488" y="1774"/>
                  </a:lnTo>
                  <a:lnTo>
                    <a:pt x="4496" y="1772"/>
                  </a:lnTo>
                  <a:lnTo>
                    <a:pt x="4498" y="1768"/>
                  </a:lnTo>
                  <a:lnTo>
                    <a:pt x="4502" y="1766"/>
                  </a:lnTo>
                  <a:lnTo>
                    <a:pt x="4508" y="1760"/>
                  </a:lnTo>
                  <a:lnTo>
                    <a:pt x="4508" y="1754"/>
                  </a:lnTo>
                  <a:lnTo>
                    <a:pt x="4504" y="1746"/>
                  </a:lnTo>
                  <a:lnTo>
                    <a:pt x="4500" y="1742"/>
                  </a:lnTo>
                  <a:lnTo>
                    <a:pt x="4494" y="1736"/>
                  </a:lnTo>
                  <a:lnTo>
                    <a:pt x="4496" y="1734"/>
                  </a:lnTo>
                  <a:lnTo>
                    <a:pt x="4498" y="1728"/>
                  </a:lnTo>
                  <a:lnTo>
                    <a:pt x="4502" y="1726"/>
                  </a:lnTo>
                  <a:lnTo>
                    <a:pt x="4506" y="1722"/>
                  </a:lnTo>
                  <a:lnTo>
                    <a:pt x="4508" y="1716"/>
                  </a:lnTo>
                  <a:lnTo>
                    <a:pt x="4510" y="1704"/>
                  </a:lnTo>
                  <a:lnTo>
                    <a:pt x="4512" y="1698"/>
                  </a:lnTo>
                  <a:lnTo>
                    <a:pt x="4524" y="1688"/>
                  </a:lnTo>
                  <a:lnTo>
                    <a:pt x="4536" y="1674"/>
                  </a:lnTo>
                  <a:lnTo>
                    <a:pt x="4538" y="1666"/>
                  </a:lnTo>
                  <a:lnTo>
                    <a:pt x="4538" y="1660"/>
                  </a:lnTo>
                  <a:lnTo>
                    <a:pt x="4532" y="1654"/>
                  </a:lnTo>
                  <a:lnTo>
                    <a:pt x="4528" y="1652"/>
                  </a:lnTo>
                  <a:lnTo>
                    <a:pt x="4522" y="1654"/>
                  </a:lnTo>
                  <a:lnTo>
                    <a:pt x="4518" y="1656"/>
                  </a:lnTo>
                  <a:lnTo>
                    <a:pt x="4516" y="1660"/>
                  </a:lnTo>
                  <a:lnTo>
                    <a:pt x="4510" y="1668"/>
                  </a:lnTo>
                  <a:lnTo>
                    <a:pt x="4508" y="1670"/>
                  </a:lnTo>
                  <a:lnTo>
                    <a:pt x="4502" y="1672"/>
                  </a:lnTo>
                  <a:lnTo>
                    <a:pt x="4498" y="1670"/>
                  </a:lnTo>
                  <a:lnTo>
                    <a:pt x="4482" y="1658"/>
                  </a:lnTo>
                  <a:lnTo>
                    <a:pt x="4478" y="1654"/>
                  </a:lnTo>
                  <a:lnTo>
                    <a:pt x="4476" y="1646"/>
                  </a:lnTo>
                  <a:lnTo>
                    <a:pt x="4480" y="1640"/>
                  </a:lnTo>
                  <a:lnTo>
                    <a:pt x="4484" y="1634"/>
                  </a:lnTo>
                  <a:lnTo>
                    <a:pt x="4492" y="1630"/>
                  </a:lnTo>
                  <a:lnTo>
                    <a:pt x="4498" y="1626"/>
                  </a:lnTo>
                  <a:lnTo>
                    <a:pt x="4514" y="1620"/>
                  </a:lnTo>
                  <a:lnTo>
                    <a:pt x="4518" y="1618"/>
                  </a:lnTo>
                  <a:lnTo>
                    <a:pt x="4524" y="1614"/>
                  </a:lnTo>
                  <a:lnTo>
                    <a:pt x="4530" y="1600"/>
                  </a:lnTo>
                  <a:lnTo>
                    <a:pt x="4536" y="1594"/>
                  </a:lnTo>
                  <a:lnTo>
                    <a:pt x="4540" y="1592"/>
                  </a:lnTo>
                  <a:lnTo>
                    <a:pt x="4544" y="1594"/>
                  </a:lnTo>
                  <a:lnTo>
                    <a:pt x="4554" y="1606"/>
                  </a:lnTo>
                  <a:lnTo>
                    <a:pt x="4562" y="1614"/>
                  </a:lnTo>
                  <a:lnTo>
                    <a:pt x="4568" y="1616"/>
                  </a:lnTo>
                  <a:lnTo>
                    <a:pt x="4574" y="1612"/>
                  </a:lnTo>
                  <a:lnTo>
                    <a:pt x="4574" y="1604"/>
                  </a:lnTo>
                  <a:lnTo>
                    <a:pt x="4566" y="1586"/>
                  </a:lnTo>
                  <a:lnTo>
                    <a:pt x="4562" y="1580"/>
                  </a:lnTo>
                  <a:lnTo>
                    <a:pt x="4554" y="1572"/>
                  </a:lnTo>
                  <a:lnTo>
                    <a:pt x="4550" y="1566"/>
                  </a:lnTo>
                  <a:lnTo>
                    <a:pt x="4544" y="1552"/>
                  </a:lnTo>
                  <a:lnTo>
                    <a:pt x="4536" y="1536"/>
                  </a:lnTo>
                  <a:lnTo>
                    <a:pt x="4488" y="1474"/>
                  </a:lnTo>
                  <a:lnTo>
                    <a:pt x="4456" y="1442"/>
                  </a:lnTo>
                  <a:lnTo>
                    <a:pt x="4440" y="1428"/>
                  </a:lnTo>
                  <a:lnTo>
                    <a:pt x="4432" y="1424"/>
                  </a:lnTo>
                  <a:lnTo>
                    <a:pt x="4420" y="1422"/>
                  </a:lnTo>
                  <a:lnTo>
                    <a:pt x="4404" y="1416"/>
                  </a:lnTo>
                  <a:lnTo>
                    <a:pt x="4394" y="1406"/>
                  </a:lnTo>
                  <a:lnTo>
                    <a:pt x="4384" y="1404"/>
                  </a:lnTo>
                  <a:lnTo>
                    <a:pt x="4380" y="1404"/>
                  </a:lnTo>
                  <a:lnTo>
                    <a:pt x="4374" y="1408"/>
                  </a:lnTo>
                  <a:lnTo>
                    <a:pt x="4366" y="1410"/>
                  </a:lnTo>
                  <a:lnTo>
                    <a:pt x="4360" y="1404"/>
                  </a:lnTo>
                  <a:lnTo>
                    <a:pt x="4358" y="1396"/>
                  </a:lnTo>
                  <a:lnTo>
                    <a:pt x="4360" y="1388"/>
                  </a:lnTo>
                  <a:lnTo>
                    <a:pt x="4362" y="1382"/>
                  </a:lnTo>
                  <a:lnTo>
                    <a:pt x="4360" y="1376"/>
                  </a:lnTo>
                  <a:lnTo>
                    <a:pt x="4356" y="1370"/>
                  </a:lnTo>
                  <a:lnTo>
                    <a:pt x="4342" y="1364"/>
                  </a:lnTo>
                  <a:lnTo>
                    <a:pt x="4310" y="1338"/>
                  </a:lnTo>
                  <a:lnTo>
                    <a:pt x="4292" y="1310"/>
                  </a:lnTo>
                  <a:lnTo>
                    <a:pt x="4284" y="1304"/>
                  </a:lnTo>
                  <a:lnTo>
                    <a:pt x="4282" y="1302"/>
                  </a:lnTo>
                  <a:lnTo>
                    <a:pt x="4276" y="1296"/>
                  </a:lnTo>
                  <a:lnTo>
                    <a:pt x="4260" y="1270"/>
                  </a:lnTo>
                  <a:lnTo>
                    <a:pt x="4250" y="1262"/>
                  </a:lnTo>
                  <a:lnTo>
                    <a:pt x="4238" y="1244"/>
                  </a:lnTo>
                  <a:lnTo>
                    <a:pt x="4230" y="1224"/>
                  </a:lnTo>
                  <a:lnTo>
                    <a:pt x="4208" y="1160"/>
                  </a:lnTo>
                  <a:lnTo>
                    <a:pt x="4194" y="1130"/>
                  </a:lnTo>
                  <a:lnTo>
                    <a:pt x="4192" y="1120"/>
                  </a:lnTo>
                  <a:lnTo>
                    <a:pt x="4194" y="1108"/>
                  </a:lnTo>
                  <a:lnTo>
                    <a:pt x="4192" y="1098"/>
                  </a:lnTo>
                  <a:lnTo>
                    <a:pt x="4180" y="1078"/>
                  </a:lnTo>
                  <a:lnTo>
                    <a:pt x="4176" y="1064"/>
                  </a:lnTo>
                  <a:lnTo>
                    <a:pt x="4170" y="1042"/>
                  </a:lnTo>
                  <a:lnTo>
                    <a:pt x="4166" y="1026"/>
                  </a:lnTo>
                  <a:lnTo>
                    <a:pt x="4166" y="1022"/>
                  </a:lnTo>
                  <a:lnTo>
                    <a:pt x="4166" y="1018"/>
                  </a:lnTo>
                  <a:lnTo>
                    <a:pt x="4170" y="1012"/>
                  </a:lnTo>
                  <a:lnTo>
                    <a:pt x="4180" y="1008"/>
                  </a:lnTo>
                  <a:lnTo>
                    <a:pt x="4186" y="1004"/>
                  </a:lnTo>
                  <a:lnTo>
                    <a:pt x="4188" y="996"/>
                  </a:lnTo>
                  <a:lnTo>
                    <a:pt x="4188" y="986"/>
                  </a:lnTo>
                  <a:lnTo>
                    <a:pt x="4186" y="978"/>
                  </a:lnTo>
                  <a:lnTo>
                    <a:pt x="4184" y="972"/>
                  </a:lnTo>
                  <a:lnTo>
                    <a:pt x="4182" y="970"/>
                  </a:lnTo>
                  <a:lnTo>
                    <a:pt x="4176" y="968"/>
                  </a:lnTo>
                  <a:lnTo>
                    <a:pt x="4148" y="958"/>
                  </a:lnTo>
                  <a:lnTo>
                    <a:pt x="4142" y="952"/>
                  </a:lnTo>
                  <a:lnTo>
                    <a:pt x="4122" y="922"/>
                  </a:lnTo>
                  <a:lnTo>
                    <a:pt x="4110" y="906"/>
                  </a:lnTo>
                  <a:lnTo>
                    <a:pt x="4106" y="898"/>
                  </a:lnTo>
                  <a:lnTo>
                    <a:pt x="4100" y="890"/>
                  </a:lnTo>
                  <a:lnTo>
                    <a:pt x="4100" y="882"/>
                  </a:lnTo>
                  <a:lnTo>
                    <a:pt x="4100" y="876"/>
                  </a:lnTo>
                  <a:lnTo>
                    <a:pt x="4102" y="870"/>
                  </a:lnTo>
                  <a:lnTo>
                    <a:pt x="4100" y="866"/>
                  </a:lnTo>
                  <a:lnTo>
                    <a:pt x="4100" y="860"/>
                  </a:lnTo>
                  <a:lnTo>
                    <a:pt x="4094" y="852"/>
                  </a:lnTo>
                  <a:lnTo>
                    <a:pt x="4090" y="846"/>
                  </a:lnTo>
                  <a:lnTo>
                    <a:pt x="4088" y="840"/>
                  </a:lnTo>
                  <a:lnTo>
                    <a:pt x="4090" y="836"/>
                  </a:lnTo>
                  <a:lnTo>
                    <a:pt x="4092" y="832"/>
                  </a:lnTo>
                  <a:lnTo>
                    <a:pt x="4096" y="830"/>
                  </a:lnTo>
                  <a:lnTo>
                    <a:pt x="4106" y="828"/>
                  </a:lnTo>
                  <a:lnTo>
                    <a:pt x="4110" y="826"/>
                  </a:lnTo>
                  <a:lnTo>
                    <a:pt x="4110" y="824"/>
                  </a:lnTo>
                  <a:lnTo>
                    <a:pt x="4112" y="820"/>
                  </a:lnTo>
                  <a:lnTo>
                    <a:pt x="4112" y="816"/>
                  </a:lnTo>
                  <a:lnTo>
                    <a:pt x="4112" y="810"/>
                  </a:lnTo>
                  <a:lnTo>
                    <a:pt x="4110" y="806"/>
                  </a:lnTo>
                  <a:lnTo>
                    <a:pt x="4102" y="790"/>
                  </a:lnTo>
                  <a:lnTo>
                    <a:pt x="4100" y="776"/>
                  </a:lnTo>
                  <a:lnTo>
                    <a:pt x="4098" y="772"/>
                  </a:lnTo>
                  <a:lnTo>
                    <a:pt x="4094" y="772"/>
                  </a:lnTo>
                  <a:lnTo>
                    <a:pt x="4082" y="776"/>
                  </a:lnTo>
                  <a:lnTo>
                    <a:pt x="4076" y="782"/>
                  </a:lnTo>
                  <a:lnTo>
                    <a:pt x="4072" y="788"/>
                  </a:lnTo>
                  <a:lnTo>
                    <a:pt x="4066" y="790"/>
                  </a:lnTo>
                  <a:lnTo>
                    <a:pt x="4064" y="790"/>
                  </a:lnTo>
                  <a:lnTo>
                    <a:pt x="4056" y="786"/>
                  </a:lnTo>
                  <a:lnTo>
                    <a:pt x="4054" y="782"/>
                  </a:lnTo>
                  <a:lnTo>
                    <a:pt x="4052" y="776"/>
                  </a:lnTo>
                  <a:lnTo>
                    <a:pt x="4054" y="770"/>
                  </a:lnTo>
                  <a:lnTo>
                    <a:pt x="4058" y="754"/>
                  </a:lnTo>
                  <a:lnTo>
                    <a:pt x="4058" y="748"/>
                  </a:lnTo>
                  <a:lnTo>
                    <a:pt x="4056" y="742"/>
                  </a:lnTo>
                  <a:lnTo>
                    <a:pt x="4052" y="742"/>
                  </a:lnTo>
                  <a:lnTo>
                    <a:pt x="4046" y="742"/>
                  </a:lnTo>
                  <a:lnTo>
                    <a:pt x="4022" y="754"/>
                  </a:lnTo>
                  <a:lnTo>
                    <a:pt x="4018" y="756"/>
                  </a:lnTo>
                  <a:lnTo>
                    <a:pt x="4018" y="760"/>
                  </a:lnTo>
                  <a:lnTo>
                    <a:pt x="4016" y="764"/>
                  </a:lnTo>
                  <a:lnTo>
                    <a:pt x="4016" y="768"/>
                  </a:lnTo>
                  <a:lnTo>
                    <a:pt x="4012" y="770"/>
                  </a:lnTo>
                  <a:lnTo>
                    <a:pt x="4002" y="758"/>
                  </a:lnTo>
                  <a:lnTo>
                    <a:pt x="3988" y="760"/>
                  </a:lnTo>
                  <a:lnTo>
                    <a:pt x="3978" y="760"/>
                  </a:lnTo>
                  <a:lnTo>
                    <a:pt x="3968" y="752"/>
                  </a:lnTo>
                  <a:lnTo>
                    <a:pt x="3962" y="746"/>
                  </a:lnTo>
                  <a:lnTo>
                    <a:pt x="3956" y="746"/>
                  </a:lnTo>
                  <a:lnTo>
                    <a:pt x="3952" y="746"/>
                  </a:lnTo>
                  <a:lnTo>
                    <a:pt x="3942" y="756"/>
                  </a:lnTo>
                  <a:lnTo>
                    <a:pt x="3934" y="760"/>
                  </a:lnTo>
                  <a:lnTo>
                    <a:pt x="3920" y="762"/>
                  </a:lnTo>
                  <a:lnTo>
                    <a:pt x="3914" y="766"/>
                  </a:lnTo>
                  <a:lnTo>
                    <a:pt x="3904" y="772"/>
                  </a:lnTo>
                  <a:lnTo>
                    <a:pt x="3898" y="774"/>
                  </a:lnTo>
                  <a:lnTo>
                    <a:pt x="3892" y="774"/>
                  </a:lnTo>
                  <a:lnTo>
                    <a:pt x="3886" y="774"/>
                  </a:lnTo>
                  <a:lnTo>
                    <a:pt x="3882" y="770"/>
                  </a:lnTo>
                  <a:lnTo>
                    <a:pt x="3876" y="766"/>
                  </a:lnTo>
                  <a:lnTo>
                    <a:pt x="3870" y="748"/>
                  </a:lnTo>
                  <a:lnTo>
                    <a:pt x="3866" y="740"/>
                  </a:lnTo>
                  <a:lnTo>
                    <a:pt x="3860" y="734"/>
                  </a:lnTo>
                  <a:lnTo>
                    <a:pt x="3852" y="732"/>
                  </a:lnTo>
                  <a:lnTo>
                    <a:pt x="3844" y="732"/>
                  </a:lnTo>
                  <a:lnTo>
                    <a:pt x="3830" y="740"/>
                  </a:lnTo>
                  <a:lnTo>
                    <a:pt x="3828" y="740"/>
                  </a:lnTo>
                  <a:lnTo>
                    <a:pt x="3822" y="740"/>
                  </a:lnTo>
                  <a:lnTo>
                    <a:pt x="3816" y="738"/>
                  </a:lnTo>
                  <a:lnTo>
                    <a:pt x="3812" y="736"/>
                  </a:lnTo>
                  <a:lnTo>
                    <a:pt x="3806" y="732"/>
                  </a:lnTo>
                  <a:lnTo>
                    <a:pt x="3800" y="724"/>
                  </a:lnTo>
                  <a:lnTo>
                    <a:pt x="3794" y="706"/>
                  </a:lnTo>
                  <a:lnTo>
                    <a:pt x="3788" y="690"/>
                  </a:lnTo>
                  <a:lnTo>
                    <a:pt x="3786" y="684"/>
                  </a:lnTo>
                  <a:lnTo>
                    <a:pt x="3784" y="678"/>
                  </a:lnTo>
                  <a:lnTo>
                    <a:pt x="3780" y="674"/>
                  </a:lnTo>
                  <a:lnTo>
                    <a:pt x="3768" y="664"/>
                  </a:lnTo>
                  <a:lnTo>
                    <a:pt x="3762" y="660"/>
                  </a:lnTo>
                  <a:lnTo>
                    <a:pt x="3752" y="658"/>
                  </a:lnTo>
                  <a:lnTo>
                    <a:pt x="3740" y="654"/>
                  </a:lnTo>
                  <a:lnTo>
                    <a:pt x="3733" y="652"/>
                  </a:lnTo>
                  <a:lnTo>
                    <a:pt x="3723" y="644"/>
                  </a:lnTo>
                  <a:lnTo>
                    <a:pt x="3715" y="644"/>
                  </a:lnTo>
                  <a:lnTo>
                    <a:pt x="3707" y="644"/>
                  </a:lnTo>
                  <a:lnTo>
                    <a:pt x="3699" y="650"/>
                  </a:lnTo>
                  <a:lnTo>
                    <a:pt x="3693" y="654"/>
                  </a:lnTo>
                  <a:lnTo>
                    <a:pt x="3685" y="662"/>
                  </a:lnTo>
                  <a:lnTo>
                    <a:pt x="3677" y="670"/>
                  </a:lnTo>
                  <a:lnTo>
                    <a:pt x="3671" y="672"/>
                  </a:lnTo>
                  <a:lnTo>
                    <a:pt x="3665" y="674"/>
                  </a:lnTo>
                  <a:lnTo>
                    <a:pt x="3655" y="674"/>
                  </a:lnTo>
                  <a:lnTo>
                    <a:pt x="3631" y="670"/>
                  </a:lnTo>
                  <a:lnTo>
                    <a:pt x="3627" y="670"/>
                  </a:lnTo>
                  <a:lnTo>
                    <a:pt x="3609" y="672"/>
                  </a:lnTo>
                  <a:lnTo>
                    <a:pt x="3599" y="672"/>
                  </a:lnTo>
                  <a:lnTo>
                    <a:pt x="3595" y="674"/>
                  </a:lnTo>
                  <a:lnTo>
                    <a:pt x="3591" y="676"/>
                  </a:lnTo>
                  <a:lnTo>
                    <a:pt x="3587" y="678"/>
                  </a:lnTo>
                  <a:lnTo>
                    <a:pt x="3585" y="686"/>
                  </a:lnTo>
                  <a:lnTo>
                    <a:pt x="3583" y="694"/>
                  </a:lnTo>
                  <a:lnTo>
                    <a:pt x="3581" y="700"/>
                  </a:lnTo>
                  <a:lnTo>
                    <a:pt x="3577" y="700"/>
                  </a:lnTo>
                  <a:lnTo>
                    <a:pt x="3571" y="700"/>
                  </a:lnTo>
                  <a:lnTo>
                    <a:pt x="3565" y="700"/>
                  </a:lnTo>
                  <a:lnTo>
                    <a:pt x="3559" y="694"/>
                  </a:lnTo>
                  <a:lnTo>
                    <a:pt x="3555" y="688"/>
                  </a:lnTo>
                  <a:lnTo>
                    <a:pt x="3549" y="672"/>
                  </a:lnTo>
                  <a:lnTo>
                    <a:pt x="3543" y="666"/>
                  </a:lnTo>
                  <a:lnTo>
                    <a:pt x="3533" y="652"/>
                  </a:lnTo>
                  <a:lnTo>
                    <a:pt x="3531" y="644"/>
                  </a:lnTo>
                  <a:lnTo>
                    <a:pt x="3527" y="636"/>
                  </a:lnTo>
                  <a:lnTo>
                    <a:pt x="3517" y="624"/>
                  </a:lnTo>
                  <a:lnTo>
                    <a:pt x="3515" y="620"/>
                  </a:lnTo>
                  <a:lnTo>
                    <a:pt x="3513" y="616"/>
                  </a:lnTo>
                  <a:lnTo>
                    <a:pt x="3513" y="610"/>
                  </a:lnTo>
                  <a:lnTo>
                    <a:pt x="3517" y="602"/>
                  </a:lnTo>
                  <a:lnTo>
                    <a:pt x="3521" y="598"/>
                  </a:lnTo>
                  <a:lnTo>
                    <a:pt x="3527" y="596"/>
                  </a:lnTo>
                  <a:lnTo>
                    <a:pt x="3547" y="598"/>
                  </a:lnTo>
                  <a:lnTo>
                    <a:pt x="3553" y="596"/>
                  </a:lnTo>
                  <a:lnTo>
                    <a:pt x="3557" y="594"/>
                  </a:lnTo>
                  <a:lnTo>
                    <a:pt x="3561" y="588"/>
                  </a:lnTo>
                  <a:lnTo>
                    <a:pt x="3563" y="580"/>
                  </a:lnTo>
                  <a:lnTo>
                    <a:pt x="3565" y="556"/>
                  </a:lnTo>
                  <a:lnTo>
                    <a:pt x="3565" y="548"/>
                  </a:lnTo>
                  <a:lnTo>
                    <a:pt x="3559" y="536"/>
                  </a:lnTo>
                  <a:lnTo>
                    <a:pt x="3547" y="524"/>
                  </a:lnTo>
                  <a:lnTo>
                    <a:pt x="3541" y="516"/>
                  </a:lnTo>
                  <a:lnTo>
                    <a:pt x="3539" y="502"/>
                  </a:lnTo>
                  <a:lnTo>
                    <a:pt x="3545" y="436"/>
                  </a:lnTo>
                  <a:lnTo>
                    <a:pt x="3549" y="424"/>
                  </a:lnTo>
                  <a:lnTo>
                    <a:pt x="3559" y="398"/>
                  </a:lnTo>
                  <a:lnTo>
                    <a:pt x="3559" y="386"/>
                  </a:lnTo>
                  <a:lnTo>
                    <a:pt x="3559" y="374"/>
                  </a:lnTo>
                  <a:lnTo>
                    <a:pt x="3555" y="368"/>
                  </a:lnTo>
                  <a:lnTo>
                    <a:pt x="3551" y="364"/>
                  </a:lnTo>
                  <a:lnTo>
                    <a:pt x="3545" y="364"/>
                  </a:lnTo>
                  <a:lnTo>
                    <a:pt x="3543" y="366"/>
                  </a:lnTo>
                  <a:lnTo>
                    <a:pt x="3539" y="368"/>
                  </a:lnTo>
                  <a:lnTo>
                    <a:pt x="3535" y="374"/>
                  </a:lnTo>
                  <a:lnTo>
                    <a:pt x="3533" y="374"/>
                  </a:lnTo>
                  <a:lnTo>
                    <a:pt x="3529" y="374"/>
                  </a:lnTo>
                  <a:lnTo>
                    <a:pt x="3521" y="374"/>
                  </a:lnTo>
                  <a:lnTo>
                    <a:pt x="3517" y="376"/>
                  </a:lnTo>
                  <a:lnTo>
                    <a:pt x="3511" y="380"/>
                  </a:lnTo>
                  <a:lnTo>
                    <a:pt x="3503" y="384"/>
                  </a:lnTo>
                  <a:lnTo>
                    <a:pt x="3499" y="388"/>
                  </a:lnTo>
                  <a:lnTo>
                    <a:pt x="3493" y="388"/>
                  </a:lnTo>
                  <a:lnTo>
                    <a:pt x="3487" y="390"/>
                  </a:lnTo>
                  <a:lnTo>
                    <a:pt x="3479" y="388"/>
                  </a:lnTo>
                  <a:lnTo>
                    <a:pt x="3473" y="388"/>
                  </a:lnTo>
                  <a:lnTo>
                    <a:pt x="3467" y="384"/>
                  </a:lnTo>
                  <a:lnTo>
                    <a:pt x="3461" y="378"/>
                  </a:lnTo>
                  <a:lnTo>
                    <a:pt x="3461" y="368"/>
                  </a:lnTo>
                  <a:lnTo>
                    <a:pt x="3461" y="354"/>
                  </a:lnTo>
                  <a:lnTo>
                    <a:pt x="3465" y="342"/>
                  </a:lnTo>
                  <a:lnTo>
                    <a:pt x="3471" y="328"/>
                  </a:lnTo>
                  <a:lnTo>
                    <a:pt x="3475" y="322"/>
                  </a:lnTo>
                  <a:lnTo>
                    <a:pt x="3479" y="320"/>
                  </a:lnTo>
                  <a:lnTo>
                    <a:pt x="3483" y="320"/>
                  </a:lnTo>
                  <a:lnTo>
                    <a:pt x="3505" y="310"/>
                  </a:lnTo>
                  <a:lnTo>
                    <a:pt x="3511" y="306"/>
                  </a:lnTo>
                  <a:lnTo>
                    <a:pt x="3517" y="300"/>
                  </a:lnTo>
                  <a:lnTo>
                    <a:pt x="3521" y="294"/>
                  </a:lnTo>
                  <a:lnTo>
                    <a:pt x="3521" y="288"/>
                  </a:lnTo>
                  <a:lnTo>
                    <a:pt x="3521" y="280"/>
                  </a:lnTo>
                  <a:lnTo>
                    <a:pt x="3519" y="274"/>
                  </a:lnTo>
                  <a:lnTo>
                    <a:pt x="3511" y="266"/>
                  </a:lnTo>
                  <a:lnTo>
                    <a:pt x="3505" y="262"/>
                  </a:lnTo>
                  <a:lnTo>
                    <a:pt x="3499" y="256"/>
                  </a:lnTo>
                  <a:lnTo>
                    <a:pt x="3501" y="214"/>
                  </a:lnTo>
                  <a:lnTo>
                    <a:pt x="3501" y="204"/>
                  </a:lnTo>
                  <a:lnTo>
                    <a:pt x="3519" y="208"/>
                  </a:lnTo>
                  <a:lnTo>
                    <a:pt x="3477" y="198"/>
                  </a:lnTo>
                  <a:lnTo>
                    <a:pt x="3387" y="186"/>
                  </a:lnTo>
                  <a:lnTo>
                    <a:pt x="3321" y="186"/>
                  </a:lnTo>
                  <a:lnTo>
                    <a:pt x="3063" y="174"/>
                  </a:lnTo>
                  <a:lnTo>
                    <a:pt x="3043" y="168"/>
                  </a:lnTo>
                  <a:lnTo>
                    <a:pt x="3041" y="156"/>
                  </a:lnTo>
                  <a:lnTo>
                    <a:pt x="3043" y="150"/>
                  </a:lnTo>
                  <a:lnTo>
                    <a:pt x="3051" y="128"/>
                  </a:lnTo>
                  <a:lnTo>
                    <a:pt x="3099" y="46"/>
                  </a:lnTo>
                  <a:lnTo>
                    <a:pt x="3101" y="42"/>
                  </a:lnTo>
                  <a:lnTo>
                    <a:pt x="3105" y="26"/>
                  </a:lnTo>
                  <a:lnTo>
                    <a:pt x="3105" y="14"/>
                  </a:lnTo>
                  <a:lnTo>
                    <a:pt x="3101" y="0"/>
                  </a:lnTo>
                  <a:lnTo>
                    <a:pt x="2989" y="96"/>
                  </a:lnTo>
                  <a:lnTo>
                    <a:pt x="2709" y="188"/>
                  </a:lnTo>
                  <a:lnTo>
                    <a:pt x="2627" y="468"/>
                  </a:lnTo>
                  <a:lnTo>
                    <a:pt x="2387" y="930"/>
                  </a:lnTo>
                  <a:lnTo>
                    <a:pt x="2029" y="1112"/>
                  </a:lnTo>
                  <a:lnTo>
                    <a:pt x="1945" y="1200"/>
                  </a:lnTo>
                  <a:lnTo>
                    <a:pt x="1883" y="1422"/>
                  </a:lnTo>
                  <a:lnTo>
                    <a:pt x="1687" y="1630"/>
                  </a:lnTo>
                  <a:lnTo>
                    <a:pt x="1671" y="1764"/>
                  </a:lnTo>
                  <a:lnTo>
                    <a:pt x="1511" y="1826"/>
                  </a:lnTo>
                  <a:lnTo>
                    <a:pt x="1297" y="1830"/>
                  </a:lnTo>
                  <a:lnTo>
                    <a:pt x="1201" y="1862"/>
                  </a:lnTo>
                  <a:lnTo>
                    <a:pt x="985" y="1964"/>
                  </a:lnTo>
                  <a:lnTo>
                    <a:pt x="877" y="1946"/>
                  </a:lnTo>
                  <a:lnTo>
                    <a:pt x="825" y="1860"/>
                  </a:lnTo>
                  <a:lnTo>
                    <a:pt x="823" y="1788"/>
                  </a:lnTo>
                  <a:lnTo>
                    <a:pt x="731" y="1706"/>
                  </a:lnTo>
                  <a:lnTo>
                    <a:pt x="611" y="1722"/>
                  </a:lnTo>
                  <a:lnTo>
                    <a:pt x="459" y="1876"/>
                  </a:lnTo>
                  <a:lnTo>
                    <a:pt x="374" y="2068"/>
                  </a:lnTo>
                  <a:lnTo>
                    <a:pt x="70" y="2366"/>
                  </a:lnTo>
                  <a:lnTo>
                    <a:pt x="32" y="2456"/>
                  </a:lnTo>
                  <a:lnTo>
                    <a:pt x="0" y="2654"/>
                  </a:lnTo>
                  <a:lnTo>
                    <a:pt x="14" y="2696"/>
                  </a:lnTo>
                  <a:lnTo>
                    <a:pt x="208" y="2820"/>
                  </a:lnTo>
                  <a:close/>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12850"/>
                </a:solidFill>
                <a:effectLst/>
                <a:uLnTx/>
                <a:uFillTx/>
                <a:latin typeface="Pilat Light"/>
                <a:ea typeface="+mn-ea"/>
                <a:cs typeface="+mn-cs"/>
              </a:endParaRPr>
            </a:p>
          </p:txBody>
        </p:sp>
        <p:sp>
          <p:nvSpPr>
            <p:cNvPr id="3237" name="Freeform 9">
              <a:extLst>
                <a:ext uri="{FF2B5EF4-FFF2-40B4-BE49-F238E27FC236}">
                  <a16:creationId xmlns:a16="http://schemas.microsoft.com/office/drawing/2014/main" xmlns="" id="{7E1EE523-BD3A-4E7E-978C-2E439ED870BE}"/>
                </a:ext>
              </a:extLst>
            </p:cNvPr>
            <p:cNvSpPr>
              <a:spLocks/>
            </p:cNvSpPr>
            <p:nvPr/>
          </p:nvSpPr>
          <p:spPr bwMode="gray">
            <a:xfrm>
              <a:off x="-12196763" y="5969000"/>
              <a:ext cx="323850" cy="412750"/>
            </a:xfrm>
            <a:custGeom>
              <a:avLst/>
              <a:gdLst>
                <a:gd name="T0" fmla="*/ 85 w 102"/>
                <a:gd name="T1" fmla="*/ 91 h 130"/>
                <a:gd name="T2" fmla="*/ 72 w 102"/>
                <a:gd name="T3" fmla="*/ 85 h 130"/>
                <a:gd name="T4" fmla="*/ 61 w 102"/>
                <a:gd name="T5" fmla="*/ 88 h 130"/>
                <a:gd name="T6" fmla="*/ 54 w 102"/>
                <a:gd name="T7" fmla="*/ 83 h 130"/>
                <a:gd name="T8" fmla="*/ 51 w 102"/>
                <a:gd name="T9" fmla="*/ 61 h 130"/>
                <a:gd name="T10" fmla="*/ 53 w 102"/>
                <a:gd name="T11" fmla="*/ 58 h 130"/>
                <a:gd name="T12" fmla="*/ 77 w 102"/>
                <a:gd name="T13" fmla="*/ 31 h 130"/>
                <a:gd name="T14" fmla="*/ 80 w 102"/>
                <a:gd name="T15" fmla="*/ 27 h 130"/>
                <a:gd name="T16" fmla="*/ 80 w 102"/>
                <a:gd name="T17" fmla="*/ 20 h 130"/>
                <a:gd name="T18" fmla="*/ 76 w 102"/>
                <a:gd name="T19" fmla="*/ 19 h 130"/>
                <a:gd name="T20" fmla="*/ 70 w 102"/>
                <a:gd name="T21" fmla="*/ 20 h 130"/>
                <a:gd name="T22" fmla="*/ 64 w 102"/>
                <a:gd name="T23" fmla="*/ 17 h 130"/>
                <a:gd name="T24" fmla="*/ 63 w 102"/>
                <a:gd name="T25" fmla="*/ 12 h 130"/>
                <a:gd name="T26" fmla="*/ 65 w 102"/>
                <a:gd name="T27" fmla="*/ 3 h 130"/>
                <a:gd name="T28" fmla="*/ 61 w 102"/>
                <a:gd name="T29" fmla="*/ 0 h 130"/>
                <a:gd name="T30" fmla="*/ 56 w 102"/>
                <a:gd name="T31" fmla="*/ 3 h 130"/>
                <a:gd name="T32" fmla="*/ 37 w 102"/>
                <a:gd name="T33" fmla="*/ 16 h 130"/>
                <a:gd name="T34" fmla="*/ 34 w 102"/>
                <a:gd name="T35" fmla="*/ 16 h 130"/>
                <a:gd name="T36" fmla="*/ 28 w 102"/>
                <a:gd name="T37" fmla="*/ 15 h 130"/>
                <a:gd name="T38" fmla="*/ 24 w 102"/>
                <a:gd name="T39" fmla="*/ 19 h 130"/>
                <a:gd name="T40" fmla="*/ 19 w 102"/>
                <a:gd name="T41" fmla="*/ 31 h 130"/>
                <a:gd name="T42" fmla="*/ 13 w 102"/>
                <a:gd name="T43" fmla="*/ 31 h 130"/>
                <a:gd name="T44" fmla="*/ 5 w 102"/>
                <a:gd name="T45" fmla="*/ 30 h 130"/>
                <a:gd name="T46" fmla="*/ 1 w 102"/>
                <a:gd name="T47" fmla="*/ 32 h 130"/>
                <a:gd name="T48" fmla="*/ 0 w 102"/>
                <a:gd name="T49" fmla="*/ 38 h 130"/>
                <a:gd name="T50" fmla="*/ 1 w 102"/>
                <a:gd name="T51" fmla="*/ 41 h 130"/>
                <a:gd name="T52" fmla="*/ 5 w 102"/>
                <a:gd name="T53" fmla="*/ 46 h 130"/>
                <a:gd name="T54" fmla="*/ 14 w 102"/>
                <a:gd name="T55" fmla="*/ 53 h 130"/>
                <a:gd name="T56" fmla="*/ 17 w 102"/>
                <a:gd name="T57" fmla="*/ 58 h 130"/>
                <a:gd name="T58" fmla="*/ 20 w 102"/>
                <a:gd name="T59" fmla="*/ 76 h 130"/>
                <a:gd name="T60" fmla="*/ 3 w 102"/>
                <a:gd name="T61" fmla="*/ 87 h 130"/>
                <a:gd name="T62" fmla="*/ 19 w 102"/>
                <a:gd name="T63" fmla="*/ 85 h 130"/>
                <a:gd name="T64" fmla="*/ 31 w 102"/>
                <a:gd name="T65" fmla="*/ 107 h 130"/>
                <a:gd name="T66" fmla="*/ 38 w 102"/>
                <a:gd name="T67" fmla="*/ 122 h 130"/>
                <a:gd name="T68" fmla="*/ 42 w 102"/>
                <a:gd name="T69" fmla="*/ 125 h 130"/>
                <a:gd name="T70" fmla="*/ 48 w 102"/>
                <a:gd name="T71" fmla="*/ 119 h 130"/>
                <a:gd name="T72" fmla="*/ 56 w 102"/>
                <a:gd name="T73" fmla="*/ 117 h 130"/>
                <a:gd name="T74" fmla="*/ 61 w 102"/>
                <a:gd name="T75" fmla="*/ 120 h 130"/>
                <a:gd name="T76" fmla="*/ 64 w 102"/>
                <a:gd name="T77" fmla="*/ 124 h 130"/>
                <a:gd name="T78" fmla="*/ 68 w 102"/>
                <a:gd name="T79" fmla="*/ 123 h 130"/>
                <a:gd name="T80" fmla="*/ 84 w 102"/>
                <a:gd name="T81" fmla="*/ 126 h 130"/>
                <a:gd name="T82" fmla="*/ 93 w 102"/>
                <a:gd name="T83" fmla="*/ 130 h 130"/>
                <a:gd name="T84" fmla="*/ 97 w 102"/>
                <a:gd name="T85" fmla="*/ 127 h 130"/>
                <a:gd name="T86" fmla="*/ 101 w 102"/>
                <a:gd name="T87" fmla="*/ 116 h 130"/>
                <a:gd name="T88" fmla="*/ 101 w 102"/>
                <a:gd name="T89" fmla="*/ 97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2" h="130">
                  <a:moveTo>
                    <a:pt x="96" y="96"/>
                  </a:moveTo>
                  <a:cubicBezTo>
                    <a:pt x="85" y="91"/>
                    <a:pt x="85" y="91"/>
                    <a:pt x="85" y="91"/>
                  </a:cubicBezTo>
                  <a:cubicBezTo>
                    <a:pt x="85" y="80"/>
                    <a:pt x="85" y="80"/>
                    <a:pt x="85" y="80"/>
                  </a:cubicBezTo>
                  <a:cubicBezTo>
                    <a:pt x="72" y="85"/>
                    <a:pt x="72" y="85"/>
                    <a:pt x="72" y="85"/>
                  </a:cubicBezTo>
                  <a:cubicBezTo>
                    <a:pt x="68" y="87"/>
                    <a:pt x="68" y="87"/>
                    <a:pt x="68" y="87"/>
                  </a:cubicBezTo>
                  <a:cubicBezTo>
                    <a:pt x="61" y="88"/>
                    <a:pt x="61" y="88"/>
                    <a:pt x="61" y="88"/>
                  </a:cubicBezTo>
                  <a:cubicBezTo>
                    <a:pt x="57" y="86"/>
                    <a:pt x="57" y="86"/>
                    <a:pt x="57" y="86"/>
                  </a:cubicBezTo>
                  <a:cubicBezTo>
                    <a:pt x="54" y="83"/>
                    <a:pt x="54" y="83"/>
                    <a:pt x="54" y="83"/>
                  </a:cubicBezTo>
                  <a:cubicBezTo>
                    <a:pt x="53" y="80"/>
                    <a:pt x="53" y="80"/>
                    <a:pt x="53" y="80"/>
                  </a:cubicBezTo>
                  <a:cubicBezTo>
                    <a:pt x="51" y="61"/>
                    <a:pt x="51" y="61"/>
                    <a:pt x="51" y="61"/>
                  </a:cubicBezTo>
                  <a:cubicBezTo>
                    <a:pt x="51" y="59"/>
                    <a:pt x="51" y="59"/>
                    <a:pt x="51" y="59"/>
                  </a:cubicBezTo>
                  <a:cubicBezTo>
                    <a:pt x="53" y="58"/>
                    <a:pt x="53" y="58"/>
                    <a:pt x="53" y="58"/>
                  </a:cubicBezTo>
                  <a:cubicBezTo>
                    <a:pt x="54" y="56"/>
                    <a:pt x="54" y="56"/>
                    <a:pt x="54" y="56"/>
                  </a:cubicBezTo>
                  <a:cubicBezTo>
                    <a:pt x="77" y="31"/>
                    <a:pt x="77" y="31"/>
                    <a:pt x="77" y="31"/>
                  </a:cubicBezTo>
                  <a:cubicBezTo>
                    <a:pt x="79" y="29"/>
                    <a:pt x="79" y="29"/>
                    <a:pt x="79" y="29"/>
                  </a:cubicBezTo>
                  <a:cubicBezTo>
                    <a:pt x="80" y="27"/>
                    <a:pt x="80" y="27"/>
                    <a:pt x="80" y="27"/>
                  </a:cubicBezTo>
                  <a:cubicBezTo>
                    <a:pt x="81" y="22"/>
                    <a:pt x="81" y="22"/>
                    <a:pt x="81" y="22"/>
                  </a:cubicBezTo>
                  <a:cubicBezTo>
                    <a:pt x="80" y="20"/>
                    <a:pt x="80" y="20"/>
                    <a:pt x="80" y="20"/>
                  </a:cubicBezTo>
                  <a:cubicBezTo>
                    <a:pt x="79" y="19"/>
                    <a:pt x="79" y="19"/>
                    <a:pt x="79" y="19"/>
                  </a:cubicBezTo>
                  <a:cubicBezTo>
                    <a:pt x="76" y="19"/>
                    <a:pt x="76" y="19"/>
                    <a:pt x="76" y="19"/>
                  </a:cubicBezTo>
                  <a:cubicBezTo>
                    <a:pt x="73" y="19"/>
                    <a:pt x="73" y="19"/>
                    <a:pt x="73" y="19"/>
                  </a:cubicBezTo>
                  <a:cubicBezTo>
                    <a:pt x="70" y="20"/>
                    <a:pt x="70" y="20"/>
                    <a:pt x="70" y="20"/>
                  </a:cubicBezTo>
                  <a:cubicBezTo>
                    <a:pt x="67" y="19"/>
                    <a:pt x="67" y="19"/>
                    <a:pt x="67" y="19"/>
                  </a:cubicBezTo>
                  <a:cubicBezTo>
                    <a:pt x="64" y="17"/>
                    <a:pt x="64" y="17"/>
                    <a:pt x="64" y="17"/>
                  </a:cubicBezTo>
                  <a:cubicBezTo>
                    <a:pt x="63" y="15"/>
                    <a:pt x="63" y="15"/>
                    <a:pt x="63" y="15"/>
                  </a:cubicBezTo>
                  <a:cubicBezTo>
                    <a:pt x="63" y="12"/>
                    <a:pt x="63" y="12"/>
                    <a:pt x="63" y="12"/>
                  </a:cubicBezTo>
                  <a:cubicBezTo>
                    <a:pt x="64" y="9"/>
                    <a:pt x="64" y="9"/>
                    <a:pt x="64" y="9"/>
                  </a:cubicBezTo>
                  <a:cubicBezTo>
                    <a:pt x="65" y="3"/>
                    <a:pt x="65" y="3"/>
                    <a:pt x="65" y="3"/>
                  </a:cubicBezTo>
                  <a:cubicBezTo>
                    <a:pt x="63" y="1"/>
                    <a:pt x="63" y="1"/>
                    <a:pt x="63" y="1"/>
                  </a:cubicBezTo>
                  <a:cubicBezTo>
                    <a:pt x="61" y="0"/>
                    <a:pt x="61" y="0"/>
                    <a:pt x="61" y="0"/>
                  </a:cubicBezTo>
                  <a:cubicBezTo>
                    <a:pt x="58" y="1"/>
                    <a:pt x="58" y="1"/>
                    <a:pt x="58" y="1"/>
                  </a:cubicBezTo>
                  <a:cubicBezTo>
                    <a:pt x="56" y="3"/>
                    <a:pt x="56" y="3"/>
                    <a:pt x="56" y="3"/>
                  </a:cubicBezTo>
                  <a:cubicBezTo>
                    <a:pt x="45" y="12"/>
                    <a:pt x="45" y="12"/>
                    <a:pt x="45" y="12"/>
                  </a:cubicBezTo>
                  <a:cubicBezTo>
                    <a:pt x="37" y="16"/>
                    <a:pt x="37" y="16"/>
                    <a:pt x="37" y="16"/>
                  </a:cubicBezTo>
                  <a:cubicBezTo>
                    <a:pt x="36" y="17"/>
                    <a:pt x="36" y="17"/>
                    <a:pt x="36" y="17"/>
                  </a:cubicBezTo>
                  <a:cubicBezTo>
                    <a:pt x="34" y="16"/>
                    <a:pt x="34" y="16"/>
                    <a:pt x="34" y="16"/>
                  </a:cubicBezTo>
                  <a:cubicBezTo>
                    <a:pt x="30" y="15"/>
                    <a:pt x="30" y="15"/>
                    <a:pt x="30" y="15"/>
                  </a:cubicBezTo>
                  <a:cubicBezTo>
                    <a:pt x="28" y="15"/>
                    <a:pt x="28" y="15"/>
                    <a:pt x="28" y="15"/>
                  </a:cubicBezTo>
                  <a:cubicBezTo>
                    <a:pt x="25" y="16"/>
                    <a:pt x="25" y="16"/>
                    <a:pt x="25" y="16"/>
                  </a:cubicBezTo>
                  <a:cubicBezTo>
                    <a:pt x="24" y="19"/>
                    <a:pt x="24" y="19"/>
                    <a:pt x="24" y="19"/>
                  </a:cubicBezTo>
                  <a:cubicBezTo>
                    <a:pt x="20" y="31"/>
                    <a:pt x="20" y="31"/>
                    <a:pt x="20" y="31"/>
                  </a:cubicBezTo>
                  <a:cubicBezTo>
                    <a:pt x="19" y="31"/>
                    <a:pt x="19" y="31"/>
                    <a:pt x="19" y="31"/>
                  </a:cubicBezTo>
                  <a:cubicBezTo>
                    <a:pt x="17" y="32"/>
                    <a:pt x="17" y="32"/>
                    <a:pt x="17" y="32"/>
                  </a:cubicBezTo>
                  <a:cubicBezTo>
                    <a:pt x="13" y="31"/>
                    <a:pt x="13" y="31"/>
                    <a:pt x="13" y="31"/>
                  </a:cubicBezTo>
                  <a:cubicBezTo>
                    <a:pt x="8" y="30"/>
                    <a:pt x="8" y="30"/>
                    <a:pt x="8" y="30"/>
                  </a:cubicBezTo>
                  <a:cubicBezTo>
                    <a:pt x="5" y="30"/>
                    <a:pt x="5" y="30"/>
                    <a:pt x="5" y="30"/>
                  </a:cubicBezTo>
                  <a:cubicBezTo>
                    <a:pt x="3" y="31"/>
                    <a:pt x="3" y="31"/>
                    <a:pt x="3" y="31"/>
                  </a:cubicBezTo>
                  <a:cubicBezTo>
                    <a:pt x="1" y="32"/>
                    <a:pt x="1" y="32"/>
                    <a:pt x="1" y="32"/>
                  </a:cubicBezTo>
                  <a:cubicBezTo>
                    <a:pt x="0" y="35"/>
                    <a:pt x="0" y="35"/>
                    <a:pt x="0" y="35"/>
                  </a:cubicBezTo>
                  <a:cubicBezTo>
                    <a:pt x="0" y="38"/>
                    <a:pt x="0" y="38"/>
                    <a:pt x="0" y="38"/>
                  </a:cubicBezTo>
                  <a:cubicBezTo>
                    <a:pt x="0" y="40"/>
                    <a:pt x="0" y="40"/>
                    <a:pt x="0" y="40"/>
                  </a:cubicBezTo>
                  <a:cubicBezTo>
                    <a:pt x="1" y="41"/>
                    <a:pt x="1" y="41"/>
                    <a:pt x="1" y="41"/>
                  </a:cubicBezTo>
                  <a:cubicBezTo>
                    <a:pt x="3" y="44"/>
                    <a:pt x="3" y="44"/>
                    <a:pt x="3" y="44"/>
                  </a:cubicBezTo>
                  <a:cubicBezTo>
                    <a:pt x="5" y="46"/>
                    <a:pt x="5" y="46"/>
                    <a:pt x="5" y="46"/>
                  </a:cubicBezTo>
                  <a:cubicBezTo>
                    <a:pt x="11" y="50"/>
                    <a:pt x="11" y="50"/>
                    <a:pt x="11" y="50"/>
                  </a:cubicBezTo>
                  <a:cubicBezTo>
                    <a:pt x="14" y="53"/>
                    <a:pt x="14" y="53"/>
                    <a:pt x="14" y="53"/>
                  </a:cubicBezTo>
                  <a:cubicBezTo>
                    <a:pt x="16" y="55"/>
                    <a:pt x="16" y="55"/>
                    <a:pt x="16" y="55"/>
                  </a:cubicBezTo>
                  <a:cubicBezTo>
                    <a:pt x="17" y="58"/>
                    <a:pt x="17" y="58"/>
                    <a:pt x="17" y="58"/>
                  </a:cubicBezTo>
                  <a:cubicBezTo>
                    <a:pt x="18" y="60"/>
                    <a:pt x="18" y="60"/>
                    <a:pt x="18" y="60"/>
                  </a:cubicBezTo>
                  <a:cubicBezTo>
                    <a:pt x="20" y="76"/>
                    <a:pt x="20" y="76"/>
                    <a:pt x="20" y="76"/>
                  </a:cubicBezTo>
                  <a:cubicBezTo>
                    <a:pt x="20" y="79"/>
                    <a:pt x="20" y="79"/>
                    <a:pt x="20" y="79"/>
                  </a:cubicBezTo>
                  <a:cubicBezTo>
                    <a:pt x="3" y="87"/>
                    <a:pt x="3" y="87"/>
                    <a:pt x="3" y="87"/>
                  </a:cubicBezTo>
                  <a:cubicBezTo>
                    <a:pt x="16" y="81"/>
                    <a:pt x="16" y="81"/>
                    <a:pt x="16" y="81"/>
                  </a:cubicBezTo>
                  <a:cubicBezTo>
                    <a:pt x="19" y="85"/>
                    <a:pt x="19" y="85"/>
                    <a:pt x="19" y="85"/>
                  </a:cubicBezTo>
                  <a:cubicBezTo>
                    <a:pt x="23" y="91"/>
                    <a:pt x="23" y="91"/>
                    <a:pt x="23" y="91"/>
                  </a:cubicBezTo>
                  <a:cubicBezTo>
                    <a:pt x="31" y="107"/>
                    <a:pt x="31" y="107"/>
                    <a:pt x="31" y="107"/>
                  </a:cubicBezTo>
                  <a:cubicBezTo>
                    <a:pt x="34" y="116"/>
                    <a:pt x="34" y="116"/>
                    <a:pt x="34" y="116"/>
                  </a:cubicBezTo>
                  <a:cubicBezTo>
                    <a:pt x="38" y="122"/>
                    <a:pt x="38" y="122"/>
                    <a:pt x="38" y="122"/>
                  </a:cubicBezTo>
                  <a:cubicBezTo>
                    <a:pt x="41" y="125"/>
                    <a:pt x="41" y="125"/>
                    <a:pt x="41" y="125"/>
                  </a:cubicBezTo>
                  <a:cubicBezTo>
                    <a:pt x="42" y="125"/>
                    <a:pt x="42" y="125"/>
                    <a:pt x="42" y="125"/>
                  </a:cubicBezTo>
                  <a:cubicBezTo>
                    <a:pt x="44" y="124"/>
                    <a:pt x="44" y="124"/>
                    <a:pt x="44" y="124"/>
                  </a:cubicBezTo>
                  <a:cubicBezTo>
                    <a:pt x="48" y="119"/>
                    <a:pt x="48" y="119"/>
                    <a:pt x="48" y="119"/>
                  </a:cubicBezTo>
                  <a:cubicBezTo>
                    <a:pt x="48" y="119"/>
                    <a:pt x="47" y="115"/>
                    <a:pt x="49" y="114"/>
                  </a:cubicBezTo>
                  <a:cubicBezTo>
                    <a:pt x="51" y="113"/>
                    <a:pt x="56" y="117"/>
                    <a:pt x="56" y="117"/>
                  </a:cubicBezTo>
                  <a:cubicBezTo>
                    <a:pt x="58" y="118"/>
                    <a:pt x="58" y="118"/>
                    <a:pt x="58" y="118"/>
                  </a:cubicBezTo>
                  <a:cubicBezTo>
                    <a:pt x="61" y="120"/>
                    <a:pt x="61" y="120"/>
                    <a:pt x="61" y="120"/>
                  </a:cubicBezTo>
                  <a:cubicBezTo>
                    <a:pt x="63" y="123"/>
                    <a:pt x="63" y="123"/>
                    <a:pt x="63" y="123"/>
                  </a:cubicBezTo>
                  <a:cubicBezTo>
                    <a:pt x="64" y="124"/>
                    <a:pt x="64" y="124"/>
                    <a:pt x="64" y="124"/>
                  </a:cubicBezTo>
                  <a:cubicBezTo>
                    <a:pt x="66" y="124"/>
                    <a:pt x="66" y="124"/>
                    <a:pt x="66" y="124"/>
                  </a:cubicBezTo>
                  <a:cubicBezTo>
                    <a:pt x="68" y="123"/>
                    <a:pt x="68" y="123"/>
                    <a:pt x="68" y="123"/>
                  </a:cubicBezTo>
                  <a:cubicBezTo>
                    <a:pt x="73" y="124"/>
                    <a:pt x="73" y="124"/>
                    <a:pt x="73" y="124"/>
                  </a:cubicBezTo>
                  <a:cubicBezTo>
                    <a:pt x="84" y="126"/>
                    <a:pt x="84" y="126"/>
                    <a:pt x="84" y="126"/>
                  </a:cubicBezTo>
                  <a:cubicBezTo>
                    <a:pt x="91" y="130"/>
                    <a:pt x="91" y="130"/>
                    <a:pt x="91" y="130"/>
                  </a:cubicBezTo>
                  <a:cubicBezTo>
                    <a:pt x="93" y="130"/>
                    <a:pt x="93" y="130"/>
                    <a:pt x="93" y="130"/>
                  </a:cubicBezTo>
                  <a:cubicBezTo>
                    <a:pt x="95" y="129"/>
                    <a:pt x="95" y="129"/>
                    <a:pt x="95" y="129"/>
                  </a:cubicBezTo>
                  <a:cubicBezTo>
                    <a:pt x="97" y="127"/>
                    <a:pt x="97" y="127"/>
                    <a:pt x="97" y="127"/>
                  </a:cubicBezTo>
                  <a:cubicBezTo>
                    <a:pt x="100" y="122"/>
                    <a:pt x="100" y="122"/>
                    <a:pt x="100" y="122"/>
                  </a:cubicBezTo>
                  <a:cubicBezTo>
                    <a:pt x="101" y="116"/>
                    <a:pt x="101" y="116"/>
                    <a:pt x="101" y="116"/>
                  </a:cubicBezTo>
                  <a:cubicBezTo>
                    <a:pt x="102" y="110"/>
                    <a:pt x="102" y="110"/>
                    <a:pt x="102" y="110"/>
                  </a:cubicBezTo>
                  <a:cubicBezTo>
                    <a:pt x="101" y="97"/>
                    <a:pt x="101" y="97"/>
                    <a:pt x="101" y="97"/>
                  </a:cubicBezTo>
                  <a:lnTo>
                    <a:pt x="96" y="96"/>
                  </a:lnTo>
                  <a:close/>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12850"/>
                </a:solidFill>
                <a:effectLst/>
                <a:uLnTx/>
                <a:uFillTx/>
                <a:latin typeface="Pilat Light"/>
                <a:ea typeface="+mn-ea"/>
                <a:cs typeface="+mn-cs"/>
              </a:endParaRPr>
            </a:p>
          </p:txBody>
        </p:sp>
        <p:sp>
          <p:nvSpPr>
            <p:cNvPr id="3238" name="Freeform 10">
              <a:extLst>
                <a:ext uri="{FF2B5EF4-FFF2-40B4-BE49-F238E27FC236}">
                  <a16:creationId xmlns:a16="http://schemas.microsoft.com/office/drawing/2014/main" xmlns="" id="{3C191A33-1CE5-432D-A183-F2E6292C5E4D}"/>
                </a:ext>
              </a:extLst>
            </p:cNvPr>
            <p:cNvSpPr>
              <a:spLocks/>
            </p:cNvSpPr>
            <p:nvPr/>
          </p:nvSpPr>
          <p:spPr bwMode="gray">
            <a:xfrm>
              <a:off x="-7896225" y="-4267200"/>
              <a:ext cx="552450" cy="555625"/>
            </a:xfrm>
            <a:custGeom>
              <a:avLst/>
              <a:gdLst>
                <a:gd name="T0" fmla="*/ 20 w 348"/>
                <a:gd name="T1" fmla="*/ 264 h 350"/>
                <a:gd name="T2" fmla="*/ 24 w 348"/>
                <a:gd name="T3" fmla="*/ 272 h 350"/>
                <a:gd name="T4" fmla="*/ 26 w 348"/>
                <a:gd name="T5" fmla="*/ 282 h 350"/>
                <a:gd name="T6" fmla="*/ 88 w 348"/>
                <a:gd name="T7" fmla="*/ 274 h 350"/>
                <a:gd name="T8" fmla="*/ 104 w 348"/>
                <a:gd name="T9" fmla="*/ 268 h 350"/>
                <a:gd name="T10" fmla="*/ 108 w 348"/>
                <a:gd name="T11" fmla="*/ 252 h 350"/>
                <a:gd name="T12" fmla="*/ 116 w 348"/>
                <a:gd name="T13" fmla="*/ 252 h 350"/>
                <a:gd name="T14" fmla="*/ 166 w 348"/>
                <a:gd name="T15" fmla="*/ 280 h 350"/>
                <a:gd name="T16" fmla="*/ 176 w 348"/>
                <a:gd name="T17" fmla="*/ 306 h 350"/>
                <a:gd name="T18" fmla="*/ 184 w 348"/>
                <a:gd name="T19" fmla="*/ 318 h 350"/>
                <a:gd name="T20" fmla="*/ 210 w 348"/>
                <a:gd name="T21" fmla="*/ 332 h 350"/>
                <a:gd name="T22" fmla="*/ 248 w 348"/>
                <a:gd name="T23" fmla="*/ 350 h 350"/>
                <a:gd name="T24" fmla="*/ 278 w 348"/>
                <a:gd name="T25" fmla="*/ 342 h 350"/>
                <a:gd name="T26" fmla="*/ 280 w 348"/>
                <a:gd name="T27" fmla="*/ 334 h 350"/>
                <a:gd name="T28" fmla="*/ 276 w 348"/>
                <a:gd name="T29" fmla="*/ 326 h 350"/>
                <a:gd name="T30" fmla="*/ 268 w 348"/>
                <a:gd name="T31" fmla="*/ 316 h 350"/>
                <a:gd name="T32" fmla="*/ 282 w 348"/>
                <a:gd name="T33" fmla="*/ 300 h 350"/>
                <a:gd name="T34" fmla="*/ 302 w 348"/>
                <a:gd name="T35" fmla="*/ 290 h 350"/>
                <a:gd name="T36" fmla="*/ 340 w 348"/>
                <a:gd name="T37" fmla="*/ 282 h 350"/>
                <a:gd name="T38" fmla="*/ 320 w 348"/>
                <a:gd name="T39" fmla="*/ 244 h 350"/>
                <a:gd name="T40" fmla="*/ 326 w 348"/>
                <a:gd name="T41" fmla="*/ 230 h 350"/>
                <a:gd name="T42" fmla="*/ 340 w 348"/>
                <a:gd name="T43" fmla="*/ 216 h 350"/>
                <a:gd name="T44" fmla="*/ 346 w 348"/>
                <a:gd name="T45" fmla="*/ 206 h 350"/>
                <a:gd name="T46" fmla="*/ 346 w 348"/>
                <a:gd name="T47" fmla="*/ 196 h 350"/>
                <a:gd name="T48" fmla="*/ 336 w 348"/>
                <a:gd name="T49" fmla="*/ 160 h 350"/>
                <a:gd name="T50" fmla="*/ 334 w 348"/>
                <a:gd name="T51" fmla="*/ 148 h 350"/>
                <a:gd name="T52" fmla="*/ 326 w 348"/>
                <a:gd name="T53" fmla="*/ 128 h 350"/>
                <a:gd name="T54" fmla="*/ 268 w 348"/>
                <a:gd name="T55" fmla="*/ 64 h 350"/>
                <a:gd name="T56" fmla="*/ 264 w 348"/>
                <a:gd name="T57" fmla="*/ 34 h 350"/>
                <a:gd name="T58" fmla="*/ 250 w 348"/>
                <a:gd name="T59" fmla="*/ 6 h 350"/>
                <a:gd name="T60" fmla="*/ 222 w 348"/>
                <a:gd name="T61" fmla="*/ 16 h 350"/>
                <a:gd name="T62" fmla="*/ 208 w 348"/>
                <a:gd name="T63" fmla="*/ 12 h 350"/>
                <a:gd name="T64" fmla="*/ 168 w 348"/>
                <a:gd name="T65" fmla="*/ 0 h 350"/>
                <a:gd name="T66" fmla="*/ 156 w 348"/>
                <a:gd name="T67" fmla="*/ 6 h 350"/>
                <a:gd name="T68" fmla="*/ 138 w 348"/>
                <a:gd name="T69" fmla="*/ 22 h 350"/>
                <a:gd name="T70" fmla="*/ 100 w 348"/>
                <a:gd name="T71" fmla="*/ 26 h 350"/>
                <a:gd name="T72" fmla="*/ 76 w 348"/>
                <a:gd name="T73" fmla="*/ 44 h 350"/>
                <a:gd name="T74" fmla="*/ 70 w 348"/>
                <a:gd name="T75" fmla="*/ 60 h 350"/>
                <a:gd name="T76" fmla="*/ 72 w 348"/>
                <a:gd name="T77" fmla="*/ 110 h 350"/>
                <a:gd name="T78" fmla="*/ 72 w 348"/>
                <a:gd name="T79" fmla="*/ 126 h 350"/>
                <a:gd name="T80" fmla="*/ 78 w 348"/>
                <a:gd name="T81" fmla="*/ 144 h 350"/>
                <a:gd name="T82" fmla="*/ 60 w 348"/>
                <a:gd name="T83" fmla="*/ 164 h 350"/>
                <a:gd name="T84" fmla="*/ 56 w 348"/>
                <a:gd name="T85" fmla="*/ 186 h 350"/>
                <a:gd name="T86" fmla="*/ 46 w 348"/>
                <a:gd name="T87" fmla="*/ 192 h 350"/>
                <a:gd name="T88" fmla="*/ 26 w 348"/>
                <a:gd name="T89" fmla="*/ 198 h 350"/>
                <a:gd name="T90" fmla="*/ 16 w 348"/>
                <a:gd name="T91" fmla="*/ 214 h 350"/>
                <a:gd name="T92" fmla="*/ 0 w 348"/>
                <a:gd name="T93" fmla="*/ 236 h 350"/>
                <a:gd name="T94" fmla="*/ 6 w 348"/>
                <a:gd name="T95" fmla="*/ 25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48" h="350">
                  <a:moveTo>
                    <a:pt x="16" y="258"/>
                  </a:moveTo>
                  <a:lnTo>
                    <a:pt x="20" y="264"/>
                  </a:lnTo>
                  <a:lnTo>
                    <a:pt x="22" y="268"/>
                  </a:lnTo>
                  <a:lnTo>
                    <a:pt x="24" y="272"/>
                  </a:lnTo>
                  <a:lnTo>
                    <a:pt x="26" y="276"/>
                  </a:lnTo>
                  <a:lnTo>
                    <a:pt x="26" y="282"/>
                  </a:lnTo>
                  <a:lnTo>
                    <a:pt x="50" y="276"/>
                  </a:lnTo>
                  <a:lnTo>
                    <a:pt x="88" y="274"/>
                  </a:lnTo>
                  <a:lnTo>
                    <a:pt x="100" y="272"/>
                  </a:lnTo>
                  <a:lnTo>
                    <a:pt x="104" y="268"/>
                  </a:lnTo>
                  <a:lnTo>
                    <a:pt x="106" y="258"/>
                  </a:lnTo>
                  <a:lnTo>
                    <a:pt x="108" y="252"/>
                  </a:lnTo>
                  <a:lnTo>
                    <a:pt x="112" y="252"/>
                  </a:lnTo>
                  <a:lnTo>
                    <a:pt x="116" y="252"/>
                  </a:lnTo>
                  <a:lnTo>
                    <a:pt x="164" y="276"/>
                  </a:lnTo>
                  <a:lnTo>
                    <a:pt x="166" y="280"/>
                  </a:lnTo>
                  <a:lnTo>
                    <a:pt x="170" y="284"/>
                  </a:lnTo>
                  <a:lnTo>
                    <a:pt x="176" y="306"/>
                  </a:lnTo>
                  <a:lnTo>
                    <a:pt x="178" y="310"/>
                  </a:lnTo>
                  <a:lnTo>
                    <a:pt x="184" y="318"/>
                  </a:lnTo>
                  <a:lnTo>
                    <a:pt x="194" y="324"/>
                  </a:lnTo>
                  <a:lnTo>
                    <a:pt x="210" y="332"/>
                  </a:lnTo>
                  <a:lnTo>
                    <a:pt x="220" y="340"/>
                  </a:lnTo>
                  <a:lnTo>
                    <a:pt x="248" y="350"/>
                  </a:lnTo>
                  <a:lnTo>
                    <a:pt x="270" y="348"/>
                  </a:lnTo>
                  <a:lnTo>
                    <a:pt x="278" y="342"/>
                  </a:lnTo>
                  <a:lnTo>
                    <a:pt x="280" y="340"/>
                  </a:lnTo>
                  <a:lnTo>
                    <a:pt x="280" y="334"/>
                  </a:lnTo>
                  <a:lnTo>
                    <a:pt x="280" y="330"/>
                  </a:lnTo>
                  <a:lnTo>
                    <a:pt x="276" y="326"/>
                  </a:lnTo>
                  <a:lnTo>
                    <a:pt x="270" y="320"/>
                  </a:lnTo>
                  <a:lnTo>
                    <a:pt x="268" y="316"/>
                  </a:lnTo>
                  <a:lnTo>
                    <a:pt x="272" y="310"/>
                  </a:lnTo>
                  <a:lnTo>
                    <a:pt x="282" y="300"/>
                  </a:lnTo>
                  <a:lnTo>
                    <a:pt x="292" y="294"/>
                  </a:lnTo>
                  <a:lnTo>
                    <a:pt x="302" y="290"/>
                  </a:lnTo>
                  <a:lnTo>
                    <a:pt x="340" y="282"/>
                  </a:lnTo>
                  <a:lnTo>
                    <a:pt x="340" y="282"/>
                  </a:lnTo>
                  <a:lnTo>
                    <a:pt x="324" y="250"/>
                  </a:lnTo>
                  <a:lnTo>
                    <a:pt x="320" y="244"/>
                  </a:lnTo>
                  <a:lnTo>
                    <a:pt x="324" y="234"/>
                  </a:lnTo>
                  <a:lnTo>
                    <a:pt x="326" y="230"/>
                  </a:lnTo>
                  <a:lnTo>
                    <a:pt x="330" y="224"/>
                  </a:lnTo>
                  <a:lnTo>
                    <a:pt x="340" y="216"/>
                  </a:lnTo>
                  <a:lnTo>
                    <a:pt x="344" y="210"/>
                  </a:lnTo>
                  <a:lnTo>
                    <a:pt x="346" y="206"/>
                  </a:lnTo>
                  <a:lnTo>
                    <a:pt x="348" y="202"/>
                  </a:lnTo>
                  <a:lnTo>
                    <a:pt x="346" y="196"/>
                  </a:lnTo>
                  <a:lnTo>
                    <a:pt x="346" y="188"/>
                  </a:lnTo>
                  <a:lnTo>
                    <a:pt x="336" y="160"/>
                  </a:lnTo>
                  <a:lnTo>
                    <a:pt x="334" y="154"/>
                  </a:lnTo>
                  <a:lnTo>
                    <a:pt x="334" y="148"/>
                  </a:lnTo>
                  <a:lnTo>
                    <a:pt x="330" y="140"/>
                  </a:lnTo>
                  <a:lnTo>
                    <a:pt x="326" y="128"/>
                  </a:lnTo>
                  <a:lnTo>
                    <a:pt x="272" y="80"/>
                  </a:lnTo>
                  <a:lnTo>
                    <a:pt x="268" y="64"/>
                  </a:lnTo>
                  <a:lnTo>
                    <a:pt x="256" y="52"/>
                  </a:lnTo>
                  <a:lnTo>
                    <a:pt x="264" y="34"/>
                  </a:lnTo>
                  <a:lnTo>
                    <a:pt x="254" y="10"/>
                  </a:lnTo>
                  <a:lnTo>
                    <a:pt x="250" y="6"/>
                  </a:lnTo>
                  <a:lnTo>
                    <a:pt x="254" y="4"/>
                  </a:lnTo>
                  <a:lnTo>
                    <a:pt x="222" y="16"/>
                  </a:lnTo>
                  <a:lnTo>
                    <a:pt x="218" y="16"/>
                  </a:lnTo>
                  <a:lnTo>
                    <a:pt x="208" y="12"/>
                  </a:lnTo>
                  <a:lnTo>
                    <a:pt x="200" y="8"/>
                  </a:lnTo>
                  <a:lnTo>
                    <a:pt x="168" y="0"/>
                  </a:lnTo>
                  <a:lnTo>
                    <a:pt x="162" y="0"/>
                  </a:lnTo>
                  <a:lnTo>
                    <a:pt x="156" y="6"/>
                  </a:lnTo>
                  <a:lnTo>
                    <a:pt x="152" y="12"/>
                  </a:lnTo>
                  <a:lnTo>
                    <a:pt x="138" y="22"/>
                  </a:lnTo>
                  <a:lnTo>
                    <a:pt x="116" y="22"/>
                  </a:lnTo>
                  <a:lnTo>
                    <a:pt x="100" y="26"/>
                  </a:lnTo>
                  <a:lnTo>
                    <a:pt x="82" y="36"/>
                  </a:lnTo>
                  <a:lnTo>
                    <a:pt x="76" y="44"/>
                  </a:lnTo>
                  <a:lnTo>
                    <a:pt x="72" y="52"/>
                  </a:lnTo>
                  <a:lnTo>
                    <a:pt x="70" y="60"/>
                  </a:lnTo>
                  <a:lnTo>
                    <a:pt x="70" y="70"/>
                  </a:lnTo>
                  <a:lnTo>
                    <a:pt x="72" y="110"/>
                  </a:lnTo>
                  <a:lnTo>
                    <a:pt x="72" y="122"/>
                  </a:lnTo>
                  <a:lnTo>
                    <a:pt x="72" y="126"/>
                  </a:lnTo>
                  <a:lnTo>
                    <a:pt x="76" y="136"/>
                  </a:lnTo>
                  <a:lnTo>
                    <a:pt x="78" y="144"/>
                  </a:lnTo>
                  <a:lnTo>
                    <a:pt x="72" y="154"/>
                  </a:lnTo>
                  <a:lnTo>
                    <a:pt x="60" y="164"/>
                  </a:lnTo>
                  <a:lnTo>
                    <a:pt x="58" y="170"/>
                  </a:lnTo>
                  <a:lnTo>
                    <a:pt x="56" y="186"/>
                  </a:lnTo>
                  <a:lnTo>
                    <a:pt x="52" y="192"/>
                  </a:lnTo>
                  <a:lnTo>
                    <a:pt x="46" y="192"/>
                  </a:lnTo>
                  <a:lnTo>
                    <a:pt x="34" y="194"/>
                  </a:lnTo>
                  <a:lnTo>
                    <a:pt x="26" y="198"/>
                  </a:lnTo>
                  <a:lnTo>
                    <a:pt x="22" y="202"/>
                  </a:lnTo>
                  <a:lnTo>
                    <a:pt x="16" y="214"/>
                  </a:lnTo>
                  <a:lnTo>
                    <a:pt x="2" y="230"/>
                  </a:lnTo>
                  <a:lnTo>
                    <a:pt x="0" y="236"/>
                  </a:lnTo>
                  <a:lnTo>
                    <a:pt x="0" y="244"/>
                  </a:lnTo>
                  <a:lnTo>
                    <a:pt x="6" y="250"/>
                  </a:lnTo>
                  <a:lnTo>
                    <a:pt x="16" y="258"/>
                  </a:lnTo>
                  <a:close/>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12850"/>
                </a:solidFill>
                <a:effectLst/>
                <a:uLnTx/>
                <a:uFillTx/>
                <a:latin typeface="Pilat Light"/>
                <a:ea typeface="+mn-ea"/>
                <a:cs typeface="+mn-cs"/>
              </a:endParaRPr>
            </a:p>
          </p:txBody>
        </p:sp>
        <p:sp>
          <p:nvSpPr>
            <p:cNvPr id="3239" name="Freeform 11">
              <a:extLst>
                <a:ext uri="{FF2B5EF4-FFF2-40B4-BE49-F238E27FC236}">
                  <a16:creationId xmlns:a16="http://schemas.microsoft.com/office/drawing/2014/main" xmlns="" id="{FCD2FA8A-5EA9-4BB5-AAA1-28F428D53FBF}"/>
                </a:ext>
              </a:extLst>
            </p:cNvPr>
            <p:cNvSpPr>
              <a:spLocks/>
            </p:cNvSpPr>
            <p:nvPr/>
          </p:nvSpPr>
          <p:spPr bwMode="gray">
            <a:xfrm>
              <a:off x="-7648575" y="-6226175"/>
              <a:ext cx="8286750" cy="8064500"/>
            </a:xfrm>
            <a:custGeom>
              <a:avLst/>
              <a:gdLst>
                <a:gd name="T0" fmla="*/ 50 w 5220"/>
                <a:gd name="T1" fmla="*/ 1050 h 5080"/>
                <a:gd name="T2" fmla="*/ 188 w 5220"/>
                <a:gd name="T3" fmla="*/ 1444 h 5080"/>
                <a:gd name="T4" fmla="*/ 302 w 5220"/>
                <a:gd name="T5" fmla="*/ 1616 h 5080"/>
                <a:gd name="T6" fmla="*/ 314 w 5220"/>
                <a:gd name="T7" fmla="*/ 1922 h 5080"/>
                <a:gd name="T8" fmla="*/ 170 w 5220"/>
                <a:gd name="T9" fmla="*/ 2148 h 5080"/>
                <a:gd name="T10" fmla="*/ 298 w 5220"/>
                <a:gd name="T11" fmla="*/ 2402 h 5080"/>
                <a:gd name="T12" fmla="*/ 308 w 5220"/>
                <a:gd name="T13" fmla="*/ 2626 h 5080"/>
                <a:gd name="T14" fmla="*/ 458 w 5220"/>
                <a:gd name="T15" fmla="*/ 2682 h 5080"/>
                <a:gd name="T16" fmla="*/ 468 w 5220"/>
                <a:gd name="T17" fmla="*/ 2744 h 5080"/>
                <a:gd name="T18" fmla="*/ 704 w 5220"/>
                <a:gd name="T19" fmla="*/ 2748 h 5080"/>
                <a:gd name="T20" fmla="*/ 800 w 5220"/>
                <a:gd name="T21" fmla="*/ 2842 h 5080"/>
                <a:gd name="T22" fmla="*/ 1156 w 5220"/>
                <a:gd name="T23" fmla="*/ 2870 h 5080"/>
                <a:gd name="T24" fmla="*/ 1382 w 5220"/>
                <a:gd name="T25" fmla="*/ 3204 h 5080"/>
                <a:gd name="T26" fmla="*/ 1262 w 5220"/>
                <a:gd name="T27" fmla="*/ 3498 h 5080"/>
                <a:gd name="T28" fmla="*/ 982 w 5220"/>
                <a:gd name="T29" fmla="*/ 3798 h 5080"/>
                <a:gd name="T30" fmla="*/ 766 w 5220"/>
                <a:gd name="T31" fmla="*/ 4338 h 5080"/>
                <a:gd name="T32" fmla="*/ 850 w 5220"/>
                <a:gd name="T33" fmla="*/ 4672 h 5080"/>
                <a:gd name="T34" fmla="*/ 1072 w 5220"/>
                <a:gd name="T35" fmla="*/ 4756 h 5080"/>
                <a:gd name="T36" fmla="*/ 1286 w 5220"/>
                <a:gd name="T37" fmla="*/ 4640 h 5080"/>
                <a:gd name="T38" fmla="*/ 1158 w 5220"/>
                <a:gd name="T39" fmla="*/ 4444 h 5080"/>
                <a:gd name="T40" fmla="*/ 1048 w 5220"/>
                <a:gd name="T41" fmla="*/ 3936 h 5080"/>
                <a:gd name="T42" fmla="*/ 1162 w 5220"/>
                <a:gd name="T43" fmla="*/ 3854 h 5080"/>
                <a:gd name="T44" fmla="*/ 1274 w 5220"/>
                <a:gd name="T45" fmla="*/ 3900 h 5080"/>
                <a:gd name="T46" fmla="*/ 1292 w 5220"/>
                <a:gd name="T47" fmla="*/ 4078 h 5080"/>
                <a:gd name="T48" fmla="*/ 1416 w 5220"/>
                <a:gd name="T49" fmla="*/ 4092 h 5080"/>
                <a:gd name="T50" fmla="*/ 1564 w 5220"/>
                <a:gd name="T51" fmla="*/ 3974 h 5080"/>
                <a:gd name="T52" fmla="*/ 1578 w 5220"/>
                <a:gd name="T53" fmla="*/ 4124 h 5080"/>
                <a:gd name="T54" fmla="*/ 1706 w 5220"/>
                <a:gd name="T55" fmla="*/ 4114 h 5080"/>
                <a:gd name="T56" fmla="*/ 1929 w 5220"/>
                <a:gd name="T57" fmla="*/ 4052 h 5080"/>
                <a:gd name="T58" fmla="*/ 2251 w 5220"/>
                <a:gd name="T59" fmla="*/ 4014 h 5080"/>
                <a:gd name="T60" fmla="*/ 2267 w 5220"/>
                <a:gd name="T61" fmla="*/ 4148 h 5080"/>
                <a:gd name="T62" fmla="*/ 2329 w 5220"/>
                <a:gd name="T63" fmla="*/ 4208 h 5080"/>
                <a:gd name="T64" fmla="*/ 2421 w 5220"/>
                <a:gd name="T65" fmla="*/ 4126 h 5080"/>
                <a:gd name="T66" fmla="*/ 2583 w 5220"/>
                <a:gd name="T67" fmla="*/ 4086 h 5080"/>
                <a:gd name="T68" fmla="*/ 2589 w 5220"/>
                <a:gd name="T69" fmla="*/ 4266 h 5080"/>
                <a:gd name="T70" fmla="*/ 2843 w 5220"/>
                <a:gd name="T71" fmla="*/ 4234 h 5080"/>
                <a:gd name="T72" fmla="*/ 3031 w 5220"/>
                <a:gd name="T73" fmla="*/ 4160 h 5080"/>
                <a:gd name="T74" fmla="*/ 3243 w 5220"/>
                <a:gd name="T75" fmla="*/ 4228 h 5080"/>
                <a:gd name="T76" fmla="*/ 3503 w 5220"/>
                <a:gd name="T77" fmla="*/ 4392 h 5080"/>
                <a:gd name="T78" fmla="*/ 3611 w 5220"/>
                <a:gd name="T79" fmla="*/ 4468 h 5080"/>
                <a:gd name="T80" fmla="*/ 3911 w 5220"/>
                <a:gd name="T81" fmla="*/ 4466 h 5080"/>
                <a:gd name="T82" fmla="*/ 3941 w 5220"/>
                <a:gd name="T83" fmla="*/ 4706 h 5080"/>
                <a:gd name="T84" fmla="*/ 4081 w 5220"/>
                <a:gd name="T85" fmla="*/ 5078 h 5080"/>
                <a:gd name="T86" fmla="*/ 4393 w 5220"/>
                <a:gd name="T87" fmla="*/ 4782 h 5080"/>
                <a:gd name="T88" fmla="*/ 4473 w 5220"/>
                <a:gd name="T89" fmla="*/ 4462 h 5080"/>
                <a:gd name="T90" fmla="*/ 4339 w 5220"/>
                <a:gd name="T91" fmla="*/ 4102 h 5080"/>
                <a:gd name="T92" fmla="*/ 4943 w 5220"/>
                <a:gd name="T93" fmla="*/ 3714 h 5080"/>
                <a:gd name="T94" fmla="*/ 5117 w 5220"/>
                <a:gd name="T95" fmla="*/ 3696 h 5080"/>
                <a:gd name="T96" fmla="*/ 4955 w 5220"/>
                <a:gd name="T97" fmla="*/ 3508 h 5080"/>
                <a:gd name="T98" fmla="*/ 4863 w 5220"/>
                <a:gd name="T99" fmla="*/ 3270 h 5080"/>
                <a:gd name="T100" fmla="*/ 4775 w 5220"/>
                <a:gd name="T101" fmla="*/ 3126 h 5080"/>
                <a:gd name="T102" fmla="*/ 4845 w 5220"/>
                <a:gd name="T103" fmla="*/ 3020 h 5080"/>
                <a:gd name="T104" fmla="*/ 4939 w 5220"/>
                <a:gd name="T105" fmla="*/ 2786 h 5080"/>
                <a:gd name="T106" fmla="*/ 4737 w 5220"/>
                <a:gd name="T107" fmla="*/ 2508 h 5080"/>
                <a:gd name="T108" fmla="*/ 3347 w 5220"/>
                <a:gd name="T109" fmla="*/ 2054 h 5080"/>
                <a:gd name="T110" fmla="*/ 2087 w 5220"/>
                <a:gd name="T111" fmla="*/ 1340 h 5080"/>
                <a:gd name="T112" fmla="*/ 1857 w 5220"/>
                <a:gd name="T113" fmla="*/ 1260 h 5080"/>
                <a:gd name="T114" fmla="*/ 1380 w 5220"/>
                <a:gd name="T115" fmla="*/ 1030 h 5080"/>
                <a:gd name="T116" fmla="*/ 1274 w 5220"/>
                <a:gd name="T117" fmla="*/ 834 h 5080"/>
                <a:gd name="T118" fmla="*/ 712 w 5220"/>
                <a:gd name="T119" fmla="*/ 614 h 5080"/>
                <a:gd name="T120" fmla="*/ 332 w 5220"/>
                <a:gd name="T121" fmla="*/ 26 h 5080"/>
                <a:gd name="T122" fmla="*/ 150 w 5220"/>
                <a:gd name="T123" fmla="*/ 346 h 50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220" h="5080">
                  <a:moveTo>
                    <a:pt x="6" y="722"/>
                  </a:moveTo>
                  <a:lnTo>
                    <a:pt x="8" y="728"/>
                  </a:lnTo>
                  <a:lnTo>
                    <a:pt x="8" y="740"/>
                  </a:lnTo>
                  <a:lnTo>
                    <a:pt x="6" y="748"/>
                  </a:lnTo>
                  <a:lnTo>
                    <a:pt x="4" y="748"/>
                  </a:lnTo>
                  <a:lnTo>
                    <a:pt x="12" y="756"/>
                  </a:lnTo>
                  <a:lnTo>
                    <a:pt x="32" y="754"/>
                  </a:lnTo>
                  <a:lnTo>
                    <a:pt x="42" y="762"/>
                  </a:lnTo>
                  <a:lnTo>
                    <a:pt x="34" y="774"/>
                  </a:lnTo>
                  <a:lnTo>
                    <a:pt x="10" y="798"/>
                  </a:lnTo>
                  <a:lnTo>
                    <a:pt x="4" y="808"/>
                  </a:lnTo>
                  <a:lnTo>
                    <a:pt x="12" y="810"/>
                  </a:lnTo>
                  <a:lnTo>
                    <a:pt x="30" y="806"/>
                  </a:lnTo>
                  <a:lnTo>
                    <a:pt x="50" y="808"/>
                  </a:lnTo>
                  <a:lnTo>
                    <a:pt x="62" y="816"/>
                  </a:lnTo>
                  <a:lnTo>
                    <a:pt x="62" y="826"/>
                  </a:lnTo>
                  <a:lnTo>
                    <a:pt x="60" y="832"/>
                  </a:lnTo>
                  <a:lnTo>
                    <a:pt x="56" y="836"/>
                  </a:lnTo>
                  <a:lnTo>
                    <a:pt x="50" y="844"/>
                  </a:lnTo>
                  <a:lnTo>
                    <a:pt x="50" y="850"/>
                  </a:lnTo>
                  <a:lnTo>
                    <a:pt x="50" y="874"/>
                  </a:lnTo>
                  <a:lnTo>
                    <a:pt x="54" y="880"/>
                  </a:lnTo>
                  <a:lnTo>
                    <a:pt x="60" y="888"/>
                  </a:lnTo>
                  <a:lnTo>
                    <a:pt x="62" y="896"/>
                  </a:lnTo>
                  <a:lnTo>
                    <a:pt x="58" y="906"/>
                  </a:lnTo>
                  <a:lnTo>
                    <a:pt x="50" y="916"/>
                  </a:lnTo>
                  <a:lnTo>
                    <a:pt x="50" y="922"/>
                  </a:lnTo>
                  <a:lnTo>
                    <a:pt x="56" y="1040"/>
                  </a:lnTo>
                  <a:lnTo>
                    <a:pt x="56" y="1044"/>
                  </a:lnTo>
                  <a:lnTo>
                    <a:pt x="54" y="1046"/>
                  </a:lnTo>
                  <a:lnTo>
                    <a:pt x="52" y="1048"/>
                  </a:lnTo>
                  <a:lnTo>
                    <a:pt x="50" y="1050"/>
                  </a:lnTo>
                  <a:lnTo>
                    <a:pt x="52" y="1058"/>
                  </a:lnTo>
                  <a:lnTo>
                    <a:pt x="56" y="1058"/>
                  </a:lnTo>
                  <a:lnTo>
                    <a:pt x="58" y="1060"/>
                  </a:lnTo>
                  <a:lnTo>
                    <a:pt x="62" y="1064"/>
                  </a:lnTo>
                  <a:lnTo>
                    <a:pt x="76" y="1112"/>
                  </a:lnTo>
                  <a:lnTo>
                    <a:pt x="94" y="1144"/>
                  </a:lnTo>
                  <a:lnTo>
                    <a:pt x="90" y="1150"/>
                  </a:lnTo>
                  <a:lnTo>
                    <a:pt x="82" y="1156"/>
                  </a:lnTo>
                  <a:lnTo>
                    <a:pt x="80" y="1170"/>
                  </a:lnTo>
                  <a:lnTo>
                    <a:pt x="98" y="1186"/>
                  </a:lnTo>
                  <a:lnTo>
                    <a:pt x="104" y="1192"/>
                  </a:lnTo>
                  <a:lnTo>
                    <a:pt x="108" y="1200"/>
                  </a:lnTo>
                  <a:lnTo>
                    <a:pt x="112" y="1208"/>
                  </a:lnTo>
                  <a:lnTo>
                    <a:pt x="112" y="1214"/>
                  </a:lnTo>
                  <a:lnTo>
                    <a:pt x="106" y="1220"/>
                  </a:lnTo>
                  <a:lnTo>
                    <a:pt x="98" y="1238"/>
                  </a:lnTo>
                  <a:lnTo>
                    <a:pt x="94" y="1240"/>
                  </a:lnTo>
                  <a:lnTo>
                    <a:pt x="98" y="1244"/>
                  </a:lnTo>
                  <a:lnTo>
                    <a:pt x="108" y="1268"/>
                  </a:lnTo>
                  <a:lnTo>
                    <a:pt x="100" y="1286"/>
                  </a:lnTo>
                  <a:lnTo>
                    <a:pt x="112" y="1298"/>
                  </a:lnTo>
                  <a:lnTo>
                    <a:pt x="116" y="1314"/>
                  </a:lnTo>
                  <a:lnTo>
                    <a:pt x="170" y="1362"/>
                  </a:lnTo>
                  <a:lnTo>
                    <a:pt x="174" y="1374"/>
                  </a:lnTo>
                  <a:lnTo>
                    <a:pt x="178" y="1382"/>
                  </a:lnTo>
                  <a:lnTo>
                    <a:pt x="178" y="1388"/>
                  </a:lnTo>
                  <a:lnTo>
                    <a:pt x="180" y="1394"/>
                  </a:lnTo>
                  <a:lnTo>
                    <a:pt x="190" y="1422"/>
                  </a:lnTo>
                  <a:lnTo>
                    <a:pt x="190" y="1430"/>
                  </a:lnTo>
                  <a:lnTo>
                    <a:pt x="192" y="1436"/>
                  </a:lnTo>
                  <a:lnTo>
                    <a:pt x="190" y="1440"/>
                  </a:lnTo>
                  <a:lnTo>
                    <a:pt x="188" y="1444"/>
                  </a:lnTo>
                  <a:lnTo>
                    <a:pt x="184" y="1450"/>
                  </a:lnTo>
                  <a:lnTo>
                    <a:pt x="174" y="1458"/>
                  </a:lnTo>
                  <a:lnTo>
                    <a:pt x="170" y="1464"/>
                  </a:lnTo>
                  <a:lnTo>
                    <a:pt x="168" y="1468"/>
                  </a:lnTo>
                  <a:lnTo>
                    <a:pt x="164" y="1478"/>
                  </a:lnTo>
                  <a:lnTo>
                    <a:pt x="168" y="1484"/>
                  </a:lnTo>
                  <a:lnTo>
                    <a:pt x="184" y="1516"/>
                  </a:lnTo>
                  <a:lnTo>
                    <a:pt x="184" y="1516"/>
                  </a:lnTo>
                  <a:lnTo>
                    <a:pt x="190" y="1526"/>
                  </a:lnTo>
                  <a:lnTo>
                    <a:pt x="196" y="1534"/>
                  </a:lnTo>
                  <a:lnTo>
                    <a:pt x="202" y="1538"/>
                  </a:lnTo>
                  <a:lnTo>
                    <a:pt x="210" y="1540"/>
                  </a:lnTo>
                  <a:lnTo>
                    <a:pt x="218" y="1544"/>
                  </a:lnTo>
                  <a:lnTo>
                    <a:pt x="220" y="1554"/>
                  </a:lnTo>
                  <a:lnTo>
                    <a:pt x="218" y="1562"/>
                  </a:lnTo>
                  <a:lnTo>
                    <a:pt x="218" y="1566"/>
                  </a:lnTo>
                  <a:lnTo>
                    <a:pt x="224" y="1566"/>
                  </a:lnTo>
                  <a:lnTo>
                    <a:pt x="236" y="1558"/>
                  </a:lnTo>
                  <a:lnTo>
                    <a:pt x="240" y="1556"/>
                  </a:lnTo>
                  <a:lnTo>
                    <a:pt x="246" y="1560"/>
                  </a:lnTo>
                  <a:lnTo>
                    <a:pt x="246" y="1564"/>
                  </a:lnTo>
                  <a:lnTo>
                    <a:pt x="246" y="1568"/>
                  </a:lnTo>
                  <a:lnTo>
                    <a:pt x="252" y="1578"/>
                  </a:lnTo>
                  <a:lnTo>
                    <a:pt x="252" y="1582"/>
                  </a:lnTo>
                  <a:lnTo>
                    <a:pt x="254" y="1586"/>
                  </a:lnTo>
                  <a:lnTo>
                    <a:pt x="262" y="1588"/>
                  </a:lnTo>
                  <a:lnTo>
                    <a:pt x="274" y="1582"/>
                  </a:lnTo>
                  <a:lnTo>
                    <a:pt x="280" y="1584"/>
                  </a:lnTo>
                  <a:lnTo>
                    <a:pt x="284" y="1590"/>
                  </a:lnTo>
                  <a:lnTo>
                    <a:pt x="282" y="1612"/>
                  </a:lnTo>
                  <a:lnTo>
                    <a:pt x="286" y="1618"/>
                  </a:lnTo>
                  <a:lnTo>
                    <a:pt x="302" y="1616"/>
                  </a:lnTo>
                  <a:lnTo>
                    <a:pt x="286" y="1656"/>
                  </a:lnTo>
                  <a:lnTo>
                    <a:pt x="280" y="1678"/>
                  </a:lnTo>
                  <a:lnTo>
                    <a:pt x="296" y="1690"/>
                  </a:lnTo>
                  <a:lnTo>
                    <a:pt x="296" y="1700"/>
                  </a:lnTo>
                  <a:lnTo>
                    <a:pt x="296" y="1710"/>
                  </a:lnTo>
                  <a:lnTo>
                    <a:pt x="298" y="1716"/>
                  </a:lnTo>
                  <a:lnTo>
                    <a:pt x="308" y="1722"/>
                  </a:lnTo>
                  <a:lnTo>
                    <a:pt x="324" y="1724"/>
                  </a:lnTo>
                  <a:lnTo>
                    <a:pt x="330" y="1734"/>
                  </a:lnTo>
                  <a:lnTo>
                    <a:pt x="326" y="1734"/>
                  </a:lnTo>
                  <a:lnTo>
                    <a:pt x="324" y="1736"/>
                  </a:lnTo>
                  <a:lnTo>
                    <a:pt x="322" y="1742"/>
                  </a:lnTo>
                  <a:lnTo>
                    <a:pt x="322" y="1746"/>
                  </a:lnTo>
                  <a:lnTo>
                    <a:pt x="320" y="1752"/>
                  </a:lnTo>
                  <a:lnTo>
                    <a:pt x="312" y="1756"/>
                  </a:lnTo>
                  <a:lnTo>
                    <a:pt x="306" y="1758"/>
                  </a:lnTo>
                  <a:lnTo>
                    <a:pt x="302" y="1760"/>
                  </a:lnTo>
                  <a:lnTo>
                    <a:pt x="306" y="1770"/>
                  </a:lnTo>
                  <a:lnTo>
                    <a:pt x="324" y="1772"/>
                  </a:lnTo>
                  <a:lnTo>
                    <a:pt x="330" y="1780"/>
                  </a:lnTo>
                  <a:lnTo>
                    <a:pt x="308" y="1790"/>
                  </a:lnTo>
                  <a:lnTo>
                    <a:pt x="302" y="1804"/>
                  </a:lnTo>
                  <a:lnTo>
                    <a:pt x="302" y="1826"/>
                  </a:lnTo>
                  <a:lnTo>
                    <a:pt x="308" y="1850"/>
                  </a:lnTo>
                  <a:lnTo>
                    <a:pt x="284" y="1834"/>
                  </a:lnTo>
                  <a:lnTo>
                    <a:pt x="284" y="1846"/>
                  </a:lnTo>
                  <a:lnTo>
                    <a:pt x="288" y="1868"/>
                  </a:lnTo>
                  <a:lnTo>
                    <a:pt x="282" y="1886"/>
                  </a:lnTo>
                  <a:lnTo>
                    <a:pt x="290" y="1894"/>
                  </a:lnTo>
                  <a:lnTo>
                    <a:pt x="302" y="1900"/>
                  </a:lnTo>
                  <a:lnTo>
                    <a:pt x="308" y="1906"/>
                  </a:lnTo>
                  <a:lnTo>
                    <a:pt x="314" y="1922"/>
                  </a:lnTo>
                  <a:lnTo>
                    <a:pt x="322" y="1944"/>
                  </a:lnTo>
                  <a:lnTo>
                    <a:pt x="324" y="1960"/>
                  </a:lnTo>
                  <a:lnTo>
                    <a:pt x="310" y="1966"/>
                  </a:lnTo>
                  <a:lnTo>
                    <a:pt x="300" y="1980"/>
                  </a:lnTo>
                  <a:lnTo>
                    <a:pt x="296" y="1986"/>
                  </a:lnTo>
                  <a:lnTo>
                    <a:pt x="290" y="2002"/>
                  </a:lnTo>
                  <a:lnTo>
                    <a:pt x="284" y="2010"/>
                  </a:lnTo>
                  <a:lnTo>
                    <a:pt x="276" y="2012"/>
                  </a:lnTo>
                  <a:lnTo>
                    <a:pt x="268" y="2010"/>
                  </a:lnTo>
                  <a:lnTo>
                    <a:pt x="260" y="2008"/>
                  </a:lnTo>
                  <a:lnTo>
                    <a:pt x="252" y="2010"/>
                  </a:lnTo>
                  <a:lnTo>
                    <a:pt x="234" y="2030"/>
                  </a:lnTo>
                  <a:lnTo>
                    <a:pt x="228" y="2032"/>
                  </a:lnTo>
                  <a:lnTo>
                    <a:pt x="202" y="2038"/>
                  </a:lnTo>
                  <a:lnTo>
                    <a:pt x="196" y="2044"/>
                  </a:lnTo>
                  <a:lnTo>
                    <a:pt x="190" y="2046"/>
                  </a:lnTo>
                  <a:lnTo>
                    <a:pt x="184" y="2048"/>
                  </a:lnTo>
                  <a:lnTo>
                    <a:pt x="180" y="2048"/>
                  </a:lnTo>
                  <a:lnTo>
                    <a:pt x="174" y="2052"/>
                  </a:lnTo>
                  <a:lnTo>
                    <a:pt x="170" y="2054"/>
                  </a:lnTo>
                  <a:lnTo>
                    <a:pt x="152" y="2072"/>
                  </a:lnTo>
                  <a:lnTo>
                    <a:pt x="134" y="2068"/>
                  </a:lnTo>
                  <a:lnTo>
                    <a:pt x="124" y="2086"/>
                  </a:lnTo>
                  <a:lnTo>
                    <a:pt x="124" y="2086"/>
                  </a:lnTo>
                  <a:lnTo>
                    <a:pt x="128" y="2082"/>
                  </a:lnTo>
                  <a:lnTo>
                    <a:pt x="138" y="2070"/>
                  </a:lnTo>
                  <a:lnTo>
                    <a:pt x="158" y="2074"/>
                  </a:lnTo>
                  <a:lnTo>
                    <a:pt x="166" y="2104"/>
                  </a:lnTo>
                  <a:lnTo>
                    <a:pt x="168" y="2122"/>
                  </a:lnTo>
                  <a:lnTo>
                    <a:pt x="166" y="2140"/>
                  </a:lnTo>
                  <a:lnTo>
                    <a:pt x="168" y="2146"/>
                  </a:lnTo>
                  <a:lnTo>
                    <a:pt x="170" y="2148"/>
                  </a:lnTo>
                  <a:lnTo>
                    <a:pt x="174" y="2148"/>
                  </a:lnTo>
                  <a:lnTo>
                    <a:pt x="178" y="2150"/>
                  </a:lnTo>
                  <a:lnTo>
                    <a:pt x="180" y="2152"/>
                  </a:lnTo>
                  <a:lnTo>
                    <a:pt x="184" y="2156"/>
                  </a:lnTo>
                  <a:lnTo>
                    <a:pt x="190" y="2164"/>
                  </a:lnTo>
                  <a:lnTo>
                    <a:pt x="194" y="2180"/>
                  </a:lnTo>
                  <a:lnTo>
                    <a:pt x="194" y="2194"/>
                  </a:lnTo>
                  <a:lnTo>
                    <a:pt x="194" y="2198"/>
                  </a:lnTo>
                  <a:lnTo>
                    <a:pt x="192" y="2202"/>
                  </a:lnTo>
                  <a:lnTo>
                    <a:pt x="186" y="2208"/>
                  </a:lnTo>
                  <a:lnTo>
                    <a:pt x="184" y="2210"/>
                  </a:lnTo>
                  <a:lnTo>
                    <a:pt x="182" y="2216"/>
                  </a:lnTo>
                  <a:lnTo>
                    <a:pt x="184" y="2222"/>
                  </a:lnTo>
                  <a:lnTo>
                    <a:pt x="184" y="2224"/>
                  </a:lnTo>
                  <a:lnTo>
                    <a:pt x="194" y="2230"/>
                  </a:lnTo>
                  <a:lnTo>
                    <a:pt x="198" y="2236"/>
                  </a:lnTo>
                  <a:lnTo>
                    <a:pt x="200" y="2240"/>
                  </a:lnTo>
                  <a:lnTo>
                    <a:pt x="198" y="2244"/>
                  </a:lnTo>
                  <a:lnTo>
                    <a:pt x="196" y="2252"/>
                  </a:lnTo>
                  <a:lnTo>
                    <a:pt x="196" y="2264"/>
                  </a:lnTo>
                  <a:lnTo>
                    <a:pt x="198" y="2272"/>
                  </a:lnTo>
                  <a:lnTo>
                    <a:pt x="200" y="2278"/>
                  </a:lnTo>
                  <a:lnTo>
                    <a:pt x="230" y="2312"/>
                  </a:lnTo>
                  <a:lnTo>
                    <a:pt x="242" y="2330"/>
                  </a:lnTo>
                  <a:lnTo>
                    <a:pt x="250" y="2342"/>
                  </a:lnTo>
                  <a:lnTo>
                    <a:pt x="258" y="2374"/>
                  </a:lnTo>
                  <a:lnTo>
                    <a:pt x="262" y="2382"/>
                  </a:lnTo>
                  <a:lnTo>
                    <a:pt x="268" y="2390"/>
                  </a:lnTo>
                  <a:lnTo>
                    <a:pt x="274" y="2394"/>
                  </a:lnTo>
                  <a:lnTo>
                    <a:pt x="280" y="2398"/>
                  </a:lnTo>
                  <a:lnTo>
                    <a:pt x="286" y="2400"/>
                  </a:lnTo>
                  <a:lnTo>
                    <a:pt x="298" y="2402"/>
                  </a:lnTo>
                  <a:lnTo>
                    <a:pt x="304" y="2404"/>
                  </a:lnTo>
                  <a:lnTo>
                    <a:pt x="310" y="2406"/>
                  </a:lnTo>
                  <a:lnTo>
                    <a:pt x="346" y="2434"/>
                  </a:lnTo>
                  <a:lnTo>
                    <a:pt x="350" y="2436"/>
                  </a:lnTo>
                  <a:lnTo>
                    <a:pt x="356" y="2438"/>
                  </a:lnTo>
                  <a:lnTo>
                    <a:pt x="372" y="2438"/>
                  </a:lnTo>
                  <a:lnTo>
                    <a:pt x="378" y="2440"/>
                  </a:lnTo>
                  <a:lnTo>
                    <a:pt x="380" y="2444"/>
                  </a:lnTo>
                  <a:lnTo>
                    <a:pt x="380" y="2450"/>
                  </a:lnTo>
                  <a:lnTo>
                    <a:pt x="380" y="2458"/>
                  </a:lnTo>
                  <a:lnTo>
                    <a:pt x="380" y="2466"/>
                  </a:lnTo>
                  <a:lnTo>
                    <a:pt x="384" y="2478"/>
                  </a:lnTo>
                  <a:lnTo>
                    <a:pt x="386" y="2488"/>
                  </a:lnTo>
                  <a:lnTo>
                    <a:pt x="392" y="2498"/>
                  </a:lnTo>
                  <a:lnTo>
                    <a:pt x="396" y="2506"/>
                  </a:lnTo>
                  <a:lnTo>
                    <a:pt x="400" y="2520"/>
                  </a:lnTo>
                  <a:lnTo>
                    <a:pt x="404" y="2524"/>
                  </a:lnTo>
                  <a:lnTo>
                    <a:pt x="408" y="2526"/>
                  </a:lnTo>
                  <a:lnTo>
                    <a:pt x="412" y="2530"/>
                  </a:lnTo>
                  <a:lnTo>
                    <a:pt x="416" y="2538"/>
                  </a:lnTo>
                  <a:lnTo>
                    <a:pt x="404" y="2558"/>
                  </a:lnTo>
                  <a:lnTo>
                    <a:pt x="388" y="2566"/>
                  </a:lnTo>
                  <a:lnTo>
                    <a:pt x="380" y="2570"/>
                  </a:lnTo>
                  <a:lnTo>
                    <a:pt x="376" y="2578"/>
                  </a:lnTo>
                  <a:lnTo>
                    <a:pt x="376" y="2584"/>
                  </a:lnTo>
                  <a:lnTo>
                    <a:pt x="370" y="2594"/>
                  </a:lnTo>
                  <a:lnTo>
                    <a:pt x="358" y="2600"/>
                  </a:lnTo>
                  <a:lnTo>
                    <a:pt x="316" y="2610"/>
                  </a:lnTo>
                  <a:lnTo>
                    <a:pt x="310" y="2614"/>
                  </a:lnTo>
                  <a:lnTo>
                    <a:pt x="308" y="2618"/>
                  </a:lnTo>
                  <a:lnTo>
                    <a:pt x="308" y="2620"/>
                  </a:lnTo>
                  <a:lnTo>
                    <a:pt x="308" y="2626"/>
                  </a:lnTo>
                  <a:lnTo>
                    <a:pt x="308" y="2628"/>
                  </a:lnTo>
                  <a:lnTo>
                    <a:pt x="310" y="2632"/>
                  </a:lnTo>
                  <a:lnTo>
                    <a:pt x="312" y="2636"/>
                  </a:lnTo>
                  <a:lnTo>
                    <a:pt x="316" y="2638"/>
                  </a:lnTo>
                  <a:lnTo>
                    <a:pt x="320" y="2640"/>
                  </a:lnTo>
                  <a:lnTo>
                    <a:pt x="326" y="2640"/>
                  </a:lnTo>
                  <a:lnTo>
                    <a:pt x="330" y="2640"/>
                  </a:lnTo>
                  <a:lnTo>
                    <a:pt x="332" y="2642"/>
                  </a:lnTo>
                  <a:lnTo>
                    <a:pt x="336" y="2654"/>
                  </a:lnTo>
                  <a:lnTo>
                    <a:pt x="338" y="2660"/>
                  </a:lnTo>
                  <a:lnTo>
                    <a:pt x="342" y="2662"/>
                  </a:lnTo>
                  <a:lnTo>
                    <a:pt x="348" y="2666"/>
                  </a:lnTo>
                  <a:lnTo>
                    <a:pt x="372" y="2670"/>
                  </a:lnTo>
                  <a:lnTo>
                    <a:pt x="390" y="2670"/>
                  </a:lnTo>
                  <a:lnTo>
                    <a:pt x="392" y="2670"/>
                  </a:lnTo>
                  <a:lnTo>
                    <a:pt x="396" y="2668"/>
                  </a:lnTo>
                  <a:lnTo>
                    <a:pt x="396" y="2662"/>
                  </a:lnTo>
                  <a:lnTo>
                    <a:pt x="400" y="2660"/>
                  </a:lnTo>
                  <a:lnTo>
                    <a:pt x="402" y="2658"/>
                  </a:lnTo>
                  <a:lnTo>
                    <a:pt x="406" y="2658"/>
                  </a:lnTo>
                  <a:lnTo>
                    <a:pt x="408" y="2660"/>
                  </a:lnTo>
                  <a:lnTo>
                    <a:pt x="412" y="2664"/>
                  </a:lnTo>
                  <a:lnTo>
                    <a:pt x="424" y="2684"/>
                  </a:lnTo>
                  <a:lnTo>
                    <a:pt x="426" y="2688"/>
                  </a:lnTo>
                  <a:lnTo>
                    <a:pt x="430" y="2690"/>
                  </a:lnTo>
                  <a:lnTo>
                    <a:pt x="434" y="2688"/>
                  </a:lnTo>
                  <a:lnTo>
                    <a:pt x="440" y="2680"/>
                  </a:lnTo>
                  <a:lnTo>
                    <a:pt x="442" y="2676"/>
                  </a:lnTo>
                  <a:lnTo>
                    <a:pt x="446" y="2674"/>
                  </a:lnTo>
                  <a:lnTo>
                    <a:pt x="450" y="2674"/>
                  </a:lnTo>
                  <a:lnTo>
                    <a:pt x="454" y="2676"/>
                  </a:lnTo>
                  <a:lnTo>
                    <a:pt x="458" y="2682"/>
                  </a:lnTo>
                  <a:lnTo>
                    <a:pt x="458" y="2692"/>
                  </a:lnTo>
                  <a:lnTo>
                    <a:pt x="452" y="2698"/>
                  </a:lnTo>
                  <a:lnTo>
                    <a:pt x="446" y="2702"/>
                  </a:lnTo>
                  <a:lnTo>
                    <a:pt x="410" y="2710"/>
                  </a:lnTo>
                  <a:lnTo>
                    <a:pt x="396" y="2714"/>
                  </a:lnTo>
                  <a:lnTo>
                    <a:pt x="282" y="2768"/>
                  </a:lnTo>
                  <a:lnTo>
                    <a:pt x="256" y="2782"/>
                  </a:lnTo>
                  <a:lnTo>
                    <a:pt x="244" y="2790"/>
                  </a:lnTo>
                  <a:lnTo>
                    <a:pt x="240" y="2798"/>
                  </a:lnTo>
                  <a:lnTo>
                    <a:pt x="238" y="2804"/>
                  </a:lnTo>
                  <a:lnTo>
                    <a:pt x="238" y="2810"/>
                  </a:lnTo>
                  <a:lnTo>
                    <a:pt x="238" y="2822"/>
                  </a:lnTo>
                  <a:lnTo>
                    <a:pt x="238" y="2838"/>
                  </a:lnTo>
                  <a:lnTo>
                    <a:pt x="236" y="2856"/>
                  </a:lnTo>
                  <a:lnTo>
                    <a:pt x="236" y="2860"/>
                  </a:lnTo>
                  <a:lnTo>
                    <a:pt x="238" y="2864"/>
                  </a:lnTo>
                  <a:lnTo>
                    <a:pt x="244" y="2866"/>
                  </a:lnTo>
                  <a:lnTo>
                    <a:pt x="260" y="2862"/>
                  </a:lnTo>
                  <a:lnTo>
                    <a:pt x="272" y="2850"/>
                  </a:lnTo>
                  <a:lnTo>
                    <a:pt x="276" y="2842"/>
                  </a:lnTo>
                  <a:lnTo>
                    <a:pt x="284" y="2822"/>
                  </a:lnTo>
                  <a:lnTo>
                    <a:pt x="288" y="2818"/>
                  </a:lnTo>
                  <a:lnTo>
                    <a:pt x="294" y="2820"/>
                  </a:lnTo>
                  <a:lnTo>
                    <a:pt x="302" y="2822"/>
                  </a:lnTo>
                  <a:lnTo>
                    <a:pt x="308" y="2822"/>
                  </a:lnTo>
                  <a:lnTo>
                    <a:pt x="316" y="2822"/>
                  </a:lnTo>
                  <a:lnTo>
                    <a:pt x="404" y="2782"/>
                  </a:lnTo>
                  <a:lnTo>
                    <a:pt x="420" y="2772"/>
                  </a:lnTo>
                  <a:lnTo>
                    <a:pt x="440" y="2754"/>
                  </a:lnTo>
                  <a:lnTo>
                    <a:pt x="448" y="2748"/>
                  </a:lnTo>
                  <a:lnTo>
                    <a:pt x="458" y="2744"/>
                  </a:lnTo>
                  <a:lnTo>
                    <a:pt x="468" y="2744"/>
                  </a:lnTo>
                  <a:lnTo>
                    <a:pt x="486" y="2750"/>
                  </a:lnTo>
                  <a:lnTo>
                    <a:pt x="528" y="2756"/>
                  </a:lnTo>
                  <a:lnTo>
                    <a:pt x="536" y="2758"/>
                  </a:lnTo>
                  <a:lnTo>
                    <a:pt x="540" y="2760"/>
                  </a:lnTo>
                  <a:lnTo>
                    <a:pt x="544" y="2762"/>
                  </a:lnTo>
                  <a:lnTo>
                    <a:pt x="546" y="2766"/>
                  </a:lnTo>
                  <a:lnTo>
                    <a:pt x="550" y="2768"/>
                  </a:lnTo>
                  <a:lnTo>
                    <a:pt x="552" y="2766"/>
                  </a:lnTo>
                  <a:lnTo>
                    <a:pt x="560" y="2760"/>
                  </a:lnTo>
                  <a:lnTo>
                    <a:pt x="568" y="2758"/>
                  </a:lnTo>
                  <a:lnTo>
                    <a:pt x="574" y="2758"/>
                  </a:lnTo>
                  <a:lnTo>
                    <a:pt x="594" y="2764"/>
                  </a:lnTo>
                  <a:lnTo>
                    <a:pt x="634" y="2768"/>
                  </a:lnTo>
                  <a:lnTo>
                    <a:pt x="642" y="2768"/>
                  </a:lnTo>
                  <a:lnTo>
                    <a:pt x="648" y="2774"/>
                  </a:lnTo>
                  <a:lnTo>
                    <a:pt x="652" y="2778"/>
                  </a:lnTo>
                  <a:lnTo>
                    <a:pt x="652" y="2784"/>
                  </a:lnTo>
                  <a:lnTo>
                    <a:pt x="654" y="2790"/>
                  </a:lnTo>
                  <a:lnTo>
                    <a:pt x="658" y="2794"/>
                  </a:lnTo>
                  <a:lnTo>
                    <a:pt x="662" y="2796"/>
                  </a:lnTo>
                  <a:lnTo>
                    <a:pt x="664" y="2796"/>
                  </a:lnTo>
                  <a:lnTo>
                    <a:pt x="664" y="2790"/>
                  </a:lnTo>
                  <a:lnTo>
                    <a:pt x="664" y="2776"/>
                  </a:lnTo>
                  <a:lnTo>
                    <a:pt x="664" y="2770"/>
                  </a:lnTo>
                  <a:lnTo>
                    <a:pt x="666" y="2766"/>
                  </a:lnTo>
                  <a:lnTo>
                    <a:pt x="670" y="2762"/>
                  </a:lnTo>
                  <a:lnTo>
                    <a:pt x="676" y="2762"/>
                  </a:lnTo>
                  <a:lnTo>
                    <a:pt x="690" y="2762"/>
                  </a:lnTo>
                  <a:lnTo>
                    <a:pt x="696" y="2762"/>
                  </a:lnTo>
                  <a:lnTo>
                    <a:pt x="700" y="2756"/>
                  </a:lnTo>
                  <a:lnTo>
                    <a:pt x="702" y="2752"/>
                  </a:lnTo>
                  <a:lnTo>
                    <a:pt x="704" y="2748"/>
                  </a:lnTo>
                  <a:lnTo>
                    <a:pt x="712" y="2744"/>
                  </a:lnTo>
                  <a:lnTo>
                    <a:pt x="714" y="2740"/>
                  </a:lnTo>
                  <a:lnTo>
                    <a:pt x="724" y="2734"/>
                  </a:lnTo>
                  <a:lnTo>
                    <a:pt x="734" y="2732"/>
                  </a:lnTo>
                  <a:lnTo>
                    <a:pt x="754" y="2732"/>
                  </a:lnTo>
                  <a:lnTo>
                    <a:pt x="766" y="2734"/>
                  </a:lnTo>
                  <a:lnTo>
                    <a:pt x="774" y="2736"/>
                  </a:lnTo>
                  <a:lnTo>
                    <a:pt x="782" y="2738"/>
                  </a:lnTo>
                  <a:lnTo>
                    <a:pt x="788" y="2740"/>
                  </a:lnTo>
                  <a:lnTo>
                    <a:pt x="804" y="2742"/>
                  </a:lnTo>
                  <a:lnTo>
                    <a:pt x="810" y="2744"/>
                  </a:lnTo>
                  <a:lnTo>
                    <a:pt x="812" y="2746"/>
                  </a:lnTo>
                  <a:lnTo>
                    <a:pt x="816" y="2748"/>
                  </a:lnTo>
                  <a:lnTo>
                    <a:pt x="820" y="2752"/>
                  </a:lnTo>
                  <a:lnTo>
                    <a:pt x="820" y="2756"/>
                  </a:lnTo>
                  <a:lnTo>
                    <a:pt x="816" y="2762"/>
                  </a:lnTo>
                  <a:lnTo>
                    <a:pt x="794" y="2784"/>
                  </a:lnTo>
                  <a:lnTo>
                    <a:pt x="786" y="2790"/>
                  </a:lnTo>
                  <a:lnTo>
                    <a:pt x="780" y="2790"/>
                  </a:lnTo>
                  <a:lnTo>
                    <a:pt x="774" y="2790"/>
                  </a:lnTo>
                  <a:lnTo>
                    <a:pt x="770" y="2790"/>
                  </a:lnTo>
                  <a:lnTo>
                    <a:pt x="768" y="2794"/>
                  </a:lnTo>
                  <a:lnTo>
                    <a:pt x="770" y="2798"/>
                  </a:lnTo>
                  <a:lnTo>
                    <a:pt x="772" y="2802"/>
                  </a:lnTo>
                  <a:lnTo>
                    <a:pt x="778" y="2810"/>
                  </a:lnTo>
                  <a:lnTo>
                    <a:pt x="784" y="2816"/>
                  </a:lnTo>
                  <a:lnTo>
                    <a:pt x="786" y="2822"/>
                  </a:lnTo>
                  <a:lnTo>
                    <a:pt x="788" y="2830"/>
                  </a:lnTo>
                  <a:lnTo>
                    <a:pt x="784" y="2830"/>
                  </a:lnTo>
                  <a:lnTo>
                    <a:pt x="786" y="2836"/>
                  </a:lnTo>
                  <a:lnTo>
                    <a:pt x="788" y="2842"/>
                  </a:lnTo>
                  <a:lnTo>
                    <a:pt x="800" y="2842"/>
                  </a:lnTo>
                  <a:lnTo>
                    <a:pt x="810" y="2844"/>
                  </a:lnTo>
                  <a:lnTo>
                    <a:pt x="826" y="2846"/>
                  </a:lnTo>
                  <a:lnTo>
                    <a:pt x="826" y="2842"/>
                  </a:lnTo>
                  <a:lnTo>
                    <a:pt x="838" y="2824"/>
                  </a:lnTo>
                  <a:lnTo>
                    <a:pt x="844" y="2820"/>
                  </a:lnTo>
                  <a:lnTo>
                    <a:pt x="846" y="2816"/>
                  </a:lnTo>
                  <a:lnTo>
                    <a:pt x="874" y="2814"/>
                  </a:lnTo>
                  <a:lnTo>
                    <a:pt x="892" y="2814"/>
                  </a:lnTo>
                  <a:lnTo>
                    <a:pt x="904" y="2820"/>
                  </a:lnTo>
                  <a:lnTo>
                    <a:pt x="916" y="2838"/>
                  </a:lnTo>
                  <a:lnTo>
                    <a:pt x="922" y="2842"/>
                  </a:lnTo>
                  <a:lnTo>
                    <a:pt x="938" y="2840"/>
                  </a:lnTo>
                  <a:lnTo>
                    <a:pt x="944" y="2842"/>
                  </a:lnTo>
                  <a:lnTo>
                    <a:pt x="948" y="2846"/>
                  </a:lnTo>
                  <a:lnTo>
                    <a:pt x="952" y="2852"/>
                  </a:lnTo>
                  <a:lnTo>
                    <a:pt x="956" y="2860"/>
                  </a:lnTo>
                  <a:lnTo>
                    <a:pt x="968" y="2864"/>
                  </a:lnTo>
                  <a:lnTo>
                    <a:pt x="994" y="2868"/>
                  </a:lnTo>
                  <a:lnTo>
                    <a:pt x="1006" y="2872"/>
                  </a:lnTo>
                  <a:lnTo>
                    <a:pt x="1038" y="2890"/>
                  </a:lnTo>
                  <a:lnTo>
                    <a:pt x="1052" y="2892"/>
                  </a:lnTo>
                  <a:lnTo>
                    <a:pt x="1060" y="2890"/>
                  </a:lnTo>
                  <a:lnTo>
                    <a:pt x="1064" y="2886"/>
                  </a:lnTo>
                  <a:lnTo>
                    <a:pt x="1068" y="2882"/>
                  </a:lnTo>
                  <a:lnTo>
                    <a:pt x="1074" y="2876"/>
                  </a:lnTo>
                  <a:lnTo>
                    <a:pt x="1078" y="2876"/>
                  </a:lnTo>
                  <a:lnTo>
                    <a:pt x="1092" y="2878"/>
                  </a:lnTo>
                  <a:lnTo>
                    <a:pt x="1102" y="2876"/>
                  </a:lnTo>
                  <a:lnTo>
                    <a:pt x="1128" y="2862"/>
                  </a:lnTo>
                  <a:lnTo>
                    <a:pt x="1140" y="2860"/>
                  </a:lnTo>
                  <a:lnTo>
                    <a:pt x="1150" y="2876"/>
                  </a:lnTo>
                  <a:lnTo>
                    <a:pt x="1156" y="2870"/>
                  </a:lnTo>
                  <a:lnTo>
                    <a:pt x="1164" y="2868"/>
                  </a:lnTo>
                  <a:lnTo>
                    <a:pt x="1170" y="2870"/>
                  </a:lnTo>
                  <a:lnTo>
                    <a:pt x="1174" y="2880"/>
                  </a:lnTo>
                  <a:lnTo>
                    <a:pt x="1174" y="2886"/>
                  </a:lnTo>
                  <a:lnTo>
                    <a:pt x="1182" y="2888"/>
                  </a:lnTo>
                  <a:lnTo>
                    <a:pt x="1190" y="2888"/>
                  </a:lnTo>
                  <a:lnTo>
                    <a:pt x="1196" y="2888"/>
                  </a:lnTo>
                  <a:lnTo>
                    <a:pt x="1210" y="2900"/>
                  </a:lnTo>
                  <a:lnTo>
                    <a:pt x="1230" y="2926"/>
                  </a:lnTo>
                  <a:lnTo>
                    <a:pt x="1244" y="2936"/>
                  </a:lnTo>
                  <a:lnTo>
                    <a:pt x="1252" y="2936"/>
                  </a:lnTo>
                  <a:lnTo>
                    <a:pt x="1274" y="2930"/>
                  </a:lnTo>
                  <a:lnTo>
                    <a:pt x="1284" y="2930"/>
                  </a:lnTo>
                  <a:lnTo>
                    <a:pt x="1288" y="2930"/>
                  </a:lnTo>
                  <a:lnTo>
                    <a:pt x="1296" y="2940"/>
                  </a:lnTo>
                  <a:lnTo>
                    <a:pt x="1298" y="2946"/>
                  </a:lnTo>
                  <a:lnTo>
                    <a:pt x="1298" y="2952"/>
                  </a:lnTo>
                  <a:lnTo>
                    <a:pt x="1298" y="2954"/>
                  </a:lnTo>
                  <a:lnTo>
                    <a:pt x="1298" y="2960"/>
                  </a:lnTo>
                  <a:lnTo>
                    <a:pt x="1304" y="2986"/>
                  </a:lnTo>
                  <a:lnTo>
                    <a:pt x="1312" y="3016"/>
                  </a:lnTo>
                  <a:lnTo>
                    <a:pt x="1322" y="3034"/>
                  </a:lnTo>
                  <a:lnTo>
                    <a:pt x="1360" y="3092"/>
                  </a:lnTo>
                  <a:lnTo>
                    <a:pt x="1368" y="3116"/>
                  </a:lnTo>
                  <a:lnTo>
                    <a:pt x="1374" y="3136"/>
                  </a:lnTo>
                  <a:lnTo>
                    <a:pt x="1376" y="3158"/>
                  </a:lnTo>
                  <a:lnTo>
                    <a:pt x="1368" y="3186"/>
                  </a:lnTo>
                  <a:lnTo>
                    <a:pt x="1374" y="3194"/>
                  </a:lnTo>
                  <a:lnTo>
                    <a:pt x="1376" y="3196"/>
                  </a:lnTo>
                  <a:lnTo>
                    <a:pt x="1380" y="3198"/>
                  </a:lnTo>
                  <a:lnTo>
                    <a:pt x="1382" y="3202"/>
                  </a:lnTo>
                  <a:lnTo>
                    <a:pt x="1382" y="3204"/>
                  </a:lnTo>
                  <a:lnTo>
                    <a:pt x="1380" y="3210"/>
                  </a:lnTo>
                  <a:lnTo>
                    <a:pt x="1364" y="3236"/>
                  </a:lnTo>
                  <a:lnTo>
                    <a:pt x="1360" y="3242"/>
                  </a:lnTo>
                  <a:lnTo>
                    <a:pt x="1354" y="3248"/>
                  </a:lnTo>
                  <a:lnTo>
                    <a:pt x="1346" y="3252"/>
                  </a:lnTo>
                  <a:lnTo>
                    <a:pt x="1326" y="3256"/>
                  </a:lnTo>
                  <a:lnTo>
                    <a:pt x="1320" y="3258"/>
                  </a:lnTo>
                  <a:lnTo>
                    <a:pt x="1314" y="3260"/>
                  </a:lnTo>
                  <a:lnTo>
                    <a:pt x="1308" y="3264"/>
                  </a:lnTo>
                  <a:lnTo>
                    <a:pt x="1300" y="3272"/>
                  </a:lnTo>
                  <a:lnTo>
                    <a:pt x="1298" y="3280"/>
                  </a:lnTo>
                  <a:lnTo>
                    <a:pt x="1296" y="3286"/>
                  </a:lnTo>
                  <a:lnTo>
                    <a:pt x="1298" y="3298"/>
                  </a:lnTo>
                  <a:lnTo>
                    <a:pt x="1302" y="3306"/>
                  </a:lnTo>
                  <a:lnTo>
                    <a:pt x="1308" y="3318"/>
                  </a:lnTo>
                  <a:lnTo>
                    <a:pt x="1310" y="3322"/>
                  </a:lnTo>
                  <a:lnTo>
                    <a:pt x="1308" y="3328"/>
                  </a:lnTo>
                  <a:lnTo>
                    <a:pt x="1302" y="3332"/>
                  </a:lnTo>
                  <a:lnTo>
                    <a:pt x="1290" y="3338"/>
                  </a:lnTo>
                  <a:lnTo>
                    <a:pt x="1286" y="3340"/>
                  </a:lnTo>
                  <a:lnTo>
                    <a:pt x="1284" y="3348"/>
                  </a:lnTo>
                  <a:lnTo>
                    <a:pt x="1284" y="3362"/>
                  </a:lnTo>
                  <a:lnTo>
                    <a:pt x="1288" y="3372"/>
                  </a:lnTo>
                  <a:lnTo>
                    <a:pt x="1292" y="3378"/>
                  </a:lnTo>
                  <a:lnTo>
                    <a:pt x="1304" y="3386"/>
                  </a:lnTo>
                  <a:lnTo>
                    <a:pt x="1308" y="3388"/>
                  </a:lnTo>
                  <a:lnTo>
                    <a:pt x="1308" y="3396"/>
                  </a:lnTo>
                  <a:lnTo>
                    <a:pt x="1304" y="3406"/>
                  </a:lnTo>
                  <a:lnTo>
                    <a:pt x="1280" y="3442"/>
                  </a:lnTo>
                  <a:lnTo>
                    <a:pt x="1266" y="3474"/>
                  </a:lnTo>
                  <a:lnTo>
                    <a:pt x="1264" y="3492"/>
                  </a:lnTo>
                  <a:lnTo>
                    <a:pt x="1262" y="3498"/>
                  </a:lnTo>
                  <a:lnTo>
                    <a:pt x="1258" y="3508"/>
                  </a:lnTo>
                  <a:lnTo>
                    <a:pt x="1226" y="3546"/>
                  </a:lnTo>
                  <a:lnTo>
                    <a:pt x="1218" y="3568"/>
                  </a:lnTo>
                  <a:lnTo>
                    <a:pt x="1208" y="3596"/>
                  </a:lnTo>
                  <a:lnTo>
                    <a:pt x="1196" y="3608"/>
                  </a:lnTo>
                  <a:lnTo>
                    <a:pt x="1184" y="3616"/>
                  </a:lnTo>
                  <a:lnTo>
                    <a:pt x="1174" y="3620"/>
                  </a:lnTo>
                  <a:lnTo>
                    <a:pt x="1166" y="3628"/>
                  </a:lnTo>
                  <a:lnTo>
                    <a:pt x="1160" y="3636"/>
                  </a:lnTo>
                  <a:lnTo>
                    <a:pt x="1156" y="3648"/>
                  </a:lnTo>
                  <a:lnTo>
                    <a:pt x="1152" y="3658"/>
                  </a:lnTo>
                  <a:lnTo>
                    <a:pt x="1152" y="3666"/>
                  </a:lnTo>
                  <a:lnTo>
                    <a:pt x="1152" y="3674"/>
                  </a:lnTo>
                  <a:lnTo>
                    <a:pt x="1152" y="3682"/>
                  </a:lnTo>
                  <a:lnTo>
                    <a:pt x="1154" y="3690"/>
                  </a:lnTo>
                  <a:lnTo>
                    <a:pt x="1162" y="3706"/>
                  </a:lnTo>
                  <a:lnTo>
                    <a:pt x="1168" y="3716"/>
                  </a:lnTo>
                  <a:lnTo>
                    <a:pt x="1168" y="3724"/>
                  </a:lnTo>
                  <a:lnTo>
                    <a:pt x="1170" y="3730"/>
                  </a:lnTo>
                  <a:lnTo>
                    <a:pt x="1170" y="3738"/>
                  </a:lnTo>
                  <a:lnTo>
                    <a:pt x="1168" y="3740"/>
                  </a:lnTo>
                  <a:lnTo>
                    <a:pt x="1168" y="3744"/>
                  </a:lnTo>
                  <a:lnTo>
                    <a:pt x="1166" y="3750"/>
                  </a:lnTo>
                  <a:lnTo>
                    <a:pt x="1142" y="3762"/>
                  </a:lnTo>
                  <a:lnTo>
                    <a:pt x="1074" y="3776"/>
                  </a:lnTo>
                  <a:lnTo>
                    <a:pt x="1050" y="3790"/>
                  </a:lnTo>
                  <a:lnTo>
                    <a:pt x="1044" y="3796"/>
                  </a:lnTo>
                  <a:lnTo>
                    <a:pt x="1034" y="3800"/>
                  </a:lnTo>
                  <a:lnTo>
                    <a:pt x="1026" y="3802"/>
                  </a:lnTo>
                  <a:lnTo>
                    <a:pt x="1012" y="3802"/>
                  </a:lnTo>
                  <a:lnTo>
                    <a:pt x="992" y="3798"/>
                  </a:lnTo>
                  <a:lnTo>
                    <a:pt x="982" y="3798"/>
                  </a:lnTo>
                  <a:lnTo>
                    <a:pt x="966" y="3800"/>
                  </a:lnTo>
                  <a:lnTo>
                    <a:pt x="904" y="3818"/>
                  </a:lnTo>
                  <a:lnTo>
                    <a:pt x="894" y="3828"/>
                  </a:lnTo>
                  <a:lnTo>
                    <a:pt x="888" y="3868"/>
                  </a:lnTo>
                  <a:lnTo>
                    <a:pt x="876" y="3886"/>
                  </a:lnTo>
                  <a:lnTo>
                    <a:pt x="830" y="3926"/>
                  </a:lnTo>
                  <a:lnTo>
                    <a:pt x="826" y="3932"/>
                  </a:lnTo>
                  <a:lnTo>
                    <a:pt x="822" y="3936"/>
                  </a:lnTo>
                  <a:lnTo>
                    <a:pt x="822" y="3944"/>
                  </a:lnTo>
                  <a:lnTo>
                    <a:pt x="826" y="3954"/>
                  </a:lnTo>
                  <a:lnTo>
                    <a:pt x="838" y="3970"/>
                  </a:lnTo>
                  <a:lnTo>
                    <a:pt x="844" y="3978"/>
                  </a:lnTo>
                  <a:lnTo>
                    <a:pt x="854" y="3990"/>
                  </a:lnTo>
                  <a:lnTo>
                    <a:pt x="888" y="4068"/>
                  </a:lnTo>
                  <a:lnTo>
                    <a:pt x="898" y="4080"/>
                  </a:lnTo>
                  <a:lnTo>
                    <a:pt x="900" y="4092"/>
                  </a:lnTo>
                  <a:lnTo>
                    <a:pt x="902" y="4100"/>
                  </a:lnTo>
                  <a:lnTo>
                    <a:pt x="898" y="4120"/>
                  </a:lnTo>
                  <a:lnTo>
                    <a:pt x="888" y="4136"/>
                  </a:lnTo>
                  <a:lnTo>
                    <a:pt x="886" y="4142"/>
                  </a:lnTo>
                  <a:lnTo>
                    <a:pt x="882" y="4154"/>
                  </a:lnTo>
                  <a:lnTo>
                    <a:pt x="880" y="4174"/>
                  </a:lnTo>
                  <a:lnTo>
                    <a:pt x="876" y="4180"/>
                  </a:lnTo>
                  <a:lnTo>
                    <a:pt x="876" y="4192"/>
                  </a:lnTo>
                  <a:lnTo>
                    <a:pt x="884" y="4208"/>
                  </a:lnTo>
                  <a:lnTo>
                    <a:pt x="882" y="4226"/>
                  </a:lnTo>
                  <a:lnTo>
                    <a:pt x="874" y="4242"/>
                  </a:lnTo>
                  <a:lnTo>
                    <a:pt x="866" y="4252"/>
                  </a:lnTo>
                  <a:lnTo>
                    <a:pt x="826" y="4290"/>
                  </a:lnTo>
                  <a:lnTo>
                    <a:pt x="804" y="4300"/>
                  </a:lnTo>
                  <a:lnTo>
                    <a:pt x="774" y="4324"/>
                  </a:lnTo>
                  <a:lnTo>
                    <a:pt x="766" y="4338"/>
                  </a:lnTo>
                  <a:lnTo>
                    <a:pt x="766" y="4346"/>
                  </a:lnTo>
                  <a:lnTo>
                    <a:pt x="770" y="4354"/>
                  </a:lnTo>
                  <a:lnTo>
                    <a:pt x="776" y="4360"/>
                  </a:lnTo>
                  <a:lnTo>
                    <a:pt x="782" y="4364"/>
                  </a:lnTo>
                  <a:lnTo>
                    <a:pt x="786" y="4366"/>
                  </a:lnTo>
                  <a:lnTo>
                    <a:pt x="804" y="4400"/>
                  </a:lnTo>
                  <a:lnTo>
                    <a:pt x="806" y="4418"/>
                  </a:lnTo>
                  <a:lnTo>
                    <a:pt x="806" y="4434"/>
                  </a:lnTo>
                  <a:lnTo>
                    <a:pt x="808" y="4448"/>
                  </a:lnTo>
                  <a:lnTo>
                    <a:pt x="816" y="4460"/>
                  </a:lnTo>
                  <a:lnTo>
                    <a:pt x="824" y="4468"/>
                  </a:lnTo>
                  <a:lnTo>
                    <a:pt x="830" y="4480"/>
                  </a:lnTo>
                  <a:lnTo>
                    <a:pt x="832" y="4496"/>
                  </a:lnTo>
                  <a:lnTo>
                    <a:pt x="832" y="4502"/>
                  </a:lnTo>
                  <a:lnTo>
                    <a:pt x="826" y="4516"/>
                  </a:lnTo>
                  <a:lnTo>
                    <a:pt x="828" y="4520"/>
                  </a:lnTo>
                  <a:lnTo>
                    <a:pt x="836" y="4528"/>
                  </a:lnTo>
                  <a:lnTo>
                    <a:pt x="838" y="4532"/>
                  </a:lnTo>
                  <a:lnTo>
                    <a:pt x="836" y="4548"/>
                  </a:lnTo>
                  <a:lnTo>
                    <a:pt x="832" y="4564"/>
                  </a:lnTo>
                  <a:lnTo>
                    <a:pt x="824" y="4578"/>
                  </a:lnTo>
                  <a:lnTo>
                    <a:pt x="808" y="4602"/>
                  </a:lnTo>
                  <a:lnTo>
                    <a:pt x="804" y="4612"/>
                  </a:lnTo>
                  <a:lnTo>
                    <a:pt x="806" y="4612"/>
                  </a:lnTo>
                  <a:lnTo>
                    <a:pt x="816" y="4632"/>
                  </a:lnTo>
                  <a:lnTo>
                    <a:pt x="818" y="4636"/>
                  </a:lnTo>
                  <a:lnTo>
                    <a:pt x="824" y="4640"/>
                  </a:lnTo>
                  <a:lnTo>
                    <a:pt x="832" y="4642"/>
                  </a:lnTo>
                  <a:lnTo>
                    <a:pt x="836" y="4644"/>
                  </a:lnTo>
                  <a:lnTo>
                    <a:pt x="838" y="4652"/>
                  </a:lnTo>
                  <a:lnTo>
                    <a:pt x="840" y="4664"/>
                  </a:lnTo>
                  <a:lnTo>
                    <a:pt x="850" y="4672"/>
                  </a:lnTo>
                  <a:lnTo>
                    <a:pt x="862" y="4680"/>
                  </a:lnTo>
                  <a:lnTo>
                    <a:pt x="880" y="4688"/>
                  </a:lnTo>
                  <a:lnTo>
                    <a:pt x="888" y="4694"/>
                  </a:lnTo>
                  <a:lnTo>
                    <a:pt x="892" y="4698"/>
                  </a:lnTo>
                  <a:lnTo>
                    <a:pt x="892" y="4704"/>
                  </a:lnTo>
                  <a:lnTo>
                    <a:pt x="890" y="4710"/>
                  </a:lnTo>
                  <a:lnTo>
                    <a:pt x="878" y="4732"/>
                  </a:lnTo>
                  <a:lnTo>
                    <a:pt x="876" y="4740"/>
                  </a:lnTo>
                  <a:lnTo>
                    <a:pt x="876" y="4748"/>
                  </a:lnTo>
                  <a:lnTo>
                    <a:pt x="882" y="4756"/>
                  </a:lnTo>
                  <a:lnTo>
                    <a:pt x="888" y="4766"/>
                  </a:lnTo>
                  <a:lnTo>
                    <a:pt x="894" y="4774"/>
                  </a:lnTo>
                  <a:lnTo>
                    <a:pt x="904" y="4780"/>
                  </a:lnTo>
                  <a:lnTo>
                    <a:pt x="916" y="4780"/>
                  </a:lnTo>
                  <a:lnTo>
                    <a:pt x="932" y="4776"/>
                  </a:lnTo>
                  <a:lnTo>
                    <a:pt x="942" y="4768"/>
                  </a:lnTo>
                  <a:lnTo>
                    <a:pt x="950" y="4760"/>
                  </a:lnTo>
                  <a:lnTo>
                    <a:pt x="956" y="4752"/>
                  </a:lnTo>
                  <a:lnTo>
                    <a:pt x="956" y="4746"/>
                  </a:lnTo>
                  <a:lnTo>
                    <a:pt x="958" y="4740"/>
                  </a:lnTo>
                  <a:lnTo>
                    <a:pt x="958" y="4732"/>
                  </a:lnTo>
                  <a:lnTo>
                    <a:pt x="960" y="4724"/>
                  </a:lnTo>
                  <a:lnTo>
                    <a:pt x="960" y="4716"/>
                  </a:lnTo>
                  <a:lnTo>
                    <a:pt x="966" y="4708"/>
                  </a:lnTo>
                  <a:lnTo>
                    <a:pt x="968" y="4702"/>
                  </a:lnTo>
                  <a:lnTo>
                    <a:pt x="972" y="4698"/>
                  </a:lnTo>
                  <a:lnTo>
                    <a:pt x="978" y="4694"/>
                  </a:lnTo>
                  <a:lnTo>
                    <a:pt x="988" y="4696"/>
                  </a:lnTo>
                  <a:lnTo>
                    <a:pt x="1000" y="4702"/>
                  </a:lnTo>
                  <a:lnTo>
                    <a:pt x="1018" y="4714"/>
                  </a:lnTo>
                  <a:lnTo>
                    <a:pt x="1056" y="4746"/>
                  </a:lnTo>
                  <a:lnTo>
                    <a:pt x="1072" y="4756"/>
                  </a:lnTo>
                  <a:lnTo>
                    <a:pt x="1090" y="4776"/>
                  </a:lnTo>
                  <a:lnTo>
                    <a:pt x="1102" y="4784"/>
                  </a:lnTo>
                  <a:lnTo>
                    <a:pt x="1114" y="4790"/>
                  </a:lnTo>
                  <a:lnTo>
                    <a:pt x="1124" y="4794"/>
                  </a:lnTo>
                  <a:lnTo>
                    <a:pt x="1146" y="4796"/>
                  </a:lnTo>
                  <a:lnTo>
                    <a:pt x="1158" y="4796"/>
                  </a:lnTo>
                  <a:lnTo>
                    <a:pt x="1164" y="4796"/>
                  </a:lnTo>
                  <a:lnTo>
                    <a:pt x="1168" y="4798"/>
                  </a:lnTo>
                  <a:lnTo>
                    <a:pt x="1170" y="4804"/>
                  </a:lnTo>
                  <a:lnTo>
                    <a:pt x="1170" y="4810"/>
                  </a:lnTo>
                  <a:lnTo>
                    <a:pt x="1172" y="4820"/>
                  </a:lnTo>
                  <a:lnTo>
                    <a:pt x="1176" y="4830"/>
                  </a:lnTo>
                  <a:lnTo>
                    <a:pt x="1186" y="4838"/>
                  </a:lnTo>
                  <a:lnTo>
                    <a:pt x="1196" y="4844"/>
                  </a:lnTo>
                  <a:lnTo>
                    <a:pt x="1208" y="4842"/>
                  </a:lnTo>
                  <a:lnTo>
                    <a:pt x="1218" y="4834"/>
                  </a:lnTo>
                  <a:lnTo>
                    <a:pt x="1236" y="4816"/>
                  </a:lnTo>
                  <a:lnTo>
                    <a:pt x="1248" y="4804"/>
                  </a:lnTo>
                  <a:lnTo>
                    <a:pt x="1258" y="4784"/>
                  </a:lnTo>
                  <a:lnTo>
                    <a:pt x="1264" y="4762"/>
                  </a:lnTo>
                  <a:lnTo>
                    <a:pt x="1272" y="4746"/>
                  </a:lnTo>
                  <a:lnTo>
                    <a:pt x="1296" y="4722"/>
                  </a:lnTo>
                  <a:lnTo>
                    <a:pt x="1304" y="4716"/>
                  </a:lnTo>
                  <a:lnTo>
                    <a:pt x="1308" y="4710"/>
                  </a:lnTo>
                  <a:lnTo>
                    <a:pt x="1314" y="4700"/>
                  </a:lnTo>
                  <a:lnTo>
                    <a:pt x="1320" y="4686"/>
                  </a:lnTo>
                  <a:lnTo>
                    <a:pt x="1326" y="4674"/>
                  </a:lnTo>
                  <a:lnTo>
                    <a:pt x="1326" y="4652"/>
                  </a:lnTo>
                  <a:lnTo>
                    <a:pt x="1312" y="4646"/>
                  </a:lnTo>
                  <a:lnTo>
                    <a:pt x="1298" y="4642"/>
                  </a:lnTo>
                  <a:lnTo>
                    <a:pt x="1292" y="4642"/>
                  </a:lnTo>
                  <a:lnTo>
                    <a:pt x="1286" y="4640"/>
                  </a:lnTo>
                  <a:lnTo>
                    <a:pt x="1282" y="4638"/>
                  </a:lnTo>
                  <a:lnTo>
                    <a:pt x="1280" y="4632"/>
                  </a:lnTo>
                  <a:lnTo>
                    <a:pt x="1280" y="4628"/>
                  </a:lnTo>
                  <a:lnTo>
                    <a:pt x="1280" y="4626"/>
                  </a:lnTo>
                  <a:lnTo>
                    <a:pt x="1280" y="4626"/>
                  </a:lnTo>
                  <a:lnTo>
                    <a:pt x="1280" y="4620"/>
                  </a:lnTo>
                  <a:lnTo>
                    <a:pt x="1286" y="4610"/>
                  </a:lnTo>
                  <a:lnTo>
                    <a:pt x="1286" y="4602"/>
                  </a:lnTo>
                  <a:lnTo>
                    <a:pt x="1280" y="4592"/>
                  </a:lnTo>
                  <a:lnTo>
                    <a:pt x="1266" y="4572"/>
                  </a:lnTo>
                  <a:lnTo>
                    <a:pt x="1262" y="4564"/>
                  </a:lnTo>
                  <a:lnTo>
                    <a:pt x="1260" y="4550"/>
                  </a:lnTo>
                  <a:lnTo>
                    <a:pt x="1256" y="4540"/>
                  </a:lnTo>
                  <a:lnTo>
                    <a:pt x="1252" y="4530"/>
                  </a:lnTo>
                  <a:lnTo>
                    <a:pt x="1242" y="4522"/>
                  </a:lnTo>
                  <a:lnTo>
                    <a:pt x="1230" y="4516"/>
                  </a:lnTo>
                  <a:lnTo>
                    <a:pt x="1220" y="4514"/>
                  </a:lnTo>
                  <a:lnTo>
                    <a:pt x="1212" y="4516"/>
                  </a:lnTo>
                  <a:lnTo>
                    <a:pt x="1196" y="4518"/>
                  </a:lnTo>
                  <a:lnTo>
                    <a:pt x="1176" y="4526"/>
                  </a:lnTo>
                  <a:lnTo>
                    <a:pt x="1168" y="4528"/>
                  </a:lnTo>
                  <a:lnTo>
                    <a:pt x="1160" y="4526"/>
                  </a:lnTo>
                  <a:lnTo>
                    <a:pt x="1156" y="4522"/>
                  </a:lnTo>
                  <a:lnTo>
                    <a:pt x="1152" y="4516"/>
                  </a:lnTo>
                  <a:lnTo>
                    <a:pt x="1146" y="4508"/>
                  </a:lnTo>
                  <a:lnTo>
                    <a:pt x="1142" y="4498"/>
                  </a:lnTo>
                  <a:lnTo>
                    <a:pt x="1144" y="4484"/>
                  </a:lnTo>
                  <a:lnTo>
                    <a:pt x="1146" y="4478"/>
                  </a:lnTo>
                  <a:lnTo>
                    <a:pt x="1154" y="4468"/>
                  </a:lnTo>
                  <a:lnTo>
                    <a:pt x="1156" y="4462"/>
                  </a:lnTo>
                  <a:lnTo>
                    <a:pt x="1158" y="4454"/>
                  </a:lnTo>
                  <a:lnTo>
                    <a:pt x="1158" y="4444"/>
                  </a:lnTo>
                  <a:lnTo>
                    <a:pt x="1154" y="4420"/>
                  </a:lnTo>
                  <a:lnTo>
                    <a:pt x="1154" y="4386"/>
                  </a:lnTo>
                  <a:lnTo>
                    <a:pt x="1152" y="4372"/>
                  </a:lnTo>
                  <a:lnTo>
                    <a:pt x="1148" y="4358"/>
                  </a:lnTo>
                  <a:lnTo>
                    <a:pt x="1140" y="4340"/>
                  </a:lnTo>
                  <a:lnTo>
                    <a:pt x="1130" y="4328"/>
                  </a:lnTo>
                  <a:lnTo>
                    <a:pt x="1104" y="4302"/>
                  </a:lnTo>
                  <a:lnTo>
                    <a:pt x="1096" y="4288"/>
                  </a:lnTo>
                  <a:lnTo>
                    <a:pt x="1090" y="4270"/>
                  </a:lnTo>
                  <a:lnTo>
                    <a:pt x="1078" y="4194"/>
                  </a:lnTo>
                  <a:lnTo>
                    <a:pt x="1076" y="4160"/>
                  </a:lnTo>
                  <a:lnTo>
                    <a:pt x="1070" y="4138"/>
                  </a:lnTo>
                  <a:lnTo>
                    <a:pt x="1046" y="4080"/>
                  </a:lnTo>
                  <a:lnTo>
                    <a:pt x="1038" y="4070"/>
                  </a:lnTo>
                  <a:lnTo>
                    <a:pt x="1028" y="4060"/>
                  </a:lnTo>
                  <a:lnTo>
                    <a:pt x="1014" y="4050"/>
                  </a:lnTo>
                  <a:lnTo>
                    <a:pt x="1010" y="4044"/>
                  </a:lnTo>
                  <a:lnTo>
                    <a:pt x="1006" y="4038"/>
                  </a:lnTo>
                  <a:lnTo>
                    <a:pt x="1004" y="4032"/>
                  </a:lnTo>
                  <a:lnTo>
                    <a:pt x="1004" y="4026"/>
                  </a:lnTo>
                  <a:lnTo>
                    <a:pt x="1006" y="4020"/>
                  </a:lnTo>
                  <a:lnTo>
                    <a:pt x="1008" y="4012"/>
                  </a:lnTo>
                  <a:lnTo>
                    <a:pt x="1016" y="4000"/>
                  </a:lnTo>
                  <a:lnTo>
                    <a:pt x="1032" y="3976"/>
                  </a:lnTo>
                  <a:lnTo>
                    <a:pt x="1038" y="3970"/>
                  </a:lnTo>
                  <a:lnTo>
                    <a:pt x="1046" y="3962"/>
                  </a:lnTo>
                  <a:lnTo>
                    <a:pt x="1050" y="3958"/>
                  </a:lnTo>
                  <a:lnTo>
                    <a:pt x="1050" y="3956"/>
                  </a:lnTo>
                  <a:lnTo>
                    <a:pt x="1050" y="3950"/>
                  </a:lnTo>
                  <a:lnTo>
                    <a:pt x="1048" y="3944"/>
                  </a:lnTo>
                  <a:lnTo>
                    <a:pt x="1046" y="3940"/>
                  </a:lnTo>
                  <a:lnTo>
                    <a:pt x="1048" y="3936"/>
                  </a:lnTo>
                  <a:lnTo>
                    <a:pt x="1050" y="3930"/>
                  </a:lnTo>
                  <a:lnTo>
                    <a:pt x="1056" y="3928"/>
                  </a:lnTo>
                  <a:lnTo>
                    <a:pt x="1062" y="3924"/>
                  </a:lnTo>
                  <a:lnTo>
                    <a:pt x="1072" y="3924"/>
                  </a:lnTo>
                  <a:lnTo>
                    <a:pt x="1084" y="3922"/>
                  </a:lnTo>
                  <a:lnTo>
                    <a:pt x="1100" y="3928"/>
                  </a:lnTo>
                  <a:lnTo>
                    <a:pt x="1106" y="3930"/>
                  </a:lnTo>
                  <a:lnTo>
                    <a:pt x="1108" y="3934"/>
                  </a:lnTo>
                  <a:lnTo>
                    <a:pt x="1112" y="3944"/>
                  </a:lnTo>
                  <a:lnTo>
                    <a:pt x="1116" y="3950"/>
                  </a:lnTo>
                  <a:lnTo>
                    <a:pt x="1126" y="3956"/>
                  </a:lnTo>
                  <a:lnTo>
                    <a:pt x="1132" y="3962"/>
                  </a:lnTo>
                  <a:lnTo>
                    <a:pt x="1140" y="3970"/>
                  </a:lnTo>
                  <a:lnTo>
                    <a:pt x="1146" y="3976"/>
                  </a:lnTo>
                  <a:lnTo>
                    <a:pt x="1152" y="3976"/>
                  </a:lnTo>
                  <a:lnTo>
                    <a:pt x="1158" y="3972"/>
                  </a:lnTo>
                  <a:lnTo>
                    <a:pt x="1158" y="3966"/>
                  </a:lnTo>
                  <a:lnTo>
                    <a:pt x="1158" y="3960"/>
                  </a:lnTo>
                  <a:lnTo>
                    <a:pt x="1154" y="3950"/>
                  </a:lnTo>
                  <a:lnTo>
                    <a:pt x="1154" y="3944"/>
                  </a:lnTo>
                  <a:lnTo>
                    <a:pt x="1154" y="3938"/>
                  </a:lnTo>
                  <a:lnTo>
                    <a:pt x="1158" y="3934"/>
                  </a:lnTo>
                  <a:lnTo>
                    <a:pt x="1164" y="3922"/>
                  </a:lnTo>
                  <a:lnTo>
                    <a:pt x="1166" y="3914"/>
                  </a:lnTo>
                  <a:lnTo>
                    <a:pt x="1166" y="3908"/>
                  </a:lnTo>
                  <a:lnTo>
                    <a:pt x="1164" y="3906"/>
                  </a:lnTo>
                  <a:lnTo>
                    <a:pt x="1152" y="3894"/>
                  </a:lnTo>
                  <a:lnTo>
                    <a:pt x="1148" y="3888"/>
                  </a:lnTo>
                  <a:lnTo>
                    <a:pt x="1150" y="3870"/>
                  </a:lnTo>
                  <a:lnTo>
                    <a:pt x="1152" y="3862"/>
                  </a:lnTo>
                  <a:lnTo>
                    <a:pt x="1156" y="3858"/>
                  </a:lnTo>
                  <a:lnTo>
                    <a:pt x="1162" y="3854"/>
                  </a:lnTo>
                  <a:lnTo>
                    <a:pt x="1170" y="3852"/>
                  </a:lnTo>
                  <a:lnTo>
                    <a:pt x="1176" y="3850"/>
                  </a:lnTo>
                  <a:lnTo>
                    <a:pt x="1190" y="3840"/>
                  </a:lnTo>
                  <a:lnTo>
                    <a:pt x="1196" y="3852"/>
                  </a:lnTo>
                  <a:lnTo>
                    <a:pt x="1198" y="3856"/>
                  </a:lnTo>
                  <a:lnTo>
                    <a:pt x="1200" y="3860"/>
                  </a:lnTo>
                  <a:lnTo>
                    <a:pt x="1202" y="3876"/>
                  </a:lnTo>
                  <a:lnTo>
                    <a:pt x="1202" y="3906"/>
                  </a:lnTo>
                  <a:lnTo>
                    <a:pt x="1202" y="3914"/>
                  </a:lnTo>
                  <a:lnTo>
                    <a:pt x="1206" y="3920"/>
                  </a:lnTo>
                  <a:lnTo>
                    <a:pt x="1214" y="3922"/>
                  </a:lnTo>
                  <a:lnTo>
                    <a:pt x="1226" y="3920"/>
                  </a:lnTo>
                  <a:lnTo>
                    <a:pt x="1234" y="3914"/>
                  </a:lnTo>
                  <a:lnTo>
                    <a:pt x="1238" y="3908"/>
                  </a:lnTo>
                  <a:lnTo>
                    <a:pt x="1240" y="3902"/>
                  </a:lnTo>
                  <a:lnTo>
                    <a:pt x="1238" y="3874"/>
                  </a:lnTo>
                  <a:lnTo>
                    <a:pt x="1238" y="3866"/>
                  </a:lnTo>
                  <a:lnTo>
                    <a:pt x="1238" y="3860"/>
                  </a:lnTo>
                  <a:lnTo>
                    <a:pt x="1240" y="3856"/>
                  </a:lnTo>
                  <a:lnTo>
                    <a:pt x="1244" y="3846"/>
                  </a:lnTo>
                  <a:lnTo>
                    <a:pt x="1250" y="3840"/>
                  </a:lnTo>
                  <a:lnTo>
                    <a:pt x="1256" y="3832"/>
                  </a:lnTo>
                  <a:lnTo>
                    <a:pt x="1264" y="3830"/>
                  </a:lnTo>
                  <a:lnTo>
                    <a:pt x="1272" y="3832"/>
                  </a:lnTo>
                  <a:lnTo>
                    <a:pt x="1280" y="3840"/>
                  </a:lnTo>
                  <a:lnTo>
                    <a:pt x="1282" y="3846"/>
                  </a:lnTo>
                  <a:lnTo>
                    <a:pt x="1284" y="3854"/>
                  </a:lnTo>
                  <a:lnTo>
                    <a:pt x="1284" y="3870"/>
                  </a:lnTo>
                  <a:lnTo>
                    <a:pt x="1282" y="3878"/>
                  </a:lnTo>
                  <a:lnTo>
                    <a:pt x="1280" y="3888"/>
                  </a:lnTo>
                  <a:lnTo>
                    <a:pt x="1276" y="3894"/>
                  </a:lnTo>
                  <a:lnTo>
                    <a:pt x="1274" y="3900"/>
                  </a:lnTo>
                  <a:lnTo>
                    <a:pt x="1276" y="3904"/>
                  </a:lnTo>
                  <a:lnTo>
                    <a:pt x="1282" y="3906"/>
                  </a:lnTo>
                  <a:lnTo>
                    <a:pt x="1292" y="3906"/>
                  </a:lnTo>
                  <a:lnTo>
                    <a:pt x="1298" y="3902"/>
                  </a:lnTo>
                  <a:lnTo>
                    <a:pt x="1304" y="3902"/>
                  </a:lnTo>
                  <a:lnTo>
                    <a:pt x="1308" y="3902"/>
                  </a:lnTo>
                  <a:lnTo>
                    <a:pt x="1310" y="3906"/>
                  </a:lnTo>
                  <a:lnTo>
                    <a:pt x="1312" y="3910"/>
                  </a:lnTo>
                  <a:lnTo>
                    <a:pt x="1312" y="3914"/>
                  </a:lnTo>
                  <a:lnTo>
                    <a:pt x="1310" y="3936"/>
                  </a:lnTo>
                  <a:lnTo>
                    <a:pt x="1308" y="3946"/>
                  </a:lnTo>
                  <a:lnTo>
                    <a:pt x="1296" y="3968"/>
                  </a:lnTo>
                  <a:lnTo>
                    <a:pt x="1294" y="3976"/>
                  </a:lnTo>
                  <a:lnTo>
                    <a:pt x="1294" y="3984"/>
                  </a:lnTo>
                  <a:lnTo>
                    <a:pt x="1298" y="3996"/>
                  </a:lnTo>
                  <a:lnTo>
                    <a:pt x="1298" y="4004"/>
                  </a:lnTo>
                  <a:lnTo>
                    <a:pt x="1296" y="4010"/>
                  </a:lnTo>
                  <a:lnTo>
                    <a:pt x="1292" y="4016"/>
                  </a:lnTo>
                  <a:lnTo>
                    <a:pt x="1286" y="4018"/>
                  </a:lnTo>
                  <a:lnTo>
                    <a:pt x="1270" y="4030"/>
                  </a:lnTo>
                  <a:lnTo>
                    <a:pt x="1260" y="4038"/>
                  </a:lnTo>
                  <a:lnTo>
                    <a:pt x="1252" y="4050"/>
                  </a:lnTo>
                  <a:lnTo>
                    <a:pt x="1248" y="4060"/>
                  </a:lnTo>
                  <a:lnTo>
                    <a:pt x="1246" y="4072"/>
                  </a:lnTo>
                  <a:lnTo>
                    <a:pt x="1244" y="4084"/>
                  </a:lnTo>
                  <a:lnTo>
                    <a:pt x="1246" y="4096"/>
                  </a:lnTo>
                  <a:lnTo>
                    <a:pt x="1250" y="4104"/>
                  </a:lnTo>
                  <a:lnTo>
                    <a:pt x="1256" y="4108"/>
                  </a:lnTo>
                  <a:lnTo>
                    <a:pt x="1264" y="4108"/>
                  </a:lnTo>
                  <a:lnTo>
                    <a:pt x="1276" y="4100"/>
                  </a:lnTo>
                  <a:lnTo>
                    <a:pt x="1282" y="4092"/>
                  </a:lnTo>
                  <a:lnTo>
                    <a:pt x="1292" y="4078"/>
                  </a:lnTo>
                  <a:lnTo>
                    <a:pt x="1298" y="4074"/>
                  </a:lnTo>
                  <a:lnTo>
                    <a:pt x="1304" y="4072"/>
                  </a:lnTo>
                  <a:lnTo>
                    <a:pt x="1314" y="4070"/>
                  </a:lnTo>
                  <a:lnTo>
                    <a:pt x="1320" y="4068"/>
                  </a:lnTo>
                  <a:lnTo>
                    <a:pt x="1328" y="4060"/>
                  </a:lnTo>
                  <a:lnTo>
                    <a:pt x="1330" y="4052"/>
                  </a:lnTo>
                  <a:lnTo>
                    <a:pt x="1332" y="4044"/>
                  </a:lnTo>
                  <a:lnTo>
                    <a:pt x="1330" y="4038"/>
                  </a:lnTo>
                  <a:lnTo>
                    <a:pt x="1332" y="4032"/>
                  </a:lnTo>
                  <a:lnTo>
                    <a:pt x="1334" y="4026"/>
                  </a:lnTo>
                  <a:lnTo>
                    <a:pt x="1338" y="4024"/>
                  </a:lnTo>
                  <a:lnTo>
                    <a:pt x="1350" y="4026"/>
                  </a:lnTo>
                  <a:lnTo>
                    <a:pt x="1354" y="4030"/>
                  </a:lnTo>
                  <a:lnTo>
                    <a:pt x="1358" y="4032"/>
                  </a:lnTo>
                  <a:lnTo>
                    <a:pt x="1360" y="4034"/>
                  </a:lnTo>
                  <a:lnTo>
                    <a:pt x="1362" y="4038"/>
                  </a:lnTo>
                  <a:lnTo>
                    <a:pt x="1370" y="4040"/>
                  </a:lnTo>
                  <a:lnTo>
                    <a:pt x="1370" y="4044"/>
                  </a:lnTo>
                  <a:lnTo>
                    <a:pt x="1372" y="4044"/>
                  </a:lnTo>
                  <a:lnTo>
                    <a:pt x="1370" y="4050"/>
                  </a:lnTo>
                  <a:lnTo>
                    <a:pt x="1352" y="4070"/>
                  </a:lnTo>
                  <a:lnTo>
                    <a:pt x="1348" y="4078"/>
                  </a:lnTo>
                  <a:lnTo>
                    <a:pt x="1346" y="4086"/>
                  </a:lnTo>
                  <a:lnTo>
                    <a:pt x="1346" y="4096"/>
                  </a:lnTo>
                  <a:lnTo>
                    <a:pt x="1348" y="4100"/>
                  </a:lnTo>
                  <a:lnTo>
                    <a:pt x="1352" y="4106"/>
                  </a:lnTo>
                  <a:lnTo>
                    <a:pt x="1356" y="4108"/>
                  </a:lnTo>
                  <a:lnTo>
                    <a:pt x="1364" y="4106"/>
                  </a:lnTo>
                  <a:lnTo>
                    <a:pt x="1376" y="4104"/>
                  </a:lnTo>
                  <a:lnTo>
                    <a:pt x="1398" y="4092"/>
                  </a:lnTo>
                  <a:lnTo>
                    <a:pt x="1410" y="4092"/>
                  </a:lnTo>
                  <a:lnTo>
                    <a:pt x="1416" y="4092"/>
                  </a:lnTo>
                  <a:lnTo>
                    <a:pt x="1416" y="4100"/>
                  </a:lnTo>
                  <a:lnTo>
                    <a:pt x="1420" y="4126"/>
                  </a:lnTo>
                  <a:lnTo>
                    <a:pt x="1422" y="4128"/>
                  </a:lnTo>
                  <a:lnTo>
                    <a:pt x="1426" y="4132"/>
                  </a:lnTo>
                  <a:lnTo>
                    <a:pt x="1432" y="4132"/>
                  </a:lnTo>
                  <a:lnTo>
                    <a:pt x="1438" y="4126"/>
                  </a:lnTo>
                  <a:lnTo>
                    <a:pt x="1444" y="4114"/>
                  </a:lnTo>
                  <a:lnTo>
                    <a:pt x="1450" y="4108"/>
                  </a:lnTo>
                  <a:lnTo>
                    <a:pt x="1458" y="4104"/>
                  </a:lnTo>
                  <a:lnTo>
                    <a:pt x="1466" y="4102"/>
                  </a:lnTo>
                  <a:lnTo>
                    <a:pt x="1472" y="4104"/>
                  </a:lnTo>
                  <a:lnTo>
                    <a:pt x="1484" y="4110"/>
                  </a:lnTo>
                  <a:lnTo>
                    <a:pt x="1490" y="4108"/>
                  </a:lnTo>
                  <a:lnTo>
                    <a:pt x="1496" y="4108"/>
                  </a:lnTo>
                  <a:lnTo>
                    <a:pt x="1502" y="4108"/>
                  </a:lnTo>
                  <a:lnTo>
                    <a:pt x="1510" y="4110"/>
                  </a:lnTo>
                  <a:lnTo>
                    <a:pt x="1526" y="4116"/>
                  </a:lnTo>
                  <a:lnTo>
                    <a:pt x="1532" y="4116"/>
                  </a:lnTo>
                  <a:lnTo>
                    <a:pt x="1538" y="4112"/>
                  </a:lnTo>
                  <a:lnTo>
                    <a:pt x="1540" y="4106"/>
                  </a:lnTo>
                  <a:lnTo>
                    <a:pt x="1540" y="4098"/>
                  </a:lnTo>
                  <a:lnTo>
                    <a:pt x="1538" y="4086"/>
                  </a:lnTo>
                  <a:lnTo>
                    <a:pt x="1522" y="4030"/>
                  </a:lnTo>
                  <a:lnTo>
                    <a:pt x="1522" y="4022"/>
                  </a:lnTo>
                  <a:lnTo>
                    <a:pt x="1522" y="4016"/>
                  </a:lnTo>
                  <a:lnTo>
                    <a:pt x="1522" y="4004"/>
                  </a:lnTo>
                  <a:lnTo>
                    <a:pt x="1530" y="3986"/>
                  </a:lnTo>
                  <a:lnTo>
                    <a:pt x="1550" y="3962"/>
                  </a:lnTo>
                  <a:lnTo>
                    <a:pt x="1556" y="3962"/>
                  </a:lnTo>
                  <a:lnTo>
                    <a:pt x="1560" y="3964"/>
                  </a:lnTo>
                  <a:lnTo>
                    <a:pt x="1564" y="3970"/>
                  </a:lnTo>
                  <a:lnTo>
                    <a:pt x="1564" y="3974"/>
                  </a:lnTo>
                  <a:lnTo>
                    <a:pt x="1562" y="3982"/>
                  </a:lnTo>
                  <a:lnTo>
                    <a:pt x="1544" y="4010"/>
                  </a:lnTo>
                  <a:lnTo>
                    <a:pt x="1542" y="4018"/>
                  </a:lnTo>
                  <a:lnTo>
                    <a:pt x="1540" y="4022"/>
                  </a:lnTo>
                  <a:lnTo>
                    <a:pt x="1540" y="4028"/>
                  </a:lnTo>
                  <a:lnTo>
                    <a:pt x="1540" y="4036"/>
                  </a:lnTo>
                  <a:lnTo>
                    <a:pt x="1544" y="4044"/>
                  </a:lnTo>
                  <a:lnTo>
                    <a:pt x="1550" y="4052"/>
                  </a:lnTo>
                  <a:lnTo>
                    <a:pt x="1554" y="4056"/>
                  </a:lnTo>
                  <a:lnTo>
                    <a:pt x="1560" y="4058"/>
                  </a:lnTo>
                  <a:lnTo>
                    <a:pt x="1564" y="4054"/>
                  </a:lnTo>
                  <a:lnTo>
                    <a:pt x="1566" y="4052"/>
                  </a:lnTo>
                  <a:lnTo>
                    <a:pt x="1570" y="4048"/>
                  </a:lnTo>
                  <a:lnTo>
                    <a:pt x="1572" y="4044"/>
                  </a:lnTo>
                  <a:lnTo>
                    <a:pt x="1576" y="4038"/>
                  </a:lnTo>
                  <a:lnTo>
                    <a:pt x="1580" y="4032"/>
                  </a:lnTo>
                  <a:lnTo>
                    <a:pt x="1588" y="4028"/>
                  </a:lnTo>
                  <a:lnTo>
                    <a:pt x="1594" y="4026"/>
                  </a:lnTo>
                  <a:lnTo>
                    <a:pt x="1602" y="4028"/>
                  </a:lnTo>
                  <a:lnTo>
                    <a:pt x="1608" y="4032"/>
                  </a:lnTo>
                  <a:lnTo>
                    <a:pt x="1614" y="4032"/>
                  </a:lnTo>
                  <a:lnTo>
                    <a:pt x="1620" y="4030"/>
                  </a:lnTo>
                  <a:lnTo>
                    <a:pt x="1632" y="4018"/>
                  </a:lnTo>
                  <a:lnTo>
                    <a:pt x="1638" y="4012"/>
                  </a:lnTo>
                  <a:lnTo>
                    <a:pt x="1642" y="4010"/>
                  </a:lnTo>
                  <a:lnTo>
                    <a:pt x="1646" y="4014"/>
                  </a:lnTo>
                  <a:lnTo>
                    <a:pt x="1644" y="4024"/>
                  </a:lnTo>
                  <a:lnTo>
                    <a:pt x="1634" y="4044"/>
                  </a:lnTo>
                  <a:lnTo>
                    <a:pt x="1610" y="4078"/>
                  </a:lnTo>
                  <a:lnTo>
                    <a:pt x="1600" y="4100"/>
                  </a:lnTo>
                  <a:lnTo>
                    <a:pt x="1594" y="4108"/>
                  </a:lnTo>
                  <a:lnTo>
                    <a:pt x="1578" y="4124"/>
                  </a:lnTo>
                  <a:lnTo>
                    <a:pt x="1574" y="4130"/>
                  </a:lnTo>
                  <a:lnTo>
                    <a:pt x="1572" y="4136"/>
                  </a:lnTo>
                  <a:lnTo>
                    <a:pt x="1570" y="4146"/>
                  </a:lnTo>
                  <a:lnTo>
                    <a:pt x="1568" y="4156"/>
                  </a:lnTo>
                  <a:lnTo>
                    <a:pt x="1568" y="4168"/>
                  </a:lnTo>
                  <a:lnTo>
                    <a:pt x="1570" y="4174"/>
                  </a:lnTo>
                  <a:lnTo>
                    <a:pt x="1572" y="4182"/>
                  </a:lnTo>
                  <a:lnTo>
                    <a:pt x="1580" y="4186"/>
                  </a:lnTo>
                  <a:lnTo>
                    <a:pt x="1588" y="4188"/>
                  </a:lnTo>
                  <a:lnTo>
                    <a:pt x="1612" y="4186"/>
                  </a:lnTo>
                  <a:lnTo>
                    <a:pt x="1614" y="4176"/>
                  </a:lnTo>
                  <a:lnTo>
                    <a:pt x="1614" y="4168"/>
                  </a:lnTo>
                  <a:lnTo>
                    <a:pt x="1612" y="4154"/>
                  </a:lnTo>
                  <a:lnTo>
                    <a:pt x="1612" y="4142"/>
                  </a:lnTo>
                  <a:lnTo>
                    <a:pt x="1612" y="4138"/>
                  </a:lnTo>
                  <a:lnTo>
                    <a:pt x="1616" y="4134"/>
                  </a:lnTo>
                  <a:lnTo>
                    <a:pt x="1622" y="4132"/>
                  </a:lnTo>
                  <a:lnTo>
                    <a:pt x="1634" y="4132"/>
                  </a:lnTo>
                  <a:lnTo>
                    <a:pt x="1642" y="4134"/>
                  </a:lnTo>
                  <a:lnTo>
                    <a:pt x="1648" y="4138"/>
                  </a:lnTo>
                  <a:lnTo>
                    <a:pt x="1650" y="4142"/>
                  </a:lnTo>
                  <a:lnTo>
                    <a:pt x="1650" y="4148"/>
                  </a:lnTo>
                  <a:lnTo>
                    <a:pt x="1650" y="4154"/>
                  </a:lnTo>
                  <a:lnTo>
                    <a:pt x="1652" y="4158"/>
                  </a:lnTo>
                  <a:lnTo>
                    <a:pt x="1656" y="4160"/>
                  </a:lnTo>
                  <a:lnTo>
                    <a:pt x="1662" y="4162"/>
                  </a:lnTo>
                  <a:lnTo>
                    <a:pt x="1672" y="4160"/>
                  </a:lnTo>
                  <a:lnTo>
                    <a:pt x="1680" y="4154"/>
                  </a:lnTo>
                  <a:lnTo>
                    <a:pt x="1686" y="4150"/>
                  </a:lnTo>
                  <a:lnTo>
                    <a:pt x="1690" y="4146"/>
                  </a:lnTo>
                  <a:lnTo>
                    <a:pt x="1700" y="4120"/>
                  </a:lnTo>
                  <a:lnTo>
                    <a:pt x="1706" y="4114"/>
                  </a:lnTo>
                  <a:lnTo>
                    <a:pt x="1714" y="4106"/>
                  </a:lnTo>
                  <a:lnTo>
                    <a:pt x="1724" y="4106"/>
                  </a:lnTo>
                  <a:lnTo>
                    <a:pt x="1728" y="4106"/>
                  </a:lnTo>
                  <a:lnTo>
                    <a:pt x="1730" y="4106"/>
                  </a:lnTo>
                  <a:lnTo>
                    <a:pt x="1740" y="4108"/>
                  </a:lnTo>
                  <a:lnTo>
                    <a:pt x="1766" y="4122"/>
                  </a:lnTo>
                  <a:lnTo>
                    <a:pt x="1788" y="4128"/>
                  </a:lnTo>
                  <a:lnTo>
                    <a:pt x="1796" y="4128"/>
                  </a:lnTo>
                  <a:lnTo>
                    <a:pt x="1849" y="4126"/>
                  </a:lnTo>
                  <a:lnTo>
                    <a:pt x="1867" y="4122"/>
                  </a:lnTo>
                  <a:lnTo>
                    <a:pt x="1871" y="4122"/>
                  </a:lnTo>
                  <a:lnTo>
                    <a:pt x="1875" y="4126"/>
                  </a:lnTo>
                  <a:lnTo>
                    <a:pt x="1879" y="4128"/>
                  </a:lnTo>
                  <a:lnTo>
                    <a:pt x="1887" y="4140"/>
                  </a:lnTo>
                  <a:lnTo>
                    <a:pt x="1895" y="4140"/>
                  </a:lnTo>
                  <a:lnTo>
                    <a:pt x="1905" y="4140"/>
                  </a:lnTo>
                  <a:lnTo>
                    <a:pt x="1921" y="4130"/>
                  </a:lnTo>
                  <a:lnTo>
                    <a:pt x="1929" y="4126"/>
                  </a:lnTo>
                  <a:lnTo>
                    <a:pt x="1937" y="4126"/>
                  </a:lnTo>
                  <a:lnTo>
                    <a:pt x="1939" y="4124"/>
                  </a:lnTo>
                  <a:lnTo>
                    <a:pt x="1941" y="4118"/>
                  </a:lnTo>
                  <a:lnTo>
                    <a:pt x="1941" y="4112"/>
                  </a:lnTo>
                  <a:lnTo>
                    <a:pt x="1937" y="4106"/>
                  </a:lnTo>
                  <a:lnTo>
                    <a:pt x="1927" y="4092"/>
                  </a:lnTo>
                  <a:lnTo>
                    <a:pt x="1921" y="4086"/>
                  </a:lnTo>
                  <a:lnTo>
                    <a:pt x="1919" y="4080"/>
                  </a:lnTo>
                  <a:lnTo>
                    <a:pt x="1917" y="4076"/>
                  </a:lnTo>
                  <a:lnTo>
                    <a:pt x="1917" y="4072"/>
                  </a:lnTo>
                  <a:lnTo>
                    <a:pt x="1917" y="4066"/>
                  </a:lnTo>
                  <a:lnTo>
                    <a:pt x="1917" y="4064"/>
                  </a:lnTo>
                  <a:lnTo>
                    <a:pt x="1921" y="4058"/>
                  </a:lnTo>
                  <a:lnTo>
                    <a:pt x="1929" y="4052"/>
                  </a:lnTo>
                  <a:lnTo>
                    <a:pt x="1947" y="4046"/>
                  </a:lnTo>
                  <a:lnTo>
                    <a:pt x="1963" y="4046"/>
                  </a:lnTo>
                  <a:lnTo>
                    <a:pt x="1973" y="4044"/>
                  </a:lnTo>
                  <a:lnTo>
                    <a:pt x="1987" y="4036"/>
                  </a:lnTo>
                  <a:lnTo>
                    <a:pt x="2013" y="4014"/>
                  </a:lnTo>
                  <a:lnTo>
                    <a:pt x="2031" y="3996"/>
                  </a:lnTo>
                  <a:lnTo>
                    <a:pt x="2043" y="3990"/>
                  </a:lnTo>
                  <a:lnTo>
                    <a:pt x="2093" y="3964"/>
                  </a:lnTo>
                  <a:lnTo>
                    <a:pt x="2109" y="3972"/>
                  </a:lnTo>
                  <a:lnTo>
                    <a:pt x="2111" y="3974"/>
                  </a:lnTo>
                  <a:lnTo>
                    <a:pt x="2117" y="3974"/>
                  </a:lnTo>
                  <a:lnTo>
                    <a:pt x="2117" y="3974"/>
                  </a:lnTo>
                  <a:lnTo>
                    <a:pt x="2147" y="3950"/>
                  </a:lnTo>
                  <a:lnTo>
                    <a:pt x="2153" y="3946"/>
                  </a:lnTo>
                  <a:lnTo>
                    <a:pt x="2157" y="3940"/>
                  </a:lnTo>
                  <a:lnTo>
                    <a:pt x="2163" y="3928"/>
                  </a:lnTo>
                  <a:lnTo>
                    <a:pt x="2163" y="3926"/>
                  </a:lnTo>
                  <a:lnTo>
                    <a:pt x="2169" y="3922"/>
                  </a:lnTo>
                  <a:lnTo>
                    <a:pt x="2173" y="3922"/>
                  </a:lnTo>
                  <a:lnTo>
                    <a:pt x="2185" y="3928"/>
                  </a:lnTo>
                  <a:lnTo>
                    <a:pt x="2191" y="3928"/>
                  </a:lnTo>
                  <a:lnTo>
                    <a:pt x="2195" y="3928"/>
                  </a:lnTo>
                  <a:lnTo>
                    <a:pt x="2207" y="3924"/>
                  </a:lnTo>
                  <a:lnTo>
                    <a:pt x="2217" y="3922"/>
                  </a:lnTo>
                  <a:lnTo>
                    <a:pt x="2223" y="3922"/>
                  </a:lnTo>
                  <a:lnTo>
                    <a:pt x="2229" y="3924"/>
                  </a:lnTo>
                  <a:lnTo>
                    <a:pt x="2233" y="3932"/>
                  </a:lnTo>
                  <a:lnTo>
                    <a:pt x="2243" y="3948"/>
                  </a:lnTo>
                  <a:lnTo>
                    <a:pt x="2247" y="3952"/>
                  </a:lnTo>
                  <a:lnTo>
                    <a:pt x="2247" y="3960"/>
                  </a:lnTo>
                  <a:lnTo>
                    <a:pt x="2251" y="3984"/>
                  </a:lnTo>
                  <a:lnTo>
                    <a:pt x="2251" y="4014"/>
                  </a:lnTo>
                  <a:lnTo>
                    <a:pt x="2255" y="4022"/>
                  </a:lnTo>
                  <a:lnTo>
                    <a:pt x="2257" y="4026"/>
                  </a:lnTo>
                  <a:lnTo>
                    <a:pt x="2269" y="4030"/>
                  </a:lnTo>
                  <a:lnTo>
                    <a:pt x="2279" y="4036"/>
                  </a:lnTo>
                  <a:lnTo>
                    <a:pt x="2279" y="4038"/>
                  </a:lnTo>
                  <a:lnTo>
                    <a:pt x="2283" y="4042"/>
                  </a:lnTo>
                  <a:lnTo>
                    <a:pt x="2289" y="4052"/>
                  </a:lnTo>
                  <a:lnTo>
                    <a:pt x="2291" y="4056"/>
                  </a:lnTo>
                  <a:lnTo>
                    <a:pt x="2295" y="4056"/>
                  </a:lnTo>
                  <a:lnTo>
                    <a:pt x="2297" y="4054"/>
                  </a:lnTo>
                  <a:lnTo>
                    <a:pt x="2303" y="4052"/>
                  </a:lnTo>
                  <a:lnTo>
                    <a:pt x="2305" y="4052"/>
                  </a:lnTo>
                  <a:lnTo>
                    <a:pt x="2307" y="4056"/>
                  </a:lnTo>
                  <a:lnTo>
                    <a:pt x="2311" y="4058"/>
                  </a:lnTo>
                  <a:lnTo>
                    <a:pt x="2313" y="4062"/>
                  </a:lnTo>
                  <a:lnTo>
                    <a:pt x="2313" y="4066"/>
                  </a:lnTo>
                  <a:lnTo>
                    <a:pt x="2315" y="4080"/>
                  </a:lnTo>
                  <a:lnTo>
                    <a:pt x="2317" y="4084"/>
                  </a:lnTo>
                  <a:lnTo>
                    <a:pt x="2323" y="4096"/>
                  </a:lnTo>
                  <a:lnTo>
                    <a:pt x="2325" y="4100"/>
                  </a:lnTo>
                  <a:lnTo>
                    <a:pt x="2325" y="4104"/>
                  </a:lnTo>
                  <a:lnTo>
                    <a:pt x="2321" y="4108"/>
                  </a:lnTo>
                  <a:lnTo>
                    <a:pt x="2317" y="4112"/>
                  </a:lnTo>
                  <a:lnTo>
                    <a:pt x="2309" y="4116"/>
                  </a:lnTo>
                  <a:lnTo>
                    <a:pt x="2299" y="4120"/>
                  </a:lnTo>
                  <a:lnTo>
                    <a:pt x="2289" y="4126"/>
                  </a:lnTo>
                  <a:lnTo>
                    <a:pt x="2285" y="4128"/>
                  </a:lnTo>
                  <a:lnTo>
                    <a:pt x="2281" y="4130"/>
                  </a:lnTo>
                  <a:lnTo>
                    <a:pt x="2277" y="4132"/>
                  </a:lnTo>
                  <a:lnTo>
                    <a:pt x="2275" y="4136"/>
                  </a:lnTo>
                  <a:lnTo>
                    <a:pt x="2271" y="4142"/>
                  </a:lnTo>
                  <a:lnTo>
                    <a:pt x="2267" y="4148"/>
                  </a:lnTo>
                  <a:lnTo>
                    <a:pt x="2253" y="4160"/>
                  </a:lnTo>
                  <a:lnTo>
                    <a:pt x="2247" y="4170"/>
                  </a:lnTo>
                  <a:lnTo>
                    <a:pt x="2243" y="4174"/>
                  </a:lnTo>
                  <a:lnTo>
                    <a:pt x="2231" y="4178"/>
                  </a:lnTo>
                  <a:lnTo>
                    <a:pt x="2227" y="4176"/>
                  </a:lnTo>
                  <a:lnTo>
                    <a:pt x="2223" y="4176"/>
                  </a:lnTo>
                  <a:lnTo>
                    <a:pt x="2221" y="4174"/>
                  </a:lnTo>
                  <a:lnTo>
                    <a:pt x="2219" y="4174"/>
                  </a:lnTo>
                  <a:lnTo>
                    <a:pt x="2217" y="4178"/>
                  </a:lnTo>
                  <a:lnTo>
                    <a:pt x="2215" y="4188"/>
                  </a:lnTo>
                  <a:lnTo>
                    <a:pt x="2215" y="4194"/>
                  </a:lnTo>
                  <a:lnTo>
                    <a:pt x="2219" y="4212"/>
                  </a:lnTo>
                  <a:lnTo>
                    <a:pt x="2223" y="4218"/>
                  </a:lnTo>
                  <a:lnTo>
                    <a:pt x="2231" y="4230"/>
                  </a:lnTo>
                  <a:lnTo>
                    <a:pt x="2237" y="4234"/>
                  </a:lnTo>
                  <a:lnTo>
                    <a:pt x="2245" y="4234"/>
                  </a:lnTo>
                  <a:lnTo>
                    <a:pt x="2265" y="4226"/>
                  </a:lnTo>
                  <a:lnTo>
                    <a:pt x="2275" y="4224"/>
                  </a:lnTo>
                  <a:lnTo>
                    <a:pt x="2285" y="4228"/>
                  </a:lnTo>
                  <a:lnTo>
                    <a:pt x="2291" y="4230"/>
                  </a:lnTo>
                  <a:lnTo>
                    <a:pt x="2297" y="4232"/>
                  </a:lnTo>
                  <a:lnTo>
                    <a:pt x="2303" y="4234"/>
                  </a:lnTo>
                  <a:lnTo>
                    <a:pt x="2307" y="4234"/>
                  </a:lnTo>
                  <a:lnTo>
                    <a:pt x="2313" y="4232"/>
                  </a:lnTo>
                  <a:lnTo>
                    <a:pt x="2315" y="4228"/>
                  </a:lnTo>
                  <a:lnTo>
                    <a:pt x="2317" y="4222"/>
                  </a:lnTo>
                  <a:lnTo>
                    <a:pt x="2311" y="4204"/>
                  </a:lnTo>
                  <a:lnTo>
                    <a:pt x="2311" y="4200"/>
                  </a:lnTo>
                  <a:lnTo>
                    <a:pt x="2311" y="4196"/>
                  </a:lnTo>
                  <a:lnTo>
                    <a:pt x="2313" y="4194"/>
                  </a:lnTo>
                  <a:lnTo>
                    <a:pt x="2319" y="4196"/>
                  </a:lnTo>
                  <a:lnTo>
                    <a:pt x="2329" y="4208"/>
                  </a:lnTo>
                  <a:lnTo>
                    <a:pt x="2341" y="4224"/>
                  </a:lnTo>
                  <a:lnTo>
                    <a:pt x="2345" y="4230"/>
                  </a:lnTo>
                  <a:lnTo>
                    <a:pt x="2349" y="4230"/>
                  </a:lnTo>
                  <a:lnTo>
                    <a:pt x="2357" y="4230"/>
                  </a:lnTo>
                  <a:lnTo>
                    <a:pt x="2363" y="4230"/>
                  </a:lnTo>
                  <a:lnTo>
                    <a:pt x="2387" y="4212"/>
                  </a:lnTo>
                  <a:lnTo>
                    <a:pt x="2387" y="4204"/>
                  </a:lnTo>
                  <a:lnTo>
                    <a:pt x="2385" y="4202"/>
                  </a:lnTo>
                  <a:lnTo>
                    <a:pt x="2381" y="4200"/>
                  </a:lnTo>
                  <a:lnTo>
                    <a:pt x="2363" y="4190"/>
                  </a:lnTo>
                  <a:lnTo>
                    <a:pt x="2357" y="4186"/>
                  </a:lnTo>
                  <a:lnTo>
                    <a:pt x="2353" y="4182"/>
                  </a:lnTo>
                  <a:lnTo>
                    <a:pt x="2353" y="4172"/>
                  </a:lnTo>
                  <a:lnTo>
                    <a:pt x="2351" y="4168"/>
                  </a:lnTo>
                  <a:lnTo>
                    <a:pt x="2347" y="4160"/>
                  </a:lnTo>
                  <a:lnTo>
                    <a:pt x="2347" y="4154"/>
                  </a:lnTo>
                  <a:lnTo>
                    <a:pt x="2349" y="4154"/>
                  </a:lnTo>
                  <a:lnTo>
                    <a:pt x="2353" y="4152"/>
                  </a:lnTo>
                  <a:lnTo>
                    <a:pt x="2359" y="4154"/>
                  </a:lnTo>
                  <a:lnTo>
                    <a:pt x="2369" y="4160"/>
                  </a:lnTo>
                  <a:lnTo>
                    <a:pt x="2393" y="4162"/>
                  </a:lnTo>
                  <a:lnTo>
                    <a:pt x="2397" y="4162"/>
                  </a:lnTo>
                  <a:lnTo>
                    <a:pt x="2403" y="4162"/>
                  </a:lnTo>
                  <a:lnTo>
                    <a:pt x="2409" y="4160"/>
                  </a:lnTo>
                  <a:lnTo>
                    <a:pt x="2413" y="4158"/>
                  </a:lnTo>
                  <a:lnTo>
                    <a:pt x="2415" y="4154"/>
                  </a:lnTo>
                  <a:lnTo>
                    <a:pt x="2415" y="4146"/>
                  </a:lnTo>
                  <a:lnTo>
                    <a:pt x="2413" y="4140"/>
                  </a:lnTo>
                  <a:lnTo>
                    <a:pt x="2413" y="4134"/>
                  </a:lnTo>
                  <a:lnTo>
                    <a:pt x="2415" y="4130"/>
                  </a:lnTo>
                  <a:lnTo>
                    <a:pt x="2419" y="4126"/>
                  </a:lnTo>
                  <a:lnTo>
                    <a:pt x="2421" y="4126"/>
                  </a:lnTo>
                  <a:lnTo>
                    <a:pt x="2427" y="4126"/>
                  </a:lnTo>
                  <a:lnTo>
                    <a:pt x="2431" y="4128"/>
                  </a:lnTo>
                  <a:lnTo>
                    <a:pt x="2437" y="4136"/>
                  </a:lnTo>
                  <a:lnTo>
                    <a:pt x="2443" y="4152"/>
                  </a:lnTo>
                  <a:lnTo>
                    <a:pt x="2447" y="4158"/>
                  </a:lnTo>
                  <a:lnTo>
                    <a:pt x="2451" y="4166"/>
                  </a:lnTo>
                  <a:lnTo>
                    <a:pt x="2467" y="4182"/>
                  </a:lnTo>
                  <a:lnTo>
                    <a:pt x="2473" y="4186"/>
                  </a:lnTo>
                  <a:lnTo>
                    <a:pt x="2479" y="4188"/>
                  </a:lnTo>
                  <a:lnTo>
                    <a:pt x="2487" y="4188"/>
                  </a:lnTo>
                  <a:lnTo>
                    <a:pt x="2499" y="4182"/>
                  </a:lnTo>
                  <a:lnTo>
                    <a:pt x="2505" y="4182"/>
                  </a:lnTo>
                  <a:lnTo>
                    <a:pt x="2521" y="4182"/>
                  </a:lnTo>
                  <a:lnTo>
                    <a:pt x="2527" y="4180"/>
                  </a:lnTo>
                  <a:lnTo>
                    <a:pt x="2533" y="4174"/>
                  </a:lnTo>
                  <a:lnTo>
                    <a:pt x="2537" y="4170"/>
                  </a:lnTo>
                  <a:lnTo>
                    <a:pt x="2533" y="4162"/>
                  </a:lnTo>
                  <a:lnTo>
                    <a:pt x="2527" y="4156"/>
                  </a:lnTo>
                  <a:lnTo>
                    <a:pt x="2497" y="4136"/>
                  </a:lnTo>
                  <a:lnTo>
                    <a:pt x="2493" y="4134"/>
                  </a:lnTo>
                  <a:lnTo>
                    <a:pt x="2493" y="4130"/>
                  </a:lnTo>
                  <a:lnTo>
                    <a:pt x="2493" y="4128"/>
                  </a:lnTo>
                  <a:lnTo>
                    <a:pt x="2495" y="4126"/>
                  </a:lnTo>
                  <a:lnTo>
                    <a:pt x="2499" y="4124"/>
                  </a:lnTo>
                  <a:lnTo>
                    <a:pt x="2507" y="4122"/>
                  </a:lnTo>
                  <a:lnTo>
                    <a:pt x="2559" y="4120"/>
                  </a:lnTo>
                  <a:lnTo>
                    <a:pt x="2565" y="4120"/>
                  </a:lnTo>
                  <a:lnTo>
                    <a:pt x="2569" y="4118"/>
                  </a:lnTo>
                  <a:lnTo>
                    <a:pt x="2573" y="4114"/>
                  </a:lnTo>
                  <a:lnTo>
                    <a:pt x="2577" y="4108"/>
                  </a:lnTo>
                  <a:lnTo>
                    <a:pt x="2581" y="4092"/>
                  </a:lnTo>
                  <a:lnTo>
                    <a:pt x="2583" y="4086"/>
                  </a:lnTo>
                  <a:lnTo>
                    <a:pt x="2583" y="4084"/>
                  </a:lnTo>
                  <a:lnTo>
                    <a:pt x="2587" y="4082"/>
                  </a:lnTo>
                  <a:lnTo>
                    <a:pt x="2589" y="4080"/>
                  </a:lnTo>
                  <a:lnTo>
                    <a:pt x="2593" y="4078"/>
                  </a:lnTo>
                  <a:lnTo>
                    <a:pt x="2599" y="4076"/>
                  </a:lnTo>
                  <a:lnTo>
                    <a:pt x="2605" y="4076"/>
                  </a:lnTo>
                  <a:lnTo>
                    <a:pt x="2609" y="4076"/>
                  </a:lnTo>
                  <a:lnTo>
                    <a:pt x="2615" y="4078"/>
                  </a:lnTo>
                  <a:lnTo>
                    <a:pt x="2617" y="4078"/>
                  </a:lnTo>
                  <a:lnTo>
                    <a:pt x="2623" y="4084"/>
                  </a:lnTo>
                  <a:lnTo>
                    <a:pt x="2627" y="4088"/>
                  </a:lnTo>
                  <a:lnTo>
                    <a:pt x="2625" y="4100"/>
                  </a:lnTo>
                  <a:lnTo>
                    <a:pt x="2605" y="4148"/>
                  </a:lnTo>
                  <a:lnTo>
                    <a:pt x="2605" y="4154"/>
                  </a:lnTo>
                  <a:lnTo>
                    <a:pt x="2601" y="4176"/>
                  </a:lnTo>
                  <a:lnTo>
                    <a:pt x="2599" y="4180"/>
                  </a:lnTo>
                  <a:lnTo>
                    <a:pt x="2589" y="4188"/>
                  </a:lnTo>
                  <a:lnTo>
                    <a:pt x="2585" y="4192"/>
                  </a:lnTo>
                  <a:lnTo>
                    <a:pt x="2583" y="4196"/>
                  </a:lnTo>
                  <a:lnTo>
                    <a:pt x="2581" y="4200"/>
                  </a:lnTo>
                  <a:lnTo>
                    <a:pt x="2579" y="4204"/>
                  </a:lnTo>
                  <a:lnTo>
                    <a:pt x="2579" y="4212"/>
                  </a:lnTo>
                  <a:lnTo>
                    <a:pt x="2577" y="4218"/>
                  </a:lnTo>
                  <a:lnTo>
                    <a:pt x="2575" y="4224"/>
                  </a:lnTo>
                  <a:lnTo>
                    <a:pt x="2573" y="4230"/>
                  </a:lnTo>
                  <a:lnTo>
                    <a:pt x="2569" y="4236"/>
                  </a:lnTo>
                  <a:lnTo>
                    <a:pt x="2561" y="4242"/>
                  </a:lnTo>
                  <a:lnTo>
                    <a:pt x="2559" y="4250"/>
                  </a:lnTo>
                  <a:lnTo>
                    <a:pt x="2559" y="4256"/>
                  </a:lnTo>
                  <a:lnTo>
                    <a:pt x="2561" y="4260"/>
                  </a:lnTo>
                  <a:lnTo>
                    <a:pt x="2571" y="4264"/>
                  </a:lnTo>
                  <a:lnTo>
                    <a:pt x="2589" y="4266"/>
                  </a:lnTo>
                  <a:lnTo>
                    <a:pt x="2607" y="4266"/>
                  </a:lnTo>
                  <a:lnTo>
                    <a:pt x="2613" y="4266"/>
                  </a:lnTo>
                  <a:lnTo>
                    <a:pt x="2649" y="4256"/>
                  </a:lnTo>
                  <a:lnTo>
                    <a:pt x="2655" y="4256"/>
                  </a:lnTo>
                  <a:lnTo>
                    <a:pt x="2659" y="4256"/>
                  </a:lnTo>
                  <a:lnTo>
                    <a:pt x="2665" y="4264"/>
                  </a:lnTo>
                  <a:lnTo>
                    <a:pt x="2671" y="4272"/>
                  </a:lnTo>
                  <a:lnTo>
                    <a:pt x="2677" y="4276"/>
                  </a:lnTo>
                  <a:lnTo>
                    <a:pt x="2683" y="4278"/>
                  </a:lnTo>
                  <a:lnTo>
                    <a:pt x="2695" y="4278"/>
                  </a:lnTo>
                  <a:lnTo>
                    <a:pt x="2705" y="4276"/>
                  </a:lnTo>
                  <a:lnTo>
                    <a:pt x="2723" y="4270"/>
                  </a:lnTo>
                  <a:lnTo>
                    <a:pt x="2727" y="4270"/>
                  </a:lnTo>
                  <a:lnTo>
                    <a:pt x="2733" y="4272"/>
                  </a:lnTo>
                  <a:lnTo>
                    <a:pt x="2745" y="4278"/>
                  </a:lnTo>
                  <a:lnTo>
                    <a:pt x="2771" y="4304"/>
                  </a:lnTo>
                  <a:lnTo>
                    <a:pt x="2791" y="4312"/>
                  </a:lnTo>
                  <a:lnTo>
                    <a:pt x="2809" y="4290"/>
                  </a:lnTo>
                  <a:lnTo>
                    <a:pt x="2813" y="4284"/>
                  </a:lnTo>
                  <a:lnTo>
                    <a:pt x="2819" y="4282"/>
                  </a:lnTo>
                  <a:lnTo>
                    <a:pt x="2825" y="4280"/>
                  </a:lnTo>
                  <a:lnTo>
                    <a:pt x="2841" y="4280"/>
                  </a:lnTo>
                  <a:lnTo>
                    <a:pt x="2845" y="4278"/>
                  </a:lnTo>
                  <a:lnTo>
                    <a:pt x="2849" y="4276"/>
                  </a:lnTo>
                  <a:lnTo>
                    <a:pt x="2851" y="4270"/>
                  </a:lnTo>
                  <a:lnTo>
                    <a:pt x="2851" y="4264"/>
                  </a:lnTo>
                  <a:lnTo>
                    <a:pt x="2849" y="4258"/>
                  </a:lnTo>
                  <a:lnTo>
                    <a:pt x="2849" y="4254"/>
                  </a:lnTo>
                  <a:lnTo>
                    <a:pt x="2847" y="4248"/>
                  </a:lnTo>
                  <a:lnTo>
                    <a:pt x="2843" y="4242"/>
                  </a:lnTo>
                  <a:lnTo>
                    <a:pt x="2843" y="4242"/>
                  </a:lnTo>
                  <a:lnTo>
                    <a:pt x="2843" y="4234"/>
                  </a:lnTo>
                  <a:lnTo>
                    <a:pt x="2847" y="4230"/>
                  </a:lnTo>
                  <a:lnTo>
                    <a:pt x="2847" y="4222"/>
                  </a:lnTo>
                  <a:lnTo>
                    <a:pt x="2865" y="4204"/>
                  </a:lnTo>
                  <a:lnTo>
                    <a:pt x="2877" y="4190"/>
                  </a:lnTo>
                  <a:lnTo>
                    <a:pt x="2885" y="4174"/>
                  </a:lnTo>
                  <a:lnTo>
                    <a:pt x="2889" y="4168"/>
                  </a:lnTo>
                  <a:lnTo>
                    <a:pt x="2889" y="4162"/>
                  </a:lnTo>
                  <a:lnTo>
                    <a:pt x="2891" y="4154"/>
                  </a:lnTo>
                  <a:lnTo>
                    <a:pt x="2891" y="4148"/>
                  </a:lnTo>
                  <a:lnTo>
                    <a:pt x="2885" y="4122"/>
                  </a:lnTo>
                  <a:lnTo>
                    <a:pt x="2885" y="4116"/>
                  </a:lnTo>
                  <a:lnTo>
                    <a:pt x="2891" y="4114"/>
                  </a:lnTo>
                  <a:lnTo>
                    <a:pt x="2901" y="4114"/>
                  </a:lnTo>
                  <a:lnTo>
                    <a:pt x="2909" y="4116"/>
                  </a:lnTo>
                  <a:lnTo>
                    <a:pt x="2917" y="4116"/>
                  </a:lnTo>
                  <a:lnTo>
                    <a:pt x="2929" y="4114"/>
                  </a:lnTo>
                  <a:lnTo>
                    <a:pt x="2935" y="4112"/>
                  </a:lnTo>
                  <a:lnTo>
                    <a:pt x="2947" y="4114"/>
                  </a:lnTo>
                  <a:lnTo>
                    <a:pt x="2957" y="4118"/>
                  </a:lnTo>
                  <a:lnTo>
                    <a:pt x="2973" y="4122"/>
                  </a:lnTo>
                  <a:lnTo>
                    <a:pt x="2977" y="4126"/>
                  </a:lnTo>
                  <a:lnTo>
                    <a:pt x="2979" y="4128"/>
                  </a:lnTo>
                  <a:lnTo>
                    <a:pt x="2981" y="4132"/>
                  </a:lnTo>
                  <a:lnTo>
                    <a:pt x="2979" y="4134"/>
                  </a:lnTo>
                  <a:lnTo>
                    <a:pt x="2975" y="4144"/>
                  </a:lnTo>
                  <a:lnTo>
                    <a:pt x="2975" y="4150"/>
                  </a:lnTo>
                  <a:lnTo>
                    <a:pt x="2975" y="4154"/>
                  </a:lnTo>
                  <a:lnTo>
                    <a:pt x="2979" y="4156"/>
                  </a:lnTo>
                  <a:lnTo>
                    <a:pt x="2985" y="4160"/>
                  </a:lnTo>
                  <a:lnTo>
                    <a:pt x="2993" y="4162"/>
                  </a:lnTo>
                  <a:lnTo>
                    <a:pt x="3013" y="4162"/>
                  </a:lnTo>
                  <a:lnTo>
                    <a:pt x="3031" y="4160"/>
                  </a:lnTo>
                  <a:lnTo>
                    <a:pt x="3039" y="4158"/>
                  </a:lnTo>
                  <a:lnTo>
                    <a:pt x="3045" y="4154"/>
                  </a:lnTo>
                  <a:lnTo>
                    <a:pt x="3047" y="4146"/>
                  </a:lnTo>
                  <a:lnTo>
                    <a:pt x="3047" y="4140"/>
                  </a:lnTo>
                  <a:lnTo>
                    <a:pt x="3043" y="4134"/>
                  </a:lnTo>
                  <a:lnTo>
                    <a:pt x="3023" y="4122"/>
                  </a:lnTo>
                  <a:lnTo>
                    <a:pt x="3019" y="4120"/>
                  </a:lnTo>
                  <a:lnTo>
                    <a:pt x="3017" y="4116"/>
                  </a:lnTo>
                  <a:lnTo>
                    <a:pt x="3031" y="4108"/>
                  </a:lnTo>
                  <a:lnTo>
                    <a:pt x="3093" y="4090"/>
                  </a:lnTo>
                  <a:lnTo>
                    <a:pt x="3109" y="4112"/>
                  </a:lnTo>
                  <a:lnTo>
                    <a:pt x="3113" y="4134"/>
                  </a:lnTo>
                  <a:lnTo>
                    <a:pt x="3115" y="4140"/>
                  </a:lnTo>
                  <a:lnTo>
                    <a:pt x="3121" y="4148"/>
                  </a:lnTo>
                  <a:lnTo>
                    <a:pt x="3123" y="4154"/>
                  </a:lnTo>
                  <a:lnTo>
                    <a:pt x="3125" y="4156"/>
                  </a:lnTo>
                  <a:lnTo>
                    <a:pt x="3123" y="4160"/>
                  </a:lnTo>
                  <a:lnTo>
                    <a:pt x="3121" y="4164"/>
                  </a:lnTo>
                  <a:lnTo>
                    <a:pt x="3119" y="4168"/>
                  </a:lnTo>
                  <a:lnTo>
                    <a:pt x="3119" y="4172"/>
                  </a:lnTo>
                  <a:lnTo>
                    <a:pt x="3121" y="4178"/>
                  </a:lnTo>
                  <a:lnTo>
                    <a:pt x="3127" y="4182"/>
                  </a:lnTo>
                  <a:lnTo>
                    <a:pt x="3137" y="4184"/>
                  </a:lnTo>
                  <a:lnTo>
                    <a:pt x="3155" y="4186"/>
                  </a:lnTo>
                  <a:lnTo>
                    <a:pt x="3183" y="4194"/>
                  </a:lnTo>
                  <a:lnTo>
                    <a:pt x="3211" y="4192"/>
                  </a:lnTo>
                  <a:lnTo>
                    <a:pt x="3217" y="4196"/>
                  </a:lnTo>
                  <a:lnTo>
                    <a:pt x="3221" y="4206"/>
                  </a:lnTo>
                  <a:lnTo>
                    <a:pt x="3223" y="4214"/>
                  </a:lnTo>
                  <a:lnTo>
                    <a:pt x="3225" y="4220"/>
                  </a:lnTo>
                  <a:lnTo>
                    <a:pt x="3231" y="4224"/>
                  </a:lnTo>
                  <a:lnTo>
                    <a:pt x="3243" y="4228"/>
                  </a:lnTo>
                  <a:lnTo>
                    <a:pt x="3251" y="4228"/>
                  </a:lnTo>
                  <a:lnTo>
                    <a:pt x="3261" y="4224"/>
                  </a:lnTo>
                  <a:lnTo>
                    <a:pt x="3271" y="4218"/>
                  </a:lnTo>
                  <a:lnTo>
                    <a:pt x="3275" y="4216"/>
                  </a:lnTo>
                  <a:lnTo>
                    <a:pt x="3281" y="4216"/>
                  </a:lnTo>
                  <a:lnTo>
                    <a:pt x="3289" y="4216"/>
                  </a:lnTo>
                  <a:lnTo>
                    <a:pt x="3297" y="4218"/>
                  </a:lnTo>
                  <a:lnTo>
                    <a:pt x="3305" y="4222"/>
                  </a:lnTo>
                  <a:lnTo>
                    <a:pt x="3313" y="4232"/>
                  </a:lnTo>
                  <a:lnTo>
                    <a:pt x="3317" y="4242"/>
                  </a:lnTo>
                  <a:lnTo>
                    <a:pt x="3317" y="4242"/>
                  </a:lnTo>
                  <a:lnTo>
                    <a:pt x="3317" y="4244"/>
                  </a:lnTo>
                  <a:lnTo>
                    <a:pt x="3327" y="4258"/>
                  </a:lnTo>
                  <a:lnTo>
                    <a:pt x="3329" y="4264"/>
                  </a:lnTo>
                  <a:lnTo>
                    <a:pt x="3327" y="4272"/>
                  </a:lnTo>
                  <a:lnTo>
                    <a:pt x="3323" y="4278"/>
                  </a:lnTo>
                  <a:lnTo>
                    <a:pt x="3323" y="4284"/>
                  </a:lnTo>
                  <a:lnTo>
                    <a:pt x="3323" y="4286"/>
                  </a:lnTo>
                  <a:lnTo>
                    <a:pt x="3323" y="4290"/>
                  </a:lnTo>
                  <a:lnTo>
                    <a:pt x="3327" y="4298"/>
                  </a:lnTo>
                  <a:lnTo>
                    <a:pt x="3333" y="4304"/>
                  </a:lnTo>
                  <a:lnTo>
                    <a:pt x="3385" y="4342"/>
                  </a:lnTo>
                  <a:lnTo>
                    <a:pt x="3393" y="4346"/>
                  </a:lnTo>
                  <a:lnTo>
                    <a:pt x="3401" y="4350"/>
                  </a:lnTo>
                  <a:lnTo>
                    <a:pt x="3413" y="4352"/>
                  </a:lnTo>
                  <a:lnTo>
                    <a:pt x="3429" y="4350"/>
                  </a:lnTo>
                  <a:lnTo>
                    <a:pt x="3437" y="4352"/>
                  </a:lnTo>
                  <a:lnTo>
                    <a:pt x="3453" y="4358"/>
                  </a:lnTo>
                  <a:lnTo>
                    <a:pt x="3487" y="4386"/>
                  </a:lnTo>
                  <a:lnTo>
                    <a:pt x="3497" y="4390"/>
                  </a:lnTo>
                  <a:lnTo>
                    <a:pt x="3499" y="4390"/>
                  </a:lnTo>
                  <a:lnTo>
                    <a:pt x="3503" y="4392"/>
                  </a:lnTo>
                  <a:lnTo>
                    <a:pt x="3509" y="4390"/>
                  </a:lnTo>
                  <a:lnTo>
                    <a:pt x="3515" y="4386"/>
                  </a:lnTo>
                  <a:lnTo>
                    <a:pt x="3521" y="4384"/>
                  </a:lnTo>
                  <a:lnTo>
                    <a:pt x="3549" y="4362"/>
                  </a:lnTo>
                  <a:lnTo>
                    <a:pt x="3553" y="4360"/>
                  </a:lnTo>
                  <a:lnTo>
                    <a:pt x="3555" y="4362"/>
                  </a:lnTo>
                  <a:lnTo>
                    <a:pt x="3559" y="4364"/>
                  </a:lnTo>
                  <a:lnTo>
                    <a:pt x="3561" y="4368"/>
                  </a:lnTo>
                  <a:lnTo>
                    <a:pt x="3563" y="4376"/>
                  </a:lnTo>
                  <a:lnTo>
                    <a:pt x="3565" y="4392"/>
                  </a:lnTo>
                  <a:lnTo>
                    <a:pt x="3561" y="4400"/>
                  </a:lnTo>
                  <a:lnTo>
                    <a:pt x="3559" y="4408"/>
                  </a:lnTo>
                  <a:lnTo>
                    <a:pt x="3555" y="4414"/>
                  </a:lnTo>
                  <a:lnTo>
                    <a:pt x="3555" y="4420"/>
                  </a:lnTo>
                  <a:lnTo>
                    <a:pt x="3559" y="4424"/>
                  </a:lnTo>
                  <a:lnTo>
                    <a:pt x="3565" y="4430"/>
                  </a:lnTo>
                  <a:lnTo>
                    <a:pt x="3569" y="4430"/>
                  </a:lnTo>
                  <a:lnTo>
                    <a:pt x="3575" y="4428"/>
                  </a:lnTo>
                  <a:lnTo>
                    <a:pt x="3579" y="4424"/>
                  </a:lnTo>
                  <a:lnTo>
                    <a:pt x="3581" y="4420"/>
                  </a:lnTo>
                  <a:lnTo>
                    <a:pt x="3587" y="4410"/>
                  </a:lnTo>
                  <a:lnTo>
                    <a:pt x="3589" y="4408"/>
                  </a:lnTo>
                  <a:lnTo>
                    <a:pt x="3593" y="4402"/>
                  </a:lnTo>
                  <a:lnTo>
                    <a:pt x="3597" y="4404"/>
                  </a:lnTo>
                  <a:lnTo>
                    <a:pt x="3597" y="4408"/>
                  </a:lnTo>
                  <a:lnTo>
                    <a:pt x="3597" y="4422"/>
                  </a:lnTo>
                  <a:lnTo>
                    <a:pt x="3597" y="4456"/>
                  </a:lnTo>
                  <a:lnTo>
                    <a:pt x="3597" y="4462"/>
                  </a:lnTo>
                  <a:lnTo>
                    <a:pt x="3599" y="4466"/>
                  </a:lnTo>
                  <a:lnTo>
                    <a:pt x="3605" y="4468"/>
                  </a:lnTo>
                  <a:lnTo>
                    <a:pt x="3609" y="4470"/>
                  </a:lnTo>
                  <a:lnTo>
                    <a:pt x="3611" y="4468"/>
                  </a:lnTo>
                  <a:lnTo>
                    <a:pt x="3615" y="4468"/>
                  </a:lnTo>
                  <a:lnTo>
                    <a:pt x="3619" y="4466"/>
                  </a:lnTo>
                  <a:lnTo>
                    <a:pt x="3623" y="4466"/>
                  </a:lnTo>
                  <a:lnTo>
                    <a:pt x="3629" y="4468"/>
                  </a:lnTo>
                  <a:lnTo>
                    <a:pt x="3635" y="4472"/>
                  </a:lnTo>
                  <a:lnTo>
                    <a:pt x="3637" y="4478"/>
                  </a:lnTo>
                  <a:lnTo>
                    <a:pt x="3639" y="4488"/>
                  </a:lnTo>
                  <a:lnTo>
                    <a:pt x="3627" y="4516"/>
                  </a:lnTo>
                  <a:lnTo>
                    <a:pt x="3623" y="4522"/>
                  </a:lnTo>
                  <a:lnTo>
                    <a:pt x="3625" y="4526"/>
                  </a:lnTo>
                  <a:lnTo>
                    <a:pt x="3661" y="4522"/>
                  </a:lnTo>
                  <a:lnTo>
                    <a:pt x="3687" y="4526"/>
                  </a:lnTo>
                  <a:lnTo>
                    <a:pt x="3697" y="4524"/>
                  </a:lnTo>
                  <a:lnTo>
                    <a:pt x="3707" y="4514"/>
                  </a:lnTo>
                  <a:lnTo>
                    <a:pt x="3711" y="4504"/>
                  </a:lnTo>
                  <a:lnTo>
                    <a:pt x="3711" y="4498"/>
                  </a:lnTo>
                  <a:lnTo>
                    <a:pt x="3707" y="4486"/>
                  </a:lnTo>
                  <a:lnTo>
                    <a:pt x="3707" y="4480"/>
                  </a:lnTo>
                  <a:lnTo>
                    <a:pt x="3707" y="4472"/>
                  </a:lnTo>
                  <a:lnTo>
                    <a:pt x="3707" y="4466"/>
                  </a:lnTo>
                  <a:lnTo>
                    <a:pt x="3709" y="4460"/>
                  </a:lnTo>
                  <a:lnTo>
                    <a:pt x="3719" y="4456"/>
                  </a:lnTo>
                  <a:lnTo>
                    <a:pt x="3727" y="4456"/>
                  </a:lnTo>
                  <a:lnTo>
                    <a:pt x="3795" y="4480"/>
                  </a:lnTo>
                  <a:lnTo>
                    <a:pt x="3825" y="4482"/>
                  </a:lnTo>
                  <a:lnTo>
                    <a:pt x="3837" y="4482"/>
                  </a:lnTo>
                  <a:lnTo>
                    <a:pt x="3845" y="4480"/>
                  </a:lnTo>
                  <a:lnTo>
                    <a:pt x="3893" y="4458"/>
                  </a:lnTo>
                  <a:lnTo>
                    <a:pt x="3899" y="4456"/>
                  </a:lnTo>
                  <a:lnTo>
                    <a:pt x="3903" y="4456"/>
                  </a:lnTo>
                  <a:lnTo>
                    <a:pt x="3907" y="4460"/>
                  </a:lnTo>
                  <a:lnTo>
                    <a:pt x="3911" y="4466"/>
                  </a:lnTo>
                  <a:lnTo>
                    <a:pt x="3909" y="4482"/>
                  </a:lnTo>
                  <a:lnTo>
                    <a:pt x="3909" y="4488"/>
                  </a:lnTo>
                  <a:lnTo>
                    <a:pt x="3913" y="4494"/>
                  </a:lnTo>
                  <a:lnTo>
                    <a:pt x="3919" y="4496"/>
                  </a:lnTo>
                  <a:lnTo>
                    <a:pt x="3943" y="4496"/>
                  </a:lnTo>
                  <a:lnTo>
                    <a:pt x="3947" y="4498"/>
                  </a:lnTo>
                  <a:lnTo>
                    <a:pt x="3951" y="4502"/>
                  </a:lnTo>
                  <a:lnTo>
                    <a:pt x="3955" y="4510"/>
                  </a:lnTo>
                  <a:lnTo>
                    <a:pt x="3959" y="4530"/>
                  </a:lnTo>
                  <a:lnTo>
                    <a:pt x="3963" y="4536"/>
                  </a:lnTo>
                  <a:lnTo>
                    <a:pt x="3967" y="4544"/>
                  </a:lnTo>
                  <a:lnTo>
                    <a:pt x="3977" y="4554"/>
                  </a:lnTo>
                  <a:lnTo>
                    <a:pt x="3979" y="4558"/>
                  </a:lnTo>
                  <a:lnTo>
                    <a:pt x="3979" y="4564"/>
                  </a:lnTo>
                  <a:lnTo>
                    <a:pt x="3973" y="4576"/>
                  </a:lnTo>
                  <a:lnTo>
                    <a:pt x="3965" y="4580"/>
                  </a:lnTo>
                  <a:lnTo>
                    <a:pt x="3955" y="4582"/>
                  </a:lnTo>
                  <a:lnTo>
                    <a:pt x="3937" y="4574"/>
                  </a:lnTo>
                  <a:lnTo>
                    <a:pt x="3933" y="4576"/>
                  </a:lnTo>
                  <a:lnTo>
                    <a:pt x="3929" y="4578"/>
                  </a:lnTo>
                  <a:lnTo>
                    <a:pt x="3925" y="4582"/>
                  </a:lnTo>
                  <a:lnTo>
                    <a:pt x="3923" y="4588"/>
                  </a:lnTo>
                  <a:lnTo>
                    <a:pt x="3921" y="4594"/>
                  </a:lnTo>
                  <a:lnTo>
                    <a:pt x="3923" y="4606"/>
                  </a:lnTo>
                  <a:lnTo>
                    <a:pt x="3929" y="4622"/>
                  </a:lnTo>
                  <a:lnTo>
                    <a:pt x="3927" y="4638"/>
                  </a:lnTo>
                  <a:lnTo>
                    <a:pt x="3921" y="4674"/>
                  </a:lnTo>
                  <a:lnTo>
                    <a:pt x="3921" y="4684"/>
                  </a:lnTo>
                  <a:lnTo>
                    <a:pt x="3921" y="4688"/>
                  </a:lnTo>
                  <a:lnTo>
                    <a:pt x="3925" y="4694"/>
                  </a:lnTo>
                  <a:lnTo>
                    <a:pt x="3937" y="4700"/>
                  </a:lnTo>
                  <a:lnTo>
                    <a:pt x="3941" y="4706"/>
                  </a:lnTo>
                  <a:lnTo>
                    <a:pt x="3945" y="4714"/>
                  </a:lnTo>
                  <a:lnTo>
                    <a:pt x="3943" y="4758"/>
                  </a:lnTo>
                  <a:lnTo>
                    <a:pt x="3941" y="4768"/>
                  </a:lnTo>
                  <a:lnTo>
                    <a:pt x="3937" y="4778"/>
                  </a:lnTo>
                  <a:lnTo>
                    <a:pt x="3927" y="4798"/>
                  </a:lnTo>
                  <a:lnTo>
                    <a:pt x="3921" y="4846"/>
                  </a:lnTo>
                  <a:lnTo>
                    <a:pt x="3913" y="4858"/>
                  </a:lnTo>
                  <a:lnTo>
                    <a:pt x="3905" y="4862"/>
                  </a:lnTo>
                  <a:lnTo>
                    <a:pt x="3889" y="4864"/>
                  </a:lnTo>
                  <a:lnTo>
                    <a:pt x="3883" y="4864"/>
                  </a:lnTo>
                  <a:lnTo>
                    <a:pt x="3881" y="4868"/>
                  </a:lnTo>
                  <a:lnTo>
                    <a:pt x="3879" y="4872"/>
                  </a:lnTo>
                  <a:lnTo>
                    <a:pt x="3883" y="4884"/>
                  </a:lnTo>
                  <a:lnTo>
                    <a:pt x="3889" y="4892"/>
                  </a:lnTo>
                  <a:lnTo>
                    <a:pt x="3899" y="4902"/>
                  </a:lnTo>
                  <a:lnTo>
                    <a:pt x="3911" y="4912"/>
                  </a:lnTo>
                  <a:lnTo>
                    <a:pt x="3919" y="4920"/>
                  </a:lnTo>
                  <a:lnTo>
                    <a:pt x="3923" y="4924"/>
                  </a:lnTo>
                  <a:lnTo>
                    <a:pt x="3925" y="4928"/>
                  </a:lnTo>
                  <a:lnTo>
                    <a:pt x="3923" y="4940"/>
                  </a:lnTo>
                  <a:lnTo>
                    <a:pt x="3923" y="4948"/>
                  </a:lnTo>
                  <a:lnTo>
                    <a:pt x="3921" y="4956"/>
                  </a:lnTo>
                  <a:lnTo>
                    <a:pt x="3923" y="4960"/>
                  </a:lnTo>
                  <a:lnTo>
                    <a:pt x="3927" y="4964"/>
                  </a:lnTo>
                  <a:lnTo>
                    <a:pt x="3931" y="4968"/>
                  </a:lnTo>
                  <a:lnTo>
                    <a:pt x="3945" y="4980"/>
                  </a:lnTo>
                  <a:lnTo>
                    <a:pt x="3969" y="5012"/>
                  </a:lnTo>
                  <a:lnTo>
                    <a:pt x="3995" y="5020"/>
                  </a:lnTo>
                  <a:lnTo>
                    <a:pt x="4031" y="5056"/>
                  </a:lnTo>
                  <a:lnTo>
                    <a:pt x="4045" y="5064"/>
                  </a:lnTo>
                  <a:lnTo>
                    <a:pt x="4061" y="5072"/>
                  </a:lnTo>
                  <a:lnTo>
                    <a:pt x="4081" y="5078"/>
                  </a:lnTo>
                  <a:lnTo>
                    <a:pt x="4087" y="5078"/>
                  </a:lnTo>
                  <a:lnTo>
                    <a:pt x="4109" y="5076"/>
                  </a:lnTo>
                  <a:lnTo>
                    <a:pt x="4133" y="5076"/>
                  </a:lnTo>
                  <a:lnTo>
                    <a:pt x="4167" y="5080"/>
                  </a:lnTo>
                  <a:lnTo>
                    <a:pt x="4177" y="5078"/>
                  </a:lnTo>
                  <a:lnTo>
                    <a:pt x="4187" y="5076"/>
                  </a:lnTo>
                  <a:lnTo>
                    <a:pt x="4205" y="5068"/>
                  </a:lnTo>
                  <a:lnTo>
                    <a:pt x="4213" y="5064"/>
                  </a:lnTo>
                  <a:lnTo>
                    <a:pt x="4231" y="5060"/>
                  </a:lnTo>
                  <a:lnTo>
                    <a:pt x="4249" y="5056"/>
                  </a:lnTo>
                  <a:lnTo>
                    <a:pt x="4253" y="5050"/>
                  </a:lnTo>
                  <a:lnTo>
                    <a:pt x="4259" y="5048"/>
                  </a:lnTo>
                  <a:lnTo>
                    <a:pt x="4263" y="5042"/>
                  </a:lnTo>
                  <a:lnTo>
                    <a:pt x="4277" y="5016"/>
                  </a:lnTo>
                  <a:lnTo>
                    <a:pt x="4279" y="5012"/>
                  </a:lnTo>
                  <a:lnTo>
                    <a:pt x="4281" y="5008"/>
                  </a:lnTo>
                  <a:lnTo>
                    <a:pt x="4283" y="4986"/>
                  </a:lnTo>
                  <a:lnTo>
                    <a:pt x="4285" y="4974"/>
                  </a:lnTo>
                  <a:lnTo>
                    <a:pt x="4291" y="4966"/>
                  </a:lnTo>
                  <a:lnTo>
                    <a:pt x="4315" y="4952"/>
                  </a:lnTo>
                  <a:lnTo>
                    <a:pt x="4319" y="4946"/>
                  </a:lnTo>
                  <a:lnTo>
                    <a:pt x="4323" y="4940"/>
                  </a:lnTo>
                  <a:lnTo>
                    <a:pt x="4331" y="4916"/>
                  </a:lnTo>
                  <a:lnTo>
                    <a:pt x="4339" y="4904"/>
                  </a:lnTo>
                  <a:lnTo>
                    <a:pt x="4355" y="4858"/>
                  </a:lnTo>
                  <a:lnTo>
                    <a:pt x="4359" y="4850"/>
                  </a:lnTo>
                  <a:lnTo>
                    <a:pt x="4367" y="4832"/>
                  </a:lnTo>
                  <a:lnTo>
                    <a:pt x="4387" y="4810"/>
                  </a:lnTo>
                  <a:lnTo>
                    <a:pt x="4389" y="4806"/>
                  </a:lnTo>
                  <a:lnTo>
                    <a:pt x="4393" y="4798"/>
                  </a:lnTo>
                  <a:lnTo>
                    <a:pt x="4393" y="4790"/>
                  </a:lnTo>
                  <a:lnTo>
                    <a:pt x="4393" y="4782"/>
                  </a:lnTo>
                  <a:lnTo>
                    <a:pt x="4393" y="4776"/>
                  </a:lnTo>
                  <a:lnTo>
                    <a:pt x="4395" y="4770"/>
                  </a:lnTo>
                  <a:lnTo>
                    <a:pt x="4413" y="4746"/>
                  </a:lnTo>
                  <a:lnTo>
                    <a:pt x="4417" y="4740"/>
                  </a:lnTo>
                  <a:lnTo>
                    <a:pt x="4419" y="4734"/>
                  </a:lnTo>
                  <a:lnTo>
                    <a:pt x="4417" y="4726"/>
                  </a:lnTo>
                  <a:lnTo>
                    <a:pt x="4415" y="4720"/>
                  </a:lnTo>
                  <a:lnTo>
                    <a:pt x="4405" y="4706"/>
                  </a:lnTo>
                  <a:lnTo>
                    <a:pt x="4397" y="4694"/>
                  </a:lnTo>
                  <a:lnTo>
                    <a:pt x="4393" y="4686"/>
                  </a:lnTo>
                  <a:lnTo>
                    <a:pt x="4389" y="4680"/>
                  </a:lnTo>
                  <a:lnTo>
                    <a:pt x="4381" y="4660"/>
                  </a:lnTo>
                  <a:lnTo>
                    <a:pt x="4377" y="4652"/>
                  </a:lnTo>
                  <a:lnTo>
                    <a:pt x="4377" y="4646"/>
                  </a:lnTo>
                  <a:lnTo>
                    <a:pt x="4377" y="4642"/>
                  </a:lnTo>
                  <a:lnTo>
                    <a:pt x="4379" y="4636"/>
                  </a:lnTo>
                  <a:lnTo>
                    <a:pt x="4381" y="4632"/>
                  </a:lnTo>
                  <a:lnTo>
                    <a:pt x="4383" y="4628"/>
                  </a:lnTo>
                  <a:lnTo>
                    <a:pt x="4387" y="4626"/>
                  </a:lnTo>
                  <a:lnTo>
                    <a:pt x="4395" y="4618"/>
                  </a:lnTo>
                  <a:lnTo>
                    <a:pt x="4407" y="4612"/>
                  </a:lnTo>
                  <a:lnTo>
                    <a:pt x="4467" y="4606"/>
                  </a:lnTo>
                  <a:lnTo>
                    <a:pt x="4467" y="4582"/>
                  </a:lnTo>
                  <a:lnTo>
                    <a:pt x="4465" y="4556"/>
                  </a:lnTo>
                  <a:lnTo>
                    <a:pt x="4467" y="4538"/>
                  </a:lnTo>
                  <a:lnTo>
                    <a:pt x="4467" y="4528"/>
                  </a:lnTo>
                  <a:lnTo>
                    <a:pt x="4467" y="4522"/>
                  </a:lnTo>
                  <a:lnTo>
                    <a:pt x="4459" y="4504"/>
                  </a:lnTo>
                  <a:lnTo>
                    <a:pt x="4457" y="4498"/>
                  </a:lnTo>
                  <a:lnTo>
                    <a:pt x="4459" y="4492"/>
                  </a:lnTo>
                  <a:lnTo>
                    <a:pt x="4473" y="4470"/>
                  </a:lnTo>
                  <a:lnTo>
                    <a:pt x="4473" y="4462"/>
                  </a:lnTo>
                  <a:lnTo>
                    <a:pt x="4471" y="4454"/>
                  </a:lnTo>
                  <a:lnTo>
                    <a:pt x="4467" y="4438"/>
                  </a:lnTo>
                  <a:lnTo>
                    <a:pt x="4463" y="4430"/>
                  </a:lnTo>
                  <a:lnTo>
                    <a:pt x="4457" y="4426"/>
                  </a:lnTo>
                  <a:lnTo>
                    <a:pt x="4431" y="4420"/>
                  </a:lnTo>
                  <a:lnTo>
                    <a:pt x="4423" y="4414"/>
                  </a:lnTo>
                  <a:lnTo>
                    <a:pt x="4411" y="4410"/>
                  </a:lnTo>
                  <a:lnTo>
                    <a:pt x="4405" y="4402"/>
                  </a:lnTo>
                  <a:lnTo>
                    <a:pt x="4399" y="4394"/>
                  </a:lnTo>
                  <a:lnTo>
                    <a:pt x="4383" y="4372"/>
                  </a:lnTo>
                  <a:lnTo>
                    <a:pt x="4381" y="4368"/>
                  </a:lnTo>
                  <a:lnTo>
                    <a:pt x="4377" y="4366"/>
                  </a:lnTo>
                  <a:lnTo>
                    <a:pt x="4369" y="4364"/>
                  </a:lnTo>
                  <a:lnTo>
                    <a:pt x="4355" y="4348"/>
                  </a:lnTo>
                  <a:lnTo>
                    <a:pt x="4349" y="4338"/>
                  </a:lnTo>
                  <a:lnTo>
                    <a:pt x="4349" y="4330"/>
                  </a:lnTo>
                  <a:lnTo>
                    <a:pt x="4351" y="4322"/>
                  </a:lnTo>
                  <a:lnTo>
                    <a:pt x="4353" y="4318"/>
                  </a:lnTo>
                  <a:lnTo>
                    <a:pt x="4355" y="4308"/>
                  </a:lnTo>
                  <a:lnTo>
                    <a:pt x="4357" y="4296"/>
                  </a:lnTo>
                  <a:lnTo>
                    <a:pt x="4359" y="4266"/>
                  </a:lnTo>
                  <a:lnTo>
                    <a:pt x="4357" y="4244"/>
                  </a:lnTo>
                  <a:lnTo>
                    <a:pt x="4355" y="4242"/>
                  </a:lnTo>
                  <a:lnTo>
                    <a:pt x="4355" y="4236"/>
                  </a:lnTo>
                  <a:lnTo>
                    <a:pt x="4339" y="4214"/>
                  </a:lnTo>
                  <a:lnTo>
                    <a:pt x="4331" y="4198"/>
                  </a:lnTo>
                  <a:lnTo>
                    <a:pt x="4329" y="4190"/>
                  </a:lnTo>
                  <a:lnTo>
                    <a:pt x="4327" y="4182"/>
                  </a:lnTo>
                  <a:lnTo>
                    <a:pt x="4331" y="4174"/>
                  </a:lnTo>
                  <a:lnTo>
                    <a:pt x="4333" y="4132"/>
                  </a:lnTo>
                  <a:lnTo>
                    <a:pt x="4337" y="4110"/>
                  </a:lnTo>
                  <a:lnTo>
                    <a:pt x="4339" y="4102"/>
                  </a:lnTo>
                  <a:lnTo>
                    <a:pt x="4341" y="4096"/>
                  </a:lnTo>
                  <a:lnTo>
                    <a:pt x="4343" y="4090"/>
                  </a:lnTo>
                  <a:lnTo>
                    <a:pt x="4351" y="4078"/>
                  </a:lnTo>
                  <a:lnTo>
                    <a:pt x="4361" y="4068"/>
                  </a:lnTo>
                  <a:lnTo>
                    <a:pt x="4371" y="4062"/>
                  </a:lnTo>
                  <a:lnTo>
                    <a:pt x="4393" y="4048"/>
                  </a:lnTo>
                  <a:lnTo>
                    <a:pt x="4429" y="4030"/>
                  </a:lnTo>
                  <a:lnTo>
                    <a:pt x="4439" y="4024"/>
                  </a:lnTo>
                  <a:lnTo>
                    <a:pt x="4461" y="4008"/>
                  </a:lnTo>
                  <a:lnTo>
                    <a:pt x="4473" y="4000"/>
                  </a:lnTo>
                  <a:lnTo>
                    <a:pt x="4569" y="3944"/>
                  </a:lnTo>
                  <a:lnTo>
                    <a:pt x="4641" y="3902"/>
                  </a:lnTo>
                  <a:lnTo>
                    <a:pt x="4659" y="3886"/>
                  </a:lnTo>
                  <a:lnTo>
                    <a:pt x="4663" y="3876"/>
                  </a:lnTo>
                  <a:lnTo>
                    <a:pt x="4665" y="3868"/>
                  </a:lnTo>
                  <a:lnTo>
                    <a:pt x="4669" y="3866"/>
                  </a:lnTo>
                  <a:lnTo>
                    <a:pt x="4697" y="3858"/>
                  </a:lnTo>
                  <a:lnTo>
                    <a:pt x="4719" y="3846"/>
                  </a:lnTo>
                  <a:lnTo>
                    <a:pt x="4731" y="3836"/>
                  </a:lnTo>
                  <a:lnTo>
                    <a:pt x="4733" y="3830"/>
                  </a:lnTo>
                  <a:lnTo>
                    <a:pt x="4739" y="3820"/>
                  </a:lnTo>
                  <a:lnTo>
                    <a:pt x="4783" y="3790"/>
                  </a:lnTo>
                  <a:lnTo>
                    <a:pt x="4799" y="3776"/>
                  </a:lnTo>
                  <a:lnTo>
                    <a:pt x="4837" y="3724"/>
                  </a:lnTo>
                  <a:lnTo>
                    <a:pt x="4895" y="3676"/>
                  </a:lnTo>
                  <a:lnTo>
                    <a:pt x="4921" y="3668"/>
                  </a:lnTo>
                  <a:lnTo>
                    <a:pt x="4943" y="3682"/>
                  </a:lnTo>
                  <a:lnTo>
                    <a:pt x="4945" y="3688"/>
                  </a:lnTo>
                  <a:lnTo>
                    <a:pt x="4945" y="3698"/>
                  </a:lnTo>
                  <a:lnTo>
                    <a:pt x="4943" y="3704"/>
                  </a:lnTo>
                  <a:lnTo>
                    <a:pt x="4943" y="3710"/>
                  </a:lnTo>
                  <a:lnTo>
                    <a:pt x="4943" y="3714"/>
                  </a:lnTo>
                  <a:lnTo>
                    <a:pt x="4943" y="3718"/>
                  </a:lnTo>
                  <a:lnTo>
                    <a:pt x="4943" y="3724"/>
                  </a:lnTo>
                  <a:lnTo>
                    <a:pt x="4945" y="3728"/>
                  </a:lnTo>
                  <a:lnTo>
                    <a:pt x="4949" y="3730"/>
                  </a:lnTo>
                  <a:lnTo>
                    <a:pt x="4949" y="3736"/>
                  </a:lnTo>
                  <a:lnTo>
                    <a:pt x="4953" y="3738"/>
                  </a:lnTo>
                  <a:lnTo>
                    <a:pt x="4955" y="3740"/>
                  </a:lnTo>
                  <a:lnTo>
                    <a:pt x="4961" y="3744"/>
                  </a:lnTo>
                  <a:lnTo>
                    <a:pt x="4965" y="3746"/>
                  </a:lnTo>
                  <a:lnTo>
                    <a:pt x="4969" y="3748"/>
                  </a:lnTo>
                  <a:lnTo>
                    <a:pt x="4975" y="3750"/>
                  </a:lnTo>
                  <a:lnTo>
                    <a:pt x="4987" y="3750"/>
                  </a:lnTo>
                  <a:lnTo>
                    <a:pt x="4997" y="3748"/>
                  </a:lnTo>
                  <a:lnTo>
                    <a:pt x="5011" y="3744"/>
                  </a:lnTo>
                  <a:lnTo>
                    <a:pt x="5017" y="3740"/>
                  </a:lnTo>
                  <a:lnTo>
                    <a:pt x="5021" y="3738"/>
                  </a:lnTo>
                  <a:lnTo>
                    <a:pt x="5023" y="3732"/>
                  </a:lnTo>
                  <a:lnTo>
                    <a:pt x="5023" y="3730"/>
                  </a:lnTo>
                  <a:lnTo>
                    <a:pt x="5023" y="3724"/>
                  </a:lnTo>
                  <a:lnTo>
                    <a:pt x="5023" y="3720"/>
                  </a:lnTo>
                  <a:lnTo>
                    <a:pt x="5023" y="3716"/>
                  </a:lnTo>
                  <a:lnTo>
                    <a:pt x="5021" y="3710"/>
                  </a:lnTo>
                  <a:lnTo>
                    <a:pt x="5011" y="3690"/>
                  </a:lnTo>
                  <a:lnTo>
                    <a:pt x="5013" y="3672"/>
                  </a:lnTo>
                  <a:lnTo>
                    <a:pt x="5023" y="3668"/>
                  </a:lnTo>
                  <a:lnTo>
                    <a:pt x="5031" y="3664"/>
                  </a:lnTo>
                  <a:lnTo>
                    <a:pt x="5043" y="3658"/>
                  </a:lnTo>
                  <a:lnTo>
                    <a:pt x="5053" y="3656"/>
                  </a:lnTo>
                  <a:lnTo>
                    <a:pt x="5063" y="3660"/>
                  </a:lnTo>
                  <a:lnTo>
                    <a:pt x="5085" y="3682"/>
                  </a:lnTo>
                  <a:lnTo>
                    <a:pt x="5099" y="3690"/>
                  </a:lnTo>
                  <a:lnTo>
                    <a:pt x="5117" y="3696"/>
                  </a:lnTo>
                  <a:lnTo>
                    <a:pt x="5129" y="3702"/>
                  </a:lnTo>
                  <a:lnTo>
                    <a:pt x="5133" y="3704"/>
                  </a:lnTo>
                  <a:lnTo>
                    <a:pt x="5141" y="3706"/>
                  </a:lnTo>
                  <a:lnTo>
                    <a:pt x="5157" y="3704"/>
                  </a:lnTo>
                  <a:lnTo>
                    <a:pt x="5167" y="3702"/>
                  </a:lnTo>
                  <a:lnTo>
                    <a:pt x="5171" y="3700"/>
                  </a:lnTo>
                  <a:lnTo>
                    <a:pt x="5202" y="3678"/>
                  </a:lnTo>
                  <a:lnTo>
                    <a:pt x="5206" y="3676"/>
                  </a:lnTo>
                  <a:lnTo>
                    <a:pt x="5212" y="3668"/>
                  </a:lnTo>
                  <a:lnTo>
                    <a:pt x="5212" y="3658"/>
                  </a:lnTo>
                  <a:lnTo>
                    <a:pt x="5220" y="3648"/>
                  </a:lnTo>
                  <a:lnTo>
                    <a:pt x="5220" y="3638"/>
                  </a:lnTo>
                  <a:lnTo>
                    <a:pt x="5220" y="3634"/>
                  </a:lnTo>
                  <a:lnTo>
                    <a:pt x="5216" y="3628"/>
                  </a:lnTo>
                  <a:lnTo>
                    <a:pt x="5163" y="3580"/>
                  </a:lnTo>
                  <a:lnTo>
                    <a:pt x="5155" y="3576"/>
                  </a:lnTo>
                  <a:lnTo>
                    <a:pt x="5143" y="3576"/>
                  </a:lnTo>
                  <a:lnTo>
                    <a:pt x="5121" y="3578"/>
                  </a:lnTo>
                  <a:lnTo>
                    <a:pt x="5113" y="3574"/>
                  </a:lnTo>
                  <a:lnTo>
                    <a:pt x="5085" y="3560"/>
                  </a:lnTo>
                  <a:lnTo>
                    <a:pt x="5081" y="3554"/>
                  </a:lnTo>
                  <a:lnTo>
                    <a:pt x="5079" y="3544"/>
                  </a:lnTo>
                  <a:lnTo>
                    <a:pt x="5071" y="3532"/>
                  </a:lnTo>
                  <a:lnTo>
                    <a:pt x="5061" y="3524"/>
                  </a:lnTo>
                  <a:lnTo>
                    <a:pt x="5055" y="3520"/>
                  </a:lnTo>
                  <a:lnTo>
                    <a:pt x="5033" y="3520"/>
                  </a:lnTo>
                  <a:lnTo>
                    <a:pt x="5027" y="3522"/>
                  </a:lnTo>
                  <a:lnTo>
                    <a:pt x="5003" y="3530"/>
                  </a:lnTo>
                  <a:lnTo>
                    <a:pt x="4989" y="3530"/>
                  </a:lnTo>
                  <a:lnTo>
                    <a:pt x="4977" y="3526"/>
                  </a:lnTo>
                  <a:lnTo>
                    <a:pt x="4965" y="3518"/>
                  </a:lnTo>
                  <a:lnTo>
                    <a:pt x="4955" y="3508"/>
                  </a:lnTo>
                  <a:lnTo>
                    <a:pt x="4951" y="3502"/>
                  </a:lnTo>
                  <a:lnTo>
                    <a:pt x="4949" y="3494"/>
                  </a:lnTo>
                  <a:lnTo>
                    <a:pt x="4943" y="3470"/>
                  </a:lnTo>
                  <a:lnTo>
                    <a:pt x="4939" y="3462"/>
                  </a:lnTo>
                  <a:lnTo>
                    <a:pt x="4933" y="3458"/>
                  </a:lnTo>
                  <a:lnTo>
                    <a:pt x="4925" y="3458"/>
                  </a:lnTo>
                  <a:lnTo>
                    <a:pt x="4917" y="3456"/>
                  </a:lnTo>
                  <a:lnTo>
                    <a:pt x="4913" y="3442"/>
                  </a:lnTo>
                  <a:lnTo>
                    <a:pt x="4907" y="3432"/>
                  </a:lnTo>
                  <a:lnTo>
                    <a:pt x="4899" y="3422"/>
                  </a:lnTo>
                  <a:lnTo>
                    <a:pt x="4893" y="3420"/>
                  </a:lnTo>
                  <a:lnTo>
                    <a:pt x="4887" y="3418"/>
                  </a:lnTo>
                  <a:lnTo>
                    <a:pt x="4871" y="3408"/>
                  </a:lnTo>
                  <a:lnTo>
                    <a:pt x="4863" y="3404"/>
                  </a:lnTo>
                  <a:lnTo>
                    <a:pt x="4857" y="3402"/>
                  </a:lnTo>
                  <a:lnTo>
                    <a:pt x="4847" y="3396"/>
                  </a:lnTo>
                  <a:lnTo>
                    <a:pt x="4841" y="3396"/>
                  </a:lnTo>
                  <a:lnTo>
                    <a:pt x="4823" y="3350"/>
                  </a:lnTo>
                  <a:lnTo>
                    <a:pt x="4811" y="3334"/>
                  </a:lnTo>
                  <a:lnTo>
                    <a:pt x="4795" y="3320"/>
                  </a:lnTo>
                  <a:lnTo>
                    <a:pt x="4787" y="3314"/>
                  </a:lnTo>
                  <a:lnTo>
                    <a:pt x="4785" y="3306"/>
                  </a:lnTo>
                  <a:lnTo>
                    <a:pt x="4787" y="3300"/>
                  </a:lnTo>
                  <a:lnTo>
                    <a:pt x="4787" y="3292"/>
                  </a:lnTo>
                  <a:lnTo>
                    <a:pt x="4791" y="3288"/>
                  </a:lnTo>
                  <a:lnTo>
                    <a:pt x="4795" y="3286"/>
                  </a:lnTo>
                  <a:lnTo>
                    <a:pt x="4797" y="3284"/>
                  </a:lnTo>
                  <a:lnTo>
                    <a:pt x="4801" y="3280"/>
                  </a:lnTo>
                  <a:lnTo>
                    <a:pt x="4813" y="3278"/>
                  </a:lnTo>
                  <a:lnTo>
                    <a:pt x="4851" y="3274"/>
                  </a:lnTo>
                  <a:lnTo>
                    <a:pt x="4859" y="3272"/>
                  </a:lnTo>
                  <a:lnTo>
                    <a:pt x="4863" y="3270"/>
                  </a:lnTo>
                  <a:lnTo>
                    <a:pt x="4871" y="3264"/>
                  </a:lnTo>
                  <a:lnTo>
                    <a:pt x="4875" y="3260"/>
                  </a:lnTo>
                  <a:lnTo>
                    <a:pt x="4879" y="3258"/>
                  </a:lnTo>
                  <a:lnTo>
                    <a:pt x="4883" y="3258"/>
                  </a:lnTo>
                  <a:lnTo>
                    <a:pt x="4891" y="3258"/>
                  </a:lnTo>
                  <a:lnTo>
                    <a:pt x="4897" y="3262"/>
                  </a:lnTo>
                  <a:lnTo>
                    <a:pt x="4911" y="3264"/>
                  </a:lnTo>
                  <a:lnTo>
                    <a:pt x="4925" y="3256"/>
                  </a:lnTo>
                  <a:lnTo>
                    <a:pt x="4925" y="3252"/>
                  </a:lnTo>
                  <a:lnTo>
                    <a:pt x="4927" y="3250"/>
                  </a:lnTo>
                  <a:lnTo>
                    <a:pt x="4915" y="3234"/>
                  </a:lnTo>
                  <a:lnTo>
                    <a:pt x="4909" y="3222"/>
                  </a:lnTo>
                  <a:lnTo>
                    <a:pt x="4909" y="3214"/>
                  </a:lnTo>
                  <a:lnTo>
                    <a:pt x="4909" y="3208"/>
                  </a:lnTo>
                  <a:lnTo>
                    <a:pt x="4921" y="3190"/>
                  </a:lnTo>
                  <a:lnTo>
                    <a:pt x="4925" y="3180"/>
                  </a:lnTo>
                  <a:lnTo>
                    <a:pt x="4925" y="3170"/>
                  </a:lnTo>
                  <a:lnTo>
                    <a:pt x="4923" y="3166"/>
                  </a:lnTo>
                  <a:lnTo>
                    <a:pt x="4919" y="3164"/>
                  </a:lnTo>
                  <a:lnTo>
                    <a:pt x="4867" y="3152"/>
                  </a:lnTo>
                  <a:lnTo>
                    <a:pt x="4855" y="3146"/>
                  </a:lnTo>
                  <a:lnTo>
                    <a:pt x="4843" y="3138"/>
                  </a:lnTo>
                  <a:lnTo>
                    <a:pt x="4825" y="3122"/>
                  </a:lnTo>
                  <a:lnTo>
                    <a:pt x="4815" y="3114"/>
                  </a:lnTo>
                  <a:lnTo>
                    <a:pt x="4807" y="3110"/>
                  </a:lnTo>
                  <a:lnTo>
                    <a:pt x="4803" y="3112"/>
                  </a:lnTo>
                  <a:lnTo>
                    <a:pt x="4801" y="3114"/>
                  </a:lnTo>
                  <a:lnTo>
                    <a:pt x="4799" y="3116"/>
                  </a:lnTo>
                  <a:lnTo>
                    <a:pt x="4795" y="3120"/>
                  </a:lnTo>
                  <a:lnTo>
                    <a:pt x="4789" y="3122"/>
                  </a:lnTo>
                  <a:lnTo>
                    <a:pt x="4783" y="3124"/>
                  </a:lnTo>
                  <a:lnTo>
                    <a:pt x="4775" y="3126"/>
                  </a:lnTo>
                  <a:lnTo>
                    <a:pt x="4765" y="3126"/>
                  </a:lnTo>
                  <a:lnTo>
                    <a:pt x="4755" y="3122"/>
                  </a:lnTo>
                  <a:lnTo>
                    <a:pt x="4745" y="3116"/>
                  </a:lnTo>
                  <a:lnTo>
                    <a:pt x="4741" y="3110"/>
                  </a:lnTo>
                  <a:lnTo>
                    <a:pt x="4741" y="3102"/>
                  </a:lnTo>
                  <a:lnTo>
                    <a:pt x="4741" y="3090"/>
                  </a:lnTo>
                  <a:lnTo>
                    <a:pt x="4741" y="3088"/>
                  </a:lnTo>
                  <a:lnTo>
                    <a:pt x="4741" y="3064"/>
                  </a:lnTo>
                  <a:lnTo>
                    <a:pt x="4743" y="3060"/>
                  </a:lnTo>
                  <a:lnTo>
                    <a:pt x="4745" y="3054"/>
                  </a:lnTo>
                  <a:lnTo>
                    <a:pt x="4749" y="3052"/>
                  </a:lnTo>
                  <a:lnTo>
                    <a:pt x="4753" y="3050"/>
                  </a:lnTo>
                  <a:lnTo>
                    <a:pt x="4759" y="3052"/>
                  </a:lnTo>
                  <a:lnTo>
                    <a:pt x="4759" y="3054"/>
                  </a:lnTo>
                  <a:lnTo>
                    <a:pt x="4763" y="3058"/>
                  </a:lnTo>
                  <a:lnTo>
                    <a:pt x="4763" y="3062"/>
                  </a:lnTo>
                  <a:lnTo>
                    <a:pt x="4765" y="3068"/>
                  </a:lnTo>
                  <a:lnTo>
                    <a:pt x="4765" y="3074"/>
                  </a:lnTo>
                  <a:lnTo>
                    <a:pt x="4769" y="3076"/>
                  </a:lnTo>
                  <a:lnTo>
                    <a:pt x="4771" y="3078"/>
                  </a:lnTo>
                  <a:lnTo>
                    <a:pt x="4775" y="3076"/>
                  </a:lnTo>
                  <a:lnTo>
                    <a:pt x="4775" y="3074"/>
                  </a:lnTo>
                  <a:lnTo>
                    <a:pt x="4785" y="3060"/>
                  </a:lnTo>
                  <a:lnTo>
                    <a:pt x="4787" y="3056"/>
                  </a:lnTo>
                  <a:lnTo>
                    <a:pt x="4789" y="3054"/>
                  </a:lnTo>
                  <a:lnTo>
                    <a:pt x="4793" y="3054"/>
                  </a:lnTo>
                  <a:lnTo>
                    <a:pt x="4821" y="3046"/>
                  </a:lnTo>
                  <a:lnTo>
                    <a:pt x="4827" y="3044"/>
                  </a:lnTo>
                  <a:lnTo>
                    <a:pt x="4833" y="3040"/>
                  </a:lnTo>
                  <a:lnTo>
                    <a:pt x="4837" y="3034"/>
                  </a:lnTo>
                  <a:lnTo>
                    <a:pt x="4843" y="3026"/>
                  </a:lnTo>
                  <a:lnTo>
                    <a:pt x="4845" y="3020"/>
                  </a:lnTo>
                  <a:lnTo>
                    <a:pt x="4851" y="2994"/>
                  </a:lnTo>
                  <a:lnTo>
                    <a:pt x="4855" y="2984"/>
                  </a:lnTo>
                  <a:lnTo>
                    <a:pt x="4859" y="2978"/>
                  </a:lnTo>
                  <a:lnTo>
                    <a:pt x="4865" y="2974"/>
                  </a:lnTo>
                  <a:lnTo>
                    <a:pt x="4871" y="2974"/>
                  </a:lnTo>
                  <a:lnTo>
                    <a:pt x="4891" y="2974"/>
                  </a:lnTo>
                  <a:lnTo>
                    <a:pt x="4903" y="2972"/>
                  </a:lnTo>
                  <a:lnTo>
                    <a:pt x="4911" y="2972"/>
                  </a:lnTo>
                  <a:lnTo>
                    <a:pt x="4929" y="2978"/>
                  </a:lnTo>
                  <a:lnTo>
                    <a:pt x="4955" y="2982"/>
                  </a:lnTo>
                  <a:lnTo>
                    <a:pt x="5061" y="2980"/>
                  </a:lnTo>
                  <a:lnTo>
                    <a:pt x="5067" y="2974"/>
                  </a:lnTo>
                  <a:lnTo>
                    <a:pt x="5067" y="2972"/>
                  </a:lnTo>
                  <a:lnTo>
                    <a:pt x="5067" y="2964"/>
                  </a:lnTo>
                  <a:lnTo>
                    <a:pt x="5065" y="2958"/>
                  </a:lnTo>
                  <a:lnTo>
                    <a:pt x="5061" y="2952"/>
                  </a:lnTo>
                  <a:lnTo>
                    <a:pt x="5007" y="2902"/>
                  </a:lnTo>
                  <a:lnTo>
                    <a:pt x="4999" y="2896"/>
                  </a:lnTo>
                  <a:lnTo>
                    <a:pt x="4993" y="2894"/>
                  </a:lnTo>
                  <a:lnTo>
                    <a:pt x="4987" y="2892"/>
                  </a:lnTo>
                  <a:lnTo>
                    <a:pt x="4973" y="2894"/>
                  </a:lnTo>
                  <a:lnTo>
                    <a:pt x="4967" y="2892"/>
                  </a:lnTo>
                  <a:lnTo>
                    <a:pt x="4963" y="2888"/>
                  </a:lnTo>
                  <a:lnTo>
                    <a:pt x="4961" y="2880"/>
                  </a:lnTo>
                  <a:lnTo>
                    <a:pt x="4967" y="2842"/>
                  </a:lnTo>
                  <a:lnTo>
                    <a:pt x="4967" y="2832"/>
                  </a:lnTo>
                  <a:lnTo>
                    <a:pt x="4967" y="2818"/>
                  </a:lnTo>
                  <a:lnTo>
                    <a:pt x="4963" y="2802"/>
                  </a:lnTo>
                  <a:lnTo>
                    <a:pt x="4957" y="2794"/>
                  </a:lnTo>
                  <a:lnTo>
                    <a:pt x="4953" y="2788"/>
                  </a:lnTo>
                  <a:lnTo>
                    <a:pt x="4945" y="2786"/>
                  </a:lnTo>
                  <a:lnTo>
                    <a:pt x="4939" y="2786"/>
                  </a:lnTo>
                  <a:lnTo>
                    <a:pt x="4933" y="2786"/>
                  </a:lnTo>
                  <a:lnTo>
                    <a:pt x="4927" y="2786"/>
                  </a:lnTo>
                  <a:lnTo>
                    <a:pt x="4921" y="2790"/>
                  </a:lnTo>
                  <a:lnTo>
                    <a:pt x="4915" y="2794"/>
                  </a:lnTo>
                  <a:lnTo>
                    <a:pt x="4911" y="2798"/>
                  </a:lnTo>
                  <a:lnTo>
                    <a:pt x="4905" y="2800"/>
                  </a:lnTo>
                  <a:lnTo>
                    <a:pt x="4899" y="2800"/>
                  </a:lnTo>
                  <a:lnTo>
                    <a:pt x="4881" y="2786"/>
                  </a:lnTo>
                  <a:lnTo>
                    <a:pt x="4873" y="2778"/>
                  </a:lnTo>
                  <a:lnTo>
                    <a:pt x="4865" y="2772"/>
                  </a:lnTo>
                  <a:lnTo>
                    <a:pt x="4855" y="2770"/>
                  </a:lnTo>
                  <a:lnTo>
                    <a:pt x="4845" y="2764"/>
                  </a:lnTo>
                  <a:lnTo>
                    <a:pt x="4837" y="2752"/>
                  </a:lnTo>
                  <a:lnTo>
                    <a:pt x="4815" y="2704"/>
                  </a:lnTo>
                  <a:lnTo>
                    <a:pt x="4815" y="2704"/>
                  </a:lnTo>
                  <a:lnTo>
                    <a:pt x="4815" y="2682"/>
                  </a:lnTo>
                  <a:lnTo>
                    <a:pt x="4815" y="2670"/>
                  </a:lnTo>
                  <a:lnTo>
                    <a:pt x="4813" y="2658"/>
                  </a:lnTo>
                  <a:lnTo>
                    <a:pt x="4807" y="2652"/>
                  </a:lnTo>
                  <a:lnTo>
                    <a:pt x="4795" y="2642"/>
                  </a:lnTo>
                  <a:lnTo>
                    <a:pt x="4791" y="2636"/>
                  </a:lnTo>
                  <a:lnTo>
                    <a:pt x="4781" y="2614"/>
                  </a:lnTo>
                  <a:lnTo>
                    <a:pt x="4777" y="2608"/>
                  </a:lnTo>
                  <a:lnTo>
                    <a:pt x="4759" y="2596"/>
                  </a:lnTo>
                  <a:lnTo>
                    <a:pt x="4755" y="2588"/>
                  </a:lnTo>
                  <a:lnTo>
                    <a:pt x="4753" y="2580"/>
                  </a:lnTo>
                  <a:lnTo>
                    <a:pt x="4753" y="2560"/>
                  </a:lnTo>
                  <a:lnTo>
                    <a:pt x="4757" y="2548"/>
                  </a:lnTo>
                  <a:lnTo>
                    <a:pt x="4757" y="2534"/>
                  </a:lnTo>
                  <a:lnTo>
                    <a:pt x="4747" y="2520"/>
                  </a:lnTo>
                  <a:lnTo>
                    <a:pt x="4743" y="2514"/>
                  </a:lnTo>
                  <a:lnTo>
                    <a:pt x="4737" y="2508"/>
                  </a:lnTo>
                  <a:lnTo>
                    <a:pt x="4731" y="2504"/>
                  </a:lnTo>
                  <a:lnTo>
                    <a:pt x="4721" y="2496"/>
                  </a:lnTo>
                  <a:lnTo>
                    <a:pt x="4717" y="2490"/>
                  </a:lnTo>
                  <a:lnTo>
                    <a:pt x="4715" y="2486"/>
                  </a:lnTo>
                  <a:lnTo>
                    <a:pt x="4721" y="2464"/>
                  </a:lnTo>
                  <a:lnTo>
                    <a:pt x="4721" y="2456"/>
                  </a:lnTo>
                  <a:lnTo>
                    <a:pt x="4719" y="2452"/>
                  </a:lnTo>
                  <a:lnTo>
                    <a:pt x="4715" y="2452"/>
                  </a:lnTo>
                  <a:lnTo>
                    <a:pt x="4691" y="2454"/>
                  </a:lnTo>
                  <a:lnTo>
                    <a:pt x="4691" y="2452"/>
                  </a:lnTo>
                  <a:lnTo>
                    <a:pt x="4691" y="2450"/>
                  </a:lnTo>
                  <a:lnTo>
                    <a:pt x="4693" y="2446"/>
                  </a:lnTo>
                  <a:lnTo>
                    <a:pt x="4695" y="2442"/>
                  </a:lnTo>
                  <a:lnTo>
                    <a:pt x="4663" y="2424"/>
                  </a:lnTo>
                  <a:lnTo>
                    <a:pt x="4665" y="2426"/>
                  </a:lnTo>
                  <a:lnTo>
                    <a:pt x="4659" y="2424"/>
                  </a:lnTo>
                  <a:lnTo>
                    <a:pt x="4659" y="2422"/>
                  </a:lnTo>
                  <a:lnTo>
                    <a:pt x="4539" y="2356"/>
                  </a:lnTo>
                  <a:lnTo>
                    <a:pt x="4363" y="2348"/>
                  </a:lnTo>
                  <a:lnTo>
                    <a:pt x="4383" y="2388"/>
                  </a:lnTo>
                  <a:lnTo>
                    <a:pt x="4347" y="2454"/>
                  </a:lnTo>
                  <a:lnTo>
                    <a:pt x="4315" y="2462"/>
                  </a:lnTo>
                  <a:lnTo>
                    <a:pt x="4235" y="2366"/>
                  </a:lnTo>
                  <a:lnTo>
                    <a:pt x="4095" y="2366"/>
                  </a:lnTo>
                  <a:lnTo>
                    <a:pt x="4061" y="2326"/>
                  </a:lnTo>
                  <a:lnTo>
                    <a:pt x="3919" y="2316"/>
                  </a:lnTo>
                  <a:lnTo>
                    <a:pt x="3907" y="2154"/>
                  </a:lnTo>
                  <a:lnTo>
                    <a:pt x="3703" y="2182"/>
                  </a:lnTo>
                  <a:lnTo>
                    <a:pt x="3461" y="1994"/>
                  </a:lnTo>
                  <a:lnTo>
                    <a:pt x="3381" y="1994"/>
                  </a:lnTo>
                  <a:lnTo>
                    <a:pt x="3371" y="2020"/>
                  </a:lnTo>
                  <a:lnTo>
                    <a:pt x="3347" y="2054"/>
                  </a:lnTo>
                  <a:lnTo>
                    <a:pt x="3055" y="1878"/>
                  </a:lnTo>
                  <a:lnTo>
                    <a:pt x="3031" y="1806"/>
                  </a:lnTo>
                  <a:lnTo>
                    <a:pt x="2971" y="1796"/>
                  </a:lnTo>
                  <a:lnTo>
                    <a:pt x="2971" y="1828"/>
                  </a:lnTo>
                  <a:lnTo>
                    <a:pt x="2941" y="1826"/>
                  </a:lnTo>
                  <a:lnTo>
                    <a:pt x="2939" y="1778"/>
                  </a:lnTo>
                  <a:lnTo>
                    <a:pt x="2875" y="1652"/>
                  </a:lnTo>
                  <a:lnTo>
                    <a:pt x="2739" y="1628"/>
                  </a:lnTo>
                  <a:lnTo>
                    <a:pt x="2727" y="1572"/>
                  </a:lnTo>
                  <a:lnTo>
                    <a:pt x="2701" y="1598"/>
                  </a:lnTo>
                  <a:lnTo>
                    <a:pt x="2687" y="1580"/>
                  </a:lnTo>
                  <a:lnTo>
                    <a:pt x="2647" y="1572"/>
                  </a:lnTo>
                  <a:lnTo>
                    <a:pt x="2645" y="1540"/>
                  </a:lnTo>
                  <a:lnTo>
                    <a:pt x="2613" y="1550"/>
                  </a:lnTo>
                  <a:lnTo>
                    <a:pt x="2495" y="1470"/>
                  </a:lnTo>
                  <a:lnTo>
                    <a:pt x="2487" y="1428"/>
                  </a:lnTo>
                  <a:lnTo>
                    <a:pt x="2437" y="1428"/>
                  </a:lnTo>
                  <a:lnTo>
                    <a:pt x="2435" y="1394"/>
                  </a:lnTo>
                  <a:lnTo>
                    <a:pt x="2397" y="1390"/>
                  </a:lnTo>
                  <a:lnTo>
                    <a:pt x="2383" y="1404"/>
                  </a:lnTo>
                  <a:lnTo>
                    <a:pt x="2381" y="1498"/>
                  </a:lnTo>
                  <a:lnTo>
                    <a:pt x="2349" y="1452"/>
                  </a:lnTo>
                  <a:lnTo>
                    <a:pt x="2333" y="1438"/>
                  </a:lnTo>
                  <a:lnTo>
                    <a:pt x="2275" y="1438"/>
                  </a:lnTo>
                  <a:lnTo>
                    <a:pt x="2207" y="1354"/>
                  </a:lnTo>
                  <a:lnTo>
                    <a:pt x="2081" y="1286"/>
                  </a:lnTo>
                  <a:lnTo>
                    <a:pt x="2073" y="1292"/>
                  </a:lnTo>
                  <a:lnTo>
                    <a:pt x="2085" y="1302"/>
                  </a:lnTo>
                  <a:lnTo>
                    <a:pt x="2099" y="1304"/>
                  </a:lnTo>
                  <a:lnTo>
                    <a:pt x="2095" y="1318"/>
                  </a:lnTo>
                  <a:lnTo>
                    <a:pt x="2093" y="1328"/>
                  </a:lnTo>
                  <a:lnTo>
                    <a:pt x="2087" y="1340"/>
                  </a:lnTo>
                  <a:lnTo>
                    <a:pt x="2067" y="1362"/>
                  </a:lnTo>
                  <a:lnTo>
                    <a:pt x="2057" y="1370"/>
                  </a:lnTo>
                  <a:lnTo>
                    <a:pt x="2047" y="1374"/>
                  </a:lnTo>
                  <a:lnTo>
                    <a:pt x="2039" y="1378"/>
                  </a:lnTo>
                  <a:lnTo>
                    <a:pt x="2027" y="1378"/>
                  </a:lnTo>
                  <a:lnTo>
                    <a:pt x="2013" y="1374"/>
                  </a:lnTo>
                  <a:lnTo>
                    <a:pt x="2001" y="1366"/>
                  </a:lnTo>
                  <a:lnTo>
                    <a:pt x="1995" y="1358"/>
                  </a:lnTo>
                  <a:lnTo>
                    <a:pt x="1997" y="1348"/>
                  </a:lnTo>
                  <a:lnTo>
                    <a:pt x="2001" y="1342"/>
                  </a:lnTo>
                  <a:lnTo>
                    <a:pt x="1999" y="1338"/>
                  </a:lnTo>
                  <a:lnTo>
                    <a:pt x="1989" y="1340"/>
                  </a:lnTo>
                  <a:lnTo>
                    <a:pt x="1981" y="1342"/>
                  </a:lnTo>
                  <a:lnTo>
                    <a:pt x="1973" y="1342"/>
                  </a:lnTo>
                  <a:lnTo>
                    <a:pt x="1969" y="1336"/>
                  </a:lnTo>
                  <a:lnTo>
                    <a:pt x="1971" y="1328"/>
                  </a:lnTo>
                  <a:lnTo>
                    <a:pt x="1973" y="1318"/>
                  </a:lnTo>
                  <a:lnTo>
                    <a:pt x="1971" y="1312"/>
                  </a:lnTo>
                  <a:lnTo>
                    <a:pt x="1967" y="1308"/>
                  </a:lnTo>
                  <a:lnTo>
                    <a:pt x="1957" y="1310"/>
                  </a:lnTo>
                  <a:lnTo>
                    <a:pt x="1937" y="1318"/>
                  </a:lnTo>
                  <a:lnTo>
                    <a:pt x="1929" y="1318"/>
                  </a:lnTo>
                  <a:lnTo>
                    <a:pt x="1925" y="1312"/>
                  </a:lnTo>
                  <a:lnTo>
                    <a:pt x="1925" y="1302"/>
                  </a:lnTo>
                  <a:lnTo>
                    <a:pt x="1933" y="1286"/>
                  </a:lnTo>
                  <a:lnTo>
                    <a:pt x="1935" y="1276"/>
                  </a:lnTo>
                  <a:lnTo>
                    <a:pt x="1929" y="1268"/>
                  </a:lnTo>
                  <a:lnTo>
                    <a:pt x="1915" y="1260"/>
                  </a:lnTo>
                  <a:lnTo>
                    <a:pt x="1881" y="1252"/>
                  </a:lnTo>
                  <a:lnTo>
                    <a:pt x="1865" y="1250"/>
                  </a:lnTo>
                  <a:lnTo>
                    <a:pt x="1857" y="1256"/>
                  </a:lnTo>
                  <a:lnTo>
                    <a:pt x="1857" y="1260"/>
                  </a:lnTo>
                  <a:lnTo>
                    <a:pt x="1857" y="1268"/>
                  </a:lnTo>
                  <a:lnTo>
                    <a:pt x="1853" y="1274"/>
                  </a:lnTo>
                  <a:lnTo>
                    <a:pt x="1834" y="1280"/>
                  </a:lnTo>
                  <a:lnTo>
                    <a:pt x="1788" y="1270"/>
                  </a:lnTo>
                  <a:lnTo>
                    <a:pt x="1772" y="1278"/>
                  </a:lnTo>
                  <a:lnTo>
                    <a:pt x="1764" y="1280"/>
                  </a:lnTo>
                  <a:lnTo>
                    <a:pt x="1756" y="1280"/>
                  </a:lnTo>
                  <a:lnTo>
                    <a:pt x="1750" y="1272"/>
                  </a:lnTo>
                  <a:lnTo>
                    <a:pt x="1746" y="1262"/>
                  </a:lnTo>
                  <a:lnTo>
                    <a:pt x="1740" y="1256"/>
                  </a:lnTo>
                  <a:lnTo>
                    <a:pt x="1712" y="1258"/>
                  </a:lnTo>
                  <a:lnTo>
                    <a:pt x="1654" y="1280"/>
                  </a:lnTo>
                  <a:lnTo>
                    <a:pt x="1644" y="1260"/>
                  </a:lnTo>
                  <a:lnTo>
                    <a:pt x="1634" y="1220"/>
                  </a:lnTo>
                  <a:lnTo>
                    <a:pt x="1630" y="1214"/>
                  </a:lnTo>
                  <a:lnTo>
                    <a:pt x="1624" y="1206"/>
                  </a:lnTo>
                  <a:lnTo>
                    <a:pt x="1612" y="1194"/>
                  </a:lnTo>
                  <a:lnTo>
                    <a:pt x="1608" y="1188"/>
                  </a:lnTo>
                  <a:lnTo>
                    <a:pt x="1602" y="1180"/>
                  </a:lnTo>
                  <a:lnTo>
                    <a:pt x="1594" y="1180"/>
                  </a:lnTo>
                  <a:lnTo>
                    <a:pt x="1588" y="1184"/>
                  </a:lnTo>
                  <a:lnTo>
                    <a:pt x="1582" y="1188"/>
                  </a:lnTo>
                  <a:lnTo>
                    <a:pt x="1566" y="1186"/>
                  </a:lnTo>
                  <a:lnTo>
                    <a:pt x="1550" y="1180"/>
                  </a:lnTo>
                  <a:lnTo>
                    <a:pt x="1460" y="1114"/>
                  </a:lnTo>
                  <a:lnTo>
                    <a:pt x="1450" y="1102"/>
                  </a:lnTo>
                  <a:lnTo>
                    <a:pt x="1442" y="1092"/>
                  </a:lnTo>
                  <a:lnTo>
                    <a:pt x="1442" y="1084"/>
                  </a:lnTo>
                  <a:lnTo>
                    <a:pt x="1442" y="1076"/>
                  </a:lnTo>
                  <a:lnTo>
                    <a:pt x="1438" y="1068"/>
                  </a:lnTo>
                  <a:lnTo>
                    <a:pt x="1432" y="1060"/>
                  </a:lnTo>
                  <a:lnTo>
                    <a:pt x="1380" y="1030"/>
                  </a:lnTo>
                  <a:lnTo>
                    <a:pt x="1370" y="1028"/>
                  </a:lnTo>
                  <a:lnTo>
                    <a:pt x="1366" y="1028"/>
                  </a:lnTo>
                  <a:lnTo>
                    <a:pt x="1350" y="1038"/>
                  </a:lnTo>
                  <a:lnTo>
                    <a:pt x="1306" y="1050"/>
                  </a:lnTo>
                  <a:lnTo>
                    <a:pt x="1280" y="1070"/>
                  </a:lnTo>
                  <a:lnTo>
                    <a:pt x="1274" y="1026"/>
                  </a:lnTo>
                  <a:lnTo>
                    <a:pt x="1268" y="1008"/>
                  </a:lnTo>
                  <a:lnTo>
                    <a:pt x="1260" y="992"/>
                  </a:lnTo>
                  <a:lnTo>
                    <a:pt x="1248" y="978"/>
                  </a:lnTo>
                  <a:lnTo>
                    <a:pt x="1144" y="920"/>
                  </a:lnTo>
                  <a:lnTo>
                    <a:pt x="1140" y="916"/>
                  </a:lnTo>
                  <a:lnTo>
                    <a:pt x="1140" y="914"/>
                  </a:lnTo>
                  <a:lnTo>
                    <a:pt x="1148" y="908"/>
                  </a:lnTo>
                  <a:lnTo>
                    <a:pt x="1148" y="904"/>
                  </a:lnTo>
                  <a:lnTo>
                    <a:pt x="1146" y="898"/>
                  </a:lnTo>
                  <a:lnTo>
                    <a:pt x="1148" y="894"/>
                  </a:lnTo>
                  <a:lnTo>
                    <a:pt x="1152" y="890"/>
                  </a:lnTo>
                  <a:lnTo>
                    <a:pt x="1164" y="888"/>
                  </a:lnTo>
                  <a:lnTo>
                    <a:pt x="1170" y="884"/>
                  </a:lnTo>
                  <a:lnTo>
                    <a:pt x="1172" y="882"/>
                  </a:lnTo>
                  <a:lnTo>
                    <a:pt x="1176" y="886"/>
                  </a:lnTo>
                  <a:lnTo>
                    <a:pt x="1182" y="888"/>
                  </a:lnTo>
                  <a:lnTo>
                    <a:pt x="1192" y="892"/>
                  </a:lnTo>
                  <a:lnTo>
                    <a:pt x="1198" y="890"/>
                  </a:lnTo>
                  <a:lnTo>
                    <a:pt x="1206" y="872"/>
                  </a:lnTo>
                  <a:lnTo>
                    <a:pt x="1212" y="868"/>
                  </a:lnTo>
                  <a:lnTo>
                    <a:pt x="1218" y="864"/>
                  </a:lnTo>
                  <a:lnTo>
                    <a:pt x="1222" y="866"/>
                  </a:lnTo>
                  <a:lnTo>
                    <a:pt x="1226" y="870"/>
                  </a:lnTo>
                  <a:lnTo>
                    <a:pt x="1234" y="870"/>
                  </a:lnTo>
                  <a:lnTo>
                    <a:pt x="1242" y="866"/>
                  </a:lnTo>
                  <a:lnTo>
                    <a:pt x="1274" y="834"/>
                  </a:lnTo>
                  <a:lnTo>
                    <a:pt x="1280" y="826"/>
                  </a:lnTo>
                  <a:lnTo>
                    <a:pt x="1284" y="814"/>
                  </a:lnTo>
                  <a:lnTo>
                    <a:pt x="1284" y="806"/>
                  </a:lnTo>
                  <a:lnTo>
                    <a:pt x="1274" y="800"/>
                  </a:lnTo>
                  <a:lnTo>
                    <a:pt x="1224" y="788"/>
                  </a:lnTo>
                  <a:lnTo>
                    <a:pt x="1204" y="780"/>
                  </a:lnTo>
                  <a:lnTo>
                    <a:pt x="1090" y="710"/>
                  </a:lnTo>
                  <a:lnTo>
                    <a:pt x="1050" y="676"/>
                  </a:lnTo>
                  <a:lnTo>
                    <a:pt x="1026" y="642"/>
                  </a:lnTo>
                  <a:lnTo>
                    <a:pt x="1014" y="620"/>
                  </a:lnTo>
                  <a:lnTo>
                    <a:pt x="1000" y="584"/>
                  </a:lnTo>
                  <a:lnTo>
                    <a:pt x="974" y="558"/>
                  </a:lnTo>
                  <a:lnTo>
                    <a:pt x="904" y="524"/>
                  </a:lnTo>
                  <a:lnTo>
                    <a:pt x="890" y="514"/>
                  </a:lnTo>
                  <a:lnTo>
                    <a:pt x="884" y="504"/>
                  </a:lnTo>
                  <a:lnTo>
                    <a:pt x="866" y="458"/>
                  </a:lnTo>
                  <a:lnTo>
                    <a:pt x="838" y="416"/>
                  </a:lnTo>
                  <a:lnTo>
                    <a:pt x="796" y="372"/>
                  </a:lnTo>
                  <a:lnTo>
                    <a:pt x="788" y="366"/>
                  </a:lnTo>
                  <a:lnTo>
                    <a:pt x="782" y="364"/>
                  </a:lnTo>
                  <a:lnTo>
                    <a:pt x="772" y="364"/>
                  </a:lnTo>
                  <a:lnTo>
                    <a:pt x="760" y="366"/>
                  </a:lnTo>
                  <a:lnTo>
                    <a:pt x="754" y="372"/>
                  </a:lnTo>
                  <a:lnTo>
                    <a:pt x="748" y="378"/>
                  </a:lnTo>
                  <a:lnTo>
                    <a:pt x="746" y="390"/>
                  </a:lnTo>
                  <a:lnTo>
                    <a:pt x="746" y="410"/>
                  </a:lnTo>
                  <a:lnTo>
                    <a:pt x="750" y="430"/>
                  </a:lnTo>
                  <a:lnTo>
                    <a:pt x="770" y="500"/>
                  </a:lnTo>
                  <a:lnTo>
                    <a:pt x="776" y="536"/>
                  </a:lnTo>
                  <a:lnTo>
                    <a:pt x="770" y="570"/>
                  </a:lnTo>
                  <a:lnTo>
                    <a:pt x="746" y="596"/>
                  </a:lnTo>
                  <a:lnTo>
                    <a:pt x="712" y="614"/>
                  </a:lnTo>
                  <a:lnTo>
                    <a:pt x="696" y="608"/>
                  </a:lnTo>
                  <a:lnTo>
                    <a:pt x="690" y="606"/>
                  </a:lnTo>
                  <a:lnTo>
                    <a:pt x="664" y="584"/>
                  </a:lnTo>
                  <a:lnTo>
                    <a:pt x="624" y="560"/>
                  </a:lnTo>
                  <a:lnTo>
                    <a:pt x="612" y="554"/>
                  </a:lnTo>
                  <a:lnTo>
                    <a:pt x="604" y="556"/>
                  </a:lnTo>
                  <a:lnTo>
                    <a:pt x="582" y="574"/>
                  </a:lnTo>
                  <a:lnTo>
                    <a:pt x="516" y="610"/>
                  </a:lnTo>
                  <a:lnTo>
                    <a:pt x="484" y="542"/>
                  </a:lnTo>
                  <a:lnTo>
                    <a:pt x="478" y="520"/>
                  </a:lnTo>
                  <a:lnTo>
                    <a:pt x="472" y="476"/>
                  </a:lnTo>
                  <a:lnTo>
                    <a:pt x="460" y="444"/>
                  </a:lnTo>
                  <a:lnTo>
                    <a:pt x="458" y="428"/>
                  </a:lnTo>
                  <a:lnTo>
                    <a:pt x="458" y="394"/>
                  </a:lnTo>
                  <a:lnTo>
                    <a:pt x="454" y="360"/>
                  </a:lnTo>
                  <a:lnTo>
                    <a:pt x="456" y="346"/>
                  </a:lnTo>
                  <a:lnTo>
                    <a:pt x="488" y="294"/>
                  </a:lnTo>
                  <a:lnTo>
                    <a:pt x="520" y="218"/>
                  </a:lnTo>
                  <a:lnTo>
                    <a:pt x="544" y="190"/>
                  </a:lnTo>
                  <a:lnTo>
                    <a:pt x="580" y="162"/>
                  </a:lnTo>
                  <a:lnTo>
                    <a:pt x="594" y="150"/>
                  </a:lnTo>
                  <a:lnTo>
                    <a:pt x="598" y="138"/>
                  </a:lnTo>
                  <a:lnTo>
                    <a:pt x="586" y="124"/>
                  </a:lnTo>
                  <a:lnTo>
                    <a:pt x="502" y="84"/>
                  </a:lnTo>
                  <a:lnTo>
                    <a:pt x="460" y="58"/>
                  </a:lnTo>
                  <a:lnTo>
                    <a:pt x="400" y="0"/>
                  </a:lnTo>
                  <a:lnTo>
                    <a:pt x="398" y="2"/>
                  </a:lnTo>
                  <a:lnTo>
                    <a:pt x="386" y="4"/>
                  </a:lnTo>
                  <a:lnTo>
                    <a:pt x="372" y="4"/>
                  </a:lnTo>
                  <a:lnTo>
                    <a:pt x="354" y="8"/>
                  </a:lnTo>
                  <a:lnTo>
                    <a:pt x="338" y="16"/>
                  </a:lnTo>
                  <a:lnTo>
                    <a:pt x="332" y="26"/>
                  </a:lnTo>
                  <a:lnTo>
                    <a:pt x="334" y="34"/>
                  </a:lnTo>
                  <a:lnTo>
                    <a:pt x="342" y="48"/>
                  </a:lnTo>
                  <a:lnTo>
                    <a:pt x="346" y="52"/>
                  </a:lnTo>
                  <a:lnTo>
                    <a:pt x="346" y="52"/>
                  </a:lnTo>
                  <a:lnTo>
                    <a:pt x="362" y="62"/>
                  </a:lnTo>
                  <a:lnTo>
                    <a:pt x="364" y="60"/>
                  </a:lnTo>
                  <a:lnTo>
                    <a:pt x="364" y="62"/>
                  </a:lnTo>
                  <a:lnTo>
                    <a:pt x="364" y="68"/>
                  </a:lnTo>
                  <a:lnTo>
                    <a:pt x="364" y="106"/>
                  </a:lnTo>
                  <a:lnTo>
                    <a:pt x="352" y="142"/>
                  </a:lnTo>
                  <a:lnTo>
                    <a:pt x="340" y="156"/>
                  </a:lnTo>
                  <a:lnTo>
                    <a:pt x="310" y="178"/>
                  </a:lnTo>
                  <a:lnTo>
                    <a:pt x="266" y="224"/>
                  </a:lnTo>
                  <a:lnTo>
                    <a:pt x="246" y="240"/>
                  </a:lnTo>
                  <a:lnTo>
                    <a:pt x="240" y="248"/>
                  </a:lnTo>
                  <a:lnTo>
                    <a:pt x="238" y="270"/>
                  </a:lnTo>
                  <a:lnTo>
                    <a:pt x="214" y="284"/>
                  </a:lnTo>
                  <a:lnTo>
                    <a:pt x="192" y="304"/>
                  </a:lnTo>
                  <a:lnTo>
                    <a:pt x="182" y="310"/>
                  </a:lnTo>
                  <a:lnTo>
                    <a:pt x="180" y="312"/>
                  </a:lnTo>
                  <a:lnTo>
                    <a:pt x="178" y="316"/>
                  </a:lnTo>
                  <a:lnTo>
                    <a:pt x="178" y="328"/>
                  </a:lnTo>
                  <a:lnTo>
                    <a:pt x="176" y="328"/>
                  </a:lnTo>
                  <a:lnTo>
                    <a:pt x="174" y="328"/>
                  </a:lnTo>
                  <a:lnTo>
                    <a:pt x="170" y="330"/>
                  </a:lnTo>
                  <a:lnTo>
                    <a:pt x="168" y="330"/>
                  </a:lnTo>
                  <a:lnTo>
                    <a:pt x="158" y="328"/>
                  </a:lnTo>
                  <a:lnTo>
                    <a:pt x="156" y="330"/>
                  </a:lnTo>
                  <a:lnTo>
                    <a:pt x="152" y="334"/>
                  </a:lnTo>
                  <a:lnTo>
                    <a:pt x="152" y="338"/>
                  </a:lnTo>
                  <a:lnTo>
                    <a:pt x="152" y="342"/>
                  </a:lnTo>
                  <a:lnTo>
                    <a:pt x="150" y="346"/>
                  </a:lnTo>
                  <a:lnTo>
                    <a:pt x="124" y="372"/>
                  </a:lnTo>
                  <a:lnTo>
                    <a:pt x="118" y="378"/>
                  </a:lnTo>
                  <a:lnTo>
                    <a:pt x="112" y="390"/>
                  </a:lnTo>
                  <a:lnTo>
                    <a:pt x="104" y="416"/>
                  </a:lnTo>
                  <a:lnTo>
                    <a:pt x="84" y="512"/>
                  </a:lnTo>
                  <a:lnTo>
                    <a:pt x="70" y="538"/>
                  </a:lnTo>
                  <a:lnTo>
                    <a:pt x="66" y="540"/>
                  </a:lnTo>
                  <a:lnTo>
                    <a:pt x="62" y="540"/>
                  </a:lnTo>
                  <a:lnTo>
                    <a:pt x="56" y="540"/>
                  </a:lnTo>
                  <a:lnTo>
                    <a:pt x="50" y="544"/>
                  </a:lnTo>
                  <a:lnTo>
                    <a:pt x="50" y="550"/>
                  </a:lnTo>
                  <a:lnTo>
                    <a:pt x="52" y="556"/>
                  </a:lnTo>
                  <a:lnTo>
                    <a:pt x="56" y="564"/>
                  </a:lnTo>
                  <a:lnTo>
                    <a:pt x="56" y="568"/>
                  </a:lnTo>
                  <a:lnTo>
                    <a:pt x="54" y="576"/>
                  </a:lnTo>
                  <a:lnTo>
                    <a:pt x="48" y="584"/>
                  </a:lnTo>
                  <a:lnTo>
                    <a:pt x="32" y="592"/>
                  </a:lnTo>
                  <a:lnTo>
                    <a:pt x="38" y="608"/>
                  </a:lnTo>
                  <a:lnTo>
                    <a:pt x="20" y="626"/>
                  </a:lnTo>
                  <a:lnTo>
                    <a:pt x="22" y="640"/>
                  </a:lnTo>
                  <a:lnTo>
                    <a:pt x="18" y="652"/>
                  </a:lnTo>
                  <a:lnTo>
                    <a:pt x="20" y="664"/>
                  </a:lnTo>
                  <a:lnTo>
                    <a:pt x="24" y="672"/>
                  </a:lnTo>
                  <a:lnTo>
                    <a:pt x="28" y="682"/>
                  </a:lnTo>
                  <a:lnTo>
                    <a:pt x="22" y="688"/>
                  </a:lnTo>
                  <a:lnTo>
                    <a:pt x="14" y="690"/>
                  </a:lnTo>
                  <a:lnTo>
                    <a:pt x="4" y="696"/>
                  </a:lnTo>
                  <a:lnTo>
                    <a:pt x="0" y="706"/>
                  </a:lnTo>
                  <a:lnTo>
                    <a:pt x="0" y="712"/>
                  </a:lnTo>
                  <a:lnTo>
                    <a:pt x="6" y="722"/>
                  </a:lnTo>
                  <a:close/>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12850"/>
                </a:solidFill>
                <a:effectLst/>
                <a:uLnTx/>
                <a:uFillTx/>
                <a:latin typeface="Pilat Light"/>
                <a:ea typeface="+mn-ea"/>
                <a:cs typeface="+mn-cs"/>
              </a:endParaRPr>
            </a:p>
          </p:txBody>
        </p:sp>
        <p:sp>
          <p:nvSpPr>
            <p:cNvPr id="3240" name="Freeform 12">
              <a:extLst>
                <a:ext uri="{FF2B5EF4-FFF2-40B4-BE49-F238E27FC236}">
                  <a16:creationId xmlns:a16="http://schemas.microsoft.com/office/drawing/2014/main" xmlns="" id="{28D8FBB5-A203-4CE7-8AD1-C0F9223D37F3}"/>
                </a:ext>
              </a:extLst>
            </p:cNvPr>
            <p:cNvSpPr>
              <a:spLocks/>
            </p:cNvSpPr>
            <p:nvPr/>
          </p:nvSpPr>
          <p:spPr bwMode="gray">
            <a:xfrm>
              <a:off x="-10948988" y="-1758950"/>
              <a:ext cx="9617075" cy="6937375"/>
            </a:xfrm>
            <a:custGeom>
              <a:avLst/>
              <a:gdLst>
                <a:gd name="T0" fmla="*/ 58 w 6058"/>
                <a:gd name="T1" fmla="*/ 3570 h 4370"/>
                <a:gd name="T2" fmla="*/ 342 w 6058"/>
                <a:gd name="T3" fmla="*/ 3886 h 4370"/>
                <a:gd name="T4" fmla="*/ 1065 w 6058"/>
                <a:gd name="T5" fmla="*/ 4140 h 4370"/>
                <a:gd name="T6" fmla="*/ 1661 w 6058"/>
                <a:gd name="T7" fmla="*/ 4346 h 4370"/>
                <a:gd name="T8" fmla="*/ 2099 w 6058"/>
                <a:gd name="T9" fmla="*/ 3892 h 4370"/>
                <a:gd name="T10" fmla="*/ 2449 w 6058"/>
                <a:gd name="T11" fmla="*/ 4008 h 4370"/>
                <a:gd name="T12" fmla="*/ 2543 w 6058"/>
                <a:gd name="T13" fmla="*/ 4140 h 4370"/>
                <a:gd name="T14" fmla="*/ 3055 w 6058"/>
                <a:gd name="T15" fmla="*/ 4044 h 4370"/>
                <a:gd name="T16" fmla="*/ 3633 w 6058"/>
                <a:gd name="T17" fmla="*/ 3902 h 4370"/>
                <a:gd name="T18" fmla="*/ 4062 w 6058"/>
                <a:gd name="T19" fmla="*/ 4022 h 4370"/>
                <a:gd name="T20" fmla="*/ 4398 w 6058"/>
                <a:gd name="T21" fmla="*/ 4130 h 4370"/>
                <a:gd name="T22" fmla="*/ 4804 w 6058"/>
                <a:gd name="T23" fmla="*/ 3634 h 4370"/>
                <a:gd name="T24" fmla="*/ 5118 w 6058"/>
                <a:gd name="T25" fmla="*/ 3334 h 4370"/>
                <a:gd name="T26" fmla="*/ 5574 w 6058"/>
                <a:gd name="T27" fmla="*/ 2842 h 4370"/>
                <a:gd name="T28" fmla="*/ 5218 w 6058"/>
                <a:gd name="T29" fmla="*/ 2492 h 4370"/>
                <a:gd name="T30" fmla="*/ 5874 w 6058"/>
                <a:gd name="T31" fmla="*/ 2330 h 4370"/>
                <a:gd name="T32" fmla="*/ 6006 w 6058"/>
                <a:gd name="T33" fmla="*/ 1984 h 4370"/>
                <a:gd name="T34" fmla="*/ 5978 w 6058"/>
                <a:gd name="T35" fmla="*/ 1642 h 4370"/>
                <a:gd name="T36" fmla="*/ 5666 w 6058"/>
                <a:gd name="T37" fmla="*/ 1596 h 4370"/>
                <a:gd name="T38" fmla="*/ 5406 w 6058"/>
                <a:gd name="T39" fmla="*/ 1444 h 4370"/>
                <a:gd name="T40" fmla="*/ 5122 w 6058"/>
                <a:gd name="T41" fmla="*/ 1320 h 4370"/>
                <a:gd name="T42" fmla="*/ 4926 w 6058"/>
                <a:gd name="T43" fmla="*/ 1434 h 4370"/>
                <a:gd name="T44" fmla="*/ 4658 w 6058"/>
                <a:gd name="T45" fmla="*/ 1390 h 4370"/>
                <a:gd name="T46" fmla="*/ 4600 w 6058"/>
                <a:gd name="T47" fmla="*/ 1368 h 4370"/>
                <a:gd name="T48" fmla="*/ 4442 w 6058"/>
                <a:gd name="T49" fmla="*/ 1416 h 4370"/>
                <a:gd name="T50" fmla="*/ 4356 w 6058"/>
                <a:gd name="T51" fmla="*/ 1318 h 4370"/>
                <a:gd name="T52" fmla="*/ 4270 w 6058"/>
                <a:gd name="T53" fmla="*/ 1114 h 4370"/>
                <a:gd name="T54" fmla="*/ 3958 w 6058"/>
                <a:gd name="T55" fmla="*/ 1314 h 4370"/>
                <a:gd name="T56" fmla="*/ 3647 w 6058"/>
                <a:gd name="T57" fmla="*/ 1354 h 4370"/>
                <a:gd name="T58" fmla="*/ 3635 w 6058"/>
                <a:gd name="T59" fmla="*/ 1148 h 4370"/>
                <a:gd name="T60" fmla="*/ 3431 w 6058"/>
                <a:gd name="T61" fmla="*/ 1256 h 4370"/>
                <a:gd name="T62" fmla="*/ 3373 w 6058"/>
                <a:gd name="T63" fmla="*/ 1162 h 4370"/>
                <a:gd name="T64" fmla="*/ 3277 w 6058"/>
                <a:gd name="T65" fmla="*/ 1042 h 4370"/>
                <a:gd name="T66" fmla="*/ 3129 w 6058"/>
                <a:gd name="T67" fmla="*/ 1136 h 4370"/>
                <a:gd name="T68" fmla="*/ 3247 w 6058"/>
                <a:gd name="T69" fmla="*/ 1714 h 4370"/>
                <a:gd name="T70" fmla="*/ 3265 w 6058"/>
                <a:gd name="T71" fmla="*/ 2024 h 4370"/>
                <a:gd name="T72" fmla="*/ 2971 w 6058"/>
                <a:gd name="T73" fmla="*/ 1890 h 4370"/>
                <a:gd name="T74" fmla="*/ 2905 w 6058"/>
                <a:gd name="T75" fmla="*/ 1476 h 4370"/>
                <a:gd name="T76" fmla="*/ 3247 w 6058"/>
                <a:gd name="T77" fmla="*/ 926 h 4370"/>
                <a:gd name="T78" fmla="*/ 3377 w 6058"/>
                <a:gd name="T79" fmla="*/ 484 h 4370"/>
                <a:gd name="T80" fmla="*/ 3261 w 6058"/>
                <a:gd name="T81" fmla="*/ 74 h 4370"/>
                <a:gd name="T82" fmla="*/ 2863 w 6058"/>
                <a:gd name="T83" fmla="*/ 16 h 4370"/>
                <a:gd name="T84" fmla="*/ 2535 w 6058"/>
                <a:gd name="T85" fmla="*/ 258 h 4370"/>
                <a:gd name="T86" fmla="*/ 2087 w 6058"/>
                <a:gd name="T87" fmla="*/ 502 h 4370"/>
                <a:gd name="T88" fmla="*/ 1739 w 6058"/>
                <a:gd name="T89" fmla="*/ 744 h 4370"/>
                <a:gd name="T90" fmla="*/ 1961 w 6058"/>
                <a:gd name="T91" fmla="*/ 1180 h 4370"/>
                <a:gd name="T92" fmla="*/ 2283 w 6058"/>
                <a:gd name="T93" fmla="*/ 1170 h 4370"/>
                <a:gd name="T94" fmla="*/ 2057 w 6058"/>
                <a:gd name="T95" fmla="*/ 1370 h 4370"/>
                <a:gd name="T96" fmla="*/ 2069 w 6058"/>
                <a:gd name="T97" fmla="*/ 1690 h 4370"/>
                <a:gd name="T98" fmla="*/ 1913 w 6058"/>
                <a:gd name="T99" fmla="*/ 1856 h 4370"/>
                <a:gd name="T100" fmla="*/ 1737 w 6058"/>
                <a:gd name="T101" fmla="*/ 2034 h 4370"/>
                <a:gd name="T102" fmla="*/ 1441 w 6058"/>
                <a:gd name="T103" fmla="*/ 2080 h 4370"/>
                <a:gd name="T104" fmla="*/ 1121 w 6058"/>
                <a:gd name="T105" fmla="*/ 2350 h 4370"/>
                <a:gd name="T106" fmla="*/ 1229 w 6058"/>
                <a:gd name="T107" fmla="*/ 2120 h 4370"/>
                <a:gd name="T108" fmla="*/ 1233 w 6058"/>
                <a:gd name="T109" fmla="*/ 1678 h 4370"/>
                <a:gd name="T110" fmla="*/ 843 w 6058"/>
                <a:gd name="T111" fmla="*/ 1534 h 4370"/>
                <a:gd name="T112" fmla="*/ 891 w 6058"/>
                <a:gd name="T113" fmla="*/ 1388 h 4370"/>
                <a:gd name="T114" fmla="*/ 617 w 6058"/>
                <a:gd name="T115" fmla="*/ 1504 h 4370"/>
                <a:gd name="T116" fmla="*/ 574 w 6058"/>
                <a:gd name="T117" fmla="*/ 1672 h 4370"/>
                <a:gd name="T118" fmla="*/ 498 w 6058"/>
                <a:gd name="T119" fmla="*/ 1966 h 4370"/>
                <a:gd name="T120" fmla="*/ 579 w 6058"/>
                <a:gd name="T121" fmla="*/ 2518 h 4370"/>
                <a:gd name="T122" fmla="*/ 244 w 6058"/>
                <a:gd name="T123" fmla="*/ 2876 h 4370"/>
                <a:gd name="T124" fmla="*/ 0 w 6058"/>
                <a:gd name="T125" fmla="*/ 3300 h 4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058" h="4370">
                  <a:moveTo>
                    <a:pt x="38" y="3350"/>
                  </a:moveTo>
                  <a:lnTo>
                    <a:pt x="50" y="3358"/>
                  </a:lnTo>
                  <a:lnTo>
                    <a:pt x="60" y="3364"/>
                  </a:lnTo>
                  <a:lnTo>
                    <a:pt x="68" y="3362"/>
                  </a:lnTo>
                  <a:lnTo>
                    <a:pt x="96" y="3358"/>
                  </a:lnTo>
                  <a:lnTo>
                    <a:pt x="118" y="3358"/>
                  </a:lnTo>
                  <a:lnTo>
                    <a:pt x="134" y="3364"/>
                  </a:lnTo>
                  <a:lnTo>
                    <a:pt x="144" y="3368"/>
                  </a:lnTo>
                  <a:lnTo>
                    <a:pt x="150" y="3374"/>
                  </a:lnTo>
                  <a:lnTo>
                    <a:pt x="152" y="3382"/>
                  </a:lnTo>
                  <a:lnTo>
                    <a:pt x="152" y="3390"/>
                  </a:lnTo>
                  <a:lnTo>
                    <a:pt x="148" y="3396"/>
                  </a:lnTo>
                  <a:lnTo>
                    <a:pt x="144" y="3402"/>
                  </a:lnTo>
                  <a:lnTo>
                    <a:pt x="136" y="3408"/>
                  </a:lnTo>
                  <a:lnTo>
                    <a:pt x="128" y="3416"/>
                  </a:lnTo>
                  <a:lnTo>
                    <a:pt x="118" y="3422"/>
                  </a:lnTo>
                  <a:lnTo>
                    <a:pt x="106" y="3426"/>
                  </a:lnTo>
                  <a:lnTo>
                    <a:pt x="84" y="3430"/>
                  </a:lnTo>
                  <a:lnTo>
                    <a:pt x="76" y="3430"/>
                  </a:lnTo>
                  <a:lnTo>
                    <a:pt x="70" y="3428"/>
                  </a:lnTo>
                  <a:lnTo>
                    <a:pt x="66" y="3426"/>
                  </a:lnTo>
                  <a:lnTo>
                    <a:pt x="56" y="3416"/>
                  </a:lnTo>
                  <a:lnTo>
                    <a:pt x="50" y="3412"/>
                  </a:lnTo>
                  <a:lnTo>
                    <a:pt x="44" y="3408"/>
                  </a:lnTo>
                  <a:lnTo>
                    <a:pt x="40" y="3408"/>
                  </a:lnTo>
                  <a:lnTo>
                    <a:pt x="36" y="3410"/>
                  </a:lnTo>
                  <a:lnTo>
                    <a:pt x="32" y="3414"/>
                  </a:lnTo>
                  <a:lnTo>
                    <a:pt x="28" y="3420"/>
                  </a:lnTo>
                  <a:lnTo>
                    <a:pt x="22" y="3430"/>
                  </a:lnTo>
                  <a:lnTo>
                    <a:pt x="22" y="3450"/>
                  </a:lnTo>
                  <a:lnTo>
                    <a:pt x="22" y="3464"/>
                  </a:lnTo>
                  <a:lnTo>
                    <a:pt x="26" y="3478"/>
                  </a:lnTo>
                  <a:lnTo>
                    <a:pt x="28" y="3488"/>
                  </a:lnTo>
                  <a:lnTo>
                    <a:pt x="26" y="3510"/>
                  </a:lnTo>
                  <a:lnTo>
                    <a:pt x="28" y="3518"/>
                  </a:lnTo>
                  <a:lnTo>
                    <a:pt x="32" y="3524"/>
                  </a:lnTo>
                  <a:lnTo>
                    <a:pt x="44" y="3534"/>
                  </a:lnTo>
                  <a:lnTo>
                    <a:pt x="48" y="3542"/>
                  </a:lnTo>
                  <a:lnTo>
                    <a:pt x="56" y="3558"/>
                  </a:lnTo>
                  <a:lnTo>
                    <a:pt x="58" y="3570"/>
                  </a:lnTo>
                  <a:lnTo>
                    <a:pt x="62" y="3588"/>
                  </a:lnTo>
                  <a:lnTo>
                    <a:pt x="62" y="3596"/>
                  </a:lnTo>
                  <a:lnTo>
                    <a:pt x="66" y="3602"/>
                  </a:lnTo>
                  <a:lnTo>
                    <a:pt x="72" y="3610"/>
                  </a:lnTo>
                  <a:lnTo>
                    <a:pt x="78" y="3620"/>
                  </a:lnTo>
                  <a:lnTo>
                    <a:pt x="80" y="3626"/>
                  </a:lnTo>
                  <a:lnTo>
                    <a:pt x="72" y="3654"/>
                  </a:lnTo>
                  <a:lnTo>
                    <a:pt x="72" y="3710"/>
                  </a:lnTo>
                  <a:lnTo>
                    <a:pt x="70" y="3710"/>
                  </a:lnTo>
                  <a:lnTo>
                    <a:pt x="70" y="3710"/>
                  </a:lnTo>
                  <a:lnTo>
                    <a:pt x="86" y="3714"/>
                  </a:lnTo>
                  <a:lnTo>
                    <a:pt x="108" y="3728"/>
                  </a:lnTo>
                  <a:lnTo>
                    <a:pt x="122" y="3730"/>
                  </a:lnTo>
                  <a:lnTo>
                    <a:pt x="138" y="3728"/>
                  </a:lnTo>
                  <a:lnTo>
                    <a:pt x="154" y="3726"/>
                  </a:lnTo>
                  <a:lnTo>
                    <a:pt x="166" y="3722"/>
                  </a:lnTo>
                  <a:lnTo>
                    <a:pt x="178" y="3716"/>
                  </a:lnTo>
                  <a:lnTo>
                    <a:pt x="180" y="3710"/>
                  </a:lnTo>
                  <a:lnTo>
                    <a:pt x="182" y="3706"/>
                  </a:lnTo>
                  <a:lnTo>
                    <a:pt x="182" y="3702"/>
                  </a:lnTo>
                  <a:lnTo>
                    <a:pt x="182" y="3698"/>
                  </a:lnTo>
                  <a:lnTo>
                    <a:pt x="184" y="3698"/>
                  </a:lnTo>
                  <a:lnTo>
                    <a:pt x="192" y="3698"/>
                  </a:lnTo>
                  <a:lnTo>
                    <a:pt x="204" y="3692"/>
                  </a:lnTo>
                  <a:lnTo>
                    <a:pt x="218" y="3686"/>
                  </a:lnTo>
                  <a:lnTo>
                    <a:pt x="224" y="3684"/>
                  </a:lnTo>
                  <a:lnTo>
                    <a:pt x="252" y="3658"/>
                  </a:lnTo>
                  <a:lnTo>
                    <a:pt x="262" y="3656"/>
                  </a:lnTo>
                  <a:lnTo>
                    <a:pt x="276" y="3670"/>
                  </a:lnTo>
                  <a:lnTo>
                    <a:pt x="316" y="3714"/>
                  </a:lnTo>
                  <a:lnTo>
                    <a:pt x="322" y="3736"/>
                  </a:lnTo>
                  <a:lnTo>
                    <a:pt x="320" y="3746"/>
                  </a:lnTo>
                  <a:lnTo>
                    <a:pt x="318" y="3810"/>
                  </a:lnTo>
                  <a:lnTo>
                    <a:pt x="318" y="3820"/>
                  </a:lnTo>
                  <a:lnTo>
                    <a:pt x="320" y="3830"/>
                  </a:lnTo>
                  <a:lnTo>
                    <a:pt x="328" y="3844"/>
                  </a:lnTo>
                  <a:lnTo>
                    <a:pt x="332" y="3852"/>
                  </a:lnTo>
                  <a:lnTo>
                    <a:pt x="332" y="3874"/>
                  </a:lnTo>
                  <a:lnTo>
                    <a:pt x="334" y="3880"/>
                  </a:lnTo>
                  <a:lnTo>
                    <a:pt x="342" y="3886"/>
                  </a:lnTo>
                  <a:lnTo>
                    <a:pt x="350" y="3894"/>
                  </a:lnTo>
                  <a:lnTo>
                    <a:pt x="368" y="3906"/>
                  </a:lnTo>
                  <a:lnTo>
                    <a:pt x="390" y="3924"/>
                  </a:lnTo>
                  <a:lnTo>
                    <a:pt x="400" y="3930"/>
                  </a:lnTo>
                  <a:lnTo>
                    <a:pt x="436" y="3942"/>
                  </a:lnTo>
                  <a:lnTo>
                    <a:pt x="446" y="3948"/>
                  </a:lnTo>
                  <a:lnTo>
                    <a:pt x="452" y="3956"/>
                  </a:lnTo>
                  <a:lnTo>
                    <a:pt x="460" y="3962"/>
                  </a:lnTo>
                  <a:lnTo>
                    <a:pt x="470" y="3968"/>
                  </a:lnTo>
                  <a:lnTo>
                    <a:pt x="486" y="3968"/>
                  </a:lnTo>
                  <a:lnTo>
                    <a:pt x="508" y="3968"/>
                  </a:lnTo>
                  <a:lnTo>
                    <a:pt x="570" y="3962"/>
                  </a:lnTo>
                  <a:lnTo>
                    <a:pt x="579" y="3962"/>
                  </a:lnTo>
                  <a:lnTo>
                    <a:pt x="599" y="3966"/>
                  </a:lnTo>
                  <a:lnTo>
                    <a:pt x="605" y="3968"/>
                  </a:lnTo>
                  <a:lnTo>
                    <a:pt x="611" y="3972"/>
                  </a:lnTo>
                  <a:lnTo>
                    <a:pt x="621" y="3982"/>
                  </a:lnTo>
                  <a:lnTo>
                    <a:pt x="631" y="3988"/>
                  </a:lnTo>
                  <a:lnTo>
                    <a:pt x="641" y="3992"/>
                  </a:lnTo>
                  <a:lnTo>
                    <a:pt x="675" y="3994"/>
                  </a:lnTo>
                  <a:lnTo>
                    <a:pt x="679" y="3994"/>
                  </a:lnTo>
                  <a:lnTo>
                    <a:pt x="697" y="4006"/>
                  </a:lnTo>
                  <a:lnTo>
                    <a:pt x="705" y="4010"/>
                  </a:lnTo>
                  <a:lnTo>
                    <a:pt x="719" y="4024"/>
                  </a:lnTo>
                  <a:lnTo>
                    <a:pt x="745" y="4062"/>
                  </a:lnTo>
                  <a:lnTo>
                    <a:pt x="751" y="4082"/>
                  </a:lnTo>
                  <a:lnTo>
                    <a:pt x="755" y="4090"/>
                  </a:lnTo>
                  <a:lnTo>
                    <a:pt x="761" y="4098"/>
                  </a:lnTo>
                  <a:lnTo>
                    <a:pt x="769" y="4104"/>
                  </a:lnTo>
                  <a:lnTo>
                    <a:pt x="777" y="4108"/>
                  </a:lnTo>
                  <a:lnTo>
                    <a:pt x="815" y="4124"/>
                  </a:lnTo>
                  <a:lnTo>
                    <a:pt x="887" y="4140"/>
                  </a:lnTo>
                  <a:lnTo>
                    <a:pt x="911" y="4138"/>
                  </a:lnTo>
                  <a:lnTo>
                    <a:pt x="921" y="4140"/>
                  </a:lnTo>
                  <a:lnTo>
                    <a:pt x="927" y="4142"/>
                  </a:lnTo>
                  <a:lnTo>
                    <a:pt x="935" y="4144"/>
                  </a:lnTo>
                  <a:lnTo>
                    <a:pt x="1003" y="4144"/>
                  </a:lnTo>
                  <a:lnTo>
                    <a:pt x="1031" y="4148"/>
                  </a:lnTo>
                  <a:lnTo>
                    <a:pt x="1041" y="4148"/>
                  </a:lnTo>
                  <a:lnTo>
                    <a:pt x="1065" y="4140"/>
                  </a:lnTo>
                  <a:lnTo>
                    <a:pt x="1081" y="4140"/>
                  </a:lnTo>
                  <a:lnTo>
                    <a:pt x="1093" y="4138"/>
                  </a:lnTo>
                  <a:lnTo>
                    <a:pt x="1103" y="4138"/>
                  </a:lnTo>
                  <a:lnTo>
                    <a:pt x="1129" y="4142"/>
                  </a:lnTo>
                  <a:lnTo>
                    <a:pt x="1159" y="4144"/>
                  </a:lnTo>
                  <a:lnTo>
                    <a:pt x="1233" y="4138"/>
                  </a:lnTo>
                  <a:lnTo>
                    <a:pt x="1277" y="4126"/>
                  </a:lnTo>
                  <a:lnTo>
                    <a:pt x="1297" y="4132"/>
                  </a:lnTo>
                  <a:lnTo>
                    <a:pt x="1317" y="4132"/>
                  </a:lnTo>
                  <a:lnTo>
                    <a:pt x="1327" y="4132"/>
                  </a:lnTo>
                  <a:lnTo>
                    <a:pt x="1353" y="4142"/>
                  </a:lnTo>
                  <a:lnTo>
                    <a:pt x="1389" y="4152"/>
                  </a:lnTo>
                  <a:lnTo>
                    <a:pt x="1395" y="4152"/>
                  </a:lnTo>
                  <a:lnTo>
                    <a:pt x="1401" y="4150"/>
                  </a:lnTo>
                  <a:lnTo>
                    <a:pt x="1411" y="4150"/>
                  </a:lnTo>
                  <a:lnTo>
                    <a:pt x="1419" y="4150"/>
                  </a:lnTo>
                  <a:lnTo>
                    <a:pt x="1427" y="4156"/>
                  </a:lnTo>
                  <a:lnTo>
                    <a:pt x="1435" y="4176"/>
                  </a:lnTo>
                  <a:lnTo>
                    <a:pt x="1451" y="4216"/>
                  </a:lnTo>
                  <a:lnTo>
                    <a:pt x="1453" y="4250"/>
                  </a:lnTo>
                  <a:lnTo>
                    <a:pt x="1461" y="4282"/>
                  </a:lnTo>
                  <a:lnTo>
                    <a:pt x="1457" y="4290"/>
                  </a:lnTo>
                  <a:lnTo>
                    <a:pt x="1451" y="4294"/>
                  </a:lnTo>
                  <a:lnTo>
                    <a:pt x="1445" y="4294"/>
                  </a:lnTo>
                  <a:lnTo>
                    <a:pt x="1441" y="4294"/>
                  </a:lnTo>
                  <a:lnTo>
                    <a:pt x="1437" y="4296"/>
                  </a:lnTo>
                  <a:lnTo>
                    <a:pt x="1435" y="4298"/>
                  </a:lnTo>
                  <a:lnTo>
                    <a:pt x="1433" y="4300"/>
                  </a:lnTo>
                  <a:lnTo>
                    <a:pt x="1433" y="4302"/>
                  </a:lnTo>
                  <a:lnTo>
                    <a:pt x="1433" y="4304"/>
                  </a:lnTo>
                  <a:lnTo>
                    <a:pt x="1433" y="4308"/>
                  </a:lnTo>
                  <a:lnTo>
                    <a:pt x="1437" y="4312"/>
                  </a:lnTo>
                  <a:lnTo>
                    <a:pt x="1461" y="4346"/>
                  </a:lnTo>
                  <a:lnTo>
                    <a:pt x="1477" y="4358"/>
                  </a:lnTo>
                  <a:lnTo>
                    <a:pt x="1489" y="4364"/>
                  </a:lnTo>
                  <a:lnTo>
                    <a:pt x="1559" y="4370"/>
                  </a:lnTo>
                  <a:lnTo>
                    <a:pt x="1581" y="4366"/>
                  </a:lnTo>
                  <a:lnTo>
                    <a:pt x="1621" y="4362"/>
                  </a:lnTo>
                  <a:lnTo>
                    <a:pt x="1645" y="4354"/>
                  </a:lnTo>
                  <a:lnTo>
                    <a:pt x="1661" y="4346"/>
                  </a:lnTo>
                  <a:lnTo>
                    <a:pt x="1673" y="4336"/>
                  </a:lnTo>
                  <a:lnTo>
                    <a:pt x="1685" y="4314"/>
                  </a:lnTo>
                  <a:lnTo>
                    <a:pt x="1695" y="4302"/>
                  </a:lnTo>
                  <a:lnTo>
                    <a:pt x="1705" y="4292"/>
                  </a:lnTo>
                  <a:lnTo>
                    <a:pt x="1723" y="4282"/>
                  </a:lnTo>
                  <a:lnTo>
                    <a:pt x="1735" y="4280"/>
                  </a:lnTo>
                  <a:lnTo>
                    <a:pt x="1785" y="4276"/>
                  </a:lnTo>
                  <a:lnTo>
                    <a:pt x="1793" y="4270"/>
                  </a:lnTo>
                  <a:lnTo>
                    <a:pt x="1799" y="4262"/>
                  </a:lnTo>
                  <a:lnTo>
                    <a:pt x="1805" y="4252"/>
                  </a:lnTo>
                  <a:lnTo>
                    <a:pt x="1811" y="4238"/>
                  </a:lnTo>
                  <a:lnTo>
                    <a:pt x="1811" y="4206"/>
                  </a:lnTo>
                  <a:lnTo>
                    <a:pt x="1803" y="4186"/>
                  </a:lnTo>
                  <a:lnTo>
                    <a:pt x="1799" y="4178"/>
                  </a:lnTo>
                  <a:lnTo>
                    <a:pt x="1799" y="4170"/>
                  </a:lnTo>
                  <a:lnTo>
                    <a:pt x="1799" y="4164"/>
                  </a:lnTo>
                  <a:lnTo>
                    <a:pt x="1807" y="4156"/>
                  </a:lnTo>
                  <a:lnTo>
                    <a:pt x="1823" y="4144"/>
                  </a:lnTo>
                  <a:lnTo>
                    <a:pt x="1849" y="4130"/>
                  </a:lnTo>
                  <a:lnTo>
                    <a:pt x="1857" y="4124"/>
                  </a:lnTo>
                  <a:lnTo>
                    <a:pt x="1865" y="4116"/>
                  </a:lnTo>
                  <a:lnTo>
                    <a:pt x="1877" y="4086"/>
                  </a:lnTo>
                  <a:lnTo>
                    <a:pt x="1883" y="4080"/>
                  </a:lnTo>
                  <a:lnTo>
                    <a:pt x="1891" y="4072"/>
                  </a:lnTo>
                  <a:lnTo>
                    <a:pt x="1897" y="4066"/>
                  </a:lnTo>
                  <a:lnTo>
                    <a:pt x="1901" y="4056"/>
                  </a:lnTo>
                  <a:lnTo>
                    <a:pt x="1903" y="4052"/>
                  </a:lnTo>
                  <a:lnTo>
                    <a:pt x="1903" y="4050"/>
                  </a:lnTo>
                  <a:lnTo>
                    <a:pt x="1903" y="4048"/>
                  </a:lnTo>
                  <a:lnTo>
                    <a:pt x="1903" y="4044"/>
                  </a:lnTo>
                  <a:lnTo>
                    <a:pt x="1903" y="4028"/>
                  </a:lnTo>
                  <a:lnTo>
                    <a:pt x="1905" y="4022"/>
                  </a:lnTo>
                  <a:lnTo>
                    <a:pt x="1905" y="4012"/>
                  </a:lnTo>
                  <a:lnTo>
                    <a:pt x="1909" y="3994"/>
                  </a:lnTo>
                  <a:lnTo>
                    <a:pt x="1923" y="3974"/>
                  </a:lnTo>
                  <a:lnTo>
                    <a:pt x="1943" y="3966"/>
                  </a:lnTo>
                  <a:lnTo>
                    <a:pt x="1981" y="3966"/>
                  </a:lnTo>
                  <a:lnTo>
                    <a:pt x="1995" y="3962"/>
                  </a:lnTo>
                  <a:lnTo>
                    <a:pt x="2071" y="3906"/>
                  </a:lnTo>
                  <a:lnTo>
                    <a:pt x="2099" y="3892"/>
                  </a:lnTo>
                  <a:lnTo>
                    <a:pt x="2131" y="3882"/>
                  </a:lnTo>
                  <a:lnTo>
                    <a:pt x="2167" y="3880"/>
                  </a:lnTo>
                  <a:lnTo>
                    <a:pt x="2173" y="3880"/>
                  </a:lnTo>
                  <a:lnTo>
                    <a:pt x="2179" y="3884"/>
                  </a:lnTo>
                  <a:lnTo>
                    <a:pt x="2183" y="3886"/>
                  </a:lnTo>
                  <a:lnTo>
                    <a:pt x="2185" y="3890"/>
                  </a:lnTo>
                  <a:lnTo>
                    <a:pt x="2189" y="3894"/>
                  </a:lnTo>
                  <a:lnTo>
                    <a:pt x="2191" y="3898"/>
                  </a:lnTo>
                  <a:lnTo>
                    <a:pt x="2195" y="3898"/>
                  </a:lnTo>
                  <a:lnTo>
                    <a:pt x="2201" y="3898"/>
                  </a:lnTo>
                  <a:lnTo>
                    <a:pt x="2209" y="3896"/>
                  </a:lnTo>
                  <a:lnTo>
                    <a:pt x="2215" y="3892"/>
                  </a:lnTo>
                  <a:lnTo>
                    <a:pt x="2217" y="3886"/>
                  </a:lnTo>
                  <a:lnTo>
                    <a:pt x="2223" y="3876"/>
                  </a:lnTo>
                  <a:lnTo>
                    <a:pt x="2227" y="3874"/>
                  </a:lnTo>
                  <a:lnTo>
                    <a:pt x="2247" y="3868"/>
                  </a:lnTo>
                  <a:lnTo>
                    <a:pt x="2255" y="3864"/>
                  </a:lnTo>
                  <a:lnTo>
                    <a:pt x="2261" y="3854"/>
                  </a:lnTo>
                  <a:lnTo>
                    <a:pt x="2269" y="3848"/>
                  </a:lnTo>
                  <a:lnTo>
                    <a:pt x="2281" y="3844"/>
                  </a:lnTo>
                  <a:lnTo>
                    <a:pt x="2367" y="3848"/>
                  </a:lnTo>
                  <a:lnTo>
                    <a:pt x="2377" y="3848"/>
                  </a:lnTo>
                  <a:lnTo>
                    <a:pt x="2387" y="3854"/>
                  </a:lnTo>
                  <a:lnTo>
                    <a:pt x="2391" y="3858"/>
                  </a:lnTo>
                  <a:lnTo>
                    <a:pt x="2395" y="3864"/>
                  </a:lnTo>
                  <a:lnTo>
                    <a:pt x="2395" y="3868"/>
                  </a:lnTo>
                  <a:lnTo>
                    <a:pt x="2395" y="3872"/>
                  </a:lnTo>
                  <a:lnTo>
                    <a:pt x="2399" y="3874"/>
                  </a:lnTo>
                  <a:lnTo>
                    <a:pt x="2401" y="3878"/>
                  </a:lnTo>
                  <a:lnTo>
                    <a:pt x="2417" y="3884"/>
                  </a:lnTo>
                  <a:lnTo>
                    <a:pt x="2423" y="3888"/>
                  </a:lnTo>
                  <a:lnTo>
                    <a:pt x="2429" y="3894"/>
                  </a:lnTo>
                  <a:lnTo>
                    <a:pt x="2431" y="3902"/>
                  </a:lnTo>
                  <a:lnTo>
                    <a:pt x="2439" y="3956"/>
                  </a:lnTo>
                  <a:lnTo>
                    <a:pt x="2439" y="3968"/>
                  </a:lnTo>
                  <a:lnTo>
                    <a:pt x="2437" y="3978"/>
                  </a:lnTo>
                  <a:lnTo>
                    <a:pt x="2439" y="3986"/>
                  </a:lnTo>
                  <a:lnTo>
                    <a:pt x="2441" y="3996"/>
                  </a:lnTo>
                  <a:lnTo>
                    <a:pt x="2445" y="4002"/>
                  </a:lnTo>
                  <a:lnTo>
                    <a:pt x="2449" y="4008"/>
                  </a:lnTo>
                  <a:lnTo>
                    <a:pt x="2447" y="4014"/>
                  </a:lnTo>
                  <a:lnTo>
                    <a:pt x="2441" y="4018"/>
                  </a:lnTo>
                  <a:lnTo>
                    <a:pt x="2433" y="4018"/>
                  </a:lnTo>
                  <a:lnTo>
                    <a:pt x="2367" y="4014"/>
                  </a:lnTo>
                  <a:lnTo>
                    <a:pt x="2357" y="4016"/>
                  </a:lnTo>
                  <a:lnTo>
                    <a:pt x="2351" y="4018"/>
                  </a:lnTo>
                  <a:lnTo>
                    <a:pt x="2349" y="4024"/>
                  </a:lnTo>
                  <a:lnTo>
                    <a:pt x="2347" y="4034"/>
                  </a:lnTo>
                  <a:lnTo>
                    <a:pt x="2347" y="4042"/>
                  </a:lnTo>
                  <a:lnTo>
                    <a:pt x="2349" y="4050"/>
                  </a:lnTo>
                  <a:lnTo>
                    <a:pt x="2349" y="4052"/>
                  </a:lnTo>
                  <a:lnTo>
                    <a:pt x="2365" y="4080"/>
                  </a:lnTo>
                  <a:lnTo>
                    <a:pt x="2383" y="4108"/>
                  </a:lnTo>
                  <a:lnTo>
                    <a:pt x="2385" y="4116"/>
                  </a:lnTo>
                  <a:lnTo>
                    <a:pt x="2387" y="4126"/>
                  </a:lnTo>
                  <a:lnTo>
                    <a:pt x="2389" y="4132"/>
                  </a:lnTo>
                  <a:lnTo>
                    <a:pt x="2391" y="4132"/>
                  </a:lnTo>
                  <a:lnTo>
                    <a:pt x="2397" y="4128"/>
                  </a:lnTo>
                  <a:lnTo>
                    <a:pt x="2401" y="4118"/>
                  </a:lnTo>
                  <a:lnTo>
                    <a:pt x="2405" y="4114"/>
                  </a:lnTo>
                  <a:lnTo>
                    <a:pt x="2409" y="4112"/>
                  </a:lnTo>
                  <a:lnTo>
                    <a:pt x="2417" y="4114"/>
                  </a:lnTo>
                  <a:lnTo>
                    <a:pt x="2423" y="4118"/>
                  </a:lnTo>
                  <a:lnTo>
                    <a:pt x="2427" y="4122"/>
                  </a:lnTo>
                  <a:lnTo>
                    <a:pt x="2433" y="4128"/>
                  </a:lnTo>
                  <a:lnTo>
                    <a:pt x="2437" y="4132"/>
                  </a:lnTo>
                  <a:lnTo>
                    <a:pt x="2443" y="4136"/>
                  </a:lnTo>
                  <a:lnTo>
                    <a:pt x="2449" y="4138"/>
                  </a:lnTo>
                  <a:lnTo>
                    <a:pt x="2457" y="4138"/>
                  </a:lnTo>
                  <a:lnTo>
                    <a:pt x="2465" y="4134"/>
                  </a:lnTo>
                  <a:lnTo>
                    <a:pt x="2477" y="4128"/>
                  </a:lnTo>
                  <a:lnTo>
                    <a:pt x="2483" y="4126"/>
                  </a:lnTo>
                  <a:lnTo>
                    <a:pt x="2491" y="4126"/>
                  </a:lnTo>
                  <a:lnTo>
                    <a:pt x="2499" y="4130"/>
                  </a:lnTo>
                  <a:lnTo>
                    <a:pt x="2517" y="4130"/>
                  </a:lnTo>
                  <a:lnTo>
                    <a:pt x="2523" y="4132"/>
                  </a:lnTo>
                  <a:lnTo>
                    <a:pt x="2527" y="4138"/>
                  </a:lnTo>
                  <a:lnTo>
                    <a:pt x="2529" y="4142"/>
                  </a:lnTo>
                  <a:lnTo>
                    <a:pt x="2535" y="4144"/>
                  </a:lnTo>
                  <a:lnTo>
                    <a:pt x="2543" y="4140"/>
                  </a:lnTo>
                  <a:lnTo>
                    <a:pt x="2563" y="4126"/>
                  </a:lnTo>
                  <a:lnTo>
                    <a:pt x="2577" y="4120"/>
                  </a:lnTo>
                  <a:lnTo>
                    <a:pt x="2595" y="4108"/>
                  </a:lnTo>
                  <a:lnTo>
                    <a:pt x="2599" y="4106"/>
                  </a:lnTo>
                  <a:lnTo>
                    <a:pt x="2605" y="4108"/>
                  </a:lnTo>
                  <a:lnTo>
                    <a:pt x="2639" y="4124"/>
                  </a:lnTo>
                  <a:lnTo>
                    <a:pt x="2651" y="4128"/>
                  </a:lnTo>
                  <a:lnTo>
                    <a:pt x="2665" y="4128"/>
                  </a:lnTo>
                  <a:lnTo>
                    <a:pt x="2677" y="4126"/>
                  </a:lnTo>
                  <a:lnTo>
                    <a:pt x="2761" y="4098"/>
                  </a:lnTo>
                  <a:lnTo>
                    <a:pt x="2799" y="4080"/>
                  </a:lnTo>
                  <a:lnTo>
                    <a:pt x="2827" y="4062"/>
                  </a:lnTo>
                  <a:lnTo>
                    <a:pt x="2839" y="4052"/>
                  </a:lnTo>
                  <a:lnTo>
                    <a:pt x="2855" y="4034"/>
                  </a:lnTo>
                  <a:lnTo>
                    <a:pt x="2863" y="4022"/>
                  </a:lnTo>
                  <a:lnTo>
                    <a:pt x="2873" y="4012"/>
                  </a:lnTo>
                  <a:lnTo>
                    <a:pt x="2883" y="4006"/>
                  </a:lnTo>
                  <a:lnTo>
                    <a:pt x="2923" y="3998"/>
                  </a:lnTo>
                  <a:lnTo>
                    <a:pt x="2955" y="3986"/>
                  </a:lnTo>
                  <a:lnTo>
                    <a:pt x="2969" y="3964"/>
                  </a:lnTo>
                  <a:lnTo>
                    <a:pt x="2975" y="3960"/>
                  </a:lnTo>
                  <a:lnTo>
                    <a:pt x="2979" y="3958"/>
                  </a:lnTo>
                  <a:lnTo>
                    <a:pt x="2987" y="3956"/>
                  </a:lnTo>
                  <a:lnTo>
                    <a:pt x="2993" y="3956"/>
                  </a:lnTo>
                  <a:lnTo>
                    <a:pt x="3007" y="3958"/>
                  </a:lnTo>
                  <a:lnTo>
                    <a:pt x="3011" y="3958"/>
                  </a:lnTo>
                  <a:lnTo>
                    <a:pt x="3021" y="3962"/>
                  </a:lnTo>
                  <a:lnTo>
                    <a:pt x="3025" y="3970"/>
                  </a:lnTo>
                  <a:lnTo>
                    <a:pt x="3025" y="3992"/>
                  </a:lnTo>
                  <a:lnTo>
                    <a:pt x="3031" y="4004"/>
                  </a:lnTo>
                  <a:lnTo>
                    <a:pt x="3033" y="4012"/>
                  </a:lnTo>
                  <a:lnTo>
                    <a:pt x="3035" y="4030"/>
                  </a:lnTo>
                  <a:lnTo>
                    <a:pt x="3035" y="4038"/>
                  </a:lnTo>
                  <a:lnTo>
                    <a:pt x="3033" y="4042"/>
                  </a:lnTo>
                  <a:lnTo>
                    <a:pt x="3033" y="4044"/>
                  </a:lnTo>
                  <a:lnTo>
                    <a:pt x="3035" y="4044"/>
                  </a:lnTo>
                  <a:lnTo>
                    <a:pt x="3039" y="4044"/>
                  </a:lnTo>
                  <a:lnTo>
                    <a:pt x="3041" y="4046"/>
                  </a:lnTo>
                  <a:lnTo>
                    <a:pt x="3049" y="4044"/>
                  </a:lnTo>
                  <a:lnTo>
                    <a:pt x="3055" y="4044"/>
                  </a:lnTo>
                  <a:lnTo>
                    <a:pt x="3061" y="4038"/>
                  </a:lnTo>
                  <a:lnTo>
                    <a:pt x="3067" y="4036"/>
                  </a:lnTo>
                  <a:lnTo>
                    <a:pt x="3075" y="4030"/>
                  </a:lnTo>
                  <a:lnTo>
                    <a:pt x="3083" y="4030"/>
                  </a:lnTo>
                  <a:lnTo>
                    <a:pt x="3095" y="4030"/>
                  </a:lnTo>
                  <a:lnTo>
                    <a:pt x="3103" y="4034"/>
                  </a:lnTo>
                  <a:lnTo>
                    <a:pt x="3109" y="4038"/>
                  </a:lnTo>
                  <a:lnTo>
                    <a:pt x="3123" y="4050"/>
                  </a:lnTo>
                  <a:lnTo>
                    <a:pt x="3127" y="4054"/>
                  </a:lnTo>
                  <a:lnTo>
                    <a:pt x="3173" y="4066"/>
                  </a:lnTo>
                  <a:lnTo>
                    <a:pt x="3221" y="4070"/>
                  </a:lnTo>
                  <a:lnTo>
                    <a:pt x="3233" y="4068"/>
                  </a:lnTo>
                  <a:lnTo>
                    <a:pt x="3249" y="4062"/>
                  </a:lnTo>
                  <a:lnTo>
                    <a:pt x="3291" y="4058"/>
                  </a:lnTo>
                  <a:lnTo>
                    <a:pt x="3317" y="4050"/>
                  </a:lnTo>
                  <a:lnTo>
                    <a:pt x="3337" y="4046"/>
                  </a:lnTo>
                  <a:lnTo>
                    <a:pt x="3363" y="4044"/>
                  </a:lnTo>
                  <a:lnTo>
                    <a:pt x="3373" y="4040"/>
                  </a:lnTo>
                  <a:lnTo>
                    <a:pt x="3381" y="4032"/>
                  </a:lnTo>
                  <a:lnTo>
                    <a:pt x="3383" y="4024"/>
                  </a:lnTo>
                  <a:lnTo>
                    <a:pt x="3383" y="4018"/>
                  </a:lnTo>
                  <a:lnTo>
                    <a:pt x="3379" y="4012"/>
                  </a:lnTo>
                  <a:lnTo>
                    <a:pt x="3377" y="4002"/>
                  </a:lnTo>
                  <a:lnTo>
                    <a:pt x="3375" y="3996"/>
                  </a:lnTo>
                  <a:lnTo>
                    <a:pt x="3383" y="3988"/>
                  </a:lnTo>
                  <a:lnTo>
                    <a:pt x="3395" y="3982"/>
                  </a:lnTo>
                  <a:lnTo>
                    <a:pt x="3427" y="3974"/>
                  </a:lnTo>
                  <a:lnTo>
                    <a:pt x="3485" y="3966"/>
                  </a:lnTo>
                  <a:lnTo>
                    <a:pt x="3509" y="3958"/>
                  </a:lnTo>
                  <a:lnTo>
                    <a:pt x="3545" y="3944"/>
                  </a:lnTo>
                  <a:lnTo>
                    <a:pt x="3563" y="3940"/>
                  </a:lnTo>
                  <a:lnTo>
                    <a:pt x="3579" y="3934"/>
                  </a:lnTo>
                  <a:lnTo>
                    <a:pt x="3587" y="3928"/>
                  </a:lnTo>
                  <a:lnTo>
                    <a:pt x="3591" y="3912"/>
                  </a:lnTo>
                  <a:lnTo>
                    <a:pt x="3593" y="3904"/>
                  </a:lnTo>
                  <a:lnTo>
                    <a:pt x="3593" y="3898"/>
                  </a:lnTo>
                  <a:lnTo>
                    <a:pt x="3593" y="3892"/>
                  </a:lnTo>
                  <a:lnTo>
                    <a:pt x="3595" y="3890"/>
                  </a:lnTo>
                  <a:lnTo>
                    <a:pt x="3607" y="3890"/>
                  </a:lnTo>
                  <a:lnTo>
                    <a:pt x="3633" y="3902"/>
                  </a:lnTo>
                  <a:lnTo>
                    <a:pt x="3643" y="3904"/>
                  </a:lnTo>
                  <a:lnTo>
                    <a:pt x="3659" y="3906"/>
                  </a:lnTo>
                  <a:lnTo>
                    <a:pt x="3683" y="3906"/>
                  </a:lnTo>
                  <a:lnTo>
                    <a:pt x="3695" y="3908"/>
                  </a:lnTo>
                  <a:lnTo>
                    <a:pt x="3705" y="3906"/>
                  </a:lnTo>
                  <a:lnTo>
                    <a:pt x="3715" y="3908"/>
                  </a:lnTo>
                  <a:lnTo>
                    <a:pt x="3723" y="3910"/>
                  </a:lnTo>
                  <a:lnTo>
                    <a:pt x="3755" y="3922"/>
                  </a:lnTo>
                  <a:lnTo>
                    <a:pt x="3765" y="3928"/>
                  </a:lnTo>
                  <a:lnTo>
                    <a:pt x="3773" y="3946"/>
                  </a:lnTo>
                  <a:lnTo>
                    <a:pt x="3797" y="3962"/>
                  </a:lnTo>
                  <a:lnTo>
                    <a:pt x="3801" y="3976"/>
                  </a:lnTo>
                  <a:lnTo>
                    <a:pt x="3801" y="3982"/>
                  </a:lnTo>
                  <a:lnTo>
                    <a:pt x="3805" y="3986"/>
                  </a:lnTo>
                  <a:lnTo>
                    <a:pt x="3807" y="3992"/>
                  </a:lnTo>
                  <a:lnTo>
                    <a:pt x="3807" y="3998"/>
                  </a:lnTo>
                  <a:lnTo>
                    <a:pt x="3811" y="4012"/>
                  </a:lnTo>
                  <a:lnTo>
                    <a:pt x="3811" y="4018"/>
                  </a:lnTo>
                  <a:lnTo>
                    <a:pt x="3819" y="4022"/>
                  </a:lnTo>
                  <a:lnTo>
                    <a:pt x="3827" y="4020"/>
                  </a:lnTo>
                  <a:lnTo>
                    <a:pt x="3843" y="4014"/>
                  </a:lnTo>
                  <a:lnTo>
                    <a:pt x="3853" y="4008"/>
                  </a:lnTo>
                  <a:lnTo>
                    <a:pt x="3867" y="3998"/>
                  </a:lnTo>
                  <a:lnTo>
                    <a:pt x="3879" y="3988"/>
                  </a:lnTo>
                  <a:lnTo>
                    <a:pt x="3885" y="3986"/>
                  </a:lnTo>
                  <a:lnTo>
                    <a:pt x="3893" y="3986"/>
                  </a:lnTo>
                  <a:lnTo>
                    <a:pt x="3915" y="3986"/>
                  </a:lnTo>
                  <a:lnTo>
                    <a:pt x="3954" y="3980"/>
                  </a:lnTo>
                  <a:lnTo>
                    <a:pt x="3968" y="3980"/>
                  </a:lnTo>
                  <a:lnTo>
                    <a:pt x="3980" y="3984"/>
                  </a:lnTo>
                  <a:lnTo>
                    <a:pt x="3990" y="3990"/>
                  </a:lnTo>
                  <a:lnTo>
                    <a:pt x="3996" y="4000"/>
                  </a:lnTo>
                  <a:lnTo>
                    <a:pt x="4002" y="4008"/>
                  </a:lnTo>
                  <a:lnTo>
                    <a:pt x="4006" y="4018"/>
                  </a:lnTo>
                  <a:lnTo>
                    <a:pt x="4010" y="4024"/>
                  </a:lnTo>
                  <a:lnTo>
                    <a:pt x="4016" y="4028"/>
                  </a:lnTo>
                  <a:lnTo>
                    <a:pt x="4024" y="4030"/>
                  </a:lnTo>
                  <a:lnTo>
                    <a:pt x="4038" y="4028"/>
                  </a:lnTo>
                  <a:lnTo>
                    <a:pt x="4048" y="4026"/>
                  </a:lnTo>
                  <a:lnTo>
                    <a:pt x="4062" y="4022"/>
                  </a:lnTo>
                  <a:lnTo>
                    <a:pt x="4066" y="4018"/>
                  </a:lnTo>
                  <a:lnTo>
                    <a:pt x="4074" y="4010"/>
                  </a:lnTo>
                  <a:lnTo>
                    <a:pt x="4082" y="4008"/>
                  </a:lnTo>
                  <a:lnTo>
                    <a:pt x="4096" y="4004"/>
                  </a:lnTo>
                  <a:lnTo>
                    <a:pt x="4104" y="4004"/>
                  </a:lnTo>
                  <a:lnTo>
                    <a:pt x="4106" y="4006"/>
                  </a:lnTo>
                  <a:lnTo>
                    <a:pt x="4106" y="4008"/>
                  </a:lnTo>
                  <a:lnTo>
                    <a:pt x="4106" y="4012"/>
                  </a:lnTo>
                  <a:lnTo>
                    <a:pt x="4110" y="4014"/>
                  </a:lnTo>
                  <a:lnTo>
                    <a:pt x="4112" y="4014"/>
                  </a:lnTo>
                  <a:lnTo>
                    <a:pt x="4124" y="4014"/>
                  </a:lnTo>
                  <a:lnTo>
                    <a:pt x="4174" y="3996"/>
                  </a:lnTo>
                  <a:lnTo>
                    <a:pt x="4180" y="3980"/>
                  </a:lnTo>
                  <a:lnTo>
                    <a:pt x="4196" y="3972"/>
                  </a:lnTo>
                  <a:lnTo>
                    <a:pt x="4234" y="3960"/>
                  </a:lnTo>
                  <a:lnTo>
                    <a:pt x="4240" y="3956"/>
                  </a:lnTo>
                  <a:lnTo>
                    <a:pt x="4246" y="3950"/>
                  </a:lnTo>
                  <a:lnTo>
                    <a:pt x="4248" y="3946"/>
                  </a:lnTo>
                  <a:lnTo>
                    <a:pt x="4260" y="3956"/>
                  </a:lnTo>
                  <a:lnTo>
                    <a:pt x="4290" y="3978"/>
                  </a:lnTo>
                  <a:lnTo>
                    <a:pt x="4310" y="3986"/>
                  </a:lnTo>
                  <a:lnTo>
                    <a:pt x="4334" y="3990"/>
                  </a:lnTo>
                  <a:lnTo>
                    <a:pt x="4338" y="3994"/>
                  </a:lnTo>
                  <a:lnTo>
                    <a:pt x="4340" y="4000"/>
                  </a:lnTo>
                  <a:lnTo>
                    <a:pt x="4340" y="4006"/>
                  </a:lnTo>
                  <a:lnTo>
                    <a:pt x="4340" y="4012"/>
                  </a:lnTo>
                  <a:lnTo>
                    <a:pt x="4342" y="4020"/>
                  </a:lnTo>
                  <a:lnTo>
                    <a:pt x="4352" y="4030"/>
                  </a:lnTo>
                  <a:lnTo>
                    <a:pt x="4388" y="4056"/>
                  </a:lnTo>
                  <a:lnTo>
                    <a:pt x="4398" y="4066"/>
                  </a:lnTo>
                  <a:lnTo>
                    <a:pt x="4404" y="4074"/>
                  </a:lnTo>
                  <a:lnTo>
                    <a:pt x="4406" y="4082"/>
                  </a:lnTo>
                  <a:lnTo>
                    <a:pt x="4408" y="4090"/>
                  </a:lnTo>
                  <a:lnTo>
                    <a:pt x="4408" y="4094"/>
                  </a:lnTo>
                  <a:lnTo>
                    <a:pt x="4408" y="4098"/>
                  </a:lnTo>
                  <a:lnTo>
                    <a:pt x="4404" y="4100"/>
                  </a:lnTo>
                  <a:lnTo>
                    <a:pt x="4392" y="4114"/>
                  </a:lnTo>
                  <a:lnTo>
                    <a:pt x="4390" y="4120"/>
                  </a:lnTo>
                  <a:lnTo>
                    <a:pt x="4392" y="4126"/>
                  </a:lnTo>
                  <a:lnTo>
                    <a:pt x="4398" y="4130"/>
                  </a:lnTo>
                  <a:lnTo>
                    <a:pt x="4402" y="4132"/>
                  </a:lnTo>
                  <a:lnTo>
                    <a:pt x="4410" y="4132"/>
                  </a:lnTo>
                  <a:lnTo>
                    <a:pt x="4416" y="4132"/>
                  </a:lnTo>
                  <a:lnTo>
                    <a:pt x="4436" y="4126"/>
                  </a:lnTo>
                  <a:lnTo>
                    <a:pt x="4440" y="4124"/>
                  </a:lnTo>
                  <a:lnTo>
                    <a:pt x="4446" y="4124"/>
                  </a:lnTo>
                  <a:lnTo>
                    <a:pt x="4454" y="4126"/>
                  </a:lnTo>
                  <a:lnTo>
                    <a:pt x="4466" y="4130"/>
                  </a:lnTo>
                  <a:lnTo>
                    <a:pt x="4542" y="4178"/>
                  </a:lnTo>
                  <a:lnTo>
                    <a:pt x="4552" y="4182"/>
                  </a:lnTo>
                  <a:lnTo>
                    <a:pt x="4558" y="4182"/>
                  </a:lnTo>
                  <a:lnTo>
                    <a:pt x="4560" y="4180"/>
                  </a:lnTo>
                  <a:lnTo>
                    <a:pt x="4564" y="4176"/>
                  </a:lnTo>
                  <a:lnTo>
                    <a:pt x="4576" y="4166"/>
                  </a:lnTo>
                  <a:lnTo>
                    <a:pt x="4588" y="4162"/>
                  </a:lnTo>
                  <a:lnTo>
                    <a:pt x="4602" y="4126"/>
                  </a:lnTo>
                  <a:lnTo>
                    <a:pt x="4608" y="4100"/>
                  </a:lnTo>
                  <a:lnTo>
                    <a:pt x="4618" y="4070"/>
                  </a:lnTo>
                  <a:lnTo>
                    <a:pt x="4618" y="4052"/>
                  </a:lnTo>
                  <a:lnTo>
                    <a:pt x="4614" y="3986"/>
                  </a:lnTo>
                  <a:lnTo>
                    <a:pt x="4618" y="3974"/>
                  </a:lnTo>
                  <a:lnTo>
                    <a:pt x="4618" y="3962"/>
                  </a:lnTo>
                  <a:lnTo>
                    <a:pt x="4624" y="3890"/>
                  </a:lnTo>
                  <a:lnTo>
                    <a:pt x="4630" y="3868"/>
                  </a:lnTo>
                  <a:lnTo>
                    <a:pt x="4640" y="3858"/>
                  </a:lnTo>
                  <a:lnTo>
                    <a:pt x="4664" y="3854"/>
                  </a:lnTo>
                  <a:lnTo>
                    <a:pt x="4674" y="3844"/>
                  </a:lnTo>
                  <a:lnTo>
                    <a:pt x="4686" y="3824"/>
                  </a:lnTo>
                  <a:lnTo>
                    <a:pt x="4698" y="3790"/>
                  </a:lnTo>
                  <a:lnTo>
                    <a:pt x="4694" y="3742"/>
                  </a:lnTo>
                  <a:lnTo>
                    <a:pt x="4696" y="3710"/>
                  </a:lnTo>
                  <a:lnTo>
                    <a:pt x="4702" y="3692"/>
                  </a:lnTo>
                  <a:lnTo>
                    <a:pt x="4730" y="3630"/>
                  </a:lnTo>
                  <a:lnTo>
                    <a:pt x="4742" y="3610"/>
                  </a:lnTo>
                  <a:lnTo>
                    <a:pt x="4754" y="3600"/>
                  </a:lnTo>
                  <a:lnTo>
                    <a:pt x="4764" y="3598"/>
                  </a:lnTo>
                  <a:lnTo>
                    <a:pt x="4774" y="3604"/>
                  </a:lnTo>
                  <a:lnTo>
                    <a:pt x="4794" y="3634"/>
                  </a:lnTo>
                  <a:lnTo>
                    <a:pt x="4800" y="3636"/>
                  </a:lnTo>
                  <a:lnTo>
                    <a:pt x="4804" y="3634"/>
                  </a:lnTo>
                  <a:lnTo>
                    <a:pt x="4812" y="3626"/>
                  </a:lnTo>
                  <a:lnTo>
                    <a:pt x="4812" y="3616"/>
                  </a:lnTo>
                  <a:lnTo>
                    <a:pt x="4808" y="3604"/>
                  </a:lnTo>
                  <a:lnTo>
                    <a:pt x="4802" y="3592"/>
                  </a:lnTo>
                  <a:lnTo>
                    <a:pt x="4800" y="3588"/>
                  </a:lnTo>
                  <a:lnTo>
                    <a:pt x="4802" y="3584"/>
                  </a:lnTo>
                  <a:lnTo>
                    <a:pt x="4814" y="3580"/>
                  </a:lnTo>
                  <a:lnTo>
                    <a:pt x="4820" y="3576"/>
                  </a:lnTo>
                  <a:lnTo>
                    <a:pt x="4824" y="3568"/>
                  </a:lnTo>
                  <a:lnTo>
                    <a:pt x="4826" y="3528"/>
                  </a:lnTo>
                  <a:lnTo>
                    <a:pt x="4830" y="3514"/>
                  </a:lnTo>
                  <a:lnTo>
                    <a:pt x="4840" y="3502"/>
                  </a:lnTo>
                  <a:lnTo>
                    <a:pt x="4846" y="3496"/>
                  </a:lnTo>
                  <a:lnTo>
                    <a:pt x="4874" y="3480"/>
                  </a:lnTo>
                  <a:lnTo>
                    <a:pt x="4892" y="3452"/>
                  </a:lnTo>
                  <a:lnTo>
                    <a:pt x="4894" y="3440"/>
                  </a:lnTo>
                  <a:lnTo>
                    <a:pt x="4896" y="3420"/>
                  </a:lnTo>
                  <a:lnTo>
                    <a:pt x="4892" y="3398"/>
                  </a:lnTo>
                  <a:lnTo>
                    <a:pt x="4894" y="3372"/>
                  </a:lnTo>
                  <a:lnTo>
                    <a:pt x="4900" y="3354"/>
                  </a:lnTo>
                  <a:lnTo>
                    <a:pt x="4924" y="3322"/>
                  </a:lnTo>
                  <a:lnTo>
                    <a:pt x="4932" y="3314"/>
                  </a:lnTo>
                  <a:lnTo>
                    <a:pt x="4942" y="3308"/>
                  </a:lnTo>
                  <a:lnTo>
                    <a:pt x="4946" y="3310"/>
                  </a:lnTo>
                  <a:lnTo>
                    <a:pt x="4952" y="3318"/>
                  </a:lnTo>
                  <a:lnTo>
                    <a:pt x="4956" y="3332"/>
                  </a:lnTo>
                  <a:lnTo>
                    <a:pt x="4964" y="3336"/>
                  </a:lnTo>
                  <a:lnTo>
                    <a:pt x="4972" y="3338"/>
                  </a:lnTo>
                  <a:lnTo>
                    <a:pt x="4988" y="3332"/>
                  </a:lnTo>
                  <a:lnTo>
                    <a:pt x="5002" y="3320"/>
                  </a:lnTo>
                  <a:lnTo>
                    <a:pt x="5012" y="3316"/>
                  </a:lnTo>
                  <a:lnTo>
                    <a:pt x="5030" y="3314"/>
                  </a:lnTo>
                  <a:lnTo>
                    <a:pt x="5046" y="3300"/>
                  </a:lnTo>
                  <a:lnTo>
                    <a:pt x="5056" y="3298"/>
                  </a:lnTo>
                  <a:lnTo>
                    <a:pt x="5066" y="3302"/>
                  </a:lnTo>
                  <a:lnTo>
                    <a:pt x="5074" y="3312"/>
                  </a:lnTo>
                  <a:lnTo>
                    <a:pt x="5086" y="3336"/>
                  </a:lnTo>
                  <a:lnTo>
                    <a:pt x="5096" y="3344"/>
                  </a:lnTo>
                  <a:lnTo>
                    <a:pt x="5108" y="3342"/>
                  </a:lnTo>
                  <a:lnTo>
                    <a:pt x="5118" y="3334"/>
                  </a:lnTo>
                  <a:lnTo>
                    <a:pt x="5126" y="3326"/>
                  </a:lnTo>
                  <a:lnTo>
                    <a:pt x="5140" y="3318"/>
                  </a:lnTo>
                  <a:lnTo>
                    <a:pt x="5148" y="3310"/>
                  </a:lnTo>
                  <a:lnTo>
                    <a:pt x="5164" y="3294"/>
                  </a:lnTo>
                  <a:lnTo>
                    <a:pt x="5180" y="3282"/>
                  </a:lnTo>
                  <a:lnTo>
                    <a:pt x="5196" y="3278"/>
                  </a:lnTo>
                  <a:lnTo>
                    <a:pt x="5208" y="3274"/>
                  </a:lnTo>
                  <a:lnTo>
                    <a:pt x="5224" y="3270"/>
                  </a:lnTo>
                  <a:lnTo>
                    <a:pt x="5240" y="3266"/>
                  </a:lnTo>
                  <a:lnTo>
                    <a:pt x="5252" y="3258"/>
                  </a:lnTo>
                  <a:lnTo>
                    <a:pt x="5258" y="3250"/>
                  </a:lnTo>
                  <a:lnTo>
                    <a:pt x="5258" y="3240"/>
                  </a:lnTo>
                  <a:lnTo>
                    <a:pt x="5262" y="3228"/>
                  </a:lnTo>
                  <a:lnTo>
                    <a:pt x="5270" y="3214"/>
                  </a:lnTo>
                  <a:lnTo>
                    <a:pt x="5310" y="3186"/>
                  </a:lnTo>
                  <a:lnTo>
                    <a:pt x="5328" y="3182"/>
                  </a:lnTo>
                  <a:lnTo>
                    <a:pt x="5338" y="3174"/>
                  </a:lnTo>
                  <a:lnTo>
                    <a:pt x="5338" y="3160"/>
                  </a:lnTo>
                  <a:lnTo>
                    <a:pt x="5334" y="3144"/>
                  </a:lnTo>
                  <a:lnTo>
                    <a:pt x="5336" y="3134"/>
                  </a:lnTo>
                  <a:lnTo>
                    <a:pt x="5338" y="3126"/>
                  </a:lnTo>
                  <a:lnTo>
                    <a:pt x="5352" y="3112"/>
                  </a:lnTo>
                  <a:lnTo>
                    <a:pt x="5350" y="3086"/>
                  </a:lnTo>
                  <a:lnTo>
                    <a:pt x="5346" y="3062"/>
                  </a:lnTo>
                  <a:lnTo>
                    <a:pt x="5346" y="3044"/>
                  </a:lnTo>
                  <a:lnTo>
                    <a:pt x="5352" y="3030"/>
                  </a:lnTo>
                  <a:lnTo>
                    <a:pt x="5366" y="3024"/>
                  </a:lnTo>
                  <a:lnTo>
                    <a:pt x="5392" y="3016"/>
                  </a:lnTo>
                  <a:lnTo>
                    <a:pt x="5406" y="3010"/>
                  </a:lnTo>
                  <a:lnTo>
                    <a:pt x="5434" y="2986"/>
                  </a:lnTo>
                  <a:lnTo>
                    <a:pt x="5458" y="2962"/>
                  </a:lnTo>
                  <a:lnTo>
                    <a:pt x="5460" y="2948"/>
                  </a:lnTo>
                  <a:lnTo>
                    <a:pt x="5452" y="2920"/>
                  </a:lnTo>
                  <a:lnTo>
                    <a:pt x="5452" y="2906"/>
                  </a:lnTo>
                  <a:lnTo>
                    <a:pt x="5462" y="2886"/>
                  </a:lnTo>
                  <a:lnTo>
                    <a:pt x="5474" y="2878"/>
                  </a:lnTo>
                  <a:lnTo>
                    <a:pt x="5514" y="2866"/>
                  </a:lnTo>
                  <a:lnTo>
                    <a:pt x="5546" y="2844"/>
                  </a:lnTo>
                  <a:lnTo>
                    <a:pt x="5560" y="2842"/>
                  </a:lnTo>
                  <a:lnTo>
                    <a:pt x="5574" y="2842"/>
                  </a:lnTo>
                  <a:lnTo>
                    <a:pt x="5588" y="2848"/>
                  </a:lnTo>
                  <a:lnTo>
                    <a:pt x="5596" y="2834"/>
                  </a:lnTo>
                  <a:lnTo>
                    <a:pt x="5608" y="2808"/>
                  </a:lnTo>
                  <a:lnTo>
                    <a:pt x="5608" y="2792"/>
                  </a:lnTo>
                  <a:lnTo>
                    <a:pt x="5612" y="2760"/>
                  </a:lnTo>
                  <a:lnTo>
                    <a:pt x="5630" y="2702"/>
                  </a:lnTo>
                  <a:lnTo>
                    <a:pt x="5628" y="2686"/>
                  </a:lnTo>
                  <a:lnTo>
                    <a:pt x="5620" y="2674"/>
                  </a:lnTo>
                  <a:lnTo>
                    <a:pt x="5592" y="2656"/>
                  </a:lnTo>
                  <a:lnTo>
                    <a:pt x="5586" y="2646"/>
                  </a:lnTo>
                  <a:lnTo>
                    <a:pt x="5576" y="2640"/>
                  </a:lnTo>
                  <a:lnTo>
                    <a:pt x="5566" y="2640"/>
                  </a:lnTo>
                  <a:lnTo>
                    <a:pt x="5530" y="2646"/>
                  </a:lnTo>
                  <a:lnTo>
                    <a:pt x="5522" y="2642"/>
                  </a:lnTo>
                  <a:lnTo>
                    <a:pt x="5520" y="2636"/>
                  </a:lnTo>
                  <a:lnTo>
                    <a:pt x="5516" y="2628"/>
                  </a:lnTo>
                  <a:lnTo>
                    <a:pt x="5510" y="2624"/>
                  </a:lnTo>
                  <a:lnTo>
                    <a:pt x="5502" y="2624"/>
                  </a:lnTo>
                  <a:lnTo>
                    <a:pt x="5492" y="2618"/>
                  </a:lnTo>
                  <a:lnTo>
                    <a:pt x="5482" y="2602"/>
                  </a:lnTo>
                  <a:lnTo>
                    <a:pt x="5464" y="2568"/>
                  </a:lnTo>
                  <a:lnTo>
                    <a:pt x="5448" y="2546"/>
                  </a:lnTo>
                  <a:lnTo>
                    <a:pt x="5436" y="2540"/>
                  </a:lnTo>
                  <a:lnTo>
                    <a:pt x="5402" y="2536"/>
                  </a:lnTo>
                  <a:lnTo>
                    <a:pt x="5362" y="2520"/>
                  </a:lnTo>
                  <a:lnTo>
                    <a:pt x="5346" y="2514"/>
                  </a:lnTo>
                  <a:lnTo>
                    <a:pt x="5334" y="2510"/>
                  </a:lnTo>
                  <a:lnTo>
                    <a:pt x="5324" y="2510"/>
                  </a:lnTo>
                  <a:lnTo>
                    <a:pt x="5316" y="2514"/>
                  </a:lnTo>
                  <a:lnTo>
                    <a:pt x="5302" y="2528"/>
                  </a:lnTo>
                  <a:lnTo>
                    <a:pt x="5282" y="2538"/>
                  </a:lnTo>
                  <a:lnTo>
                    <a:pt x="5264" y="2552"/>
                  </a:lnTo>
                  <a:lnTo>
                    <a:pt x="5252" y="2556"/>
                  </a:lnTo>
                  <a:lnTo>
                    <a:pt x="5242" y="2552"/>
                  </a:lnTo>
                  <a:lnTo>
                    <a:pt x="5236" y="2542"/>
                  </a:lnTo>
                  <a:lnTo>
                    <a:pt x="5232" y="2530"/>
                  </a:lnTo>
                  <a:lnTo>
                    <a:pt x="5224" y="2514"/>
                  </a:lnTo>
                  <a:lnTo>
                    <a:pt x="5218" y="2506"/>
                  </a:lnTo>
                  <a:lnTo>
                    <a:pt x="5218" y="2496"/>
                  </a:lnTo>
                  <a:lnTo>
                    <a:pt x="5218" y="2492"/>
                  </a:lnTo>
                  <a:lnTo>
                    <a:pt x="5224" y="2490"/>
                  </a:lnTo>
                  <a:lnTo>
                    <a:pt x="5230" y="2484"/>
                  </a:lnTo>
                  <a:lnTo>
                    <a:pt x="5234" y="2474"/>
                  </a:lnTo>
                  <a:lnTo>
                    <a:pt x="5236" y="2446"/>
                  </a:lnTo>
                  <a:lnTo>
                    <a:pt x="5242" y="2440"/>
                  </a:lnTo>
                  <a:lnTo>
                    <a:pt x="5256" y="2434"/>
                  </a:lnTo>
                  <a:lnTo>
                    <a:pt x="5262" y="2430"/>
                  </a:lnTo>
                  <a:lnTo>
                    <a:pt x="5272" y="2416"/>
                  </a:lnTo>
                  <a:lnTo>
                    <a:pt x="5278" y="2408"/>
                  </a:lnTo>
                  <a:lnTo>
                    <a:pt x="5282" y="2400"/>
                  </a:lnTo>
                  <a:lnTo>
                    <a:pt x="5282" y="2388"/>
                  </a:lnTo>
                  <a:lnTo>
                    <a:pt x="5280" y="2374"/>
                  </a:lnTo>
                  <a:lnTo>
                    <a:pt x="5268" y="2356"/>
                  </a:lnTo>
                  <a:lnTo>
                    <a:pt x="5250" y="2312"/>
                  </a:lnTo>
                  <a:lnTo>
                    <a:pt x="5240" y="2298"/>
                  </a:lnTo>
                  <a:lnTo>
                    <a:pt x="5238" y="2290"/>
                  </a:lnTo>
                  <a:lnTo>
                    <a:pt x="5244" y="2282"/>
                  </a:lnTo>
                  <a:lnTo>
                    <a:pt x="5242" y="2272"/>
                  </a:lnTo>
                  <a:lnTo>
                    <a:pt x="5236" y="2266"/>
                  </a:lnTo>
                  <a:lnTo>
                    <a:pt x="5252" y="2252"/>
                  </a:lnTo>
                  <a:lnTo>
                    <a:pt x="5280" y="2252"/>
                  </a:lnTo>
                  <a:lnTo>
                    <a:pt x="5292" y="2262"/>
                  </a:lnTo>
                  <a:lnTo>
                    <a:pt x="5324" y="2298"/>
                  </a:lnTo>
                  <a:lnTo>
                    <a:pt x="5346" y="2314"/>
                  </a:lnTo>
                  <a:lnTo>
                    <a:pt x="5368" y="2320"/>
                  </a:lnTo>
                  <a:lnTo>
                    <a:pt x="5386" y="2320"/>
                  </a:lnTo>
                  <a:lnTo>
                    <a:pt x="5402" y="2314"/>
                  </a:lnTo>
                  <a:lnTo>
                    <a:pt x="5436" y="2292"/>
                  </a:lnTo>
                  <a:lnTo>
                    <a:pt x="5456" y="2286"/>
                  </a:lnTo>
                  <a:lnTo>
                    <a:pt x="5502" y="2288"/>
                  </a:lnTo>
                  <a:lnTo>
                    <a:pt x="5520" y="2296"/>
                  </a:lnTo>
                  <a:lnTo>
                    <a:pt x="5552" y="2316"/>
                  </a:lnTo>
                  <a:lnTo>
                    <a:pt x="5574" y="2318"/>
                  </a:lnTo>
                  <a:lnTo>
                    <a:pt x="5640" y="2316"/>
                  </a:lnTo>
                  <a:lnTo>
                    <a:pt x="5666" y="2326"/>
                  </a:lnTo>
                  <a:lnTo>
                    <a:pt x="5680" y="2326"/>
                  </a:lnTo>
                  <a:lnTo>
                    <a:pt x="5786" y="2330"/>
                  </a:lnTo>
                  <a:lnTo>
                    <a:pt x="5842" y="2338"/>
                  </a:lnTo>
                  <a:lnTo>
                    <a:pt x="5866" y="2334"/>
                  </a:lnTo>
                  <a:lnTo>
                    <a:pt x="5874" y="2330"/>
                  </a:lnTo>
                  <a:lnTo>
                    <a:pt x="5880" y="2320"/>
                  </a:lnTo>
                  <a:lnTo>
                    <a:pt x="5890" y="2314"/>
                  </a:lnTo>
                  <a:lnTo>
                    <a:pt x="5920" y="2300"/>
                  </a:lnTo>
                  <a:lnTo>
                    <a:pt x="5942" y="2288"/>
                  </a:lnTo>
                  <a:lnTo>
                    <a:pt x="5948" y="2282"/>
                  </a:lnTo>
                  <a:lnTo>
                    <a:pt x="5950" y="2274"/>
                  </a:lnTo>
                  <a:lnTo>
                    <a:pt x="5950" y="2262"/>
                  </a:lnTo>
                  <a:lnTo>
                    <a:pt x="5952" y="2252"/>
                  </a:lnTo>
                  <a:lnTo>
                    <a:pt x="5960" y="2244"/>
                  </a:lnTo>
                  <a:lnTo>
                    <a:pt x="5974" y="2238"/>
                  </a:lnTo>
                  <a:lnTo>
                    <a:pt x="5996" y="2234"/>
                  </a:lnTo>
                  <a:lnTo>
                    <a:pt x="6008" y="2230"/>
                  </a:lnTo>
                  <a:lnTo>
                    <a:pt x="6028" y="2218"/>
                  </a:lnTo>
                  <a:lnTo>
                    <a:pt x="6036" y="2212"/>
                  </a:lnTo>
                  <a:lnTo>
                    <a:pt x="6040" y="2204"/>
                  </a:lnTo>
                  <a:lnTo>
                    <a:pt x="6040" y="2194"/>
                  </a:lnTo>
                  <a:lnTo>
                    <a:pt x="6040" y="2188"/>
                  </a:lnTo>
                  <a:lnTo>
                    <a:pt x="6048" y="2198"/>
                  </a:lnTo>
                  <a:lnTo>
                    <a:pt x="6024" y="2166"/>
                  </a:lnTo>
                  <a:lnTo>
                    <a:pt x="6010" y="2154"/>
                  </a:lnTo>
                  <a:lnTo>
                    <a:pt x="6006" y="2150"/>
                  </a:lnTo>
                  <a:lnTo>
                    <a:pt x="6002" y="2146"/>
                  </a:lnTo>
                  <a:lnTo>
                    <a:pt x="6000" y="2142"/>
                  </a:lnTo>
                  <a:lnTo>
                    <a:pt x="6002" y="2134"/>
                  </a:lnTo>
                  <a:lnTo>
                    <a:pt x="6002" y="2126"/>
                  </a:lnTo>
                  <a:lnTo>
                    <a:pt x="6004" y="2114"/>
                  </a:lnTo>
                  <a:lnTo>
                    <a:pt x="6002" y="2110"/>
                  </a:lnTo>
                  <a:lnTo>
                    <a:pt x="5998" y="2106"/>
                  </a:lnTo>
                  <a:lnTo>
                    <a:pt x="5990" y="2098"/>
                  </a:lnTo>
                  <a:lnTo>
                    <a:pt x="5978" y="2088"/>
                  </a:lnTo>
                  <a:lnTo>
                    <a:pt x="5968" y="2078"/>
                  </a:lnTo>
                  <a:lnTo>
                    <a:pt x="5962" y="2070"/>
                  </a:lnTo>
                  <a:lnTo>
                    <a:pt x="5958" y="2058"/>
                  </a:lnTo>
                  <a:lnTo>
                    <a:pt x="5960" y="2054"/>
                  </a:lnTo>
                  <a:lnTo>
                    <a:pt x="5962" y="2050"/>
                  </a:lnTo>
                  <a:lnTo>
                    <a:pt x="5968" y="2050"/>
                  </a:lnTo>
                  <a:lnTo>
                    <a:pt x="5984" y="2048"/>
                  </a:lnTo>
                  <a:lnTo>
                    <a:pt x="5992" y="2044"/>
                  </a:lnTo>
                  <a:lnTo>
                    <a:pt x="6000" y="2032"/>
                  </a:lnTo>
                  <a:lnTo>
                    <a:pt x="6006" y="1984"/>
                  </a:lnTo>
                  <a:lnTo>
                    <a:pt x="6016" y="1964"/>
                  </a:lnTo>
                  <a:lnTo>
                    <a:pt x="6020" y="1954"/>
                  </a:lnTo>
                  <a:lnTo>
                    <a:pt x="6022" y="1944"/>
                  </a:lnTo>
                  <a:lnTo>
                    <a:pt x="6024" y="1900"/>
                  </a:lnTo>
                  <a:lnTo>
                    <a:pt x="6020" y="1892"/>
                  </a:lnTo>
                  <a:lnTo>
                    <a:pt x="6016" y="1886"/>
                  </a:lnTo>
                  <a:lnTo>
                    <a:pt x="6004" y="1880"/>
                  </a:lnTo>
                  <a:lnTo>
                    <a:pt x="6000" y="1874"/>
                  </a:lnTo>
                  <a:lnTo>
                    <a:pt x="6000" y="1870"/>
                  </a:lnTo>
                  <a:lnTo>
                    <a:pt x="6000" y="1860"/>
                  </a:lnTo>
                  <a:lnTo>
                    <a:pt x="6006" y="1824"/>
                  </a:lnTo>
                  <a:lnTo>
                    <a:pt x="6008" y="1808"/>
                  </a:lnTo>
                  <a:lnTo>
                    <a:pt x="6002" y="1792"/>
                  </a:lnTo>
                  <a:lnTo>
                    <a:pt x="6000" y="1780"/>
                  </a:lnTo>
                  <a:lnTo>
                    <a:pt x="6002" y="1774"/>
                  </a:lnTo>
                  <a:lnTo>
                    <a:pt x="6004" y="1768"/>
                  </a:lnTo>
                  <a:lnTo>
                    <a:pt x="6008" y="1764"/>
                  </a:lnTo>
                  <a:lnTo>
                    <a:pt x="6012" y="1762"/>
                  </a:lnTo>
                  <a:lnTo>
                    <a:pt x="6016" y="1760"/>
                  </a:lnTo>
                  <a:lnTo>
                    <a:pt x="6034" y="1768"/>
                  </a:lnTo>
                  <a:lnTo>
                    <a:pt x="6044" y="1766"/>
                  </a:lnTo>
                  <a:lnTo>
                    <a:pt x="6052" y="1762"/>
                  </a:lnTo>
                  <a:lnTo>
                    <a:pt x="6058" y="1750"/>
                  </a:lnTo>
                  <a:lnTo>
                    <a:pt x="6058" y="1744"/>
                  </a:lnTo>
                  <a:lnTo>
                    <a:pt x="6056" y="1740"/>
                  </a:lnTo>
                  <a:lnTo>
                    <a:pt x="6046" y="1730"/>
                  </a:lnTo>
                  <a:lnTo>
                    <a:pt x="6042" y="1722"/>
                  </a:lnTo>
                  <a:lnTo>
                    <a:pt x="6038" y="1716"/>
                  </a:lnTo>
                  <a:lnTo>
                    <a:pt x="6034" y="1696"/>
                  </a:lnTo>
                  <a:lnTo>
                    <a:pt x="6030" y="1688"/>
                  </a:lnTo>
                  <a:lnTo>
                    <a:pt x="6026" y="1684"/>
                  </a:lnTo>
                  <a:lnTo>
                    <a:pt x="6022" y="1682"/>
                  </a:lnTo>
                  <a:lnTo>
                    <a:pt x="5998" y="1682"/>
                  </a:lnTo>
                  <a:lnTo>
                    <a:pt x="5992" y="1680"/>
                  </a:lnTo>
                  <a:lnTo>
                    <a:pt x="5988" y="1674"/>
                  </a:lnTo>
                  <a:lnTo>
                    <a:pt x="5988" y="1668"/>
                  </a:lnTo>
                  <a:lnTo>
                    <a:pt x="5990" y="1652"/>
                  </a:lnTo>
                  <a:lnTo>
                    <a:pt x="5986" y="1646"/>
                  </a:lnTo>
                  <a:lnTo>
                    <a:pt x="5982" y="1642"/>
                  </a:lnTo>
                  <a:lnTo>
                    <a:pt x="5978" y="1642"/>
                  </a:lnTo>
                  <a:lnTo>
                    <a:pt x="5972" y="1644"/>
                  </a:lnTo>
                  <a:lnTo>
                    <a:pt x="5924" y="1666"/>
                  </a:lnTo>
                  <a:lnTo>
                    <a:pt x="5916" y="1668"/>
                  </a:lnTo>
                  <a:lnTo>
                    <a:pt x="5904" y="1668"/>
                  </a:lnTo>
                  <a:lnTo>
                    <a:pt x="5874" y="1666"/>
                  </a:lnTo>
                  <a:lnTo>
                    <a:pt x="5806" y="1642"/>
                  </a:lnTo>
                  <a:lnTo>
                    <a:pt x="5798" y="1642"/>
                  </a:lnTo>
                  <a:lnTo>
                    <a:pt x="5788" y="1646"/>
                  </a:lnTo>
                  <a:lnTo>
                    <a:pt x="5786" y="1652"/>
                  </a:lnTo>
                  <a:lnTo>
                    <a:pt x="5786" y="1658"/>
                  </a:lnTo>
                  <a:lnTo>
                    <a:pt x="5786" y="1666"/>
                  </a:lnTo>
                  <a:lnTo>
                    <a:pt x="5786" y="1672"/>
                  </a:lnTo>
                  <a:lnTo>
                    <a:pt x="5790" y="1684"/>
                  </a:lnTo>
                  <a:lnTo>
                    <a:pt x="5790" y="1690"/>
                  </a:lnTo>
                  <a:lnTo>
                    <a:pt x="5786" y="1700"/>
                  </a:lnTo>
                  <a:lnTo>
                    <a:pt x="5776" y="1710"/>
                  </a:lnTo>
                  <a:lnTo>
                    <a:pt x="5766" y="1712"/>
                  </a:lnTo>
                  <a:lnTo>
                    <a:pt x="5740" y="1708"/>
                  </a:lnTo>
                  <a:lnTo>
                    <a:pt x="5704" y="1712"/>
                  </a:lnTo>
                  <a:lnTo>
                    <a:pt x="5702" y="1708"/>
                  </a:lnTo>
                  <a:lnTo>
                    <a:pt x="5706" y="1702"/>
                  </a:lnTo>
                  <a:lnTo>
                    <a:pt x="5718" y="1674"/>
                  </a:lnTo>
                  <a:lnTo>
                    <a:pt x="5716" y="1664"/>
                  </a:lnTo>
                  <a:lnTo>
                    <a:pt x="5714" y="1658"/>
                  </a:lnTo>
                  <a:lnTo>
                    <a:pt x="5708" y="1654"/>
                  </a:lnTo>
                  <a:lnTo>
                    <a:pt x="5702" y="1652"/>
                  </a:lnTo>
                  <a:lnTo>
                    <a:pt x="5698" y="1652"/>
                  </a:lnTo>
                  <a:lnTo>
                    <a:pt x="5694" y="1654"/>
                  </a:lnTo>
                  <a:lnTo>
                    <a:pt x="5690" y="1654"/>
                  </a:lnTo>
                  <a:lnTo>
                    <a:pt x="5688" y="1656"/>
                  </a:lnTo>
                  <a:lnTo>
                    <a:pt x="5684" y="1654"/>
                  </a:lnTo>
                  <a:lnTo>
                    <a:pt x="5678" y="1652"/>
                  </a:lnTo>
                  <a:lnTo>
                    <a:pt x="5676" y="1648"/>
                  </a:lnTo>
                  <a:lnTo>
                    <a:pt x="5676" y="1642"/>
                  </a:lnTo>
                  <a:lnTo>
                    <a:pt x="5676" y="1608"/>
                  </a:lnTo>
                  <a:lnTo>
                    <a:pt x="5676" y="1594"/>
                  </a:lnTo>
                  <a:lnTo>
                    <a:pt x="5676" y="1590"/>
                  </a:lnTo>
                  <a:lnTo>
                    <a:pt x="5672" y="1588"/>
                  </a:lnTo>
                  <a:lnTo>
                    <a:pt x="5668" y="1594"/>
                  </a:lnTo>
                  <a:lnTo>
                    <a:pt x="5666" y="1596"/>
                  </a:lnTo>
                  <a:lnTo>
                    <a:pt x="5660" y="1606"/>
                  </a:lnTo>
                  <a:lnTo>
                    <a:pt x="5658" y="1610"/>
                  </a:lnTo>
                  <a:lnTo>
                    <a:pt x="5654" y="1614"/>
                  </a:lnTo>
                  <a:lnTo>
                    <a:pt x="5648" y="1616"/>
                  </a:lnTo>
                  <a:lnTo>
                    <a:pt x="5644" y="1616"/>
                  </a:lnTo>
                  <a:lnTo>
                    <a:pt x="5638" y="1610"/>
                  </a:lnTo>
                  <a:lnTo>
                    <a:pt x="5634" y="1606"/>
                  </a:lnTo>
                  <a:lnTo>
                    <a:pt x="5634" y="1600"/>
                  </a:lnTo>
                  <a:lnTo>
                    <a:pt x="5638" y="1594"/>
                  </a:lnTo>
                  <a:lnTo>
                    <a:pt x="5640" y="1586"/>
                  </a:lnTo>
                  <a:lnTo>
                    <a:pt x="5644" y="1578"/>
                  </a:lnTo>
                  <a:lnTo>
                    <a:pt x="5642" y="1562"/>
                  </a:lnTo>
                  <a:lnTo>
                    <a:pt x="5640" y="1554"/>
                  </a:lnTo>
                  <a:lnTo>
                    <a:pt x="5638" y="1550"/>
                  </a:lnTo>
                  <a:lnTo>
                    <a:pt x="5634" y="1548"/>
                  </a:lnTo>
                  <a:lnTo>
                    <a:pt x="5632" y="1546"/>
                  </a:lnTo>
                  <a:lnTo>
                    <a:pt x="5628" y="1548"/>
                  </a:lnTo>
                  <a:lnTo>
                    <a:pt x="5600" y="1570"/>
                  </a:lnTo>
                  <a:lnTo>
                    <a:pt x="5594" y="1572"/>
                  </a:lnTo>
                  <a:lnTo>
                    <a:pt x="5588" y="1576"/>
                  </a:lnTo>
                  <a:lnTo>
                    <a:pt x="5582" y="1578"/>
                  </a:lnTo>
                  <a:lnTo>
                    <a:pt x="5578" y="1576"/>
                  </a:lnTo>
                  <a:lnTo>
                    <a:pt x="5576" y="1576"/>
                  </a:lnTo>
                  <a:lnTo>
                    <a:pt x="5566" y="1572"/>
                  </a:lnTo>
                  <a:lnTo>
                    <a:pt x="5532" y="1544"/>
                  </a:lnTo>
                  <a:lnTo>
                    <a:pt x="5516" y="1538"/>
                  </a:lnTo>
                  <a:lnTo>
                    <a:pt x="5508" y="1536"/>
                  </a:lnTo>
                  <a:lnTo>
                    <a:pt x="5492" y="1538"/>
                  </a:lnTo>
                  <a:lnTo>
                    <a:pt x="5480" y="1536"/>
                  </a:lnTo>
                  <a:lnTo>
                    <a:pt x="5472" y="1532"/>
                  </a:lnTo>
                  <a:lnTo>
                    <a:pt x="5464" y="1528"/>
                  </a:lnTo>
                  <a:lnTo>
                    <a:pt x="5412" y="1490"/>
                  </a:lnTo>
                  <a:lnTo>
                    <a:pt x="5406" y="1484"/>
                  </a:lnTo>
                  <a:lnTo>
                    <a:pt x="5402" y="1476"/>
                  </a:lnTo>
                  <a:lnTo>
                    <a:pt x="5402" y="1472"/>
                  </a:lnTo>
                  <a:lnTo>
                    <a:pt x="5402" y="1470"/>
                  </a:lnTo>
                  <a:lnTo>
                    <a:pt x="5402" y="1464"/>
                  </a:lnTo>
                  <a:lnTo>
                    <a:pt x="5406" y="1458"/>
                  </a:lnTo>
                  <a:lnTo>
                    <a:pt x="5408" y="1450"/>
                  </a:lnTo>
                  <a:lnTo>
                    <a:pt x="5406" y="1444"/>
                  </a:lnTo>
                  <a:lnTo>
                    <a:pt x="5396" y="1430"/>
                  </a:lnTo>
                  <a:lnTo>
                    <a:pt x="5396" y="1428"/>
                  </a:lnTo>
                  <a:lnTo>
                    <a:pt x="5396" y="1428"/>
                  </a:lnTo>
                  <a:lnTo>
                    <a:pt x="5392" y="1418"/>
                  </a:lnTo>
                  <a:lnTo>
                    <a:pt x="5384" y="1408"/>
                  </a:lnTo>
                  <a:lnTo>
                    <a:pt x="5376" y="1404"/>
                  </a:lnTo>
                  <a:lnTo>
                    <a:pt x="5368" y="1402"/>
                  </a:lnTo>
                  <a:lnTo>
                    <a:pt x="5360" y="1402"/>
                  </a:lnTo>
                  <a:lnTo>
                    <a:pt x="5354" y="1402"/>
                  </a:lnTo>
                  <a:lnTo>
                    <a:pt x="5350" y="1404"/>
                  </a:lnTo>
                  <a:lnTo>
                    <a:pt x="5340" y="1410"/>
                  </a:lnTo>
                  <a:lnTo>
                    <a:pt x="5330" y="1414"/>
                  </a:lnTo>
                  <a:lnTo>
                    <a:pt x="5322" y="1414"/>
                  </a:lnTo>
                  <a:lnTo>
                    <a:pt x="5310" y="1410"/>
                  </a:lnTo>
                  <a:lnTo>
                    <a:pt x="5304" y="1406"/>
                  </a:lnTo>
                  <a:lnTo>
                    <a:pt x="5302" y="1400"/>
                  </a:lnTo>
                  <a:lnTo>
                    <a:pt x="5300" y="1392"/>
                  </a:lnTo>
                  <a:lnTo>
                    <a:pt x="5296" y="1382"/>
                  </a:lnTo>
                  <a:lnTo>
                    <a:pt x="5290" y="1378"/>
                  </a:lnTo>
                  <a:lnTo>
                    <a:pt x="5262" y="1380"/>
                  </a:lnTo>
                  <a:lnTo>
                    <a:pt x="5234" y="1372"/>
                  </a:lnTo>
                  <a:lnTo>
                    <a:pt x="5216" y="1370"/>
                  </a:lnTo>
                  <a:lnTo>
                    <a:pt x="5206" y="1368"/>
                  </a:lnTo>
                  <a:lnTo>
                    <a:pt x="5200" y="1364"/>
                  </a:lnTo>
                  <a:lnTo>
                    <a:pt x="5198" y="1358"/>
                  </a:lnTo>
                  <a:lnTo>
                    <a:pt x="5198" y="1354"/>
                  </a:lnTo>
                  <a:lnTo>
                    <a:pt x="5200" y="1350"/>
                  </a:lnTo>
                  <a:lnTo>
                    <a:pt x="5202" y="1346"/>
                  </a:lnTo>
                  <a:lnTo>
                    <a:pt x="5204" y="1342"/>
                  </a:lnTo>
                  <a:lnTo>
                    <a:pt x="5202" y="1340"/>
                  </a:lnTo>
                  <a:lnTo>
                    <a:pt x="5200" y="1334"/>
                  </a:lnTo>
                  <a:lnTo>
                    <a:pt x="5194" y="1326"/>
                  </a:lnTo>
                  <a:lnTo>
                    <a:pt x="5192" y="1320"/>
                  </a:lnTo>
                  <a:lnTo>
                    <a:pt x="5188" y="1298"/>
                  </a:lnTo>
                  <a:lnTo>
                    <a:pt x="5172" y="1276"/>
                  </a:lnTo>
                  <a:lnTo>
                    <a:pt x="5110" y="1294"/>
                  </a:lnTo>
                  <a:lnTo>
                    <a:pt x="5096" y="1302"/>
                  </a:lnTo>
                  <a:lnTo>
                    <a:pt x="5098" y="1306"/>
                  </a:lnTo>
                  <a:lnTo>
                    <a:pt x="5102" y="1308"/>
                  </a:lnTo>
                  <a:lnTo>
                    <a:pt x="5122" y="1320"/>
                  </a:lnTo>
                  <a:lnTo>
                    <a:pt x="5126" y="1326"/>
                  </a:lnTo>
                  <a:lnTo>
                    <a:pt x="5126" y="1332"/>
                  </a:lnTo>
                  <a:lnTo>
                    <a:pt x="5124" y="1340"/>
                  </a:lnTo>
                  <a:lnTo>
                    <a:pt x="5118" y="1344"/>
                  </a:lnTo>
                  <a:lnTo>
                    <a:pt x="5110" y="1346"/>
                  </a:lnTo>
                  <a:lnTo>
                    <a:pt x="5092" y="1348"/>
                  </a:lnTo>
                  <a:lnTo>
                    <a:pt x="5072" y="1348"/>
                  </a:lnTo>
                  <a:lnTo>
                    <a:pt x="5064" y="1346"/>
                  </a:lnTo>
                  <a:lnTo>
                    <a:pt x="5058" y="1342"/>
                  </a:lnTo>
                  <a:lnTo>
                    <a:pt x="5054" y="1340"/>
                  </a:lnTo>
                  <a:lnTo>
                    <a:pt x="5054" y="1336"/>
                  </a:lnTo>
                  <a:lnTo>
                    <a:pt x="5054" y="1330"/>
                  </a:lnTo>
                  <a:lnTo>
                    <a:pt x="5058" y="1320"/>
                  </a:lnTo>
                  <a:lnTo>
                    <a:pt x="5060" y="1318"/>
                  </a:lnTo>
                  <a:lnTo>
                    <a:pt x="5058" y="1314"/>
                  </a:lnTo>
                  <a:lnTo>
                    <a:pt x="5056" y="1312"/>
                  </a:lnTo>
                  <a:lnTo>
                    <a:pt x="5052" y="1308"/>
                  </a:lnTo>
                  <a:lnTo>
                    <a:pt x="5036" y="1304"/>
                  </a:lnTo>
                  <a:lnTo>
                    <a:pt x="5026" y="1300"/>
                  </a:lnTo>
                  <a:lnTo>
                    <a:pt x="5014" y="1298"/>
                  </a:lnTo>
                  <a:lnTo>
                    <a:pt x="5008" y="1300"/>
                  </a:lnTo>
                  <a:lnTo>
                    <a:pt x="4996" y="1302"/>
                  </a:lnTo>
                  <a:lnTo>
                    <a:pt x="4988" y="1302"/>
                  </a:lnTo>
                  <a:lnTo>
                    <a:pt x="4980" y="1300"/>
                  </a:lnTo>
                  <a:lnTo>
                    <a:pt x="4970" y="1300"/>
                  </a:lnTo>
                  <a:lnTo>
                    <a:pt x="4964" y="1302"/>
                  </a:lnTo>
                  <a:lnTo>
                    <a:pt x="4964" y="1308"/>
                  </a:lnTo>
                  <a:lnTo>
                    <a:pt x="4970" y="1334"/>
                  </a:lnTo>
                  <a:lnTo>
                    <a:pt x="4970" y="1340"/>
                  </a:lnTo>
                  <a:lnTo>
                    <a:pt x="4968" y="1348"/>
                  </a:lnTo>
                  <a:lnTo>
                    <a:pt x="4968" y="1354"/>
                  </a:lnTo>
                  <a:lnTo>
                    <a:pt x="4964" y="1360"/>
                  </a:lnTo>
                  <a:lnTo>
                    <a:pt x="4956" y="1376"/>
                  </a:lnTo>
                  <a:lnTo>
                    <a:pt x="4944" y="1390"/>
                  </a:lnTo>
                  <a:lnTo>
                    <a:pt x="4926" y="1408"/>
                  </a:lnTo>
                  <a:lnTo>
                    <a:pt x="4926" y="1416"/>
                  </a:lnTo>
                  <a:lnTo>
                    <a:pt x="4922" y="1420"/>
                  </a:lnTo>
                  <a:lnTo>
                    <a:pt x="4922" y="1428"/>
                  </a:lnTo>
                  <a:lnTo>
                    <a:pt x="4922" y="1428"/>
                  </a:lnTo>
                  <a:lnTo>
                    <a:pt x="4926" y="1434"/>
                  </a:lnTo>
                  <a:lnTo>
                    <a:pt x="4928" y="1440"/>
                  </a:lnTo>
                  <a:lnTo>
                    <a:pt x="4928" y="1444"/>
                  </a:lnTo>
                  <a:lnTo>
                    <a:pt x="4930" y="1450"/>
                  </a:lnTo>
                  <a:lnTo>
                    <a:pt x="4930" y="1456"/>
                  </a:lnTo>
                  <a:lnTo>
                    <a:pt x="4928" y="1462"/>
                  </a:lnTo>
                  <a:lnTo>
                    <a:pt x="4924" y="1464"/>
                  </a:lnTo>
                  <a:lnTo>
                    <a:pt x="4920" y="1466"/>
                  </a:lnTo>
                  <a:lnTo>
                    <a:pt x="4904" y="1466"/>
                  </a:lnTo>
                  <a:lnTo>
                    <a:pt x="4898" y="1468"/>
                  </a:lnTo>
                  <a:lnTo>
                    <a:pt x="4892" y="1470"/>
                  </a:lnTo>
                  <a:lnTo>
                    <a:pt x="4888" y="1476"/>
                  </a:lnTo>
                  <a:lnTo>
                    <a:pt x="4870" y="1498"/>
                  </a:lnTo>
                  <a:lnTo>
                    <a:pt x="4850" y="1490"/>
                  </a:lnTo>
                  <a:lnTo>
                    <a:pt x="4824" y="1464"/>
                  </a:lnTo>
                  <a:lnTo>
                    <a:pt x="4812" y="1458"/>
                  </a:lnTo>
                  <a:lnTo>
                    <a:pt x="4806" y="1456"/>
                  </a:lnTo>
                  <a:lnTo>
                    <a:pt x="4802" y="1456"/>
                  </a:lnTo>
                  <a:lnTo>
                    <a:pt x="4784" y="1462"/>
                  </a:lnTo>
                  <a:lnTo>
                    <a:pt x="4774" y="1464"/>
                  </a:lnTo>
                  <a:lnTo>
                    <a:pt x="4762" y="1464"/>
                  </a:lnTo>
                  <a:lnTo>
                    <a:pt x="4756" y="1462"/>
                  </a:lnTo>
                  <a:lnTo>
                    <a:pt x="4750" y="1458"/>
                  </a:lnTo>
                  <a:lnTo>
                    <a:pt x="4744" y="1450"/>
                  </a:lnTo>
                  <a:lnTo>
                    <a:pt x="4738" y="1442"/>
                  </a:lnTo>
                  <a:lnTo>
                    <a:pt x="4734" y="1442"/>
                  </a:lnTo>
                  <a:lnTo>
                    <a:pt x="4728" y="1442"/>
                  </a:lnTo>
                  <a:lnTo>
                    <a:pt x="4692" y="1452"/>
                  </a:lnTo>
                  <a:lnTo>
                    <a:pt x="4686" y="1452"/>
                  </a:lnTo>
                  <a:lnTo>
                    <a:pt x="4668" y="1452"/>
                  </a:lnTo>
                  <a:lnTo>
                    <a:pt x="4650" y="1450"/>
                  </a:lnTo>
                  <a:lnTo>
                    <a:pt x="4640" y="1446"/>
                  </a:lnTo>
                  <a:lnTo>
                    <a:pt x="4638" y="1442"/>
                  </a:lnTo>
                  <a:lnTo>
                    <a:pt x="4638" y="1436"/>
                  </a:lnTo>
                  <a:lnTo>
                    <a:pt x="4640" y="1428"/>
                  </a:lnTo>
                  <a:lnTo>
                    <a:pt x="4648" y="1422"/>
                  </a:lnTo>
                  <a:lnTo>
                    <a:pt x="4652" y="1416"/>
                  </a:lnTo>
                  <a:lnTo>
                    <a:pt x="4654" y="1410"/>
                  </a:lnTo>
                  <a:lnTo>
                    <a:pt x="4656" y="1404"/>
                  </a:lnTo>
                  <a:lnTo>
                    <a:pt x="4658" y="1398"/>
                  </a:lnTo>
                  <a:lnTo>
                    <a:pt x="4658" y="1390"/>
                  </a:lnTo>
                  <a:lnTo>
                    <a:pt x="4660" y="1386"/>
                  </a:lnTo>
                  <a:lnTo>
                    <a:pt x="4662" y="1382"/>
                  </a:lnTo>
                  <a:lnTo>
                    <a:pt x="4664" y="1378"/>
                  </a:lnTo>
                  <a:lnTo>
                    <a:pt x="4668" y="1374"/>
                  </a:lnTo>
                  <a:lnTo>
                    <a:pt x="4678" y="1366"/>
                  </a:lnTo>
                  <a:lnTo>
                    <a:pt x="4680" y="1362"/>
                  </a:lnTo>
                  <a:lnTo>
                    <a:pt x="4684" y="1340"/>
                  </a:lnTo>
                  <a:lnTo>
                    <a:pt x="4684" y="1334"/>
                  </a:lnTo>
                  <a:lnTo>
                    <a:pt x="4704" y="1286"/>
                  </a:lnTo>
                  <a:lnTo>
                    <a:pt x="4706" y="1274"/>
                  </a:lnTo>
                  <a:lnTo>
                    <a:pt x="4702" y="1270"/>
                  </a:lnTo>
                  <a:lnTo>
                    <a:pt x="4696" y="1264"/>
                  </a:lnTo>
                  <a:lnTo>
                    <a:pt x="4694" y="1264"/>
                  </a:lnTo>
                  <a:lnTo>
                    <a:pt x="4688" y="1262"/>
                  </a:lnTo>
                  <a:lnTo>
                    <a:pt x="4684" y="1262"/>
                  </a:lnTo>
                  <a:lnTo>
                    <a:pt x="4678" y="1262"/>
                  </a:lnTo>
                  <a:lnTo>
                    <a:pt x="4672" y="1264"/>
                  </a:lnTo>
                  <a:lnTo>
                    <a:pt x="4668" y="1266"/>
                  </a:lnTo>
                  <a:lnTo>
                    <a:pt x="4666" y="1268"/>
                  </a:lnTo>
                  <a:lnTo>
                    <a:pt x="4662" y="1270"/>
                  </a:lnTo>
                  <a:lnTo>
                    <a:pt x="4662" y="1272"/>
                  </a:lnTo>
                  <a:lnTo>
                    <a:pt x="4660" y="1278"/>
                  </a:lnTo>
                  <a:lnTo>
                    <a:pt x="4656" y="1294"/>
                  </a:lnTo>
                  <a:lnTo>
                    <a:pt x="4652" y="1300"/>
                  </a:lnTo>
                  <a:lnTo>
                    <a:pt x="4648" y="1304"/>
                  </a:lnTo>
                  <a:lnTo>
                    <a:pt x="4644" y="1306"/>
                  </a:lnTo>
                  <a:lnTo>
                    <a:pt x="4638" y="1306"/>
                  </a:lnTo>
                  <a:lnTo>
                    <a:pt x="4586" y="1308"/>
                  </a:lnTo>
                  <a:lnTo>
                    <a:pt x="4578" y="1310"/>
                  </a:lnTo>
                  <a:lnTo>
                    <a:pt x="4574" y="1312"/>
                  </a:lnTo>
                  <a:lnTo>
                    <a:pt x="4572" y="1314"/>
                  </a:lnTo>
                  <a:lnTo>
                    <a:pt x="4572" y="1316"/>
                  </a:lnTo>
                  <a:lnTo>
                    <a:pt x="4572" y="1320"/>
                  </a:lnTo>
                  <a:lnTo>
                    <a:pt x="4576" y="1322"/>
                  </a:lnTo>
                  <a:lnTo>
                    <a:pt x="4606" y="1342"/>
                  </a:lnTo>
                  <a:lnTo>
                    <a:pt x="4612" y="1348"/>
                  </a:lnTo>
                  <a:lnTo>
                    <a:pt x="4616" y="1356"/>
                  </a:lnTo>
                  <a:lnTo>
                    <a:pt x="4612" y="1360"/>
                  </a:lnTo>
                  <a:lnTo>
                    <a:pt x="4606" y="1366"/>
                  </a:lnTo>
                  <a:lnTo>
                    <a:pt x="4600" y="1368"/>
                  </a:lnTo>
                  <a:lnTo>
                    <a:pt x="4584" y="1368"/>
                  </a:lnTo>
                  <a:lnTo>
                    <a:pt x="4578" y="1368"/>
                  </a:lnTo>
                  <a:lnTo>
                    <a:pt x="4566" y="1374"/>
                  </a:lnTo>
                  <a:lnTo>
                    <a:pt x="4558" y="1374"/>
                  </a:lnTo>
                  <a:lnTo>
                    <a:pt x="4552" y="1372"/>
                  </a:lnTo>
                  <a:lnTo>
                    <a:pt x="4546" y="1368"/>
                  </a:lnTo>
                  <a:lnTo>
                    <a:pt x="4530" y="1352"/>
                  </a:lnTo>
                  <a:lnTo>
                    <a:pt x="4526" y="1344"/>
                  </a:lnTo>
                  <a:lnTo>
                    <a:pt x="4522" y="1338"/>
                  </a:lnTo>
                  <a:lnTo>
                    <a:pt x="4516" y="1322"/>
                  </a:lnTo>
                  <a:lnTo>
                    <a:pt x="4510" y="1314"/>
                  </a:lnTo>
                  <a:lnTo>
                    <a:pt x="4506" y="1312"/>
                  </a:lnTo>
                  <a:lnTo>
                    <a:pt x="4500" y="1312"/>
                  </a:lnTo>
                  <a:lnTo>
                    <a:pt x="4498" y="1312"/>
                  </a:lnTo>
                  <a:lnTo>
                    <a:pt x="4494" y="1316"/>
                  </a:lnTo>
                  <a:lnTo>
                    <a:pt x="4492" y="1320"/>
                  </a:lnTo>
                  <a:lnTo>
                    <a:pt x="4492" y="1326"/>
                  </a:lnTo>
                  <a:lnTo>
                    <a:pt x="4494" y="1332"/>
                  </a:lnTo>
                  <a:lnTo>
                    <a:pt x="4494" y="1340"/>
                  </a:lnTo>
                  <a:lnTo>
                    <a:pt x="4492" y="1344"/>
                  </a:lnTo>
                  <a:lnTo>
                    <a:pt x="4488" y="1346"/>
                  </a:lnTo>
                  <a:lnTo>
                    <a:pt x="4482" y="1348"/>
                  </a:lnTo>
                  <a:lnTo>
                    <a:pt x="4476" y="1348"/>
                  </a:lnTo>
                  <a:lnTo>
                    <a:pt x="4472" y="1348"/>
                  </a:lnTo>
                  <a:lnTo>
                    <a:pt x="4448" y="1346"/>
                  </a:lnTo>
                  <a:lnTo>
                    <a:pt x="4438" y="1340"/>
                  </a:lnTo>
                  <a:lnTo>
                    <a:pt x="4432" y="1338"/>
                  </a:lnTo>
                  <a:lnTo>
                    <a:pt x="4428" y="1340"/>
                  </a:lnTo>
                  <a:lnTo>
                    <a:pt x="4426" y="1340"/>
                  </a:lnTo>
                  <a:lnTo>
                    <a:pt x="4426" y="1346"/>
                  </a:lnTo>
                  <a:lnTo>
                    <a:pt x="4430" y="1354"/>
                  </a:lnTo>
                  <a:lnTo>
                    <a:pt x="4432" y="1358"/>
                  </a:lnTo>
                  <a:lnTo>
                    <a:pt x="4432" y="1368"/>
                  </a:lnTo>
                  <a:lnTo>
                    <a:pt x="4436" y="1372"/>
                  </a:lnTo>
                  <a:lnTo>
                    <a:pt x="4442" y="1376"/>
                  </a:lnTo>
                  <a:lnTo>
                    <a:pt x="4460" y="1386"/>
                  </a:lnTo>
                  <a:lnTo>
                    <a:pt x="4464" y="1388"/>
                  </a:lnTo>
                  <a:lnTo>
                    <a:pt x="4466" y="1390"/>
                  </a:lnTo>
                  <a:lnTo>
                    <a:pt x="4466" y="1398"/>
                  </a:lnTo>
                  <a:lnTo>
                    <a:pt x="4442" y="1416"/>
                  </a:lnTo>
                  <a:lnTo>
                    <a:pt x="4436" y="1416"/>
                  </a:lnTo>
                  <a:lnTo>
                    <a:pt x="4428" y="1416"/>
                  </a:lnTo>
                  <a:lnTo>
                    <a:pt x="4424" y="1416"/>
                  </a:lnTo>
                  <a:lnTo>
                    <a:pt x="4420" y="1410"/>
                  </a:lnTo>
                  <a:lnTo>
                    <a:pt x="4408" y="1394"/>
                  </a:lnTo>
                  <a:lnTo>
                    <a:pt x="4398" y="1382"/>
                  </a:lnTo>
                  <a:lnTo>
                    <a:pt x="4392" y="1380"/>
                  </a:lnTo>
                  <a:lnTo>
                    <a:pt x="4390" y="1382"/>
                  </a:lnTo>
                  <a:lnTo>
                    <a:pt x="4390" y="1386"/>
                  </a:lnTo>
                  <a:lnTo>
                    <a:pt x="4390" y="1390"/>
                  </a:lnTo>
                  <a:lnTo>
                    <a:pt x="4396" y="1408"/>
                  </a:lnTo>
                  <a:lnTo>
                    <a:pt x="4394" y="1414"/>
                  </a:lnTo>
                  <a:lnTo>
                    <a:pt x="4392" y="1418"/>
                  </a:lnTo>
                  <a:lnTo>
                    <a:pt x="4386" y="1420"/>
                  </a:lnTo>
                  <a:lnTo>
                    <a:pt x="4382" y="1420"/>
                  </a:lnTo>
                  <a:lnTo>
                    <a:pt x="4376" y="1418"/>
                  </a:lnTo>
                  <a:lnTo>
                    <a:pt x="4370" y="1416"/>
                  </a:lnTo>
                  <a:lnTo>
                    <a:pt x="4364" y="1414"/>
                  </a:lnTo>
                  <a:lnTo>
                    <a:pt x="4354" y="1410"/>
                  </a:lnTo>
                  <a:lnTo>
                    <a:pt x="4344" y="1412"/>
                  </a:lnTo>
                  <a:lnTo>
                    <a:pt x="4324" y="1420"/>
                  </a:lnTo>
                  <a:lnTo>
                    <a:pt x="4316" y="1420"/>
                  </a:lnTo>
                  <a:lnTo>
                    <a:pt x="4310" y="1416"/>
                  </a:lnTo>
                  <a:lnTo>
                    <a:pt x="4302" y="1404"/>
                  </a:lnTo>
                  <a:lnTo>
                    <a:pt x="4298" y="1398"/>
                  </a:lnTo>
                  <a:lnTo>
                    <a:pt x="4294" y="1380"/>
                  </a:lnTo>
                  <a:lnTo>
                    <a:pt x="4294" y="1374"/>
                  </a:lnTo>
                  <a:lnTo>
                    <a:pt x="4296" y="1364"/>
                  </a:lnTo>
                  <a:lnTo>
                    <a:pt x="4298" y="1360"/>
                  </a:lnTo>
                  <a:lnTo>
                    <a:pt x="4300" y="1360"/>
                  </a:lnTo>
                  <a:lnTo>
                    <a:pt x="4302" y="1362"/>
                  </a:lnTo>
                  <a:lnTo>
                    <a:pt x="4306" y="1362"/>
                  </a:lnTo>
                  <a:lnTo>
                    <a:pt x="4310" y="1364"/>
                  </a:lnTo>
                  <a:lnTo>
                    <a:pt x="4322" y="1360"/>
                  </a:lnTo>
                  <a:lnTo>
                    <a:pt x="4326" y="1356"/>
                  </a:lnTo>
                  <a:lnTo>
                    <a:pt x="4332" y="1346"/>
                  </a:lnTo>
                  <a:lnTo>
                    <a:pt x="4346" y="1334"/>
                  </a:lnTo>
                  <a:lnTo>
                    <a:pt x="4350" y="1328"/>
                  </a:lnTo>
                  <a:lnTo>
                    <a:pt x="4354" y="1322"/>
                  </a:lnTo>
                  <a:lnTo>
                    <a:pt x="4356" y="1318"/>
                  </a:lnTo>
                  <a:lnTo>
                    <a:pt x="4360" y="1316"/>
                  </a:lnTo>
                  <a:lnTo>
                    <a:pt x="4364" y="1314"/>
                  </a:lnTo>
                  <a:lnTo>
                    <a:pt x="4368" y="1312"/>
                  </a:lnTo>
                  <a:lnTo>
                    <a:pt x="4378" y="1306"/>
                  </a:lnTo>
                  <a:lnTo>
                    <a:pt x="4388" y="1302"/>
                  </a:lnTo>
                  <a:lnTo>
                    <a:pt x="4396" y="1298"/>
                  </a:lnTo>
                  <a:lnTo>
                    <a:pt x="4400" y="1294"/>
                  </a:lnTo>
                  <a:lnTo>
                    <a:pt x="4404" y="1290"/>
                  </a:lnTo>
                  <a:lnTo>
                    <a:pt x="4404" y="1286"/>
                  </a:lnTo>
                  <a:lnTo>
                    <a:pt x="4402" y="1282"/>
                  </a:lnTo>
                  <a:lnTo>
                    <a:pt x="4396" y="1270"/>
                  </a:lnTo>
                  <a:lnTo>
                    <a:pt x="4394" y="1266"/>
                  </a:lnTo>
                  <a:lnTo>
                    <a:pt x="4392" y="1252"/>
                  </a:lnTo>
                  <a:lnTo>
                    <a:pt x="4392" y="1248"/>
                  </a:lnTo>
                  <a:lnTo>
                    <a:pt x="4390" y="1244"/>
                  </a:lnTo>
                  <a:lnTo>
                    <a:pt x="4386" y="1242"/>
                  </a:lnTo>
                  <a:lnTo>
                    <a:pt x="4384" y="1238"/>
                  </a:lnTo>
                  <a:lnTo>
                    <a:pt x="4382" y="1238"/>
                  </a:lnTo>
                  <a:lnTo>
                    <a:pt x="4376" y="1240"/>
                  </a:lnTo>
                  <a:lnTo>
                    <a:pt x="4374" y="1242"/>
                  </a:lnTo>
                  <a:lnTo>
                    <a:pt x="4370" y="1242"/>
                  </a:lnTo>
                  <a:lnTo>
                    <a:pt x="4368" y="1238"/>
                  </a:lnTo>
                  <a:lnTo>
                    <a:pt x="4362" y="1228"/>
                  </a:lnTo>
                  <a:lnTo>
                    <a:pt x="4358" y="1224"/>
                  </a:lnTo>
                  <a:lnTo>
                    <a:pt x="4358" y="1222"/>
                  </a:lnTo>
                  <a:lnTo>
                    <a:pt x="4348" y="1216"/>
                  </a:lnTo>
                  <a:lnTo>
                    <a:pt x="4336" y="1212"/>
                  </a:lnTo>
                  <a:lnTo>
                    <a:pt x="4334" y="1208"/>
                  </a:lnTo>
                  <a:lnTo>
                    <a:pt x="4330" y="1200"/>
                  </a:lnTo>
                  <a:lnTo>
                    <a:pt x="4330" y="1170"/>
                  </a:lnTo>
                  <a:lnTo>
                    <a:pt x="4326" y="1146"/>
                  </a:lnTo>
                  <a:lnTo>
                    <a:pt x="4326" y="1138"/>
                  </a:lnTo>
                  <a:lnTo>
                    <a:pt x="4322" y="1134"/>
                  </a:lnTo>
                  <a:lnTo>
                    <a:pt x="4312" y="1118"/>
                  </a:lnTo>
                  <a:lnTo>
                    <a:pt x="4308" y="1110"/>
                  </a:lnTo>
                  <a:lnTo>
                    <a:pt x="4302" y="1108"/>
                  </a:lnTo>
                  <a:lnTo>
                    <a:pt x="4296" y="1108"/>
                  </a:lnTo>
                  <a:lnTo>
                    <a:pt x="4286" y="1110"/>
                  </a:lnTo>
                  <a:lnTo>
                    <a:pt x="4274" y="1114"/>
                  </a:lnTo>
                  <a:lnTo>
                    <a:pt x="4270" y="1114"/>
                  </a:lnTo>
                  <a:lnTo>
                    <a:pt x="4264" y="1114"/>
                  </a:lnTo>
                  <a:lnTo>
                    <a:pt x="4252" y="1108"/>
                  </a:lnTo>
                  <a:lnTo>
                    <a:pt x="4248" y="1108"/>
                  </a:lnTo>
                  <a:lnTo>
                    <a:pt x="4242" y="1112"/>
                  </a:lnTo>
                  <a:lnTo>
                    <a:pt x="4242" y="1114"/>
                  </a:lnTo>
                  <a:lnTo>
                    <a:pt x="4236" y="1126"/>
                  </a:lnTo>
                  <a:lnTo>
                    <a:pt x="4232" y="1132"/>
                  </a:lnTo>
                  <a:lnTo>
                    <a:pt x="4226" y="1136"/>
                  </a:lnTo>
                  <a:lnTo>
                    <a:pt x="4196" y="1160"/>
                  </a:lnTo>
                  <a:lnTo>
                    <a:pt x="4196" y="1160"/>
                  </a:lnTo>
                  <a:lnTo>
                    <a:pt x="4190" y="1160"/>
                  </a:lnTo>
                  <a:lnTo>
                    <a:pt x="4188" y="1158"/>
                  </a:lnTo>
                  <a:lnTo>
                    <a:pt x="4172" y="1150"/>
                  </a:lnTo>
                  <a:lnTo>
                    <a:pt x="4122" y="1176"/>
                  </a:lnTo>
                  <a:lnTo>
                    <a:pt x="4110" y="1182"/>
                  </a:lnTo>
                  <a:lnTo>
                    <a:pt x="4092" y="1200"/>
                  </a:lnTo>
                  <a:lnTo>
                    <a:pt x="4066" y="1222"/>
                  </a:lnTo>
                  <a:lnTo>
                    <a:pt x="4052" y="1230"/>
                  </a:lnTo>
                  <a:lnTo>
                    <a:pt x="4042" y="1232"/>
                  </a:lnTo>
                  <a:lnTo>
                    <a:pt x="4026" y="1232"/>
                  </a:lnTo>
                  <a:lnTo>
                    <a:pt x="4008" y="1238"/>
                  </a:lnTo>
                  <a:lnTo>
                    <a:pt x="4000" y="1244"/>
                  </a:lnTo>
                  <a:lnTo>
                    <a:pt x="3996" y="1250"/>
                  </a:lnTo>
                  <a:lnTo>
                    <a:pt x="3996" y="1252"/>
                  </a:lnTo>
                  <a:lnTo>
                    <a:pt x="3996" y="1258"/>
                  </a:lnTo>
                  <a:lnTo>
                    <a:pt x="3996" y="1262"/>
                  </a:lnTo>
                  <a:lnTo>
                    <a:pt x="3998" y="1266"/>
                  </a:lnTo>
                  <a:lnTo>
                    <a:pt x="4000" y="1272"/>
                  </a:lnTo>
                  <a:lnTo>
                    <a:pt x="4006" y="1278"/>
                  </a:lnTo>
                  <a:lnTo>
                    <a:pt x="4016" y="1292"/>
                  </a:lnTo>
                  <a:lnTo>
                    <a:pt x="4020" y="1298"/>
                  </a:lnTo>
                  <a:lnTo>
                    <a:pt x="4020" y="1304"/>
                  </a:lnTo>
                  <a:lnTo>
                    <a:pt x="4018" y="1310"/>
                  </a:lnTo>
                  <a:lnTo>
                    <a:pt x="4016" y="1312"/>
                  </a:lnTo>
                  <a:lnTo>
                    <a:pt x="4008" y="1312"/>
                  </a:lnTo>
                  <a:lnTo>
                    <a:pt x="4000" y="1316"/>
                  </a:lnTo>
                  <a:lnTo>
                    <a:pt x="3984" y="1326"/>
                  </a:lnTo>
                  <a:lnTo>
                    <a:pt x="3974" y="1326"/>
                  </a:lnTo>
                  <a:lnTo>
                    <a:pt x="3966" y="1326"/>
                  </a:lnTo>
                  <a:lnTo>
                    <a:pt x="3958" y="1314"/>
                  </a:lnTo>
                  <a:lnTo>
                    <a:pt x="3954" y="1312"/>
                  </a:lnTo>
                  <a:lnTo>
                    <a:pt x="3950" y="1308"/>
                  </a:lnTo>
                  <a:lnTo>
                    <a:pt x="3946" y="1308"/>
                  </a:lnTo>
                  <a:lnTo>
                    <a:pt x="3928" y="1312"/>
                  </a:lnTo>
                  <a:lnTo>
                    <a:pt x="3875" y="1314"/>
                  </a:lnTo>
                  <a:lnTo>
                    <a:pt x="3867" y="1314"/>
                  </a:lnTo>
                  <a:lnTo>
                    <a:pt x="3845" y="1308"/>
                  </a:lnTo>
                  <a:lnTo>
                    <a:pt x="3819" y="1294"/>
                  </a:lnTo>
                  <a:lnTo>
                    <a:pt x="3809" y="1292"/>
                  </a:lnTo>
                  <a:lnTo>
                    <a:pt x="3807" y="1292"/>
                  </a:lnTo>
                  <a:lnTo>
                    <a:pt x="3803" y="1292"/>
                  </a:lnTo>
                  <a:lnTo>
                    <a:pt x="3793" y="1292"/>
                  </a:lnTo>
                  <a:lnTo>
                    <a:pt x="3785" y="1300"/>
                  </a:lnTo>
                  <a:lnTo>
                    <a:pt x="3779" y="1306"/>
                  </a:lnTo>
                  <a:lnTo>
                    <a:pt x="3769" y="1332"/>
                  </a:lnTo>
                  <a:lnTo>
                    <a:pt x="3765" y="1336"/>
                  </a:lnTo>
                  <a:lnTo>
                    <a:pt x="3759" y="1340"/>
                  </a:lnTo>
                  <a:lnTo>
                    <a:pt x="3751" y="1346"/>
                  </a:lnTo>
                  <a:lnTo>
                    <a:pt x="3741" y="1348"/>
                  </a:lnTo>
                  <a:lnTo>
                    <a:pt x="3735" y="1346"/>
                  </a:lnTo>
                  <a:lnTo>
                    <a:pt x="3731" y="1344"/>
                  </a:lnTo>
                  <a:lnTo>
                    <a:pt x="3729" y="1340"/>
                  </a:lnTo>
                  <a:lnTo>
                    <a:pt x="3729" y="1334"/>
                  </a:lnTo>
                  <a:lnTo>
                    <a:pt x="3729" y="1328"/>
                  </a:lnTo>
                  <a:lnTo>
                    <a:pt x="3727" y="1324"/>
                  </a:lnTo>
                  <a:lnTo>
                    <a:pt x="3721" y="1320"/>
                  </a:lnTo>
                  <a:lnTo>
                    <a:pt x="3713" y="1318"/>
                  </a:lnTo>
                  <a:lnTo>
                    <a:pt x="3701" y="1318"/>
                  </a:lnTo>
                  <a:lnTo>
                    <a:pt x="3695" y="1320"/>
                  </a:lnTo>
                  <a:lnTo>
                    <a:pt x="3691" y="1324"/>
                  </a:lnTo>
                  <a:lnTo>
                    <a:pt x="3691" y="1328"/>
                  </a:lnTo>
                  <a:lnTo>
                    <a:pt x="3691" y="1340"/>
                  </a:lnTo>
                  <a:lnTo>
                    <a:pt x="3693" y="1354"/>
                  </a:lnTo>
                  <a:lnTo>
                    <a:pt x="3693" y="1362"/>
                  </a:lnTo>
                  <a:lnTo>
                    <a:pt x="3691" y="1372"/>
                  </a:lnTo>
                  <a:lnTo>
                    <a:pt x="3667" y="1374"/>
                  </a:lnTo>
                  <a:lnTo>
                    <a:pt x="3659" y="1372"/>
                  </a:lnTo>
                  <a:lnTo>
                    <a:pt x="3651" y="1368"/>
                  </a:lnTo>
                  <a:lnTo>
                    <a:pt x="3649" y="1360"/>
                  </a:lnTo>
                  <a:lnTo>
                    <a:pt x="3647" y="1354"/>
                  </a:lnTo>
                  <a:lnTo>
                    <a:pt x="3647" y="1342"/>
                  </a:lnTo>
                  <a:lnTo>
                    <a:pt x="3649" y="1332"/>
                  </a:lnTo>
                  <a:lnTo>
                    <a:pt x="3651" y="1322"/>
                  </a:lnTo>
                  <a:lnTo>
                    <a:pt x="3653" y="1316"/>
                  </a:lnTo>
                  <a:lnTo>
                    <a:pt x="3657" y="1310"/>
                  </a:lnTo>
                  <a:lnTo>
                    <a:pt x="3673" y="1294"/>
                  </a:lnTo>
                  <a:lnTo>
                    <a:pt x="3679" y="1286"/>
                  </a:lnTo>
                  <a:lnTo>
                    <a:pt x="3689" y="1264"/>
                  </a:lnTo>
                  <a:lnTo>
                    <a:pt x="3713" y="1230"/>
                  </a:lnTo>
                  <a:lnTo>
                    <a:pt x="3723" y="1210"/>
                  </a:lnTo>
                  <a:lnTo>
                    <a:pt x="3725" y="1200"/>
                  </a:lnTo>
                  <a:lnTo>
                    <a:pt x="3721" y="1196"/>
                  </a:lnTo>
                  <a:lnTo>
                    <a:pt x="3717" y="1198"/>
                  </a:lnTo>
                  <a:lnTo>
                    <a:pt x="3711" y="1204"/>
                  </a:lnTo>
                  <a:lnTo>
                    <a:pt x="3699" y="1216"/>
                  </a:lnTo>
                  <a:lnTo>
                    <a:pt x="3693" y="1218"/>
                  </a:lnTo>
                  <a:lnTo>
                    <a:pt x="3687" y="1218"/>
                  </a:lnTo>
                  <a:lnTo>
                    <a:pt x="3681" y="1214"/>
                  </a:lnTo>
                  <a:lnTo>
                    <a:pt x="3673" y="1212"/>
                  </a:lnTo>
                  <a:lnTo>
                    <a:pt x="3667" y="1214"/>
                  </a:lnTo>
                  <a:lnTo>
                    <a:pt x="3659" y="1218"/>
                  </a:lnTo>
                  <a:lnTo>
                    <a:pt x="3655" y="1224"/>
                  </a:lnTo>
                  <a:lnTo>
                    <a:pt x="3651" y="1230"/>
                  </a:lnTo>
                  <a:lnTo>
                    <a:pt x="3649" y="1234"/>
                  </a:lnTo>
                  <a:lnTo>
                    <a:pt x="3645" y="1238"/>
                  </a:lnTo>
                  <a:lnTo>
                    <a:pt x="3643" y="1240"/>
                  </a:lnTo>
                  <a:lnTo>
                    <a:pt x="3639" y="1244"/>
                  </a:lnTo>
                  <a:lnTo>
                    <a:pt x="3633" y="1242"/>
                  </a:lnTo>
                  <a:lnTo>
                    <a:pt x="3629" y="1238"/>
                  </a:lnTo>
                  <a:lnTo>
                    <a:pt x="3623" y="1230"/>
                  </a:lnTo>
                  <a:lnTo>
                    <a:pt x="3619" y="1222"/>
                  </a:lnTo>
                  <a:lnTo>
                    <a:pt x="3619" y="1214"/>
                  </a:lnTo>
                  <a:lnTo>
                    <a:pt x="3619" y="1208"/>
                  </a:lnTo>
                  <a:lnTo>
                    <a:pt x="3621" y="1204"/>
                  </a:lnTo>
                  <a:lnTo>
                    <a:pt x="3623" y="1196"/>
                  </a:lnTo>
                  <a:lnTo>
                    <a:pt x="3641" y="1168"/>
                  </a:lnTo>
                  <a:lnTo>
                    <a:pt x="3643" y="1160"/>
                  </a:lnTo>
                  <a:lnTo>
                    <a:pt x="3643" y="1156"/>
                  </a:lnTo>
                  <a:lnTo>
                    <a:pt x="3639" y="1150"/>
                  </a:lnTo>
                  <a:lnTo>
                    <a:pt x="3635" y="1148"/>
                  </a:lnTo>
                  <a:lnTo>
                    <a:pt x="3629" y="1148"/>
                  </a:lnTo>
                  <a:lnTo>
                    <a:pt x="3609" y="1172"/>
                  </a:lnTo>
                  <a:lnTo>
                    <a:pt x="3601" y="1190"/>
                  </a:lnTo>
                  <a:lnTo>
                    <a:pt x="3601" y="1202"/>
                  </a:lnTo>
                  <a:lnTo>
                    <a:pt x="3601" y="1208"/>
                  </a:lnTo>
                  <a:lnTo>
                    <a:pt x="3601" y="1216"/>
                  </a:lnTo>
                  <a:lnTo>
                    <a:pt x="3617" y="1272"/>
                  </a:lnTo>
                  <a:lnTo>
                    <a:pt x="3619" y="1284"/>
                  </a:lnTo>
                  <a:lnTo>
                    <a:pt x="3619" y="1292"/>
                  </a:lnTo>
                  <a:lnTo>
                    <a:pt x="3617" y="1298"/>
                  </a:lnTo>
                  <a:lnTo>
                    <a:pt x="3611" y="1302"/>
                  </a:lnTo>
                  <a:lnTo>
                    <a:pt x="3605" y="1302"/>
                  </a:lnTo>
                  <a:lnTo>
                    <a:pt x="3589" y="1296"/>
                  </a:lnTo>
                  <a:lnTo>
                    <a:pt x="3581" y="1294"/>
                  </a:lnTo>
                  <a:lnTo>
                    <a:pt x="3575" y="1294"/>
                  </a:lnTo>
                  <a:lnTo>
                    <a:pt x="3569" y="1294"/>
                  </a:lnTo>
                  <a:lnTo>
                    <a:pt x="3563" y="1296"/>
                  </a:lnTo>
                  <a:lnTo>
                    <a:pt x="3551" y="1290"/>
                  </a:lnTo>
                  <a:lnTo>
                    <a:pt x="3545" y="1288"/>
                  </a:lnTo>
                  <a:lnTo>
                    <a:pt x="3537" y="1290"/>
                  </a:lnTo>
                  <a:lnTo>
                    <a:pt x="3529" y="1294"/>
                  </a:lnTo>
                  <a:lnTo>
                    <a:pt x="3523" y="1300"/>
                  </a:lnTo>
                  <a:lnTo>
                    <a:pt x="3517" y="1312"/>
                  </a:lnTo>
                  <a:lnTo>
                    <a:pt x="3511" y="1318"/>
                  </a:lnTo>
                  <a:lnTo>
                    <a:pt x="3505" y="1318"/>
                  </a:lnTo>
                  <a:lnTo>
                    <a:pt x="3501" y="1314"/>
                  </a:lnTo>
                  <a:lnTo>
                    <a:pt x="3499" y="1312"/>
                  </a:lnTo>
                  <a:lnTo>
                    <a:pt x="3495" y="1286"/>
                  </a:lnTo>
                  <a:lnTo>
                    <a:pt x="3495" y="1278"/>
                  </a:lnTo>
                  <a:lnTo>
                    <a:pt x="3489" y="1278"/>
                  </a:lnTo>
                  <a:lnTo>
                    <a:pt x="3477" y="1278"/>
                  </a:lnTo>
                  <a:lnTo>
                    <a:pt x="3455" y="1290"/>
                  </a:lnTo>
                  <a:lnTo>
                    <a:pt x="3443" y="1292"/>
                  </a:lnTo>
                  <a:lnTo>
                    <a:pt x="3435" y="1294"/>
                  </a:lnTo>
                  <a:lnTo>
                    <a:pt x="3431" y="1292"/>
                  </a:lnTo>
                  <a:lnTo>
                    <a:pt x="3427" y="1286"/>
                  </a:lnTo>
                  <a:lnTo>
                    <a:pt x="3425" y="1282"/>
                  </a:lnTo>
                  <a:lnTo>
                    <a:pt x="3425" y="1272"/>
                  </a:lnTo>
                  <a:lnTo>
                    <a:pt x="3427" y="1264"/>
                  </a:lnTo>
                  <a:lnTo>
                    <a:pt x="3431" y="1256"/>
                  </a:lnTo>
                  <a:lnTo>
                    <a:pt x="3449" y="1236"/>
                  </a:lnTo>
                  <a:lnTo>
                    <a:pt x="3451" y="1230"/>
                  </a:lnTo>
                  <a:lnTo>
                    <a:pt x="3449" y="1230"/>
                  </a:lnTo>
                  <a:lnTo>
                    <a:pt x="3449" y="1226"/>
                  </a:lnTo>
                  <a:lnTo>
                    <a:pt x="3441" y="1224"/>
                  </a:lnTo>
                  <a:lnTo>
                    <a:pt x="3439" y="1220"/>
                  </a:lnTo>
                  <a:lnTo>
                    <a:pt x="3437" y="1218"/>
                  </a:lnTo>
                  <a:lnTo>
                    <a:pt x="3433" y="1216"/>
                  </a:lnTo>
                  <a:lnTo>
                    <a:pt x="3429" y="1212"/>
                  </a:lnTo>
                  <a:lnTo>
                    <a:pt x="3417" y="1210"/>
                  </a:lnTo>
                  <a:lnTo>
                    <a:pt x="3413" y="1212"/>
                  </a:lnTo>
                  <a:lnTo>
                    <a:pt x="3411" y="1218"/>
                  </a:lnTo>
                  <a:lnTo>
                    <a:pt x="3409" y="1224"/>
                  </a:lnTo>
                  <a:lnTo>
                    <a:pt x="3411" y="1230"/>
                  </a:lnTo>
                  <a:lnTo>
                    <a:pt x="3409" y="1238"/>
                  </a:lnTo>
                  <a:lnTo>
                    <a:pt x="3407" y="1246"/>
                  </a:lnTo>
                  <a:lnTo>
                    <a:pt x="3399" y="1254"/>
                  </a:lnTo>
                  <a:lnTo>
                    <a:pt x="3393" y="1256"/>
                  </a:lnTo>
                  <a:lnTo>
                    <a:pt x="3383" y="1258"/>
                  </a:lnTo>
                  <a:lnTo>
                    <a:pt x="3377" y="1260"/>
                  </a:lnTo>
                  <a:lnTo>
                    <a:pt x="3371" y="1264"/>
                  </a:lnTo>
                  <a:lnTo>
                    <a:pt x="3361" y="1278"/>
                  </a:lnTo>
                  <a:lnTo>
                    <a:pt x="3355" y="1286"/>
                  </a:lnTo>
                  <a:lnTo>
                    <a:pt x="3343" y="1294"/>
                  </a:lnTo>
                  <a:lnTo>
                    <a:pt x="3335" y="1294"/>
                  </a:lnTo>
                  <a:lnTo>
                    <a:pt x="3329" y="1290"/>
                  </a:lnTo>
                  <a:lnTo>
                    <a:pt x="3325" y="1282"/>
                  </a:lnTo>
                  <a:lnTo>
                    <a:pt x="3323" y="1270"/>
                  </a:lnTo>
                  <a:lnTo>
                    <a:pt x="3325" y="1258"/>
                  </a:lnTo>
                  <a:lnTo>
                    <a:pt x="3327" y="1246"/>
                  </a:lnTo>
                  <a:lnTo>
                    <a:pt x="3331" y="1236"/>
                  </a:lnTo>
                  <a:lnTo>
                    <a:pt x="3339" y="1224"/>
                  </a:lnTo>
                  <a:lnTo>
                    <a:pt x="3349" y="1216"/>
                  </a:lnTo>
                  <a:lnTo>
                    <a:pt x="3365" y="1204"/>
                  </a:lnTo>
                  <a:lnTo>
                    <a:pt x="3371" y="1202"/>
                  </a:lnTo>
                  <a:lnTo>
                    <a:pt x="3375" y="1196"/>
                  </a:lnTo>
                  <a:lnTo>
                    <a:pt x="3377" y="1190"/>
                  </a:lnTo>
                  <a:lnTo>
                    <a:pt x="3377" y="1182"/>
                  </a:lnTo>
                  <a:lnTo>
                    <a:pt x="3373" y="1170"/>
                  </a:lnTo>
                  <a:lnTo>
                    <a:pt x="3373" y="1162"/>
                  </a:lnTo>
                  <a:lnTo>
                    <a:pt x="3375" y="1154"/>
                  </a:lnTo>
                  <a:lnTo>
                    <a:pt x="3387" y="1132"/>
                  </a:lnTo>
                  <a:lnTo>
                    <a:pt x="3389" y="1122"/>
                  </a:lnTo>
                  <a:lnTo>
                    <a:pt x="3391" y="1100"/>
                  </a:lnTo>
                  <a:lnTo>
                    <a:pt x="3391" y="1096"/>
                  </a:lnTo>
                  <a:lnTo>
                    <a:pt x="3389" y="1092"/>
                  </a:lnTo>
                  <a:lnTo>
                    <a:pt x="3387" y="1088"/>
                  </a:lnTo>
                  <a:lnTo>
                    <a:pt x="3383" y="1088"/>
                  </a:lnTo>
                  <a:lnTo>
                    <a:pt x="3377" y="1088"/>
                  </a:lnTo>
                  <a:lnTo>
                    <a:pt x="3371" y="1092"/>
                  </a:lnTo>
                  <a:lnTo>
                    <a:pt x="3361" y="1092"/>
                  </a:lnTo>
                  <a:lnTo>
                    <a:pt x="3355" y="1090"/>
                  </a:lnTo>
                  <a:lnTo>
                    <a:pt x="3353" y="1086"/>
                  </a:lnTo>
                  <a:lnTo>
                    <a:pt x="3355" y="1080"/>
                  </a:lnTo>
                  <a:lnTo>
                    <a:pt x="3359" y="1074"/>
                  </a:lnTo>
                  <a:lnTo>
                    <a:pt x="3361" y="1064"/>
                  </a:lnTo>
                  <a:lnTo>
                    <a:pt x="3363" y="1056"/>
                  </a:lnTo>
                  <a:lnTo>
                    <a:pt x="3363" y="1040"/>
                  </a:lnTo>
                  <a:lnTo>
                    <a:pt x="3361" y="1032"/>
                  </a:lnTo>
                  <a:lnTo>
                    <a:pt x="3359" y="1026"/>
                  </a:lnTo>
                  <a:lnTo>
                    <a:pt x="3351" y="1018"/>
                  </a:lnTo>
                  <a:lnTo>
                    <a:pt x="3343" y="1016"/>
                  </a:lnTo>
                  <a:lnTo>
                    <a:pt x="3335" y="1018"/>
                  </a:lnTo>
                  <a:lnTo>
                    <a:pt x="3329" y="1026"/>
                  </a:lnTo>
                  <a:lnTo>
                    <a:pt x="3323" y="1032"/>
                  </a:lnTo>
                  <a:lnTo>
                    <a:pt x="3319" y="1042"/>
                  </a:lnTo>
                  <a:lnTo>
                    <a:pt x="3317" y="1046"/>
                  </a:lnTo>
                  <a:lnTo>
                    <a:pt x="3317" y="1052"/>
                  </a:lnTo>
                  <a:lnTo>
                    <a:pt x="3317" y="1060"/>
                  </a:lnTo>
                  <a:lnTo>
                    <a:pt x="3319" y="1088"/>
                  </a:lnTo>
                  <a:lnTo>
                    <a:pt x="3317" y="1094"/>
                  </a:lnTo>
                  <a:lnTo>
                    <a:pt x="3313" y="1100"/>
                  </a:lnTo>
                  <a:lnTo>
                    <a:pt x="3305" y="1106"/>
                  </a:lnTo>
                  <a:lnTo>
                    <a:pt x="3293" y="1108"/>
                  </a:lnTo>
                  <a:lnTo>
                    <a:pt x="3285" y="1106"/>
                  </a:lnTo>
                  <a:lnTo>
                    <a:pt x="3281" y="1100"/>
                  </a:lnTo>
                  <a:lnTo>
                    <a:pt x="3281" y="1092"/>
                  </a:lnTo>
                  <a:lnTo>
                    <a:pt x="3281" y="1062"/>
                  </a:lnTo>
                  <a:lnTo>
                    <a:pt x="3279" y="1046"/>
                  </a:lnTo>
                  <a:lnTo>
                    <a:pt x="3277" y="1042"/>
                  </a:lnTo>
                  <a:lnTo>
                    <a:pt x="3275" y="1038"/>
                  </a:lnTo>
                  <a:lnTo>
                    <a:pt x="3269" y="1026"/>
                  </a:lnTo>
                  <a:lnTo>
                    <a:pt x="3255" y="1036"/>
                  </a:lnTo>
                  <a:lnTo>
                    <a:pt x="3249" y="1038"/>
                  </a:lnTo>
                  <a:lnTo>
                    <a:pt x="3241" y="1040"/>
                  </a:lnTo>
                  <a:lnTo>
                    <a:pt x="3235" y="1044"/>
                  </a:lnTo>
                  <a:lnTo>
                    <a:pt x="3231" y="1048"/>
                  </a:lnTo>
                  <a:lnTo>
                    <a:pt x="3229" y="1056"/>
                  </a:lnTo>
                  <a:lnTo>
                    <a:pt x="3227" y="1074"/>
                  </a:lnTo>
                  <a:lnTo>
                    <a:pt x="3231" y="1080"/>
                  </a:lnTo>
                  <a:lnTo>
                    <a:pt x="3243" y="1092"/>
                  </a:lnTo>
                  <a:lnTo>
                    <a:pt x="3245" y="1094"/>
                  </a:lnTo>
                  <a:lnTo>
                    <a:pt x="3245" y="1100"/>
                  </a:lnTo>
                  <a:lnTo>
                    <a:pt x="3243" y="1108"/>
                  </a:lnTo>
                  <a:lnTo>
                    <a:pt x="3237" y="1120"/>
                  </a:lnTo>
                  <a:lnTo>
                    <a:pt x="3233" y="1124"/>
                  </a:lnTo>
                  <a:lnTo>
                    <a:pt x="3233" y="1130"/>
                  </a:lnTo>
                  <a:lnTo>
                    <a:pt x="3233" y="1136"/>
                  </a:lnTo>
                  <a:lnTo>
                    <a:pt x="3237" y="1146"/>
                  </a:lnTo>
                  <a:lnTo>
                    <a:pt x="3237" y="1152"/>
                  </a:lnTo>
                  <a:lnTo>
                    <a:pt x="3237" y="1158"/>
                  </a:lnTo>
                  <a:lnTo>
                    <a:pt x="3231" y="1162"/>
                  </a:lnTo>
                  <a:lnTo>
                    <a:pt x="3225" y="1162"/>
                  </a:lnTo>
                  <a:lnTo>
                    <a:pt x="3219" y="1156"/>
                  </a:lnTo>
                  <a:lnTo>
                    <a:pt x="3211" y="1148"/>
                  </a:lnTo>
                  <a:lnTo>
                    <a:pt x="3205" y="1142"/>
                  </a:lnTo>
                  <a:lnTo>
                    <a:pt x="3195" y="1136"/>
                  </a:lnTo>
                  <a:lnTo>
                    <a:pt x="3191" y="1130"/>
                  </a:lnTo>
                  <a:lnTo>
                    <a:pt x="3187" y="1120"/>
                  </a:lnTo>
                  <a:lnTo>
                    <a:pt x="3185" y="1116"/>
                  </a:lnTo>
                  <a:lnTo>
                    <a:pt x="3179" y="1114"/>
                  </a:lnTo>
                  <a:lnTo>
                    <a:pt x="3163" y="1108"/>
                  </a:lnTo>
                  <a:lnTo>
                    <a:pt x="3151" y="1110"/>
                  </a:lnTo>
                  <a:lnTo>
                    <a:pt x="3141" y="1110"/>
                  </a:lnTo>
                  <a:lnTo>
                    <a:pt x="3135" y="1114"/>
                  </a:lnTo>
                  <a:lnTo>
                    <a:pt x="3129" y="1116"/>
                  </a:lnTo>
                  <a:lnTo>
                    <a:pt x="3127" y="1122"/>
                  </a:lnTo>
                  <a:lnTo>
                    <a:pt x="3125" y="1126"/>
                  </a:lnTo>
                  <a:lnTo>
                    <a:pt x="3127" y="1130"/>
                  </a:lnTo>
                  <a:lnTo>
                    <a:pt x="3129" y="1136"/>
                  </a:lnTo>
                  <a:lnTo>
                    <a:pt x="3129" y="1142"/>
                  </a:lnTo>
                  <a:lnTo>
                    <a:pt x="3129" y="1144"/>
                  </a:lnTo>
                  <a:lnTo>
                    <a:pt x="3125" y="1148"/>
                  </a:lnTo>
                  <a:lnTo>
                    <a:pt x="3117" y="1156"/>
                  </a:lnTo>
                  <a:lnTo>
                    <a:pt x="3111" y="1162"/>
                  </a:lnTo>
                  <a:lnTo>
                    <a:pt x="3095" y="1186"/>
                  </a:lnTo>
                  <a:lnTo>
                    <a:pt x="3087" y="1198"/>
                  </a:lnTo>
                  <a:lnTo>
                    <a:pt x="3085" y="1206"/>
                  </a:lnTo>
                  <a:lnTo>
                    <a:pt x="3083" y="1212"/>
                  </a:lnTo>
                  <a:lnTo>
                    <a:pt x="3083" y="1218"/>
                  </a:lnTo>
                  <a:lnTo>
                    <a:pt x="3085" y="1224"/>
                  </a:lnTo>
                  <a:lnTo>
                    <a:pt x="3089" y="1230"/>
                  </a:lnTo>
                  <a:lnTo>
                    <a:pt x="3093" y="1236"/>
                  </a:lnTo>
                  <a:lnTo>
                    <a:pt x="3107" y="1246"/>
                  </a:lnTo>
                  <a:lnTo>
                    <a:pt x="3117" y="1256"/>
                  </a:lnTo>
                  <a:lnTo>
                    <a:pt x="3125" y="1266"/>
                  </a:lnTo>
                  <a:lnTo>
                    <a:pt x="3149" y="1324"/>
                  </a:lnTo>
                  <a:lnTo>
                    <a:pt x="3155" y="1346"/>
                  </a:lnTo>
                  <a:lnTo>
                    <a:pt x="3157" y="1380"/>
                  </a:lnTo>
                  <a:lnTo>
                    <a:pt x="3169" y="1456"/>
                  </a:lnTo>
                  <a:lnTo>
                    <a:pt x="3175" y="1474"/>
                  </a:lnTo>
                  <a:lnTo>
                    <a:pt x="3183" y="1488"/>
                  </a:lnTo>
                  <a:lnTo>
                    <a:pt x="3209" y="1514"/>
                  </a:lnTo>
                  <a:lnTo>
                    <a:pt x="3219" y="1526"/>
                  </a:lnTo>
                  <a:lnTo>
                    <a:pt x="3227" y="1544"/>
                  </a:lnTo>
                  <a:lnTo>
                    <a:pt x="3231" y="1558"/>
                  </a:lnTo>
                  <a:lnTo>
                    <a:pt x="3233" y="1572"/>
                  </a:lnTo>
                  <a:lnTo>
                    <a:pt x="3233" y="1606"/>
                  </a:lnTo>
                  <a:lnTo>
                    <a:pt x="3237" y="1630"/>
                  </a:lnTo>
                  <a:lnTo>
                    <a:pt x="3237" y="1640"/>
                  </a:lnTo>
                  <a:lnTo>
                    <a:pt x="3235" y="1648"/>
                  </a:lnTo>
                  <a:lnTo>
                    <a:pt x="3233" y="1654"/>
                  </a:lnTo>
                  <a:lnTo>
                    <a:pt x="3225" y="1664"/>
                  </a:lnTo>
                  <a:lnTo>
                    <a:pt x="3223" y="1670"/>
                  </a:lnTo>
                  <a:lnTo>
                    <a:pt x="3221" y="1684"/>
                  </a:lnTo>
                  <a:lnTo>
                    <a:pt x="3225" y="1694"/>
                  </a:lnTo>
                  <a:lnTo>
                    <a:pt x="3231" y="1702"/>
                  </a:lnTo>
                  <a:lnTo>
                    <a:pt x="3235" y="1708"/>
                  </a:lnTo>
                  <a:lnTo>
                    <a:pt x="3239" y="1712"/>
                  </a:lnTo>
                  <a:lnTo>
                    <a:pt x="3247" y="1714"/>
                  </a:lnTo>
                  <a:lnTo>
                    <a:pt x="3255" y="1712"/>
                  </a:lnTo>
                  <a:lnTo>
                    <a:pt x="3275" y="1704"/>
                  </a:lnTo>
                  <a:lnTo>
                    <a:pt x="3291" y="1702"/>
                  </a:lnTo>
                  <a:lnTo>
                    <a:pt x="3299" y="1700"/>
                  </a:lnTo>
                  <a:lnTo>
                    <a:pt x="3309" y="1702"/>
                  </a:lnTo>
                  <a:lnTo>
                    <a:pt x="3321" y="1708"/>
                  </a:lnTo>
                  <a:lnTo>
                    <a:pt x="3331" y="1716"/>
                  </a:lnTo>
                  <a:lnTo>
                    <a:pt x="3335" y="1726"/>
                  </a:lnTo>
                  <a:lnTo>
                    <a:pt x="3339" y="1736"/>
                  </a:lnTo>
                  <a:lnTo>
                    <a:pt x="3341" y="1750"/>
                  </a:lnTo>
                  <a:lnTo>
                    <a:pt x="3345" y="1758"/>
                  </a:lnTo>
                  <a:lnTo>
                    <a:pt x="3359" y="1778"/>
                  </a:lnTo>
                  <a:lnTo>
                    <a:pt x="3365" y="1788"/>
                  </a:lnTo>
                  <a:lnTo>
                    <a:pt x="3365" y="1796"/>
                  </a:lnTo>
                  <a:lnTo>
                    <a:pt x="3359" y="1806"/>
                  </a:lnTo>
                  <a:lnTo>
                    <a:pt x="3359" y="1812"/>
                  </a:lnTo>
                  <a:lnTo>
                    <a:pt x="3359" y="1812"/>
                  </a:lnTo>
                  <a:lnTo>
                    <a:pt x="3359" y="1814"/>
                  </a:lnTo>
                  <a:lnTo>
                    <a:pt x="3359" y="1818"/>
                  </a:lnTo>
                  <a:lnTo>
                    <a:pt x="3361" y="1824"/>
                  </a:lnTo>
                  <a:lnTo>
                    <a:pt x="3365" y="1826"/>
                  </a:lnTo>
                  <a:lnTo>
                    <a:pt x="3371" y="1828"/>
                  </a:lnTo>
                  <a:lnTo>
                    <a:pt x="3377" y="1828"/>
                  </a:lnTo>
                  <a:lnTo>
                    <a:pt x="3391" y="1832"/>
                  </a:lnTo>
                  <a:lnTo>
                    <a:pt x="3405" y="1838"/>
                  </a:lnTo>
                  <a:lnTo>
                    <a:pt x="3405" y="1860"/>
                  </a:lnTo>
                  <a:lnTo>
                    <a:pt x="3399" y="1872"/>
                  </a:lnTo>
                  <a:lnTo>
                    <a:pt x="3393" y="1886"/>
                  </a:lnTo>
                  <a:lnTo>
                    <a:pt x="3387" y="1896"/>
                  </a:lnTo>
                  <a:lnTo>
                    <a:pt x="3383" y="1902"/>
                  </a:lnTo>
                  <a:lnTo>
                    <a:pt x="3375" y="1908"/>
                  </a:lnTo>
                  <a:lnTo>
                    <a:pt x="3351" y="1932"/>
                  </a:lnTo>
                  <a:lnTo>
                    <a:pt x="3343" y="1948"/>
                  </a:lnTo>
                  <a:lnTo>
                    <a:pt x="3337" y="1970"/>
                  </a:lnTo>
                  <a:lnTo>
                    <a:pt x="3327" y="1990"/>
                  </a:lnTo>
                  <a:lnTo>
                    <a:pt x="3315" y="2002"/>
                  </a:lnTo>
                  <a:lnTo>
                    <a:pt x="3297" y="2020"/>
                  </a:lnTo>
                  <a:lnTo>
                    <a:pt x="3287" y="2028"/>
                  </a:lnTo>
                  <a:lnTo>
                    <a:pt x="3275" y="2030"/>
                  </a:lnTo>
                  <a:lnTo>
                    <a:pt x="3265" y="2024"/>
                  </a:lnTo>
                  <a:lnTo>
                    <a:pt x="3255" y="2016"/>
                  </a:lnTo>
                  <a:lnTo>
                    <a:pt x="3251" y="2006"/>
                  </a:lnTo>
                  <a:lnTo>
                    <a:pt x="3249" y="1996"/>
                  </a:lnTo>
                  <a:lnTo>
                    <a:pt x="3249" y="1990"/>
                  </a:lnTo>
                  <a:lnTo>
                    <a:pt x="3247" y="1984"/>
                  </a:lnTo>
                  <a:lnTo>
                    <a:pt x="3243" y="1982"/>
                  </a:lnTo>
                  <a:lnTo>
                    <a:pt x="3237" y="1982"/>
                  </a:lnTo>
                  <a:lnTo>
                    <a:pt x="3225" y="1982"/>
                  </a:lnTo>
                  <a:lnTo>
                    <a:pt x="3203" y="1980"/>
                  </a:lnTo>
                  <a:lnTo>
                    <a:pt x="3193" y="1976"/>
                  </a:lnTo>
                  <a:lnTo>
                    <a:pt x="3181" y="1970"/>
                  </a:lnTo>
                  <a:lnTo>
                    <a:pt x="3169" y="1962"/>
                  </a:lnTo>
                  <a:lnTo>
                    <a:pt x="3151" y="1942"/>
                  </a:lnTo>
                  <a:lnTo>
                    <a:pt x="3135" y="1932"/>
                  </a:lnTo>
                  <a:lnTo>
                    <a:pt x="3097" y="1900"/>
                  </a:lnTo>
                  <a:lnTo>
                    <a:pt x="3079" y="1888"/>
                  </a:lnTo>
                  <a:lnTo>
                    <a:pt x="3067" y="1882"/>
                  </a:lnTo>
                  <a:lnTo>
                    <a:pt x="3057" y="1880"/>
                  </a:lnTo>
                  <a:lnTo>
                    <a:pt x="3051" y="1884"/>
                  </a:lnTo>
                  <a:lnTo>
                    <a:pt x="3047" y="1888"/>
                  </a:lnTo>
                  <a:lnTo>
                    <a:pt x="3045" y="1894"/>
                  </a:lnTo>
                  <a:lnTo>
                    <a:pt x="3039" y="1902"/>
                  </a:lnTo>
                  <a:lnTo>
                    <a:pt x="3039" y="1910"/>
                  </a:lnTo>
                  <a:lnTo>
                    <a:pt x="3037" y="1918"/>
                  </a:lnTo>
                  <a:lnTo>
                    <a:pt x="3037" y="1926"/>
                  </a:lnTo>
                  <a:lnTo>
                    <a:pt x="3035" y="1932"/>
                  </a:lnTo>
                  <a:lnTo>
                    <a:pt x="3035" y="1938"/>
                  </a:lnTo>
                  <a:lnTo>
                    <a:pt x="3029" y="1946"/>
                  </a:lnTo>
                  <a:lnTo>
                    <a:pt x="3021" y="1954"/>
                  </a:lnTo>
                  <a:lnTo>
                    <a:pt x="3011" y="1962"/>
                  </a:lnTo>
                  <a:lnTo>
                    <a:pt x="2995" y="1966"/>
                  </a:lnTo>
                  <a:lnTo>
                    <a:pt x="2983" y="1966"/>
                  </a:lnTo>
                  <a:lnTo>
                    <a:pt x="2973" y="1960"/>
                  </a:lnTo>
                  <a:lnTo>
                    <a:pt x="2967" y="1952"/>
                  </a:lnTo>
                  <a:lnTo>
                    <a:pt x="2961" y="1942"/>
                  </a:lnTo>
                  <a:lnTo>
                    <a:pt x="2955" y="1934"/>
                  </a:lnTo>
                  <a:lnTo>
                    <a:pt x="2955" y="1926"/>
                  </a:lnTo>
                  <a:lnTo>
                    <a:pt x="2957" y="1918"/>
                  </a:lnTo>
                  <a:lnTo>
                    <a:pt x="2969" y="1896"/>
                  </a:lnTo>
                  <a:lnTo>
                    <a:pt x="2971" y="1890"/>
                  </a:lnTo>
                  <a:lnTo>
                    <a:pt x="2971" y="1884"/>
                  </a:lnTo>
                  <a:lnTo>
                    <a:pt x="2967" y="1880"/>
                  </a:lnTo>
                  <a:lnTo>
                    <a:pt x="2959" y="1874"/>
                  </a:lnTo>
                  <a:lnTo>
                    <a:pt x="2941" y="1866"/>
                  </a:lnTo>
                  <a:lnTo>
                    <a:pt x="2929" y="1858"/>
                  </a:lnTo>
                  <a:lnTo>
                    <a:pt x="2919" y="1850"/>
                  </a:lnTo>
                  <a:lnTo>
                    <a:pt x="2917" y="1838"/>
                  </a:lnTo>
                  <a:lnTo>
                    <a:pt x="2915" y="1830"/>
                  </a:lnTo>
                  <a:lnTo>
                    <a:pt x="2911" y="1828"/>
                  </a:lnTo>
                  <a:lnTo>
                    <a:pt x="2903" y="1826"/>
                  </a:lnTo>
                  <a:lnTo>
                    <a:pt x="2897" y="1822"/>
                  </a:lnTo>
                  <a:lnTo>
                    <a:pt x="2895" y="1818"/>
                  </a:lnTo>
                  <a:lnTo>
                    <a:pt x="2885" y="1798"/>
                  </a:lnTo>
                  <a:lnTo>
                    <a:pt x="2883" y="1798"/>
                  </a:lnTo>
                  <a:lnTo>
                    <a:pt x="2887" y="1788"/>
                  </a:lnTo>
                  <a:lnTo>
                    <a:pt x="2903" y="1764"/>
                  </a:lnTo>
                  <a:lnTo>
                    <a:pt x="2911" y="1750"/>
                  </a:lnTo>
                  <a:lnTo>
                    <a:pt x="2915" y="1734"/>
                  </a:lnTo>
                  <a:lnTo>
                    <a:pt x="2917" y="1718"/>
                  </a:lnTo>
                  <a:lnTo>
                    <a:pt x="2915" y="1714"/>
                  </a:lnTo>
                  <a:lnTo>
                    <a:pt x="2907" y="1706"/>
                  </a:lnTo>
                  <a:lnTo>
                    <a:pt x="2905" y="1702"/>
                  </a:lnTo>
                  <a:lnTo>
                    <a:pt x="2911" y="1688"/>
                  </a:lnTo>
                  <a:lnTo>
                    <a:pt x="2911" y="1682"/>
                  </a:lnTo>
                  <a:lnTo>
                    <a:pt x="2909" y="1666"/>
                  </a:lnTo>
                  <a:lnTo>
                    <a:pt x="2903" y="1654"/>
                  </a:lnTo>
                  <a:lnTo>
                    <a:pt x="2895" y="1646"/>
                  </a:lnTo>
                  <a:lnTo>
                    <a:pt x="2887" y="1634"/>
                  </a:lnTo>
                  <a:lnTo>
                    <a:pt x="2885" y="1620"/>
                  </a:lnTo>
                  <a:lnTo>
                    <a:pt x="2885" y="1604"/>
                  </a:lnTo>
                  <a:lnTo>
                    <a:pt x="2883" y="1586"/>
                  </a:lnTo>
                  <a:lnTo>
                    <a:pt x="2865" y="1552"/>
                  </a:lnTo>
                  <a:lnTo>
                    <a:pt x="2861" y="1550"/>
                  </a:lnTo>
                  <a:lnTo>
                    <a:pt x="2855" y="1546"/>
                  </a:lnTo>
                  <a:lnTo>
                    <a:pt x="2849" y="1540"/>
                  </a:lnTo>
                  <a:lnTo>
                    <a:pt x="2845" y="1532"/>
                  </a:lnTo>
                  <a:lnTo>
                    <a:pt x="2845" y="1524"/>
                  </a:lnTo>
                  <a:lnTo>
                    <a:pt x="2853" y="1510"/>
                  </a:lnTo>
                  <a:lnTo>
                    <a:pt x="2883" y="1486"/>
                  </a:lnTo>
                  <a:lnTo>
                    <a:pt x="2905" y="1476"/>
                  </a:lnTo>
                  <a:lnTo>
                    <a:pt x="2945" y="1438"/>
                  </a:lnTo>
                  <a:lnTo>
                    <a:pt x="2953" y="1428"/>
                  </a:lnTo>
                  <a:lnTo>
                    <a:pt x="2961" y="1412"/>
                  </a:lnTo>
                  <a:lnTo>
                    <a:pt x="2963" y="1394"/>
                  </a:lnTo>
                  <a:lnTo>
                    <a:pt x="2955" y="1378"/>
                  </a:lnTo>
                  <a:lnTo>
                    <a:pt x="2955" y="1366"/>
                  </a:lnTo>
                  <a:lnTo>
                    <a:pt x="2959" y="1360"/>
                  </a:lnTo>
                  <a:lnTo>
                    <a:pt x="2961" y="1340"/>
                  </a:lnTo>
                  <a:lnTo>
                    <a:pt x="2965" y="1328"/>
                  </a:lnTo>
                  <a:lnTo>
                    <a:pt x="2967" y="1322"/>
                  </a:lnTo>
                  <a:lnTo>
                    <a:pt x="2977" y="1306"/>
                  </a:lnTo>
                  <a:lnTo>
                    <a:pt x="2981" y="1286"/>
                  </a:lnTo>
                  <a:lnTo>
                    <a:pt x="2979" y="1278"/>
                  </a:lnTo>
                  <a:lnTo>
                    <a:pt x="2977" y="1266"/>
                  </a:lnTo>
                  <a:lnTo>
                    <a:pt x="2967" y="1254"/>
                  </a:lnTo>
                  <a:lnTo>
                    <a:pt x="2933" y="1176"/>
                  </a:lnTo>
                  <a:lnTo>
                    <a:pt x="2923" y="1164"/>
                  </a:lnTo>
                  <a:lnTo>
                    <a:pt x="2917" y="1156"/>
                  </a:lnTo>
                  <a:lnTo>
                    <a:pt x="2905" y="1140"/>
                  </a:lnTo>
                  <a:lnTo>
                    <a:pt x="2901" y="1130"/>
                  </a:lnTo>
                  <a:lnTo>
                    <a:pt x="2901" y="1122"/>
                  </a:lnTo>
                  <a:lnTo>
                    <a:pt x="2905" y="1118"/>
                  </a:lnTo>
                  <a:lnTo>
                    <a:pt x="2909" y="1112"/>
                  </a:lnTo>
                  <a:lnTo>
                    <a:pt x="2955" y="1072"/>
                  </a:lnTo>
                  <a:lnTo>
                    <a:pt x="2967" y="1054"/>
                  </a:lnTo>
                  <a:lnTo>
                    <a:pt x="2973" y="1014"/>
                  </a:lnTo>
                  <a:lnTo>
                    <a:pt x="2983" y="1004"/>
                  </a:lnTo>
                  <a:lnTo>
                    <a:pt x="3045" y="986"/>
                  </a:lnTo>
                  <a:lnTo>
                    <a:pt x="3061" y="984"/>
                  </a:lnTo>
                  <a:lnTo>
                    <a:pt x="3071" y="984"/>
                  </a:lnTo>
                  <a:lnTo>
                    <a:pt x="3091" y="988"/>
                  </a:lnTo>
                  <a:lnTo>
                    <a:pt x="3105" y="988"/>
                  </a:lnTo>
                  <a:lnTo>
                    <a:pt x="3113" y="986"/>
                  </a:lnTo>
                  <a:lnTo>
                    <a:pt x="3123" y="982"/>
                  </a:lnTo>
                  <a:lnTo>
                    <a:pt x="3129" y="976"/>
                  </a:lnTo>
                  <a:lnTo>
                    <a:pt x="3153" y="962"/>
                  </a:lnTo>
                  <a:lnTo>
                    <a:pt x="3221" y="948"/>
                  </a:lnTo>
                  <a:lnTo>
                    <a:pt x="3245" y="936"/>
                  </a:lnTo>
                  <a:lnTo>
                    <a:pt x="3247" y="930"/>
                  </a:lnTo>
                  <a:lnTo>
                    <a:pt x="3247" y="926"/>
                  </a:lnTo>
                  <a:lnTo>
                    <a:pt x="3249" y="924"/>
                  </a:lnTo>
                  <a:lnTo>
                    <a:pt x="3249" y="916"/>
                  </a:lnTo>
                  <a:lnTo>
                    <a:pt x="3247" y="910"/>
                  </a:lnTo>
                  <a:lnTo>
                    <a:pt x="3247" y="902"/>
                  </a:lnTo>
                  <a:lnTo>
                    <a:pt x="3241" y="892"/>
                  </a:lnTo>
                  <a:lnTo>
                    <a:pt x="3233" y="876"/>
                  </a:lnTo>
                  <a:lnTo>
                    <a:pt x="3231" y="868"/>
                  </a:lnTo>
                  <a:lnTo>
                    <a:pt x="3231" y="860"/>
                  </a:lnTo>
                  <a:lnTo>
                    <a:pt x="3231" y="852"/>
                  </a:lnTo>
                  <a:lnTo>
                    <a:pt x="3231" y="844"/>
                  </a:lnTo>
                  <a:lnTo>
                    <a:pt x="3235" y="834"/>
                  </a:lnTo>
                  <a:lnTo>
                    <a:pt x="3239" y="822"/>
                  </a:lnTo>
                  <a:lnTo>
                    <a:pt x="3245" y="814"/>
                  </a:lnTo>
                  <a:lnTo>
                    <a:pt x="3253" y="806"/>
                  </a:lnTo>
                  <a:lnTo>
                    <a:pt x="3263" y="802"/>
                  </a:lnTo>
                  <a:lnTo>
                    <a:pt x="3275" y="794"/>
                  </a:lnTo>
                  <a:lnTo>
                    <a:pt x="3287" y="782"/>
                  </a:lnTo>
                  <a:lnTo>
                    <a:pt x="3297" y="754"/>
                  </a:lnTo>
                  <a:lnTo>
                    <a:pt x="3305" y="732"/>
                  </a:lnTo>
                  <a:lnTo>
                    <a:pt x="3337" y="694"/>
                  </a:lnTo>
                  <a:lnTo>
                    <a:pt x="3341" y="684"/>
                  </a:lnTo>
                  <a:lnTo>
                    <a:pt x="3343" y="678"/>
                  </a:lnTo>
                  <a:lnTo>
                    <a:pt x="3345" y="660"/>
                  </a:lnTo>
                  <a:lnTo>
                    <a:pt x="3359" y="628"/>
                  </a:lnTo>
                  <a:lnTo>
                    <a:pt x="3383" y="592"/>
                  </a:lnTo>
                  <a:lnTo>
                    <a:pt x="3387" y="582"/>
                  </a:lnTo>
                  <a:lnTo>
                    <a:pt x="3387" y="574"/>
                  </a:lnTo>
                  <a:lnTo>
                    <a:pt x="3383" y="572"/>
                  </a:lnTo>
                  <a:lnTo>
                    <a:pt x="3371" y="564"/>
                  </a:lnTo>
                  <a:lnTo>
                    <a:pt x="3367" y="558"/>
                  </a:lnTo>
                  <a:lnTo>
                    <a:pt x="3363" y="548"/>
                  </a:lnTo>
                  <a:lnTo>
                    <a:pt x="3363" y="534"/>
                  </a:lnTo>
                  <a:lnTo>
                    <a:pt x="3365" y="526"/>
                  </a:lnTo>
                  <a:lnTo>
                    <a:pt x="3369" y="524"/>
                  </a:lnTo>
                  <a:lnTo>
                    <a:pt x="3381" y="518"/>
                  </a:lnTo>
                  <a:lnTo>
                    <a:pt x="3387" y="514"/>
                  </a:lnTo>
                  <a:lnTo>
                    <a:pt x="3389" y="508"/>
                  </a:lnTo>
                  <a:lnTo>
                    <a:pt x="3387" y="504"/>
                  </a:lnTo>
                  <a:lnTo>
                    <a:pt x="3381" y="492"/>
                  </a:lnTo>
                  <a:lnTo>
                    <a:pt x="3377" y="484"/>
                  </a:lnTo>
                  <a:lnTo>
                    <a:pt x="3375" y="472"/>
                  </a:lnTo>
                  <a:lnTo>
                    <a:pt x="3377" y="466"/>
                  </a:lnTo>
                  <a:lnTo>
                    <a:pt x="3379" y="458"/>
                  </a:lnTo>
                  <a:lnTo>
                    <a:pt x="3387" y="450"/>
                  </a:lnTo>
                  <a:lnTo>
                    <a:pt x="3393" y="446"/>
                  </a:lnTo>
                  <a:lnTo>
                    <a:pt x="3399" y="444"/>
                  </a:lnTo>
                  <a:lnTo>
                    <a:pt x="3405" y="442"/>
                  </a:lnTo>
                  <a:lnTo>
                    <a:pt x="3425" y="438"/>
                  </a:lnTo>
                  <a:lnTo>
                    <a:pt x="3433" y="434"/>
                  </a:lnTo>
                  <a:lnTo>
                    <a:pt x="3439" y="428"/>
                  </a:lnTo>
                  <a:lnTo>
                    <a:pt x="3443" y="422"/>
                  </a:lnTo>
                  <a:lnTo>
                    <a:pt x="3459" y="396"/>
                  </a:lnTo>
                  <a:lnTo>
                    <a:pt x="3461" y="390"/>
                  </a:lnTo>
                  <a:lnTo>
                    <a:pt x="3461" y="388"/>
                  </a:lnTo>
                  <a:lnTo>
                    <a:pt x="3459" y="384"/>
                  </a:lnTo>
                  <a:lnTo>
                    <a:pt x="3455" y="382"/>
                  </a:lnTo>
                  <a:lnTo>
                    <a:pt x="3453" y="380"/>
                  </a:lnTo>
                  <a:lnTo>
                    <a:pt x="3447" y="372"/>
                  </a:lnTo>
                  <a:lnTo>
                    <a:pt x="3455" y="344"/>
                  </a:lnTo>
                  <a:lnTo>
                    <a:pt x="3453" y="322"/>
                  </a:lnTo>
                  <a:lnTo>
                    <a:pt x="3447" y="302"/>
                  </a:lnTo>
                  <a:lnTo>
                    <a:pt x="3439" y="278"/>
                  </a:lnTo>
                  <a:lnTo>
                    <a:pt x="3401" y="220"/>
                  </a:lnTo>
                  <a:lnTo>
                    <a:pt x="3391" y="202"/>
                  </a:lnTo>
                  <a:lnTo>
                    <a:pt x="3383" y="172"/>
                  </a:lnTo>
                  <a:lnTo>
                    <a:pt x="3377" y="146"/>
                  </a:lnTo>
                  <a:lnTo>
                    <a:pt x="3377" y="140"/>
                  </a:lnTo>
                  <a:lnTo>
                    <a:pt x="3377" y="138"/>
                  </a:lnTo>
                  <a:lnTo>
                    <a:pt x="3377" y="132"/>
                  </a:lnTo>
                  <a:lnTo>
                    <a:pt x="3375" y="126"/>
                  </a:lnTo>
                  <a:lnTo>
                    <a:pt x="3367" y="116"/>
                  </a:lnTo>
                  <a:lnTo>
                    <a:pt x="3363" y="116"/>
                  </a:lnTo>
                  <a:lnTo>
                    <a:pt x="3353" y="116"/>
                  </a:lnTo>
                  <a:lnTo>
                    <a:pt x="3331" y="122"/>
                  </a:lnTo>
                  <a:lnTo>
                    <a:pt x="3323" y="122"/>
                  </a:lnTo>
                  <a:lnTo>
                    <a:pt x="3309" y="112"/>
                  </a:lnTo>
                  <a:lnTo>
                    <a:pt x="3289" y="86"/>
                  </a:lnTo>
                  <a:lnTo>
                    <a:pt x="3275" y="74"/>
                  </a:lnTo>
                  <a:lnTo>
                    <a:pt x="3269" y="74"/>
                  </a:lnTo>
                  <a:lnTo>
                    <a:pt x="3261" y="74"/>
                  </a:lnTo>
                  <a:lnTo>
                    <a:pt x="3253" y="72"/>
                  </a:lnTo>
                  <a:lnTo>
                    <a:pt x="3253" y="66"/>
                  </a:lnTo>
                  <a:lnTo>
                    <a:pt x="3249" y="56"/>
                  </a:lnTo>
                  <a:lnTo>
                    <a:pt x="3243" y="54"/>
                  </a:lnTo>
                  <a:lnTo>
                    <a:pt x="3235" y="56"/>
                  </a:lnTo>
                  <a:lnTo>
                    <a:pt x="3229" y="62"/>
                  </a:lnTo>
                  <a:lnTo>
                    <a:pt x="3219" y="46"/>
                  </a:lnTo>
                  <a:lnTo>
                    <a:pt x="3207" y="48"/>
                  </a:lnTo>
                  <a:lnTo>
                    <a:pt x="3181" y="62"/>
                  </a:lnTo>
                  <a:lnTo>
                    <a:pt x="3171" y="64"/>
                  </a:lnTo>
                  <a:lnTo>
                    <a:pt x="3157" y="62"/>
                  </a:lnTo>
                  <a:lnTo>
                    <a:pt x="3153" y="62"/>
                  </a:lnTo>
                  <a:lnTo>
                    <a:pt x="3147" y="68"/>
                  </a:lnTo>
                  <a:lnTo>
                    <a:pt x="3143" y="72"/>
                  </a:lnTo>
                  <a:lnTo>
                    <a:pt x="3139" y="76"/>
                  </a:lnTo>
                  <a:lnTo>
                    <a:pt x="3131" y="78"/>
                  </a:lnTo>
                  <a:lnTo>
                    <a:pt x="3117" y="76"/>
                  </a:lnTo>
                  <a:lnTo>
                    <a:pt x="3085" y="58"/>
                  </a:lnTo>
                  <a:lnTo>
                    <a:pt x="3073" y="54"/>
                  </a:lnTo>
                  <a:lnTo>
                    <a:pt x="3047" y="50"/>
                  </a:lnTo>
                  <a:lnTo>
                    <a:pt x="3035" y="46"/>
                  </a:lnTo>
                  <a:lnTo>
                    <a:pt x="3031" y="38"/>
                  </a:lnTo>
                  <a:lnTo>
                    <a:pt x="3027" y="32"/>
                  </a:lnTo>
                  <a:lnTo>
                    <a:pt x="3023" y="28"/>
                  </a:lnTo>
                  <a:lnTo>
                    <a:pt x="3017" y="26"/>
                  </a:lnTo>
                  <a:lnTo>
                    <a:pt x="3001" y="28"/>
                  </a:lnTo>
                  <a:lnTo>
                    <a:pt x="2995" y="24"/>
                  </a:lnTo>
                  <a:lnTo>
                    <a:pt x="2983" y="6"/>
                  </a:lnTo>
                  <a:lnTo>
                    <a:pt x="2971" y="0"/>
                  </a:lnTo>
                  <a:lnTo>
                    <a:pt x="2953" y="0"/>
                  </a:lnTo>
                  <a:lnTo>
                    <a:pt x="2925" y="2"/>
                  </a:lnTo>
                  <a:lnTo>
                    <a:pt x="2923" y="6"/>
                  </a:lnTo>
                  <a:lnTo>
                    <a:pt x="2917" y="10"/>
                  </a:lnTo>
                  <a:lnTo>
                    <a:pt x="2905" y="28"/>
                  </a:lnTo>
                  <a:lnTo>
                    <a:pt x="2905" y="32"/>
                  </a:lnTo>
                  <a:lnTo>
                    <a:pt x="2889" y="30"/>
                  </a:lnTo>
                  <a:lnTo>
                    <a:pt x="2879" y="28"/>
                  </a:lnTo>
                  <a:lnTo>
                    <a:pt x="2867" y="28"/>
                  </a:lnTo>
                  <a:lnTo>
                    <a:pt x="2865" y="22"/>
                  </a:lnTo>
                  <a:lnTo>
                    <a:pt x="2863" y="16"/>
                  </a:lnTo>
                  <a:lnTo>
                    <a:pt x="2855" y="20"/>
                  </a:lnTo>
                  <a:lnTo>
                    <a:pt x="2845" y="16"/>
                  </a:lnTo>
                  <a:lnTo>
                    <a:pt x="2843" y="40"/>
                  </a:lnTo>
                  <a:lnTo>
                    <a:pt x="2833" y="46"/>
                  </a:lnTo>
                  <a:lnTo>
                    <a:pt x="2813" y="36"/>
                  </a:lnTo>
                  <a:lnTo>
                    <a:pt x="2799" y="36"/>
                  </a:lnTo>
                  <a:lnTo>
                    <a:pt x="2793" y="50"/>
                  </a:lnTo>
                  <a:lnTo>
                    <a:pt x="2793" y="56"/>
                  </a:lnTo>
                  <a:lnTo>
                    <a:pt x="2797" y="70"/>
                  </a:lnTo>
                  <a:lnTo>
                    <a:pt x="2797" y="76"/>
                  </a:lnTo>
                  <a:lnTo>
                    <a:pt x="2797" y="78"/>
                  </a:lnTo>
                  <a:lnTo>
                    <a:pt x="2791" y="88"/>
                  </a:lnTo>
                  <a:lnTo>
                    <a:pt x="2789" y="94"/>
                  </a:lnTo>
                  <a:lnTo>
                    <a:pt x="2787" y="108"/>
                  </a:lnTo>
                  <a:lnTo>
                    <a:pt x="2787" y="118"/>
                  </a:lnTo>
                  <a:lnTo>
                    <a:pt x="2783" y="124"/>
                  </a:lnTo>
                  <a:lnTo>
                    <a:pt x="2769" y="124"/>
                  </a:lnTo>
                  <a:lnTo>
                    <a:pt x="2763" y="124"/>
                  </a:lnTo>
                  <a:lnTo>
                    <a:pt x="2755" y="124"/>
                  </a:lnTo>
                  <a:lnTo>
                    <a:pt x="2749" y="122"/>
                  </a:lnTo>
                  <a:lnTo>
                    <a:pt x="2743" y="116"/>
                  </a:lnTo>
                  <a:lnTo>
                    <a:pt x="2737" y="112"/>
                  </a:lnTo>
                  <a:lnTo>
                    <a:pt x="2731" y="114"/>
                  </a:lnTo>
                  <a:lnTo>
                    <a:pt x="2715" y="122"/>
                  </a:lnTo>
                  <a:lnTo>
                    <a:pt x="2695" y="132"/>
                  </a:lnTo>
                  <a:lnTo>
                    <a:pt x="2683" y="136"/>
                  </a:lnTo>
                  <a:lnTo>
                    <a:pt x="2671" y="136"/>
                  </a:lnTo>
                  <a:lnTo>
                    <a:pt x="2663" y="138"/>
                  </a:lnTo>
                  <a:lnTo>
                    <a:pt x="2657" y="140"/>
                  </a:lnTo>
                  <a:lnTo>
                    <a:pt x="2653" y="146"/>
                  </a:lnTo>
                  <a:lnTo>
                    <a:pt x="2651" y="160"/>
                  </a:lnTo>
                  <a:lnTo>
                    <a:pt x="2647" y="166"/>
                  </a:lnTo>
                  <a:lnTo>
                    <a:pt x="2639" y="170"/>
                  </a:lnTo>
                  <a:lnTo>
                    <a:pt x="2605" y="182"/>
                  </a:lnTo>
                  <a:lnTo>
                    <a:pt x="2613" y="204"/>
                  </a:lnTo>
                  <a:lnTo>
                    <a:pt x="2599" y="218"/>
                  </a:lnTo>
                  <a:lnTo>
                    <a:pt x="2573" y="226"/>
                  </a:lnTo>
                  <a:lnTo>
                    <a:pt x="2553" y="236"/>
                  </a:lnTo>
                  <a:lnTo>
                    <a:pt x="2541" y="252"/>
                  </a:lnTo>
                  <a:lnTo>
                    <a:pt x="2535" y="258"/>
                  </a:lnTo>
                  <a:lnTo>
                    <a:pt x="2523" y="262"/>
                  </a:lnTo>
                  <a:lnTo>
                    <a:pt x="2511" y="264"/>
                  </a:lnTo>
                  <a:lnTo>
                    <a:pt x="2487" y="270"/>
                  </a:lnTo>
                  <a:lnTo>
                    <a:pt x="2475" y="272"/>
                  </a:lnTo>
                  <a:lnTo>
                    <a:pt x="2467" y="276"/>
                  </a:lnTo>
                  <a:lnTo>
                    <a:pt x="2431" y="304"/>
                  </a:lnTo>
                  <a:lnTo>
                    <a:pt x="2405" y="320"/>
                  </a:lnTo>
                  <a:lnTo>
                    <a:pt x="2397" y="326"/>
                  </a:lnTo>
                  <a:lnTo>
                    <a:pt x="2387" y="332"/>
                  </a:lnTo>
                  <a:lnTo>
                    <a:pt x="2359" y="326"/>
                  </a:lnTo>
                  <a:lnTo>
                    <a:pt x="2347" y="330"/>
                  </a:lnTo>
                  <a:lnTo>
                    <a:pt x="2339" y="340"/>
                  </a:lnTo>
                  <a:lnTo>
                    <a:pt x="2339" y="350"/>
                  </a:lnTo>
                  <a:lnTo>
                    <a:pt x="2339" y="360"/>
                  </a:lnTo>
                  <a:lnTo>
                    <a:pt x="2329" y="366"/>
                  </a:lnTo>
                  <a:lnTo>
                    <a:pt x="2323" y="360"/>
                  </a:lnTo>
                  <a:lnTo>
                    <a:pt x="2315" y="366"/>
                  </a:lnTo>
                  <a:lnTo>
                    <a:pt x="2305" y="366"/>
                  </a:lnTo>
                  <a:lnTo>
                    <a:pt x="2283" y="366"/>
                  </a:lnTo>
                  <a:lnTo>
                    <a:pt x="2275" y="370"/>
                  </a:lnTo>
                  <a:lnTo>
                    <a:pt x="2265" y="376"/>
                  </a:lnTo>
                  <a:lnTo>
                    <a:pt x="2253" y="392"/>
                  </a:lnTo>
                  <a:lnTo>
                    <a:pt x="2251" y="398"/>
                  </a:lnTo>
                  <a:lnTo>
                    <a:pt x="2247" y="410"/>
                  </a:lnTo>
                  <a:lnTo>
                    <a:pt x="2241" y="416"/>
                  </a:lnTo>
                  <a:lnTo>
                    <a:pt x="2237" y="420"/>
                  </a:lnTo>
                  <a:lnTo>
                    <a:pt x="2225" y="428"/>
                  </a:lnTo>
                  <a:lnTo>
                    <a:pt x="2219" y="436"/>
                  </a:lnTo>
                  <a:lnTo>
                    <a:pt x="2201" y="446"/>
                  </a:lnTo>
                  <a:lnTo>
                    <a:pt x="2187" y="462"/>
                  </a:lnTo>
                  <a:lnTo>
                    <a:pt x="2167" y="464"/>
                  </a:lnTo>
                  <a:lnTo>
                    <a:pt x="2149" y="462"/>
                  </a:lnTo>
                  <a:lnTo>
                    <a:pt x="2129" y="464"/>
                  </a:lnTo>
                  <a:lnTo>
                    <a:pt x="2111" y="476"/>
                  </a:lnTo>
                  <a:lnTo>
                    <a:pt x="2111" y="482"/>
                  </a:lnTo>
                  <a:lnTo>
                    <a:pt x="2109" y="494"/>
                  </a:lnTo>
                  <a:lnTo>
                    <a:pt x="2105" y="500"/>
                  </a:lnTo>
                  <a:lnTo>
                    <a:pt x="2101" y="504"/>
                  </a:lnTo>
                  <a:lnTo>
                    <a:pt x="2095" y="504"/>
                  </a:lnTo>
                  <a:lnTo>
                    <a:pt x="2087" y="502"/>
                  </a:lnTo>
                  <a:lnTo>
                    <a:pt x="2079" y="506"/>
                  </a:lnTo>
                  <a:lnTo>
                    <a:pt x="2057" y="516"/>
                  </a:lnTo>
                  <a:lnTo>
                    <a:pt x="2051" y="518"/>
                  </a:lnTo>
                  <a:lnTo>
                    <a:pt x="2045" y="526"/>
                  </a:lnTo>
                  <a:lnTo>
                    <a:pt x="2043" y="536"/>
                  </a:lnTo>
                  <a:lnTo>
                    <a:pt x="2039" y="542"/>
                  </a:lnTo>
                  <a:lnTo>
                    <a:pt x="2023" y="548"/>
                  </a:lnTo>
                  <a:lnTo>
                    <a:pt x="2017" y="552"/>
                  </a:lnTo>
                  <a:lnTo>
                    <a:pt x="2007" y="562"/>
                  </a:lnTo>
                  <a:lnTo>
                    <a:pt x="2001" y="566"/>
                  </a:lnTo>
                  <a:lnTo>
                    <a:pt x="1981" y="570"/>
                  </a:lnTo>
                  <a:lnTo>
                    <a:pt x="1975" y="576"/>
                  </a:lnTo>
                  <a:lnTo>
                    <a:pt x="1971" y="582"/>
                  </a:lnTo>
                  <a:lnTo>
                    <a:pt x="1969" y="590"/>
                  </a:lnTo>
                  <a:lnTo>
                    <a:pt x="1967" y="596"/>
                  </a:lnTo>
                  <a:lnTo>
                    <a:pt x="1957" y="606"/>
                  </a:lnTo>
                  <a:lnTo>
                    <a:pt x="1917" y="632"/>
                  </a:lnTo>
                  <a:lnTo>
                    <a:pt x="1913" y="640"/>
                  </a:lnTo>
                  <a:lnTo>
                    <a:pt x="1911" y="650"/>
                  </a:lnTo>
                  <a:lnTo>
                    <a:pt x="1911" y="658"/>
                  </a:lnTo>
                  <a:lnTo>
                    <a:pt x="1909" y="666"/>
                  </a:lnTo>
                  <a:lnTo>
                    <a:pt x="1905" y="674"/>
                  </a:lnTo>
                  <a:lnTo>
                    <a:pt x="1899" y="678"/>
                  </a:lnTo>
                  <a:lnTo>
                    <a:pt x="1893" y="678"/>
                  </a:lnTo>
                  <a:lnTo>
                    <a:pt x="1887" y="682"/>
                  </a:lnTo>
                  <a:lnTo>
                    <a:pt x="1879" y="672"/>
                  </a:lnTo>
                  <a:lnTo>
                    <a:pt x="1867" y="688"/>
                  </a:lnTo>
                  <a:lnTo>
                    <a:pt x="1857" y="696"/>
                  </a:lnTo>
                  <a:lnTo>
                    <a:pt x="1849" y="696"/>
                  </a:lnTo>
                  <a:lnTo>
                    <a:pt x="1841" y="692"/>
                  </a:lnTo>
                  <a:lnTo>
                    <a:pt x="1805" y="688"/>
                  </a:lnTo>
                  <a:lnTo>
                    <a:pt x="1797" y="692"/>
                  </a:lnTo>
                  <a:lnTo>
                    <a:pt x="1795" y="696"/>
                  </a:lnTo>
                  <a:lnTo>
                    <a:pt x="1789" y="712"/>
                  </a:lnTo>
                  <a:lnTo>
                    <a:pt x="1785" y="718"/>
                  </a:lnTo>
                  <a:lnTo>
                    <a:pt x="1777" y="722"/>
                  </a:lnTo>
                  <a:lnTo>
                    <a:pt x="1763" y="722"/>
                  </a:lnTo>
                  <a:lnTo>
                    <a:pt x="1757" y="726"/>
                  </a:lnTo>
                  <a:lnTo>
                    <a:pt x="1741" y="742"/>
                  </a:lnTo>
                  <a:lnTo>
                    <a:pt x="1739" y="744"/>
                  </a:lnTo>
                  <a:lnTo>
                    <a:pt x="1733" y="746"/>
                  </a:lnTo>
                  <a:lnTo>
                    <a:pt x="1717" y="774"/>
                  </a:lnTo>
                  <a:lnTo>
                    <a:pt x="1713" y="784"/>
                  </a:lnTo>
                  <a:lnTo>
                    <a:pt x="1713" y="796"/>
                  </a:lnTo>
                  <a:lnTo>
                    <a:pt x="1713" y="816"/>
                  </a:lnTo>
                  <a:lnTo>
                    <a:pt x="1709" y="826"/>
                  </a:lnTo>
                  <a:lnTo>
                    <a:pt x="1705" y="830"/>
                  </a:lnTo>
                  <a:lnTo>
                    <a:pt x="1693" y="832"/>
                  </a:lnTo>
                  <a:lnTo>
                    <a:pt x="1687" y="836"/>
                  </a:lnTo>
                  <a:lnTo>
                    <a:pt x="1687" y="844"/>
                  </a:lnTo>
                  <a:lnTo>
                    <a:pt x="1689" y="854"/>
                  </a:lnTo>
                  <a:lnTo>
                    <a:pt x="1691" y="862"/>
                  </a:lnTo>
                  <a:lnTo>
                    <a:pt x="1695" y="870"/>
                  </a:lnTo>
                  <a:lnTo>
                    <a:pt x="1715" y="976"/>
                  </a:lnTo>
                  <a:lnTo>
                    <a:pt x="1729" y="1058"/>
                  </a:lnTo>
                  <a:lnTo>
                    <a:pt x="1733" y="1076"/>
                  </a:lnTo>
                  <a:lnTo>
                    <a:pt x="1735" y="1084"/>
                  </a:lnTo>
                  <a:lnTo>
                    <a:pt x="1741" y="1090"/>
                  </a:lnTo>
                  <a:lnTo>
                    <a:pt x="1747" y="1094"/>
                  </a:lnTo>
                  <a:lnTo>
                    <a:pt x="1753" y="1094"/>
                  </a:lnTo>
                  <a:lnTo>
                    <a:pt x="1763" y="1096"/>
                  </a:lnTo>
                  <a:lnTo>
                    <a:pt x="1771" y="1102"/>
                  </a:lnTo>
                  <a:lnTo>
                    <a:pt x="1777" y="1106"/>
                  </a:lnTo>
                  <a:lnTo>
                    <a:pt x="1793" y="1136"/>
                  </a:lnTo>
                  <a:lnTo>
                    <a:pt x="1797" y="1142"/>
                  </a:lnTo>
                  <a:lnTo>
                    <a:pt x="1807" y="1148"/>
                  </a:lnTo>
                  <a:lnTo>
                    <a:pt x="1811" y="1148"/>
                  </a:lnTo>
                  <a:lnTo>
                    <a:pt x="1827" y="1148"/>
                  </a:lnTo>
                  <a:lnTo>
                    <a:pt x="1833" y="1148"/>
                  </a:lnTo>
                  <a:lnTo>
                    <a:pt x="1843" y="1152"/>
                  </a:lnTo>
                  <a:lnTo>
                    <a:pt x="1849" y="1154"/>
                  </a:lnTo>
                  <a:lnTo>
                    <a:pt x="1879" y="1178"/>
                  </a:lnTo>
                  <a:lnTo>
                    <a:pt x="1883" y="1180"/>
                  </a:lnTo>
                  <a:lnTo>
                    <a:pt x="1887" y="1182"/>
                  </a:lnTo>
                  <a:lnTo>
                    <a:pt x="1893" y="1182"/>
                  </a:lnTo>
                  <a:lnTo>
                    <a:pt x="1915" y="1174"/>
                  </a:lnTo>
                  <a:lnTo>
                    <a:pt x="1921" y="1174"/>
                  </a:lnTo>
                  <a:lnTo>
                    <a:pt x="1925" y="1174"/>
                  </a:lnTo>
                  <a:lnTo>
                    <a:pt x="1953" y="1178"/>
                  </a:lnTo>
                  <a:lnTo>
                    <a:pt x="1961" y="1180"/>
                  </a:lnTo>
                  <a:lnTo>
                    <a:pt x="1985" y="1200"/>
                  </a:lnTo>
                  <a:lnTo>
                    <a:pt x="1991" y="1202"/>
                  </a:lnTo>
                  <a:lnTo>
                    <a:pt x="1995" y="1202"/>
                  </a:lnTo>
                  <a:lnTo>
                    <a:pt x="2007" y="1194"/>
                  </a:lnTo>
                  <a:lnTo>
                    <a:pt x="2045" y="1194"/>
                  </a:lnTo>
                  <a:lnTo>
                    <a:pt x="2063" y="1186"/>
                  </a:lnTo>
                  <a:lnTo>
                    <a:pt x="2083" y="1174"/>
                  </a:lnTo>
                  <a:lnTo>
                    <a:pt x="2099" y="1166"/>
                  </a:lnTo>
                  <a:lnTo>
                    <a:pt x="2109" y="1164"/>
                  </a:lnTo>
                  <a:lnTo>
                    <a:pt x="2117" y="1166"/>
                  </a:lnTo>
                  <a:lnTo>
                    <a:pt x="2131" y="1172"/>
                  </a:lnTo>
                  <a:lnTo>
                    <a:pt x="2141" y="1174"/>
                  </a:lnTo>
                  <a:lnTo>
                    <a:pt x="2157" y="1176"/>
                  </a:lnTo>
                  <a:lnTo>
                    <a:pt x="2167" y="1174"/>
                  </a:lnTo>
                  <a:lnTo>
                    <a:pt x="2177" y="1170"/>
                  </a:lnTo>
                  <a:lnTo>
                    <a:pt x="2181" y="1164"/>
                  </a:lnTo>
                  <a:lnTo>
                    <a:pt x="2187" y="1158"/>
                  </a:lnTo>
                  <a:lnTo>
                    <a:pt x="2189" y="1150"/>
                  </a:lnTo>
                  <a:lnTo>
                    <a:pt x="2197" y="1128"/>
                  </a:lnTo>
                  <a:lnTo>
                    <a:pt x="2201" y="1120"/>
                  </a:lnTo>
                  <a:lnTo>
                    <a:pt x="2207" y="1114"/>
                  </a:lnTo>
                  <a:lnTo>
                    <a:pt x="2219" y="1106"/>
                  </a:lnTo>
                  <a:lnTo>
                    <a:pt x="2237" y="1098"/>
                  </a:lnTo>
                  <a:lnTo>
                    <a:pt x="2251" y="1096"/>
                  </a:lnTo>
                  <a:lnTo>
                    <a:pt x="2257" y="1096"/>
                  </a:lnTo>
                  <a:lnTo>
                    <a:pt x="2269" y="1098"/>
                  </a:lnTo>
                  <a:lnTo>
                    <a:pt x="2273" y="1100"/>
                  </a:lnTo>
                  <a:lnTo>
                    <a:pt x="2277" y="1102"/>
                  </a:lnTo>
                  <a:lnTo>
                    <a:pt x="2281" y="1106"/>
                  </a:lnTo>
                  <a:lnTo>
                    <a:pt x="2285" y="1112"/>
                  </a:lnTo>
                  <a:lnTo>
                    <a:pt x="2287" y="1116"/>
                  </a:lnTo>
                  <a:lnTo>
                    <a:pt x="2291" y="1120"/>
                  </a:lnTo>
                  <a:lnTo>
                    <a:pt x="2291" y="1126"/>
                  </a:lnTo>
                  <a:lnTo>
                    <a:pt x="2287" y="1130"/>
                  </a:lnTo>
                  <a:lnTo>
                    <a:pt x="2285" y="1134"/>
                  </a:lnTo>
                  <a:lnTo>
                    <a:pt x="2281" y="1140"/>
                  </a:lnTo>
                  <a:lnTo>
                    <a:pt x="2279" y="1148"/>
                  </a:lnTo>
                  <a:lnTo>
                    <a:pt x="2279" y="1154"/>
                  </a:lnTo>
                  <a:lnTo>
                    <a:pt x="2279" y="1162"/>
                  </a:lnTo>
                  <a:lnTo>
                    <a:pt x="2283" y="1170"/>
                  </a:lnTo>
                  <a:lnTo>
                    <a:pt x="2291" y="1182"/>
                  </a:lnTo>
                  <a:lnTo>
                    <a:pt x="2295" y="1188"/>
                  </a:lnTo>
                  <a:lnTo>
                    <a:pt x="2295" y="1194"/>
                  </a:lnTo>
                  <a:lnTo>
                    <a:pt x="2293" y="1198"/>
                  </a:lnTo>
                  <a:lnTo>
                    <a:pt x="2291" y="1204"/>
                  </a:lnTo>
                  <a:lnTo>
                    <a:pt x="2289" y="1210"/>
                  </a:lnTo>
                  <a:lnTo>
                    <a:pt x="2289" y="1214"/>
                  </a:lnTo>
                  <a:lnTo>
                    <a:pt x="2289" y="1222"/>
                  </a:lnTo>
                  <a:lnTo>
                    <a:pt x="2291" y="1230"/>
                  </a:lnTo>
                  <a:lnTo>
                    <a:pt x="2293" y="1236"/>
                  </a:lnTo>
                  <a:lnTo>
                    <a:pt x="2297" y="1244"/>
                  </a:lnTo>
                  <a:lnTo>
                    <a:pt x="2313" y="1262"/>
                  </a:lnTo>
                  <a:lnTo>
                    <a:pt x="2315" y="1268"/>
                  </a:lnTo>
                  <a:lnTo>
                    <a:pt x="2317" y="1274"/>
                  </a:lnTo>
                  <a:lnTo>
                    <a:pt x="2317" y="1280"/>
                  </a:lnTo>
                  <a:lnTo>
                    <a:pt x="2313" y="1284"/>
                  </a:lnTo>
                  <a:lnTo>
                    <a:pt x="2309" y="1290"/>
                  </a:lnTo>
                  <a:lnTo>
                    <a:pt x="2309" y="1296"/>
                  </a:lnTo>
                  <a:lnTo>
                    <a:pt x="2311" y="1312"/>
                  </a:lnTo>
                  <a:lnTo>
                    <a:pt x="2309" y="1322"/>
                  </a:lnTo>
                  <a:lnTo>
                    <a:pt x="2307" y="1328"/>
                  </a:lnTo>
                  <a:lnTo>
                    <a:pt x="2301" y="1330"/>
                  </a:lnTo>
                  <a:lnTo>
                    <a:pt x="2295" y="1332"/>
                  </a:lnTo>
                  <a:lnTo>
                    <a:pt x="2291" y="1334"/>
                  </a:lnTo>
                  <a:lnTo>
                    <a:pt x="2287" y="1336"/>
                  </a:lnTo>
                  <a:lnTo>
                    <a:pt x="2285" y="1342"/>
                  </a:lnTo>
                  <a:lnTo>
                    <a:pt x="2277" y="1350"/>
                  </a:lnTo>
                  <a:lnTo>
                    <a:pt x="2269" y="1354"/>
                  </a:lnTo>
                  <a:lnTo>
                    <a:pt x="2257" y="1352"/>
                  </a:lnTo>
                  <a:lnTo>
                    <a:pt x="2247" y="1348"/>
                  </a:lnTo>
                  <a:lnTo>
                    <a:pt x="2237" y="1340"/>
                  </a:lnTo>
                  <a:lnTo>
                    <a:pt x="2225" y="1336"/>
                  </a:lnTo>
                  <a:lnTo>
                    <a:pt x="2219" y="1336"/>
                  </a:lnTo>
                  <a:lnTo>
                    <a:pt x="2205" y="1342"/>
                  </a:lnTo>
                  <a:lnTo>
                    <a:pt x="2193" y="1342"/>
                  </a:lnTo>
                  <a:lnTo>
                    <a:pt x="2181" y="1338"/>
                  </a:lnTo>
                  <a:lnTo>
                    <a:pt x="2171" y="1340"/>
                  </a:lnTo>
                  <a:lnTo>
                    <a:pt x="2105" y="1364"/>
                  </a:lnTo>
                  <a:lnTo>
                    <a:pt x="2069" y="1370"/>
                  </a:lnTo>
                  <a:lnTo>
                    <a:pt x="2057" y="1370"/>
                  </a:lnTo>
                  <a:lnTo>
                    <a:pt x="2049" y="1370"/>
                  </a:lnTo>
                  <a:lnTo>
                    <a:pt x="2043" y="1370"/>
                  </a:lnTo>
                  <a:lnTo>
                    <a:pt x="1985" y="1396"/>
                  </a:lnTo>
                  <a:lnTo>
                    <a:pt x="1965" y="1402"/>
                  </a:lnTo>
                  <a:lnTo>
                    <a:pt x="1953" y="1406"/>
                  </a:lnTo>
                  <a:lnTo>
                    <a:pt x="1947" y="1410"/>
                  </a:lnTo>
                  <a:lnTo>
                    <a:pt x="1943" y="1422"/>
                  </a:lnTo>
                  <a:lnTo>
                    <a:pt x="1939" y="1428"/>
                  </a:lnTo>
                  <a:lnTo>
                    <a:pt x="1937" y="1432"/>
                  </a:lnTo>
                  <a:lnTo>
                    <a:pt x="1937" y="1436"/>
                  </a:lnTo>
                  <a:lnTo>
                    <a:pt x="1937" y="1438"/>
                  </a:lnTo>
                  <a:lnTo>
                    <a:pt x="1939" y="1442"/>
                  </a:lnTo>
                  <a:lnTo>
                    <a:pt x="1951" y="1462"/>
                  </a:lnTo>
                  <a:lnTo>
                    <a:pt x="1959" y="1486"/>
                  </a:lnTo>
                  <a:lnTo>
                    <a:pt x="1963" y="1498"/>
                  </a:lnTo>
                  <a:lnTo>
                    <a:pt x="1965" y="1516"/>
                  </a:lnTo>
                  <a:lnTo>
                    <a:pt x="1963" y="1520"/>
                  </a:lnTo>
                  <a:lnTo>
                    <a:pt x="1959" y="1526"/>
                  </a:lnTo>
                  <a:lnTo>
                    <a:pt x="1953" y="1534"/>
                  </a:lnTo>
                  <a:lnTo>
                    <a:pt x="1947" y="1538"/>
                  </a:lnTo>
                  <a:lnTo>
                    <a:pt x="1939" y="1542"/>
                  </a:lnTo>
                  <a:lnTo>
                    <a:pt x="1925" y="1546"/>
                  </a:lnTo>
                  <a:lnTo>
                    <a:pt x="1909" y="1546"/>
                  </a:lnTo>
                  <a:lnTo>
                    <a:pt x="1905" y="1548"/>
                  </a:lnTo>
                  <a:lnTo>
                    <a:pt x="1901" y="1552"/>
                  </a:lnTo>
                  <a:lnTo>
                    <a:pt x="1899" y="1554"/>
                  </a:lnTo>
                  <a:lnTo>
                    <a:pt x="1893" y="1562"/>
                  </a:lnTo>
                  <a:lnTo>
                    <a:pt x="1895" y="1570"/>
                  </a:lnTo>
                  <a:lnTo>
                    <a:pt x="1905" y="1578"/>
                  </a:lnTo>
                  <a:lnTo>
                    <a:pt x="1939" y="1620"/>
                  </a:lnTo>
                  <a:lnTo>
                    <a:pt x="1959" y="1634"/>
                  </a:lnTo>
                  <a:lnTo>
                    <a:pt x="1991" y="1636"/>
                  </a:lnTo>
                  <a:lnTo>
                    <a:pt x="1997" y="1636"/>
                  </a:lnTo>
                  <a:lnTo>
                    <a:pt x="2003" y="1634"/>
                  </a:lnTo>
                  <a:lnTo>
                    <a:pt x="2007" y="1634"/>
                  </a:lnTo>
                  <a:lnTo>
                    <a:pt x="2013" y="1634"/>
                  </a:lnTo>
                  <a:lnTo>
                    <a:pt x="2021" y="1638"/>
                  </a:lnTo>
                  <a:lnTo>
                    <a:pt x="2053" y="1668"/>
                  </a:lnTo>
                  <a:lnTo>
                    <a:pt x="2063" y="1678"/>
                  </a:lnTo>
                  <a:lnTo>
                    <a:pt x="2069" y="1690"/>
                  </a:lnTo>
                  <a:lnTo>
                    <a:pt x="2075" y="1706"/>
                  </a:lnTo>
                  <a:lnTo>
                    <a:pt x="2085" y="1742"/>
                  </a:lnTo>
                  <a:lnTo>
                    <a:pt x="2085" y="1762"/>
                  </a:lnTo>
                  <a:lnTo>
                    <a:pt x="2085" y="1774"/>
                  </a:lnTo>
                  <a:lnTo>
                    <a:pt x="2079" y="1780"/>
                  </a:lnTo>
                  <a:lnTo>
                    <a:pt x="2077" y="1784"/>
                  </a:lnTo>
                  <a:lnTo>
                    <a:pt x="2067" y="1790"/>
                  </a:lnTo>
                  <a:lnTo>
                    <a:pt x="2005" y="1820"/>
                  </a:lnTo>
                  <a:lnTo>
                    <a:pt x="2003" y="1822"/>
                  </a:lnTo>
                  <a:lnTo>
                    <a:pt x="1991" y="1822"/>
                  </a:lnTo>
                  <a:lnTo>
                    <a:pt x="1983" y="1822"/>
                  </a:lnTo>
                  <a:lnTo>
                    <a:pt x="1977" y="1822"/>
                  </a:lnTo>
                  <a:lnTo>
                    <a:pt x="1975" y="1822"/>
                  </a:lnTo>
                  <a:lnTo>
                    <a:pt x="1975" y="1820"/>
                  </a:lnTo>
                  <a:lnTo>
                    <a:pt x="1975" y="1816"/>
                  </a:lnTo>
                  <a:lnTo>
                    <a:pt x="1975" y="1804"/>
                  </a:lnTo>
                  <a:lnTo>
                    <a:pt x="1975" y="1800"/>
                  </a:lnTo>
                  <a:lnTo>
                    <a:pt x="1973" y="1796"/>
                  </a:lnTo>
                  <a:lnTo>
                    <a:pt x="1969" y="1782"/>
                  </a:lnTo>
                  <a:lnTo>
                    <a:pt x="1965" y="1776"/>
                  </a:lnTo>
                  <a:lnTo>
                    <a:pt x="1961" y="1774"/>
                  </a:lnTo>
                  <a:lnTo>
                    <a:pt x="1959" y="1770"/>
                  </a:lnTo>
                  <a:lnTo>
                    <a:pt x="1953" y="1768"/>
                  </a:lnTo>
                  <a:lnTo>
                    <a:pt x="1945" y="1768"/>
                  </a:lnTo>
                  <a:lnTo>
                    <a:pt x="1941" y="1768"/>
                  </a:lnTo>
                  <a:lnTo>
                    <a:pt x="1935" y="1766"/>
                  </a:lnTo>
                  <a:lnTo>
                    <a:pt x="1931" y="1762"/>
                  </a:lnTo>
                  <a:lnTo>
                    <a:pt x="1927" y="1762"/>
                  </a:lnTo>
                  <a:lnTo>
                    <a:pt x="1921" y="1762"/>
                  </a:lnTo>
                  <a:lnTo>
                    <a:pt x="1915" y="1766"/>
                  </a:lnTo>
                  <a:lnTo>
                    <a:pt x="1911" y="1770"/>
                  </a:lnTo>
                  <a:lnTo>
                    <a:pt x="1911" y="1778"/>
                  </a:lnTo>
                  <a:lnTo>
                    <a:pt x="1915" y="1804"/>
                  </a:lnTo>
                  <a:lnTo>
                    <a:pt x="1917" y="1810"/>
                  </a:lnTo>
                  <a:lnTo>
                    <a:pt x="1917" y="1816"/>
                  </a:lnTo>
                  <a:lnTo>
                    <a:pt x="1915" y="1818"/>
                  </a:lnTo>
                  <a:lnTo>
                    <a:pt x="1911" y="1838"/>
                  </a:lnTo>
                  <a:lnTo>
                    <a:pt x="1909" y="1844"/>
                  </a:lnTo>
                  <a:lnTo>
                    <a:pt x="1909" y="1850"/>
                  </a:lnTo>
                  <a:lnTo>
                    <a:pt x="1913" y="1856"/>
                  </a:lnTo>
                  <a:lnTo>
                    <a:pt x="1917" y="1876"/>
                  </a:lnTo>
                  <a:lnTo>
                    <a:pt x="1917" y="1928"/>
                  </a:lnTo>
                  <a:lnTo>
                    <a:pt x="1921" y="1944"/>
                  </a:lnTo>
                  <a:lnTo>
                    <a:pt x="1929" y="1962"/>
                  </a:lnTo>
                  <a:lnTo>
                    <a:pt x="1959" y="2004"/>
                  </a:lnTo>
                  <a:lnTo>
                    <a:pt x="1969" y="2018"/>
                  </a:lnTo>
                  <a:lnTo>
                    <a:pt x="1971" y="2028"/>
                  </a:lnTo>
                  <a:lnTo>
                    <a:pt x="1969" y="2034"/>
                  </a:lnTo>
                  <a:lnTo>
                    <a:pt x="1965" y="2040"/>
                  </a:lnTo>
                  <a:lnTo>
                    <a:pt x="1961" y="2048"/>
                  </a:lnTo>
                  <a:lnTo>
                    <a:pt x="1959" y="2058"/>
                  </a:lnTo>
                  <a:lnTo>
                    <a:pt x="1955" y="2066"/>
                  </a:lnTo>
                  <a:lnTo>
                    <a:pt x="1949" y="2070"/>
                  </a:lnTo>
                  <a:lnTo>
                    <a:pt x="1943" y="2072"/>
                  </a:lnTo>
                  <a:lnTo>
                    <a:pt x="1933" y="2072"/>
                  </a:lnTo>
                  <a:lnTo>
                    <a:pt x="1927" y="2070"/>
                  </a:lnTo>
                  <a:lnTo>
                    <a:pt x="1921" y="2070"/>
                  </a:lnTo>
                  <a:lnTo>
                    <a:pt x="1917" y="2072"/>
                  </a:lnTo>
                  <a:lnTo>
                    <a:pt x="1903" y="2080"/>
                  </a:lnTo>
                  <a:lnTo>
                    <a:pt x="1883" y="2080"/>
                  </a:lnTo>
                  <a:lnTo>
                    <a:pt x="1867" y="2070"/>
                  </a:lnTo>
                  <a:lnTo>
                    <a:pt x="1855" y="2058"/>
                  </a:lnTo>
                  <a:lnTo>
                    <a:pt x="1817" y="2032"/>
                  </a:lnTo>
                  <a:lnTo>
                    <a:pt x="1807" y="2024"/>
                  </a:lnTo>
                  <a:lnTo>
                    <a:pt x="1807" y="2018"/>
                  </a:lnTo>
                  <a:lnTo>
                    <a:pt x="1807" y="2012"/>
                  </a:lnTo>
                  <a:lnTo>
                    <a:pt x="1811" y="2006"/>
                  </a:lnTo>
                  <a:lnTo>
                    <a:pt x="1817" y="1994"/>
                  </a:lnTo>
                  <a:lnTo>
                    <a:pt x="1819" y="1986"/>
                  </a:lnTo>
                  <a:lnTo>
                    <a:pt x="1821" y="1978"/>
                  </a:lnTo>
                  <a:lnTo>
                    <a:pt x="1817" y="1970"/>
                  </a:lnTo>
                  <a:lnTo>
                    <a:pt x="1811" y="1966"/>
                  </a:lnTo>
                  <a:lnTo>
                    <a:pt x="1803" y="1966"/>
                  </a:lnTo>
                  <a:lnTo>
                    <a:pt x="1785" y="1972"/>
                  </a:lnTo>
                  <a:lnTo>
                    <a:pt x="1765" y="1982"/>
                  </a:lnTo>
                  <a:lnTo>
                    <a:pt x="1757" y="1986"/>
                  </a:lnTo>
                  <a:lnTo>
                    <a:pt x="1751" y="1994"/>
                  </a:lnTo>
                  <a:lnTo>
                    <a:pt x="1747" y="2004"/>
                  </a:lnTo>
                  <a:lnTo>
                    <a:pt x="1739" y="2030"/>
                  </a:lnTo>
                  <a:lnTo>
                    <a:pt x="1737" y="2034"/>
                  </a:lnTo>
                  <a:lnTo>
                    <a:pt x="1731" y="2038"/>
                  </a:lnTo>
                  <a:lnTo>
                    <a:pt x="1721" y="2042"/>
                  </a:lnTo>
                  <a:lnTo>
                    <a:pt x="1709" y="2044"/>
                  </a:lnTo>
                  <a:lnTo>
                    <a:pt x="1703" y="2042"/>
                  </a:lnTo>
                  <a:lnTo>
                    <a:pt x="1697" y="2038"/>
                  </a:lnTo>
                  <a:lnTo>
                    <a:pt x="1695" y="2034"/>
                  </a:lnTo>
                  <a:lnTo>
                    <a:pt x="1689" y="2018"/>
                  </a:lnTo>
                  <a:lnTo>
                    <a:pt x="1687" y="2010"/>
                  </a:lnTo>
                  <a:lnTo>
                    <a:pt x="1679" y="2004"/>
                  </a:lnTo>
                  <a:lnTo>
                    <a:pt x="1671" y="2000"/>
                  </a:lnTo>
                  <a:lnTo>
                    <a:pt x="1637" y="2004"/>
                  </a:lnTo>
                  <a:lnTo>
                    <a:pt x="1621" y="2004"/>
                  </a:lnTo>
                  <a:lnTo>
                    <a:pt x="1605" y="2000"/>
                  </a:lnTo>
                  <a:lnTo>
                    <a:pt x="1567" y="1986"/>
                  </a:lnTo>
                  <a:lnTo>
                    <a:pt x="1555" y="1984"/>
                  </a:lnTo>
                  <a:lnTo>
                    <a:pt x="1533" y="1990"/>
                  </a:lnTo>
                  <a:lnTo>
                    <a:pt x="1517" y="1992"/>
                  </a:lnTo>
                  <a:lnTo>
                    <a:pt x="1505" y="1986"/>
                  </a:lnTo>
                  <a:lnTo>
                    <a:pt x="1497" y="1978"/>
                  </a:lnTo>
                  <a:lnTo>
                    <a:pt x="1491" y="1972"/>
                  </a:lnTo>
                  <a:lnTo>
                    <a:pt x="1489" y="1964"/>
                  </a:lnTo>
                  <a:lnTo>
                    <a:pt x="1487" y="1960"/>
                  </a:lnTo>
                  <a:lnTo>
                    <a:pt x="1489" y="1956"/>
                  </a:lnTo>
                  <a:lnTo>
                    <a:pt x="1491" y="1944"/>
                  </a:lnTo>
                  <a:lnTo>
                    <a:pt x="1491" y="1938"/>
                  </a:lnTo>
                  <a:lnTo>
                    <a:pt x="1487" y="1934"/>
                  </a:lnTo>
                  <a:lnTo>
                    <a:pt x="1483" y="1932"/>
                  </a:lnTo>
                  <a:lnTo>
                    <a:pt x="1477" y="1934"/>
                  </a:lnTo>
                  <a:lnTo>
                    <a:pt x="1463" y="1940"/>
                  </a:lnTo>
                  <a:lnTo>
                    <a:pt x="1455" y="1946"/>
                  </a:lnTo>
                  <a:lnTo>
                    <a:pt x="1449" y="1950"/>
                  </a:lnTo>
                  <a:lnTo>
                    <a:pt x="1445" y="1958"/>
                  </a:lnTo>
                  <a:lnTo>
                    <a:pt x="1443" y="1964"/>
                  </a:lnTo>
                  <a:lnTo>
                    <a:pt x="1441" y="1986"/>
                  </a:lnTo>
                  <a:lnTo>
                    <a:pt x="1439" y="2004"/>
                  </a:lnTo>
                  <a:lnTo>
                    <a:pt x="1437" y="2012"/>
                  </a:lnTo>
                  <a:lnTo>
                    <a:pt x="1441" y="2026"/>
                  </a:lnTo>
                  <a:lnTo>
                    <a:pt x="1437" y="2052"/>
                  </a:lnTo>
                  <a:lnTo>
                    <a:pt x="1437" y="2064"/>
                  </a:lnTo>
                  <a:lnTo>
                    <a:pt x="1441" y="2080"/>
                  </a:lnTo>
                  <a:lnTo>
                    <a:pt x="1441" y="2088"/>
                  </a:lnTo>
                  <a:lnTo>
                    <a:pt x="1437" y="2100"/>
                  </a:lnTo>
                  <a:lnTo>
                    <a:pt x="1415" y="2128"/>
                  </a:lnTo>
                  <a:lnTo>
                    <a:pt x="1357" y="2164"/>
                  </a:lnTo>
                  <a:lnTo>
                    <a:pt x="1349" y="2174"/>
                  </a:lnTo>
                  <a:lnTo>
                    <a:pt x="1343" y="2184"/>
                  </a:lnTo>
                  <a:lnTo>
                    <a:pt x="1349" y="2190"/>
                  </a:lnTo>
                  <a:lnTo>
                    <a:pt x="1359" y="2200"/>
                  </a:lnTo>
                  <a:lnTo>
                    <a:pt x="1359" y="2204"/>
                  </a:lnTo>
                  <a:lnTo>
                    <a:pt x="1359" y="2206"/>
                  </a:lnTo>
                  <a:lnTo>
                    <a:pt x="1359" y="2208"/>
                  </a:lnTo>
                  <a:lnTo>
                    <a:pt x="1357" y="2216"/>
                  </a:lnTo>
                  <a:lnTo>
                    <a:pt x="1355" y="2222"/>
                  </a:lnTo>
                  <a:lnTo>
                    <a:pt x="1349" y="2230"/>
                  </a:lnTo>
                  <a:lnTo>
                    <a:pt x="1339" y="2238"/>
                  </a:lnTo>
                  <a:lnTo>
                    <a:pt x="1289" y="2266"/>
                  </a:lnTo>
                  <a:lnTo>
                    <a:pt x="1253" y="2276"/>
                  </a:lnTo>
                  <a:lnTo>
                    <a:pt x="1229" y="2290"/>
                  </a:lnTo>
                  <a:lnTo>
                    <a:pt x="1215" y="2296"/>
                  </a:lnTo>
                  <a:lnTo>
                    <a:pt x="1205" y="2294"/>
                  </a:lnTo>
                  <a:lnTo>
                    <a:pt x="1197" y="2286"/>
                  </a:lnTo>
                  <a:lnTo>
                    <a:pt x="1191" y="2278"/>
                  </a:lnTo>
                  <a:lnTo>
                    <a:pt x="1185" y="2270"/>
                  </a:lnTo>
                  <a:lnTo>
                    <a:pt x="1181" y="2268"/>
                  </a:lnTo>
                  <a:lnTo>
                    <a:pt x="1173" y="2268"/>
                  </a:lnTo>
                  <a:lnTo>
                    <a:pt x="1169" y="2270"/>
                  </a:lnTo>
                  <a:lnTo>
                    <a:pt x="1167" y="2274"/>
                  </a:lnTo>
                  <a:lnTo>
                    <a:pt x="1167" y="2282"/>
                  </a:lnTo>
                  <a:lnTo>
                    <a:pt x="1171" y="2298"/>
                  </a:lnTo>
                  <a:lnTo>
                    <a:pt x="1173" y="2306"/>
                  </a:lnTo>
                  <a:lnTo>
                    <a:pt x="1171" y="2312"/>
                  </a:lnTo>
                  <a:lnTo>
                    <a:pt x="1161" y="2334"/>
                  </a:lnTo>
                  <a:lnTo>
                    <a:pt x="1159" y="2340"/>
                  </a:lnTo>
                  <a:lnTo>
                    <a:pt x="1159" y="2348"/>
                  </a:lnTo>
                  <a:lnTo>
                    <a:pt x="1157" y="2354"/>
                  </a:lnTo>
                  <a:lnTo>
                    <a:pt x="1153" y="2362"/>
                  </a:lnTo>
                  <a:lnTo>
                    <a:pt x="1147" y="2366"/>
                  </a:lnTo>
                  <a:lnTo>
                    <a:pt x="1143" y="2364"/>
                  </a:lnTo>
                  <a:lnTo>
                    <a:pt x="1129" y="2354"/>
                  </a:lnTo>
                  <a:lnTo>
                    <a:pt x="1121" y="2350"/>
                  </a:lnTo>
                  <a:lnTo>
                    <a:pt x="1109" y="2346"/>
                  </a:lnTo>
                  <a:lnTo>
                    <a:pt x="1083" y="2342"/>
                  </a:lnTo>
                  <a:lnTo>
                    <a:pt x="1077" y="2328"/>
                  </a:lnTo>
                  <a:lnTo>
                    <a:pt x="1077" y="2316"/>
                  </a:lnTo>
                  <a:lnTo>
                    <a:pt x="1071" y="2304"/>
                  </a:lnTo>
                  <a:lnTo>
                    <a:pt x="1069" y="2300"/>
                  </a:lnTo>
                  <a:lnTo>
                    <a:pt x="1033" y="2276"/>
                  </a:lnTo>
                  <a:lnTo>
                    <a:pt x="1021" y="2268"/>
                  </a:lnTo>
                  <a:lnTo>
                    <a:pt x="1017" y="2264"/>
                  </a:lnTo>
                  <a:lnTo>
                    <a:pt x="1009" y="2250"/>
                  </a:lnTo>
                  <a:lnTo>
                    <a:pt x="1007" y="2220"/>
                  </a:lnTo>
                  <a:lnTo>
                    <a:pt x="1007" y="2212"/>
                  </a:lnTo>
                  <a:lnTo>
                    <a:pt x="1017" y="2194"/>
                  </a:lnTo>
                  <a:lnTo>
                    <a:pt x="1023" y="2176"/>
                  </a:lnTo>
                  <a:lnTo>
                    <a:pt x="1031" y="2172"/>
                  </a:lnTo>
                  <a:lnTo>
                    <a:pt x="1035" y="2172"/>
                  </a:lnTo>
                  <a:lnTo>
                    <a:pt x="1043" y="2172"/>
                  </a:lnTo>
                  <a:lnTo>
                    <a:pt x="1049" y="2176"/>
                  </a:lnTo>
                  <a:lnTo>
                    <a:pt x="1061" y="2188"/>
                  </a:lnTo>
                  <a:lnTo>
                    <a:pt x="1065" y="2190"/>
                  </a:lnTo>
                  <a:lnTo>
                    <a:pt x="1077" y="2194"/>
                  </a:lnTo>
                  <a:lnTo>
                    <a:pt x="1083" y="2196"/>
                  </a:lnTo>
                  <a:lnTo>
                    <a:pt x="1091" y="2204"/>
                  </a:lnTo>
                  <a:lnTo>
                    <a:pt x="1099" y="2208"/>
                  </a:lnTo>
                  <a:lnTo>
                    <a:pt x="1107" y="2208"/>
                  </a:lnTo>
                  <a:lnTo>
                    <a:pt x="1115" y="2204"/>
                  </a:lnTo>
                  <a:lnTo>
                    <a:pt x="1133" y="2188"/>
                  </a:lnTo>
                  <a:lnTo>
                    <a:pt x="1141" y="2186"/>
                  </a:lnTo>
                  <a:lnTo>
                    <a:pt x="1147" y="2188"/>
                  </a:lnTo>
                  <a:lnTo>
                    <a:pt x="1161" y="2200"/>
                  </a:lnTo>
                  <a:lnTo>
                    <a:pt x="1169" y="2202"/>
                  </a:lnTo>
                  <a:lnTo>
                    <a:pt x="1171" y="2204"/>
                  </a:lnTo>
                  <a:lnTo>
                    <a:pt x="1173" y="2202"/>
                  </a:lnTo>
                  <a:lnTo>
                    <a:pt x="1179" y="2196"/>
                  </a:lnTo>
                  <a:lnTo>
                    <a:pt x="1181" y="2188"/>
                  </a:lnTo>
                  <a:lnTo>
                    <a:pt x="1187" y="2176"/>
                  </a:lnTo>
                  <a:lnTo>
                    <a:pt x="1197" y="2160"/>
                  </a:lnTo>
                  <a:lnTo>
                    <a:pt x="1217" y="2142"/>
                  </a:lnTo>
                  <a:lnTo>
                    <a:pt x="1225" y="2128"/>
                  </a:lnTo>
                  <a:lnTo>
                    <a:pt x="1229" y="2120"/>
                  </a:lnTo>
                  <a:lnTo>
                    <a:pt x="1223" y="2112"/>
                  </a:lnTo>
                  <a:lnTo>
                    <a:pt x="1197" y="2096"/>
                  </a:lnTo>
                  <a:lnTo>
                    <a:pt x="1187" y="2086"/>
                  </a:lnTo>
                  <a:lnTo>
                    <a:pt x="1185" y="2072"/>
                  </a:lnTo>
                  <a:lnTo>
                    <a:pt x="1185" y="2058"/>
                  </a:lnTo>
                  <a:lnTo>
                    <a:pt x="1193" y="2042"/>
                  </a:lnTo>
                  <a:lnTo>
                    <a:pt x="1219" y="2012"/>
                  </a:lnTo>
                  <a:lnTo>
                    <a:pt x="1223" y="1996"/>
                  </a:lnTo>
                  <a:lnTo>
                    <a:pt x="1223" y="1978"/>
                  </a:lnTo>
                  <a:lnTo>
                    <a:pt x="1221" y="1970"/>
                  </a:lnTo>
                  <a:lnTo>
                    <a:pt x="1219" y="1964"/>
                  </a:lnTo>
                  <a:lnTo>
                    <a:pt x="1213" y="1958"/>
                  </a:lnTo>
                  <a:lnTo>
                    <a:pt x="1207" y="1954"/>
                  </a:lnTo>
                  <a:lnTo>
                    <a:pt x="1201" y="1952"/>
                  </a:lnTo>
                  <a:lnTo>
                    <a:pt x="1193" y="1948"/>
                  </a:lnTo>
                  <a:lnTo>
                    <a:pt x="1187" y="1942"/>
                  </a:lnTo>
                  <a:lnTo>
                    <a:pt x="1185" y="1930"/>
                  </a:lnTo>
                  <a:lnTo>
                    <a:pt x="1181" y="1896"/>
                  </a:lnTo>
                  <a:lnTo>
                    <a:pt x="1179" y="1890"/>
                  </a:lnTo>
                  <a:lnTo>
                    <a:pt x="1175" y="1878"/>
                  </a:lnTo>
                  <a:lnTo>
                    <a:pt x="1177" y="1866"/>
                  </a:lnTo>
                  <a:lnTo>
                    <a:pt x="1183" y="1844"/>
                  </a:lnTo>
                  <a:lnTo>
                    <a:pt x="1191" y="1834"/>
                  </a:lnTo>
                  <a:lnTo>
                    <a:pt x="1197" y="1826"/>
                  </a:lnTo>
                  <a:lnTo>
                    <a:pt x="1205" y="1822"/>
                  </a:lnTo>
                  <a:lnTo>
                    <a:pt x="1215" y="1824"/>
                  </a:lnTo>
                  <a:lnTo>
                    <a:pt x="1239" y="1842"/>
                  </a:lnTo>
                  <a:lnTo>
                    <a:pt x="1247" y="1842"/>
                  </a:lnTo>
                  <a:lnTo>
                    <a:pt x="1255" y="1842"/>
                  </a:lnTo>
                  <a:lnTo>
                    <a:pt x="1263" y="1836"/>
                  </a:lnTo>
                  <a:lnTo>
                    <a:pt x="1269" y="1826"/>
                  </a:lnTo>
                  <a:lnTo>
                    <a:pt x="1271" y="1822"/>
                  </a:lnTo>
                  <a:lnTo>
                    <a:pt x="1273" y="1820"/>
                  </a:lnTo>
                  <a:lnTo>
                    <a:pt x="1273" y="1810"/>
                  </a:lnTo>
                  <a:lnTo>
                    <a:pt x="1269" y="1744"/>
                  </a:lnTo>
                  <a:lnTo>
                    <a:pt x="1249" y="1718"/>
                  </a:lnTo>
                  <a:lnTo>
                    <a:pt x="1235" y="1704"/>
                  </a:lnTo>
                  <a:lnTo>
                    <a:pt x="1229" y="1694"/>
                  </a:lnTo>
                  <a:lnTo>
                    <a:pt x="1229" y="1686"/>
                  </a:lnTo>
                  <a:lnTo>
                    <a:pt x="1233" y="1678"/>
                  </a:lnTo>
                  <a:lnTo>
                    <a:pt x="1235" y="1668"/>
                  </a:lnTo>
                  <a:lnTo>
                    <a:pt x="1229" y="1654"/>
                  </a:lnTo>
                  <a:lnTo>
                    <a:pt x="1207" y="1622"/>
                  </a:lnTo>
                  <a:lnTo>
                    <a:pt x="1199" y="1612"/>
                  </a:lnTo>
                  <a:lnTo>
                    <a:pt x="1193" y="1608"/>
                  </a:lnTo>
                  <a:lnTo>
                    <a:pt x="1185" y="1606"/>
                  </a:lnTo>
                  <a:lnTo>
                    <a:pt x="1175" y="1606"/>
                  </a:lnTo>
                  <a:lnTo>
                    <a:pt x="1163" y="1610"/>
                  </a:lnTo>
                  <a:lnTo>
                    <a:pt x="1117" y="1638"/>
                  </a:lnTo>
                  <a:lnTo>
                    <a:pt x="1083" y="1646"/>
                  </a:lnTo>
                  <a:lnTo>
                    <a:pt x="1049" y="1646"/>
                  </a:lnTo>
                  <a:lnTo>
                    <a:pt x="979" y="1648"/>
                  </a:lnTo>
                  <a:lnTo>
                    <a:pt x="957" y="1652"/>
                  </a:lnTo>
                  <a:lnTo>
                    <a:pt x="939" y="1648"/>
                  </a:lnTo>
                  <a:lnTo>
                    <a:pt x="907" y="1636"/>
                  </a:lnTo>
                  <a:lnTo>
                    <a:pt x="885" y="1632"/>
                  </a:lnTo>
                  <a:lnTo>
                    <a:pt x="865" y="1632"/>
                  </a:lnTo>
                  <a:lnTo>
                    <a:pt x="839" y="1636"/>
                  </a:lnTo>
                  <a:lnTo>
                    <a:pt x="823" y="1636"/>
                  </a:lnTo>
                  <a:lnTo>
                    <a:pt x="811" y="1632"/>
                  </a:lnTo>
                  <a:lnTo>
                    <a:pt x="805" y="1626"/>
                  </a:lnTo>
                  <a:lnTo>
                    <a:pt x="797" y="1620"/>
                  </a:lnTo>
                  <a:lnTo>
                    <a:pt x="793" y="1612"/>
                  </a:lnTo>
                  <a:lnTo>
                    <a:pt x="791" y="1604"/>
                  </a:lnTo>
                  <a:lnTo>
                    <a:pt x="791" y="1594"/>
                  </a:lnTo>
                  <a:lnTo>
                    <a:pt x="797" y="1584"/>
                  </a:lnTo>
                  <a:lnTo>
                    <a:pt x="811" y="1574"/>
                  </a:lnTo>
                  <a:lnTo>
                    <a:pt x="815" y="1568"/>
                  </a:lnTo>
                  <a:lnTo>
                    <a:pt x="817" y="1558"/>
                  </a:lnTo>
                  <a:lnTo>
                    <a:pt x="815" y="1548"/>
                  </a:lnTo>
                  <a:lnTo>
                    <a:pt x="811" y="1538"/>
                  </a:lnTo>
                  <a:lnTo>
                    <a:pt x="801" y="1522"/>
                  </a:lnTo>
                  <a:lnTo>
                    <a:pt x="799" y="1516"/>
                  </a:lnTo>
                  <a:lnTo>
                    <a:pt x="799" y="1510"/>
                  </a:lnTo>
                  <a:lnTo>
                    <a:pt x="801" y="1502"/>
                  </a:lnTo>
                  <a:lnTo>
                    <a:pt x="805" y="1502"/>
                  </a:lnTo>
                  <a:lnTo>
                    <a:pt x="811" y="1502"/>
                  </a:lnTo>
                  <a:lnTo>
                    <a:pt x="819" y="1510"/>
                  </a:lnTo>
                  <a:lnTo>
                    <a:pt x="833" y="1528"/>
                  </a:lnTo>
                  <a:lnTo>
                    <a:pt x="843" y="1534"/>
                  </a:lnTo>
                  <a:lnTo>
                    <a:pt x="853" y="1540"/>
                  </a:lnTo>
                  <a:lnTo>
                    <a:pt x="865" y="1542"/>
                  </a:lnTo>
                  <a:lnTo>
                    <a:pt x="875" y="1544"/>
                  </a:lnTo>
                  <a:lnTo>
                    <a:pt x="891" y="1542"/>
                  </a:lnTo>
                  <a:lnTo>
                    <a:pt x="903" y="1542"/>
                  </a:lnTo>
                  <a:lnTo>
                    <a:pt x="915" y="1538"/>
                  </a:lnTo>
                  <a:lnTo>
                    <a:pt x="927" y="1532"/>
                  </a:lnTo>
                  <a:lnTo>
                    <a:pt x="935" y="1526"/>
                  </a:lnTo>
                  <a:lnTo>
                    <a:pt x="943" y="1518"/>
                  </a:lnTo>
                  <a:lnTo>
                    <a:pt x="947" y="1510"/>
                  </a:lnTo>
                  <a:lnTo>
                    <a:pt x="951" y="1504"/>
                  </a:lnTo>
                  <a:lnTo>
                    <a:pt x="951" y="1502"/>
                  </a:lnTo>
                  <a:lnTo>
                    <a:pt x="951" y="1496"/>
                  </a:lnTo>
                  <a:lnTo>
                    <a:pt x="947" y="1494"/>
                  </a:lnTo>
                  <a:lnTo>
                    <a:pt x="939" y="1494"/>
                  </a:lnTo>
                  <a:lnTo>
                    <a:pt x="909" y="1504"/>
                  </a:lnTo>
                  <a:lnTo>
                    <a:pt x="893" y="1506"/>
                  </a:lnTo>
                  <a:lnTo>
                    <a:pt x="877" y="1508"/>
                  </a:lnTo>
                  <a:lnTo>
                    <a:pt x="857" y="1502"/>
                  </a:lnTo>
                  <a:lnTo>
                    <a:pt x="847" y="1496"/>
                  </a:lnTo>
                  <a:lnTo>
                    <a:pt x="841" y="1488"/>
                  </a:lnTo>
                  <a:lnTo>
                    <a:pt x="839" y="1482"/>
                  </a:lnTo>
                  <a:lnTo>
                    <a:pt x="841" y="1476"/>
                  </a:lnTo>
                  <a:lnTo>
                    <a:pt x="843" y="1474"/>
                  </a:lnTo>
                  <a:lnTo>
                    <a:pt x="845" y="1468"/>
                  </a:lnTo>
                  <a:lnTo>
                    <a:pt x="849" y="1468"/>
                  </a:lnTo>
                  <a:lnTo>
                    <a:pt x="857" y="1468"/>
                  </a:lnTo>
                  <a:lnTo>
                    <a:pt x="867" y="1474"/>
                  </a:lnTo>
                  <a:lnTo>
                    <a:pt x="875" y="1476"/>
                  </a:lnTo>
                  <a:lnTo>
                    <a:pt x="881" y="1478"/>
                  </a:lnTo>
                  <a:lnTo>
                    <a:pt x="887" y="1476"/>
                  </a:lnTo>
                  <a:lnTo>
                    <a:pt x="891" y="1470"/>
                  </a:lnTo>
                  <a:lnTo>
                    <a:pt x="893" y="1462"/>
                  </a:lnTo>
                  <a:lnTo>
                    <a:pt x="891" y="1456"/>
                  </a:lnTo>
                  <a:lnTo>
                    <a:pt x="877" y="1440"/>
                  </a:lnTo>
                  <a:lnTo>
                    <a:pt x="875" y="1434"/>
                  </a:lnTo>
                  <a:lnTo>
                    <a:pt x="873" y="1432"/>
                  </a:lnTo>
                  <a:lnTo>
                    <a:pt x="873" y="1424"/>
                  </a:lnTo>
                  <a:lnTo>
                    <a:pt x="885" y="1398"/>
                  </a:lnTo>
                  <a:lnTo>
                    <a:pt x="891" y="1388"/>
                  </a:lnTo>
                  <a:lnTo>
                    <a:pt x="895" y="1380"/>
                  </a:lnTo>
                  <a:lnTo>
                    <a:pt x="895" y="1376"/>
                  </a:lnTo>
                  <a:lnTo>
                    <a:pt x="891" y="1374"/>
                  </a:lnTo>
                  <a:lnTo>
                    <a:pt x="887" y="1374"/>
                  </a:lnTo>
                  <a:lnTo>
                    <a:pt x="881" y="1376"/>
                  </a:lnTo>
                  <a:lnTo>
                    <a:pt x="859" y="1384"/>
                  </a:lnTo>
                  <a:lnTo>
                    <a:pt x="833" y="1390"/>
                  </a:lnTo>
                  <a:lnTo>
                    <a:pt x="815" y="1390"/>
                  </a:lnTo>
                  <a:lnTo>
                    <a:pt x="781" y="1386"/>
                  </a:lnTo>
                  <a:lnTo>
                    <a:pt x="771" y="1388"/>
                  </a:lnTo>
                  <a:lnTo>
                    <a:pt x="763" y="1390"/>
                  </a:lnTo>
                  <a:lnTo>
                    <a:pt x="761" y="1394"/>
                  </a:lnTo>
                  <a:lnTo>
                    <a:pt x="761" y="1396"/>
                  </a:lnTo>
                  <a:lnTo>
                    <a:pt x="759" y="1408"/>
                  </a:lnTo>
                  <a:lnTo>
                    <a:pt x="757" y="1412"/>
                  </a:lnTo>
                  <a:lnTo>
                    <a:pt x="755" y="1414"/>
                  </a:lnTo>
                  <a:lnTo>
                    <a:pt x="751" y="1420"/>
                  </a:lnTo>
                  <a:lnTo>
                    <a:pt x="741" y="1428"/>
                  </a:lnTo>
                  <a:lnTo>
                    <a:pt x="739" y="1430"/>
                  </a:lnTo>
                  <a:lnTo>
                    <a:pt x="739" y="1434"/>
                  </a:lnTo>
                  <a:lnTo>
                    <a:pt x="737" y="1438"/>
                  </a:lnTo>
                  <a:lnTo>
                    <a:pt x="743" y="1468"/>
                  </a:lnTo>
                  <a:lnTo>
                    <a:pt x="745" y="1476"/>
                  </a:lnTo>
                  <a:lnTo>
                    <a:pt x="741" y="1494"/>
                  </a:lnTo>
                  <a:lnTo>
                    <a:pt x="739" y="1500"/>
                  </a:lnTo>
                  <a:lnTo>
                    <a:pt x="733" y="1504"/>
                  </a:lnTo>
                  <a:lnTo>
                    <a:pt x="731" y="1506"/>
                  </a:lnTo>
                  <a:lnTo>
                    <a:pt x="727" y="1506"/>
                  </a:lnTo>
                  <a:lnTo>
                    <a:pt x="723" y="1504"/>
                  </a:lnTo>
                  <a:lnTo>
                    <a:pt x="711" y="1500"/>
                  </a:lnTo>
                  <a:lnTo>
                    <a:pt x="707" y="1498"/>
                  </a:lnTo>
                  <a:lnTo>
                    <a:pt x="701" y="1502"/>
                  </a:lnTo>
                  <a:lnTo>
                    <a:pt x="683" y="1518"/>
                  </a:lnTo>
                  <a:lnTo>
                    <a:pt x="673" y="1522"/>
                  </a:lnTo>
                  <a:lnTo>
                    <a:pt x="669" y="1524"/>
                  </a:lnTo>
                  <a:lnTo>
                    <a:pt x="659" y="1526"/>
                  </a:lnTo>
                  <a:lnTo>
                    <a:pt x="649" y="1522"/>
                  </a:lnTo>
                  <a:lnTo>
                    <a:pt x="639" y="1518"/>
                  </a:lnTo>
                  <a:lnTo>
                    <a:pt x="625" y="1508"/>
                  </a:lnTo>
                  <a:lnTo>
                    <a:pt x="617" y="1504"/>
                  </a:lnTo>
                  <a:lnTo>
                    <a:pt x="611" y="1502"/>
                  </a:lnTo>
                  <a:lnTo>
                    <a:pt x="603" y="1500"/>
                  </a:lnTo>
                  <a:lnTo>
                    <a:pt x="597" y="1496"/>
                  </a:lnTo>
                  <a:lnTo>
                    <a:pt x="587" y="1482"/>
                  </a:lnTo>
                  <a:lnTo>
                    <a:pt x="576" y="1476"/>
                  </a:lnTo>
                  <a:lnTo>
                    <a:pt x="566" y="1474"/>
                  </a:lnTo>
                  <a:lnTo>
                    <a:pt x="552" y="1472"/>
                  </a:lnTo>
                  <a:lnTo>
                    <a:pt x="546" y="1476"/>
                  </a:lnTo>
                  <a:lnTo>
                    <a:pt x="544" y="1484"/>
                  </a:lnTo>
                  <a:lnTo>
                    <a:pt x="558" y="1520"/>
                  </a:lnTo>
                  <a:lnTo>
                    <a:pt x="560" y="1530"/>
                  </a:lnTo>
                  <a:lnTo>
                    <a:pt x="560" y="1536"/>
                  </a:lnTo>
                  <a:lnTo>
                    <a:pt x="560" y="1546"/>
                  </a:lnTo>
                  <a:lnTo>
                    <a:pt x="556" y="1570"/>
                  </a:lnTo>
                  <a:lnTo>
                    <a:pt x="558" y="1574"/>
                  </a:lnTo>
                  <a:lnTo>
                    <a:pt x="560" y="1576"/>
                  </a:lnTo>
                  <a:lnTo>
                    <a:pt x="568" y="1578"/>
                  </a:lnTo>
                  <a:lnTo>
                    <a:pt x="589" y="1576"/>
                  </a:lnTo>
                  <a:lnTo>
                    <a:pt x="601" y="1578"/>
                  </a:lnTo>
                  <a:lnTo>
                    <a:pt x="617" y="1584"/>
                  </a:lnTo>
                  <a:lnTo>
                    <a:pt x="625" y="1584"/>
                  </a:lnTo>
                  <a:lnTo>
                    <a:pt x="631" y="1584"/>
                  </a:lnTo>
                  <a:lnTo>
                    <a:pt x="637" y="1582"/>
                  </a:lnTo>
                  <a:lnTo>
                    <a:pt x="643" y="1582"/>
                  </a:lnTo>
                  <a:lnTo>
                    <a:pt x="649" y="1582"/>
                  </a:lnTo>
                  <a:lnTo>
                    <a:pt x="655" y="1584"/>
                  </a:lnTo>
                  <a:lnTo>
                    <a:pt x="657" y="1592"/>
                  </a:lnTo>
                  <a:lnTo>
                    <a:pt x="657" y="1602"/>
                  </a:lnTo>
                  <a:lnTo>
                    <a:pt x="653" y="1614"/>
                  </a:lnTo>
                  <a:lnTo>
                    <a:pt x="651" y="1622"/>
                  </a:lnTo>
                  <a:lnTo>
                    <a:pt x="651" y="1632"/>
                  </a:lnTo>
                  <a:lnTo>
                    <a:pt x="651" y="1642"/>
                  </a:lnTo>
                  <a:lnTo>
                    <a:pt x="649" y="1656"/>
                  </a:lnTo>
                  <a:lnTo>
                    <a:pt x="643" y="1664"/>
                  </a:lnTo>
                  <a:lnTo>
                    <a:pt x="635" y="1672"/>
                  </a:lnTo>
                  <a:lnTo>
                    <a:pt x="625" y="1674"/>
                  </a:lnTo>
                  <a:lnTo>
                    <a:pt x="617" y="1678"/>
                  </a:lnTo>
                  <a:lnTo>
                    <a:pt x="591" y="1678"/>
                  </a:lnTo>
                  <a:lnTo>
                    <a:pt x="583" y="1678"/>
                  </a:lnTo>
                  <a:lnTo>
                    <a:pt x="574" y="1672"/>
                  </a:lnTo>
                  <a:lnTo>
                    <a:pt x="570" y="1664"/>
                  </a:lnTo>
                  <a:lnTo>
                    <a:pt x="562" y="1648"/>
                  </a:lnTo>
                  <a:lnTo>
                    <a:pt x="558" y="1644"/>
                  </a:lnTo>
                  <a:lnTo>
                    <a:pt x="546" y="1636"/>
                  </a:lnTo>
                  <a:lnTo>
                    <a:pt x="542" y="1630"/>
                  </a:lnTo>
                  <a:lnTo>
                    <a:pt x="538" y="1624"/>
                  </a:lnTo>
                  <a:lnTo>
                    <a:pt x="536" y="1604"/>
                  </a:lnTo>
                  <a:lnTo>
                    <a:pt x="532" y="1594"/>
                  </a:lnTo>
                  <a:lnTo>
                    <a:pt x="528" y="1588"/>
                  </a:lnTo>
                  <a:lnTo>
                    <a:pt x="522" y="1588"/>
                  </a:lnTo>
                  <a:lnTo>
                    <a:pt x="518" y="1594"/>
                  </a:lnTo>
                  <a:lnTo>
                    <a:pt x="514" y="1602"/>
                  </a:lnTo>
                  <a:lnTo>
                    <a:pt x="514" y="1628"/>
                  </a:lnTo>
                  <a:lnTo>
                    <a:pt x="514" y="1648"/>
                  </a:lnTo>
                  <a:lnTo>
                    <a:pt x="516" y="1654"/>
                  </a:lnTo>
                  <a:lnTo>
                    <a:pt x="524" y="1666"/>
                  </a:lnTo>
                  <a:lnTo>
                    <a:pt x="524" y="1676"/>
                  </a:lnTo>
                  <a:lnTo>
                    <a:pt x="498" y="1734"/>
                  </a:lnTo>
                  <a:lnTo>
                    <a:pt x="478" y="1770"/>
                  </a:lnTo>
                  <a:lnTo>
                    <a:pt x="476" y="1776"/>
                  </a:lnTo>
                  <a:lnTo>
                    <a:pt x="474" y="1786"/>
                  </a:lnTo>
                  <a:lnTo>
                    <a:pt x="474" y="1794"/>
                  </a:lnTo>
                  <a:lnTo>
                    <a:pt x="476" y="1800"/>
                  </a:lnTo>
                  <a:lnTo>
                    <a:pt x="480" y="1804"/>
                  </a:lnTo>
                  <a:lnTo>
                    <a:pt x="546" y="1824"/>
                  </a:lnTo>
                  <a:lnTo>
                    <a:pt x="558" y="1830"/>
                  </a:lnTo>
                  <a:lnTo>
                    <a:pt x="564" y="1816"/>
                  </a:lnTo>
                  <a:lnTo>
                    <a:pt x="566" y="1830"/>
                  </a:lnTo>
                  <a:lnTo>
                    <a:pt x="560" y="1842"/>
                  </a:lnTo>
                  <a:lnTo>
                    <a:pt x="550" y="1854"/>
                  </a:lnTo>
                  <a:lnTo>
                    <a:pt x="512" y="1890"/>
                  </a:lnTo>
                  <a:lnTo>
                    <a:pt x="508" y="1898"/>
                  </a:lnTo>
                  <a:lnTo>
                    <a:pt x="506" y="1906"/>
                  </a:lnTo>
                  <a:lnTo>
                    <a:pt x="506" y="1918"/>
                  </a:lnTo>
                  <a:lnTo>
                    <a:pt x="504" y="1930"/>
                  </a:lnTo>
                  <a:lnTo>
                    <a:pt x="498" y="1940"/>
                  </a:lnTo>
                  <a:lnTo>
                    <a:pt x="488" y="1952"/>
                  </a:lnTo>
                  <a:lnTo>
                    <a:pt x="488" y="1958"/>
                  </a:lnTo>
                  <a:lnTo>
                    <a:pt x="490" y="1964"/>
                  </a:lnTo>
                  <a:lnTo>
                    <a:pt x="498" y="1966"/>
                  </a:lnTo>
                  <a:lnTo>
                    <a:pt x="506" y="1966"/>
                  </a:lnTo>
                  <a:lnTo>
                    <a:pt x="540" y="1962"/>
                  </a:lnTo>
                  <a:lnTo>
                    <a:pt x="550" y="1964"/>
                  </a:lnTo>
                  <a:lnTo>
                    <a:pt x="562" y="1968"/>
                  </a:lnTo>
                  <a:lnTo>
                    <a:pt x="574" y="1974"/>
                  </a:lnTo>
                  <a:lnTo>
                    <a:pt x="583" y="1982"/>
                  </a:lnTo>
                  <a:lnTo>
                    <a:pt x="591" y="1994"/>
                  </a:lnTo>
                  <a:lnTo>
                    <a:pt x="593" y="2006"/>
                  </a:lnTo>
                  <a:lnTo>
                    <a:pt x="597" y="2046"/>
                  </a:lnTo>
                  <a:lnTo>
                    <a:pt x="599" y="2060"/>
                  </a:lnTo>
                  <a:lnTo>
                    <a:pt x="603" y="2072"/>
                  </a:lnTo>
                  <a:lnTo>
                    <a:pt x="611" y="2086"/>
                  </a:lnTo>
                  <a:lnTo>
                    <a:pt x="617" y="2096"/>
                  </a:lnTo>
                  <a:lnTo>
                    <a:pt x="625" y="2104"/>
                  </a:lnTo>
                  <a:lnTo>
                    <a:pt x="639" y="2116"/>
                  </a:lnTo>
                  <a:lnTo>
                    <a:pt x="647" y="2124"/>
                  </a:lnTo>
                  <a:lnTo>
                    <a:pt x="651" y="2132"/>
                  </a:lnTo>
                  <a:lnTo>
                    <a:pt x="651" y="2140"/>
                  </a:lnTo>
                  <a:lnTo>
                    <a:pt x="647" y="2146"/>
                  </a:lnTo>
                  <a:lnTo>
                    <a:pt x="641" y="2152"/>
                  </a:lnTo>
                  <a:lnTo>
                    <a:pt x="635" y="2162"/>
                  </a:lnTo>
                  <a:lnTo>
                    <a:pt x="609" y="2242"/>
                  </a:lnTo>
                  <a:lnTo>
                    <a:pt x="607" y="2276"/>
                  </a:lnTo>
                  <a:lnTo>
                    <a:pt x="605" y="2298"/>
                  </a:lnTo>
                  <a:lnTo>
                    <a:pt x="607" y="2312"/>
                  </a:lnTo>
                  <a:lnTo>
                    <a:pt x="609" y="2324"/>
                  </a:lnTo>
                  <a:lnTo>
                    <a:pt x="615" y="2332"/>
                  </a:lnTo>
                  <a:lnTo>
                    <a:pt x="625" y="2354"/>
                  </a:lnTo>
                  <a:lnTo>
                    <a:pt x="631" y="2376"/>
                  </a:lnTo>
                  <a:lnTo>
                    <a:pt x="631" y="2390"/>
                  </a:lnTo>
                  <a:lnTo>
                    <a:pt x="631" y="2404"/>
                  </a:lnTo>
                  <a:lnTo>
                    <a:pt x="629" y="2420"/>
                  </a:lnTo>
                  <a:lnTo>
                    <a:pt x="623" y="2430"/>
                  </a:lnTo>
                  <a:lnTo>
                    <a:pt x="615" y="2440"/>
                  </a:lnTo>
                  <a:lnTo>
                    <a:pt x="609" y="2446"/>
                  </a:lnTo>
                  <a:lnTo>
                    <a:pt x="603" y="2454"/>
                  </a:lnTo>
                  <a:lnTo>
                    <a:pt x="599" y="2464"/>
                  </a:lnTo>
                  <a:lnTo>
                    <a:pt x="591" y="2494"/>
                  </a:lnTo>
                  <a:lnTo>
                    <a:pt x="585" y="2506"/>
                  </a:lnTo>
                  <a:lnTo>
                    <a:pt x="579" y="2518"/>
                  </a:lnTo>
                  <a:lnTo>
                    <a:pt x="570" y="2526"/>
                  </a:lnTo>
                  <a:lnTo>
                    <a:pt x="550" y="2546"/>
                  </a:lnTo>
                  <a:lnTo>
                    <a:pt x="544" y="2550"/>
                  </a:lnTo>
                  <a:lnTo>
                    <a:pt x="528" y="2554"/>
                  </a:lnTo>
                  <a:lnTo>
                    <a:pt x="520" y="2556"/>
                  </a:lnTo>
                  <a:lnTo>
                    <a:pt x="482" y="2584"/>
                  </a:lnTo>
                  <a:lnTo>
                    <a:pt x="466" y="2590"/>
                  </a:lnTo>
                  <a:lnTo>
                    <a:pt x="430" y="2600"/>
                  </a:lnTo>
                  <a:lnTo>
                    <a:pt x="418" y="2608"/>
                  </a:lnTo>
                  <a:lnTo>
                    <a:pt x="376" y="2648"/>
                  </a:lnTo>
                  <a:lnTo>
                    <a:pt x="368" y="2660"/>
                  </a:lnTo>
                  <a:lnTo>
                    <a:pt x="344" y="2708"/>
                  </a:lnTo>
                  <a:lnTo>
                    <a:pt x="342" y="2718"/>
                  </a:lnTo>
                  <a:lnTo>
                    <a:pt x="344" y="2728"/>
                  </a:lnTo>
                  <a:lnTo>
                    <a:pt x="350" y="2734"/>
                  </a:lnTo>
                  <a:lnTo>
                    <a:pt x="354" y="2738"/>
                  </a:lnTo>
                  <a:lnTo>
                    <a:pt x="358" y="2742"/>
                  </a:lnTo>
                  <a:lnTo>
                    <a:pt x="362" y="2742"/>
                  </a:lnTo>
                  <a:lnTo>
                    <a:pt x="384" y="2748"/>
                  </a:lnTo>
                  <a:lnTo>
                    <a:pt x="406" y="2754"/>
                  </a:lnTo>
                  <a:lnTo>
                    <a:pt x="412" y="2756"/>
                  </a:lnTo>
                  <a:lnTo>
                    <a:pt x="428" y="2756"/>
                  </a:lnTo>
                  <a:lnTo>
                    <a:pt x="438" y="2756"/>
                  </a:lnTo>
                  <a:lnTo>
                    <a:pt x="444" y="2762"/>
                  </a:lnTo>
                  <a:lnTo>
                    <a:pt x="450" y="2766"/>
                  </a:lnTo>
                  <a:lnTo>
                    <a:pt x="456" y="2776"/>
                  </a:lnTo>
                  <a:lnTo>
                    <a:pt x="462" y="2782"/>
                  </a:lnTo>
                  <a:lnTo>
                    <a:pt x="476" y="2794"/>
                  </a:lnTo>
                  <a:lnTo>
                    <a:pt x="480" y="2800"/>
                  </a:lnTo>
                  <a:lnTo>
                    <a:pt x="472" y="2806"/>
                  </a:lnTo>
                  <a:lnTo>
                    <a:pt x="444" y="2818"/>
                  </a:lnTo>
                  <a:lnTo>
                    <a:pt x="406" y="2844"/>
                  </a:lnTo>
                  <a:lnTo>
                    <a:pt x="362" y="2856"/>
                  </a:lnTo>
                  <a:lnTo>
                    <a:pt x="312" y="2884"/>
                  </a:lnTo>
                  <a:lnTo>
                    <a:pt x="298" y="2884"/>
                  </a:lnTo>
                  <a:lnTo>
                    <a:pt x="286" y="2882"/>
                  </a:lnTo>
                  <a:lnTo>
                    <a:pt x="276" y="2878"/>
                  </a:lnTo>
                  <a:lnTo>
                    <a:pt x="264" y="2876"/>
                  </a:lnTo>
                  <a:lnTo>
                    <a:pt x="252" y="2876"/>
                  </a:lnTo>
                  <a:lnTo>
                    <a:pt x="244" y="2876"/>
                  </a:lnTo>
                  <a:lnTo>
                    <a:pt x="236" y="2880"/>
                  </a:lnTo>
                  <a:lnTo>
                    <a:pt x="230" y="2884"/>
                  </a:lnTo>
                  <a:lnTo>
                    <a:pt x="220" y="2896"/>
                  </a:lnTo>
                  <a:lnTo>
                    <a:pt x="210" y="2902"/>
                  </a:lnTo>
                  <a:lnTo>
                    <a:pt x="218" y="2926"/>
                  </a:lnTo>
                  <a:lnTo>
                    <a:pt x="228" y="2994"/>
                  </a:lnTo>
                  <a:lnTo>
                    <a:pt x="230" y="3004"/>
                  </a:lnTo>
                  <a:lnTo>
                    <a:pt x="234" y="3012"/>
                  </a:lnTo>
                  <a:lnTo>
                    <a:pt x="238" y="3014"/>
                  </a:lnTo>
                  <a:lnTo>
                    <a:pt x="242" y="3014"/>
                  </a:lnTo>
                  <a:lnTo>
                    <a:pt x="248" y="3014"/>
                  </a:lnTo>
                  <a:lnTo>
                    <a:pt x="252" y="3010"/>
                  </a:lnTo>
                  <a:lnTo>
                    <a:pt x="258" y="3006"/>
                  </a:lnTo>
                  <a:lnTo>
                    <a:pt x="268" y="3006"/>
                  </a:lnTo>
                  <a:lnTo>
                    <a:pt x="276" y="3014"/>
                  </a:lnTo>
                  <a:lnTo>
                    <a:pt x="294" y="3038"/>
                  </a:lnTo>
                  <a:lnTo>
                    <a:pt x="298" y="3052"/>
                  </a:lnTo>
                  <a:lnTo>
                    <a:pt x="298" y="3064"/>
                  </a:lnTo>
                  <a:lnTo>
                    <a:pt x="242" y="3180"/>
                  </a:lnTo>
                  <a:lnTo>
                    <a:pt x="236" y="3188"/>
                  </a:lnTo>
                  <a:lnTo>
                    <a:pt x="230" y="3194"/>
                  </a:lnTo>
                  <a:lnTo>
                    <a:pt x="224" y="3200"/>
                  </a:lnTo>
                  <a:lnTo>
                    <a:pt x="216" y="3204"/>
                  </a:lnTo>
                  <a:lnTo>
                    <a:pt x="210" y="3208"/>
                  </a:lnTo>
                  <a:lnTo>
                    <a:pt x="202" y="3210"/>
                  </a:lnTo>
                  <a:lnTo>
                    <a:pt x="184" y="3208"/>
                  </a:lnTo>
                  <a:lnTo>
                    <a:pt x="176" y="3210"/>
                  </a:lnTo>
                  <a:lnTo>
                    <a:pt x="170" y="3212"/>
                  </a:lnTo>
                  <a:lnTo>
                    <a:pt x="118" y="3252"/>
                  </a:lnTo>
                  <a:lnTo>
                    <a:pt x="94" y="3282"/>
                  </a:lnTo>
                  <a:lnTo>
                    <a:pt x="86" y="3288"/>
                  </a:lnTo>
                  <a:lnTo>
                    <a:pt x="78" y="3290"/>
                  </a:lnTo>
                  <a:lnTo>
                    <a:pt x="72" y="3292"/>
                  </a:lnTo>
                  <a:lnTo>
                    <a:pt x="64" y="3292"/>
                  </a:lnTo>
                  <a:lnTo>
                    <a:pt x="26" y="3280"/>
                  </a:lnTo>
                  <a:lnTo>
                    <a:pt x="22" y="3280"/>
                  </a:lnTo>
                  <a:lnTo>
                    <a:pt x="16" y="3280"/>
                  </a:lnTo>
                  <a:lnTo>
                    <a:pt x="10" y="3282"/>
                  </a:lnTo>
                  <a:lnTo>
                    <a:pt x="6" y="3288"/>
                  </a:lnTo>
                  <a:lnTo>
                    <a:pt x="0" y="3300"/>
                  </a:lnTo>
                  <a:lnTo>
                    <a:pt x="0" y="3310"/>
                  </a:lnTo>
                  <a:lnTo>
                    <a:pt x="6" y="3320"/>
                  </a:lnTo>
                  <a:lnTo>
                    <a:pt x="38" y="3350"/>
                  </a:lnTo>
                  <a:close/>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12850"/>
                </a:solidFill>
                <a:effectLst/>
                <a:uLnTx/>
                <a:uFillTx/>
                <a:latin typeface="Pilat Light"/>
                <a:ea typeface="+mn-ea"/>
                <a:cs typeface="+mn-cs"/>
              </a:endParaRPr>
            </a:p>
          </p:txBody>
        </p:sp>
        <p:sp>
          <p:nvSpPr>
            <p:cNvPr id="3241" name="Freeform 13">
              <a:extLst>
                <a:ext uri="{FF2B5EF4-FFF2-40B4-BE49-F238E27FC236}">
                  <a16:creationId xmlns:a16="http://schemas.microsoft.com/office/drawing/2014/main" xmlns="" id="{186352D4-3E4F-4FB0-ADFE-8EA0DB450DA3}"/>
                </a:ext>
              </a:extLst>
            </p:cNvPr>
            <p:cNvSpPr>
              <a:spLocks/>
            </p:cNvSpPr>
            <p:nvPr/>
          </p:nvSpPr>
          <p:spPr bwMode="gray">
            <a:xfrm>
              <a:off x="-12472988" y="4044950"/>
              <a:ext cx="9036050" cy="7467600"/>
            </a:xfrm>
            <a:custGeom>
              <a:avLst/>
              <a:gdLst>
                <a:gd name="T0" fmla="*/ 448 w 2845"/>
                <a:gd name="T1" fmla="*/ 2340 h 2352"/>
                <a:gd name="T2" fmla="*/ 560 w 2845"/>
                <a:gd name="T3" fmla="*/ 2310 h 2352"/>
                <a:gd name="T4" fmla="*/ 609 w 2845"/>
                <a:gd name="T5" fmla="*/ 2178 h 2352"/>
                <a:gd name="T6" fmla="*/ 578 w 2845"/>
                <a:gd name="T7" fmla="*/ 2084 h 2352"/>
                <a:gd name="T8" fmla="*/ 567 w 2845"/>
                <a:gd name="T9" fmla="*/ 2037 h 2352"/>
                <a:gd name="T10" fmla="*/ 583 w 2845"/>
                <a:gd name="T11" fmla="*/ 2004 h 2352"/>
                <a:gd name="T12" fmla="*/ 659 w 2845"/>
                <a:gd name="T13" fmla="*/ 2000 h 2352"/>
                <a:gd name="T14" fmla="*/ 720 w 2845"/>
                <a:gd name="T15" fmla="*/ 1947 h 2352"/>
                <a:gd name="T16" fmla="*/ 804 w 2845"/>
                <a:gd name="T17" fmla="*/ 1873 h 2352"/>
                <a:gd name="T18" fmla="*/ 944 w 2845"/>
                <a:gd name="T19" fmla="*/ 1862 h 2352"/>
                <a:gd name="T20" fmla="*/ 1037 w 2845"/>
                <a:gd name="T21" fmla="*/ 1829 h 2352"/>
                <a:gd name="T22" fmla="*/ 1023 w 2845"/>
                <a:gd name="T23" fmla="*/ 1690 h 2352"/>
                <a:gd name="T24" fmla="*/ 1138 w 2845"/>
                <a:gd name="T25" fmla="*/ 1737 h 2352"/>
                <a:gd name="T26" fmla="*/ 1290 w 2845"/>
                <a:gd name="T27" fmla="*/ 1713 h 2352"/>
                <a:gd name="T28" fmla="*/ 1319 w 2845"/>
                <a:gd name="T29" fmla="*/ 1601 h 2352"/>
                <a:gd name="T30" fmla="*/ 1419 w 2845"/>
                <a:gd name="T31" fmla="*/ 1556 h 2352"/>
                <a:gd name="T32" fmla="*/ 1513 w 2845"/>
                <a:gd name="T33" fmla="*/ 1421 h 2352"/>
                <a:gd name="T34" fmla="*/ 1622 w 2845"/>
                <a:gd name="T35" fmla="*/ 1355 h 2352"/>
                <a:gd name="T36" fmla="*/ 1693 w 2845"/>
                <a:gd name="T37" fmla="*/ 1320 h 2352"/>
                <a:gd name="T38" fmla="*/ 1770 w 2845"/>
                <a:gd name="T39" fmla="*/ 1233 h 2352"/>
                <a:gd name="T40" fmla="*/ 1781 w 2845"/>
                <a:gd name="T41" fmla="*/ 1134 h 2352"/>
                <a:gd name="T42" fmla="*/ 1795 w 2845"/>
                <a:gd name="T43" fmla="*/ 1053 h 2352"/>
                <a:gd name="T44" fmla="*/ 1883 w 2845"/>
                <a:gd name="T45" fmla="*/ 1026 h 2352"/>
                <a:gd name="T46" fmla="*/ 1961 w 2845"/>
                <a:gd name="T47" fmla="*/ 908 h 2352"/>
                <a:gd name="T48" fmla="*/ 2020 w 2845"/>
                <a:gd name="T49" fmla="*/ 839 h 2352"/>
                <a:gd name="T50" fmla="*/ 2151 w 2845"/>
                <a:gd name="T51" fmla="*/ 902 h 2352"/>
                <a:gd name="T52" fmla="*/ 2277 w 2845"/>
                <a:gd name="T53" fmla="*/ 917 h 2352"/>
                <a:gd name="T54" fmla="*/ 2405 w 2845"/>
                <a:gd name="T55" fmla="*/ 930 h 2352"/>
                <a:gd name="T56" fmla="*/ 2522 w 2845"/>
                <a:gd name="T57" fmla="*/ 1008 h 2352"/>
                <a:gd name="T58" fmla="*/ 2526 w 2845"/>
                <a:gd name="T59" fmla="*/ 1199 h 2352"/>
                <a:gd name="T60" fmla="*/ 2687 w 2845"/>
                <a:gd name="T61" fmla="*/ 1027 h 2352"/>
                <a:gd name="T62" fmla="*/ 2820 w 2845"/>
                <a:gd name="T63" fmla="*/ 1003 h 2352"/>
                <a:gd name="T64" fmla="*/ 2756 w 2845"/>
                <a:gd name="T65" fmla="*/ 878 h 2352"/>
                <a:gd name="T66" fmla="*/ 2681 w 2845"/>
                <a:gd name="T67" fmla="*/ 825 h 2352"/>
                <a:gd name="T68" fmla="*/ 2724 w 2845"/>
                <a:gd name="T69" fmla="*/ 755 h 2352"/>
                <a:gd name="T70" fmla="*/ 2753 w 2845"/>
                <a:gd name="T71" fmla="*/ 602 h 2352"/>
                <a:gd name="T72" fmla="*/ 2729 w 2845"/>
                <a:gd name="T73" fmla="*/ 541 h 2352"/>
                <a:gd name="T74" fmla="*/ 2699 w 2845"/>
                <a:gd name="T75" fmla="*/ 361 h 2352"/>
                <a:gd name="T76" fmla="*/ 2678 w 2845"/>
                <a:gd name="T77" fmla="*/ 205 h 2352"/>
                <a:gd name="T78" fmla="*/ 2510 w 2845"/>
                <a:gd name="T79" fmla="*/ 183 h 2352"/>
                <a:gd name="T80" fmla="*/ 2366 w 2845"/>
                <a:gd name="T81" fmla="*/ 145 h 2352"/>
                <a:gd name="T82" fmla="*/ 2171 w 2845"/>
                <a:gd name="T83" fmla="*/ 184 h 2352"/>
                <a:gd name="T84" fmla="*/ 1995 w 2845"/>
                <a:gd name="T85" fmla="*/ 174 h 2352"/>
                <a:gd name="T86" fmla="*/ 1751 w 2845"/>
                <a:gd name="T87" fmla="*/ 242 h 2352"/>
                <a:gd name="T88" fmla="*/ 1654 w 2845"/>
                <a:gd name="T89" fmla="*/ 197 h 2352"/>
                <a:gd name="T90" fmla="*/ 1620 w 2845"/>
                <a:gd name="T91" fmla="*/ 94 h 2352"/>
                <a:gd name="T92" fmla="*/ 1431 w 2845"/>
                <a:gd name="T93" fmla="*/ 194 h 2352"/>
                <a:gd name="T94" fmla="*/ 1310 w 2845"/>
                <a:gd name="T95" fmla="*/ 345 h 2352"/>
                <a:gd name="T96" fmla="*/ 1143 w 2845"/>
                <a:gd name="T97" fmla="*/ 238 h 2352"/>
                <a:gd name="T98" fmla="*/ 817 w 2845"/>
                <a:gd name="T99" fmla="*/ 169 h 2352"/>
                <a:gd name="T100" fmla="*/ 638 w 2845"/>
                <a:gd name="T101" fmla="*/ 29 h 2352"/>
                <a:gd name="T102" fmla="*/ 410 w 2845"/>
                <a:gd name="T103" fmla="*/ 68 h 2352"/>
                <a:gd name="T104" fmla="*/ 469 w 2845"/>
                <a:gd name="T105" fmla="*/ 185 h 2352"/>
                <a:gd name="T106" fmla="*/ 572 w 2845"/>
                <a:gd name="T107" fmla="*/ 200 h 2352"/>
                <a:gd name="T108" fmla="*/ 379 w 2845"/>
                <a:gd name="T109" fmla="*/ 314 h 2352"/>
                <a:gd name="T110" fmla="*/ 376 w 2845"/>
                <a:gd name="T111" fmla="*/ 350 h 2352"/>
                <a:gd name="T112" fmla="*/ 390 w 2845"/>
                <a:gd name="T113" fmla="*/ 540 h 2352"/>
                <a:gd name="T114" fmla="*/ 254 w 2845"/>
                <a:gd name="T115" fmla="*/ 524 h 2352"/>
                <a:gd name="T116" fmla="*/ 261 w 2845"/>
                <a:gd name="T117" fmla="*/ 659 h 2352"/>
                <a:gd name="T118" fmla="*/ 143 w 2845"/>
                <a:gd name="T119" fmla="*/ 723 h 2352"/>
                <a:gd name="T120" fmla="*/ 18 w 2845"/>
                <a:gd name="T121" fmla="*/ 768 h 2352"/>
                <a:gd name="T122" fmla="*/ 68 w 2845"/>
                <a:gd name="T123" fmla="*/ 1211 h 2352"/>
                <a:gd name="T124" fmla="*/ 278 w 2845"/>
                <a:gd name="T125" fmla="*/ 2215 h 2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45" h="2352">
                  <a:moveTo>
                    <a:pt x="343" y="2300"/>
                  </a:moveTo>
                  <a:cubicBezTo>
                    <a:pt x="349" y="2302"/>
                    <a:pt x="349" y="2302"/>
                    <a:pt x="349" y="2302"/>
                  </a:cubicBezTo>
                  <a:cubicBezTo>
                    <a:pt x="350" y="2307"/>
                    <a:pt x="350" y="2307"/>
                    <a:pt x="350" y="2307"/>
                  </a:cubicBezTo>
                  <a:cubicBezTo>
                    <a:pt x="354" y="2309"/>
                    <a:pt x="354" y="2309"/>
                    <a:pt x="354" y="2309"/>
                  </a:cubicBezTo>
                  <a:cubicBezTo>
                    <a:pt x="360" y="2310"/>
                    <a:pt x="360" y="2310"/>
                    <a:pt x="360" y="2310"/>
                  </a:cubicBezTo>
                  <a:cubicBezTo>
                    <a:pt x="365" y="2311"/>
                    <a:pt x="365" y="2311"/>
                    <a:pt x="365" y="2311"/>
                  </a:cubicBezTo>
                  <a:cubicBezTo>
                    <a:pt x="367" y="2310"/>
                    <a:pt x="367" y="2310"/>
                    <a:pt x="367" y="2310"/>
                  </a:cubicBezTo>
                  <a:cubicBezTo>
                    <a:pt x="376" y="2307"/>
                    <a:pt x="376" y="2307"/>
                    <a:pt x="376" y="2307"/>
                  </a:cubicBezTo>
                  <a:cubicBezTo>
                    <a:pt x="376" y="2307"/>
                    <a:pt x="376" y="2307"/>
                    <a:pt x="376" y="2307"/>
                  </a:cubicBezTo>
                  <a:cubicBezTo>
                    <a:pt x="393" y="2307"/>
                    <a:pt x="393" y="2307"/>
                    <a:pt x="393" y="2307"/>
                  </a:cubicBezTo>
                  <a:cubicBezTo>
                    <a:pt x="398" y="2306"/>
                    <a:pt x="398" y="2306"/>
                    <a:pt x="398" y="2306"/>
                  </a:cubicBezTo>
                  <a:cubicBezTo>
                    <a:pt x="401" y="2304"/>
                    <a:pt x="401" y="2304"/>
                    <a:pt x="401" y="2304"/>
                  </a:cubicBezTo>
                  <a:cubicBezTo>
                    <a:pt x="403" y="2301"/>
                    <a:pt x="403" y="2301"/>
                    <a:pt x="403" y="2301"/>
                  </a:cubicBezTo>
                  <a:cubicBezTo>
                    <a:pt x="408" y="2293"/>
                    <a:pt x="408" y="2293"/>
                    <a:pt x="408" y="2293"/>
                  </a:cubicBezTo>
                  <a:cubicBezTo>
                    <a:pt x="409" y="2292"/>
                    <a:pt x="409" y="2292"/>
                    <a:pt x="409" y="2292"/>
                  </a:cubicBezTo>
                  <a:cubicBezTo>
                    <a:pt x="412" y="2290"/>
                    <a:pt x="412" y="2290"/>
                    <a:pt x="412" y="2290"/>
                  </a:cubicBezTo>
                  <a:cubicBezTo>
                    <a:pt x="415" y="2290"/>
                    <a:pt x="415" y="2290"/>
                    <a:pt x="415" y="2290"/>
                  </a:cubicBezTo>
                  <a:cubicBezTo>
                    <a:pt x="415" y="2291"/>
                    <a:pt x="415" y="2291"/>
                    <a:pt x="415" y="2291"/>
                  </a:cubicBezTo>
                  <a:cubicBezTo>
                    <a:pt x="416" y="2297"/>
                    <a:pt x="416" y="2297"/>
                    <a:pt x="416" y="2297"/>
                  </a:cubicBezTo>
                  <a:cubicBezTo>
                    <a:pt x="417" y="2300"/>
                    <a:pt x="417" y="2300"/>
                    <a:pt x="417" y="2300"/>
                  </a:cubicBezTo>
                  <a:cubicBezTo>
                    <a:pt x="418" y="2301"/>
                    <a:pt x="418" y="2301"/>
                    <a:pt x="418" y="2301"/>
                  </a:cubicBezTo>
                  <a:cubicBezTo>
                    <a:pt x="420" y="2304"/>
                    <a:pt x="420" y="2304"/>
                    <a:pt x="420" y="2304"/>
                  </a:cubicBezTo>
                  <a:cubicBezTo>
                    <a:pt x="423" y="2304"/>
                    <a:pt x="423" y="2304"/>
                    <a:pt x="423" y="2304"/>
                  </a:cubicBezTo>
                  <a:cubicBezTo>
                    <a:pt x="430" y="2305"/>
                    <a:pt x="430" y="2305"/>
                    <a:pt x="430" y="2305"/>
                  </a:cubicBezTo>
                  <a:cubicBezTo>
                    <a:pt x="434" y="2307"/>
                    <a:pt x="434" y="2307"/>
                    <a:pt x="434" y="2307"/>
                  </a:cubicBezTo>
                  <a:cubicBezTo>
                    <a:pt x="438" y="2309"/>
                    <a:pt x="438" y="2309"/>
                    <a:pt x="438" y="2309"/>
                  </a:cubicBezTo>
                  <a:cubicBezTo>
                    <a:pt x="440" y="2312"/>
                    <a:pt x="440" y="2312"/>
                    <a:pt x="440" y="2312"/>
                  </a:cubicBezTo>
                  <a:cubicBezTo>
                    <a:pt x="442" y="2316"/>
                    <a:pt x="442" y="2316"/>
                    <a:pt x="442" y="2316"/>
                  </a:cubicBezTo>
                  <a:cubicBezTo>
                    <a:pt x="446" y="2335"/>
                    <a:pt x="446" y="2335"/>
                    <a:pt x="446" y="2335"/>
                  </a:cubicBezTo>
                  <a:cubicBezTo>
                    <a:pt x="448" y="2340"/>
                    <a:pt x="448" y="2340"/>
                    <a:pt x="448" y="2340"/>
                  </a:cubicBezTo>
                  <a:cubicBezTo>
                    <a:pt x="452" y="2344"/>
                    <a:pt x="452" y="2344"/>
                    <a:pt x="452" y="2344"/>
                  </a:cubicBezTo>
                  <a:cubicBezTo>
                    <a:pt x="460" y="2349"/>
                    <a:pt x="460" y="2349"/>
                    <a:pt x="460" y="2349"/>
                  </a:cubicBezTo>
                  <a:cubicBezTo>
                    <a:pt x="465" y="2351"/>
                    <a:pt x="465" y="2351"/>
                    <a:pt x="465" y="2351"/>
                  </a:cubicBezTo>
                  <a:cubicBezTo>
                    <a:pt x="469" y="2352"/>
                    <a:pt x="469" y="2352"/>
                    <a:pt x="469" y="2352"/>
                  </a:cubicBezTo>
                  <a:cubicBezTo>
                    <a:pt x="473" y="2350"/>
                    <a:pt x="473" y="2350"/>
                    <a:pt x="473" y="2350"/>
                  </a:cubicBezTo>
                  <a:cubicBezTo>
                    <a:pt x="493" y="2342"/>
                    <a:pt x="493" y="2342"/>
                    <a:pt x="493" y="2342"/>
                  </a:cubicBezTo>
                  <a:cubicBezTo>
                    <a:pt x="506" y="2342"/>
                    <a:pt x="506" y="2342"/>
                    <a:pt x="506" y="2342"/>
                  </a:cubicBezTo>
                  <a:cubicBezTo>
                    <a:pt x="506" y="2336"/>
                    <a:pt x="506" y="2336"/>
                    <a:pt x="506" y="2336"/>
                  </a:cubicBezTo>
                  <a:cubicBezTo>
                    <a:pt x="504" y="2332"/>
                    <a:pt x="504" y="2332"/>
                    <a:pt x="504" y="2332"/>
                  </a:cubicBezTo>
                  <a:cubicBezTo>
                    <a:pt x="504" y="2331"/>
                    <a:pt x="504" y="2331"/>
                    <a:pt x="504" y="2331"/>
                  </a:cubicBezTo>
                  <a:cubicBezTo>
                    <a:pt x="505" y="2329"/>
                    <a:pt x="505" y="2329"/>
                    <a:pt x="505" y="2329"/>
                  </a:cubicBezTo>
                  <a:cubicBezTo>
                    <a:pt x="509" y="2328"/>
                    <a:pt x="509" y="2328"/>
                    <a:pt x="509" y="2328"/>
                  </a:cubicBezTo>
                  <a:cubicBezTo>
                    <a:pt x="511" y="2327"/>
                    <a:pt x="511" y="2327"/>
                    <a:pt x="511" y="2327"/>
                  </a:cubicBezTo>
                  <a:cubicBezTo>
                    <a:pt x="512" y="2324"/>
                    <a:pt x="512" y="2324"/>
                    <a:pt x="512" y="2324"/>
                  </a:cubicBezTo>
                  <a:cubicBezTo>
                    <a:pt x="515" y="2315"/>
                    <a:pt x="515" y="2315"/>
                    <a:pt x="515" y="2315"/>
                  </a:cubicBezTo>
                  <a:cubicBezTo>
                    <a:pt x="520" y="2309"/>
                    <a:pt x="520" y="2309"/>
                    <a:pt x="520" y="2309"/>
                  </a:cubicBezTo>
                  <a:cubicBezTo>
                    <a:pt x="536" y="2296"/>
                    <a:pt x="536" y="2296"/>
                    <a:pt x="536" y="2296"/>
                  </a:cubicBezTo>
                  <a:cubicBezTo>
                    <a:pt x="539" y="2294"/>
                    <a:pt x="539" y="2294"/>
                    <a:pt x="539" y="2294"/>
                  </a:cubicBezTo>
                  <a:cubicBezTo>
                    <a:pt x="542" y="2294"/>
                    <a:pt x="542" y="2294"/>
                    <a:pt x="542" y="2294"/>
                  </a:cubicBezTo>
                  <a:cubicBezTo>
                    <a:pt x="544" y="2295"/>
                    <a:pt x="544" y="2295"/>
                    <a:pt x="544" y="2295"/>
                  </a:cubicBezTo>
                  <a:cubicBezTo>
                    <a:pt x="545" y="2296"/>
                    <a:pt x="545" y="2296"/>
                    <a:pt x="545" y="2296"/>
                  </a:cubicBezTo>
                  <a:cubicBezTo>
                    <a:pt x="546" y="2299"/>
                    <a:pt x="546" y="2299"/>
                    <a:pt x="546" y="2299"/>
                  </a:cubicBezTo>
                  <a:cubicBezTo>
                    <a:pt x="547" y="2301"/>
                    <a:pt x="547" y="2301"/>
                    <a:pt x="547" y="2301"/>
                  </a:cubicBezTo>
                  <a:cubicBezTo>
                    <a:pt x="546" y="2306"/>
                    <a:pt x="546" y="2306"/>
                    <a:pt x="546" y="2306"/>
                  </a:cubicBezTo>
                  <a:cubicBezTo>
                    <a:pt x="546" y="2307"/>
                    <a:pt x="546" y="2307"/>
                    <a:pt x="546" y="2307"/>
                  </a:cubicBezTo>
                  <a:cubicBezTo>
                    <a:pt x="546" y="2308"/>
                    <a:pt x="546" y="2308"/>
                    <a:pt x="546" y="2308"/>
                  </a:cubicBezTo>
                  <a:cubicBezTo>
                    <a:pt x="546" y="2309"/>
                    <a:pt x="546" y="2309"/>
                    <a:pt x="546" y="2309"/>
                  </a:cubicBezTo>
                  <a:cubicBezTo>
                    <a:pt x="547" y="2310"/>
                    <a:pt x="547" y="2310"/>
                    <a:pt x="547" y="2310"/>
                  </a:cubicBezTo>
                  <a:cubicBezTo>
                    <a:pt x="549" y="2310"/>
                    <a:pt x="549" y="2310"/>
                    <a:pt x="549" y="2310"/>
                  </a:cubicBezTo>
                  <a:cubicBezTo>
                    <a:pt x="560" y="2310"/>
                    <a:pt x="560" y="2310"/>
                    <a:pt x="560" y="2310"/>
                  </a:cubicBezTo>
                  <a:cubicBezTo>
                    <a:pt x="569" y="2309"/>
                    <a:pt x="569" y="2309"/>
                    <a:pt x="569" y="2309"/>
                  </a:cubicBezTo>
                  <a:cubicBezTo>
                    <a:pt x="573" y="2307"/>
                    <a:pt x="573" y="2307"/>
                    <a:pt x="573" y="2307"/>
                  </a:cubicBezTo>
                  <a:cubicBezTo>
                    <a:pt x="577" y="2305"/>
                    <a:pt x="577" y="2305"/>
                    <a:pt x="577" y="2305"/>
                  </a:cubicBezTo>
                  <a:cubicBezTo>
                    <a:pt x="583" y="2301"/>
                    <a:pt x="583" y="2301"/>
                    <a:pt x="583" y="2301"/>
                  </a:cubicBezTo>
                  <a:cubicBezTo>
                    <a:pt x="586" y="2297"/>
                    <a:pt x="586" y="2297"/>
                    <a:pt x="586" y="2297"/>
                  </a:cubicBezTo>
                  <a:cubicBezTo>
                    <a:pt x="592" y="2287"/>
                    <a:pt x="592" y="2287"/>
                    <a:pt x="592" y="2287"/>
                  </a:cubicBezTo>
                  <a:cubicBezTo>
                    <a:pt x="599" y="2274"/>
                    <a:pt x="599" y="2274"/>
                    <a:pt x="599" y="2274"/>
                  </a:cubicBezTo>
                  <a:cubicBezTo>
                    <a:pt x="600" y="2271"/>
                    <a:pt x="600" y="2271"/>
                    <a:pt x="600" y="2271"/>
                  </a:cubicBezTo>
                  <a:cubicBezTo>
                    <a:pt x="600" y="2267"/>
                    <a:pt x="600" y="2267"/>
                    <a:pt x="600" y="2267"/>
                  </a:cubicBezTo>
                  <a:cubicBezTo>
                    <a:pt x="598" y="2265"/>
                    <a:pt x="598" y="2265"/>
                    <a:pt x="598" y="2265"/>
                  </a:cubicBezTo>
                  <a:cubicBezTo>
                    <a:pt x="593" y="2260"/>
                    <a:pt x="593" y="2260"/>
                    <a:pt x="593" y="2260"/>
                  </a:cubicBezTo>
                  <a:cubicBezTo>
                    <a:pt x="593" y="2259"/>
                    <a:pt x="593" y="2259"/>
                    <a:pt x="593" y="2259"/>
                  </a:cubicBezTo>
                  <a:cubicBezTo>
                    <a:pt x="594" y="2257"/>
                    <a:pt x="594" y="2257"/>
                    <a:pt x="594" y="2257"/>
                  </a:cubicBezTo>
                  <a:cubicBezTo>
                    <a:pt x="603" y="2243"/>
                    <a:pt x="603" y="2243"/>
                    <a:pt x="603" y="2243"/>
                  </a:cubicBezTo>
                  <a:cubicBezTo>
                    <a:pt x="610" y="2230"/>
                    <a:pt x="610" y="2230"/>
                    <a:pt x="610" y="2230"/>
                  </a:cubicBezTo>
                  <a:cubicBezTo>
                    <a:pt x="614" y="2223"/>
                    <a:pt x="614" y="2223"/>
                    <a:pt x="614" y="2223"/>
                  </a:cubicBezTo>
                  <a:cubicBezTo>
                    <a:pt x="617" y="2218"/>
                    <a:pt x="617" y="2218"/>
                    <a:pt x="617" y="2218"/>
                  </a:cubicBezTo>
                  <a:cubicBezTo>
                    <a:pt x="619" y="2212"/>
                    <a:pt x="619" y="2212"/>
                    <a:pt x="619" y="2212"/>
                  </a:cubicBezTo>
                  <a:cubicBezTo>
                    <a:pt x="621" y="2204"/>
                    <a:pt x="621" y="2204"/>
                    <a:pt x="621" y="2204"/>
                  </a:cubicBezTo>
                  <a:cubicBezTo>
                    <a:pt x="621" y="2198"/>
                    <a:pt x="621" y="2198"/>
                    <a:pt x="621" y="2198"/>
                  </a:cubicBezTo>
                  <a:cubicBezTo>
                    <a:pt x="620" y="2196"/>
                    <a:pt x="620" y="2196"/>
                    <a:pt x="620" y="2196"/>
                  </a:cubicBezTo>
                  <a:cubicBezTo>
                    <a:pt x="619" y="2193"/>
                    <a:pt x="619" y="2193"/>
                    <a:pt x="619" y="2193"/>
                  </a:cubicBezTo>
                  <a:cubicBezTo>
                    <a:pt x="618" y="2193"/>
                    <a:pt x="618" y="2193"/>
                    <a:pt x="618" y="2193"/>
                  </a:cubicBezTo>
                  <a:cubicBezTo>
                    <a:pt x="617" y="2192"/>
                    <a:pt x="617" y="2192"/>
                    <a:pt x="617" y="2192"/>
                  </a:cubicBezTo>
                  <a:cubicBezTo>
                    <a:pt x="608" y="2190"/>
                    <a:pt x="608" y="2190"/>
                    <a:pt x="608" y="2190"/>
                  </a:cubicBezTo>
                  <a:cubicBezTo>
                    <a:pt x="606" y="2189"/>
                    <a:pt x="606" y="2189"/>
                    <a:pt x="606" y="2189"/>
                  </a:cubicBezTo>
                  <a:cubicBezTo>
                    <a:pt x="605" y="2187"/>
                    <a:pt x="605" y="2187"/>
                    <a:pt x="605" y="2187"/>
                  </a:cubicBezTo>
                  <a:cubicBezTo>
                    <a:pt x="604" y="2184"/>
                    <a:pt x="604" y="2184"/>
                    <a:pt x="604" y="2184"/>
                  </a:cubicBezTo>
                  <a:cubicBezTo>
                    <a:pt x="605" y="2182"/>
                    <a:pt x="605" y="2182"/>
                    <a:pt x="605" y="2182"/>
                  </a:cubicBezTo>
                  <a:cubicBezTo>
                    <a:pt x="609" y="2178"/>
                    <a:pt x="609" y="2178"/>
                    <a:pt x="609" y="2178"/>
                  </a:cubicBezTo>
                  <a:cubicBezTo>
                    <a:pt x="612" y="2176"/>
                    <a:pt x="612" y="2176"/>
                    <a:pt x="612" y="2176"/>
                  </a:cubicBezTo>
                  <a:cubicBezTo>
                    <a:pt x="615" y="2175"/>
                    <a:pt x="615" y="2175"/>
                    <a:pt x="615" y="2175"/>
                  </a:cubicBezTo>
                  <a:cubicBezTo>
                    <a:pt x="630" y="2174"/>
                    <a:pt x="630" y="2174"/>
                    <a:pt x="630" y="2174"/>
                  </a:cubicBezTo>
                  <a:cubicBezTo>
                    <a:pt x="632" y="2173"/>
                    <a:pt x="632" y="2173"/>
                    <a:pt x="632" y="2173"/>
                  </a:cubicBezTo>
                  <a:cubicBezTo>
                    <a:pt x="633" y="2170"/>
                    <a:pt x="633" y="2170"/>
                    <a:pt x="633" y="2170"/>
                  </a:cubicBezTo>
                  <a:cubicBezTo>
                    <a:pt x="634" y="2163"/>
                    <a:pt x="634" y="2163"/>
                    <a:pt x="634" y="2163"/>
                  </a:cubicBezTo>
                  <a:cubicBezTo>
                    <a:pt x="634" y="2151"/>
                    <a:pt x="634" y="2151"/>
                    <a:pt x="634" y="2151"/>
                  </a:cubicBezTo>
                  <a:cubicBezTo>
                    <a:pt x="636" y="2136"/>
                    <a:pt x="636" y="2136"/>
                    <a:pt x="636" y="2136"/>
                  </a:cubicBezTo>
                  <a:cubicBezTo>
                    <a:pt x="636" y="2131"/>
                    <a:pt x="636" y="2131"/>
                    <a:pt x="636" y="2131"/>
                  </a:cubicBezTo>
                  <a:cubicBezTo>
                    <a:pt x="635" y="2127"/>
                    <a:pt x="635" y="2127"/>
                    <a:pt x="635" y="2127"/>
                  </a:cubicBezTo>
                  <a:cubicBezTo>
                    <a:pt x="634" y="2124"/>
                    <a:pt x="634" y="2124"/>
                    <a:pt x="634" y="2124"/>
                  </a:cubicBezTo>
                  <a:cubicBezTo>
                    <a:pt x="633" y="2121"/>
                    <a:pt x="633" y="2121"/>
                    <a:pt x="633" y="2121"/>
                  </a:cubicBezTo>
                  <a:cubicBezTo>
                    <a:pt x="630" y="2119"/>
                    <a:pt x="630" y="2119"/>
                    <a:pt x="630" y="2119"/>
                  </a:cubicBezTo>
                  <a:cubicBezTo>
                    <a:pt x="628" y="2118"/>
                    <a:pt x="628" y="2118"/>
                    <a:pt x="628" y="2118"/>
                  </a:cubicBezTo>
                  <a:cubicBezTo>
                    <a:pt x="598" y="2103"/>
                    <a:pt x="598" y="2103"/>
                    <a:pt x="598" y="2103"/>
                  </a:cubicBezTo>
                  <a:cubicBezTo>
                    <a:pt x="596" y="2103"/>
                    <a:pt x="596" y="2103"/>
                    <a:pt x="596" y="2103"/>
                  </a:cubicBezTo>
                  <a:cubicBezTo>
                    <a:pt x="594" y="2103"/>
                    <a:pt x="594" y="2103"/>
                    <a:pt x="594" y="2103"/>
                  </a:cubicBezTo>
                  <a:cubicBezTo>
                    <a:pt x="592" y="2104"/>
                    <a:pt x="592" y="2104"/>
                    <a:pt x="592" y="2104"/>
                  </a:cubicBezTo>
                  <a:cubicBezTo>
                    <a:pt x="589" y="2106"/>
                    <a:pt x="589" y="2106"/>
                    <a:pt x="589" y="2106"/>
                  </a:cubicBezTo>
                  <a:cubicBezTo>
                    <a:pt x="588" y="2106"/>
                    <a:pt x="588" y="2106"/>
                    <a:pt x="588" y="2106"/>
                  </a:cubicBezTo>
                  <a:cubicBezTo>
                    <a:pt x="586" y="2107"/>
                    <a:pt x="586" y="2107"/>
                    <a:pt x="586" y="2107"/>
                  </a:cubicBezTo>
                  <a:cubicBezTo>
                    <a:pt x="585" y="2107"/>
                    <a:pt x="585" y="2107"/>
                    <a:pt x="585" y="2107"/>
                  </a:cubicBezTo>
                  <a:cubicBezTo>
                    <a:pt x="583" y="2106"/>
                    <a:pt x="583" y="2106"/>
                    <a:pt x="583" y="2106"/>
                  </a:cubicBezTo>
                  <a:cubicBezTo>
                    <a:pt x="583" y="2104"/>
                    <a:pt x="583" y="2104"/>
                    <a:pt x="583" y="2104"/>
                  </a:cubicBezTo>
                  <a:cubicBezTo>
                    <a:pt x="582" y="2101"/>
                    <a:pt x="582" y="2101"/>
                    <a:pt x="582" y="2101"/>
                  </a:cubicBezTo>
                  <a:cubicBezTo>
                    <a:pt x="583" y="2095"/>
                    <a:pt x="583" y="2095"/>
                    <a:pt x="583" y="2095"/>
                  </a:cubicBezTo>
                  <a:cubicBezTo>
                    <a:pt x="583" y="2092"/>
                    <a:pt x="583" y="2092"/>
                    <a:pt x="583" y="2092"/>
                  </a:cubicBezTo>
                  <a:cubicBezTo>
                    <a:pt x="582" y="2091"/>
                    <a:pt x="582" y="2091"/>
                    <a:pt x="582" y="2091"/>
                  </a:cubicBezTo>
                  <a:cubicBezTo>
                    <a:pt x="580" y="2087"/>
                    <a:pt x="580" y="2087"/>
                    <a:pt x="580" y="2087"/>
                  </a:cubicBezTo>
                  <a:cubicBezTo>
                    <a:pt x="578" y="2084"/>
                    <a:pt x="578" y="2084"/>
                    <a:pt x="578" y="2084"/>
                  </a:cubicBezTo>
                  <a:cubicBezTo>
                    <a:pt x="578" y="2081"/>
                    <a:pt x="578" y="2081"/>
                    <a:pt x="578" y="2081"/>
                  </a:cubicBezTo>
                  <a:cubicBezTo>
                    <a:pt x="577" y="2075"/>
                    <a:pt x="577" y="2075"/>
                    <a:pt x="577" y="2075"/>
                  </a:cubicBezTo>
                  <a:cubicBezTo>
                    <a:pt x="578" y="2072"/>
                    <a:pt x="578" y="2072"/>
                    <a:pt x="578" y="2072"/>
                  </a:cubicBezTo>
                  <a:cubicBezTo>
                    <a:pt x="579" y="2070"/>
                    <a:pt x="579" y="2070"/>
                    <a:pt x="579" y="2070"/>
                  </a:cubicBezTo>
                  <a:cubicBezTo>
                    <a:pt x="583" y="2069"/>
                    <a:pt x="583" y="2069"/>
                    <a:pt x="583" y="2069"/>
                  </a:cubicBezTo>
                  <a:cubicBezTo>
                    <a:pt x="589" y="2069"/>
                    <a:pt x="589" y="2069"/>
                    <a:pt x="589" y="2069"/>
                  </a:cubicBezTo>
                  <a:cubicBezTo>
                    <a:pt x="592" y="2068"/>
                    <a:pt x="592" y="2068"/>
                    <a:pt x="592" y="2068"/>
                  </a:cubicBezTo>
                  <a:cubicBezTo>
                    <a:pt x="593" y="2067"/>
                    <a:pt x="593" y="2067"/>
                    <a:pt x="593" y="2067"/>
                  </a:cubicBezTo>
                  <a:cubicBezTo>
                    <a:pt x="594" y="2065"/>
                    <a:pt x="594" y="2065"/>
                    <a:pt x="594" y="2065"/>
                  </a:cubicBezTo>
                  <a:cubicBezTo>
                    <a:pt x="595" y="2064"/>
                    <a:pt x="595" y="2064"/>
                    <a:pt x="595" y="2064"/>
                  </a:cubicBezTo>
                  <a:cubicBezTo>
                    <a:pt x="594" y="2062"/>
                    <a:pt x="594" y="2062"/>
                    <a:pt x="594" y="2062"/>
                  </a:cubicBezTo>
                  <a:cubicBezTo>
                    <a:pt x="593" y="2062"/>
                    <a:pt x="593" y="2062"/>
                    <a:pt x="593" y="2062"/>
                  </a:cubicBezTo>
                  <a:cubicBezTo>
                    <a:pt x="589" y="2059"/>
                    <a:pt x="589" y="2059"/>
                    <a:pt x="589" y="2059"/>
                  </a:cubicBezTo>
                  <a:cubicBezTo>
                    <a:pt x="586" y="2058"/>
                    <a:pt x="586" y="2058"/>
                    <a:pt x="586" y="2058"/>
                  </a:cubicBezTo>
                  <a:cubicBezTo>
                    <a:pt x="584" y="2056"/>
                    <a:pt x="584" y="2056"/>
                    <a:pt x="584" y="2056"/>
                  </a:cubicBezTo>
                  <a:cubicBezTo>
                    <a:pt x="583" y="2055"/>
                    <a:pt x="583" y="2055"/>
                    <a:pt x="583" y="2055"/>
                  </a:cubicBezTo>
                  <a:cubicBezTo>
                    <a:pt x="582" y="2053"/>
                    <a:pt x="582" y="2053"/>
                    <a:pt x="582" y="2053"/>
                  </a:cubicBezTo>
                  <a:cubicBezTo>
                    <a:pt x="582" y="2050"/>
                    <a:pt x="582" y="2050"/>
                    <a:pt x="582" y="2050"/>
                  </a:cubicBezTo>
                  <a:cubicBezTo>
                    <a:pt x="582" y="2048"/>
                    <a:pt x="582" y="2048"/>
                    <a:pt x="582" y="2048"/>
                  </a:cubicBezTo>
                  <a:cubicBezTo>
                    <a:pt x="581" y="2045"/>
                    <a:pt x="581" y="2045"/>
                    <a:pt x="581" y="2045"/>
                  </a:cubicBezTo>
                  <a:cubicBezTo>
                    <a:pt x="581" y="2043"/>
                    <a:pt x="581" y="2043"/>
                    <a:pt x="581" y="2043"/>
                  </a:cubicBezTo>
                  <a:cubicBezTo>
                    <a:pt x="579" y="2042"/>
                    <a:pt x="579" y="2042"/>
                    <a:pt x="579" y="2042"/>
                  </a:cubicBezTo>
                  <a:cubicBezTo>
                    <a:pt x="578" y="2042"/>
                    <a:pt x="578" y="2042"/>
                    <a:pt x="578" y="2042"/>
                  </a:cubicBezTo>
                  <a:cubicBezTo>
                    <a:pt x="574" y="2042"/>
                    <a:pt x="574" y="2042"/>
                    <a:pt x="574" y="2042"/>
                  </a:cubicBezTo>
                  <a:cubicBezTo>
                    <a:pt x="572" y="2042"/>
                    <a:pt x="572" y="2042"/>
                    <a:pt x="572" y="2042"/>
                  </a:cubicBezTo>
                  <a:cubicBezTo>
                    <a:pt x="570" y="2042"/>
                    <a:pt x="570" y="2042"/>
                    <a:pt x="570" y="2042"/>
                  </a:cubicBezTo>
                  <a:cubicBezTo>
                    <a:pt x="568" y="2042"/>
                    <a:pt x="568" y="2042"/>
                    <a:pt x="568" y="2042"/>
                  </a:cubicBezTo>
                  <a:cubicBezTo>
                    <a:pt x="567" y="2040"/>
                    <a:pt x="567" y="2040"/>
                    <a:pt x="567" y="2040"/>
                  </a:cubicBezTo>
                  <a:cubicBezTo>
                    <a:pt x="567" y="2039"/>
                    <a:pt x="567" y="2039"/>
                    <a:pt x="567" y="2039"/>
                  </a:cubicBezTo>
                  <a:cubicBezTo>
                    <a:pt x="567" y="2037"/>
                    <a:pt x="567" y="2037"/>
                    <a:pt x="567" y="2037"/>
                  </a:cubicBezTo>
                  <a:cubicBezTo>
                    <a:pt x="567" y="2035"/>
                    <a:pt x="567" y="2035"/>
                    <a:pt x="567" y="2035"/>
                  </a:cubicBezTo>
                  <a:cubicBezTo>
                    <a:pt x="566" y="2031"/>
                    <a:pt x="566" y="2031"/>
                    <a:pt x="566" y="2031"/>
                  </a:cubicBezTo>
                  <a:cubicBezTo>
                    <a:pt x="565" y="2029"/>
                    <a:pt x="565" y="2029"/>
                    <a:pt x="565" y="2029"/>
                  </a:cubicBezTo>
                  <a:cubicBezTo>
                    <a:pt x="564" y="2028"/>
                    <a:pt x="564" y="2028"/>
                    <a:pt x="564" y="2028"/>
                  </a:cubicBezTo>
                  <a:cubicBezTo>
                    <a:pt x="563" y="2028"/>
                    <a:pt x="563" y="2028"/>
                    <a:pt x="563" y="2028"/>
                  </a:cubicBezTo>
                  <a:cubicBezTo>
                    <a:pt x="561" y="2029"/>
                    <a:pt x="561" y="2029"/>
                    <a:pt x="561" y="2029"/>
                  </a:cubicBezTo>
                  <a:cubicBezTo>
                    <a:pt x="558" y="2030"/>
                    <a:pt x="558" y="2030"/>
                    <a:pt x="558" y="2030"/>
                  </a:cubicBezTo>
                  <a:cubicBezTo>
                    <a:pt x="555" y="2033"/>
                    <a:pt x="555" y="2033"/>
                    <a:pt x="555" y="2033"/>
                  </a:cubicBezTo>
                  <a:cubicBezTo>
                    <a:pt x="554" y="2034"/>
                    <a:pt x="554" y="2034"/>
                    <a:pt x="554" y="2034"/>
                  </a:cubicBezTo>
                  <a:cubicBezTo>
                    <a:pt x="553" y="2034"/>
                    <a:pt x="553" y="2034"/>
                    <a:pt x="553" y="2034"/>
                  </a:cubicBezTo>
                  <a:cubicBezTo>
                    <a:pt x="552" y="2034"/>
                    <a:pt x="552" y="2034"/>
                    <a:pt x="552" y="2034"/>
                  </a:cubicBezTo>
                  <a:cubicBezTo>
                    <a:pt x="550" y="2033"/>
                    <a:pt x="550" y="2033"/>
                    <a:pt x="550" y="2033"/>
                  </a:cubicBezTo>
                  <a:cubicBezTo>
                    <a:pt x="550" y="2032"/>
                    <a:pt x="550" y="2032"/>
                    <a:pt x="550" y="2032"/>
                  </a:cubicBezTo>
                  <a:cubicBezTo>
                    <a:pt x="550" y="2031"/>
                    <a:pt x="550" y="2031"/>
                    <a:pt x="550" y="2031"/>
                  </a:cubicBezTo>
                  <a:cubicBezTo>
                    <a:pt x="550" y="2030"/>
                    <a:pt x="550" y="2030"/>
                    <a:pt x="550" y="2030"/>
                  </a:cubicBezTo>
                  <a:cubicBezTo>
                    <a:pt x="554" y="2020"/>
                    <a:pt x="554" y="2020"/>
                    <a:pt x="554" y="2020"/>
                  </a:cubicBezTo>
                  <a:cubicBezTo>
                    <a:pt x="556" y="2013"/>
                    <a:pt x="556" y="2013"/>
                    <a:pt x="556" y="2013"/>
                  </a:cubicBezTo>
                  <a:cubicBezTo>
                    <a:pt x="558" y="2011"/>
                    <a:pt x="558" y="2011"/>
                    <a:pt x="558" y="2011"/>
                  </a:cubicBezTo>
                  <a:cubicBezTo>
                    <a:pt x="561" y="2012"/>
                    <a:pt x="561" y="2012"/>
                    <a:pt x="561" y="2012"/>
                  </a:cubicBezTo>
                  <a:cubicBezTo>
                    <a:pt x="563" y="2013"/>
                    <a:pt x="563" y="2013"/>
                    <a:pt x="563" y="2013"/>
                  </a:cubicBezTo>
                  <a:cubicBezTo>
                    <a:pt x="566" y="2015"/>
                    <a:pt x="566" y="2015"/>
                    <a:pt x="566" y="2015"/>
                  </a:cubicBezTo>
                  <a:cubicBezTo>
                    <a:pt x="568" y="2017"/>
                    <a:pt x="568" y="2017"/>
                    <a:pt x="568" y="2017"/>
                  </a:cubicBezTo>
                  <a:cubicBezTo>
                    <a:pt x="570" y="2017"/>
                    <a:pt x="570" y="2017"/>
                    <a:pt x="570" y="2017"/>
                  </a:cubicBezTo>
                  <a:cubicBezTo>
                    <a:pt x="572" y="2017"/>
                    <a:pt x="572" y="2017"/>
                    <a:pt x="572" y="2017"/>
                  </a:cubicBezTo>
                  <a:cubicBezTo>
                    <a:pt x="575" y="2015"/>
                    <a:pt x="575" y="2015"/>
                    <a:pt x="575" y="2015"/>
                  </a:cubicBezTo>
                  <a:cubicBezTo>
                    <a:pt x="575" y="2013"/>
                    <a:pt x="575" y="2013"/>
                    <a:pt x="575" y="2013"/>
                  </a:cubicBezTo>
                  <a:cubicBezTo>
                    <a:pt x="578" y="2006"/>
                    <a:pt x="578" y="2006"/>
                    <a:pt x="578" y="2006"/>
                  </a:cubicBezTo>
                  <a:cubicBezTo>
                    <a:pt x="579" y="2004"/>
                    <a:pt x="579" y="2004"/>
                    <a:pt x="579" y="2004"/>
                  </a:cubicBezTo>
                  <a:cubicBezTo>
                    <a:pt x="581" y="2003"/>
                    <a:pt x="581" y="2003"/>
                    <a:pt x="581" y="2003"/>
                  </a:cubicBezTo>
                  <a:cubicBezTo>
                    <a:pt x="583" y="2004"/>
                    <a:pt x="583" y="2004"/>
                    <a:pt x="583" y="2004"/>
                  </a:cubicBezTo>
                  <a:cubicBezTo>
                    <a:pt x="584" y="2006"/>
                    <a:pt x="584" y="2006"/>
                    <a:pt x="584" y="2006"/>
                  </a:cubicBezTo>
                  <a:cubicBezTo>
                    <a:pt x="586" y="2007"/>
                    <a:pt x="586" y="2007"/>
                    <a:pt x="586" y="2007"/>
                  </a:cubicBezTo>
                  <a:cubicBezTo>
                    <a:pt x="588" y="2009"/>
                    <a:pt x="588" y="2009"/>
                    <a:pt x="588" y="2009"/>
                  </a:cubicBezTo>
                  <a:cubicBezTo>
                    <a:pt x="589" y="2011"/>
                    <a:pt x="589" y="2011"/>
                    <a:pt x="589" y="2011"/>
                  </a:cubicBezTo>
                  <a:cubicBezTo>
                    <a:pt x="592" y="2012"/>
                    <a:pt x="592" y="2012"/>
                    <a:pt x="592" y="2012"/>
                  </a:cubicBezTo>
                  <a:cubicBezTo>
                    <a:pt x="594" y="2012"/>
                    <a:pt x="594" y="2012"/>
                    <a:pt x="594" y="2012"/>
                  </a:cubicBezTo>
                  <a:cubicBezTo>
                    <a:pt x="596" y="2009"/>
                    <a:pt x="596" y="2009"/>
                    <a:pt x="596" y="2009"/>
                  </a:cubicBezTo>
                  <a:cubicBezTo>
                    <a:pt x="602" y="2002"/>
                    <a:pt x="602" y="2002"/>
                    <a:pt x="602" y="2002"/>
                  </a:cubicBezTo>
                  <a:cubicBezTo>
                    <a:pt x="603" y="2001"/>
                    <a:pt x="603" y="2001"/>
                    <a:pt x="603" y="2001"/>
                  </a:cubicBezTo>
                  <a:cubicBezTo>
                    <a:pt x="605" y="1999"/>
                    <a:pt x="605" y="1999"/>
                    <a:pt x="605" y="1999"/>
                  </a:cubicBezTo>
                  <a:cubicBezTo>
                    <a:pt x="610" y="1997"/>
                    <a:pt x="610" y="1997"/>
                    <a:pt x="610" y="1997"/>
                  </a:cubicBezTo>
                  <a:cubicBezTo>
                    <a:pt x="612" y="1995"/>
                    <a:pt x="612" y="1995"/>
                    <a:pt x="612" y="1995"/>
                  </a:cubicBezTo>
                  <a:cubicBezTo>
                    <a:pt x="614" y="1993"/>
                    <a:pt x="614" y="1993"/>
                    <a:pt x="614" y="1993"/>
                  </a:cubicBezTo>
                  <a:cubicBezTo>
                    <a:pt x="615" y="1991"/>
                    <a:pt x="615" y="1991"/>
                    <a:pt x="615" y="1991"/>
                  </a:cubicBezTo>
                  <a:cubicBezTo>
                    <a:pt x="616" y="1989"/>
                    <a:pt x="616" y="1989"/>
                    <a:pt x="616" y="1989"/>
                  </a:cubicBezTo>
                  <a:cubicBezTo>
                    <a:pt x="619" y="1976"/>
                    <a:pt x="619" y="1976"/>
                    <a:pt x="619" y="1976"/>
                  </a:cubicBezTo>
                  <a:cubicBezTo>
                    <a:pt x="620" y="1975"/>
                    <a:pt x="620" y="1975"/>
                    <a:pt x="620" y="1975"/>
                  </a:cubicBezTo>
                  <a:cubicBezTo>
                    <a:pt x="622" y="1973"/>
                    <a:pt x="622" y="1973"/>
                    <a:pt x="622" y="1973"/>
                  </a:cubicBezTo>
                  <a:cubicBezTo>
                    <a:pt x="624" y="1974"/>
                    <a:pt x="624" y="1974"/>
                    <a:pt x="624" y="1974"/>
                  </a:cubicBezTo>
                  <a:cubicBezTo>
                    <a:pt x="628" y="1975"/>
                    <a:pt x="628" y="1975"/>
                    <a:pt x="628" y="1975"/>
                  </a:cubicBezTo>
                  <a:cubicBezTo>
                    <a:pt x="633" y="1978"/>
                    <a:pt x="633" y="1978"/>
                    <a:pt x="633" y="1978"/>
                  </a:cubicBezTo>
                  <a:cubicBezTo>
                    <a:pt x="637" y="1979"/>
                    <a:pt x="637" y="1979"/>
                    <a:pt x="637" y="1979"/>
                  </a:cubicBezTo>
                  <a:cubicBezTo>
                    <a:pt x="648" y="1981"/>
                    <a:pt x="648" y="1981"/>
                    <a:pt x="648" y="1981"/>
                  </a:cubicBezTo>
                  <a:cubicBezTo>
                    <a:pt x="651" y="1981"/>
                    <a:pt x="651" y="1981"/>
                    <a:pt x="651" y="1981"/>
                  </a:cubicBezTo>
                  <a:cubicBezTo>
                    <a:pt x="652" y="1982"/>
                    <a:pt x="652" y="1982"/>
                    <a:pt x="652" y="1982"/>
                  </a:cubicBezTo>
                  <a:cubicBezTo>
                    <a:pt x="653" y="1985"/>
                    <a:pt x="653" y="1985"/>
                    <a:pt x="653" y="1985"/>
                  </a:cubicBezTo>
                  <a:cubicBezTo>
                    <a:pt x="654" y="1991"/>
                    <a:pt x="654" y="1991"/>
                    <a:pt x="654" y="1991"/>
                  </a:cubicBezTo>
                  <a:cubicBezTo>
                    <a:pt x="655" y="1993"/>
                    <a:pt x="655" y="1993"/>
                    <a:pt x="655" y="1993"/>
                  </a:cubicBezTo>
                  <a:cubicBezTo>
                    <a:pt x="658" y="1998"/>
                    <a:pt x="658" y="1998"/>
                    <a:pt x="658" y="1998"/>
                  </a:cubicBezTo>
                  <a:cubicBezTo>
                    <a:pt x="659" y="2000"/>
                    <a:pt x="659" y="2000"/>
                    <a:pt x="659" y="2000"/>
                  </a:cubicBezTo>
                  <a:cubicBezTo>
                    <a:pt x="660" y="2001"/>
                    <a:pt x="660" y="2001"/>
                    <a:pt x="660" y="2001"/>
                  </a:cubicBezTo>
                  <a:cubicBezTo>
                    <a:pt x="660" y="2003"/>
                    <a:pt x="660" y="2003"/>
                    <a:pt x="660" y="2003"/>
                  </a:cubicBezTo>
                  <a:cubicBezTo>
                    <a:pt x="660" y="2004"/>
                    <a:pt x="660" y="2004"/>
                    <a:pt x="660" y="2004"/>
                  </a:cubicBezTo>
                  <a:cubicBezTo>
                    <a:pt x="660" y="2006"/>
                    <a:pt x="660" y="2006"/>
                    <a:pt x="660" y="2006"/>
                  </a:cubicBezTo>
                  <a:cubicBezTo>
                    <a:pt x="660" y="2007"/>
                    <a:pt x="660" y="2007"/>
                    <a:pt x="660" y="2007"/>
                  </a:cubicBezTo>
                  <a:cubicBezTo>
                    <a:pt x="661" y="2008"/>
                    <a:pt x="661" y="2008"/>
                    <a:pt x="661" y="2008"/>
                  </a:cubicBezTo>
                  <a:cubicBezTo>
                    <a:pt x="662" y="2009"/>
                    <a:pt x="662" y="2009"/>
                    <a:pt x="662" y="2009"/>
                  </a:cubicBezTo>
                  <a:cubicBezTo>
                    <a:pt x="664" y="2009"/>
                    <a:pt x="664" y="2009"/>
                    <a:pt x="664" y="2009"/>
                  </a:cubicBezTo>
                  <a:cubicBezTo>
                    <a:pt x="666" y="2008"/>
                    <a:pt x="666" y="2008"/>
                    <a:pt x="666" y="2008"/>
                  </a:cubicBezTo>
                  <a:cubicBezTo>
                    <a:pt x="669" y="2006"/>
                    <a:pt x="669" y="2006"/>
                    <a:pt x="669" y="2006"/>
                  </a:cubicBezTo>
                  <a:cubicBezTo>
                    <a:pt x="672" y="2005"/>
                    <a:pt x="672" y="2005"/>
                    <a:pt x="672" y="2005"/>
                  </a:cubicBezTo>
                  <a:cubicBezTo>
                    <a:pt x="683" y="1994"/>
                    <a:pt x="683" y="1994"/>
                    <a:pt x="683" y="1994"/>
                  </a:cubicBezTo>
                  <a:cubicBezTo>
                    <a:pt x="686" y="1992"/>
                    <a:pt x="686" y="1992"/>
                    <a:pt x="686" y="1992"/>
                  </a:cubicBezTo>
                  <a:cubicBezTo>
                    <a:pt x="688" y="1991"/>
                    <a:pt x="688" y="1991"/>
                    <a:pt x="688" y="1991"/>
                  </a:cubicBezTo>
                  <a:cubicBezTo>
                    <a:pt x="691" y="1990"/>
                    <a:pt x="691" y="1990"/>
                    <a:pt x="691" y="1990"/>
                  </a:cubicBezTo>
                  <a:cubicBezTo>
                    <a:pt x="697" y="1989"/>
                    <a:pt x="697" y="1989"/>
                    <a:pt x="697" y="1989"/>
                  </a:cubicBezTo>
                  <a:cubicBezTo>
                    <a:pt x="701" y="1989"/>
                    <a:pt x="701" y="1989"/>
                    <a:pt x="701" y="1989"/>
                  </a:cubicBezTo>
                  <a:cubicBezTo>
                    <a:pt x="702" y="1986"/>
                    <a:pt x="702" y="1986"/>
                    <a:pt x="702" y="1986"/>
                  </a:cubicBezTo>
                  <a:cubicBezTo>
                    <a:pt x="703" y="1981"/>
                    <a:pt x="703" y="1981"/>
                    <a:pt x="703" y="1981"/>
                  </a:cubicBezTo>
                  <a:cubicBezTo>
                    <a:pt x="694" y="1972"/>
                    <a:pt x="694" y="1972"/>
                    <a:pt x="694" y="1972"/>
                  </a:cubicBezTo>
                  <a:cubicBezTo>
                    <a:pt x="699" y="1967"/>
                    <a:pt x="699" y="1967"/>
                    <a:pt x="699" y="1967"/>
                  </a:cubicBezTo>
                  <a:cubicBezTo>
                    <a:pt x="702" y="1966"/>
                    <a:pt x="702" y="1966"/>
                    <a:pt x="702" y="1966"/>
                  </a:cubicBezTo>
                  <a:cubicBezTo>
                    <a:pt x="703" y="1964"/>
                    <a:pt x="703" y="1964"/>
                    <a:pt x="703" y="1964"/>
                  </a:cubicBezTo>
                  <a:cubicBezTo>
                    <a:pt x="705" y="1962"/>
                    <a:pt x="705" y="1962"/>
                    <a:pt x="705" y="1962"/>
                  </a:cubicBezTo>
                  <a:cubicBezTo>
                    <a:pt x="708" y="1951"/>
                    <a:pt x="708" y="1951"/>
                    <a:pt x="708" y="1951"/>
                  </a:cubicBezTo>
                  <a:cubicBezTo>
                    <a:pt x="709" y="1950"/>
                    <a:pt x="709" y="1950"/>
                    <a:pt x="709" y="1950"/>
                  </a:cubicBezTo>
                  <a:cubicBezTo>
                    <a:pt x="711" y="1948"/>
                    <a:pt x="711" y="1948"/>
                    <a:pt x="711" y="1948"/>
                  </a:cubicBezTo>
                  <a:cubicBezTo>
                    <a:pt x="715" y="1948"/>
                    <a:pt x="715" y="1948"/>
                    <a:pt x="715" y="1948"/>
                  </a:cubicBezTo>
                  <a:cubicBezTo>
                    <a:pt x="718" y="1948"/>
                    <a:pt x="718" y="1948"/>
                    <a:pt x="718" y="1948"/>
                  </a:cubicBezTo>
                  <a:cubicBezTo>
                    <a:pt x="720" y="1947"/>
                    <a:pt x="720" y="1947"/>
                    <a:pt x="720" y="1947"/>
                  </a:cubicBezTo>
                  <a:cubicBezTo>
                    <a:pt x="723" y="1945"/>
                    <a:pt x="723" y="1945"/>
                    <a:pt x="723" y="1945"/>
                  </a:cubicBezTo>
                  <a:cubicBezTo>
                    <a:pt x="725" y="1940"/>
                    <a:pt x="725" y="1940"/>
                    <a:pt x="725" y="1940"/>
                  </a:cubicBezTo>
                  <a:cubicBezTo>
                    <a:pt x="727" y="1939"/>
                    <a:pt x="727" y="1939"/>
                    <a:pt x="727" y="1939"/>
                  </a:cubicBezTo>
                  <a:cubicBezTo>
                    <a:pt x="728" y="1939"/>
                    <a:pt x="728" y="1939"/>
                    <a:pt x="728" y="1939"/>
                  </a:cubicBezTo>
                  <a:cubicBezTo>
                    <a:pt x="733" y="1937"/>
                    <a:pt x="733" y="1937"/>
                    <a:pt x="733" y="1937"/>
                  </a:cubicBezTo>
                  <a:cubicBezTo>
                    <a:pt x="741" y="1934"/>
                    <a:pt x="741" y="1934"/>
                    <a:pt x="741" y="1934"/>
                  </a:cubicBezTo>
                  <a:cubicBezTo>
                    <a:pt x="743" y="1931"/>
                    <a:pt x="743" y="1931"/>
                    <a:pt x="743" y="1931"/>
                  </a:cubicBezTo>
                  <a:cubicBezTo>
                    <a:pt x="746" y="1930"/>
                    <a:pt x="746" y="1930"/>
                    <a:pt x="746" y="1930"/>
                  </a:cubicBezTo>
                  <a:cubicBezTo>
                    <a:pt x="750" y="1929"/>
                    <a:pt x="750" y="1929"/>
                    <a:pt x="750" y="1929"/>
                  </a:cubicBezTo>
                  <a:cubicBezTo>
                    <a:pt x="755" y="1931"/>
                    <a:pt x="755" y="1931"/>
                    <a:pt x="755" y="1931"/>
                  </a:cubicBezTo>
                  <a:cubicBezTo>
                    <a:pt x="761" y="1933"/>
                    <a:pt x="761" y="1933"/>
                    <a:pt x="761" y="1933"/>
                  </a:cubicBezTo>
                  <a:cubicBezTo>
                    <a:pt x="765" y="1934"/>
                    <a:pt x="765" y="1934"/>
                    <a:pt x="765" y="1934"/>
                  </a:cubicBezTo>
                  <a:cubicBezTo>
                    <a:pt x="767" y="1933"/>
                    <a:pt x="767" y="1933"/>
                    <a:pt x="767" y="1933"/>
                  </a:cubicBezTo>
                  <a:cubicBezTo>
                    <a:pt x="769" y="1931"/>
                    <a:pt x="769" y="1931"/>
                    <a:pt x="769" y="1931"/>
                  </a:cubicBezTo>
                  <a:cubicBezTo>
                    <a:pt x="770" y="1930"/>
                    <a:pt x="770" y="1930"/>
                    <a:pt x="770" y="1930"/>
                  </a:cubicBezTo>
                  <a:cubicBezTo>
                    <a:pt x="771" y="1928"/>
                    <a:pt x="771" y="1928"/>
                    <a:pt x="771" y="1928"/>
                  </a:cubicBezTo>
                  <a:cubicBezTo>
                    <a:pt x="771" y="1926"/>
                    <a:pt x="771" y="1926"/>
                    <a:pt x="771" y="1926"/>
                  </a:cubicBezTo>
                  <a:cubicBezTo>
                    <a:pt x="768" y="1911"/>
                    <a:pt x="768" y="1911"/>
                    <a:pt x="768" y="1911"/>
                  </a:cubicBezTo>
                  <a:cubicBezTo>
                    <a:pt x="766" y="1906"/>
                    <a:pt x="766" y="1906"/>
                    <a:pt x="766" y="1906"/>
                  </a:cubicBezTo>
                  <a:cubicBezTo>
                    <a:pt x="766" y="1905"/>
                    <a:pt x="766" y="1905"/>
                    <a:pt x="766" y="1905"/>
                  </a:cubicBezTo>
                  <a:cubicBezTo>
                    <a:pt x="766" y="1905"/>
                    <a:pt x="766" y="1905"/>
                    <a:pt x="766" y="1905"/>
                  </a:cubicBezTo>
                  <a:cubicBezTo>
                    <a:pt x="782" y="1900"/>
                    <a:pt x="782" y="1900"/>
                    <a:pt x="782" y="1900"/>
                  </a:cubicBezTo>
                  <a:cubicBezTo>
                    <a:pt x="786" y="1898"/>
                    <a:pt x="786" y="1898"/>
                    <a:pt x="786" y="1898"/>
                  </a:cubicBezTo>
                  <a:cubicBezTo>
                    <a:pt x="790" y="1896"/>
                    <a:pt x="790" y="1896"/>
                    <a:pt x="790" y="1896"/>
                  </a:cubicBezTo>
                  <a:cubicBezTo>
                    <a:pt x="792" y="1893"/>
                    <a:pt x="792" y="1893"/>
                    <a:pt x="792" y="1893"/>
                  </a:cubicBezTo>
                  <a:cubicBezTo>
                    <a:pt x="793" y="1891"/>
                    <a:pt x="793" y="1891"/>
                    <a:pt x="793" y="1891"/>
                  </a:cubicBezTo>
                  <a:cubicBezTo>
                    <a:pt x="799" y="1887"/>
                    <a:pt x="799" y="1887"/>
                    <a:pt x="799" y="1887"/>
                  </a:cubicBezTo>
                  <a:cubicBezTo>
                    <a:pt x="799" y="1885"/>
                    <a:pt x="799" y="1885"/>
                    <a:pt x="799" y="1885"/>
                  </a:cubicBezTo>
                  <a:cubicBezTo>
                    <a:pt x="802" y="1874"/>
                    <a:pt x="802" y="1874"/>
                    <a:pt x="802" y="1874"/>
                  </a:cubicBezTo>
                  <a:cubicBezTo>
                    <a:pt x="804" y="1873"/>
                    <a:pt x="804" y="1873"/>
                    <a:pt x="804" y="1873"/>
                  </a:cubicBezTo>
                  <a:cubicBezTo>
                    <a:pt x="806" y="1872"/>
                    <a:pt x="806" y="1872"/>
                    <a:pt x="806" y="1872"/>
                  </a:cubicBezTo>
                  <a:cubicBezTo>
                    <a:pt x="816" y="1876"/>
                    <a:pt x="816" y="1876"/>
                    <a:pt x="816" y="1876"/>
                  </a:cubicBezTo>
                  <a:cubicBezTo>
                    <a:pt x="831" y="1873"/>
                    <a:pt x="831" y="1873"/>
                    <a:pt x="831" y="1873"/>
                  </a:cubicBezTo>
                  <a:cubicBezTo>
                    <a:pt x="833" y="1873"/>
                    <a:pt x="833" y="1873"/>
                    <a:pt x="833" y="1873"/>
                  </a:cubicBezTo>
                  <a:cubicBezTo>
                    <a:pt x="835" y="1874"/>
                    <a:pt x="835" y="1874"/>
                    <a:pt x="835" y="1874"/>
                  </a:cubicBezTo>
                  <a:cubicBezTo>
                    <a:pt x="836" y="1877"/>
                    <a:pt x="836" y="1877"/>
                    <a:pt x="836" y="1877"/>
                  </a:cubicBezTo>
                  <a:cubicBezTo>
                    <a:pt x="837" y="1881"/>
                    <a:pt x="837" y="1881"/>
                    <a:pt x="837" y="1881"/>
                  </a:cubicBezTo>
                  <a:cubicBezTo>
                    <a:pt x="839" y="1884"/>
                    <a:pt x="839" y="1884"/>
                    <a:pt x="839" y="1884"/>
                  </a:cubicBezTo>
                  <a:cubicBezTo>
                    <a:pt x="842" y="1887"/>
                    <a:pt x="842" y="1887"/>
                    <a:pt x="842" y="1887"/>
                  </a:cubicBezTo>
                  <a:cubicBezTo>
                    <a:pt x="848" y="1889"/>
                    <a:pt x="848" y="1889"/>
                    <a:pt x="848" y="1889"/>
                  </a:cubicBezTo>
                  <a:cubicBezTo>
                    <a:pt x="850" y="1891"/>
                    <a:pt x="850" y="1891"/>
                    <a:pt x="850" y="1891"/>
                  </a:cubicBezTo>
                  <a:cubicBezTo>
                    <a:pt x="851" y="1893"/>
                    <a:pt x="851" y="1893"/>
                    <a:pt x="851" y="1893"/>
                  </a:cubicBezTo>
                  <a:cubicBezTo>
                    <a:pt x="854" y="1896"/>
                    <a:pt x="854" y="1896"/>
                    <a:pt x="854" y="1896"/>
                  </a:cubicBezTo>
                  <a:cubicBezTo>
                    <a:pt x="857" y="1899"/>
                    <a:pt x="857" y="1899"/>
                    <a:pt x="857" y="1899"/>
                  </a:cubicBezTo>
                  <a:cubicBezTo>
                    <a:pt x="862" y="1901"/>
                    <a:pt x="862" y="1901"/>
                    <a:pt x="862" y="1901"/>
                  </a:cubicBezTo>
                  <a:cubicBezTo>
                    <a:pt x="866" y="1903"/>
                    <a:pt x="866" y="1903"/>
                    <a:pt x="866" y="1903"/>
                  </a:cubicBezTo>
                  <a:cubicBezTo>
                    <a:pt x="870" y="1904"/>
                    <a:pt x="870" y="1904"/>
                    <a:pt x="870" y="1904"/>
                  </a:cubicBezTo>
                  <a:cubicBezTo>
                    <a:pt x="873" y="1904"/>
                    <a:pt x="873" y="1904"/>
                    <a:pt x="873" y="1904"/>
                  </a:cubicBezTo>
                  <a:cubicBezTo>
                    <a:pt x="884" y="1901"/>
                    <a:pt x="884" y="1901"/>
                    <a:pt x="884" y="1901"/>
                  </a:cubicBezTo>
                  <a:cubicBezTo>
                    <a:pt x="900" y="1892"/>
                    <a:pt x="900" y="1892"/>
                    <a:pt x="900" y="1892"/>
                  </a:cubicBezTo>
                  <a:cubicBezTo>
                    <a:pt x="900" y="1886"/>
                    <a:pt x="900" y="1886"/>
                    <a:pt x="900" y="1886"/>
                  </a:cubicBezTo>
                  <a:cubicBezTo>
                    <a:pt x="899" y="1879"/>
                    <a:pt x="899" y="1879"/>
                    <a:pt x="899" y="1879"/>
                  </a:cubicBezTo>
                  <a:cubicBezTo>
                    <a:pt x="899" y="1875"/>
                    <a:pt x="899" y="1875"/>
                    <a:pt x="899" y="1875"/>
                  </a:cubicBezTo>
                  <a:cubicBezTo>
                    <a:pt x="901" y="1873"/>
                    <a:pt x="901" y="1873"/>
                    <a:pt x="901" y="1873"/>
                  </a:cubicBezTo>
                  <a:cubicBezTo>
                    <a:pt x="904" y="1871"/>
                    <a:pt x="904" y="1871"/>
                    <a:pt x="904" y="1871"/>
                  </a:cubicBezTo>
                  <a:cubicBezTo>
                    <a:pt x="922" y="1871"/>
                    <a:pt x="922" y="1871"/>
                    <a:pt x="922" y="1871"/>
                  </a:cubicBezTo>
                  <a:cubicBezTo>
                    <a:pt x="928" y="1869"/>
                    <a:pt x="928" y="1869"/>
                    <a:pt x="928" y="1869"/>
                  </a:cubicBezTo>
                  <a:cubicBezTo>
                    <a:pt x="933" y="1867"/>
                    <a:pt x="933" y="1867"/>
                    <a:pt x="933" y="1867"/>
                  </a:cubicBezTo>
                  <a:cubicBezTo>
                    <a:pt x="940" y="1863"/>
                    <a:pt x="940" y="1863"/>
                    <a:pt x="940" y="1863"/>
                  </a:cubicBezTo>
                  <a:cubicBezTo>
                    <a:pt x="944" y="1862"/>
                    <a:pt x="944" y="1862"/>
                    <a:pt x="944" y="1862"/>
                  </a:cubicBezTo>
                  <a:cubicBezTo>
                    <a:pt x="963" y="1861"/>
                    <a:pt x="963" y="1861"/>
                    <a:pt x="963" y="1861"/>
                  </a:cubicBezTo>
                  <a:cubicBezTo>
                    <a:pt x="966" y="1863"/>
                    <a:pt x="966" y="1863"/>
                    <a:pt x="966" y="1863"/>
                  </a:cubicBezTo>
                  <a:cubicBezTo>
                    <a:pt x="968" y="1864"/>
                    <a:pt x="968" y="1864"/>
                    <a:pt x="968" y="1864"/>
                  </a:cubicBezTo>
                  <a:cubicBezTo>
                    <a:pt x="970" y="1867"/>
                    <a:pt x="970" y="1867"/>
                    <a:pt x="970" y="1867"/>
                  </a:cubicBezTo>
                  <a:cubicBezTo>
                    <a:pt x="972" y="1869"/>
                    <a:pt x="972" y="1869"/>
                    <a:pt x="972" y="1869"/>
                  </a:cubicBezTo>
                  <a:cubicBezTo>
                    <a:pt x="975" y="1870"/>
                    <a:pt x="975" y="1870"/>
                    <a:pt x="975" y="1870"/>
                  </a:cubicBezTo>
                  <a:cubicBezTo>
                    <a:pt x="978" y="1869"/>
                    <a:pt x="978" y="1869"/>
                    <a:pt x="978" y="1869"/>
                  </a:cubicBezTo>
                  <a:cubicBezTo>
                    <a:pt x="992" y="1865"/>
                    <a:pt x="992" y="1865"/>
                    <a:pt x="992" y="1865"/>
                  </a:cubicBezTo>
                  <a:cubicBezTo>
                    <a:pt x="995" y="1863"/>
                    <a:pt x="995" y="1863"/>
                    <a:pt x="995" y="1863"/>
                  </a:cubicBezTo>
                  <a:cubicBezTo>
                    <a:pt x="997" y="1860"/>
                    <a:pt x="997" y="1860"/>
                    <a:pt x="997" y="1860"/>
                  </a:cubicBezTo>
                  <a:cubicBezTo>
                    <a:pt x="1000" y="1857"/>
                    <a:pt x="1000" y="1857"/>
                    <a:pt x="1000" y="1857"/>
                  </a:cubicBezTo>
                  <a:cubicBezTo>
                    <a:pt x="1003" y="1851"/>
                    <a:pt x="1003" y="1851"/>
                    <a:pt x="1003" y="1851"/>
                  </a:cubicBezTo>
                  <a:cubicBezTo>
                    <a:pt x="1005" y="1850"/>
                    <a:pt x="1005" y="1850"/>
                    <a:pt x="1005" y="1850"/>
                  </a:cubicBezTo>
                  <a:cubicBezTo>
                    <a:pt x="1007" y="1851"/>
                    <a:pt x="1007" y="1851"/>
                    <a:pt x="1007" y="1851"/>
                  </a:cubicBezTo>
                  <a:cubicBezTo>
                    <a:pt x="1010" y="1852"/>
                    <a:pt x="1010" y="1852"/>
                    <a:pt x="1010" y="1852"/>
                  </a:cubicBezTo>
                  <a:cubicBezTo>
                    <a:pt x="1019" y="1861"/>
                    <a:pt x="1019" y="1861"/>
                    <a:pt x="1019" y="1861"/>
                  </a:cubicBezTo>
                  <a:cubicBezTo>
                    <a:pt x="1024" y="1864"/>
                    <a:pt x="1024" y="1864"/>
                    <a:pt x="1024" y="1864"/>
                  </a:cubicBezTo>
                  <a:cubicBezTo>
                    <a:pt x="1028" y="1865"/>
                    <a:pt x="1028" y="1865"/>
                    <a:pt x="1028" y="1865"/>
                  </a:cubicBezTo>
                  <a:cubicBezTo>
                    <a:pt x="1032" y="1864"/>
                    <a:pt x="1032" y="1864"/>
                    <a:pt x="1032" y="1864"/>
                  </a:cubicBezTo>
                  <a:cubicBezTo>
                    <a:pt x="1034" y="1862"/>
                    <a:pt x="1034" y="1862"/>
                    <a:pt x="1034" y="1862"/>
                  </a:cubicBezTo>
                  <a:cubicBezTo>
                    <a:pt x="1036" y="1860"/>
                    <a:pt x="1036" y="1860"/>
                    <a:pt x="1036" y="1860"/>
                  </a:cubicBezTo>
                  <a:cubicBezTo>
                    <a:pt x="1036" y="1856"/>
                    <a:pt x="1036" y="1856"/>
                    <a:pt x="1036" y="1856"/>
                  </a:cubicBezTo>
                  <a:cubicBezTo>
                    <a:pt x="1037" y="1852"/>
                    <a:pt x="1037" y="1852"/>
                    <a:pt x="1037" y="1852"/>
                  </a:cubicBezTo>
                  <a:cubicBezTo>
                    <a:pt x="1036" y="1849"/>
                    <a:pt x="1036" y="1849"/>
                    <a:pt x="1036" y="1849"/>
                  </a:cubicBezTo>
                  <a:cubicBezTo>
                    <a:pt x="1036" y="1846"/>
                    <a:pt x="1036" y="1846"/>
                    <a:pt x="1036" y="1846"/>
                  </a:cubicBezTo>
                  <a:cubicBezTo>
                    <a:pt x="1030" y="1838"/>
                    <a:pt x="1030" y="1838"/>
                    <a:pt x="1030" y="1838"/>
                  </a:cubicBezTo>
                  <a:cubicBezTo>
                    <a:pt x="1030" y="1836"/>
                    <a:pt x="1030" y="1836"/>
                    <a:pt x="1030" y="1836"/>
                  </a:cubicBezTo>
                  <a:cubicBezTo>
                    <a:pt x="1031" y="1834"/>
                    <a:pt x="1031" y="1834"/>
                    <a:pt x="1031" y="1834"/>
                  </a:cubicBezTo>
                  <a:cubicBezTo>
                    <a:pt x="1033" y="1832"/>
                    <a:pt x="1033" y="1832"/>
                    <a:pt x="1033" y="1832"/>
                  </a:cubicBezTo>
                  <a:cubicBezTo>
                    <a:pt x="1037" y="1829"/>
                    <a:pt x="1037" y="1829"/>
                    <a:pt x="1037" y="1829"/>
                  </a:cubicBezTo>
                  <a:cubicBezTo>
                    <a:pt x="1039" y="1826"/>
                    <a:pt x="1039" y="1826"/>
                    <a:pt x="1039" y="1826"/>
                  </a:cubicBezTo>
                  <a:cubicBezTo>
                    <a:pt x="1039" y="1823"/>
                    <a:pt x="1039" y="1823"/>
                    <a:pt x="1039" y="1823"/>
                  </a:cubicBezTo>
                  <a:cubicBezTo>
                    <a:pt x="1038" y="1818"/>
                    <a:pt x="1038" y="1818"/>
                    <a:pt x="1038" y="1818"/>
                  </a:cubicBezTo>
                  <a:cubicBezTo>
                    <a:pt x="1034" y="1812"/>
                    <a:pt x="1034" y="1812"/>
                    <a:pt x="1034" y="1812"/>
                  </a:cubicBezTo>
                  <a:cubicBezTo>
                    <a:pt x="1031" y="1809"/>
                    <a:pt x="1031" y="1809"/>
                    <a:pt x="1031" y="1809"/>
                  </a:cubicBezTo>
                  <a:cubicBezTo>
                    <a:pt x="1028" y="1806"/>
                    <a:pt x="1028" y="1806"/>
                    <a:pt x="1028" y="1806"/>
                  </a:cubicBezTo>
                  <a:cubicBezTo>
                    <a:pt x="1026" y="1802"/>
                    <a:pt x="1026" y="1802"/>
                    <a:pt x="1026" y="1802"/>
                  </a:cubicBezTo>
                  <a:cubicBezTo>
                    <a:pt x="1025" y="1798"/>
                    <a:pt x="1025" y="1798"/>
                    <a:pt x="1025" y="1798"/>
                  </a:cubicBezTo>
                  <a:cubicBezTo>
                    <a:pt x="1025" y="1790"/>
                    <a:pt x="1025" y="1790"/>
                    <a:pt x="1025" y="1790"/>
                  </a:cubicBezTo>
                  <a:cubicBezTo>
                    <a:pt x="1025" y="1785"/>
                    <a:pt x="1025" y="1785"/>
                    <a:pt x="1025" y="1785"/>
                  </a:cubicBezTo>
                  <a:cubicBezTo>
                    <a:pt x="1027" y="1782"/>
                    <a:pt x="1027" y="1782"/>
                    <a:pt x="1027" y="1782"/>
                  </a:cubicBezTo>
                  <a:cubicBezTo>
                    <a:pt x="1029" y="1779"/>
                    <a:pt x="1029" y="1779"/>
                    <a:pt x="1029" y="1779"/>
                  </a:cubicBezTo>
                  <a:cubicBezTo>
                    <a:pt x="1030" y="1775"/>
                    <a:pt x="1030" y="1775"/>
                    <a:pt x="1030" y="1775"/>
                  </a:cubicBezTo>
                  <a:cubicBezTo>
                    <a:pt x="1030" y="1771"/>
                    <a:pt x="1030" y="1771"/>
                    <a:pt x="1030" y="1771"/>
                  </a:cubicBezTo>
                  <a:cubicBezTo>
                    <a:pt x="1030" y="1767"/>
                    <a:pt x="1030" y="1767"/>
                    <a:pt x="1030" y="1767"/>
                  </a:cubicBezTo>
                  <a:cubicBezTo>
                    <a:pt x="1028" y="1761"/>
                    <a:pt x="1028" y="1761"/>
                    <a:pt x="1028" y="1761"/>
                  </a:cubicBezTo>
                  <a:cubicBezTo>
                    <a:pt x="1027" y="1757"/>
                    <a:pt x="1027" y="1757"/>
                    <a:pt x="1027" y="1757"/>
                  </a:cubicBezTo>
                  <a:cubicBezTo>
                    <a:pt x="1023" y="1754"/>
                    <a:pt x="1023" y="1754"/>
                    <a:pt x="1023" y="1754"/>
                  </a:cubicBezTo>
                  <a:cubicBezTo>
                    <a:pt x="1018" y="1751"/>
                    <a:pt x="1018" y="1751"/>
                    <a:pt x="1018" y="1751"/>
                  </a:cubicBezTo>
                  <a:cubicBezTo>
                    <a:pt x="1017" y="1750"/>
                    <a:pt x="1017" y="1750"/>
                    <a:pt x="1017" y="1750"/>
                  </a:cubicBezTo>
                  <a:cubicBezTo>
                    <a:pt x="1015" y="1746"/>
                    <a:pt x="1015" y="1746"/>
                    <a:pt x="1015" y="1746"/>
                  </a:cubicBezTo>
                  <a:cubicBezTo>
                    <a:pt x="1014" y="1740"/>
                    <a:pt x="1014" y="1740"/>
                    <a:pt x="1014" y="1740"/>
                  </a:cubicBezTo>
                  <a:cubicBezTo>
                    <a:pt x="1012" y="1734"/>
                    <a:pt x="1012" y="1734"/>
                    <a:pt x="1012" y="1734"/>
                  </a:cubicBezTo>
                  <a:cubicBezTo>
                    <a:pt x="1006" y="1722"/>
                    <a:pt x="1006" y="1722"/>
                    <a:pt x="1006" y="1722"/>
                  </a:cubicBezTo>
                  <a:cubicBezTo>
                    <a:pt x="1006" y="1713"/>
                    <a:pt x="1006" y="1713"/>
                    <a:pt x="1006" y="1713"/>
                  </a:cubicBezTo>
                  <a:cubicBezTo>
                    <a:pt x="1009" y="1710"/>
                    <a:pt x="1009" y="1710"/>
                    <a:pt x="1009" y="1710"/>
                  </a:cubicBezTo>
                  <a:cubicBezTo>
                    <a:pt x="1014" y="1707"/>
                    <a:pt x="1014" y="1707"/>
                    <a:pt x="1014" y="1707"/>
                  </a:cubicBezTo>
                  <a:cubicBezTo>
                    <a:pt x="1016" y="1704"/>
                    <a:pt x="1016" y="1704"/>
                    <a:pt x="1016" y="1704"/>
                  </a:cubicBezTo>
                  <a:cubicBezTo>
                    <a:pt x="1019" y="1701"/>
                    <a:pt x="1019" y="1701"/>
                    <a:pt x="1019" y="1701"/>
                  </a:cubicBezTo>
                  <a:cubicBezTo>
                    <a:pt x="1023" y="1690"/>
                    <a:pt x="1023" y="1690"/>
                    <a:pt x="1023" y="1690"/>
                  </a:cubicBezTo>
                  <a:cubicBezTo>
                    <a:pt x="1025" y="1686"/>
                    <a:pt x="1025" y="1686"/>
                    <a:pt x="1025" y="1686"/>
                  </a:cubicBezTo>
                  <a:cubicBezTo>
                    <a:pt x="1027" y="1684"/>
                    <a:pt x="1027" y="1684"/>
                    <a:pt x="1027" y="1684"/>
                  </a:cubicBezTo>
                  <a:cubicBezTo>
                    <a:pt x="1030" y="1681"/>
                    <a:pt x="1030" y="1681"/>
                    <a:pt x="1030" y="1681"/>
                  </a:cubicBezTo>
                  <a:cubicBezTo>
                    <a:pt x="1034" y="1680"/>
                    <a:pt x="1034" y="1680"/>
                    <a:pt x="1034" y="1680"/>
                  </a:cubicBezTo>
                  <a:cubicBezTo>
                    <a:pt x="1038" y="1681"/>
                    <a:pt x="1038" y="1681"/>
                    <a:pt x="1038" y="1681"/>
                  </a:cubicBezTo>
                  <a:cubicBezTo>
                    <a:pt x="1043" y="1685"/>
                    <a:pt x="1043" y="1685"/>
                    <a:pt x="1043" y="1685"/>
                  </a:cubicBezTo>
                  <a:cubicBezTo>
                    <a:pt x="1046" y="1693"/>
                    <a:pt x="1046" y="1693"/>
                    <a:pt x="1046" y="1693"/>
                  </a:cubicBezTo>
                  <a:cubicBezTo>
                    <a:pt x="1050" y="1701"/>
                    <a:pt x="1050" y="1701"/>
                    <a:pt x="1050" y="1701"/>
                  </a:cubicBezTo>
                  <a:cubicBezTo>
                    <a:pt x="1058" y="1704"/>
                    <a:pt x="1058" y="1704"/>
                    <a:pt x="1058" y="1704"/>
                  </a:cubicBezTo>
                  <a:cubicBezTo>
                    <a:pt x="1067" y="1703"/>
                    <a:pt x="1067" y="1703"/>
                    <a:pt x="1067" y="1703"/>
                  </a:cubicBezTo>
                  <a:cubicBezTo>
                    <a:pt x="1071" y="1704"/>
                    <a:pt x="1071" y="1704"/>
                    <a:pt x="1071" y="1704"/>
                  </a:cubicBezTo>
                  <a:cubicBezTo>
                    <a:pt x="1075" y="1707"/>
                    <a:pt x="1075" y="1707"/>
                    <a:pt x="1075" y="1707"/>
                  </a:cubicBezTo>
                  <a:cubicBezTo>
                    <a:pt x="1077" y="1711"/>
                    <a:pt x="1077" y="1711"/>
                    <a:pt x="1077" y="1711"/>
                  </a:cubicBezTo>
                  <a:cubicBezTo>
                    <a:pt x="1079" y="1715"/>
                    <a:pt x="1079" y="1715"/>
                    <a:pt x="1079" y="1715"/>
                  </a:cubicBezTo>
                  <a:cubicBezTo>
                    <a:pt x="1081" y="1718"/>
                    <a:pt x="1081" y="1718"/>
                    <a:pt x="1081" y="1718"/>
                  </a:cubicBezTo>
                  <a:cubicBezTo>
                    <a:pt x="1086" y="1719"/>
                    <a:pt x="1086" y="1719"/>
                    <a:pt x="1086" y="1719"/>
                  </a:cubicBezTo>
                  <a:cubicBezTo>
                    <a:pt x="1091" y="1715"/>
                    <a:pt x="1091" y="1715"/>
                    <a:pt x="1091" y="1715"/>
                  </a:cubicBezTo>
                  <a:cubicBezTo>
                    <a:pt x="1097" y="1707"/>
                    <a:pt x="1097" y="1707"/>
                    <a:pt x="1097" y="1707"/>
                  </a:cubicBezTo>
                  <a:cubicBezTo>
                    <a:pt x="1102" y="1704"/>
                    <a:pt x="1102" y="1704"/>
                    <a:pt x="1102" y="1704"/>
                  </a:cubicBezTo>
                  <a:cubicBezTo>
                    <a:pt x="1107" y="1709"/>
                    <a:pt x="1107" y="1709"/>
                    <a:pt x="1107" y="1709"/>
                  </a:cubicBezTo>
                  <a:cubicBezTo>
                    <a:pt x="1116" y="1704"/>
                    <a:pt x="1116" y="1704"/>
                    <a:pt x="1116" y="1704"/>
                  </a:cubicBezTo>
                  <a:cubicBezTo>
                    <a:pt x="1118" y="1705"/>
                    <a:pt x="1118" y="1705"/>
                    <a:pt x="1118" y="1705"/>
                  </a:cubicBezTo>
                  <a:cubicBezTo>
                    <a:pt x="1122" y="1712"/>
                    <a:pt x="1122" y="1712"/>
                    <a:pt x="1122" y="1712"/>
                  </a:cubicBezTo>
                  <a:cubicBezTo>
                    <a:pt x="1123" y="1718"/>
                    <a:pt x="1123" y="1718"/>
                    <a:pt x="1123" y="1718"/>
                  </a:cubicBezTo>
                  <a:cubicBezTo>
                    <a:pt x="1123" y="1723"/>
                    <a:pt x="1123" y="1723"/>
                    <a:pt x="1123" y="1723"/>
                  </a:cubicBezTo>
                  <a:cubicBezTo>
                    <a:pt x="1125" y="1727"/>
                    <a:pt x="1125" y="1727"/>
                    <a:pt x="1125" y="1727"/>
                  </a:cubicBezTo>
                  <a:cubicBezTo>
                    <a:pt x="1130" y="1729"/>
                    <a:pt x="1130" y="1729"/>
                    <a:pt x="1130" y="1729"/>
                  </a:cubicBezTo>
                  <a:cubicBezTo>
                    <a:pt x="1133" y="1731"/>
                    <a:pt x="1133" y="1731"/>
                    <a:pt x="1133" y="1731"/>
                  </a:cubicBezTo>
                  <a:cubicBezTo>
                    <a:pt x="1135" y="1734"/>
                    <a:pt x="1135" y="1734"/>
                    <a:pt x="1135" y="1734"/>
                  </a:cubicBezTo>
                  <a:cubicBezTo>
                    <a:pt x="1138" y="1737"/>
                    <a:pt x="1138" y="1737"/>
                    <a:pt x="1138" y="1737"/>
                  </a:cubicBezTo>
                  <a:cubicBezTo>
                    <a:pt x="1144" y="1733"/>
                    <a:pt x="1144" y="1733"/>
                    <a:pt x="1144" y="1733"/>
                  </a:cubicBezTo>
                  <a:cubicBezTo>
                    <a:pt x="1148" y="1731"/>
                    <a:pt x="1148" y="1731"/>
                    <a:pt x="1148" y="1731"/>
                  </a:cubicBezTo>
                  <a:cubicBezTo>
                    <a:pt x="1159" y="1728"/>
                    <a:pt x="1159" y="1728"/>
                    <a:pt x="1159" y="1728"/>
                  </a:cubicBezTo>
                  <a:cubicBezTo>
                    <a:pt x="1163" y="1726"/>
                    <a:pt x="1163" y="1726"/>
                    <a:pt x="1163" y="1726"/>
                  </a:cubicBezTo>
                  <a:cubicBezTo>
                    <a:pt x="1168" y="1729"/>
                    <a:pt x="1168" y="1729"/>
                    <a:pt x="1168" y="1729"/>
                  </a:cubicBezTo>
                  <a:cubicBezTo>
                    <a:pt x="1170" y="1729"/>
                    <a:pt x="1170" y="1729"/>
                    <a:pt x="1170" y="1729"/>
                  </a:cubicBezTo>
                  <a:cubicBezTo>
                    <a:pt x="1174" y="1728"/>
                    <a:pt x="1174" y="1728"/>
                    <a:pt x="1174" y="1728"/>
                  </a:cubicBezTo>
                  <a:cubicBezTo>
                    <a:pt x="1181" y="1725"/>
                    <a:pt x="1181" y="1725"/>
                    <a:pt x="1181" y="1725"/>
                  </a:cubicBezTo>
                  <a:cubicBezTo>
                    <a:pt x="1193" y="1718"/>
                    <a:pt x="1193" y="1718"/>
                    <a:pt x="1193" y="1718"/>
                  </a:cubicBezTo>
                  <a:cubicBezTo>
                    <a:pt x="1199" y="1716"/>
                    <a:pt x="1199" y="1716"/>
                    <a:pt x="1199" y="1716"/>
                  </a:cubicBezTo>
                  <a:cubicBezTo>
                    <a:pt x="1204" y="1716"/>
                    <a:pt x="1204" y="1716"/>
                    <a:pt x="1204" y="1716"/>
                  </a:cubicBezTo>
                  <a:cubicBezTo>
                    <a:pt x="1210" y="1720"/>
                    <a:pt x="1210" y="1720"/>
                    <a:pt x="1210" y="1720"/>
                  </a:cubicBezTo>
                  <a:cubicBezTo>
                    <a:pt x="1214" y="1720"/>
                    <a:pt x="1214" y="1720"/>
                    <a:pt x="1214" y="1720"/>
                  </a:cubicBezTo>
                  <a:cubicBezTo>
                    <a:pt x="1218" y="1719"/>
                    <a:pt x="1218" y="1719"/>
                    <a:pt x="1218" y="1719"/>
                  </a:cubicBezTo>
                  <a:cubicBezTo>
                    <a:pt x="1224" y="1715"/>
                    <a:pt x="1224" y="1715"/>
                    <a:pt x="1224" y="1715"/>
                  </a:cubicBezTo>
                  <a:cubicBezTo>
                    <a:pt x="1229" y="1714"/>
                    <a:pt x="1229" y="1714"/>
                    <a:pt x="1229" y="1714"/>
                  </a:cubicBezTo>
                  <a:cubicBezTo>
                    <a:pt x="1232" y="1714"/>
                    <a:pt x="1232" y="1714"/>
                    <a:pt x="1232" y="1714"/>
                  </a:cubicBezTo>
                  <a:cubicBezTo>
                    <a:pt x="1236" y="1715"/>
                    <a:pt x="1236" y="1715"/>
                    <a:pt x="1236" y="1715"/>
                  </a:cubicBezTo>
                  <a:cubicBezTo>
                    <a:pt x="1239" y="1716"/>
                    <a:pt x="1239" y="1716"/>
                    <a:pt x="1239" y="1716"/>
                  </a:cubicBezTo>
                  <a:cubicBezTo>
                    <a:pt x="1245" y="1722"/>
                    <a:pt x="1245" y="1722"/>
                    <a:pt x="1245" y="1722"/>
                  </a:cubicBezTo>
                  <a:cubicBezTo>
                    <a:pt x="1248" y="1724"/>
                    <a:pt x="1248" y="1724"/>
                    <a:pt x="1248" y="1724"/>
                  </a:cubicBezTo>
                  <a:cubicBezTo>
                    <a:pt x="1251" y="1725"/>
                    <a:pt x="1251" y="1725"/>
                    <a:pt x="1251" y="1725"/>
                  </a:cubicBezTo>
                  <a:cubicBezTo>
                    <a:pt x="1260" y="1725"/>
                    <a:pt x="1260" y="1725"/>
                    <a:pt x="1260" y="1725"/>
                  </a:cubicBezTo>
                  <a:cubicBezTo>
                    <a:pt x="1265" y="1726"/>
                    <a:pt x="1265" y="1726"/>
                    <a:pt x="1265" y="1726"/>
                  </a:cubicBezTo>
                  <a:cubicBezTo>
                    <a:pt x="1274" y="1728"/>
                    <a:pt x="1274" y="1728"/>
                    <a:pt x="1274" y="1728"/>
                  </a:cubicBezTo>
                  <a:cubicBezTo>
                    <a:pt x="1279" y="1727"/>
                    <a:pt x="1279" y="1727"/>
                    <a:pt x="1279" y="1727"/>
                  </a:cubicBezTo>
                  <a:cubicBezTo>
                    <a:pt x="1282" y="1726"/>
                    <a:pt x="1282" y="1726"/>
                    <a:pt x="1282" y="1726"/>
                  </a:cubicBezTo>
                  <a:cubicBezTo>
                    <a:pt x="1290" y="1720"/>
                    <a:pt x="1290" y="1720"/>
                    <a:pt x="1290" y="1720"/>
                  </a:cubicBezTo>
                  <a:cubicBezTo>
                    <a:pt x="1291" y="1718"/>
                    <a:pt x="1291" y="1718"/>
                    <a:pt x="1291" y="1718"/>
                  </a:cubicBezTo>
                  <a:cubicBezTo>
                    <a:pt x="1290" y="1713"/>
                    <a:pt x="1290" y="1713"/>
                    <a:pt x="1290" y="1713"/>
                  </a:cubicBezTo>
                  <a:cubicBezTo>
                    <a:pt x="1287" y="1710"/>
                    <a:pt x="1287" y="1710"/>
                    <a:pt x="1287" y="1710"/>
                  </a:cubicBezTo>
                  <a:cubicBezTo>
                    <a:pt x="1280" y="1705"/>
                    <a:pt x="1280" y="1705"/>
                    <a:pt x="1280" y="1705"/>
                  </a:cubicBezTo>
                  <a:cubicBezTo>
                    <a:pt x="1278" y="1701"/>
                    <a:pt x="1278" y="1701"/>
                    <a:pt x="1278" y="1701"/>
                  </a:cubicBezTo>
                  <a:cubicBezTo>
                    <a:pt x="1276" y="1693"/>
                    <a:pt x="1276" y="1693"/>
                    <a:pt x="1276" y="1693"/>
                  </a:cubicBezTo>
                  <a:cubicBezTo>
                    <a:pt x="1275" y="1690"/>
                    <a:pt x="1275" y="1690"/>
                    <a:pt x="1275" y="1690"/>
                  </a:cubicBezTo>
                  <a:cubicBezTo>
                    <a:pt x="1271" y="1686"/>
                    <a:pt x="1271" y="1686"/>
                    <a:pt x="1271" y="1686"/>
                  </a:cubicBezTo>
                  <a:cubicBezTo>
                    <a:pt x="1269" y="1682"/>
                    <a:pt x="1269" y="1682"/>
                    <a:pt x="1269" y="1682"/>
                  </a:cubicBezTo>
                  <a:cubicBezTo>
                    <a:pt x="1270" y="1678"/>
                    <a:pt x="1270" y="1678"/>
                    <a:pt x="1270" y="1678"/>
                  </a:cubicBezTo>
                  <a:cubicBezTo>
                    <a:pt x="1273" y="1673"/>
                    <a:pt x="1273" y="1673"/>
                    <a:pt x="1273" y="1673"/>
                  </a:cubicBezTo>
                  <a:cubicBezTo>
                    <a:pt x="1276" y="1670"/>
                    <a:pt x="1276" y="1670"/>
                    <a:pt x="1276" y="1670"/>
                  </a:cubicBezTo>
                  <a:cubicBezTo>
                    <a:pt x="1277" y="1667"/>
                    <a:pt x="1277" y="1667"/>
                    <a:pt x="1277" y="1667"/>
                  </a:cubicBezTo>
                  <a:cubicBezTo>
                    <a:pt x="1277" y="1665"/>
                    <a:pt x="1277" y="1665"/>
                    <a:pt x="1277" y="1665"/>
                  </a:cubicBezTo>
                  <a:cubicBezTo>
                    <a:pt x="1275" y="1661"/>
                    <a:pt x="1275" y="1661"/>
                    <a:pt x="1275" y="1661"/>
                  </a:cubicBezTo>
                  <a:cubicBezTo>
                    <a:pt x="1274" y="1659"/>
                    <a:pt x="1274" y="1659"/>
                    <a:pt x="1274" y="1659"/>
                  </a:cubicBezTo>
                  <a:cubicBezTo>
                    <a:pt x="1276" y="1654"/>
                    <a:pt x="1276" y="1654"/>
                    <a:pt x="1276" y="1654"/>
                  </a:cubicBezTo>
                  <a:cubicBezTo>
                    <a:pt x="1276" y="1651"/>
                    <a:pt x="1276" y="1651"/>
                    <a:pt x="1276" y="1651"/>
                  </a:cubicBezTo>
                  <a:cubicBezTo>
                    <a:pt x="1276" y="1648"/>
                    <a:pt x="1276" y="1648"/>
                    <a:pt x="1276" y="1648"/>
                  </a:cubicBezTo>
                  <a:cubicBezTo>
                    <a:pt x="1274" y="1645"/>
                    <a:pt x="1274" y="1645"/>
                    <a:pt x="1274" y="1645"/>
                  </a:cubicBezTo>
                  <a:cubicBezTo>
                    <a:pt x="1270" y="1639"/>
                    <a:pt x="1270" y="1639"/>
                    <a:pt x="1270" y="1639"/>
                  </a:cubicBezTo>
                  <a:cubicBezTo>
                    <a:pt x="1268" y="1636"/>
                    <a:pt x="1268" y="1636"/>
                    <a:pt x="1268" y="1636"/>
                  </a:cubicBezTo>
                  <a:cubicBezTo>
                    <a:pt x="1268" y="1633"/>
                    <a:pt x="1268" y="1633"/>
                    <a:pt x="1268" y="1633"/>
                  </a:cubicBezTo>
                  <a:cubicBezTo>
                    <a:pt x="1271" y="1630"/>
                    <a:pt x="1271" y="1630"/>
                    <a:pt x="1271" y="1630"/>
                  </a:cubicBezTo>
                  <a:cubicBezTo>
                    <a:pt x="1295" y="1623"/>
                    <a:pt x="1295" y="1623"/>
                    <a:pt x="1295" y="1623"/>
                  </a:cubicBezTo>
                  <a:cubicBezTo>
                    <a:pt x="1301" y="1617"/>
                    <a:pt x="1301" y="1617"/>
                    <a:pt x="1301" y="1617"/>
                  </a:cubicBezTo>
                  <a:cubicBezTo>
                    <a:pt x="1303" y="1613"/>
                    <a:pt x="1303" y="1613"/>
                    <a:pt x="1303" y="1613"/>
                  </a:cubicBezTo>
                  <a:cubicBezTo>
                    <a:pt x="1304" y="1610"/>
                    <a:pt x="1304" y="1610"/>
                    <a:pt x="1304" y="1610"/>
                  </a:cubicBezTo>
                  <a:cubicBezTo>
                    <a:pt x="1305" y="1608"/>
                    <a:pt x="1305" y="1608"/>
                    <a:pt x="1305" y="1608"/>
                  </a:cubicBezTo>
                  <a:cubicBezTo>
                    <a:pt x="1309" y="1606"/>
                    <a:pt x="1309" y="1606"/>
                    <a:pt x="1309" y="1606"/>
                  </a:cubicBezTo>
                  <a:cubicBezTo>
                    <a:pt x="1317" y="1603"/>
                    <a:pt x="1317" y="1603"/>
                    <a:pt x="1317" y="1603"/>
                  </a:cubicBezTo>
                  <a:cubicBezTo>
                    <a:pt x="1319" y="1601"/>
                    <a:pt x="1319" y="1601"/>
                    <a:pt x="1319" y="1601"/>
                  </a:cubicBezTo>
                  <a:cubicBezTo>
                    <a:pt x="1320" y="1598"/>
                    <a:pt x="1320" y="1598"/>
                    <a:pt x="1320" y="1598"/>
                  </a:cubicBezTo>
                  <a:cubicBezTo>
                    <a:pt x="1321" y="1595"/>
                    <a:pt x="1321" y="1595"/>
                    <a:pt x="1321" y="1595"/>
                  </a:cubicBezTo>
                  <a:cubicBezTo>
                    <a:pt x="1320" y="1593"/>
                    <a:pt x="1320" y="1593"/>
                    <a:pt x="1320" y="1593"/>
                  </a:cubicBezTo>
                  <a:cubicBezTo>
                    <a:pt x="1320" y="1590"/>
                    <a:pt x="1320" y="1590"/>
                    <a:pt x="1320" y="1590"/>
                  </a:cubicBezTo>
                  <a:cubicBezTo>
                    <a:pt x="1322" y="1588"/>
                    <a:pt x="1322" y="1588"/>
                    <a:pt x="1322" y="1588"/>
                  </a:cubicBezTo>
                  <a:cubicBezTo>
                    <a:pt x="1324" y="1587"/>
                    <a:pt x="1324" y="1587"/>
                    <a:pt x="1324" y="1587"/>
                  </a:cubicBezTo>
                  <a:cubicBezTo>
                    <a:pt x="1329" y="1585"/>
                    <a:pt x="1329" y="1585"/>
                    <a:pt x="1329" y="1585"/>
                  </a:cubicBezTo>
                  <a:cubicBezTo>
                    <a:pt x="1331" y="1584"/>
                    <a:pt x="1331" y="1584"/>
                    <a:pt x="1331" y="1584"/>
                  </a:cubicBezTo>
                  <a:cubicBezTo>
                    <a:pt x="1333" y="1582"/>
                    <a:pt x="1333" y="1582"/>
                    <a:pt x="1333" y="1582"/>
                  </a:cubicBezTo>
                  <a:cubicBezTo>
                    <a:pt x="1335" y="1576"/>
                    <a:pt x="1335" y="1576"/>
                    <a:pt x="1335" y="1576"/>
                  </a:cubicBezTo>
                  <a:cubicBezTo>
                    <a:pt x="1337" y="1573"/>
                    <a:pt x="1337" y="1573"/>
                    <a:pt x="1337" y="1573"/>
                  </a:cubicBezTo>
                  <a:cubicBezTo>
                    <a:pt x="1340" y="1572"/>
                    <a:pt x="1340" y="1572"/>
                    <a:pt x="1340" y="1572"/>
                  </a:cubicBezTo>
                  <a:cubicBezTo>
                    <a:pt x="1344" y="1572"/>
                    <a:pt x="1344" y="1572"/>
                    <a:pt x="1344" y="1572"/>
                  </a:cubicBezTo>
                  <a:cubicBezTo>
                    <a:pt x="1351" y="1576"/>
                    <a:pt x="1351" y="1576"/>
                    <a:pt x="1351" y="1576"/>
                  </a:cubicBezTo>
                  <a:cubicBezTo>
                    <a:pt x="1356" y="1576"/>
                    <a:pt x="1356" y="1576"/>
                    <a:pt x="1356" y="1576"/>
                  </a:cubicBezTo>
                  <a:cubicBezTo>
                    <a:pt x="1361" y="1574"/>
                    <a:pt x="1361" y="1574"/>
                    <a:pt x="1361" y="1574"/>
                  </a:cubicBezTo>
                  <a:cubicBezTo>
                    <a:pt x="1364" y="1574"/>
                    <a:pt x="1364" y="1574"/>
                    <a:pt x="1364" y="1574"/>
                  </a:cubicBezTo>
                  <a:cubicBezTo>
                    <a:pt x="1367" y="1576"/>
                    <a:pt x="1367" y="1576"/>
                    <a:pt x="1367" y="1576"/>
                  </a:cubicBezTo>
                  <a:cubicBezTo>
                    <a:pt x="1373" y="1584"/>
                    <a:pt x="1373" y="1584"/>
                    <a:pt x="1373" y="1584"/>
                  </a:cubicBezTo>
                  <a:cubicBezTo>
                    <a:pt x="1375" y="1587"/>
                    <a:pt x="1375" y="1587"/>
                    <a:pt x="1375" y="1587"/>
                  </a:cubicBezTo>
                  <a:cubicBezTo>
                    <a:pt x="1380" y="1589"/>
                    <a:pt x="1380" y="1589"/>
                    <a:pt x="1380" y="1589"/>
                  </a:cubicBezTo>
                  <a:cubicBezTo>
                    <a:pt x="1387" y="1596"/>
                    <a:pt x="1387" y="1596"/>
                    <a:pt x="1387" y="1596"/>
                  </a:cubicBezTo>
                  <a:cubicBezTo>
                    <a:pt x="1393" y="1598"/>
                    <a:pt x="1393" y="1598"/>
                    <a:pt x="1393" y="1598"/>
                  </a:cubicBezTo>
                  <a:cubicBezTo>
                    <a:pt x="1397" y="1580"/>
                    <a:pt x="1397" y="1580"/>
                    <a:pt x="1397" y="1580"/>
                  </a:cubicBezTo>
                  <a:cubicBezTo>
                    <a:pt x="1400" y="1572"/>
                    <a:pt x="1400" y="1572"/>
                    <a:pt x="1400" y="1572"/>
                  </a:cubicBezTo>
                  <a:cubicBezTo>
                    <a:pt x="1403" y="1566"/>
                    <a:pt x="1403" y="1566"/>
                    <a:pt x="1403" y="1566"/>
                  </a:cubicBezTo>
                  <a:cubicBezTo>
                    <a:pt x="1406" y="1564"/>
                    <a:pt x="1406" y="1564"/>
                    <a:pt x="1406" y="1564"/>
                  </a:cubicBezTo>
                  <a:cubicBezTo>
                    <a:pt x="1413" y="1560"/>
                    <a:pt x="1413" y="1560"/>
                    <a:pt x="1413" y="1560"/>
                  </a:cubicBezTo>
                  <a:cubicBezTo>
                    <a:pt x="1416" y="1559"/>
                    <a:pt x="1416" y="1559"/>
                    <a:pt x="1416" y="1559"/>
                  </a:cubicBezTo>
                  <a:cubicBezTo>
                    <a:pt x="1419" y="1556"/>
                    <a:pt x="1419" y="1556"/>
                    <a:pt x="1419" y="1556"/>
                  </a:cubicBezTo>
                  <a:cubicBezTo>
                    <a:pt x="1420" y="1554"/>
                    <a:pt x="1420" y="1554"/>
                    <a:pt x="1420" y="1554"/>
                  </a:cubicBezTo>
                  <a:cubicBezTo>
                    <a:pt x="1421" y="1550"/>
                    <a:pt x="1421" y="1550"/>
                    <a:pt x="1421" y="1550"/>
                  </a:cubicBezTo>
                  <a:cubicBezTo>
                    <a:pt x="1420" y="1545"/>
                    <a:pt x="1420" y="1545"/>
                    <a:pt x="1420" y="1545"/>
                  </a:cubicBezTo>
                  <a:cubicBezTo>
                    <a:pt x="1416" y="1535"/>
                    <a:pt x="1416" y="1535"/>
                    <a:pt x="1416" y="1535"/>
                  </a:cubicBezTo>
                  <a:cubicBezTo>
                    <a:pt x="1415" y="1528"/>
                    <a:pt x="1415" y="1528"/>
                    <a:pt x="1415" y="1528"/>
                  </a:cubicBezTo>
                  <a:cubicBezTo>
                    <a:pt x="1420" y="1526"/>
                    <a:pt x="1420" y="1526"/>
                    <a:pt x="1420" y="1526"/>
                  </a:cubicBezTo>
                  <a:cubicBezTo>
                    <a:pt x="1422" y="1526"/>
                    <a:pt x="1422" y="1526"/>
                    <a:pt x="1422" y="1526"/>
                  </a:cubicBezTo>
                  <a:cubicBezTo>
                    <a:pt x="1425" y="1527"/>
                    <a:pt x="1425" y="1527"/>
                    <a:pt x="1425" y="1527"/>
                  </a:cubicBezTo>
                  <a:cubicBezTo>
                    <a:pt x="1444" y="1532"/>
                    <a:pt x="1444" y="1532"/>
                    <a:pt x="1444" y="1532"/>
                  </a:cubicBezTo>
                  <a:cubicBezTo>
                    <a:pt x="1449" y="1533"/>
                    <a:pt x="1449" y="1533"/>
                    <a:pt x="1449" y="1533"/>
                  </a:cubicBezTo>
                  <a:cubicBezTo>
                    <a:pt x="1453" y="1530"/>
                    <a:pt x="1453" y="1530"/>
                    <a:pt x="1453" y="1530"/>
                  </a:cubicBezTo>
                  <a:cubicBezTo>
                    <a:pt x="1457" y="1525"/>
                    <a:pt x="1457" y="1525"/>
                    <a:pt x="1457" y="1525"/>
                  </a:cubicBezTo>
                  <a:cubicBezTo>
                    <a:pt x="1462" y="1514"/>
                    <a:pt x="1462" y="1514"/>
                    <a:pt x="1462" y="1514"/>
                  </a:cubicBezTo>
                  <a:cubicBezTo>
                    <a:pt x="1464" y="1506"/>
                    <a:pt x="1464" y="1506"/>
                    <a:pt x="1464" y="1506"/>
                  </a:cubicBezTo>
                  <a:cubicBezTo>
                    <a:pt x="1465" y="1500"/>
                    <a:pt x="1465" y="1500"/>
                    <a:pt x="1465" y="1500"/>
                  </a:cubicBezTo>
                  <a:cubicBezTo>
                    <a:pt x="1464" y="1489"/>
                    <a:pt x="1464" y="1489"/>
                    <a:pt x="1464" y="1489"/>
                  </a:cubicBezTo>
                  <a:cubicBezTo>
                    <a:pt x="1464" y="1484"/>
                    <a:pt x="1464" y="1484"/>
                    <a:pt x="1464" y="1484"/>
                  </a:cubicBezTo>
                  <a:cubicBezTo>
                    <a:pt x="1464" y="1479"/>
                    <a:pt x="1464" y="1479"/>
                    <a:pt x="1464" y="1479"/>
                  </a:cubicBezTo>
                  <a:cubicBezTo>
                    <a:pt x="1469" y="1461"/>
                    <a:pt x="1469" y="1461"/>
                    <a:pt x="1469" y="1461"/>
                  </a:cubicBezTo>
                  <a:cubicBezTo>
                    <a:pt x="1469" y="1456"/>
                    <a:pt x="1469" y="1456"/>
                    <a:pt x="1469" y="1456"/>
                  </a:cubicBezTo>
                  <a:cubicBezTo>
                    <a:pt x="1469" y="1452"/>
                    <a:pt x="1469" y="1452"/>
                    <a:pt x="1469" y="1452"/>
                  </a:cubicBezTo>
                  <a:cubicBezTo>
                    <a:pt x="1467" y="1437"/>
                    <a:pt x="1467" y="1437"/>
                    <a:pt x="1467" y="1437"/>
                  </a:cubicBezTo>
                  <a:cubicBezTo>
                    <a:pt x="1470" y="1433"/>
                    <a:pt x="1470" y="1433"/>
                    <a:pt x="1470" y="1433"/>
                  </a:cubicBezTo>
                  <a:cubicBezTo>
                    <a:pt x="1475" y="1429"/>
                    <a:pt x="1475" y="1429"/>
                    <a:pt x="1475" y="1429"/>
                  </a:cubicBezTo>
                  <a:cubicBezTo>
                    <a:pt x="1487" y="1425"/>
                    <a:pt x="1487" y="1425"/>
                    <a:pt x="1487" y="1425"/>
                  </a:cubicBezTo>
                  <a:cubicBezTo>
                    <a:pt x="1494" y="1424"/>
                    <a:pt x="1494" y="1424"/>
                    <a:pt x="1494" y="1424"/>
                  </a:cubicBezTo>
                  <a:cubicBezTo>
                    <a:pt x="1503" y="1425"/>
                    <a:pt x="1503" y="1425"/>
                    <a:pt x="1503" y="1425"/>
                  </a:cubicBezTo>
                  <a:cubicBezTo>
                    <a:pt x="1506" y="1425"/>
                    <a:pt x="1506" y="1425"/>
                    <a:pt x="1506" y="1425"/>
                  </a:cubicBezTo>
                  <a:cubicBezTo>
                    <a:pt x="1510" y="1424"/>
                    <a:pt x="1510" y="1424"/>
                    <a:pt x="1510" y="1424"/>
                  </a:cubicBezTo>
                  <a:cubicBezTo>
                    <a:pt x="1513" y="1421"/>
                    <a:pt x="1513" y="1421"/>
                    <a:pt x="1513" y="1421"/>
                  </a:cubicBezTo>
                  <a:cubicBezTo>
                    <a:pt x="1518" y="1420"/>
                    <a:pt x="1518" y="1420"/>
                    <a:pt x="1518" y="1420"/>
                  </a:cubicBezTo>
                  <a:cubicBezTo>
                    <a:pt x="1522" y="1420"/>
                    <a:pt x="1522" y="1420"/>
                    <a:pt x="1522" y="1420"/>
                  </a:cubicBezTo>
                  <a:cubicBezTo>
                    <a:pt x="1528" y="1421"/>
                    <a:pt x="1528" y="1421"/>
                    <a:pt x="1528" y="1421"/>
                  </a:cubicBezTo>
                  <a:cubicBezTo>
                    <a:pt x="1532" y="1420"/>
                    <a:pt x="1532" y="1420"/>
                    <a:pt x="1532" y="1420"/>
                  </a:cubicBezTo>
                  <a:cubicBezTo>
                    <a:pt x="1535" y="1418"/>
                    <a:pt x="1535" y="1418"/>
                    <a:pt x="1535" y="1418"/>
                  </a:cubicBezTo>
                  <a:cubicBezTo>
                    <a:pt x="1536" y="1414"/>
                    <a:pt x="1536" y="1414"/>
                    <a:pt x="1536" y="1414"/>
                  </a:cubicBezTo>
                  <a:cubicBezTo>
                    <a:pt x="1537" y="1410"/>
                    <a:pt x="1537" y="1410"/>
                    <a:pt x="1537" y="1410"/>
                  </a:cubicBezTo>
                  <a:cubicBezTo>
                    <a:pt x="1538" y="1406"/>
                    <a:pt x="1538" y="1406"/>
                    <a:pt x="1538" y="1406"/>
                  </a:cubicBezTo>
                  <a:cubicBezTo>
                    <a:pt x="1541" y="1402"/>
                    <a:pt x="1541" y="1402"/>
                    <a:pt x="1541" y="1402"/>
                  </a:cubicBezTo>
                  <a:cubicBezTo>
                    <a:pt x="1545" y="1397"/>
                    <a:pt x="1545" y="1397"/>
                    <a:pt x="1545" y="1397"/>
                  </a:cubicBezTo>
                  <a:cubicBezTo>
                    <a:pt x="1565" y="1381"/>
                    <a:pt x="1565" y="1381"/>
                    <a:pt x="1565" y="1381"/>
                  </a:cubicBezTo>
                  <a:cubicBezTo>
                    <a:pt x="1574" y="1378"/>
                    <a:pt x="1574" y="1378"/>
                    <a:pt x="1574" y="1378"/>
                  </a:cubicBezTo>
                  <a:cubicBezTo>
                    <a:pt x="1578" y="1377"/>
                    <a:pt x="1578" y="1377"/>
                    <a:pt x="1578" y="1377"/>
                  </a:cubicBezTo>
                  <a:cubicBezTo>
                    <a:pt x="1580" y="1375"/>
                    <a:pt x="1580" y="1375"/>
                    <a:pt x="1580" y="1375"/>
                  </a:cubicBezTo>
                  <a:cubicBezTo>
                    <a:pt x="1582" y="1372"/>
                    <a:pt x="1582" y="1372"/>
                    <a:pt x="1582" y="1372"/>
                  </a:cubicBezTo>
                  <a:cubicBezTo>
                    <a:pt x="1584" y="1368"/>
                    <a:pt x="1584" y="1368"/>
                    <a:pt x="1584" y="1368"/>
                  </a:cubicBezTo>
                  <a:cubicBezTo>
                    <a:pt x="1584" y="1360"/>
                    <a:pt x="1584" y="1360"/>
                    <a:pt x="1584" y="1360"/>
                  </a:cubicBezTo>
                  <a:cubicBezTo>
                    <a:pt x="1582" y="1350"/>
                    <a:pt x="1582" y="1350"/>
                    <a:pt x="1582" y="1350"/>
                  </a:cubicBezTo>
                  <a:cubicBezTo>
                    <a:pt x="1583" y="1344"/>
                    <a:pt x="1583" y="1344"/>
                    <a:pt x="1583" y="1344"/>
                  </a:cubicBezTo>
                  <a:cubicBezTo>
                    <a:pt x="1585" y="1340"/>
                    <a:pt x="1585" y="1340"/>
                    <a:pt x="1585" y="1340"/>
                  </a:cubicBezTo>
                  <a:cubicBezTo>
                    <a:pt x="1596" y="1325"/>
                    <a:pt x="1596" y="1325"/>
                    <a:pt x="1596" y="1325"/>
                  </a:cubicBezTo>
                  <a:cubicBezTo>
                    <a:pt x="1602" y="1322"/>
                    <a:pt x="1602" y="1322"/>
                    <a:pt x="1602" y="1322"/>
                  </a:cubicBezTo>
                  <a:cubicBezTo>
                    <a:pt x="1605" y="1322"/>
                    <a:pt x="1605" y="1322"/>
                    <a:pt x="1605" y="1322"/>
                  </a:cubicBezTo>
                  <a:cubicBezTo>
                    <a:pt x="1608" y="1322"/>
                    <a:pt x="1608" y="1322"/>
                    <a:pt x="1608" y="1322"/>
                  </a:cubicBezTo>
                  <a:cubicBezTo>
                    <a:pt x="1612" y="1323"/>
                    <a:pt x="1612" y="1323"/>
                    <a:pt x="1612" y="1323"/>
                  </a:cubicBezTo>
                  <a:cubicBezTo>
                    <a:pt x="1616" y="1326"/>
                    <a:pt x="1616" y="1326"/>
                    <a:pt x="1616" y="1326"/>
                  </a:cubicBezTo>
                  <a:cubicBezTo>
                    <a:pt x="1620" y="1330"/>
                    <a:pt x="1620" y="1330"/>
                    <a:pt x="1620" y="1330"/>
                  </a:cubicBezTo>
                  <a:cubicBezTo>
                    <a:pt x="1622" y="1334"/>
                    <a:pt x="1622" y="1334"/>
                    <a:pt x="1622" y="1334"/>
                  </a:cubicBezTo>
                  <a:cubicBezTo>
                    <a:pt x="1623" y="1338"/>
                    <a:pt x="1623" y="1338"/>
                    <a:pt x="1623" y="1338"/>
                  </a:cubicBezTo>
                  <a:cubicBezTo>
                    <a:pt x="1622" y="1355"/>
                    <a:pt x="1622" y="1355"/>
                    <a:pt x="1622" y="1355"/>
                  </a:cubicBezTo>
                  <a:cubicBezTo>
                    <a:pt x="1623" y="1358"/>
                    <a:pt x="1623" y="1358"/>
                    <a:pt x="1623" y="1358"/>
                  </a:cubicBezTo>
                  <a:cubicBezTo>
                    <a:pt x="1624" y="1361"/>
                    <a:pt x="1624" y="1361"/>
                    <a:pt x="1624" y="1361"/>
                  </a:cubicBezTo>
                  <a:cubicBezTo>
                    <a:pt x="1627" y="1364"/>
                    <a:pt x="1627" y="1364"/>
                    <a:pt x="1627" y="1364"/>
                  </a:cubicBezTo>
                  <a:cubicBezTo>
                    <a:pt x="1632" y="1367"/>
                    <a:pt x="1632" y="1367"/>
                    <a:pt x="1632" y="1367"/>
                  </a:cubicBezTo>
                  <a:cubicBezTo>
                    <a:pt x="1644" y="1370"/>
                    <a:pt x="1644" y="1370"/>
                    <a:pt x="1644" y="1370"/>
                  </a:cubicBezTo>
                  <a:cubicBezTo>
                    <a:pt x="1649" y="1372"/>
                    <a:pt x="1649" y="1372"/>
                    <a:pt x="1649" y="1372"/>
                  </a:cubicBezTo>
                  <a:cubicBezTo>
                    <a:pt x="1651" y="1375"/>
                    <a:pt x="1651" y="1375"/>
                    <a:pt x="1651" y="1375"/>
                  </a:cubicBezTo>
                  <a:cubicBezTo>
                    <a:pt x="1652" y="1382"/>
                    <a:pt x="1652" y="1382"/>
                    <a:pt x="1652" y="1382"/>
                  </a:cubicBezTo>
                  <a:cubicBezTo>
                    <a:pt x="1653" y="1385"/>
                    <a:pt x="1653" y="1385"/>
                    <a:pt x="1653" y="1385"/>
                  </a:cubicBezTo>
                  <a:cubicBezTo>
                    <a:pt x="1655" y="1387"/>
                    <a:pt x="1655" y="1387"/>
                    <a:pt x="1655" y="1387"/>
                  </a:cubicBezTo>
                  <a:cubicBezTo>
                    <a:pt x="1658" y="1388"/>
                    <a:pt x="1658" y="1388"/>
                    <a:pt x="1658" y="1388"/>
                  </a:cubicBezTo>
                  <a:cubicBezTo>
                    <a:pt x="1663" y="1387"/>
                    <a:pt x="1663" y="1387"/>
                    <a:pt x="1663" y="1387"/>
                  </a:cubicBezTo>
                  <a:cubicBezTo>
                    <a:pt x="1668" y="1383"/>
                    <a:pt x="1668" y="1383"/>
                    <a:pt x="1668" y="1383"/>
                  </a:cubicBezTo>
                  <a:cubicBezTo>
                    <a:pt x="1674" y="1378"/>
                    <a:pt x="1674" y="1378"/>
                    <a:pt x="1674" y="1378"/>
                  </a:cubicBezTo>
                  <a:cubicBezTo>
                    <a:pt x="1677" y="1376"/>
                    <a:pt x="1677" y="1376"/>
                    <a:pt x="1677" y="1376"/>
                  </a:cubicBezTo>
                  <a:cubicBezTo>
                    <a:pt x="1679" y="1375"/>
                    <a:pt x="1679" y="1375"/>
                    <a:pt x="1679" y="1375"/>
                  </a:cubicBezTo>
                  <a:cubicBezTo>
                    <a:pt x="1694" y="1378"/>
                    <a:pt x="1694" y="1378"/>
                    <a:pt x="1694" y="1378"/>
                  </a:cubicBezTo>
                  <a:cubicBezTo>
                    <a:pt x="1696" y="1369"/>
                    <a:pt x="1696" y="1369"/>
                    <a:pt x="1696" y="1369"/>
                  </a:cubicBezTo>
                  <a:cubicBezTo>
                    <a:pt x="1696" y="1367"/>
                    <a:pt x="1696" y="1367"/>
                    <a:pt x="1696" y="1367"/>
                  </a:cubicBezTo>
                  <a:cubicBezTo>
                    <a:pt x="1695" y="1364"/>
                    <a:pt x="1695" y="1364"/>
                    <a:pt x="1695" y="1364"/>
                  </a:cubicBezTo>
                  <a:cubicBezTo>
                    <a:pt x="1693" y="1361"/>
                    <a:pt x="1693" y="1361"/>
                    <a:pt x="1693" y="1361"/>
                  </a:cubicBezTo>
                  <a:cubicBezTo>
                    <a:pt x="1677" y="1350"/>
                    <a:pt x="1677" y="1350"/>
                    <a:pt x="1677" y="1350"/>
                  </a:cubicBezTo>
                  <a:cubicBezTo>
                    <a:pt x="1678" y="1348"/>
                    <a:pt x="1678" y="1348"/>
                    <a:pt x="1678" y="1348"/>
                  </a:cubicBezTo>
                  <a:cubicBezTo>
                    <a:pt x="1679" y="1346"/>
                    <a:pt x="1679" y="1346"/>
                    <a:pt x="1679" y="1346"/>
                  </a:cubicBezTo>
                  <a:cubicBezTo>
                    <a:pt x="1683" y="1343"/>
                    <a:pt x="1683" y="1343"/>
                    <a:pt x="1683" y="1343"/>
                  </a:cubicBezTo>
                  <a:cubicBezTo>
                    <a:pt x="1687" y="1341"/>
                    <a:pt x="1687" y="1341"/>
                    <a:pt x="1687" y="1341"/>
                  </a:cubicBezTo>
                  <a:cubicBezTo>
                    <a:pt x="1690" y="1338"/>
                    <a:pt x="1690" y="1338"/>
                    <a:pt x="1690" y="1338"/>
                  </a:cubicBezTo>
                  <a:cubicBezTo>
                    <a:pt x="1691" y="1334"/>
                    <a:pt x="1691" y="1334"/>
                    <a:pt x="1691" y="1334"/>
                  </a:cubicBezTo>
                  <a:cubicBezTo>
                    <a:pt x="1693" y="1328"/>
                    <a:pt x="1693" y="1328"/>
                    <a:pt x="1693" y="1328"/>
                  </a:cubicBezTo>
                  <a:cubicBezTo>
                    <a:pt x="1693" y="1320"/>
                    <a:pt x="1693" y="1320"/>
                    <a:pt x="1693" y="1320"/>
                  </a:cubicBezTo>
                  <a:cubicBezTo>
                    <a:pt x="1695" y="1317"/>
                    <a:pt x="1695" y="1317"/>
                    <a:pt x="1695" y="1317"/>
                  </a:cubicBezTo>
                  <a:cubicBezTo>
                    <a:pt x="1696" y="1315"/>
                    <a:pt x="1696" y="1315"/>
                    <a:pt x="1696" y="1315"/>
                  </a:cubicBezTo>
                  <a:cubicBezTo>
                    <a:pt x="1697" y="1312"/>
                    <a:pt x="1697" y="1312"/>
                    <a:pt x="1697" y="1312"/>
                  </a:cubicBezTo>
                  <a:cubicBezTo>
                    <a:pt x="1696" y="1310"/>
                    <a:pt x="1696" y="1310"/>
                    <a:pt x="1696" y="1310"/>
                  </a:cubicBezTo>
                  <a:cubicBezTo>
                    <a:pt x="1696" y="1307"/>
                    <a:pt x="1696" y="1307"/>
                    <a:pt x="1696" y="1307"/>
                  </a:cubicBezTo>
                  <a:cubicBezTo>
                    <a:pt x="1697" y="1305"/>
                    <a:pt x="1697" y="1305"/>
                    <a:pt x="1697" y="1305"/>
                  </a:cubicBezTo>
                  <a:cubicBezTo>
                    <a:pt x="1702" y="1300"/>
                    <a:pt x="1702" y="1300"/>
                    <a:pt x="1702" y="1300"/>
                  </a:cubicBezTo>
                  <a:cubicBezTo>
                    <a:pt x="1704" y="1297"/>
                    <a:pt x="1704" y="1297"/>
                    <a:pt x="1704" y="1297"/>
                  </a:cubicBezTo>
                  <a:cubicBezTo>
                    <a:pt x="1706" y="1293"/>
                    <a:pt x="1706" y="1293"/>
                    <a:pt x="1706" y="1293"/>
                  </a:cubicBezTo>
                  <a:cubicBezTo>
                    <a:pt x="1708" y="1290"/>
                    <a:pt x="1708" y="1290"/>
                    <a:pt x="1708" y="1290"/>
                  </a:cubicBezTo>
                  <a:cubicBezTo>
                    <a:pt x="1712" y="1287"/>
                    <a:pt x="1712" y="1287"/>
                    <a:pt x="1712" y="1287"/>
                  </a:cubicBezTo>
                  <a:cubicBezTo>
                    <a:pt x="1715" y="1286"/>
                    <a:pt x="1715" y="1286"/>
                    <a:pt x="1715" y="1286"/>
                  </a:cubicBezTo>
                  <a:cubicBezTo>
                    <a:pt x="1718" y="1285"/>
                    <a:pt x="1718" y="1285"/>
                    <a:pt x="1718" y="1285"/>
                  </a:cubicBezTo>
                  <a:cubicBezTo>
                    <a:pt x="1731" y="1283"/>
                    <a:pt x="1731" y="1283"/>
                    <a:pt x="1731" y="1283"/>
                  </a:cubicBezTo>
                  <a:cubicBezTo>
                    <a:pt x="1735" y="1283"/>
                    <a:pt x="1735" y="1283"/>
                    <a:pt x="1735" y="1283"/>
                  </a:cubicBezTo>
                  <a:cubicBezTo>
                    <a:pt x="1738" y="1282"/>
                    <a:pt x="1738" y="1282"/>
                    <a:pt x="1738" y="1282"/>
                  </a:cubicBezTo>
                  <a:cubicBezTo>
                    <a:pt x="1741" y="1280"/>
                    <a:pt x="1741" y="1280"/>
                    <a:pt x="1741" y="1280"/>
                  </a:cubicBezTo>
                  <a:cubicBezTo>
                    <a:pt x="1744" y="1277"/>
                    <a:pt x="1744" y="1277"/>
                    <a:pt x="1744" y="1277"/>
                  </a:cubicBezTo>
                  <a:cubicBezTo>
                    <a:pt x="1746" y="1272"/>
                    <a:pt x="1746" y="1272"/>
                    <a:pt x="1746" y="1272"/>
                  </a:cubicBezTo>
                  <a:cubicBezTo>
                    <a:pt x="1748" y="1263"/>
                    <a:pt x="1748" y="1263"/>
                    <a:pt x="1748" y="1263"/>
                  </a:cubicBezTo>
                  <a:cubicBezTo>
                    <a:pt x="1748" y="1257"/>
                    <a:pt x="1748" y="1257"/>
                    <a:pt x="1748" y="1257"/>
                  </a:cubicBezTo>
                  <a:cubicBezTo>
                    <a:pt x="1748" y="1252"/>
                    <a:pt x="1748" y="1252"/>
                    <a:pt x="1748" y="1252"/>
                  </a:cubicBezTo>
                  <a:cubicBezTo>
                    <a:pt x="1747" y="1249"/>
                    <a:pt x="1747" y="1249"/>
                    <a:pt x="1747" y="1249"/>
                  </a:cubicBezTo>
                  <a:cubicBezTo>
                    <a:pt x="1746" y="1246"/>
                    <a:pt x="1746" y="1246"/>
                    <a:pt x="1746" y="1246"/>
                  </a:cubicBezTo>
                  <a:cubicBezTo>
                    <a:pt x="1747" y="1242"/>
                    <a:pt x="1747" y="1242"/>
                    <a:pt x="1747" y="1242"/>
                  </a:cubicBezTo>
                  <a:cubicBezTo>
                    <a:pt x="1749" y="1238"/>
                    <a:pt x="1749" y="1238"/>
                    <a:pt x="1749" y="1238"/>
                  </a:cubicBezTo>
                  <a:cubicBezTo>
                    <a:pt x="1754" y="1234"/>
                    <a:pt x="1754" y="1234"/>
                    <a:pt x="1754" y="1234"/>
                  </a:cubicBezTo>
                  <a:cubicBezTo>
                    <a:pt x="1758" y="1233"/>
                    <a:pt x="1758" y="1233"/>
                    <a:pt x="1758" y="1233"/>
                  </a:cubicBezTo>
                  <a:cubicBezTo>
                    <a:pt x="1761" y="1233"/>
                    <a:pt x="1761" y="1233"/>
                    <a:pt x="1761" y="1233"/>
                  </a:cubicBezTo>
                  <a:cubicBezTo>
                    <a:pt x="1770" y="1233"/>
                    <a:pt x="1770" y="1233"/>
                    <a:pt x="1770" y="1233"/>
                  </a:cubicBezTo>
                  <a:cubicBezTo>
                    <a:pt x="1771" y="1233"/>
                    <a:pt x="1771" y="1233"/>
                    <a:pt x="1771" y="1233"/>
                  </a:cubicBezTo>
                  <a:cubicBezTo>
                    <a:pt x="1773" y="1233"/>
                    <a:pt x="1773" y="1233"/>
                    <a:pt x="1773" y="1233"/>
                  </a:cubicBezTo>
                  <a:cubicBezTo>
                    <a:pt x="1776" y="1229"/>
                    <a:pt x="1776" y="1229"/>
                    <a:pt x="1776" y="1229"/>
                  </a:cubicBezTo>
                  <a:cubicBezTo>
                    <a:pt x="1787" y="1205"/>
                    <a:pt x="1787" y="1205"/>
                    <a:pt x="1787" y="1205"/>
                  </a:cubicBezTo>
                  <a:cubicBezTo>
                    <a:pt x="1790" y="1198"/>
                    <a:pt x="1790" y="1198"/>
                    <a:pt x="1790" y="1198"/>
                  </a:cubicBezTo>
                  <a:cubicBezTo>
                    <a:pt x="1793" y="1194"/>
                    <a:pt x="1793" y="1194"/>
                    <a:pt x="1793" y="1194"/>
                  </a:cubicBezTo>
                  <a:cubicBezTo>
                    <a:pt x="1797" y="1192"/>
                    <a:pt x="1797" y="1192"/>
                    <a:pt x="1797" y="1192"/>
                  </a:cubicBezTo>
                  <a:cubicBezTo>
                    <a:pt x="1802" y="1189"/>
                    <a:pt x="1802" y="1189"/>
                    <a:pt x="1802" y="1189"/>
                  </a:cubicBezTo>
                  <a:cubicBezTo>
                    <a:pt x="1805" y="1188"/>
                    <a:pt x="1805" y="1188"/>
                    <a:pt x="1805" y="1188"/>
                  </a:cubicBezTo>
                  <a:cubicBezTo>
                    <a:pt x="1809" y="1188"/>
                    <a:pt x="1809" y="1188"/>
                    <a:pt x="1809" y="1188"/>
                  </a:cubicBezTo>
                  <a:cubicBezTo>
                    <a:pt x="1816" y="1185"/>
                    <a:pt x="1816" y="1185"/>
                    <a:pt x="1816" y="1185"/>
                  </a:cubicBezTo>
                  <a:cubicBezTo>
                    <a:pt x="1818" y="1185"/>
                    <a:pt x="1818" y="1185"/>
                    <a:pt x="1818" y="1185"/>
                  </a:cubicBezTo>
                  <a:cubicBezTo>
                    <a:pt x="1818" y="1180"/>
                    <a:pt x="1818" y="1180"/>
                    <a:pt x="1818" y="1180"/>
                  </a:cubicBezTo>
                  <a:cubicBezTo>
                    <a:pt x="1817" y="1178"/>
                    <a:pt x="1817" y="1178"/>
                    <a:pt x="1817" y="1178"/>
                  </a:cubicBezTo>
                  <a:cubicBezTo>
                    <a:pt x="1815" y="1175"/>
                    <a:pt x="1815" y="1175"/>
                    <a:pt x="1815" y="1175"/>
                  </a:cubicBezTo>
                  <a:cubicBezTo>
                    <a:pt x="1813" y="1173"/>
                    <a:pt x="1813" y="1173"/>
                    <a:pt x="1813" y="1173"/>
                  </a:cubicBezTo>
                  <a:cubicBezTo>
                    <a:pt x="1798" y="1162"/>
                    <a:pt x="1798" y="1162"/>
                    <a:pt x="1798" y="1162"/>
                  </a:cubicBezTo>
                  <a:cubicBezTo>
                    <a:pt x="1794" y="1157"/>
                    <a:pt x="1794" y="1157"/>
                    <a:pt x="1794" y="1157"/>
                  </a:cubicBezTo>
                  <a:cubicBezTo>
                    <a:pt x="1794" y="1155"/>
                    <a:pt x="1794" y="1155"/>
                    <a:pt x="1794" y="1155"/>
                  </a:cubicBezTo>
                  <a:cubicBezTo>
                    <a:pt x="1793" y="1152"/>
                    <a:pt x="1793" y="1152"/>
                    <a:pt x="1793" y="1152"/>
                  </a:cubicBezTo>
                  <a:cubicBezTo>
                    <a:pt x="1794" y="1147"/>
                    <a:pt x="1794" y="1147"/>
                    <a:pt x="1794" y="1147"/>
                  </a:cubicBezTo>
                  <a:cubicBezTo>
                    <a:pt x="1793" y="1144"/>
                    <a:pt x="1793" y="1144"/>
                    <a:pt x="1793" y="1144"/>
                  </a:cubicBezTo>
                  <a:cubicBezTo>
                    <a:pt x="1791" y="1143"/>
                    <a:pt x="1791" y="1143"/>
                    <a:pt x="1791" y="1143"/>
                  </a:cubicBezTo>
                  <a:cubicBezTo>
                    <a:pt x="1789" y="1142"/>
                    <a:pt x="1789" y="1142"/>
                    <a:pt x="1789" y="1142"/>
                  </a:cubicBezTo>
                  <a:cubicBezTo>
                    <a:pt x="1786" y="1143"/>
                    <a:pt x="1786" y="1143"/>
                    <a:pt x="1786" y="1143"/>
                  </a:cubicBezTo>
                  <a:cubicBezTo>
                    <a:pt x="1784" y="1142"/>
                    <a:pt x="1784" y="1142"/>
                    <a:pt x="1784" y="1142"/>
                  </a:cubicBezTo>
                  <a:cubicBezTo>
                    <a:pt x="1782" y="1141"/>
                    <a:pt x="1782" y="1141"/>
                    <a:pt x="1782" y="1141"/>
                  </a:cubicBezTo>
                  <a:cubicBezTo>
                    <a:pt x="1781" y="1139"/>
                    <a:pt x="1781" y="1139"/>
                    <a:pt x="1781" y="1139"/>
                  </a:cubicBezTo>
                  <a:cubicBezTo>
                    <a:pt x="1781" y="1138"/>
                    <a:pt x="1781" y="1138"/>
                    <a:pt x="1781" y="1138"/>
                  </a:cubicBezTo>
                  <a:cubicBezTo>
                    <a:pt x="1781" y="1134"/>
                    <a:pt x="1781" y="1134"/>
                    <a:pt x="1781" y="1134"/>
                  </a:cubicBezTo>
                  <a:cubicBezTo>
                    <a:pt x="1781" y="1132"/>
                    <a:pt x="1781" y="1132"/>
                    <a:pt x="1781" y="1132"/>
                  </a:cubicBezTo>
                  <a:cubicBezTo>
                    <a:pt x="1780" y="1130"/>
                    <a:pt x="1780" y="1130"/>
                    <a:pt x="1780" y="1130"/>
                  </a:cubicBezTo>
                  <a:cubicBezTo>
                    <a:pt x="1778" y="1130"/>
                    <a:pt x="1778" y="1130"/>
                    <a:pt x="1778" y="1130"/>
                  </a:cubicBezTo>
                  <a:cubicBezTo>
                    <a:pt x="1776" y="1129"/>
                    <a:pt x="1776" y="1129"/>
                    <a:pt x="1776" y="1129"/>
                  </a:cubicBezTo>
                  <a:cubicBezTo>
                    <a:pt x="1772" y="1130"/>
                    <a:pt x="1772" y="1130"/>
                    <a:pt x="1772" y="1130"/>
                  </a:cubicBezTo>
                  <a:cubicBezTo>
                    <a:pt x="1769" y="1130"/>
                    <a:pt x="1769" y="1130"/>
                    <a:pt x="1769" y="1130"/>
                  </a:cubicBezTo>
                  <a:cubicBezTo>
                    <a:pt x="1768" y="1128"/>
                    <a:pt x="1768" y="1128"/>
                    <a:pt x="1768" y="1128"/>
                  </a:cubicBezTo>
                  <a:cubicBezTo>
                    <a:pt x="1767" y="1127"/>
                    <a:pt x="1767" y="1127"/>
                    <a:pt x="1767" y="1127"/>
                  </a:cubicBezTo>
                  <a:cubicBezTo>
                    <a:pt x="1767" y="1125"/>
                    <a:pt x="1767" y="1125"/>
                    <a:pt x="1767" y="1125"/>
                  </a:cubicBezTo>
                  <a:cubicBezTo>
                    <a:pt x="1767" y="1121"/>
                    <a:pt x="1767" y="1121"/>
                    <a:pt x="1767" y="1121"/>
                  </a:cubicBezTo>
                  <a:cubicBezTo>
                    <a:pt x="1766" y="1118"/>
                    <a:pt x="1766" y="1118"/>
                    <a:pt x="1766" y="1118"/>
                  </a:cubicBezTo>
                  <a:cubicBezTo>
                    <a:pt x="1765" y="1114"/>
                    <a:pt x="1765" y="1114"/>
                    <a:pt x="1765" y="1114"/>
                  </a:cubicBezTo>
                  <a:cubicBezTo>
                    <a:pt x="1763" y="1107"/>
                    <a:pt x="1763" y="1107"/>
                    <a:pt x="1763" y="1107"/>
                  </a:cubicBezTo>
                  <a:cubicBezTo>
                    <a:pt x="1763" y="1105"/>
                    <a:pt x="1763" y="1105"/>
                    <a:pt x="1763" y="1105"/>
                  </a:cubicBezTo>
                  <a:cubicBezTo>
                    <a:pt x="1765" y="1103"/>
                    <a:pt x="1765" y="1103"/>
                    <a:pt x="1765" y="1103"/>
                  </a:cubicBezTo>
                  <a:cubicBezTo>
                    <a:pt x="1769" y="1101"/>
                    <a:pt x="1769" y="1101"/>
                    <a:pt x="1769" y="1101"/>
                  </a:cubicBezTo>
                  <a:cubicBezTo>
                    <a:pt x="1772" y="1098"/>
                    <a:pt x="1772" y="1098"/>
                    <a:pt x="1772" y="1098"/>
                  </a:cubicBezTo>
                  <a:cubicBezTo>
                    <a:pt x="1776" y="1094"/>
                    <a:pt x="1776" y="1094"/>
                    <a:pt x="1776" y="1094"/>
                  </a:cubicBezTo>
                  <a:cubicBezTo>
                    <a:pt x="1780" y="1088"/>
                    <a:pt x="1780" y="1088"/>
                    <a:pt x="1780" y="1088"/>
                  </a:cubicBezTo>
                  <a:cubicBezTo>
                    <a:pt x="1783" y="1085"/>
                    <a:pt x="1783" y="1085"/>
                    <a:pt x="1783" y="1085"/>
                  </a:cubicBezTo>
                  <a:cubicBezTo>
                    <a:pt x="1786" y="1083"/>
                    <a:pt x="1786" y="1083"/>
                    <a:pt x="1786" y="1083"/>
                  </a:cubicBezTo>
                  <a:cubicBezTo>
                    <a:pt x="1789" y="1082"/>
                    <a:pt x="1789" y="1082"/>
                    <a:pt x="1789" y="1082"/>
                  </a:cubicBezTo>
                  <a:cubicBezTo>
                    <a:pt x="1791" y="1080"/>
                    <a:pt x="1791" y="1080"/>
                    <a:pt x="1791" y="1080"/>
                  </a:cubicBezTo>
                  <a:cubicBezTo>
                    <a:pt x="1792" y="1078"/>
                    <a:pt x="1792" y="1078"/>
                    <a:pt x="1792" y="1078"/>
                  </a:cubicBezTo>
                  <a:cubicBezTo>
                    <a:pt x="1792" y="1075"/>
                    <a:pt x="1792" y="1075"/>
                    <a:pt x="1792" y="1075"/>
                  </a:cubicBezTo>
                  <a:cubicBezTo>
                    <a:pt x="1792" y="1072"/>
                    <a:pt x="1792" y="1072"/>
                    <a:pt x="1792" y="1072"/>
                  </a:cubicBezTo>
                  <a:cubicBezTo>
                    <a:pt x="1790" y="1070"/>
                    <a:pt x="1790" y="1070"/>
                    <a:pt x="1790" y="1070"/>
                  </a:cubicBezTo>
                  <a:cubicBezTo>
                    <a:pt x="1791" y="1066"/>
                    <a:pt x="1791" y="1066"/>
                    <a:pt x="1791" y="1066"/>
                  </a:cubicBezTo>
                  <a:cubicBezTo>
                    <a:pt x="1792" y="1062"/>
                    <a:pt x="1792" y="1062"/>
                    <a:pt x="1792" y="1062"/>
                  </a:cubicBezTo>
                  <a:cubicBezTo>
                    <a:pt x="1795" y="1053"/>
                    <a:pt x="1795" y="1053"/>
                    <a:pt x="1795" y="1053"/>
                  </a:cubicBezTo>
                  <a:cubicBezTo>
                    <a:pt x="1798" y="1041"/>
                    <a:pt x="1798" y="1041"/>
                    <a:pt x="1798" y="1041"/>
                  </a:cubicBezTo>
                  <a:cubicBezTo>
                    <a:pt x="1800" y="1038"/>
                    <a:pt x="1800" y="1038"/>
                    <a:pt x="1800" y="1038"/>
                  </a:cubicBezTo>
                  <a:cubicBezTo>
                    <a:pt x="1803" y="1034"/>
                    <a:pt x="1803" y="1034"/>
                    <a:pt x="1803" y="1034"/>
                  </a:cubicBezTo>
                  <a:cubicBezTo>
                    <a:pt x="1811" y="1025"/>
                    <a:pt x="1811" y="1025"/>
                    <a:pt x="1811" y="1025"/>
                  </a:cubicBezTo>
                  <a:cubicBezTo>
                    <a:pt x="1811" y="1022"/>
                    <a:pt x="1811" y="1022"/>
                    <a:pt x="1811" y="1022"/>
                  </a:cubicBezTo>
                  <a:cubicBezTo>
                    <a:pt x="1809" y="1021"/>
                    <a:pt x="1809" y="1021"/>
                    <a:pt x="1809" y="1021"/>
                  </a:cubicBezTo>
                  <a:cubicBezTo>
                    <a:pt x="1803" y="1018"/>
                    <a:pt x="1803" y="1018"/>
                    <a:pt x="1803" y="1018"/>
                  </a:cubicBezTo>
                  <a:cubicBezTo>
                    <a:pt x="1802" y="1018"/>
                    <a:pt x="1802" y="1018"/>
                    <a:pt x="1802" y="1018"/>
                  </a:cubicBezTo>
                  <a:cubicBezTo>
                    <a:pt x="1802" y="1015"/>
                    <a:pt x="1802" y="1015"/>
                    <a:pt x="1802" y="1015"/>
                  </a:cubicBezTo>
                  <a:cubicBezTo>
                    <a:pt x="1803" y="1014"/>
                    <a:pt x="1803" y="1014"/>
                    <a:pt x="1803" y="1014"/>
                  </a:cubicBezTo>
                  <a:cubicBezTo>
                    <a:pt x="1808" y="1009"/>
                    <a:pt x="1808" y="1009"/>
                    <a:pt x="1808" y="1009"/>
                  </a:cubicBezTo>
                  <a:cubicBezTo>
                    <a:pt x="1812" y="1018"/>
                    <a:pt x="1812" y="1018"/>
                    <a:pt x="1812" y="1018"/>
                  </a:cubicBezTo>
                  <a:cubicBezTo>
                    <a:pt x="1815" y="1016"/>
                    <a:pt x="1815" y="1016"/>
                    <a:pt x="1815" y="1016"/>
                  </a:cubicBezTo>
                  <a:cubicBezTo>
                    <a:pt x="1818" y="1015"/>
                    <a:pt x="1818" y="1015"/>
                    <a:pt x="1818" y="1015"/>
                  </a:cubicBezTo>
                  <a:cubicBezTo>
                    <a:pt x="1821" y="1014"/>
                    <a:pt x="1821" y="1014"/>
                    <a:pt x="1821" y="1014"/>
                  </a:cubicBezTo>
                  <a:cubicBezTo>
                    <a:pt x="1823" y="1014"/>
                    <a:pt x="1823" y="1014"/>
                    <a:pt x="1823" y="1014"/>
                  </a:cubicBezTo>
                  <a:cubicBezTo>
                    <a:pt x="1826" y="1015"/>
                    <a:pt x="1826" y="1015"/>
                    <a:pt x="1826" y="1015"/>
                  </a:cubicBezTo>
                  <a:cubicBezTo>
                    <a:pt x="1833" y="1017"/>
                    <a:pt x="1833" y="1017"/>
                    <a:pt x="1833" y="1017"/>
                  </a:cubicBezTo>
                  <a:cubicBezTo>
                    <a:pt x="1836" y="1018"/>
                    <a:pt x="1836" y="1018"/>
                    <a:pt x="1836" y="1018"/>
                  </a:cubicBezTo>
                  <a:cubicBezTo>
                    <a:pt x="1843" y="1017"/>
                    <a:pt x="1843" y="1017"/>
                    <a:pt x="1843" y="1017"/>
                  </a:cubicBezTo>
                  <a:cubicBezTo>
                    <a:pt x="1845" y="1017"/>
                    <a:pt x="1845" y="1017"/>
                    <a:pt x="1845" y="1017"/>
                  </a:cubicBezTo>
                  <a:cubicBezTo>
                    <a:pt x="1846" y="1018"/>
                    <a:pt x="1846" y="1018"/>
                    <a:pt x="1846" y="1018"/>
                  </a:cubicBezTo>
                  <a:cubicBezTo>
                    <a:pt x="1853" y="1019"/>
                    <a:pt x="1853" y="1019"/>
                    <a:pt x="1853" y="1019"/>
                  </a:cubicBezTo>
                  <a:cubicBezTo>
                    <a:pt x="1857" y="1023"/>
                    <a:pt x="1857" y="1023"/>
                    <a:pt x="1857" y="1023"/>
                  </a:cubicBezTo>
                  <a:cubicBezTo>
                    <a:pt x="1861" y="1026"/>
                    <a:pt x="1861" y="1026"/>
                    <a:pt x="1861" y="1026"/>
                  </a:cubicBezTo>
                  <a:cubicBezTo>
                    <a:pt x="1866" y="1027"/>
                    <a:pt x="1866" y="1027"/>
                    <a:pt x="1866" y="1027"/>
                  </a:cubicBezTo>
                  <a:cubicBezTo>
                    <a:pt x="1870" y="1028"/>
                    <a:pt x="1870" y="1028"/>
                    <a:pt x="1870" y="1028"/>
                  </a:cubicBezTo>
                  <a:cubicBezTo>
                    <a:pt x="1875" y="1027"/>
                    <a:pt x="1875" y="1027"/>
                    <a:pt x="1875" y="1027"/>
                  </a:cubicBezTo>
                  <a:cubicBezTo>
                    <a:pt x="1880" y="1026"/>
                    <a:pt x="1880" y="1026"/>
                    <a:pt x="1880" y="1026"/>
                  </a:cubicBezTo>
                  <a:cubicBezTo>
                    <a:pt x="1883" y="1026"/>
                    <a:pt x="1883" y="1026"/>
                    <a:pt x="1883" y="1026"/>
                  </a:cubicBezTo>
                  <a:cubicBezTo>
                    <a:pt x="1885" y="1026"/>
                    <a:pt x="1885" y="1026"/>
                    <a:pt x="1885" y="1026"/>
                  </a:cubicBezTo>
                  <a:cubicBezTo>
                    <a:pt x="1889" y="1027"/>
                    <a:pt x="1889" y="1027"/>
                    <a:pt x="1889" y="1027"/>
                  </a:cubicBezTo>
                  <a:cubicBezTo>
                    <a:pt x="1893" y="1029"/>
                    <a:pt x="1893" y="1029"/>
                    <a:pt x="1893" y="1029"/>
                  </a:cubicBezTo>
                  <a:cubicBezTo>
                    <a:pt x="1903" y="1029"/>
                    <a:pt x="1903" y="1029"/>
                    <a:pt x="1903" y="1029"/>
                  </a:cubicBezTo>
                  <a:cubicBezTo>
                    <a:pt x="1906" y="1028"/>
                    <a:pt x="1906" y="1028"/>
                    <a:pt x="1906" y="1028"/>
                  </a:cubicBezTo>
                  <a:cubicBezTo>
                    <a:pt x="1908" y="1026"/>
                    <a:pt x="1908" y="1026"/>
                    <a:pt x="1908" y="1026"/>
                  </a:cubicBezTo>
                  <a:cubicBezTo>
                    <a:pt x="1911" y="1023"/>
                    <a:pt x="1911" y="1023"/>
                    <a:pt x="1911" y="1023"/>
                  </a:cubicBezTo>
                  <a:cubicBezTo>
                    <a:pt x="1911" y="1015"/>
                    <a:pt x="1911" y="1015"/>
                    <a:pt x="1911" y="1015"/>
                  </a:cubicBezTo>
                  <a:cubicBezTo>
                    <a:pt x="1911" y="1011"/>
                    <a:pt x="1911" y="1011"/>
                    <a:pt x="1911" y="1011"/>
                  </a:cubicBezTo>
                  <a:cubicBezTo>
                    <a:pt x="1908" y="1006"/>
                    <a:pt x="1908" y="1006"/>
                    <a:pt x="1908" y="1006"/>
                  </a:cubicBezTo>
                  <a:cubicBezTo>
                    <a:pt x="1908" y="1003"/>
                    <a:pt x="1908" y="1003"/>
                    <a:pt x="1908" y="1003"/>
                  </a:cubicBezTo>
                  <a:cubicBezTo>
                    <a:pt x="1908" y="999"/>
                    <a:pt x="1908" y="999"/>
                    <a:pt x="1908" y="999"/>
                  </a:cubicBezTo>
                  <a:cubicBezTo>
                    <a:pt x="1911" y="995"/>
                    <a:pt x="1911" y="995"/>
                    <a:pt x="1911" y="995"/>
                  </a:cubicBezTo>
                  <a:cubicBezTo>
                    <a:pt x="1913" y="993"/>
                    <a:pt x="1913" y="993"/>
                    <a:pt x="1913" y="993"/>
                  </a:cubicBezTo>
                  <a:cubicBezTo>
                    <a:pt x="1914" y="990"/>
                    <a:pt x="1914" y="990"/>
                    <a:pt x="1914" y="990"/>
                  </a:cubicBezTo>
                  <a:cubicBezTo>
                    <a:pt x="1919" y="979"/>
                    <a:pt x="1919" y="979"/>
                    <a:pt x="1919" y="979"/>
                  </a:cubicBezTo>
                  <a:cubicBezTo>
                    <a:pt x="1922" y="975"/>
                    <a:pt x="1922" y="975"/>
                    <a:pt x="1922" y="975"/>
                  </a:cubicBezTo>
                  <a:cubicBezTo>
                    <a:pt x="1925" y="971"/>
                    <a:pt x="1925" y="971"/>
                    <a:pt x="1925" y="971"/>
                  </a:cubicBezTo>
                  <a:cubicBezTo>
                    <a:pt x="1927" y="969"/>
                    <a:pt x="1927" y="969"/>
                    <a:pt x="1927" y="969"/>
                  </a:cubicBezTo>
                  <a:cubicBezTo>
                    <a:pt x="1931" y="968"/>
                    <a:pt x="1931" y="968"/>
                    <a:pt x="1931" y="968"/>
                  </a:cubicBezTo>
                  <a:cubicBezTo>
                    <a:pt x="1945" y="965"/>
                    <a:pt x="1945" y="965"/>
                    <a:pt x="1945" y="965"/>
                  </a:cubicBezTo>
                  <a:cubicBezTo>
                    <a:pt x="1949" y="964"/>
                    <a:pt x="1949" y="964"/>
                    <a:pt x="1949" y="964"/>
                  </a:cubicBezTo>
                  <a:cubicBezTo>
                    <a:pt x="1951" y="962"/>
                    <a:pt x="1951" y="962"/>
                    <a:pt x="1951" y="962"/>
                  </a:cubicBezTo>
                  <a:cubicBezTo>
                    <a:pt x="1952" y="959"/>
                    <a:pt x="1952" y="959"/>
                    <a:pt x="1952" y="959"/>
                  </a:cubicBezTo>
                  <a:cubicBezTo>
                    <a:pt x="1953" y="956"/>
                    <a:pt x="1953" y="956"/>
                    <a:pt x="1953" y="956"/>
                  </a:cubicBezTo>
                  <a:cubicBezTo>
                    <a:pt x="1954" y="953"/>
                    <a:pt x="1954" y="953"/>
                    <a:pt x="1954" y="953"/>
                  </a:cubicBezTo>
                  <a:cubicBezTo>
                    <a:pt x="1952" y="934"/>
                    <a:pt x="1952" y="934"/>
                    <a:pt x="1952" y="934"/>
                  </a:cubicBezTo>
                  <a:cubicBezTo>
                    <a:pt x="1954" y="926"/>
                    <a:pt x="1954" y="926"/>
                    <a:pt x="1954" y="926"/>
                  </a:cubicBezTo>
                  <a:cubicBezTo>
                    <a:pt x="1955" y="920"/>
                    <a:pt x="1955" y="920"/>
                    <a:pt x="1955" y="920"/>
                  </a:cubicBezTo>
                  <a:cubicBezTo>
                    <a:pt x="1961" y="908"/>
                    <a:pt x="1961" y="908"/>
                    <a:pt x="1961" y="908"/>
                  </a:cubicBezTo>
                  <a:cubicBezTo>
                    <a:pt x="1963" y="901"/>
                    <a:pt x="1963" y="901"/>
                    <a:pt x="1963" y="901"/>
                  </a:cubicBezTo>
                  <a:cubicBezTo>
                    <a:pt x="1966" y="896"/>
                    <a:pt x="1966" y="896"/>
                    <a:pt x="1966" y="896"/>
                  </a:cubicBezTo>
                  <a:cubicBezTo>
                    <a:pt x="1969" y="892"/>
                    <a:pt x="1969" y="892"/>
                    <a:pt x="1969" y="892"/>
                  </a:cubicBezTo>
                  <a:cubicBezTo>
                    <a:pt x="1980" y="886"/>
                    <a:pt x="1980" y="886"/>
                    <a:pt x="1980" y="886"/>
                  </a:cubicBezTo>
                  <a:cubicBezTo>
                    <a:pt x="1983" y="883"/>
                    <a:pt x="1983" y="883"/>
                    <a:pt x="1983" y="883"/>
                  </a:cubicBezTo>
                  <a:cubicBezTo>
                    <a:pt x="1985" y="880"/>
                    <a:pt x="1985" y="880"/>
                    <a:pt x="1985" y="880"/>
                  </a:cubicBezTo>
                  <a:cubicBezTo>
                    <a:pt x="1986" y="877"/>
                    <a:pt x="1986" y="877"/>
                    <a:pt x="1986" y="877"/>
                  </a:cubicBezTo>
                  <a:cubicBezTo>
                    <a:pt x="1987" y="873"/>
                    <a:pt x="1987" y="873"/>
                    <a:pt x="1987" y="873"/>
                  </a:cubicBezTo>
                  <a:cubicBezTo>
                    <a:pt x="1987" y="869"/>
                    <a:pt x="1987" y="869"/>
                    <a:pt x="1987" y="869"/>
                  </a:cubicBezTo>
                  <a:cubicBezTo>
                    <a:pt x="1985" y="866"/>
                    <a:pt x="1985" y="866"/>
                    <a:pt x="1985" y="866"/>
                  </a:cubicBezTo>
                  <a:cubicBezTo>
                    <a:pt x="1983" y="864"/>
                    <a:pt x="1983" y="864"/>
                    <a:pt x="1983" y="864"/>
                  </a:cubicBezTo>
                  <a:cubicBezTo>
                    <a:pt x="1980" y="863"/>
                    <a:pt x="1980" y="863"/>
                    <a:pt x="1980" y="863"/>
                  </a:cubicBezTo>
                  <a:cubicBezTo>
                    <a:pt x="1976" y="861"/>
                    <a:pt x="1976" y="861"/>
                    <a:pt x="1976" y="861"/>
                  </a:cubicBezTo>
                  <a:cubicBezTo>
                    <a:pt x="1974" y="858"/>
                    <a:pt x="1974" y="858"/>
                    <a:pt x="1974" y="858"/>
                  </a:cubicBezTo>
                  <a:cubicBezTo>
                    <a:pt x="1962" y="830"/>
                    <a:pt x="1962" y="830"/>
                    <a:pt x="1962" y="830"/>
                  </a:cubicBezTo>
                  <a:cubicBezTo>
                    <a:pt x="1959" y="820"/>
                    <a:pt x="1959" y="820"/>
                    <a:pt x="1959" y="820"/>
                  </a:cubicBezTo>
                  <a:cubicBezTo>
                    <a:pt x="1962" y="810"/>
                    <a:pt x="1962" y="810"/>
                    <a:pt x="1962" y="810"/>
                  </a:cubicBezTo>
                  <a:cubicBezTo>
                    <a:pt x="1976" y="816"/>
                    <a:pt x="1976" y="816"/>
                    <a:pt x="1976" y="816"/>
                  </a:cubicBezTo>
                  <a:cubicBezTo>
                    <a:pt x="1980" y="819"/>
                    <a:pt x="1980" y="819"/>
                    <a:pt x="1980" y="819"/>
                  </a:cubicBezTo>
                  <a:cubicBezTo>
                    <a:pt x="1982" y="821"/>
                    <a:pt x="1982" y="821"/>
                    <a:pt x="1982" y="821"/>
                  </a:cubicBezTo>
                  <a:cubicBezTo>
                    <a:pt x="1983" y="824"/>
                    <a:pt x="1983" y="824"/>
                    <a:pt x="1983" y="824"/>
                  </a:cubicBezTo>
                  <a:cubicBezTo>
                    <a:pt x="1987" y="832"/>
                    <a:pt x="1987" y="832"/>
                    <a:pt x="1987" y="832"/>
                  </a:cubicBezTo>
                  <a:cubicBezTo>
                    <a:pt x="1988" y="833"/>
                    <a:pt x="1988" y="833"/>
                    <a:pt x="1988" y="833"/>
                  </a:cubicBezTo>
                  <a:cubicBezTo>
                    <a:pt x="1990" y="834"/>
                    <a:pt x="1990" y="834"/>
                    <a:pt x="1990" y="834"/>
                  </a:cubicBezTo>
                  <a:cubicBezTo>
                    <a:pt x="1991" y="836"/>
                    <a:pt x="1991" y="836"/>
                    <a:pt x="1991" y="836"/>
                  </a:cubicBezTo>
                  <a:cubicBezTo>
                    <a:pt x="2013" y="844"/>
                    <a:pt x="2013" y="844"/>
                    <a:pt x="2013" y="844"/>
                  </a:cubicBezTo>
                  <a:cubicBezTo>
                    <a:pt x="2015" y="844"/>
                    <a:pt x="2015" y="844"/>
                    <a:pt x="2015" y="844"/>
                  </a:cubicBezTo>
                  <a:cubicBezTo>
                    <a:pt x="2018" y="843"/>
                    <a:pt x="2018" y="843"/>
                    <a:pt x="2018" y="843"/>
                  </a:cubicBezTo>
                  <a:cubicBezTo>
                    <a:pt x="2019" y="841"/>
                    <a:pt x="2019" y="841"/>
                    <a:pt x="2019" y="841"/>
                  </a:cubicBezTo>
                  <a:cubicBezTo>
                    <a:pt x="2020" y="839"/>
                    <a:pt x="2020" y="839"/>
                    <a:pt x="2020" y="839"/>
                  </a:cubicBezTo>
                  <a:cubicBezTo>
                    <a:pt x="2021" y="838"/>
                    <a:pt x="2021" y="838"/>
                    <a:pt x="2021" y="838"/>
                  </a:cubicBezTo>
                  <a:cubicBezTo>
                    <a:pt x="2021" y="838"/>
                    <a:pt x="2021" y="838"/>
                    <a:pt x="2021" y="838"/>
                  </a:cubicBezTo>
                  <a:cubicBezTo>
                    <a:pt x="2023" y="837"/>
                    <a:pt x="2023" y="837"/>
                    <a:pt x="2023" y="837"/>
                  </a:cubicBezTo>
                  <a:cubicBezTo>
                    <a:pt x="2025" y="836"/>
                    <a:pt x="2025" y="836"/>
                    <a:pt x="2025" y="836"/>
                  </a:cubicBezTo>
                  <a:cubicBezTo>
                    <a:pt x="2027" y="836"/>
                    <a:pt x="2027" y="836"/>
                    <a:pt x="2027" y="836"/>
                  </a:cubicBezTo>
                  <a:cubicBezTo>
                    <a:pt x="2030" y="835"/>
                    <a:pt x="2030" y="835"/>
                    <a:pt x="2030" y="835"/>
                  </a:cubicBezTo>
                  <a:cubicBezTo>
                    <a:pt x="2032" y="834"/>
                    <a:pt x="2032" y="834"/>
                    <a:pt x="2032" y="834"/>
                  </a:cubicBezTo>
                  <a:cubicBezTo>
                    <a:pt x="2035" y="835"/>
                    <a:pt x="2035" y="835"/>
                    <a:pt x="2035" y="835"/>
                  </a:cubicBezTo>
                  <a:cubicBezTo>
                    <a:pt x="2038" y="836"/>
                    <a:pt x="2038" y="836"/>
                    <a:pt x="2038" y="836"/>
                  </a:cubicBezTo>
                  <a:cubicBezTo>
                    <a:pt x="2041" y="838"/>
                    <a:pt x="2041" y="838"/>
                    <a:pt x="2041" y="838"/>
                  </a:cubicBezTo>
                  <a:cubicBezTo>
                    <a:pt x="2044" y="838"/>
                    <a:pt x="2044" y="838"/>
                    <a:pt x="2044" y="838"/>
                  </a:cubicBezTo>
                  <a:cubicBezTo>
                    <a:pt x="2049" y="838"/>
                    <a:pt x="2049" y="838"/>
                    <a:pt x="2049" y="838"/>
                  </a:cubicBezTo>
                  <a:cubicBezTo>
                    <a:pt x="2056" y="837"/>
                    <a:pt x="2056" y="837"/>
                    <a:pt x="2056" y="837"/>
                  </a:cubicBezTo>
                  <a:cubicBezTo>
                    <a:pt x="2060" y="838"/>
                    <a:pt x="2060" y="838"/>
                    <a:pt x="2060" y="838"/>
                  </a:cubicBezTo>
                  <a:cubicBezTo>
                    <a:pt x="2082" y="846"/>
                    <a:pt x="2082" y="846"/>
                    <a:pt x="2082" y="846"/>
                  </a:cubicBezTo>
                  <a:cubicBezTo>
                    <a:pt x="2093" y="852"/>
                    <a:pt x="2093" y="852"/>
                    <a:pt x="2093" y="852"/>
                  </a:cubicBezTo>
                  <a:cubicBezTo>
                    <a:pt x="2096" y="853"/>
                    <a:pt x="2096" y="853"/>
                    <a:pt x="2096" y="853"/>
                  </a:cubicBezTo>
                  <a:cubicBezTo>
                    <a:pt x="2103" y="852"/>
                    <a:pt x="2103" y="852"/>
                    <a:pt x="2103" y="852"/>
                  </a:cubicBezTo>
                  <a:cubicBezTo>
                    <a:pt x="2117" y="852"/>
                    <a:pt x="2117" y="852"/>
                    <a:pt x="2117" y="852"/>
                  </a:cubicBezTo>
                  <a:cubicBezTo>
                    <a:pt x="2126" y="857"/>
                    <a:pt x="2126" y="857"/>
                    <a:pt x="2126" y="857"/>
                  </a:cubicBezTo>
                  <a:cubicBezTo>
                    <a:pt x="2128" y="860"/>
                    <a:pt x="2128" y="860"/>
                    <a:pt x="2128" y="860"/>
                  </a:cubicBezTo>
                  <a:cubicBezTo>
                    <a:pt x="2133" y="864"/>
                    <a:pt x="2133" y="864"/>
                    <a:pt x="2133" y="864"/>
                  </a:cubicBezTo>
                  <a:cubicBezTo>
                    <a:pt x="2134" y="864"/>
                    <a:pt x="2134" y="864"/>
                    <a:pt x="2134" y="864"/>
                  </a:cubicBezTo>
                  <a:cubicBezTo>
                    <a:pt x="2137" y="866"/>
                    <a:pt x="2137" y="866"/>
                    <a:pt x="2137" y="866"/>
                  </a:cubicBezTo>
                  <a:cubicBezTo>
                    <a:pt x="2139" y="868"/>
                    <a:pt x="2139" y="868"/>
                    <a:pt x="2139" y="868"/>
                  </a:cubicBezTo>
                  <a:cubicBezTo>
                    <a:pt x="2140" y="869"/>
                    <a:pt x="2140" y="869"/>
                    <a:pt x="2140" y="869"/>
                  </a:cubicBezTo>
                  <a:cubicBezTo>
                    <a:pt x="2140" y="871"/>
                    <a:pt x="2140" y="871"/>
                    <a:pt x="2140" y="871"/>
                  </a:cubicBezTo>
                  <a:cubicBezTo>
                    <a:pt x="2148" y="898"/>
                    <a:pt x="2148" y="898"/>
                    <a:pt x="2148" y="898"/>
                  </a:cubicBezTo>
                  <a:cubicBezTo>
                    <a:pt x="2150" y="900"/>
                    <a:pt x="2150" y="900"/>
                    <a:pt x="2150" y="900"/>
                  </a:cubicBezTo>
                  <a:cubicBezTo>
                    <a:pt x="2151" y="902"/>
                    <a:pt x="2151" y="902"/>
                    <a:pt x="2151" y="902"/>
                  </a:cubicBezTo>
                  <a:cubicBezTo>
                    <a:pt x="2154" y="903"/>
                    <a:pt x="2154" y="903"/>
                    <a:pt x="2154" y="903"/>
                  </a:cubicBezTo>
                  <a:cubicBezTo>
                    <a:pt x="2163" y="906"/>
                    <a:pt x="2163" y="906"/>
                    <a:pt x="2163" y="906"/>
                  </a:cubicBezTo>
                  <a:cubicBezTo>
                    <a:pt x="2165" y="908"/>
                    <a:pt x="2165" y="908"/>
                    <a:pt x="2165" y="908"/>
                  </a:cubicBezTo>
                  <a:cubicBezTo>
                    <a:pt x="2166" y="909"/>
                    <a:pt x="2166" y="909"/>
                    <a:pt x="2166" y="909"/>
                  </a:cubicBezTo>
                  <a:cubicBezTo>
                    <a:pt x="2167" y="913"/>
                    <a:pt x="2167" y="913"/>
                    <a:pt x="2167" y="913"/>
                  </a:cubicBezTo>
                  <a:cubicBezTo>
                    <a:pt x="2167" y="915"/>
                    <a:pt x="2167" y="915"/>
                    <a:pt x="2167" y="915"/>
                  </a:cubicBezTo>
                  <a:cubicBezTo>
                    <a:pt x="2170" y="917"/>
                    <a:pt x="2170" y="917"/>
                    <a:pt x="2170" y="917"/>
                  </a:cubicBezTo>
                  <a:cubicBezTo>
                    <a:pt x="2173" y="919"/>
                    <a:pt x="2173" y="919"/>
                    <a:pt x="2173" y="919"/>
                  </a:cubicBezTo>
                  <a:cubicBezTo>
                    <a:pt x="2180" y="920"/>
                    <a:pt x="2180" y="920"/>
                    <a:pt x="2180" y="920"/>
                  </a:cubicBezTo>
                  <a:cubicBezTo>
                    <a:pt x="2183" y="922"/>
                    <a:pt x="2183" y="922"/>
                    <a:pt x="2183" y="922"/>
                  </a:cubicBezTo>
                  <a:cubicBezTo>
                    <a:pt x="2184" y="923"/>
                    <a:pt x="2184" y="923"/>
                    <a:pt x="2184" y="923"/>
                  </a:cubicBezTo>
                  <a:cubicBezTo>
                    <a:pt x="2185" y="925"/>
                    <a:pt x="2185" y="925"/>
                    <a:pt x="2185" y="925"/>
                  </a:cubicBezTo>
                  <a:cubicBezTo>
                    <a:pt x="2186" y="926"/>
                    <a:pt x="2186" y="926"/>
                    <a:pt x="2186" y="926"/>
                  </a:cubicBezTo>
                  <a:cubicBezTo>
                    <a:pt x="2188" y="927"/>
                    <a:pt x="2188" y="927"/>
                    <a:pt x="2188" y="927"/>
                  </a:cubicBezTo>
                  <a:cubicBezTo>
                    <a:pt x="2192" y="926"/>
                    <a:pt x="2192" y="926"/>
                    <a:pt x="2192" y="926"/>
                  </a:cubicBezTo>
                  <a:cubicBezTo>
                    <a:pt x="2201" y="925"/>
                    <a:pt x="2201" y="925"/>
                    <a:pt x="2201" y="925"/>
                  </a:cubicBezTo>
                  <a:cubicBezTo>
                    <a:pt x="2206" y="923"/>
                    <a:pt x="2206" y="923"/>
                    <a:pt x="2206" y="923"/>
                  </a:cubicBezTo>
                  <a:cubicBezTo>
                    <a:pt x="2208" y="922"/>
                    <a:pt x="2208" y="922"/>
                    <a:pt x="2208" y="922"/>
                  </a:cubicBezTo>
                  <a:cubicBezTo>
                    <a:pt x="2212" y="913"/>
                    <a:pt x="2212" y="913"/>
                    <a:pt x="2212" y="913"/>
                  </a:cubicBezTo>
                  <a:cubicBezTo>
                    <a:pt x="2213" y="911"/>
                    <a:pt x="2213" y="911"/>
                    <a:pt x="2213" y="911"/>
                  </a:cubicBezTo>
                  <a:cubicBezTo>
                    <a:pt x="2215" y="910"/>
                    <a:pt x="2215" y="910"/>
                    <a:pt x="2215" y="910"/>
                  </a:cubicBezTo>
                  <a:cubicBezTo>
                    <a:pt x="2229" y="903"/>
                    <a:pt x="2229" y="903"/>
                    <a:pt x="2229" y="903"/>
                  </a:cubicBezTo>
                  <a:cubicBezTo>
                    <a:pt x="2251" y="900"/>
                    <a:pt x="2251" y="900"/>
                    <a:pt x="2251" y="900"/>
                  </a:cubicBezTo>
                  <a:cubicBezTo>
                    <a:pt x="2255" y="900"/>
                    <a:pt x="2255" y="900"/>
                    <a:pt x="2255" y="900"/>
                  </a:cubicBezTo>
                  <a:cubicBezTo>
                    <a:pt x="2259" y="900"/>
                    <a:pt x="2259" y="900"/>
                    <a:pt x="2259" y="900"/>
                  </a:cubicBezTo>
                  <a:cubicBezTo>
                    <a:pt x="2266" y="903"/>
                    <a:pt x="2266" y="903"/>
                    <a:pt x="2266" y="903"/>
                  </a:cubicBezTo>
                  <a:cubicBezTo>
                    <a:pt x="2269" y="905"/>
                    <a:pt x="2269" y="905"/>
                    <a:pt x="2269" y="905"/>
                  </a:cubicBezTo>
                  <a:cubicBezTo>
                    <a:pt x="2271" y="907"/>
                    <a:pt x="2271" y="907"/>
                    <a:pt x="2271" y="907"/>
                  </a:cubicBezTo>
                  <a:cubicBezTo>
                    <a:pt x="2275" y="915"/>
                    <a:pt x="2275" y="915"/>
                    <a:pt x="2275" y="915"/>
                  </a:cubicBezTo>
                  <a:cubicBezTo>
                    <a:pt x="2277" y="917"/>
                    <a:pt x="2277" y="917"/>
                    <a:pt x="2277" y="917"/>
                  </a:cubicBezTo>
                  <a:cubicBezTo>
                    <a:pt x="2278" y="919"/>
                    <a:pt x="2278" y="919"/>
                    <a:pt x="2278" y="919"/>
                  </a:cubicBezTo>
                  <a:cubicBezTo>
                    <a:pt x="2283" y="919"/>
                    <a:pt x="2283" y="919"/>
                    <a:pt x="2283" y="919"/>
                  </a:cubicBezTo>
                  <a:cubicBezTo>
                    <a:pt x="2313" y="924"/>
                    <a:pt x="2313" y="924"/>
                    <a:pt x="2313" y="924"/>
                  </a:cubicBezTo>
                  <a:cubicBezTo>
                    <a:pt x="2317" y="926"/>
                    <a:pt x="2317" y="926"/>
                    <a:pt x="2317" y="926"/>
                  </a:cubicBezTo>
                  <a:cubicBezTo>
                    <a:pt x="2320" y="929"/>
                    <a:pt x="2320" y="929"/>
                    <a:pt x="2320" y="929"/>
                  </a:cubicBezTo>
                  <a:cubicBezTo>
                    <a:pt x="2325" y="935"/>
                    <a:pt x="2325" y="935"/>
                    <a:pt x="2325" y="935"/>
                  </a:cubicBezTo>
                  <a:cubicBezTo>
                    <a:pt x="2327" y="937"/>
                    <a:pt x="2327" y="937"/>
                    <a:pt x="2327" y="937"/>
                  </a:cubicBezTo>
                  <a:cubicBezTo>
                    <a:pt x="2329" y="939"/>
                    <a:pt x="2329" y="939"/>
                    <a:pt x="2329" y="939"/>
                  </a:cubicBezTo>
                  <a:cubicBezTo>
                    <a:pt x="2331" y="939"/>
                    <a:pt x="2331" y="939"/>
                    <a:pt x="2331" y="939"/>
                  </a:cubicBezTo>
                  <a:cubicBezTo>
                    <a:pt x="2337" y="940"/>
                    <a:pt x="2337" y="940"/>
                    <a:pt x="2337" y="940"/>
                  </a:cubicBezTo>
                  <a:cubicBezTo>
                    <a:pt x="2365" y="939"/>
                    <a:pt x="2365" y="939"/>
                    <a:pt x="2365" y="939"/>
                  </a:cubicBezTo>
                  <a:cubicBezTo>
                    <a:pt x="2366" y="940"/>
                    <a:pt x="2366" y="940"/>
                    <a:pt x="2366" y="940"/>
                  </a:cubicBezTo>
                  <a:cubicBezTo>
                    <a:pt x="2369" y="940"/>
                    <a:pt x="2369" y="940"/>
                    <a:pt x="2369" y="940"/>
                  </a:cubicBezTo>
                  <a:cubicBezTo>
                    <a:pt x="2378" y="941"/>
                    <a:pt x="2378" y="941"/>
                    <a:pt x="2378" y="941"/>
                  </a:cubicBezTo>
                  <a:cubicBezTo>
                    <a:pt x="2381" y="942"/>
                    <a:pt x="2381" y="942"/>
                    <a:pt x="2381" y="942"/>
                  </a:cubicBezTo>
                  <a:cubicBezTo>
                    <a:pt x="2383" y="944"/>
                    <a:pt x="2383" y="944"/>
                    <a:pt x="2383" y="944"/>
                  </a:cubicBezTo>
                  <a:cubicBezTo>
                    <a:pt x="2383" y="945"/>
                    <a:pt x="2383" y="945"/>
                    <a:pt x="2383" y="945"/>
                  </a:cubicBezTo>
                  <a:cubicBezTo>
                    <a:pt x="2385" y="947"/>
                    <a:pt x="2385" y="947"/>
                    <a:pt x="2385" y="947"/>
                  </a:cubicBezTo>
                  <a:cubicBezTo>
                    <a:pt x="2386" y="948"/>
                    <a:pt x="2386" y="948"/>
                    <a:pt x="2386" y="948"/>
                  </a:cubicBezTo>
                  <a:cubicBezTo>
                    <a:pt x="2389" y="950"/>
                    <a:pt x="2389" y="950"/>
                    <a:pt x="2389" y="950"/>
                  </a:cubicBezTo>
                  <a:cubicBezTo>
                    <a:pt x="2391" y="950"/>
                    <a:pt x="2391" y="950"/>
                    <a:pt x="2391" y="950"/>
                  </a:cubicBezTo>
                  <a:cubicBezTo>
                    <a:pt x="2393" y="950"/>
                    <a:pt x="2393" y="950"/>
                    <a:pt x="2393" y="950"/>
                  </a:cubicBezTo>
                  <a:cubicBezTo>
                    <a:pt x="2396" y="950"/>
                    <a:pt x="2396" y="950"/>
                    <a:pt x="2396" y="950"/>
                  </a:cubicBezTo>
                  <a:cubicBezTo>
                    <a:pt x="2399" y="946"/>
                    <a:pt x="2399" y="946"/>
                    <a:pt x="2399" y="946"/>
                  </a:cubicBezTo>
                  <a:cubicBezTo>
                    <a:pt x="2401" y="944"/>
                    <a:pt x="2401" y="944"/>
                    <a:pt x="2401" y="944"/>
                  </a:cubicBezTo>
                  <a:cubicBezTo>
                    <a:pt x="2402" y="942"/>
                    <a:pt x="2402" y="942"/>
                    <a:pt x="2402" y="942"/>
                  </a:cubicBezTo>
                  <a:cubicBezTo>
                    <a:pt x="2402" y="937"/>
                    <a:pt x="2402" y="937"/>
                    <a:pt x="2402" y="937"/>
                  </a:cubicBezTo>
                  <a:cubicBezTo>
                    <a:pt x="2402" y="933"/>
                    <a:pt x="2402" y="933"/>
                    <a:pt x="2402" y="933"/>
                  </a:cubicBezTo>
                  <a:cubicBezTo>
                    <a:pt x="2403" y="932"/>
                    <a:pt x="2403" y="932"/>
                    <a:pt x="2403" y="932"/>
                  </a:cubicBezTo>
                  <a:cubicBezTo>
                    <a:pt x="2405" y="930"/>
                    <a:pt x="2405" y="930"/>
                    <a:pt x="2405" y="930"/>
                  </a:cubicBezTo>
                  <a:cubicBezTo>
                    <a:pt x="2411" y="928"/>
                    <a:pt x="2411" y="928"/>
                    <a:pt x="2411" y="928"/>
                  </a:cubicBezTo>
                  <a:cubicBezTo>
                    <a:pt x="2436" y="919"/>
                    <a:pt x="2436" y="919"/>
                    <a:pt x="2436" y="919"/>
                  </a:cubicBezTo>
                  <a:cubicBezTo>
                    <a:pt x="2438" y="919"/>
                    <a:pt x="2438" y="919"/>
                    <a:pt x="2438" y="919"/>
                  </a:cubicBezTo>
                  <a:cubicBezTo>
                    <a:pt x="2440" y="917"/>
                    <a:pt x="2440" y="917"/>
                    <a:pt x="2440" y="917"/>
                  </a:cubicBezTo>
                  <a:cubicBezTo>
                    <a:pt x="2446" y="915"/>
                    <a:pt x="2446" y="915"/>
                    <a:pt x="2446" y="915"/>
                  </a:cubicBezTo>
                  <a:cubicBezTo>
                    <a:pt x="2466" y="919"/>
                    <a:pt x="2466" y="919"/>
                    <a:pt x="2466" y="919"/>
                  </a:cubicBezTo>
                  <a:cubicBezTo>
                    <a:pt x="2469" y="923"/>
                    <a:pt x="2469" y="923"/>
                    <a:pt x="2469" y="923"/>
                  </a:cubicBezTo>
                  <a:cubicBezTo>
                    <a:pt x="2472" y="926"/>
                    <a:pt x="2472" y="926"/>
                    <a:pt x="2472" y="926"/>
                  </a:cubicBezTo>
                  <a:cubicBezTo>
                    <a:pt x="2479" y="933"/>
                    <a:pt x="2479" y="933"/>
                    <a:pt x="2479" y="933"/>
                  </a:cubicBezTo>
                  <a:cubicBezTo>
                    <a:pt x="2482" y="936"/>
                    <a:pt x="2482" y="936"/>
                    <a:pt x="2482" y="936"/>
                  </a:cubicBezTo>
                  <a:cubicBezTo>
                    <a:pt x="2487" y="945"/>
                    <a:pt x="2487" y="945"/>
                    <a:pt x="2487" y="945"/>
                  </a:cubicBezTo>
                  <a:cubicBezTo>
                    <a:pt x="2489" y="948"/>
                    <a:pt x="2489" y="948"/>
                    <a:pt x="2489" y="948"/>
                  </a:cubicBezTo>
                  <a:cubicBezTo>
                    <a:pt x="2490" y="950"/>
                    <a:pt x="2490" y="950"/>
                    <a:pt x="2490" y="950"/>
                  </a:cubicBezTo>
                  <a:cubicBezTo>
                    <a:pt x="2491" y="951"/>
                    <a:pt x="2491" y="951"/>
                    <a:pt x="2491" y="951"/>
                  </a:cubicBezTo>
                  <a:cubicBezTo>
                    <a:pt x="2493" y="951"/>
                    <a:pt x="2493" y="951"/>
                    <a:pt x="2493" y="951"/>
                  </a:cubicBezTo>
                  <a:cubicBezTo>
                    <a:pt x="2500" y="953"/>
                    <a:pt x="2500" y="953"/>
                    <a:pt x="2500" y="953"/>
                  </a:cubicBezTo>
                  <a:cubicBezTo>
                    <a:pt x="2505" y="956"/>
                    <a:pt x="2505" y="956"/>
                    <a:pt x="2505" y="956"/>
                  </a:cubicBezTo>
                  <a:cubicBezTo>
                    <a:pt x="2509" y="956"/>
                    <a:pt x="2509" y="956"/>
                    <a:pt x="2509" y="956"/>
                  </a:cubicBezTo>
                  <a:cubicBezTo>
                    <a:pt x="2510" y="957"/>
                    <a:pt x="2510" y="957"/>
                    <a:pt x="2510" y="957"/>
                  </a:cubicBezTo>
                  <a:cubicBezTo>
                    <a:pt x="2512" y="958"/>
                    <a:pt x="2512" y="958"/>
                    <a:pt x="2512" y="958"/>
                  </a:cubicBezTo>
                  <a:cubicBezTo>
                    <a:pt x="2512" y="959"/>
                    <a:pt x="2512" y="959"/>
                    <a:pt x="2512" y="959"/>
                  </a:cubicBezTo>
                  <a:cubicBezTo>
                    <a:pt x="2517" y="966"/>
                    <a:pt x="2517" y="966"/>
                    <a:pt x="2517" y="966"/>
                  </a:cubicBezTo>
                  <a:cubicBezTo>
                    <a:pt x="2520" y="969"/>
                    <a:pt x="2520" y="969"/>
                    <a:pt x="2520" y="969"/>
                  </a:cubicBezTo>
                  <a:cubicBezTo>
                    <a:pt x="2521" y="971"/>
                    <a:pt x="2521" y="971"/>
                    <a:pt x="2521" y="971"/>
                  </a:cubicBezTo>
                  <a:cubicBezTo>
                    <a:pt x="2522" y="973"/>
                    <a:pt x="2522" y="973"/>
                    <a:pt x="2522" y="973"/>
                  </a:cubicBezTo>
                  <a:cubicBezTo>
                    <a:pt x="2524" y="981"/>
                    <a:pt x="2524" y="981"/>
                    <a:pt x="2524" y="981"/>
                  </a:cubicBezTo>
                  <a:cubicBezTo>
                    <a:pt x="2525" y="984"/>
                    <a:pt x="2525" y="984"/>
                    <a:pt x="2525" y="984"/>
                  </a:cubicBezTo>
                  <a:cubicBezTo>
                    <a:pt x="2525" y="989"/>
                    <a:pt x="2525" y="989"/>
                    <a:pt x="2525" y="989"/>
                  </a:cubicBezTo>
                  <a:cubicBezTo>
                    <a:pt x="2523" y="1003"/>
                    <a:pt x="2523" y="1003"/>
                    <a:pt x="2523" y="1003"/>
                  </a:cubicBezTo>
                  <a:cubicBezTo>
                    <a:pt x="2522" y="1008"/>
                    <a:pt x="2522" y="1008"/>
                    <a:pt x="2522" y="1008"/>
                  </a:cubicBezTo>
                  <a:cubicBezTo>
                    <a:pt x="2521" y="1014"/>
                    <a:pt x="2521" y="1014"/>
                    <a:pt x="2521" y="1014"/>
                  </a:cubicBezTo>
                  <a:cubicBezTo>
                    <a:pt x="2521" y="1010"/>
                    <a:pt x="2521" y="1010"/>
                    <a:pt x="2521" y="1010"/>
                  </a:cubicBezTo>
                  <a:cubicBezTo>
                    <a:pt x="2521" y="1015"/>
                    <a:pt x="2521" y="1015"/>
                    <a:pt x="2521" y="1015"/>
                  </a:cubicBezTo>
                  <a:cubicBezTo>
                    <a:pt x="2519" y="1019"/>
                    <a:pt x="2519" y="1019"/>
                    <a:pt x="2519" y="1019"/>
                  </a:cubicBezTo>
                  <a:cubicBezTo>
                    <a:pt x="2518" y="1021"/>
                    <a:pt x="2518" y="1021"/>
                    <a:pt x="2518" y="1021"/>
                  </a:cubicBezTo>
                  <a:cubicBezTo>
                    <a:pt x="2514" y="1024"/>
                    <a:pt x="2514" y="1024"/>
                    <a:pt x="2514" y="1024"/>
                  </a:cubicBezTo>
                  <a:cubicBezTo>
                    <a:pt x="2512" y="1026"/>
                    <a:pt x="2512" y="1026"/>
                    <a:pt x="2512" y="1026"/>
                  </a:cubicBezTo>
                  <a:cubicBezTo>
                    <a:pt x="2512" y="1028"/>
                    <a:pt x="2512" y="1028"/>
                    <a:pt x="2512" y="1028"/>
                  </a:cubicBezTo>
                  <a:cubicBezTo>
                    <a:pt x="2512" y="1029"/>
                    <a:pt x="2512" y="1029"/>
                    <a:pt x="2512" y="1029"/>
                  </a:cubicBezTo>
                  <a:cubicBezTo>
                    <a:pt x="2512" y="1033"/>
                    <a:pt x="2512" y="1033"/>
                    <a:pt x="2512" y="1033"/>
                  </a:cubicBezTo>
                  <a:cubicBezTo>
                    <a:pt x="2512" y="1040"/>
                    <a:pt x="2512" y="1040"/>
                    <a:pt x="2512" y="1040"/>
                  </a:cubicBezTo>
                  <a:cubicBezTo>
                    <a:pt x="2512" y="1047"/>
                    <a:pt x="2512" y="1047"/>
                    <a:pt x="2512" y="1047"/>
                  </a:cubicBezTo>
                  <a:cubicBezTo>
                    <a:pt x="2514" y="1054"/>
                    <a:pt x="2514" y="1054"/>
                    <a:pt x="2514" y="1054"/>
                  </a:cubicBezTo>
                  <a:cubicBezTo>
                    <a:pt x="2517" y="1063"/>
                    <a:pt x="2517" y="1063"/>
                    <a:pt x="2517" y="1063"/>
                  </a:cubicBezTo>
                  <a:cubicBezTo>
                    <a:pt x="2509" y="1066"/>
                    <a:pt x="2509" y="1066"/>
                    <a:pt x="2509" y="1066"/>
                  </a:cubicBezTo>
                  <a:cubicBezTo>
                    <a:pt x="2500" y="1074"/>
                    <a:pt x="2500" y="1074"/>
                    <a:pt x="2500" y="1074"/>
                  </a:cubicBezTo>
                  <a:cubicBezTo>
                    <a:pt x="2493" y="1084"/>
                    <a:pt x="2493" y="1084"/>
                    <a:pt x="2493" y="1084"/>
                  </a:cubicBezTo>
                  <a:cubicBezTo>
                    <a:pt x="2489" y="1095"/>
                    <a:pt x="2489" y="1095"/>
                    <a:pt x="2489" y="1095"/>
                  </a:cubicBezTo>
                  <a:cubicBezTo>
                    <a:pt x="2490" y="1107"/>
                    <a:pt x="2490" y="1107"/>
                    <a:pt x="2490" y="1107"/>
                  </a:cubicBezTo>
                  <a:cubicBezTo>
                    <a:pt x="2496" y="1109"/>
                    <a:pt x="2496" y="1109"/>
                    <a:pt x="2496" y="1109"/>
                  </a:cubicBezTo>
                  <a:cubicBezTo>
                    <a:pt x="2514" y="1105"/>
                    <a:pt x="2514" y="1105"/>
                    <a:pt x="2514" y="1105"/>
                  </a:cubicBezTo>
                  <a:cubicBezTo>
                    <a:pt x="2516" y="1110"/>
                    <a:pt x="2516" y="1110"/>
                    <a:pt x="2516" y="1110"/>
                  </a:cubicBezTo>
                  <a:cubicBezTo>
                    <a:pt x="2521" y="1136"/>
                    <a:pt x="2521" y="1136"/>
                    <a:pt x="2521" y="1136"/>
                  </a:cubicBezTo>
                  <a:cubicBezTo>
                    <a:pt x="2524" y="1148"/>
                    <a:pt x="2524" y="1148"/>
                    <a:pt x="2524" y="1148"/>
                  </a:cubicBezTo>
                  <a:cubicBezTo>
                    <a:pt x="2524" y="1166"/>
                    <a:pt x="2524" y="1166"/>
                    <a:pt x="2524" y="1166"/>
                  </a:cubicBezTo>
                  <a:cubicBezTo>
                    <a:pt x="2523" y="1173"/>
                    <a:pt x="2523" y="1173"/>
                    <a:pt x="2523" y="1173"/>
                  </a:cubicBezTo>
                  <a:cubicBezTo>
                    <a:pt x="2519" y="1177"/>
                    <a:pt x="2519" y="1177"/>
                    <a:pt x="2519" y="1177"/>
                  </a:cubicBezTo>
                  <a:cubicBezTo>
                    <a:pt x="2508" y="1188"/>
                    <a:pt x="2508" y="1188"/>
                    <a:pt x="2508" y="1188"/>
                  </a:cubicBezTo>
                  <a:cubicBezTo>
                    <a:pt x="2509" y="1188"/>
                    <a:pt x="2509" y="1188"/>
                    <a:pt x="2509" y="1188"/>
                  </a:cubicBezTo>
                  <a:cubicBezTo>
                    <a:pt x="2526" y="1199"/>
                    <a:pt x="2526" y="1199"/>
                    <a:pt x="2526" y="1199"/>
                  </a:cubicBezTo>
                  <a:cubicBezTo>
                    <a:pt x="2537" y="1203"/>
                    <a:pt x="2537" y="1203"/>
                    <a:pt x="2537" y="1203"/>
                  </a:cubicBezTo>
                  <a:cubicBezTo>
                    <a:pt x="2550" y="1215"/>
                    <a:pt x="2550" y="1215"/>
                    <a:pt x="2550" y="1215"/>
                  </a:cubicBezTo>
                  <a:cubicBezTo>
                    <a:pt x="2557" y="1221"/>
                    <a:pt x="2557" y="1221"/>
                    <a:pt x="2557" y="1221"/>
                  </a:cubicBezTo>
                  <a:cubicBezTo>
                    <a:pt x="2559" y="1223"/>
                    <a:pt x="2559" y="1223"/>
                    <a:pt x="2559" y="1223"/>
                  </a:cubicBezTo>
                  <a:cubicBezTo>
                    <a:pt x="2565" y="1234"/>
                    <a:pt x="2565" y="1234"/>
                    <a:pt x="2565" y="1234"/>
                  </a:cubicBezTo>
                  <a:cubicBezTo>
                    <a:pt x="2568" y="1235"/>
                    <a:pt x="2568" y="1235"/>
                    <a:pt x="2568" y="1235"/>
                  </a:cubicBezTo>
                  <a:cubicBezTo>
                    <a:pt x="2595" y="1238"/>
                    <a:pt x="2595" y="1238"/>
                    <a:pt x="2595" y="1238"/>
                  </a:cubicBezTo>
                  <a:cubicBezTo>
                    <a:pt x="2620" y="1235"/>
                    <a:pt x="2620" y="1235"/>
                    <a:pt x="2620" y="1235"/>
                  </a:cubicBezTo>
                  <a:cubicBezTo>
                    <a:pt x="2623" y="1234"/>
                    <a:pt x="2623" y="1234"/>
                    <a:pt x="2623" y="1234"/>
                  </a:cubicBezTo>
                  <a:cubicBezTo>
                    <a:pt x="2629" y="1229"/>
                    <a:pt x="2629" y="1229"/>
                    <a:pt x="2629" y="1229"/>
                  </a:cubicBezTo>
                  <a:cubicBezTo>
                    <a:pt x="2628" y="1222"/>
                    <a:pt x="2628" y="1222"/>
                    <a:pt x="2628" y="1222"/>
                  </a:cubicBezTo>
                  <a:cubicBezTo>
                    <a:pt x="2626" y="1218"/>
                    <a:pt x="2626" y="1218"/>
                    <a:pt x="2626" y="1218"/>
                  </a:cubicBezTo>
                  <a:cubicBezTo>
                    <a:pt x="2626" y="1214"/>
                    <a:pt x="2626" y="1214"/>
                    <a:pt x="2626" y="1214"/>
                  </a:cubicBezTo>
                  <a:cubicBezTo>
                    <a:pt x="2628" y="1209"/>
                    <a:pt x="2628" y="1209"/>
                    <a:pt x="2628" y="1209"/>
                  </a:cubicBezTo>
                  <a:cubicBezTo>
                    <a:pt x="2631" y="1206"/>
                    <a:pt x="2631" y="1206"/>
                    <a:pt x="2631" y="1206"/>
                  </a:cubicBezTo>
                  <a:cubicBezTo>
                    <a:pt x="2653" y="1193"/>
                    <a:pt x="2653" y="1193"/>
                    <a:pt x="2653" y="1193"/>
                  </a:cubicBezTo>
                  <a:cubicBezTo>
                    <a:pt x="2656" y="1186"/>
                    <a:pt x="2656" y="1186"/>
                    <a:pt x="2656" y="1186"/>
                  </a:cubicBezTo>
                  <a:cubicBezTo>
                    <a:pt x="2655" y="1179"/>
                    <a:pt x="2655" y="1179"/>
                    <a:pt x="2655" y="1179"/>
                  </a:cubicBezTo>
                  <a:cubicBezTo>
                    <a:pt x="2634" y="1154"/>
                    <a:pt x="2634" y="1154"/>
                    <a:pt x="2634" y="1154"/>
                  </a:cubicBezTo>
                  <a:cubicBezTo>
                    <a:pt x="2630" y="1144"/>
                    <a:pt x="2630" y="1144"/>
                    <a:pt x="2630" y="1144"/>
                  </a:cubicBezTo>
                  <a:cubicBezTo>
                    <a:pt x="2630" y="1132"/>
                    <a:pt x="2630" y="1132"/>
                    <a:pt x="2630" y="1132"/>
                  </a:cubicBezTo>
                  <a:cubicBezTo>
                    <a:pt x="2637" y="1118"/>
                    <a:pt x="2637" y="1118"/>
                    <a:pt x="2637" y="1118"/>
                  </a:cubicBezTo>
                  <a:cubicBezTo>
                    <a:pt x="2656" y="1095"/>
                    <a:pt x="2656" y="1095"/>
                    <a:pt x="2656" y="1095"/>
                  </a:cubicBezTo>
                  <a:cubicBezTo>
                    <a:pt x="2663" y="1082"/>
                    <a:pt x="2663" y="1082"/>
                    <a:pt x="2663" y="1082"/>
                  </a:cubicBezTo>
                  <a:cubicBezTo>
                    <a:pt x="2664" y="1074"/>
                    <a:pt x="2664" y="1074"/>
                    <a:pt x="2664" y="1074"/>
                  </a:cubicBezTo>
                  <a:cubicBezTo>
                    <a:pt x="2665" y="1069"/>
                    <a:pt x="2665" y="1069"/>
                    <a:pt x="2665" y="1069"/>
                  </a:cubicBezTo>
                  <a:cubicBezTo>
                    <a:pt x="2673" y="1039"/>
                    <a:pt x="2673" y="1039"/>
                    <a:pt x="2673" y="1039"/>
                  </a:cubicBezTo>
                  <a:cubicBezTo>
                    <a:pt x="2676" y="1033"/>
                    <a:pt x="2676" y="1033"/>
                    <a:pt x="2676" y="1033"/>
                  </a:cubicBezTo>
                  <a:cubicBezTo>
                    <a:pt x="2679" y="1031"/>
                    <a:pt x="2679" y="1031"/>
                    <a:pt x="2679" y="1031"/>
                  </a:cubicBezTo>
                  <a:cubicBezTo>
                    <a:pt x="2687" y="1027"/>
                    <a:pt x="2687" y="1027"/>
                    <a:pt x="2687" y="1027"/>
                  </a:cubicBezTo>
                  <a:cubicBezTo>
                    <a:pt x="2690" y="1025"/>
                    <a:pt x="2690" y="1025"/>
                    <a:pt x="2690" y="1025"/>
                  </a:cubicBezTo>
                  <a:cubicBezTo>
                    <a:pt x="2694" y="1021"/>
                    <a:pt x="2694" y="1021"/>
                    <a:pt x="2694" y="1021"/>
                  </a:cubicBezTo>
                  <a:cubicBezTo>
                    <a:pt x="2699" y="1009"/>
                    <a:pt x="2699" y="1009"/>
                    <a:pt x="2699" y="1009"/>
                  </a:cubicBezTo>
                  <a:cubicBezTo>
                    <a:pt x="2702" y="1016"/>
                    <a:pt x="2702" y="1016"/>
                    <a:pt x="2702" y="1016"/>
                  </a:cubicBezTo>
                  <a:cubicBezTo>
                    <a:pt x="2705" y="1014"/>
                    <a:pt x="2705" y="1014"/>
                    <a:pt x="2705" y="1014"/>
                  </a:cubicBezTo>
                  <a:cubicBezTo>
                    <a:pt x="2711" y="1011"/>
                    <a:pt x="2711" y="1011"/>
                    <a:pt x="2711" y="1011"/>
                  </a:cubicBezTo>
                  <a:cubicBezTo>
                    <a:pt x="2714" y="1010"/>
                    <a:pt x="2714" y="1010"/>
                    <a:pt x="2714" y="1010"/>
                  </a:cubicBezTo>
                  <a:cubicBezTo>
                    <a:pt x="2717" y="1006"/>
                    <a:pt x="2717" y="1006"/>
                    <a:pt x="2717" y="1006"/>
                  </a:cubicBezTo>
                  <a:cubicBezTo>
                    <a:pt x="2723" y="997"/>
                    <a:pt x="2723" y="997"/>
                    <a:pt x="2723" y="997"/>
                  </a:cubicBezTo>
                  <a:cubicBezTo>
                    <a:pt x="2727" y="995"/>
                    <a:pt x="2727" y="995"/>
                    <a:pt x="2727" y="995"/>
                  </a:cubicBezTo>
                  <a:cubicBezTo>
                    <a:pt x="2735" y="992"/>
                    <a:pt x="2735" y="992"/>
                    <a:pt x="2735" y="992"/>
                  </a:cubicBezTo>
                  <a:cubicBezTo>
                    <a:pt x="2739" y="996"/>
                    <a:pt x="2739" y="996"/>
                    <a:pt x="2739" y="996"/>
                  </a:cubicBezTo>
                  <a:cubicBezTo>
                    <a:pt x="2743" y="1011"/>
                    <a:pt x="2743" y="1011"/>
                    <a:pt x="2743" y="1011"/>
                  </a:cubicBezTo>
                  <a:cubicBezTo>
                    <a:pt x="2749" y="1020"/>
                    <a:pt x="2749" y="1020"/>
                    <a:pt x="2749" y="1020"/>
                  </a:cubicBezTo>
                  <a:cubicBezTo>
                    <a:pt x="2755" y="1009"/>
                    <a:pt x="2755" y="1009"/>
                    <a:pt x="2755" y="1009"/>
                  </a:cubicBezTo>
                  <a:cubicBezTo>
                    <a:pt x="2761" y="1018"/>
                    <a:pt x="2761" y="1018"/>
                    <a:pt x="2761" y="1018"/>
                  </a:cubicBezTo>
                  <a:cubicBezTo>
                    <a:pt x="2770" y="1018"/>
                    <a:pt x="2770" y="1018"/>
                    <a:pt x="2770" y="1018"/>
                  </a:cubicBezTo>
                  <a:cubicBezTo>
                    <a:pt x="2774" y="1011"/>
                    <a:pt x="2774" y="1011"/>
                    <a:pt x="2774" y="1011"/>
                  </a:cubicBezTo>
                  <a:cubicBezTo>
                    <a:pt x="2781" y="1023"/>
                    <a:pt x="2781" y="1023"/>
                    <a:pt x="2781" y="1023"/>
                  </a:cubicBezTo>
                  <a:cubicBezTo>
                    <a:pt x="2783" y="1029"/>
                    <a:pt x="2783" y="1029"/>
                    <a:pt x="2783" y="1029"/>
                  </a:cubicBezTo>
                  <a:cubicBezTo>
                    <a:pt x="2784" y="1029"/>
                    <a:pt x="2784" y="1029"/>
                    <a:pt x="2784" y="1029"/>
                  </a:cubicBezTo>
                  <a:cubicBezTo>
                    <a:pt x="2786" y="1028"/>
                    <a:pt x="2786" y="1028"/>
                    <a:pt x="2786" y="1028"/>
                  </a:cubicBezTo>
                  <a:cubicBezTo>
                    <a:pt x="2790" y="1023"/>
                    <a:pt x="2790" y="1023"/>
                    <a:pt x="2790" y="1023"/>
                  </a:cubicBezTo>
                  <a:cubicBezTo>
                    <a:pt x="2795" y="1018"/>
                    <a:pt x="2795" y="1018"/>
                    <a:pt x="2795" y="1018"/>
                  </a:cubicBezTo>
                  <a:cubicBezTo>
                    <a:pt x="2799" y="1015"/>
                    <a:pt x="2799" y="1015"/>
                    <a:pt x="2799" y="1015"/>
                  </a:cubicBezTo>
                  <a:cubicBezTo>
                    <a:pt x="2806" y="1010"/>
                    <a:pt x="2806" y="1010"/>
                    <a:pt x="2806" y="1010"/>
                  </a:cubicBezTo>
                  <a:cubicBezTo>
                    <a:pt x="2820" y="1017"/>
                    <a:pt x="2820" y="1017"/>
                    <a:pt x="2820" y="1017"/>
                  </a:cubicBezTo>
                  <a:cubicBezTo>
                    <a:pt x="2822" y="1014"/>
                    <a:pt x="2822" y="1014"/>
                    <a:pt x="2822" y="1014"/>
                  </a:cubicBezTo>
                  <a:cubicBezTo>
                    <a:pt x="2823" y="1010"/>
                    <a:pt x="2823" y="1010"/>
                    <a:pt x="2823" y="1010"/>
                  </a:cubicBezTo>
                  <a:cubicBezTo>
                    <a:pt x="2820" y="1003"/>
                    <a:pt x="2820" y="1003"/>
                    <a:pt x="2820" y="1003"/>
                  </a:cubicBezTo>
                  <a:cubicBezTo>
                    <a:pt x="2813" y="995"/>
                    <a:pt x="2813" y="995"/>
                    <a:pt x="2813" y="995"/>
                  </a:cubicBezTo>
                  <a:cubicBezTo>
                    <a:pt x="2813" y="992"/>
                    <a:pt x="2813" y="992"/>
                    <a:pt x="2813" y="992"/>
                  </a:cubicBezTo>
                  <a:cubicBezTo>
                    <a:pt x="2813" y="989"/>
                    <a:pt x="2813" y="989"/>
                    <a:pt x="2813" y="989"/>
                  </a:cubicBezTo>
                  <a:cubicBezTo>
                    <a:pt x="2816" y="986"/>
                    <a:pt x="2816" y="986"/>
                    <a:pt x="2816" y="986"/>
                  </a:cubicBezTo>
                  <a:cubicBezTo>
                    <a:pt x="2821" y="986"/>
                    <a:pt x="2821" y="986"/>
                    <a:pt x="2821" y="986"/>
                  </a:cubicBezTo>
                  <a:cubicBezTo>
                    <a:pt x="2830" y="984"/>
                    <a:pt x="2830" y="984"/>
                    <a:pt x="2830" y="984"/>
                  </a:cubicBezTo>
                  <a:cubicBezTo>
                    <a:pt x="2835" y="983"/>
                    <a:pt x="2835" y="983"/>
                    <a:pt x="2835" y="983"/>
                  </a:cubicBezTo>
                  <a:cubicBezTo>
                    <a:pt x="2840" y="980"/>
                    <a:pt x="2840" y="980"/>
                    <a:pt x="2840" y="980"/>
                  </a:cubicBezTo>
                  <a:cubicBezTo>
                    <a:pt x="2842" y="975"/>
                    <a:pt x="2842" y="975"/>
                    <a:pt x="2842" y="975"/>
                  </a:cubicBezTo>
                  <a:cubicBezTo>
                    <a:pt x="2844" y="971"/>
                    <a:pt x="2844" y="971"/>
                    <a:pt x="2844" y="971"/>
                  </a:cubicBezTo>
                  <a:cubicBezTo>
                    <a:pt x="2845" y="964"/>
                    <a:pt x="2845" y="964"/>
                    <a:pt x="2845" y="964"/>
                  </a:cubicBezTo>
                  <a:cubicBezTo>
                    <a:pt x="2844" y="958"/>
                    <a:pt x="2844" y="958"/>
                    <a:pt x="2844" y="958"/>
                  </a:cubicBezTo>
                  <a:cubicBezTo>
                    <a:pt x="2838" y="950"/>
                    <a:pt x="2838" y="950"/>
                    <a:pt x="2838" y="950"/>
                  </a:cubicBezTo>
                  <a:cubicBezTo>
                    <a:pt x="2830" y="943"/>
                    <a:pt x="2830" y="943"/>
                    <a:pt x="2830" y="943"/>
                  </a:cubicBezTo>
                  <a:cubicBezTo>
                    <a:pt x="2825" y="937"/>
                    <a:pt x="2825" y="937"/>
                    <a:pt x="2825" y="937"/>
                  </a:cubicBezTo>
                  <a:cubicBezTo>
                    <a:pt x="2822" y="936"/>
                    <a:pt x="2822" y="936"/>
                    <a:pt x="2822" y="936"/>
                  </a:cubicBezTo>
                  <a:cubicBezTo>
                    <a:pt x="2819" y="936"/>
                    <a:pt x="2819" y="936"/>
                    <a:pt x="2819" y="936"/>
                  </a:cubicBezTo>
                  <a:cubicBezTo>
                    <a:pt x="2817" y="935"/>
                    <a:pt x="2817" y="935"/>
                    <a:pt x="2817" y="935"/>
                  </a:cubicBezTo>
                  <a:cubicBezTo>
                    <a:pt x="2814" y="934"/>
                    <a:pt x="2814" y="934"/>
                    <a:pt x="2814" y="934"/>
                  </a:cubicBezTo>
                  <a:cubicBezTo>
                    <a:pt x="2804" y="926"/>
                    <a:pt x="2804" y="926"/>
                    <a:pt x="2804" y="926"/>
                  </a:cubicBezTo>
                  <a:cubicBezTo>
                    <a:pt x="2799" y="924"/>
                    <a:pt x="2799" y="924"/>
                    <a:pt x="2799" y="924"/>
                  </a:cubicBezTo>
                  <a:cubicBezTo>
                    <a:pt x="2782" y="919"/>
                    <a:pt x="2782" y="919"/>
                    <a:pt x="2782" y="919"/>
                  </a:cubicBezTo>
                  <a:cubicBezTo>
                    <a:pt x="2778" y="917"/>
                    <a:pt x="2778" y="917"/>
                    <a:pt x="2778" y="917"/>
                  </a:cubicBezTo>
                  <a:cubicBezTo>
                    <a:pt x="2775" y="914"/>
                    <a:pt x="2775" y="914"/>
                    <a:pt x="2775" y="914"/>
                  </a:cubicBezTo>
                  <a:cubicBezTo>
                    <a:pt x="2772" y="908"/>
                    <a:pt x="2772" y="908"/>
                    <a:pt x="2772" y="908"/>
                  </a:cubicBezTo>
                  <a:cubicBezTo>
                    <a:pt x="2769" y="889"/>
                    <a:pt x="2769" y="889"/>
                    <a:pt x="2769" y="889"/>
                  </a:cubicBezTo>
                  <a:cubicBezTo>
                    <a:pt x="2766" y="884"/>
                    <a:pt x="2766" y="884"/>
                    <a:pt x="2766" y="884"/>
                  </a:cubicBezTo>
                  <a:cubicBezTo>
                    <a:pt x="2764" y="881"/>
                    <a:pt x="2764" y="881"/>
                    <a:pt x="2764" y="881"/>
                  </a:cubicBezTo>
                  <a:cubicBezTo>
                    <a:pt x="2760" y="880"/>
                    <a:pt x="2760" y="880"/>
                    <a:pt x="2760" y="880"/>
                  </a:cubicBezTo>
                  <a:cubicBezTo>
                    <a:pt x="2756" y="878"/>
                    <a:pt x="2756" y="878"/>
                    <a:pt x="2756" y="878"/>
                  </a:cubicBezTo>
                  <a:cubicBezTo>
                    <a:pt x="2743" y="875"/>
                    <a:pt x="2743" y="875"/>
                    <a:pt x="2743" y="875"/>
                  </a:cubicBezTo>
                  <a:cubicBezTo>
                    <a:pt x="2739" y="873"/>
                    <a:pt x="2739" y="873"/>
                    <a:pt x="2739" y="873"/>
                  </a:cubicBezTo>
                  <a:cubicBezTo>
                    <a:pt x="2734" y="869"/>
                    <a:pt x="2734" y="869"/>
                    <a:pt x="2734" y="869"/>
                  </a:cubicBezTo>
                  <a:cubicBezTo>
                    <a:pt x="2731" y="866"/>
                    <a:pt x="2731" y="866"/>
                    <a:pt x="2731" y="866"/>
                  </a:cubicBezTo>
                  <a:cubicBezTo>
                    <a:pt x="2728" y="860"/>
                    <a:pt x="2728" y="860"/>
                    <a:pt x="2728" y="860"/>
                  </a:cubicBezTo>
                  <a:cubicBezTo>
                    <a:pt x="2725" y="843"/>
                    <a:pt x="2725" y="843"/>
                    <a:pt x="2725" y="843"/>
                  </a:cubicBezTo>
                  <a:cubicBezTo>
                    <a:pt x="2724" y="839"/>
                    <a:pt x="2724" y="839"/>
                    <a:pt x="2724" y="839"/>
                  </a:cubicBezTo>
                  <a:cubicBezTo>
                    <a:pt x="2722" y="835"/>
                    <a:pt x="2722" y="835"/>
                    <a:pt x="2722" y="835"/>
                  </a:cubicBezTo>
                  <a:cubicBezTo>
                    <a:pt x="2718" y="834"/>
                    <a:pt x="2718" y="834"/>
                    <a:pt x="2718" y="834"/>
                  </a:cubicBezTo>
                  <a:cubicBezTo>
                    <a:pt x="2715" y="834"/>
                    <a:pt x="2715" y="834"/>
                    <a:pt x="2715" y="834"/>
                  </a:cubicBezTo>
                  <a:cubicBezTo>
                    <a:pt x="2711" y="834"/>
                    <a:pt x="2711" y="834"/>
                    <a:pt x="2711" y="834"/>
                  </a:cubicBezTo>
                  <a:cubicBezTo>
                    <a:pt x="2708" y="835"/>
                    <a:pt x="2708" y="835"/>
                    <a:pt x="2708" y="835"/>
                  </a:cubicBezTo>
                  <a:cubicBezTo>
                    <a:pt x="2706" y="837"/>
                    <a:pt x="2706" y="837"/>
                    <a:pt x="2706" y="837"/>
                  </a:cubicBezTo>
                  <a:cubicBezTo>
                    <a:pt x="2705" y="828"/>
                    <a:pt x="2705" y="828"/>
                    <a:pt x="2705" y="828"/>
                  </a:cubicBezTo>
                  <a:cubicBezTo>
                    <a:pt x="2704" y="830"/>
                    <a:pt x="2704" y="830"/>
                    <a:pt x="2704" y="830"/>
                  </a:cubicBezTo>
                  <a:cubicBezTo>
                    <a:pt x="2704" y="832"/>
                    <a:pt x="2704" y="832"/>
                    <a:pt x="2704" y="832"/>
                  </a:cubicBezTo>
                  <a:cubicBezTo>
                    <a:pt x="2704" y="834"/>
                    <a:pt x="2704" y="834"/>
                    <a:pt x="2704" y="834"/>
                  </a:cubicBezTo>
                  <a:cubicBezTo>
                    <a:pt x="2704" y="835"/>
                    <a:pt x="2704" y="835"/>
                    <a:pt x="2704" y="835"/>
                  </a:cubicBezTo>
                  <a:cubicBezTo>
                    <a:pt x="2705" y="836"/>
                    <a:pt x="2705" y="836"/>
                    <a:pt x="2705" y="836"/>
                  </a:cubicBezTo>
                  <a:cubicBezTo>
                    <a:pt x="2704" y="838"/>
                    <a:pt x="2704" y="838"/>
                    <a:pt x="2704" y="838"/>
                  </a:cubicBezTo>
                  <a:cubicBezTo>
                    <a:pt x="2703" y="839"/>
                    <a:pt x="2703" y="839"/>
                    <a:pt x="2703" y="839"/>
                  </a:cubicBezTo>
                  <a:cubicBezTo>
                    <a:pt x="2701" y="839"/>
                    <a:pt x="2701" y="839"/>
                    <a:pt x="2701" y="839"/>
                  </a:cubicBezTo>
                  <a:cubicBezTo>
                    <a:pt x="2698" y="840"/>
                    <a:pt x="2698" y="840"/>
                    <a:pt x="2698" y="840"/>
                  </a:cubicBezTo>
                  <a:cubicBezTo>
                    <a:pt x="2695" y="839"/>
                    <a:pt x="2695" y="839"/>
                    <a:pt x="2695" y="839"/>
                  </a:cubicBezTo>
                  <a:cubicBezTo>
                    <a:pt x="2685" y="837"/>
                    <a:pt x="2685" y="837"/>
                    <a:pt x="2685" y="837"/>
                  </a:cubicBezTo>
                  <a:cubicBezTo>
                    <a:pt x="2681" y="836"/>
                    <a:pt x="2681" y="836"/>
                    <a:pt x="2681" y="836"/>
                  </a:cubicBezTo>
                  <a:cubicBezTo>
                    <a:pt x="2678" y="834"/>
                    <a:pt x="2678" y="834"/>
                    <a:pt x="2678" y="834"/>
                  </a:cubicBezTo>
                  <a:cubicBezTo>
                    <a:pt x="2677" y="831"/>
                    <a:pt x="2677" y="831"/>
                    <a:pt x="2677" y="831"/>
                  </a:cubicBezTo>
                  <a:cubicBezTo>
                    <a:pt x="2678" y="828"/>
                    <a:pt x="2678" y="828"/>
                    <a:pt x="2678" y="828"/>
                  </a:cubicBezTo>
                  <a:cubicBezTo>
                    <a:pt x="2681" y="825"/>
                    <a:pt x="2681" y="825"/>
                    <a:pt x="2681" y="825"/>
                  </a:cubicBezTo>
                  <a:cubicBezTo>
                    <a:pt x="2684" y="823"/>
                    <a:pt x="2684" y="823"/>
                    <a:pt x="2684" y="823"/>
                  </a:cubicBezTo>
                  <a:cubicBezTo>
                    <a:pt x="2690" y="821"/>
                    <a:pt x="2690" y="821"/>
                    <a:pt x="2690" y="821"/>
                  </a:cubicBezTo>
                  <a:cubicBezTo>
                    <a:pt x="2696" y="819"/>
                    <a:pt x="2696" y="819"/>
                    <a:pt x="2696" y="819"/>
                  </a:cubicBezTo>
                  <a:cubicBezTo>
                    <a:pt x="2699" y="817"/>
                    <a:pt x="2699" y="817"/>
                    <a:pt x="2699" y="817"/>
                  </a:cubicBezTo>
                  <a:cubicBezTo>
                    <a:pt x="2700" y="815"/>
                    <a:pt x="2700" y="815"/>
                    <a:pt x="2700" y="815"/>
                  </a:cubicBezTo>
                  <a:cubicBezTo>
                    <a:pt x="2701" y="814"/>
                    <a:pt x="2701" y="814"/>
                    <a:pt x="2701" y="814"/>
                  </a:cubicBezTo>
                  <a:cubicBezTo>
                    <a:pt x="2703" y="811"/>
                    <a:pt x="2703" y="811"/>
                    <a:pt x="2703" y="811"/>
                  </a:cubicBezTo>
                  <a:cubicBezTo>
                    <a:pt x="2704" y="807"/>
                    <a:pt x="2704" y="807"/>
                    <a:pt x="2704" y="807"/>
                  </a:cubicBezTo>
                  <a:cubicBezTo>
                    <a:pt x="2703" y="803"/>
                    <a:pt x="2703" y="803"/>
                    <a:pt x="2703" y="803"/>
                  </a:cubicBezTo>
                  <a:cubicBezTo>
                    <a:pt x="2702" y="801"/>
                    <a:pt x="2702" y="801"/>
                    <a:pt x="2702" y="801"/>
                  </a:cubicBezTo>
                  <a:cubicBezTo>
                    <a:pt x="2700" y="800"/>
                    <a:pt x="2700" y="800"/>
                    <a:pt x="2700" y="800"/>
                  </a:cubicBezTo>
                  <a:cubicBezTo>
                    <a:pt x="2689" y="799"/>
                    <a:pt x="2689" y="799"/>
                    <a:pt x="2689" y="799"/>
                  </a:cubicBezTo>
                  <a:cubicBezTo>
                    <a:pt x="2687" y="798"/>
                    <a:pt x="2687" y="798"/>
                    <a:pt x="2687" y="798"/>
                  </a:cubicBezTo>
                  <a:cubicBezTo>
                    <a:pt x="2685" y="797"/>
                    <a:pt x="2685" y="797"/>
                    <a:pt x="2685" y="797"/>
                  </a:cubicBezTo>
                  <a:cubicBezTo>
                    <a:pt x="2684" y="795"/>
                    <a:pt x="2684" y="795"/>
                    <a:pt x="2684" y="795"/>
                  </a:cubicBezTo>
                  <a:cubicBezTo>
                    <a:pt x="2683" y="794"/>
                    <a:pt x="2683" y="794"/>
                    <a:pt x="2683" y="794"/>
                  </a:cubicBezTo>
                  <a:cubicBezTo>
                    <a:pt x="2684" y="790"/>
                    <a:pt x="2684" y="790"/>
                    <a:pt x="2684" y="790"/>
                  </a:cubicBezTo>
                  <a:cubicBezTo>
                    <a:pt x="2685" y="786"/>
                    <a:pt x="2685" y="786"/>
                    <a:pt x="2685" y="786"/>
                  </a:cubicBezTo>
                  <a:cubicBezTo>
                    <a:pt x="2689" y="780"/>
                    <a:pt x="2689" y="780"/>
                    <a:pt x="2689" y="780"/>
                  </a:cubicBezTo>
                  <a:cubicBezTo>
                    <a:pt x="2692" y="777"/>
                    <a:pt x="2692" y="777"/>
                    <a:pt x="2692" y="777"/>
                  </a:cubicBezTo>
                  <a:cubicBezTo>
                    <a:pt x="2695" y="776"/>
                    <a:pt x="2695" y="776"/>
                    <a:pt x="2695" y="776"/>
                  </a:cubicBezTo>
                  <a:cubicBezTo>
                    <a:pt x="2697" y="777"/>
                    <a:pt x="2697" y="777"/>
                    <a:pt x="2697" y="777"/>
                  </a:cubicBezTo>
                  <a:cubicBezTo>
                    <a:pt x="2708" y="782"/>
                    <a:pt x="2708" y="782"/>
                    <a:pt x="2708" y="782"/>
                  </a:cubicBezTo>
                  <a:cubicBezTo>
                    <a:pt x="2712" y="783"/>
                    <a:pt x="2712" y="783"/>
                    <a:pt x="2712" y="783"/>
                  </a:cubicBezTo>
                  <a:cubicBezTo>
                    <a:pt x="2715" y="784"/>
                    <a:pt x="2715" y="784"/>
                    <a:pt x="2715" y="784"/>
                  </a:cubicBezTo>
                  <a:cubicBezTo>
                    <a:pt x="2717" y="784"/>
                    <a:pt x="2717" y="784"/>
                    <a:pt x="2717" y="784"/>
                  </a:cubicBezTo>
                  <a:cubicBezTo>
                    <a:pt x="2719" y="783"/>
                    <a:pt x="2719" y="783"/>
                    <a:pt x="2719" y="783"/>
                  </a:cubicBezTo>
                  <a:cubicBezTo>
                    <a:pt x="2721" y="780"/>
                    <a:pt x="2721" y="780"/>
                    <a:pt x="2721" y="780"/>
                  </a:cubicBezTo>
                  <a:cubicBezTo>
                    <a:pt x="2722" y="775"/>
                    <a:pt x="2722" y="775"/>
                    <a:pt x="2722" y="775"/>
                  </a:cubicBezTo>
                  <a:cubicBezTo>
                    <a:pt x="2724" y="755"/>
                    <a:pt x="2724" y="755"/>
                    <a:pt x="2724" y="755"/>
                  </a:cubicBezTo>
                  <a:cubicBezTo>
                    <a:pt x="2726" y="745"/>
                    <a:pt x="2726" y="745"/>
                    <a:pt x="2726" y="745"/>
                  </a:cubicBezTo>
                  <a:cubicBezTo>
                    <a:pt x="2728" y="743"/>
                    <a:pt x="2728" y="743"/>
                    <a:pt x="2728" y="743"/>
                  </a:cubicBezTo>
                  <a:cubicBezTo>
                    <a:pt x="2728" y="741"/>
                    <a:pt x="2728" y="741"/>
                    <a:pt x="2728" y="741"/>
                  </a:cubicBezTo>
                  <a:cubicBezTo>
                    <a:pt x="2728" y="736"/>
                    <a:pt x="2728" y="736"/>
                    <a:pt x="2728" y="736"/>
                  </a:cubicBezTo>
                  <a:cubicBezTo>
                    <a:pt x="2727" y="728"/>
                    <a:pt x="2727" y="728"/>
                    <a:pt x="2727" y="728"/>
                  </a:cubicBezTo>
                  <a:cubicBezTo>
                    <a:pt x="2719" y="705"/>
                    <a:pt x="2719" y="705"/>
                    <a:pt x="2719" y="705"/>
                  </a:cubicBezTo>
                  <a:cubicBezTo>
                    <a:pt x="2716" y="703"/>
                    <a:pt x="2716" y="703"/>
                    <a:pt x="2716" y="703"/>
                  </a:cubicBezTo>
                  <a:cubicBezTo>
                    <a:pt x="2714" y="703"/>
                    <a:pt x="2714" y="703"/>
                    <a:pt x="2714" y="703"/>
                  </a:cubicBezTo>
                  <a:cubicBezTo>
                    <a:pt x="2711" y="703"/>
                    <a:pt x="2711" y="703"/>
                    <a:pt x="2711" y="703"/>
                  </a:cubicBezTo>
                  <a:cubicBezTo>
                    <a:pt x="2684" y="701"/>
                    <a:pt x="2684" y="701"/>
                    <a:pt x="2684" y="701"/>
                  </a:cubicBezTo>
                  <a:cubicBezTo>
                    <a:pt x="2681" y="700"/>
                    <a:pt x="2681" y="700"/>
                    <a:pt x="2681" y="700"/>
                  </a:cubicBezTo>
                  <a:cubicBezTo>
                    <a:pt x="2679" y="697"/>
                    <a:pt x="2679" y="697"/>
                    <a:pt x="2679" y="697"/>
                  </a:cubicBezTo>
                  <a:cubicBezTo>
                    <a:pt x="2679" y="694"/>
                    <a:pt x="2679" y="694"/>
                    <a:pt x="2679" y="694"/>
                  </a:cubicBezTo>
                  <a:cubicBezTo>
                    <a:pt x="2683" y="682"/>
                    <a:pt x="2683" y="682"/>
                    <a:pt x="2683" y="682"/>
                  </a:cubicBezTo>
                  <a:cubicBezTo>
                    <a:pt x="2683" y="677"/>
                    <a:pt x="2683" y="677"/>
                    <a:pt x="2683" y="677"/>
                  </a:cubicBezTo>
                  <a:cubicBezTo>
                    <a:pt x="2682" y="673"/>
                    <a:pt x="2682" y="673"/>
                    <a:pt x="2682" y="673"/>
                  </a:cubicBezTo>
                  <a:cubicBezTo>
                    <a:pt x="2683" y="669"/>
                    <a:pt x="2683" y="669"/>
                    <a:pt x="2683" y="669"/>
                  </a:cubicBezTo>
                  <a:cubicBezTo>
                    <a:pt x="2685" y="664"/>
                    <a:pt x="2685" y="664"/>
                    <a:pt x="2685" y="664"/>
                  </a:cubicBezTo>
                  <a:cubicBezTo>
                    <a:pt x="2689" y="661"/>
                    <a:pt x="2689" y="661"/>
                    <a:pt x="2689" y="661"/>
                  </a:cubicBezTo>
                  <a:cubicBezTo>
                    <a:pt x="2692" y="660"/>
                    <a:pt x="2692" y="660"/>
                    <a:pt x="2692" y="660"/>
                  </a:cubicBezTo>
                  <a:cubicBezTo>
                    <a:pt x="2712" y="658"/>
                    <a:pt x="2712" y="658"/>
                    <a:pt x="2712" y="658"/>
                  </a:cubicBezTo>
                  <a:cubicBezTo>
                    <a:pt x="2716" y="658"/>
                    <a:pt x="2716" y="658"/>
                    <a:pt x="2716" y="658"/>
                  </a:cubicBezTo>
                  <a:cubicBezTo>
                    <a:pt x="2720" y="655"/>
                    <a:pt x="2720" y="655"/>
                    <a:pt x="2720" y="655"/>
                  </a:cubicBezTo>
                  <a:cubicBezTo>
                    <a:pt x="2725" y="652"/>
                    <a:pt x="2725" y="652"/>
                    <a:pt x="2725" y="652"/>
                  </a:cubicBezTo>
                  <a:cubicBezTo>
                    <a:pt x="2747" y="644"/>
                    <a:pt x="2747" y="644"/>
                    <a:pt x="2747" y="644"/>
                  </a:cubicBezTo>
                  <a:cubicBezTo>
                    <a:pt x="2747" y="638"/>
                    <a:pt x="2747" y="638"/>
                    <a:pt x="2747" y="638"/>
                  </a:cubicBezTo>
                  <a:cubicBezTo>
                    <a:pt x="2748" y="615"/>
                    <a:pt x="2748" y="615"/>
                    <a:pt x="2748" y="615"/>
                  </a:cubicBezTo>
                  <a:cubicBezTo>
                    <a:pt x="2749" y="612"/>
                    <a:pt x="2749" y="612"/>
                    <a:pt x="2749" y="612"/>
                  </a:cubicBezTo>
                  <a:cubicBezTo>
                    <a:pt x="2751" y="606"/>
                    <a:pt x="2751" y="606"/>
                    <a:pt x="2751" y="606"/>
                  </a:cubicBezTo>
                  <a:cubicBezTo>
                    <a:pt x="2753" y="602"/>
                    <a:pt x="2753" y="602"/>
                    <a:pt x="2753" y="602"/>
                  </a:cubicBezTo>
                  <a:cubicBezTo>
                    <a:pt x="2755" y="598"/>
                    <a:pt x="2755" y="598"/>
                    <a:pt x="2755" y="598"/>
                  </a:cubicBezTo>
                  <a:cubicBezTo>
                    <a:pt x="2753" y="593"/>
                    <a:pt x="2753" y="593"/>
                    <a:pt x="2753" y="593"/>
                  </a:cubicBezTo>
                  <a:cubicBezTo>
                    <a:pt x="2752" y="592"/>
                    <a:pt x="2752" y="592"/>
                    <a:pt x="2752" y="592"/>
                  </a:cubicBezTo>
                  <a:cubicBezTo>
                    <a:pt x="2751" y="590"/>
                    <a:pt x="2751" y="590"/>
                    <a:pt x="2751" y="590"/>
                  </a:cubicBezTo>
                  <a:cubicBezTo>
                    <a:pt x="2750" y="587"/>
                    <a:pt x="2750" y="587"/>
                    <a:pt x="2750" y="587"/>
                  </a:cubicBezTo>
                  <a:cubicBezTo>
                    <a:pt x="2751" y="570"/>
                    <a:pt x="2751" y="570"/>
                    <a:pt x="2751" y="570"/>
                  </a:cubicBezTo>
                  <a:cubicBezTo>
                    <a:pt x="2751" y="569"/>
                    <a:pt x="2751" y="569"/>
                    <a:pt x="2751" y="569"/>
                  </a:cubicBezTo>
                  <a:cubicBezTo>
                    <a:pt x="2751" y="567"/>
                    <a:pt x="2751" y="567"/>
                    <a:pt x="2751" y="567"/>
                  </a:cubicBezTo>
                  <a:cubicBezTo>
                    <a:pt x="2750" y="565"/>
                    <a:pt x="2750" y="565"/>
                    <a:pt x="2750" y="565"/>
                  </a:cubicBezTo>
                  <a:cubicBezTo>
                    <a:pt x="2748" y="563"/>
                    <a:pt x="2748" y="563"/>
                    <a:pt x="2748" y="563"/>
                  </a:cubicBezTo>
                  <a:cubicBezTo>
                    <a:pt x="2746" y="562"/>
                    <a:pt x="2746" y="562"/>
                    <a:pt x="2746" y="562"/>
                  </a:cubicBezTo>
                  <a:cubicBezTo>
                    <a:pt x="2743" y="561"/>
                    <a:pt x="2743" y="561"/>
                    <a:pt x="2743" y="561"/>
                  </a:cubicBezTo>
                  <a:cubicBezTo>
                    <a:pt x="2738" y="559"/>
                    <a:pt x="2738" y="559"/>
                    <a:pt x="2738" y="559"/>
                  </a:cubicBezTo>
                  <a:cubicBezTo>
                    <a:pt x="2736" y="559"/>
                    <a:pt x="2736" y="559"/>
                    <a:pt x="2736" y="559"/>
                  </a:cubicBezTo>
                  <a:cubicBezTo>
                    <a:pt x="2733" y="559"/>
                    <a:pt x="2733" y="559"/>
                    <a:pt x="2733" y="559"/>
                  </a:cubicBezTo>
                  <a:cubicBezTo>
                    <a:pt x="2731" y="560"/>
                    <a:pt x="2731" y="560"/>
                    <a:pt x="2731" y="560"/>
                  </a:cubicBezTo>
                  <a:cubicBezTo>
                    <a:pt x="2725" y="565"/>
                    <a:pt x="2725" y="565"/>
                    <a:pt x="2725" y="565"/>
                  </a:cubicBezTo>
                  <a:cubicBezTo>
                    <a:pt x="2719" y="568"/>
                    <a:pt x="2719" y="568"/>
                    <a:pt x="2719" y="568"/>
                  </a:cubicBezTo>
                  <a:cubicBezTo>
                    <a:pt x="2717" y="569"/>
                    <a:pt x="2717" y="569"/>
                    <a:pt x="2717" y="569"/>
                  </a:cubicBezTo>
                  <a:cubicBezTo>
                    <a:pt x="2714" y="570"/>
                    <a:pt x="2714" y="570"/>
                    <a:pt x="2714" y="570"/>
                  </a:cubicBezTo>
                  <a:cubicBezTo>
                    <a:pt x="2711" y="569"/>
                    <a:pt x="2711" y="569"/>
                    <a:pt x="2711" y="569"/>
                  </a:cubicBezTo>
                  <a:cubicBezTo>
                    <a:pt x="2709" y="568"/>
                    <a:pt x="2709" y="568"/>
                    <a:pt x="2709" y="568"/>
                  </a:cubicBezTo>
                  <a:cubicBezTo>
                    <a:pt x="2708" y="567"/>
                    <a:pt x="2708" y="567"/>
                    <a:pt x="2708" y="567"/>
                  </a:cubicBezTo>
                  <a:cubicBezTo>
                    <a:pt x="2707" y="565"/>
                    <a:pt x="2707" y="565"/>
                    <a:pt x="2707" y="565"/>
                  </a:cubicBezTo>
                  <a:cubicBezTo>
                    <a:pt x="2707" y="562"/>
                    <a:pt x="2707" y="562"/>
                    <a:pt x="2707" y="562"/>
                  </a:cubicBezTo>
                  <a:cubicBezTo>
                    <a:pt x="2707" y="559"/>
                    <a:pt x="2707" y="559"/>
                    <a:pt x="2707" y="559"/>
                  </a:cubicBezTo>
                  <a:cubicBezTo>
                    <a:pt x="2710" y="553"/>
                    <a:pt x="2710" y="553"/>
                    <a:pt x="2710" y="553"/>
                  </a:cubicBezTo>
                  <a:cubicBezTo>
                    <a:pt x="2711" y="550"/>
                    <a:pt x="2711" y="550"/>
                    <a:pt x="2711" y="550"/>
                  </a:cubicBezTo>
                  <a:cubicBezTo>
                    <a:pt x="2714" y="548"/>
                    <a:pt x="2714" y="548"/>
                    <a:pt x="2714" y="548"/>
                  </a:cubicBezTo>
                  <a:cubicBezTo>
                    <a:pt x="2729" y="541"/>
                    <a:pt x="2729" y="541"/>
                    <a:pt x="2729" y="541"/>
                  </a:cubicBezTo>
                  <a:cubicBezTo>
                    <a:pt x="2731" y="539"/>
                    <a:pt x="2731" y="539"/>
                    <a:pt x="2731" y="539"/>
                  </a:cubicBezTo>
                  <a:cubicBezTo>
                    <a:pt x="2733" y="535"/>
                    <a:pt x="2733" y="535"/>
                    <a:pt x="2733" y="535"/>
                  </a:cubicBezTo>
                  <a:cubicBezTo>
                    <a:pt x="2733" y="530"/>
                    <a:pt x="2733" y="530"/>
                    <a:pt x="2733" y="530"/>
                  </a:cubicBezTo>
                  <a:cubicBezTo>
                    <a:pt x="2728" y="499"/>
                    <a:pt x="2728" y="499"/>
                    <a:pt x="2728" y="499"/>
                  </a:cubicBezTo>
                  <a:cubicBezTo>
                    <a:pt x="2728" y="464"/>
                    <a:pt x="2728" y="464"/>
                    <a:pt x="2728" y="464"/>
                  </a:cubicBezTo>
                  <a:cubicBezTo>
                    <a:pt x="2728" y="456"/>
                    <a:pt x="2728" y="456"/>
                    <a:pt x="2728" y="456"/>
                  </a:cubicBezTo>
                  <a:cubicBezTo>
                    <a:pt x="2728" y="453"/>
                    <a:pt x="2728" y="453"/>
                    <a:pt x="2728" y="453"/>
                  </a:cubicBezTo>
                  <a:cubicBezTo>
                    <a:pt x="2727" y="449"/>
                    <a:pt x="2727" y="449"/>
                    <a:pt x="2727" y="449"/>
                  </a:cubicBezTo>
                  <a:cubicBezTo>
                    <a:pt x="2725" y="446"/>
                    <a:pt x="2725" y="446"/>
                    <a:pt x="2725" y="446"/>
                  </a:cubicBezTo>
                  <a:cubicBezTo>
                    <a:pt x="2722" y="443"/>
                    <a:pt x="2722" y="443"/>
                    <a:pt x="2722" y="443"/>
                  </a:cubicBezTo>
                  <a:cubicBezTo>
                    <a:pt x="2720" y="442"/>
                    <a:pt x="2720" y="442"/>
                    <a:pt x="2720" y="442"/>
                  </a:cubicBezTo>
                  <a:cubicBezTo>
                    <a:pt x="2718" y="442"/>
                    <a:pt x="2718" y="442"/>
                    <a:pt x="2718" y="442"/>
                  </a:cubicBezTo>
                  <a:cubicBezTo>
                    <a:pt x="2715" y="442"/>
                    <a:pt x="2715" y="442"/>
                    <a:pt x="2715" y="442"/>
                  </a:cubicBezTo>
                  <a:cubicBezTo>
                    <a:pt x="2710" y="445"/>
                    <a:pt x="2710" y="445"/>
                    <a:pt x="2710" y="445"/>
                  </a:cubicBezTo>
                  <a:cubicBezTo>
                    <a:pt x="2708" y="445"/>
                    <a:pt x="2708" y="445"/>
                    <a:pt x="2708" y="445"/>
                  </a:cubicBezTo>
                  <a:cubicBezTo>
                    <a:pt x="2706" y="445"/>
                    <a:pt x="2706" y="445"/>
                    <a:pt x="2706" y="445"/>
                  </a:cubicBezTo>
                  <a:cubicBezTo>
                    <a:pt x="2702" y="444"/>
                    <a:pt x="2702" y="444"/>
                    <a:pt x="2702" y="444"/>
                  </a:cubicBezTo>
                  <a:cubicBezTo>
                    <a:pt x="2699" y="442"/>
                    <a:pt x="2699" y="442"/>
                    <a:pt x="2699" y="442"/>
                  </a:cubicBezTo>
                  <a:cubicBezTo>
                    <a:pt x="2696" y="440"/>
                    <a:pt x="2696" y="440"/>
                    <a:pt x="2696" y="440"/>
                  </a:cubicBezTo>
                  <a:cubicBezTo>
                    <a:pt x="2693" y="437"/>
                    <a:pt x="2693" y="437"/>
                    <a:pt x="2693" y="437"/>
                  </a:cubicBezTo>
                  <a:cubicBezTo>
                    <a:pt x="2692" y="434"/>
                    <a:pt x="2692" y="434"/>
                    <a:pt x="2692" y="434"/>
                  </a:cubicBezTo>
                  <a:cubicBezTo>
                    <a:pt x="2688" y="427"/>
                    <a:pt x="2688" y="427"/>
                    <a:pt x="2688" y="427"/>
                  </a:cubicBezTo>
                  <a:cubicBezTo>
                    <a:pt x="2686" y="420"/>
                    <a:pt x="2686" y="420"/>
                    <a:pt x="2686" y="420"/>
                  </a:cubicBezTo>
                  <a:cubicBezTo>
                    <a:pt x="2686" y="414"/>
                    <a:pt x="2686" y="414"/>
                    <a:pt x="2686" y="414"/>
                  </a:cubicBezTo>
                  <a:cubicBezTo>
                    <a:pt x="2686" y="410"/>
                    <a:pt x="2686" y="410"/>
                    <a:pt x="2686" y="410"/>
                  </a:cubicBezTo>
                  <a:cubicBezTo>
                    <a:pt x="2690" y="397"/>
                    <a:pt x="2690" y="397"/>
                    <a:pt x="2690" y="397"/>
                  </a:cubicBezTo>
                  <a:cubicBezTo>
                    <a:pt x="2694" y="373"/>
                    <a:pt x="2694" y="373"/>
                    <a:pt x="2694" y="373"/>
                  </a:cubicBezTo>
                  <a:cubicBezTo>
                    <a:pt x="2695" y="369"/>
                    <a:pt x="2695" y="369"/>
                    <a:pt x="2695" y="369"/>
                  </a:cubicBezTo>
                  <a:cubicBezTo>
                    <a:pt x="2697" y="365"/>
                    <a:pt x="2697" y="365"/>
                    <a:pt x="2697" y="365"/>
                  </a:cubicBezTo>
                  <a:cubicBezTo>
                    <a:pt x="2699" y="361"/>
                    <a:pt x="2699" y="361"/>
                    <a:pt x="2699" y="361"/>
                  </a:cubicBezTo>
                  <a:cubicBezTo>
                    <a:pt x="2703" y="358"/>
                    <a:pt x="2703" y="358"/>
                    <a:pt x="2703" y="358"/>
                  </a:cubicBezTo>
                  <a:cubicBezTo>
                    <a:pt x="2725" y="344"/>
                    <a:pt x="2725" y="344"/>
                    <a:pt x="2725" y="344"/>
                  </a:cubicBezTo>
                  <a:cubicBezTo>
                    <a:pt x="2752" y="330"/>
                    <a:pt x="2752" y="330"/>
                    <a:pt x="2752" y="330"/>
                  </a:cubicBezTo>
                  <a:cubicBezTo>
                    <a:pt x="2756" y="327"/>
                    <a:pt x="2756" y="327"/>
                    <a:pt x="2756" y="327"/>
                  </a:cubicBezTo>
                  <a:cubicBezTo>
                    <a:pt x="2766" y="317"/>
                    <a:pt x="2766" y="317"/>
                    <a:pt x="2766" y="317"/>
                  </a:cubicBezTo>
                  <a:cubicBezTo>
                    <a:pt x="2770" y="308"/>
                    <a:pt x="2770" y="308"/>
                    <a:pt x="2770" y="308"/>
                  </a:cubicBezTo>
                  <a:cubicBezTo>
                    <a:pt x="2770" y="291"/>
                    <a:pt x="2770" y="291"/>
                    <a:pt x="2770" y="291"/>
                  </a:cubicBezTo>
                  <a:cubicBezTo>
                    <a:pt x="2762" y="275"/>
                    <a:pt x="2762" y="275"/>
                    <a:pt x="2762" y="275"/>
                  </a:cubicBezTo>
                  <a:cubicBezTo>
                    <a:pt x="2754" y="262"/>
                    <a:pt x="2754" y="262"/>
                    <a:pt x="2754" y="262"/>
                  </a:cubicBezTo>
                  <a:cubicBezTo>
                    <a:pt x="2755" y="263"/>
                    <a:pt x="2755" y="263"/>
                    <a:pt x="2755" y="263"/>
                  </a:cubicBezTo>
                  <a:cubicBezTo>
                    <a:pt x="2750" y="261"/>
                    <a:pt x="2750" y="261"/>
                    <a:pt x="2750" y="261"/>
                  </a:cubicBezTo>
                  <a:cubicBezTo>
                    <a:pt x="2712" y="237"/>
                    <a:pt x="2712" y="237"/>
                    <a:pt x="2712" y="237"/>
                  </a:cubicBezTo>
                  <a:cubicBezTo>
                    <a:pt x="2706" y="235"/>
                    <a:pt x="2706" y="235"/>
                    <a:pt x="2706" y="235"/>
                  </a:cubicBezTo>
                  <a:cubicBezTo>
                    <a:pt x="2702" y="234"/>
                    <a:pt x="2702" y="234"/>
                    <a:pt x="2702" y="234"/>
                  </a:cubicBezTo>
                  <a:cubicBezTo>
                    <a:pt x="2699" y="234"/>
                    <a:pt x="2699" y="234"/>
                    <a:pt x="2699" y="234"/>
                  </a:cubicBezTo>
                  <a:cubicBezTo>
                    <a:pt x="2697" y="235"/>
                    <a:pt x="2697" y="235"/>
                    <a:pt x="2697" y="235"/>
                  </a:cubicBezTo>
                  <a:cubicBezTo>
                    <a:pt x="2687" y="238"/>
                    <a:pt x="2687" y="238"/>
                    <a:pt x="2687" y="238"/>
                  </a:cubicBezTo>
                  <a:cubicBezTo>
                    <a:pt x="2684" y="238"/>
                    <a:pt x="2684" y="238"/>
                    <a:pt x="2684" y="238"/>
                  </a:cubicBezTo>
                  <a:cubicBezTo>
                    <a:pt x="2680" y="238"/>
                    <a:pt x="2680" y="238"/>
                    <a:pt x="2680" y="238"/>
                  </a:cubicBezTo>
                  <a:cubicBezTo>
                    <a:pt x="2678" y="237"/>
                    <a:pt x="2678" y="237"/>
                    <a:pt x="2678" y="237"/>
                  </a:cubicBezTo>
                  <a:cubicBezTo>
                    <a:pt x="2675" y="235"/>
                    <a:pt x="2675" y="235"/>
                    <a:pt x="2675" y="235"/>
                  </a:cubicBezTo>
                  <a:cubicBezTo>
                    <a:pt x="2674" y="232"/>
                    <a:pt x="2674" y="232"/>
                    <a:pt x="2674" y="232"/>
                  </a:cubicBezTo>
                  <a:cubicBezTo>
                    <a:pt x="2675" y="229"/>
                    <a:pt x="2675" y="229"/>
                    <a:pt x="2675" y="229"/>
                  </a:cubicBezTo>
                  <a:cubicBezTo>
                    <a:pt x="2681" y="222"/>
                    <a:pt x="2681" y="222"/>
                    <a:pt x="2681" y="222"/>
                  </a:cubicBezTo>
                  <a:cubicBezTo>
                    <a:pt x="2683" y="221"/>
                    <a:pt x="2683" y="221"/>
                    <a:pt x="2683" y="221"/>
                  </a:cubicBezTo>
                  <a:cubicBezTo>
                    <a:pt x="2683" y="219"/>
                    <a:pt x="2683" y="219"/>
                    <a:pt x="2683" y="219"/>
                  </a:cubicBezTo>
                  <a:cubicBezTo>
                    <a:pt x="2683" y="217"/>
                    <a:pt x="2683" y="217"/>
                    <a:pt x="2683" y="217"/>
                  </a:cubicBezTo>
                  <a:cubicBezTo>
                    <a:pt x="2682" y="213"/>
                    <a:pt x="2682" y="213"/>
                    <a:pt x="2682" y="213"/>
                  </a:cubicBezTo>
                  <a:cubicBezTo>
                    <a:pt x="2681" y="209"/>
                    <a:pt x="2681" y="209"/>
                    <a:pt x="2681" y="209"/>
                  </a:cubicBezTo>
                  <a:cubicBezTo>
                    <a:pt x="2678" y="205"/>
                    <a:pt x="2678" y="205"/>
                    <a:pt x="2678" y="205"/>
                  </a:cubicBezTo>
                  <a:cubicBezTo>
                    <a:pt x="2673" y="200"/>
                    <a:pt x="2673" y="200"/>
                    <a:pt x="2673" y="200"/>
                  </a:cubicBezTo>
                  <a:cubicBezTo>
                    <a:pt x="2655" y="187"/>
                    <a:pt x="2655" y="187"/>
                    <a:pt x="2655" y="187"/>
                  </a:cubicBezTo>
                  <a:cubicBezTo>
                    <a:pt x="2650" y="182"/>
                    <a:pt x="2650" y="182"/>
                    <a:pt x="2650" y="182"/>
                  </a:cubicBezTo>
                  <a:cubicBezTo>
                    <a:pt x="2649" y="178"/>
                    <a:pt x="2649" y="178"/>
                    <a:pt x="2649" y="178"/>
                  </a:cubicBezTo>
                  <a:cubicBezTo>
                    <a:pt x="2649" y="175"/>
                    <a:pt x="2649" y="175"/>
                    <a:pt x="2649" y="175"/>
                  </a:cubicBezTo>
                  <a:cubicBezTo>
                    <a:pt x="2649" y="172"/>
                    <a:pt x="2649" y="172"/>
                    <a:pt x="2649" y="172"/>
                  </a:cubicBezTo>
                  <a:cubicBezTo>
                    <a:pt x="2648" y="169"/>
                    <a:pt x="2648" y="169"/>
                    <a:pt x="2648" y="169"/>
                  </a:cubicBezTo>
                  <a:cubicBezTo>
                    <a:pt x="2646" y="167"/>
                    <a:pt x="2646" y="167"/>
                    <a:pt x="2646" y="167"/>
                  </a:cubicBezTo>
                  <a:cubicBezTo>
                    <a:pt x="2634" y="165"/>
                    <a:pt x="2634" y="165"/>
                    <a:pt x="2634" y="165"/>
                  </a:cubicBezTo>
                  <a:cubicBezTo>
                    <a:pt x="2624" y="161"/>
                    <a:pt x="2624" y="161"/>
                    <a:pt x="2624" y="161"/>
                  </a:cubicBezTo>
                  <a:cubicBezTo>
                    <a:pt x="2609" y="150"/>
                    <a:pt x="2609" y="150"/>
                    <a:pt x="2609" y="150"/>
                  </a:cubicBezTo>
                  <a:cubicBezTo>
                    <a:pt x="2603" y="145"/>
                    <a:pt x="2603" y="145"/>
                    <a:pt x="2603" y="145"/>
                  </a:cubicBezTo>
                  <a:cubicBezTo>
                    <a:pt x="2602" y="147"/>
                    <a:pt x="2602" y="147"/>
                    <a:pt x="2602" y="147"/>
                  </a:cubicBezTo>
                  <a:cubicBezTo>
                    <a:pt x="2599" y="150"/>
                    <a:pt x="2599" y="150"/>
                    <a:pt x="2599" y="150"/>
                  </a:cubicBezTo>
                  <a:cubicBezTo>
                    <a:pt x="2596" y="152"/>
                    <a:pt x="2596" y="152"/>
                    <a:pt x="2596" y="152"/>
                  </a:cubicBezTo>
                  <a:cubicBezTo>
                    <a:pt x="2577" y="158"/>
                    <a:pt x="2577" y="158"/>
                    <a:pt x="2577" y="158"/>
                  </a:cubicBezTo>
                  <a:cubicBezTo>
                    <a:pt x="2569" y="162"/>
                    <a:pt x="2569" y="162"/>
                    <a:pt x="2569" y="162"/>
                  </a:cubicBezTo>
                  <a:cubicBezTo>
                    <a:pt x="2566" y="170"/>
                    <a:pt x="2566" y="170"/>
                    <a:pt x="2566" y="170"/>
                  </a:cubicBezTo>
                  <a:cubicBezTo>
                    <a:pt x="2541" y="179"/>
                    <a:pt x="2541" y="179"/>
                    <a:pt x="2541" y="179"/>
                  </a:cubicBezTo>
                  <a:cubicBezTo>
                    <a:pt x="2535" y="179"/>
                    <a:pt x="2535" y="179"/>
                    <a:pt x="2535" y="179"/>
                  </a:cubicBezTo>
                  <a:cubicBezTo>
                    <a:pt x="2534" y="179"/>
                    <a:pt x="2534" y="179"/>
                    <a:pt x="2534" y="179"/>
                  </a:cubicBezTo>
                  <a:cubicBezTo>
                    <a:pt x="2532" y="178"/>
                    <a:pt x="2532" y="178"/>
                    <a:pt x="2532" y="178"/>
                  </a:cubicBezTo>
                  <a:cubicBezTo>
                    <a:pt x="2532" y="176"/>
                    <a:pt x="2532" y="176"/>
                    <a:pt x="2532" y="176"/>
                  </a:cubicBezTo>
                  <a:cubicBezTo>
                    <a:pt x="2532" y="175"/>
                    <a:pt x="2532" y="175"/>
                    <a:pt x="2532" y="175"/>
                  </a:cubicBezTo>
                  <a:cubicBezTo>
                    <a:pt x="2531" y="174"/>
                    <a:pt x="2531" y="174"/>
                    <a:pt x="2531" y="174"/>
                  </a:cubicBezTo>
                  <a:cubicBezTo>
                    <a:pt x="2527" y="174"/>
                    <a:pt x="2527" y="174"/>
                    <a:pt x="2527" y="174"/>
                  </a:cubicBezTo>
                  <a:cubicBezTo>
                    <a:pt x="2520" y="176"/>
                    <a:pt x="2520" y="176"/>
                    <a:pt x="2520" y="176"/>
                  </a:cubicBezTo>
                  <a:cubicBezTo>
                    <a:pt x="2516" y="177"/>
                    <a:pt x="2516" y="177"/>
                    <a:pt x="2516" y="177"/>
                  </a:cubicBezTo>
                  <a:cubicBezTo>
                    <a:pt x="2512" y="181"/>
                    <a:pt x="2512" y="181"/>
                    <a:pt x="2512" y="181"/>
                  </a:cubicBezTo>
                  <a:cubicBezTo>
                    <a:pt x="2510" y="183"/>
                    <a:pt x="2510" y="183"/>
                    <a:pt x="2510" y="183"/>
                  </a:cubicBezTo>
                  <a:cubicBezTo>
                    <a:pt x="2503" y="185"/>
                    <a:pt x="2503" y="185"/>
                    <a:pt x="2503" y="185"/>
                  </a:cubicBezTo>
                  <a:cubicBezTo>
                    <a:pt x="2498" y="186"/>
                    <a:pt x="2498" y="186"/>
                    <a:pt x="2498" y="186"/>
                  </a:cubicBezTo>
                  <a:cubicBezTo>
                    <a:pt x="2491" y="187"/>
                    <a:pt x="2491" y="187"/>
                    <a:pt x="2491" y="187"/>
                  </a:cubicBezTo>
                  <a:cubicBezTo>
                    <a:pt x="2487" y="186"/>
                    <a:pt x="2487" y="186"/>
                    <a:pt x="2487" y="186"/>
                  </a:cubicBezTo>
                  <a:cubicBezTo>
                    <a:pt x="2484" y="184"/>
                    <a:pt x="2484" y="184"/>
                    <a:pt x="2484" y="184"/>
                  </a:cubicBezTo>
                  <a:cubicBezTo>
                    <a:pt x="2482" y="181"/>
                    <a:pt x="2482" y="181"/>
                    <a:pt x="2482" y="181"/>
                  </a:cubicBezTo>
                  <a:cubicBezTo>
                    <a:pt x="2480" y="176"/>
                    <a:pt x="2480" y="176"/>
                    <a:pt x="2480" y="176"/>
                  </a:cubicBezTo>
                  <a:cubicBezTo>
                    <a:pt x="2477" y="172"/>
                    <a:pt x="2477" y="172"/>
                    <a:pt x="2477" y="172"/>
                  </a:cubicBezTo>
                  <a:cubicBezTo>
                    <a:pt x="2474" y="167"/>
                    <a:pt x="2474" y="167"/>
                    <a:pt x="2474" y="167"/>
                  </a:cubicBezTo>
                  <a:cubicBezTo>
                    <a:pt x="2469" y="164"/>
                    <a:pt x="2469" y="164"/>
                    <a:pt x="2469" y="164"/>
                  </a:cubicBezTo>
                  <a:cubicBezTo>
                    <a:pt x="2463" y="162"/>
                    <a:pt x="2463" y="162"/>
                    <a:pt x="2463" y="162"/>
                  </a:cubicBezTo>
                  <a:cubicBezTo>
                    <a:pt x="2456" y="162"/>
                    <a:pt x="2456" y="162"/>
                    <a:pt x="2456" y="162"/>
                  </a:cubicBezTo>
                  <a:cubicBezTo>
                    <a:pt x="2437" y="165"/>
                    <a:pt x="2437" y="165"/>
                    <a:pt x="2437" y="165"/>
                  </a:cubicBezTo>
                  <a:cubicBezTo>
                    <a:pt x="2426" y="165"/>
                    <a:pt x="2426" y="165"/>
                    <a:pt x="2426" y="165"/>
                  </a:cubicBezTo>
                  <a:cubicBezTo>
                    <a:pt x="2422" y="165"/>
                    <a:pt x="2422" y="165"/>
                    <a:pt x="2422" y="165"/>
                  </a:cubicBezTo>
                  <a:cubicBezTo>
                    <a:pt x="2419" y="166"/>
                    <a:pt x="2419" y="166"/>
                    <a:pt x="2419" y="166"/>
                  </a:cubicBezTo>
                  <a:cubicBezTo>
                    <a:pt x="2413" y="171"/>
                    <a:pt x="2413" y="171"/>
                    <a:pt x="2413" y="171"/>
                  </a:cubicBezTo>
                  <a:cubicBezTo>
                    <a:pt x="2406" y="176"/>
                    <a:pt x="2406" y="176"/>
                    <a:pt x="2406" y="176"/>
                  </a:cubicBezTo>
                  <a:cubicBezTo>
                    <a:pt x="2401" y="179"/>
                    <a:pt x="2401" y="179"/>
                    <a:pt x="2401" y="179"/>
                  </a:cubicBezTo>
                  <a:cubicBezTo>
                    <a:pt x="2393" y="182"/>
                    <a:pt x="2393" y="182"/>
                    <a:pt x="2393" y="182"/>
                  </a:cubicBezTo>
                  <a:cubicBezTo>
                    <a:pt x="2389" y="183"/>
                    <a:pt x="2389" y="183"/>
                    <a:pt x="2389" y="183"/>
                  </a:cubicBezTo>
                  <a:cubicBezTo>
                    <a:pt x="2385" y="181"/>
                    <a:pt x="2385" y="181"/>
                    <a:pt x="2385" y="181"/>
                  </a:cubicBezTo>
                  <a:cubicBezTo>
                    <a:pt x="2385" y="178"/>
                    <a:pt x="2385" y="178"/>
                    <a:pt x="2385" y="178"/>
                  </a:cubicBezTo>
                  <a:cubicBezTo>
                    <a:pt x="2383" y="171"/>
                    <a:pt x="2383" y="171"/>
                    <a:pt x="2383" y="171"/>
                  </a:cubicBezTo>
                  <a:cubicBezTo>
                    <a:pt x="2383" y="168"/>
                    <a:pt x="2383" y="168"/>
                    <a:pt x="2383" y="168"/>
                  </a:cubicBezTo>
                  <a:cubicBezTo>
                    <a:pt x="2382" y="165"/>
                    <a:pt x="2382" y="165"/>
                    <a:pt x="2382" y="165"/>
                  </a:cubicBezTo>
                  <a:cubicBezTo>
                    <a:pt x="2380" y="163"/>
                    <a:pt x="2380" y="163"/>
                    <a:pt x="2380" y="163"/>
                  </a:cubicBezTo>
                  <a:cubicBezTo>
                    <a:pt x="2380" y="160"/>
                    <a:pt x="2380" y="160"/>
                    <a:pt x="2380" y="160"/>
                  </a:cubicBezTo>
                  <a:cubicBezTo>
                    <a:pt x="2378" y="153"/>
                    <a:pt x="2378" y="153"/>
                    <a:pt x="2378" y="153"/>
                  </a:cubicBezTo>
                  <a:cubicBezTo>
                    <a:pt x="2366" y="145"/>
                    <a:pt x="2366" y="145"/>
                    <a:pt x="2366" y="145"/>
                  </a:cubicBezTo>
                  <a:cubicBezTo>
                    <a:pt x="2362" y="136"/>
                    <a:pt x="2362" y="136"/>
                    <a:pt x="2362" y="136"/>
                  </a:cubicBezTo>
                  <a:cubicBezTo>
                    <a:pt x="2357" y="133"/>
                    <a:pt x="2357" y="133"/>
                    <a:pt x="2357" y="133"/>
                  </a:cubicBezTo>
                  <a:cubicBezTo>
                    <a:pt x="2341" y="127"/>
                    <a:pt x="2341" y="127"/>
                    <a:pt x="2341" y="127"/>
                  </a:cubicBezTo>
                  <a:cubicBezTo>
                    <a:pt x="2337" y="126"/>
                    <a:pt x="2337" y="126"/>
                    <a:pt x="2337" y="126"/>
                  </a:cubicBezTo>
                  <a:cubicBezTo>
                    <a:pt x="2332" y="125"/>
                    <a:pt x="2332" y="125"/>
                    <a:pt x="2332" y="125"/>
                  </a:cubicBezTo>
                  <a:cubicBezTo>
                    <a:pt x="2327" y="126"/>
                    <a:pt x="2327" y="126"/>
                    <a:pt x="2327" y="126"/>
                  </a:cubicBezTo>
                  <a:cubicBezTo>
                    <a:pt x="2321" y="125"/>
                    <a:pt x="2321" y="125"/>
                    <a:pt x="2321" y="125"/>
                  </a:cubicBezTo>
                  <a:cubicBezTo>
                    <a:pt x="2309" y="125"/>
                    <a:pt x="2309" y="125"/>
                    <a:pt x="2309" y="125"/>
                  </a:cubicBezTo>
                  <a:cubicBezTo>
                    <a:pt x="2301" y="124"/>
                    <a:pt x="2301" y="124"/>
                    <a:pt x="2301" y="124"/>
                  </a:cubicBezTo>
                  <a:cubicBezTo>
                    <a:pt x="2296" y="123"/>
                    <a:pt x="2296" y="123"/>
                    <a:pt x="2296" y="123"/>
                  </a:cubicBezTo>
                  <a:cubicBezTo>
                    <a:pt x="2283" y="117"/>
                    <a:pt x="2283" y="117"/>
                    <a:pt x="2283" y="117"/>
                  </a:cubicBezTo>
                  <a:cubicBezTo>
                    <a:pt x="2277" y="117"/>
                    <a:pt x="2277" y="117"/>
                    <a:pt x="2277" y="117"/>
                  </a:cubicBezTo>
                  <a:cubicBezTo>
                    <a:pt x="2276" y="118"/>
                    <a:pt x="2276" y="118"/>
                    <a:pt x="2276" y="118"/>
                  </a:cubicBezTo>
                  <a:cubicBezTo>
                    <a:pt x="2276" y="121"/>
                    <a:pt x="2276" y="121"/>
                    <a:pt x="2276" y="121"/>
                  </a:cubicBezTo>
                  <a:cubicBezTo>
                    <a:pt x="2276" y="124"/>
                    <a:pt x="2276" y="124"/>
                    <a:pt x="2276" y="124"/>
                  </a:cubicBezTo>
                  <a:cubicBezTo>
                    <a:pt x="2275" y="128"/>
                    <a:pt x="2275" y="128"/>
                    <a:pt x="2275" y="128"/>
                  </a:cubicBezTo>
                  <a:cubicBezTo>
                    <a:pt x="2273" y="136"/>
                    <a:pt x="2273" y="136"/>
                    <a:pt x="2273" y="136"/>
                  </a:cubicBezTo>
                  <a:cubicBezTo>
                    <a:pt x="2269" y="139"/>
                    <a:pt x="2269" y="139"/>
                    <a:pt x="2269" y="139"/>
                  </a:cubicBezTo>
                  <a:cubicBezTo>
                    <a:pt x="2261" y="142"/>
                    <a:pt x="2261" y="142"/>
                    <a:pt x="2261" y="142"/>
                  </a:cubicBezTo>
                  <a:cubicBezTo>
                    <a:pt x="2252" y="144"/>
                    <a:pt x="2252" y="144"/>
                    <a:pt x="2252" y="144"/>
                  </a:cubicBezTo>
                  <a:cubicBezTo>
                    <a:pt x="2234" y="151"/>
                    <a:pt x="2234" y="151"/>
                    <a:pt x="2234" y="151"/>
                  </a:cubicBezTo>
                  <a:cubicBezTo>
                    <a:pt x="2222" y="155"/>
                    <a:pt x="2222" y="155"/>
                    <a:pt x="2222" y="155"/>
                  </a:cubicBezTo>
                  <a:cubicBezTo>
                    <a:pt x="2193" y="159"/>
                    <a:pt x="2193" y="159"/>
                    <a:pt x="2193" y="159"/>
                  </a:cubicBezTo>
                  <a:cubicBezTo>
                    <a:pt x="2177" y="163"/>
                    <a:pt x="2177" y="163"/>
                    <a:pt x="2177" y="163"/>
                  </a:cubicBezTo>
                  <a:cubicBezTo>
                    <a:pt x="2171" y="166"/>
                    <a:pt x="2171" y="166"/>
                    <a:pt x="2171" y="166"/>
                  </a:cubicBezTo>
                  <a:cubicBezTo>
                    <a:pt x="2167" y="170"/>
                    <a:pt x="2167" y="170"/>
                    <a:pt x="2167" y="170"/>
                  </a:cubicBezTo>
                  <a:cubicBezTo>
                    <a:pt x="2168" y="173"/>
                    <a:pt x="2168" y="173"/>
                    <a:pt x="2168" y="173"/>
                  </a:cubicBezTo>
                  <a:cubicBezTo>
                    <a:pt x="2169" y="178"/>
                    <a:pt x="2169" y="178"/>
                    <a:pt x="2169" y="178"/>
                  </a:cubicBezTo>
                  <a:cubicBezTo>
                    <a:pt x="2171" y="181"/>
                    <a:pt x="2171" y="181"/>
                    <a:pt x="2171" y="181"/>
                  </a:cubicBezTo>
                  <a:cubicBezTo>
                    <a:pt x="2171" y="184"/>
                    <a:pt x="2171" y="184"/>
                    <a:pt x="2171" y="184"/>
                  </a:cubicBezTo>
                  <a:cubicBezTo>
                    <a:pt x="2170" y="188"/>
                    <a:pt x="2170" y="188"/>
                    <a:pt x="2170" y="188"/>
                  </a:cubicBezTo>
                  <a:cubicBezTo>
                    <a:pt x="2166" y="192"/>
                    <a:pt x="2166" y="192"/>
                    <a:pt x="2166" y="192"/>
                  </a:cubicBezTo>
                  <a:cubicBezTo>
                    <a:pt x="2161" y="194"/>
                    <a:pt x="2161" y="194"/>
                    <a:pt x="2161" y="194"/>
                  </a:cubicBezTo>
                  <a:cubicBezTo>
                    <a:pt x="2148" y="195"/>
                    <a:pt x="2148" y="195"/>
                    <a:pt x="2148" y="195"/>
                  </a:cubicBezTo>
                  <a:cubicBezTo>
                    <a:pt x="2138" y="197"/>
                    <a:pt x="2138" y="197"/>
                    <a:pt x="2138" y="197"/>
                  </a:cubicBezTo>
                  <a:cubicBezTo>
                    <a:pt x="2125" y="201"/>
                    <a:pt x="2125" y="201"/>
                    <a:pt x="2125" y="201"/>
                  </a:cubicBezTo>
                  <a:cubicBezTo>
                    <a:pt x="2104" y="203"/>
                    <a:pt x="2104" y="203"/>
                    <a:pt x="2104" y="203"/>
                  </a:cubicBezTo>
                  <a:cubicBezTo>
                    <a:pt x="2096" y="206"/>
                    <a:pt x="2096" y="206"/>
                    <a:pt x="2096" y="206"/>
                  </a:cubicBezTo>
                  <a:cubicBezTo>
                    <a:pt x="2090" y="207"/>
                    <a:pt x="2090" y="207"/>
                    <a:pt x="2090" y="207"/>
                  </a:cubicBezTo>
                  <a:cubicBezTo>
                    <a:pt x="2066" y="205"/>
                    <a:pt x="2066" y="205"/>
                    <a:pt x="2066" y="205"/>
                  </a:cubicBezTo>
                  <a:cubicBezTo>
                    <a:pt x="2043" y="199"/>
                    <a:pt x="2043" y="199"/>
                    <a:pt x="2043" y="199"/>
                  </a:cubicBezTo>
                  <a:cubicBezTo>
                    <a:pt x="2041" y="197"/>
                    <a:pt x="2041" y="197"/>
                    <a:pt x="2041" y="197"/>
                  </a:cubicBezTo>
                  <a:cubicBezTo>
                    <a:pt x="2034" y="191"/>
                    <a:pt x="2034" y="191"/>
                    <a:pt x="2034" y="191"/>
                  </a:cubicBezTo>
                  <a:cubicBezTo>
                    <a:pt x="2031" y="189"/>
                    <a:pt x="2031" y="189"/>
                    <a:pt x="2031" y="189"/>
                  </a:cubicBezTo>
                  <a:cubicBezTo>
                    <a:pt x="2027" y="187"/>
                    <a:pt x="2027" y="187"/>
                    <a:pt x="2027" y="187"/>
                  </a:cubicBezTo>
                  <a:cubicBezTo>
                    <a:pt x="2021" y="187"/>
                    <a:pt x="2021" y="187"/>
                    <a:pt x="2021" y="187"/>
                  </a:cubicBezTo>
                  <a:cubicBezTo>
                    <a:pt x="2017" y="187"/>
                    <a:pt x="2017" y="187"/>
                    <a:pt x="2017" y="187"/>
                  </a:cubicBezTo>
                  <a:cubicBezTo>
                    <a:pt x="2013" y="190"/>
                    <a:pt x="2013" y="190"/>
                    <a:pt x="2013" y="190"/>
                  </a:cubicBezTo>
                  <a:cubicBezTo>
                    <a:pt x="2010" y="191"/>
                    <a:pt x="2010" y="191"/>
                    <a:pt x="2010" y="191"/>
                  </a:cubicBezTo>
                  <a:cubicBezTo>
                    <a:pt x="2007" y="194"/>
                    <a:pt x="2007" y="194"/>
                    <a:pt x="2007" y="194"/>
                  </a:cubicBezTo>
                  <a:cubicBezTo>
                    <a:pt x="2004" y="194"/>
                    <a:pt x="2004" y="194"/>
                    <a:pt x="2004" y="194"/>
                  </a:cubicBezTo>
                  <a:cubicBezTo>
                    <a:pt x="2000" y="195"/>
                    <a:pt x="2000" y="195"/>
                    <a:pt x="2000" y="195"/>
                  </a:cubicBezTo>
                  <a:cubicBezTo>
                    <a:pt x="1999" y="194"/>
                    <a:pt x="1999" y="194"/>
                    <a:pt x="1999" y="194"/>
                  </a:cubicBezTo>
                  <a:cubicBezTo>
                    <a:pt x="1997" y="194"/>
                    <a:pt x="1997" y="194"/>
                    <a:pt x="1997" y="194"/>
                  </a:cubicBezTo>
                  <a:cubicBezTo>
                    <a:pt x="1996" y="194"/>
                    <a:pt x="1996" y="194"/>
                    <a:pt x="1996" y="194"/>
                  </a:cubicBezTo>
                  <a:cubicBezTo>
                    <a:pt x="1996" y="193"/>
                    <a:pt x="1996" y="193"/>
                    <a:pt x="1996" y="193"/>
                  </a:cubicBezTo>
                  <a:cubicBezTo>
                    <a:pt x="1997" y="191"/>
                    <a:pt x="1997" y="191"/>
                    <a:pt x="1997" y="191"/>
                  </a:cubicBezTo>
                  <a:cubicBezTo>
                    <a:pt x="1997" y="187"/>
                    <a:pt x="1997" y="187"/>
                    <a:pt x="1997" y="187"/>
                  </a:cubicBezTo>
                  <a:cubicBezTo>
                    <a:pt x="1996" y="178"/>
                    <a:pt x="1996" y="178"/>
                    <a:pt x="1996" y="178"/>
                  </a:cubicBezTo>
                  <a:cubicBezTo>
                    <a:pt x="1995" y="174"/>
                    <a:pt x="1995" y="174"/>
                    <a:pt x="1995" y="174"/>
                  </a:cubicBezTo>
                  <a:cubicBezTo>
                    <a:pt x="1992" y="168"/>
                    <a:pt x="1992" y="168"/>
                    <a:pt x="1992" y="168"/>
                  </a:cubicBezTo>
                  <a:cubicBezTo>
                    <a:pt x="1992" y="157"/>
                    <a:pt x="1992" y="157"/>
                    <a:pt x="1992" y="157"/>
                  </a:cubicBezTo>
                  <a:cubicBezTo>
                    <a:pt x="1990" y="153"/>
                    <a:pt x="1990" y="153"/>
                    <a:pt x="1990" y="153"/>
                  </a:cubicBezTo>
                  <a:cubicBezTo>
                    <a:pt x="1985" y="151"/>
                    <a:pt x="1985" y="151"/>
                    <a:pt x="1985" y="151"/>
                  </a:cubicBezTo>
                  <a:cubicBezTo>
                    <a:pt x="1983" y="151"/>
                    <a:pt x="1983" y="151"/>
                    <a:pt x="1983" y="151"/>
                  </a:cubicBezTo>
                  <a:cubicBezTo>
                    <a:pt x="1976" y="150"/>
                    <a:pt x="1976" y="150"/>
                    <a:pt x="1976" y="150"/>
                  </a:cubicBezTo>
                  <a:cubicBezTo>
                    <a:pt x="1973" y="150"/>
                    <a:pt x="1973" y="150"/>
                    <a:pt x="1973" y="150"/>
                  </a:cubicBezTo>
                  <a:cubicBezTo>
                    <a:pt x="1969" y="151"/>
                    <a:pt x="1969" y="151"/>
                    <a:pt x="1969" y="151"/>
                  </a:cubicBezTo>
                  <a:cubicBezTo>
                    <a:pt x="1967" y="152"/>
                    <a:pt x="1967" y="152"/>
                    <a:pt x="1967" y="152"/>
                  </a:cubicBezTo>
                  <a:cubicBezTo>
                    <a:pt x="1964" y="154"/>
                    <a:pt x="1964" y="154"/>
                    <a:pt x="1964" y="154"/>
                  </a:cubicBezTo>
                  <a:cubicBezTo>
                    <a:pt x="1957" y="165"/>
                    <a:pt x="1957" y="165"/>
                    <a:pt x="1957" y="165"/>
                  </a:cubicBezTo>
                  <a:cubicBezTo>
                    <a:pt x="1941" y="171"/>
                    <a:pt x="1941" y="171"/>
                    <a:pt x="1941" y="171"/>
                  </a:cubicBezTo>
                  <a:cubicBezTo>
                    <a:pt x="1921" y="175"/>
                    <a:pt x="1921" y="175"/>
                    <a:pt x="1921" y="175"/>
                  </a:cubicBezTo>
                  <a:cubicBezTo>
                    <a:pt x="1916" y="178"/>
                    <a:pt x="1916" y="178"/>
                    <a:pt x="1916" y="178"/>
                  </a:cubicBezTo>
                  <a:cubicBezTo>
                    <a:pt x="1911" y="183"/>
                    <a:pt x="1911" y="183"/>
                    <a:pt x="1911" y="183"/>
                  </a:cubicBezTo>
                  <a:cubicBezTo>
                    <a:pt x="1907" y="189"/>
                    <a:pt x="1907" y="189"/>
                    <a:pt x="1907" y="189"/>
                  </a:cubicBezTo>
                  <a:cubicBezTo>
                    <a:pt x="1899" y="198"/>
                    <a:pt x="1899" y="198"/>
                    <a:pt x="1899" y="198"/>
                  </a:cubicBezTo>
                  <a:cubicBezTo>
                    <a:pt x="1893" y="203"/>
                    <a:pt x="1893" y="203"/>
                    <a:pt x="1893" y="203"/>
                  </a:cubicBezTo>
                  <a:cubicBezTo>
                    <a:pt x="1879" y="212"/>
                    <a:pt x="1879" y="212"/>
                    <a:pt x="1879" y="212"/>
                  </a:cubicBezTo>
                  <a:cubicBezTo>
                    <a:pt x="1860" y="221"/>
                    <a:pt x="1860" y="221"/>
                    <a:pt x="1860" y="221"/>
                  </a:cubicBezTo>
                  <a:cubicBezTo>
                    <a:pt x="1818" y="235"/>
                    <a:pt x="1818" y="235"/>
                    <a:pt x="1818" y="235"/>
                  </a:cubicBezTo>
                  <a:cubicBezTo>
                    <a:pt x="1812" y="236"/>
                    <a:pt x="1812" y="236"/>
                    <a:pt x="1812" y="236"/>
                  </a:cubicBezTo>
                  <a:cubicBezTo>
                    <a:pt x="1805" y="236"/>
                    <a:pt x="1805" y="236"/>
                    <a:pt x="1805" y="236"/>
                  </a:cubicBezTo>
                  <a:cubicBezTo>
                    <a:pt x="1799" y="234"/>
                    <a:pt x="1799" y="234"/>
                    <a:pt x="1799" y="234"/>
                  </a:cubicBezTo>
                  <a:cubicBezTo>
                    <a:pt x="1782" y="226"/>
                    <a:pt x="1782" y="226"/>
                    <a:pt x="1782" y="226"/>
                  </a:cubicBezTo>
                  <a:cubicBezTo>
                    <a:pt x="1779" y="225"/>
                    <a:pt x="1779" y="225"/>
                    <a:pt x="1779" y="225"/>
                  </a:cubicBezTo>
                  <a:cubicBezTo>
                    <a:pt x="1777" y="226"/>
                    <a:pt x="1777" y="226"/>
                    <a:pt x="1777" y="226"/>
                  </a:cubicBezTo>
                  <a:cubicBezTo>
                    <a:pt x="1768" y="232"/>
                    <a:pt x="1768" y="232"/>
                    <a:pt x="1768" y="232"/>
                  </a:cubicBezTo>
                  <a:cubicBezTo>
                    <a:pt x="1761" y="235"/>
                    <a:pt x="1761" y="235"/>
                    <a:pt x="1761" y="235"/>
                  </a:cubicBezTo>
                  <a:cubicBezTo>
                    <a:pt x="1751" y="242"/>
                    <a:pt x="1751" y="242"/>
                    <a:pt x="1751" y="242"/>
                  </a:cubicBezTo>
                  <a:cubicBezTo>
                    <a:pt x="1747" y="244"/>
                    <a:pt x="1747" y="244"/>
                    <a:pt x="1747" y="244"/>
                  </a:cubicBezTo>
                  <a:cubicBezTo>
                    <a:pt x="1744" y="243"/>
                    <a:pt x="1744" y="243"/>
                    <a:pt x="1744" y="243"/>
                  </a:cubicBezTo>
                  <a:cubicBezTo>
                    <a:pt x="1743" y="241"/>
                    <a:pt x="1743" y="241"/>
                    <a:pt x="1743" y="241"/>
                  </a:cubicBezTo>
                  <a:cubicBezTo>
                    <a:pt x="1741" y="238"/>
                    <a:pt x="1741" y="238"/>
                    <a:pt x="1741" y="238"/>
                  </a:cubicBezTo>
                  <a:cubicBezTo>
                    <a:pt x="1738" y="237"/>
                    <a:pt x="1738" y="237"/>
                    <a:pt x="1738" y="237"/>
                  </a:cubicBezTo>
                  <a:cubicBezTo>
                    <a:pt x="1729" y="237"/>
                    <a:pt x="1729" y="237"/>
                    <a:pt x="1729" y="237"/>
                  </a:cubicBezTo>
                  <a:cubicBezTo>
                    <a:pt x="1725" y="235"/>
                    <a:pt x="1725" y="235"/>
                    <a:pt x="1725" y="235"/>
                  </a:cubicBezTo>
                  <a:cubicBezTo>
                    <a:pt x="1721" y="235"/>
                    <a:pt x="1721" y="235"/>
                    <a:pt x="1721" y="235"/>
                  </a:cubicBezTo>
                  <a:cubicBezTo>
                    <a:pt x="1718" y="236"/>
                    <a:pt x="1718" y="236"/>
                    <a:pt x="1718" y="236"/>
                  </a:cubicBezTo>
                  <a:cubicBezTo>
                    <a:pt x="1712" y="239"/>
                    <a:pt x="1712" y="239"/>
                    <a:pt x="1712" y="239"/>
                  </a:cubicBezTo>
                  <a:cubicBezTo>
                    <a:pt x="1708" y="241"/>
                    <a:pt x="1708" y="241"/>
                    <a:pt x="1708" y="241"/>
                  </a:cubicBezTo>
                  <a:cubicBezTo>
                    <a:pt x="1704" y="241"/>
                    <a:pt x="1704" y="241"/>
                    <a:pt x="1704" y="241"/>
                  </a:cubicBezTo>
                  <a:cubicBezTo>
                    <a:pt x="1701" y="240"/>
                    <a:pt x="1701" y="240"/>
                    <a:pt x="1701" y="240"/>
                  </a:cubicBezTo>
                  <a:cubicBezTo>
                    <a:pt x="1698" y="238"/>
                    <a:pt x="1698" y="238"/>
                    <a:pt x="1698" y="238"/>
                  </a:cubicBezTo>
                  <a:cubicBezTo>
                    <a:pt x="1696" y="236"/>
                    <a:pt x="1696" y="236"/>
                    <a:pt x="1696" y="236"/>
                  </a:cubicBezTo>
                  <a:cubicBezTo>
                    <a:pt x="1693" y="233"/>
                    <a:pt x="1693" y="233"/>
                    <a:pt x="1693" y="233"/>
                  </a:cubicBezTo>
                  <a:cubicBezTo>
                    <a:pt x="1691" y="231"/>
                    <a:pt x="1691" y="231"/>
                    <a:pt x="1691" y="231"/>
                  </a:cubicBezTo>
                  <a:cubicBezTo>
                    <a:pt x="1688" y="229"/>
                    <a:pt x="1688" y="229"/>
                    <a:pt x="1688" y="229"/>
                  </a:cubicBezTo>
                  <a:cubicBezTo>
                    <a:pt x="1684" y="228"/>
                    <a:pt x="1684" y="228"/>
                    <a:pt x="1684" y="228"/>
                  </a:cubicBezTo>
                  <a:cubicBezTo>
                    <a:pt x="1682" y="229"/>
                    <a:pt x="1682" y="229"/>
                    <a:pt x="1682" y="229"/>
                  </a:cubicBezTo>
                  <a:cubicBezTo>
                    <a:pt x="1680" y="231"/>
                    <a:pt x="1680" y="231"/>
                    <a:pt x="1680" y="231"/>
                  </a:cubicBezTo>
                  <a:cubicBezTo>
                    <a:pt x="1678" y="236"/>
                    <a:pt x="1678" y="236"/>
                    <a:pt x="1678" y="236"/>
                  </a:cubicBezTo>
                  <a:cubicBezTo>
                    <a:pt x="1675" y="238"/>
                    <a:pt x="1675" y="238"/>
                    <a:pt x="1675" y="238"/>
                  </a:cubicBezTo>
                  <a:cubicBezTo>
                    <a:pt x="1674" y="238"/>
                    <a:pt x="1674" y="238"/>
                    <a:pt x="1674" y="238"/>
                  </a:cubicBezTo>
                  <a:cubicBezTo>
                    <a:pt x="1673" y="235"/>
                    <a:pt x="1673" y="235"/>
                    <a:pt x="1673" y="235"/>
                  </a:cubicBezTo>
                  <a:cubicBezTo>
                    <a:pt x="1672" y="230"/>
                    <a:pt x="1672" y="230"/>
                    <a:pt x="1672" y="230"/>
                  </a:cubicBezTo>
                  <a:cubicBezTo>
                    <a:pt x="1671" y="226"/>
                    <a:pt x="1671" y="226"/>
                    <a:pt x="1671" y="226"/>
                  </a:cubicBezTo>
                  <a:cubicBezTo>
                    <a:pt x="1662" y="212"/>
                    <a:pt x="1662" y="212"/>
                    <a:pt x="1662" y="212"/>
                  </a:cubicBezTo>
                  <a:cubicBezTo>
                    <a:pt x="1654" y="198"/>
                    <a:pt x="1654" y="198"/>
                    <a:pt x="1654" y="198"/>
                  </a:cubicBezTo>
                  <a:cubicBezTo>
                    <a:pt x="1654" y="197"/>
                    <a:pt x="1654" y="197"/>
                    <a:pt x="1654" y="197"/>
                  </a:cubicBezTo>
                  <a:cubicBezTo>
                    <a:pt x="1653" y="193"/>
                    <a:pt x="1653" y="193"/>
                    <a:pt x="1653" y="193"/>
                  </a:cubicBezTo>
                  <a:cubicBezTo>
                    <a:pt x="1653" y="189"/>
                    <a:pt x="1653" y="189"/>
                    <a:pt x="1653" y="189"/>
                  </a:cubicBezTo>
                  <a:cubicBezTo>
                    <a:pt x="1654" y="184"/>
                    <a:pt x="1654" y="184"/>
                    <a:pt x="1654" y="184"/>
                  </a:cubicBezTo>
                  <a:cubicBezTo>
                    <a:pt x="1655" y="181"/>
                    <a:pt x="1655" y="181"/>
                    <a:pt x="1655" y="181"/>
                  </a:cubicBezTo>
                  <a:cubicBezTo>
                    <a:pt x="1658" y="180"/>
                    <a:pt x="1658" y="180"/>
                    <a:pt x="1658" y="180"/>
                  </a:cubicBezTo>
                  <a:cubicBezTo>
                    <a:pt x="1663" y="179"/>
                    <a:pt x="1663" y="179"/>
                    <a:pt x="1663" y="179"/>
                  </a:cubicBezTo>
                  <a:cubicBezTo>
                    <a:pt x="1696" y="181"/>
                    <a:pt x="1696" y="181"/>
                    <a:pt x="1696" y="181"/>
                  </a:cubicBezTo>
                  <a:cubicBezTo>
                    <a:pt x="1700" y="181"/>
                    <a:pt x="1700" y="181"/>
                    <a:pt x="1700" y="181"/>
                  </a:cubicBezTo>
                  <a:cubicBezTo>
                    <a:pt x="1703" y="179"/>
                    <a:pt x="1703" y="179"/>
                    <a:pt x="1703" y="179"/>
                  </a:cubicBezTo>
                  <a:cubicBezTo>
                    <a:pt x="1704" y="176"/>
                    <a:pt x="1704" y="176"/>
                    <a:pt x="1704" y="176"/>
                  </a:cubicBezTo>
                  <a:cubicBezTo>
                    <a:pt x="1702" y="173"/>
                    <a:pt x="1702" y="173"/>
                    <a:pt x="1702" y="173"/>
                  </a:cubicBezTo>
                  <a:cubicBezTo>
                    <a:pt x="1700" y="170"/>
                    <a:pt x="1700" y="170"/>
                    <a:pt x="1700" y="170"/>
                  </a:cubicBezTo>
                  <a:cubicBezTo>
                    <a:pt x="1699" y="165"/>
                    <a:pt x="1699" y="165"/>
                    <a:pt x="1699" y="165"/>
                  </a:cubicBezTo>
                  <a:cubicBezTo>
                    <a:pt x="1698" y="161"/>
                    <a:pt x="1698" y="161"/>
                    <a:pt x="1698" y="161"/>
                  </a:cubicBezTo>
                  <a:cubicBezTo>
                    <a:pt x="1699" y="156"/>
                    <a:pt x="1699" y="156"/>
                    <a:pt x="1699" y="156"/>
                  </a:cubicBezTo>
                  <a:cubicBezTo>
                    <a:pt x="1699" y="150"/>
                    <a:pt x="1699" y="150"/>
                    <a:pt x="1699" y="150"/>
                  </a:cubicBezTo>
                  <a:cubicBezTo>
                    <a:pt x="1695" y="123"/>
                    <a:pt x="1695" y="123"/>
                    <a:pt x="1695" y="123"/>
                  </a:cubicBezTo>
                  <a:cubicBezTo>
                    <a:pt x="1694" y="119"/>
                    <a:pt x="1694" y="119"/>
                    <a:pt x="1694" y="119"/>
                  </a:cubicBezTo>
                  <a:cubicBezTo>
                    <a:pt x="1691" y="116"/>
                    <a:pt x="1691" y="116"/>
                    <a:pt x="1691" y="116"/>
                  </a:cubicBezTo>
                  <a:cubicBezTo>
                    <a:pt x="1688" y="114"/>
                    <a:pt x="1688" y="114"/>
                    <a:pt x="1688" y="114"/>
                  </a:cubicBezTo>
                  <a:cubicBezTo>
                    <a:pt x="1680" y="111"/>
                    <a:pt x="1680" y="111"/>
                    <a:pt x="1680" y="111"/>
                  </a:cubicBezTo>
                  <a:cubicBezTo>
                    <a:pt x="1679" y="109"/>
                    <a:pt x="1679" y="109"/>
                    <a:pt x="1679" y="109"/>
                  </a:cubicBezTo>
                  <a:cubicBezTo>
                    <a:pt x="1677" y="108"/>
                    <a:pt x="1677" y="108"/>
                    <a:pt x="1677" y="108"/>
                  </a:cubicBezTo>
                  <a:cubicBezTo>
                    <a:pt x="1677" y="106"/>
                    <a:pt x="1677" y="106"/>
                    <a:pt x="1677" y="106"/>
                  </a:cubicBezTo>
                  <a:cubicBezTo>
                    <a:pt x="1677" y="104"/>
                    <a:pt x="1677" y="104"/>
                    <a:pt x="1677" y="104"/>
                  </a:cubicBezTo>
                  <a:cubicBezTo>
                    <a:pt x="1675" y="101"/>
                    <a:pt x="1675" y="101"/>
                    <a:pt x="1675" y="101"/>
                  </a:cubicBezTo>
                  <a:cubicBezTo>
                    <a:pt x="1673" y="99"/>
                    <a:pt x="1673" y="99"/>
                    <a:pt x="1673" y="99"/>
                  </a:cubicBezTo>
                  <a:cubicBezTo>
                    <a:pt x="1668" y="96"/>
                    <a:pt x="1668" y="96"/>
                    <a:pt x="1668" y="96"/>
                  </a:cubicBezTo>
                  <a:cubicBezTo>
                    <a:pt x="1663" y="96"/>
                    <a:pt x="1663" y="96"/>
                    <a:pt x="1663" y="96"/>
                  </a:cubicBezTo>
                  <a:cubicBezTo>
                    <a:pt x="1620" y="94"/>
                    <a:pt x="1620" y="94"/>
                    <a:pt x="1620" y="94"/>
                  </a:cubicBezTo>
                  <a:cubicBezTo>
                    <a:pt x="1614" y="96"/>
                    <a:pt x="1614" y="96"/>
                    <a:pt x="1614" y="96"/>
                  </a:cubicBezTo>
                  <a:cubicBezTo>
                    <a:pt x="1610" y="99"/>
                    <a:pt x="1610" y="99"/>
                    <a:pt x="1610" y="99"/>
                  </a:cubicBezTo>
                  <a:cubicBezTo>
                    <a:pt x="1607" y="104"/>
                    <a:pt x="1607" y="104"/>
                    <a:pt x="1607" y="104"/>
                  </a:cubicBezTo>
                  <a:cubicBezTo>
                    <a:pt x="1603" y="106"/>
                    <a:pt x="1603" y="106"/>
                    <a:pt x="1603" y="106"/>
                  </a:cubicBezTo>
                  <a:cubicBezTo>
                    <a:pt x="1593" y="109"/>
                    <a:pt x="1593" y="109"/>
                    <a:pt x="1593" y="109"/>
                  </a:cubicBezTo>
                  <a:cubicBezTo>
                    <a:pt x="1591" y="110"/>
                    <a:pt x="1591" y="110"/>
                    <a:pt x="1591" y="110"/>
                  </a:cubicBezTo>
                  <a:cubicBezTo>
                    <a:pt x="1588" y="115"/>
                    <a:pt x="1588" y="115"/>
                    <a:pt x="1588" y="115"/>
                  </a:cubicBezTo>
                  <a:cubicBezTo>
                    <a:pt x="1587" y="118"/>
                    <a:pt x="1587" y="118"/>
                    <a:pt x="1587" y="118"/>
                  </a:cubicBezTo>
                  <a:cubicBezTo>
                    <a:pt x="1584" y="120"/>
                    <a:pt x="1584" y="120"/>
                    <a:pt x="1584" y="120"/>
                  </a:cubicBezTo>
                  <a:cubicBezTo>
                    <a:pt x="1580" y="121"/>
                    <a:pt x="1580" y="121"/>
                    <a:pt x="1580" y="121"/>
                  </a:cubicBezTo>
                  <a:cubicBezTo>
                    <a:pt x="1577" y="121"/>
                    <a:pt x="1577" y="121"/>
                    <a:pt x="1577" y="121"/>
                  </a:cubicBezTo>
                  <a:cubicBezTo>
                    <a:pt x="1575" y="121"/>
                    <a:pt x="1575" y="121"/>
                    <a:pt x="1575" y="121"/>
                  </a:cubicBezTo>
                  <a:cubicBezTo>
                    <a:pt x="1574" y="119"/>
                    <a:pt x="1574" y="119"/>
                    <a:pt x="1574" y="119"/>
                  </a:cubicBezTo>
                  <a:cubicBezTo>
                    <a:pt x="1572" y="117"/>
                    <a:pt x="1572" y="117"/>
                    <a:pt x="1572" y="117"/>
                  </a:cubicBezTo>
                  <a:cubicBezTo>
                    <a:pt x="1571" y="115"/>
                    <a:pt x="1571" y="115"/>
                    <a:pt x="1571" y="115"/>
                  </a:cubicBezTo>
                  <a:cubicBezTo>
                    <a:pt x="1569" y="114"/>
                    <a:pt x="1569" y="114"/>
                    <a:pt x="1569" y="114"/>
                  </a:cubicBezTo>
                  <a:cubicBezTo>
                    <a:pt x="1566" y="112"/>
                    <a:pt x="1566" y="112"/>
                    <a:pt x="1566" y="112"/>
                  </a:cubicBezTo>
                  <a:cubicBezTo>
                    <a:pt x="1563" y="112"/>
                    <a:pt x="1563" y="112"/>
                    <a:pt x="1563" y="112"/>
                  </a:cubicBezTo>
                  <a:cubicBezTo>
                    <a:pt x="1545" y="113"/>
                    <a:pt x="1545" y="113"/>
                    <a:pt x="1545" y="113"/>
                  </a:cubicBezTo>
                  <a:cubicBezTo>
                    <a:pt x="1529" y="118"/>
                    <a:pt x="1529" y="118"/>
                    <a:pt x="1529" y="118"/>
                  </a:cubicBezTo>
                  <a:cubicBezTo>
                    <a:pt x="1515" y="125"/>
                    <a:pt x="1515" y="125"/>
                    <a:pt x="1515" y="125"/>
                  </a:cubicBezTo>
                  <a:cubicBezTo>
                    <a:pt x="1477" y="153"/>
                    <a:pt x="1477" y="153"/>
                    <a:pt x="1477" y="153"/>
                  </a:cubicBezTo>
                  <a:cubicBezTo>
                    <a:pt x="1470" y="155"/>
                    <a:pt x="1470" y="155"/>
                    <a:pt x="1470" y="155"/>
                  </a:cubicBezTo>
                  <a:cubicBezTo>
                    <a:pt x="1451" y="155"/>
                    <a:pt x="1451" y="155"/>
                    <a:pt x="1451" y="155"/>
                  </a:cubicBezTo>
                  <a:cubicBezTo>
                    <a:pt x="1441" y="159"/>
                    <a:pt x="1441" y="159"/>
                    <a:pt x="1441" y="159"/>
                  </a:cubicBezTo>
                  <a:cubicBezTo>
                    <a:pt x="1434" y="169"/>
                    <a:pt x="1434" y="169"/>
                    <a:pt x="1434" y="169"/>
                  </a:cubicBezTo>
                  <a:cubicBezTo>
                    <a:pt x="1432" y="178"/>
                    <a:pt x="1432" y="178"/>
                    <a:pt x="1432" y="178"/>
                  </a:cubicBezTo>
                  <a:cubicBezTo>
                    <a:pt x="1432" y="183"/>
                    <a:pt x="1432" y="183"/>
                    <a:pt x="1432" y="183"/>
                  </a:cubicBezTo>
                  <a:cubicBezTo>
                    <a:pt x="1431" y="186"/>
                    <a:pt x="1431" y="186"/>
                    <a:pt x="1431" y="186"/>
                  </a:cubicBezTo>
                  <a:cubicBezTo>
                    <a:pt x="1431" y="194"/>
                    <a:pt x="1431" y="194"/>
                    <a:pt x="1431" y="194"/>
                  </a:cubicBezTo>
                  <a:cubicBezTo>
                    <a:pt x="1431" y="196"/>
                    <a:pt x="1431" y="196"/>
                    <a:pt x="1431" y="196"/>
                  </a:cubicBezTo>
                  <a:cubicBezTo>
                    <a:pt x="1431" y="197"/>
                    <a:pt x="1431" y="197"/>
                    <a:pt x="1431" y="197"/>
                  </a:cubicBezTo>
                  <a:cubicBezTo>
                    <a:pt x="1431" y="198"/>
                    <a:pt x="1431" y="198"/>
                    <a:pt x="1431" y="198"/>
                  </a:cubicBezTo>
                  <a:cubicBezTo>
                    <a:pt x="1430" y="200"/>
                    <a:pt x="1430" y="200"/>
                    <a:pt x="1430" y="200"/>
                  </a:cubicBezTo>
                  <a:cubicBezTo>
                    <a:pt x="1428" y="205"/>
                    <a:pt x="1428" y="205"/>
                    <a:pt x="1428" y="205"/>
                  </a:cubicBezTo>
                  <a:cubicBezTo>
                    <a:pt x="1425" y="208"/>
                    <a:pt x="1425" y="208"/>
                    <a:pt x="1425" y="208"/>
                  </a:cubicBezTo>
                  <a:cubicBezTo>
                    <a:pt x="1421" y="212"/>
                    <a:pt x="1421" y="212"/>
                    <a:pt x="1421" y="212"/>
                  </a:cubicBezTo>
                  <a:cubicBezTo>
                    <a:pt x="1418" y="215"/>
                    <a:pt x="1418" y="215"/>
                    <a:pt x="1418" y="215"/>
                  </a:cubicBezTo>
                  <a:cubicBezTo>
                    <a:pt x="1412" y="230"/>
                    <a:pt x="1412" y="230"/>
                    <a:pt x="1412" y="230"/>
                  </a:cubicBezTo>
                  <a:cubicBezTo>
                    <a:pt x="1408" y="234"/>
                    <a:pt x="1408" y="234"/>
                    <a:pt x="1408" y="234"/>
                  </a:cubicBezTo>
                  <a:cubicBezTo>
                    <a:pt x="1404" y="237"/>
                    <a:pt x="1404" y="237"/>
                    <a:pt x="1404" y="237"/>
                  </a:cubicBezTo>
                  <a:cubicBezTo>
                    <a:pt x="1391" y="244"/>
                    <a:pt x="1391" y="244"/>
                    <a:pt x="1391" y="244"/>
                  </a:cubicBezTo>
                  <a:cubicBezTo>
                    <a:pt x="1383" y="250"/>
                    <a:pt x="1383" y="250"/>
                    <a:pt x="1383" y="250"/>
                  </a:cubicBezTo>
                  <a:cubicBezTo>
                    <a:pt x="1379" y="254"/>
                    <a:pt x="1379" y="254"/>
                    <a:pt x="1379" y="254"/>
                  </a:cubicBezTo>
                  <a:cubicBezTo>
                    <a:pt x="1379" y="257"/>
                    <a:pt x="1379" y="257"/>
                    <a:pt x="1379" y="257"/>
                  </a:cubicBezTo>
                  <a:cubicBezTo>
                    <a:pt x="1379" y="261"/>
                    <a:pt x="1379" y="261"/>
                    <a:pt x="1379" y="261"/>
                  </a:cubicBezTo>
                  <a:cubicBezTo>
                    <a:pt x="1381" y="265"/>
                    <a:pt x="1381" y="265"/>
                    <a:pt x="1381" y="265"/>
                  </a:cubicBezTo>
                  <a:cubicBezTo>
                    <a:pt x="1385" y="275"/>
                    <a:pt x="1385" y="275"/>
                    <a:pt x="1385" y="275"/>
                  </a:cubicBezTo>
                  <a:cubicBezTo>
                    <a:pt x="1385" y="291"/>
                    <a:pt x="1385" y="291"/>
                    <a:pt x="1385" y="291"/>
                  </a:cubicBezTo>
                  <a:cubicBezTo>
                    <a:pt x="1382" y="298"/>
                    <a:pt x="1382" y="298"/>
                    <a:pt x="1382" y="298"/>
                  </a:cubicBezTo>
                  <a:cubicBezTo>
                    <a:pt x="1379" y="303"/>
                    <a:pt x="1379" y="303"/>
                    <a:pt x="1379" y="303"/>
                  </a:cubicBezTo>
                  <a:cubicBezTo>
                    <a:pt x="1376" y="307"/>
                    <a:pt x="1376" y="307"/>
                    <a:pt x="1376" y="307"/>
                  </a:cubicBezTo>
                  <a:cubicBezTo>
                    <a:pt x="1372" y="310"/>
                    <a:pt x="1372" y="310"/>
                    <a:pt x="1372" y="310"/>
                  </a:cubicBezTo>
                  <a:cubicBezTo>
                    <a:pt x="1347" y="312"/>
                    <a:pt x="1347" y="312"/>
                    <a:pt x="1347" y="312"/>
                  </a:cubicBezTo>
                  <a:cubicBezTo>
                    <a:pt x="1341" y="313"/>
                    <a:pt x="1341" y="313"/>
                    <a:pt x="1341" y="313"/>
                  </a:cubicBezTo>
                  <a:cubicBezTo>
                    <a:pt x="1332" y="318"/>
                    <a:pt x="1332" y="318"/>
                    <a:pt x="1332" y="318"/>
                  </a:cubicBezTo>
                  <a:cubicBezTo>
                    <a:pt x="1327" y="323"/>
                    <a:pt x="1327" y="323"/>
                    <a:pt x="1327" y="323"/>
                  </a:cubicBezTo>
                  <a:cubicBezTo>
                    <a:pt x="1322" y="329"/>
                    <a:pt x="1322" y="329"/>
                    <a:pt x="1322" y="329"/>
                  </a:cubicBezTo>
                  <a:cubicBezTo>
                    <a:pt x="1316" y="340"/>
                    <a:pt x="1316" y="340"/>
                    <a:pt x="1316" y="340"/>
                  </a:cubicBezTo>
                  <a:cubicBezTo>
                    <a:pt x="1310" y="345"/>
                    <a:pt x="1310" y="345"/>
                    <a:pt x="1310" y="345"/>
                  </a:cubicBezTo>
                  <a:cubicBezTo>
                    <a:pt x="1302" y="349"/>
                    <a:pt x="1302" y="349"/>
                    <a:pt x="1302" y="349"/>
                  </a:cubicBezTo>
                  <a:cubicBezTo>
                    <a:pt x="1290" y="353"/>
                    <a:pt x="1290" y="353"/>
                    <a:pt x="1290" y="353"/>
                  </a:cubicBezTo>
                  <a:cubicBezTo>
                    <a:pt x="1270" y="355"/>
                    <a:pt x="1270" y="355"/>
                    <a:pt x="1270" y="355"/>
                  </a:cubicBezTo>
                  <a:cubicBezTo>
                    <a:pt x="1259" y="357"/>
                    <a:pt x="1259" y="357"/>
                    <a:pt x="1259" y="357"/>
                  </a:cubicBezTo>
                  <a:cubicBezTo>
                    <a:pt x="1224" y="354"/>
                    <a:pt x="1224" y="354"/>
                    <a:pt x="1224" y="354"/>
                  </a:cubicBezTo>
                  <a:cubicBezTo>
                    <a:pt x="1218" y="351"/>
                    <a:pt x="1218" y="351"/>
                    <a:pt x="1218" y="351"/>
                  </a:cubicBezTo>
                  <a:cubicBezTo>
                    <a:pt x="1210" y="345"/>
                    <a:pt x="1210" y="345"/>
                    <a:pt x="1210" y="345"/>
                  </a:cubicBezTo>
                  <a:cubicBezTo>
                    <a:pt x="1198" y="328"/>
                    <a:pt x="1198" y="328"/>
                    <a:pt x="1198" y="328"/>
                  </a:cubicBezTo>
                  <a:cubicBezTo>
                    <a:pt x="1196" y="326"/>
                    <a:pt x="1196" y="326"/>
                    <a:pt x="1196" y="326"/>
                  </a:cubicBezTo>
                  <a:cubicBezTo>
                    <a:pt x="1196" y="324"/>
                    <a:pt x="1196" y="324"/>
                    <a:pt x="1196" y="324"/>
                  </a:cubicBezTo>
                  <a:cubicBezTo>
                    <a:pt x="1196" y="323"/>
                    <a:pt x="1196" y="323"/>
                    <a:pt x="1196" y="323"/>
                  </a:cubicBezTo>
                  <a:cubicBezTo>
                    <a:pt x="1196" y="322"/>
                    <a:pt x="1196" y="322"/>
                    <a:pt x="1196" y="322"/>
                  </a:cubicBezTo>
                  <a:cubicBezTo>
                    <a:pt x="1197" y="321"/>
                    <a:pt x="1197" y="321"/>
                    <a:pt x="1197" y="321"/>
                  </a:cubicBezTo>
                  <a:cubicBezTo>
                    <a:pt x="1198" y="320"/>
                    <a:pt x="1198" y="320"/>
                    <a:pt x="1198" y="320"/>
                  </a:cubicBezTo>
                  <a:cubicBezTo>
                    <a:pt x="1200" y="319"/>
                    <a:pt x="1200" y="319"/>
                    <a:pt x="1200" y="319"/>
                  </a:cubicBezTo>
                  <a:cubicBezTo>
                    <a:pt x="1202" y="319"/>
                    <a:pt x="1202" y="319"/>
                    <a:pt x="1202" y="319"/>
                  </a:cubicBezTo>
                  <a:cubicBezTo>
                    <a:pt x="1205" y="319"/>
                    <a:pt x="1205" y="319"/>
                    <a:pt x="1205" y="319"/>
                  </a:cubicBezTo>
                  <a:cubicBezTo>
                    <a:pt x="1208" y="317"/>
                    <a:pt x="1208" y="317"/>
                    <a:pt x="1208" y="317"/>
                  </a:cubicBezTo>
                  <a:cubicBezTo>
                    <a:pt x="1210" y="313"/>
                    <a:pt x="1210" y="313"/>
                    <a:pt x="1210" y="313"/>
                  </a:cubicBezTo>
                  <a:cubicBezTo>
                    <a:pt x="1206" y="297"/>
                    <a:pt x="1206" y="297"/>
                    <a:pt x="1206" y="297"/>
                  </a:cubicBezTo>
                  <a:cubicBezTo>
                    <a:pt x="1205" y="280"/>
                    <a:pt x="1205" y="280"/>
                    <a:pt x="1205" y="280"/>
                  </a:cubicBezTo>
                  <a:cubicBezTo>
                    <a:pt x="1197" y="260"/>
                    <a:pt x="1197" y="260"/>
                    <a:pt x="1197" y="260"/>
                  </a:cubicBezTo>
                  <a:cubicBezTo>
                    <a:pt x="1193" y="250"/>
                    <a:pt x="1193" y="250"/>
                    <a:pt x="1193" y="250"/>
                  </a:cubicBezTo>
                  <a:cubicBezTo>
                    <a:pt x="1189" y="247"/>
                    <a:pt x="1189" y="247"/>
                    <a:pt x="1189" y="247"/>
                  </a:cubicBezTo>
                  <a:cubicBezTo>
                    <a:pt x="1185" y="247"/>
                    <a:pt x="1185" y="247"/>
                    <a:pt x="1185" y="247"/>
                  </a:cubicBezTo>
                  <a:cubicBezTo>
                    <a:pt x="1180" y="247"/>
                    <a:pt x="1180" y="247"/>
                    <a:pt x="1180" y="247"/>
                  </a:cubicBezTo>
                  <a:cubicBezTo>
                    <a:pt x="1177" y="248"/>
                    <a:pt x="1177" y="248"/>
                    <a:pt x="1177" y="248"/>
                  </a:cubicBezTo>
                  <a:cubicBezTo>
                    <a:pt x="1174" y="248"/>
                    <a:pt x="1174" y="248"/>
                    <a:pt x="1174" y="248"/>
                  </a:cubicBezTo>
                  <a:cubicBezTo>
                    <a:pt x="1156" y="243"/>
                    <a:pt x="1156" y="243"/>
                    <a:pt x="1156" y="243"/>
                  </a:cubicBezTo>
                  <a:cubicBezTo>
                    <a:pt x="1143" y="238"/>
                    <a:pt x="1143" y="238"/>
                    <a:pt x="1143" y="238"/>
                  </a:cubicBezTo>
                  <a:cubicBezTo>
                    <a:pt x="1138" y="238"/>
                    <a:pt x="1138" y="238"/>
                    <a:pt x="1138" y="238"/>
                  </a:cubicBezTo>
                  <a:cubicBezTo>
                    <a:pt x="1128" y="238"/>
                    <a:pt x="1128" y="238"/>
                    <a:pt x="1128" y="238"/>
                  </a:cubicBezTo>
                  <a:cubicBezTo>
                    <a:pt x="1118" y="235"/>
                    <a:pt x="1118" y="235"/>
                    <a:pt x="1118" y="235"/>
                  </a:cubicBezTo>
                  <a:cubicBezTo>
                    <a:pt x="1096" y="241"/>
                    <a:pt x="1096" y="241"/>
                    <a:pt x="1096" y="241"/>
                  </a:cubicBezTo>
                  <a:cubicBezTo>
                    <a:pt x="1059" y="244"/>
                    <a:pt x="1059" y="244"/>
                    <a:pt x="1059" y="244"/>
                  </a:cubicBezTo>
                  <a:cubicBezTo>
                    <a:pt x="1044" y="243"/>
                    <a:pt x="1044" y="243"/>
                    <a:pt x="1044" y="243"/>
                  </a:cubicBezTo>
                  <a:cubicBezTo>
                    <a:pt x="1031" y="241"/>
                    <a:pt x="1031" y="241"/>
                    <a:pt x="1031" y="241"/>
                  </a:cubicBezTo>
                  <a:cubicBezTo>
                    <a:pt x="1026" y="241"/>
                    <a:pt x="1026" y="241"/>
                    <a:pt x="1026" y="241"/>
                  </a:cubicBezTo>
                  <a:cubicBezTo>
                    <a:pt x="1020" y="242"/>
                    <a:pt x="1020" y="242"/>
                    <a:pt x="1020" y="242"/>
                  </a:cubicBezTo>
                  <a:cubicBezTo>
                    <a:pt x="1012" y="242"/>
                    <a:pt x="1012" y="242"/>
                    <a:pt x="1012" y="242"/>
                  </a:cubicBezTo>
                  <a:cubicBezTo>
                    <a:pt x="1000" y="246"/>
                    <a:pt x="1000" y="246"/>
                    <a:pt x="1000" y="246"/>
                  </a:cubicBezTo>
                  <a:cubicBezTo>
                    <a:pt x="995" y="246"/>
                    <a:pt x="995" y="246"/>
                    <a:pt x="995" y="246"/>
                  </a:cubicBezTo>
                  <a:cubicBezTo>
                    <a:pt x="981" y="244"/>
                    <a:pt x="981" y="244"/>
                    <a:pt x="981" y="244"/>
                  </a:cubicBezTo>
                  <a:cubicBezTo>
                    <a:pt x="947" y="244"/>
                    <a:pt x="947" y="244"/>
                    <a:pt x="947" y="244"/>
                  </a:cubicBezTo>
                  <a:cubicBezTo>
                    <a:pt x="943" y="243"/>
                    <a:pt x="943" y="243"/>
                    <a:pt x="943" y="243"/>
                  </a:cubicBezTo>
                  <a:cubicBezTo>
                    <a:pt x="940" y="242"/>
                    <a:pt x="940" y="242"/>
                    <a:pt x="940" y="242"/>
                  </a:cubicBezTo>
                  <a:cubicBezTo>
                    <a:pt x="935" y="241"/>
                    <a:pt x="935" y="241"/>
                    <a:pt x="935" y="241"/>
                  </a:cubicBezTo>
                  <a:cubicBezTo>
                    <a:pt x="923" y="242"/>
                    <a:pt x="923" y="242"/>
                    <a:pt x="923" y="242"/>
                  </a:cubicBezTo>
                  <a:cubicBezTo>
                    <a:pt x="887" y="234"/>
                    <a:pt x="887" y="234"/>
                    <a:pt x="887" y="234"/>
                  </a:cubicBezTo>
                  <a:cubicBezTo>
                    <a:pt x="868" y="226"/>
                    <a:pt x="868" y="226"/>
                    <a:pt x="868" y="226"/>
                  </a:cubicBezTo>
                  <a:cubicBezTo>
                    <a:pt x="864" y="224"/>
                    <a:pt x="864" y="224"/>
                    <a:pt x="864" y="224"/>
                  </a:cubicBezTo>
                  <a:cubicBezTo>
                    <a:pt x="860" y="221"/>
                    <a:pt x="860" y="221"/>
                    <a:pt x="860" y="221"/>
                  </a:cubicBezTo>
                  <a:cubicBezTo>
                    <a:pt x="857" y="217"/>
                    <a:pt x="857" y="217"/>
                    <a:pt x="857" y="217"/>
                  </a:cubicBezTo>
                  <a:cubicBezTo>
                    <a:pt x="855" y="213"/>
                    <a:pt x="855" y="213"/>
                    <a:pt x="855" y="213"/>
                  </a:cubicBezTo>
                  <a:cubicBezTo>
                    <a:pt x="852" y="203"/>
                    <a:pt x="852" y="203"/>
                    <a:pt x="852" y="203"/>
                  </a:cubicBezTo>
                  <a:cubicBezTo>
                    <a:pt x="839" y="184"/>
                    <a:pt x="839" y="184"/>
                    <a:pt x="839" y="184"/>
                  </a:cubicBezTo>
                  <a:cubicBezTo>
                    <a:pt x="832" y="177"/>
                    <a:pt x="832" y="177"/>
                    <a:pt x="832" y="177"/>
                  </a:cubicBezTo>
                  <a:cubicBezTo>
                    <a:pt x="828" y="175"/>
                    <a:pt x="828" y="175"/>
                    <a:pt x="828" y="175"/>
                  </a:cubicBezTo>
                  <a:cubicBezTo>
                    <a:pt x="819" y="169"/>
                    <a:pt x="819" y="169"/>
                    <a:pt x="819" y="169"/>
                  </a:cubicBezTo>
                  <a:cubicBezTo>
                    <a:pt x="817" y="169"/>
                    <a:pt x="817" y="169"/>
                    <a:pt x="817" y="169"/>
                  </a:cubicBezTo>
                  <a:cubicBezTo>
                    <a:pt x="800" y="168"/>
                    <a:pt x="800" y="168"/>
                    <a:pt x="800" y="168"/>
                  </a:cubicBezTo>
                  <a:cubicBezTo>
                    <a:pt x="795" y="166"/>
                    <a:pt x="795" y="166"/>
                    <a:pt x="795" y="166"/>
                  </a:cubicBezTo>
                  <a:cubicBezTo>
                    <a:pt x="790" y="163"/>
                    <a:pt x="790" y="163"/>
                    <a:pt x="790" y="163"/>
                  </a:cubicBezTo>
                  <a:cubicBezTo>
                    <a:pt x="785" y="158"/>
                    <a:pt x="785" y="158"/>
                    <a:pt x="785" y="158"/>
                  </a:cubicBezTo>
                  <a:cubicBezTo>
                    <a:pt x="782" y="156"/>
                    <a:pt x="782" y="156"/>
                    <a:pt x="782" y="156"/>
                  </a:cubicBezTo>
                  <a:cubicBezTo>
                    <a:pt x="779" y="155"/>
                    <a:pt x="779" y="155"/>
                    <a:pt x="779" y="155"/>
                  </a:cubicBezTo>
                  <a:cubicBezTo>
                    <a:pt x="769" y="153"/>
                    <a:pt x="769" y="153"/>
                    <a:pt x="769" y="153"/>
                  </a:cubicBezTo>
                  <a:cubicBezTo>
                    <a:pt x="765" y="153"/>
                    <a:pt x="765" y="153"/>
                    <a:pt x="765" y="153"/>
                  </a:cubicBezTo>
                  <a:cubicBezTo>
                    <a:pt x="734" y="156"/>
                    <a:pt x="734" y="156"/>
                    <a:pt x="734" y="156"/>
                  </a:cubicBezTo>
                  <a:cubicBezTo>
                    <a:pt x="723" y="156"/>
                    <a:pt x="723" y="156"/>
                    <a:pt x="723" y="156"/>
                  </a:cubicBezTo>
                  <a:cubicBezTo>
                    <a:pt x="715" y="156"/>
                    <a:pt x="715" y="156"/>
                    <a:pt x="715" y="156"/>
                  </a:cubicBezTo>
                  <a:cubicBezTo>
                    <a:pt x="710" y="153"/>
                    <a:pt x="710" y="153"/>
                    <a:pt x="710" y="153"/>
                  </a:cubicBezTo>
                  <a:cubicBezTo>
                    <a:pt x="706" y="150"/>
                    <a:pt x="706" y="150"/>
                    <a:pt x="706" y="150"/>
                  </a:cubicBezTo>
                  <a:cubicBezTo>
                    <a:pt x="703" y="146"/>
                    <a:pt x="703" y="146"/>
                    <a:pt x="703" y="146"/>
                  </a:cubicBezTo>
                  <a:cubicBezTo>
                    <a:pt x="698" y="143"/>
                    <a:pt x="698" y="143"/>
                    <a:pt x="698" y="143"/>
                  </a:cubicBezTo>
                  <a:cubicBezTo>
                    <a:pt x="680" y="137"/>
                    <a:pt x="680" y="137"/>
                    <a:pt x="680" y="137"/>
                  </a:cubicBezTo>
                  <a:cubicBezTo>
                    <a:pt x="675" y="134"/>
                    <a:pt x="675" y="134"/>
                    <a:pt x="675" y="134"/>
                  </a:cubicBezTo>
                  <a:cubicBezTo>
                    <a:pt x="664" y="125"/>
                    <a:pt x="664" y="125"/>
                    <a:pt x="664" y="125"/>
                  </a:cubicBezTo>
                  <a:cubicBezTo>
                    <a:pt x="655" y="119"/>
                    <a:pt x="655" y="119"/>
                    <a:pt x="655" y="119"/>
                  </a:cubicBezTo>
                  <a:cubicBezTo>
                    <a:pt x="651" y="115"/>
                    <a:pt x="651" y="115"/>
                    <a:pt x="651" y="115"/>
                  </a:cubicBezTo>
                  <a:cubicBezTo>
                    <a:pt x="647" y="112"/>
                    <a:pt x="647" y="112"/>
                    <a:pt x="647" y="112"/>
                  </a:cubicBezTo>
                  <a:cubicBezTo>
                    <a:pt x="646" y="109"/>
                    <a:pt x="646" y="109"/>
                    <a:pt x="646" y="109"/>
                  </a:cubicBezTo>
                  <a:cubicBezTo>
                    <a:pt x="646" y="98"/>
                    <a:pt x="646" y="98"/>
                    <a:pt x="646" y="98"/>
                  </a:cubicBezTo>
                  <a:cubicBezTo>
                    <a:pt x="644" y="94"/>
                    <a:pt x="644" y="94"/>
                    <a:pt x="644" y="94"/>
                  </a:cubicBezTo>
                  <a:cubicBezTo>
                    <a:pt x="640" y="87"/>
                    <a:pt x="640" y="87"/>
                    <a:pt x="640" y="87"/>
                  </a:cubicBezTo>
                  <a:cubicBezTo>
                    <a:pt x="639" y="82"/>
                    <a:pt x="639" y="82"/>
                    <a:pt x="639" y="82"/>
                  </a:cubicBezTo>
                  <a:cubicBezTo>
                    <a:pt x="639" y="77"/>
                    <a:pt x="639" y="77"/>
                    <a:pt x="639" y="77"/>
                  </a:cubicBezTo>
                  <a:cubicBezTo>
                    <a:pt x="640" y="45"/>
                    <a:pt x="640" y="45"/>
                    <a:pt x="640" y="45"/>
                  </a:cubicBezTo>
                  <a:cubicBezTo>
                    <a:pt x="641" y="40"/>
                    <a:pt x="641" y="40"/>
                    <a:pt x="641" y="40"/>
                  </a:cubicBezTo>
                  <a:cubicBezTo>
                    <a:pt x="638" y="29"/>
                    <a:pt x="638" y="29"/>
                    <a:pt x="638" y="29"/>
                  </a:cubicBezTo>
                  <a:cubicBezTo>
                    <a:pt x="618" y="7"/>
                    <a:pt x="618" y="7"/>
                    <a:pt x="618" y="7"/>
                  </a:cubicBezTo>
                  <a:cubicBezTo>
                    <a:pt x="611" y="0"/>
                    <a:pt x="611" y="0"/>
                    <a:pt x="611" y="0"/>
                  </a:cubicBezTo>
                  <a:cubicBezTo>
                    <a:pt x="606" y="1"/>
                    <a:pt x="606" y="1"/>
                    <a:pt x="606" y="1"/>
                  </a:cubicBezTo>
                  <a:cubicBezTo>
                    <a:pt x="592" y="14"/>
                    <a:pt x="592" y="14"/>
                    <a:pt x="592" y="14"/>
                  </a:cubicBezTo>
                  <a:cubicBezTo>
                    <a:pt x="589" y="15"/>
                    <a:pt x="589" y="15"/>
                    <a:pt x="589" y="15"/>
                  </a:cubicBezTo>
                  <a:cubicBezTo>
                    <a:pt x="582" y="18"/>
                    <a:pt x="582" y="18"/>
                    <a:pt x="582" y="18"/>
                  </a:cubicBezTo>
                  <a:cubicBezTo>
                    <a:pt x="576" y="21"/>
                    <a:pt x="576" y="21"/>
                    <a:pt x="576" y="21"/>
                  </a:cubicBezTo>
                  <a:cubicBezTo>
                    <a:pt x="572" y="21"/>
                    <a:pt x="572" y="21"/>
                    <a:pt x="572" y="21"/>
                  </a:cubicBezTo>
                  <a:cubicBezTo>
                    <a:pt x="571" y="21"/>
                    <a:pt x="571" y="21"/>
                    <a:pt x="571" y="21"/>
                  </a:cubicBezTo>
                  <a:cubicBezTo>
                    <a:pt x="571" y="23"/>
                    <a:pt x="571" y="23"/>
                    <a:pt x="571" y="23"/>
                  </a:cubicBezTo>
                  <a:cubicBezTo>
                    <a:pt x="571" y="25"/>
                    <a:pt x="571" y="25"/>
                    <a:pt x="571" y="25"/>
                  </a:cubicBezTo>
                  <a:cubicBezTo>
                    <a:pt x="570" y="27"/>
                    <a:pt x="570" y="27"/>
                    <a:pt x="570" y="27"/>
                  </a:cubicBezTo>
                  <a:cubicBezTo>
                    <a:pt x="569" y="30"/>
                    <a:pt x="569" y="30"/>
                    <a:pt x="569" y="30"/>
                  </a:cubicBezTo>
                  <a:cubicBezTo>
                    <a:pt x="563" y="33"/>
                    <a:pt x="563" y="33"/>
                    <a:pt x="563" y="33"/>
                  </a:cubicBezTo>
                  <a:cubicBezTo>
                    <a:pt x="557" y="35"/>
                    <a:pt x="557" y="35"/>
                    <a:pt x="557" y="35"/>
                  </a:cubicBezTo>
                  <a:cubicBezTo>
                    <a:pt x="549" y="36"/>
                    <a:pt x="549" y="36"/>
                    <a:pt x="549" y="36"/>
                  </a:cubicBezTo>
                  <a:cubicBezTo>
                    <a:pt x="541" y="37"/>
                    <a:pt x="541" y="37"/>
                    <a:pt x="541" y="37"/>
                  </a:cubicBezTo>
                  <a:cubicBezTo>
                    <a:pt x="534" y="36"/>
                    <a:pt x="534" y="36"/>
                    <a:pt x="534" y="36"/>
                  </a:cubicBezTo>
                  <a:cubicBezTo>
                    <a:pt x="523" y="29"/>
                    <a:pt x="523" y="29"/>
                    <a:pt x="523" y="29"/>
                  </a:cubicBezTo>
                  <a:cubicBezTo>
                    <a:pt x="515" y="27"/>
                    <a:pt x="515" y="27"/>
                    <a:pt x="515" y="27"/>
                  </a:cubicBezTo>
                  <a:cubicBezTo>
                    <a:pt x="515" y="27"/>
                    <a:pt x="515" y="27"/>
                    <a:pt x="515" y="27"/>
                  </a:cubicBezTo>
                  <a:cubicBezTo>
                    <a:pt x="492" y="31"/>
                    <a:pt x="492" y="31"/>
                    <a:pt x="492" y="31"/>
                  </a:cubicBezTo>
                  <a:cubicBezTo>
                    <a:pt x="462" y="46"/>
                    <a:pt x="462" y="46"/>
                    <a:pt x="462" y="46"/>
                  </a:cubicBezTo>
                  <a:cubicBezTo>
                    <a:pt x="459" y="51"/>
                    <a:pt x="459" y="51"/>
                    <a:pt x="459" y="51"/>
                  </a:cubicBezTo>
                  <a:cubicBezTo>
                    <a:pt x="451" y="56"/>
                    <a:pt x="451" y="56"/>
                    <a:pt x="451" y="56"/>
                  </a:cubicBezTo>
                  <a:cubicBezTo>
                    <a:pt x="443" y="59"/>
                    <a:pt x="443" y="59"/>
                    <a:pt x="443" y="59"/>
                  </a:cubicBezTo>
                  <a:cubicBezTo>
                    <a:pt x="436" y="58"/>
                    <a:pt x="436" y="58"/>
                    <a:pt x="436" y="58"/>
                  </a:cubicBezTo>
                  <a:cubicBezTo>
                    <a:pt x="427" y="64"/>
                    <a:pt x="427" y="64"/>
                    <a:pt x="427" y="64"/>
                  </a:cubicBezTo>
                  <a:cubicBezTo>
                    <a:pt x="413" y="68"/>
                    <a:pt x="413" y="68"/>
                    <a:pt x="413" y="68"/>
                  </a:cubicBezTo>
                  <a:cubicBezTo>
                    <a:pt x="410" y="68"/>
                    <a:pt x="410" y="68"/>
                    <a:pt x="410" y="68"/>
                  </a:cubicBezTo>
                  <a:cubicBezTo>
                    <a:pt x="405" y="71"/>
                    <a:pt x="405" y="71"/>
                    <a:pt x="405" y="71"/>
                  </a:cubicBezTo>
                  <a:cubicBezTo>
                    <a:pt x="401" y="79"/>
                    <a:pt x="401" y="79"/>
                    <a:pt x="401" y="79"/>
                  </a:cubicBezTo>
                  <a:cubicBezTo>
                    <a:pt x="401" y="82"/>
                    <a:pt x="401" y="82"/>
                    <a:pt x="401" y="82"/>
                  </a:cubicBezTo>
                  <a:cubicBezTo>
                    <a:pt x="401" y="87"/>
                    <a:pt x="401" y="87"/>
                    <a:pt x="401" y="87"/>
                  </a:cubicBezTo>
                  <a:cubicBezTo>
                    <a:pt x="404" y="97"/>
                    <a:pt x="404" y="97"/>
                    <a:pt x="404" y="97"/>
                  </a:cubicBezTo>
                  <a:cubicBezTo>
                    <a:pt x="404" y="102"/>
                    <a:pt x="404" y="102"/>
                    <a:pt x="404" y="102"/>
                  </a:cubicBezTo>
                  <a:cubicBezTo>
                    <a:pt x="403" y="107"/>
                    <a:pt x="403" y="107"/>
                    <a:pt x="403" y="107"/>
                  </a:cubicBezTo>
                  <a:cubicBezTo>
                    <a:pt x="404" y="112"/>
                    <a:pt x="404" y="112"/>
                    <a:pt x="404" y="112"/>
                  </a:cubicBezTo>
                  <a:cubicBezTo>
                    <a:pt x="407" y="117"/>
                    <a:pt x="407" y="117"/>
                    <a:pt x="407" y="117"/>
                  </a:cubicBezTo>
                  <a:cubicBezTo>
                    <a:pt x="411" y="119"/>
                    <a:pt x="411" y="119"/>
                    <a:pt x="411" y="119"/>
                  </a:cubicBezTo>
                  <a:cubicBezTo>
                    <a:pt x="415" y="123"/>
                    <a:pt x="415" y="123"/>
                    <a:pt x="415" y="123"/>
                  </a:cubicBezTo>
                  <a:cubicBezTo>
                    <a:pt x="415" y="128"/>
                    <a:pt x="415" y="128"/>
                    <a:pt x="415" y="128"/>
                  </a:cubicBezTo>
                  <a:cubicBezTo>
                    <a:pt x="412" y="141"/>
                    <a:pt x="412" y="141"/>
                    <a:pt x="412" y="141"/>
                  </a:cubicBezTo>
                  <a:cubicBezTo>
                    <a:pt x="406" y="147"/>
                    <a:pt x="406" y="147"/>
                    <a:pt x="406" y="147"/>
                  </a:cubicBezTo>
                  <a:cubicBezTo>
                    <a:pt x="399" y="150"/>
                    <a:pt x="399" y="150"/>
                    <a:pt x="399" y="150"/>
                  </a:cubicBezTo>
                  <a:cubicBezTo>
                    <a:pt x="389" y="151"/>
                    <a:pt x="389" y="151"/>
                    <a:pt x="389" y="151"/>
                  </a:cubicBezTo>
                  <a:cubicBezTo>
                    <a:pt x="386" y="153"/>
                    <a:pt x="386" y="153"/>
                    <a:pt x="386" y="153"/>
                  </a:cubicBezTo>
                  <a:cubicBezTo>
                    <a:pt x="385" y="156"/>
                    <a:pt x="385" y="156"/>
                    <a:pt x="385" y="156"/>
                  </a:cubicBezTo>
                  <a:cubicBezTo>
                    <a:pt x="387" y="161"/>
                    <a:pt x="387" y="161"/>
                    <a:pt x="387" y="161"/>
                  </a:cubicBezTo>
                  <a:cubicBezTo>
                    <a:pt x="389" y="165"/>
                    <a:pt x="389" y="165"/>
                    <a:pt x="389" y="165"/>
                  </a:cubicBezTo>
                  <a:cubicBezTo>
                    <a:pt x="399" y="178"/>
                    <a:pt x="399" y="178"/>
                    <a:pt x="399" y="178"/>
                  </a:cubicBezTo>
                  <a:cubicBezTo>
                    <a:pt x="402" y="183"/>
                    <a:pt x="402" y="183"/>
                    <a:pt x="402" y="183"/>
                  </a:cubicBezTo>
                  <a:cubicBezTo>
                    <a:pt x="406" y="191"/>
                    <a:pt x="406" y="191"/>
                    <a:pt x="406" y="191"/>
                  </a:cubicBezTo>
                  <a:cubicBezTo>
                    <a:pt x="407" y="193"/>
                    <a:pt x="407" y="193"/>
                    <a:pt x="407" y="193"/>
                  </a:cubicBezTo>
                  <a:cubicBezTo>
                    <a:pt x="409" y="195"/>
                    <a:pt x="409" y="195"/>
                    <a:pt x="409" y="195"/>
                  </a:cubicBezTo>
                  <a:cubicBezTo>
                    <a:pt x="411" y="194"/>
                    <a:pt x="411" y="194"/>
                    <a:pt x="411" y="194"/>
                  </a:cubicBezTo>
                  <a:cubicBezTo>
                    <a:pt x="421" y="190"/>
                    <a:pt x="421" y="190"/>
                    <a:pt x="421" y="190"/>
                  </a:cubicBezTo>
                  <a:cubicBezTo>
                    <a:pt x="445" y="194"/>
                    <a:pt x="445" y="194"/>
                    <a:pt x="445" y="194"/>
                  </a:cubicBezTo>
                  <a:cubicBezTo>
                    <a:pt x="455" y="189"/>
                    <a:pt x="455" y="189"/>
                    <a:pt x="455" y="189"/>
                  </a:cubicBezTo>
                  <a:cubicBezTo>
                    <a:pt x="469" y="185"/>
                    <a:pt x="469" y="185"/>
                    <a:pt x="469" y="185"/>
                  </a:cubicBezTo>
                  <a:cubicBezTo>
                    <a:pt x="477" y="184"/>
                    <a:pt x="477" y="184"/>
                    <a:pt x="477" y="184"/>
                  </a:cubicBezTo>
                  <a:cubicBezTo>
                    <a:pt x="484" y="184"/>
                    <a:pt x="484" y="184"/>
                    <a:pt x="484" y="184"/>
                  </a:cubicBezTo>
                  <a:cubicBezTo>
                    <a:pt x="508" y="186"/>
                    <a:pt x="508" y="186"/>
                    <a:pt x="508" y="186"/>
                  </a:cubicBezTo>
                  <a:cubicBezTo>
                    <a:pt x="512" y="185"/>
                    <a:pt x="512" y="185"/>
                    <a:pt x="512" y="185"/>
                  </a:cubicBezTo>
                  <a:cubicBezTo>
                    <a:pt x="514" y="183"/>
                    <a:pt x="514" y="183"/>
                    <a:pt x="514" y="183"/>
                  </a:cubicBezTo>
                  <a:cubicBezTo>
                    <a:pt x="516" y="181"/>
                    <a:pt x="516" y="181"/>
                    <a:pt x="516" y="181"/>
                  </a:cubicBezTo>
                  <a:cubicBezTo>
                    <a:pt x="516" y="180"/>
                    <a:pt x="516" y="180"/>
                    <a:pt x="516" y="180"/>
                  </a:cubicBezTo>
                  <a:cubicBezTo>
                    <a:pt x="519" y="179"/>
                    <a:pt x="519" y="179"/>
                    <a:pt x="519" y="179"/>
                  </a:cubicBezTo>
                  <a:cubicBezTo>
                    <a:pt x="522" y="179"/>
                    <a:pt x="522" y="179"/>
                    <a:pt x="522" y="179"/>
                  </a:cubicBezTo>
                  <a:cubicBezTo>
                    <a:pt x="525" y="180"/>
                    <a:pt x="525" y="180"/>
                    <a:pt x="525" y="180"/>
                  </a:cubicBezTo>
                  <a:cubicBezTo>
                    <a:pt x="527" y="181"/>
                    <a:pt x="527" y="181"/>
                    <a:pt x="527" y="181"/>
                  </a:cubicBezTo>
                  <a:cubicBezTo>
                    <a:pt x="530" y="183"/>
                    <a:pt x="530" y="183"/>
                    <a:pt x="530" y="183"/>
                  </a:cubicBezTo>
                  <a:cubicBezTo>
                    <a:pt x="532" y="186"/>
                    <a:pt x="532" y="186"/>
                    <a:pt x="532" y="186"/>
                  </a:cubicBezTo>
                  <a:cubicBezTo>
                    <a:pt x="534" y="187"/>
                    <a:pt x="534" y="187"/>
                    <a:pt x="534" y="187"/>
                  </a:cubicBezTo>
                  <a:cubicBezTo>
                    <a:pt x="537" y="188"/>
                    <a:pt x="537" y="188"/>
                    <a:pt x="537" y="188"/>
                  </a:cubicBezTo>
                  <a:cubicBezTo>
                    <a:pt x="550" y="186"/>
                    <a:pt x="550" y="186"/>
                    <a:pt x="550" y="186"/>
                  </a:cubicBezTo>
                  <a:cubicBezTo>
                    <a:pt x="554" y="184"/>
                    <a:pt x="554" y="184"/>
                    <a:pt x="554" y="184"/>
                  </a:cubicBezTo>
                  <a:cubicBezTo>
                    <a:pt x="557" y="183"/>
                    <a:pt x="557" y="183"/>
                    <a:pt x="557" y="183"/>
                  </a:cubicBezTo>
                  <a:cubicBezTo>
                    <a:pt x="563" y="179"/>
                    <a:pt x="563" y="179"/>
                    <a:pt x="563" y="179"/>
                  </a:cubicBezTo>
                  <a:cubicBezTo>
                    <a:pt x="565" y="178"/>
                    <a:pt x="565" y="178"/>
                    <a:pt x="565" y="178"/>
                  </a:cubicBezTo>
                  <a:cubicBezTo>
                    <a:pt x="567" y="178"/>
                    <a:pt x="567" y="178"/>
                    <a:pt x="567" y="178"/>
                  </a:cubicBezTo>
                  <a:cubicBezTo>
                    <a:pt x="569" y="178"/>
                    <a:pt x="569" y="178"/>
                    <a:pt x="569" y="178"/>
                  </a:cubicBezTo>
                  <a:cubicBezTo>
                    <a:pt x="571" y="179"/>
                    <a:pt x="571" y="179"/>
                    <a:pt x="571" y="179"/>
                  </a:cubicBezTo>
                  <a:cubicBezTo>
                    <a:pt x="572" y="181"/>
                    <a:pt x="572" y="181"/>
                    <a:pt x="572" y="181"/>
                  </a:cubicBezTo>
                  <a:cubicBezTo>
                    <a:pt x="574" y="186"/>
                    <a:pt x="574" y="186"/>
                    <a:pt x="574" y="186"/>
                  </a:cubicBezTo>
                  <a:cubicBezTo>
                    <a:pt x="575" y="188"/>
                    <a:pt x="575" y="188"/>
                    <a:pt x="575" y="188"/>
                  </a:cubicBezTo>
                  <a:cubicBezTo>
                    <a:pt x="575" y="192"/>
                    <a:pt x="575" y="192"/>
                    <a:pt x="575" y="192"/>
                  </a:cubicBezTo>
                  <a:cubicBezTo>
                    <a:pt x="575" y="195"/>
                    <a:pt x="575" y="195"/>
                    <a:pt x="575" y="195"/>
                  </a:cubicBezTo>
                  <a:cubicBezTo>
                    <a:pt x="573" y="198"/>
                    <a:pt x="573" y="198"/>
                    <a:pt x="573" y="198"/>
                  </a:cubicBezTo>
                  <a:cubicBezTo>
                    <a:pt x="572" y="200"/>
                    <a:pt x="572" y="200"/>
                    <a:pt x="572" y="200"/>
                  </a:cubicBezTo>
                  <a:cubicBezTo>
                    <a:pt x="568" y="203"/>
                    <a:pt x="568" y="203"/>
                    <a:pt x="568" y="203"/>
                  </a:cubicBezTo>
                  <a:cubicBezTo>
                    <a:pt x="562" y="207"/>
                    <a:pt x="562" y="207"/>
                    <a:pt x="562" y="207"/>
                  </a:cubicBezTo>
                  <a:cubicBezTo>
                    <a:pt x="554" y="211"/>
                    <a:pt x="554" y="211"/>
                    <a:pt x="554" y="211"/>
                  </a:cubicBezTo>
                  <a:cubicBezTo>
                    <a:pt x="508" y="224"/>
                    <a:pt x="508" y="224"/>
                    <a:pt x="508" y="224"/>
                  </a:cubicBezTo>
                  <a:cubicBezTo>
                    <a:pt x="505" y="224"/>
                    <a:pt x="505" y="224"/>
                    <a:pt x="505" y="224"/>
                  </a:cubicBezTo>
                  <a:cubicBezTo>
                    <a:pt x="501" y="223"/>
                    <a:pt x="501" y="223"/>
                    <a:pt x="501" y="223"/>
                  </a:cubicBezTo>
                  <a:cubicBezTo>
                    <a:pt x="493" y="220"/>
                    <a:pt x="493" y="220"/>
                    <a:pt x="493" y="220"/>
                  </a:cubicBezTo>
                  <a:cubicBezTo>
                    <a:pt x="489" y="219"/>
                    <a:pt x="489" y="219"/>
                    <a:pt x="489" y="219"/>
                  </a:cubicBezTo>
                  <a:cubicBezTo>
                    <a:pt x="485" y="220"/>
                    <a:pt x="485" y="220"/>
                    <a:pt x="485" y="220"/>
                  </a:cubicBezTo>
                  <a:cubicBezTo>
                    <a:pt x="482" y="224"/>
                    <a:pt x="482" y="224"/>
                    <a:pt x="482" y="224"/>
                  </a:cubicBezTo>
                  <a:cubicBezTo>
                    <a:pt x="474" y="233"/>
                    <a:pt x="474" y="233"/>
                    <a:pt x="474" y="233"/>
                  </a:cubicBezTo>
                  <a:cubicBezTo>
                    <a:pt x="468" y="230"/>
                    <a:pt x="468" y="230"/>
                    <a:pt x="468" y="230"/>
                  </a:cubicBezTo>
                  <a:cubicBezTo>
                    <a:pt x="462" y="233"/>
                    <a:pt x="462" y="233"/>
                    <a:pt x="462" y="233"/>
                  </a:cubicBezTo>
                  <a:cubicBezTo>
                    <a:pt x="457" y="237"/>
                    <a:pt x="457" y="237"/>
                    <a:pt x="457" y="237"/>
                  </a:cubicBezTo>
                  <a:cubicBezTo>
                    <a:pt x="452" y="246"/>
                    <a:pt x="452" y="246"/>
                    <a:pt x="452" y="246"/>
                  </a:cubicBezTo>
                  <a:cubicBezTo>
                    <a:pt x="446" y="270"/>
                    <a:pt x="446" y="270"/>
                    <a:pt x="446" y="270"/>
                  </a:cubicBezTo>
                  <a:cubicBezTo>
                    <a:pt x="443" y="277"/>
                    <a:pt x="443" y="277"/>
                    <a:pt x="443" y="277"/>
                  </a:cubicBezTo>
                  <a:cubicBezTo>
                    <a:pt x="440" y="278"/>
                    <a:pt x="440" y="278"/>
                    <a:pt x="440" y="278"/>
                  </a:cubicBezTo>
                  <a:cubicBezTo>
                    <a:pt x="421" y="285"/>
                    <a:pt x="421" y="285"/>
                    <a:pt x="421" y="285"/>
                  </a:cubicBezTo>
                  <a:cubicBezTo>
                    <a:pt x="416" y="286"/>
                    <a:pt x="416" y="286"/>
                    <a:pt x="416" y="286"/>
                  </a:cubicBezTo>
                  <a:cubicBezTo>
                    <a:pt x="413" y="285"/>
                    <a:pt x="413" y="285"/>
                    <a:pt x="413" y="285"/>
                  </a:cubicBezTo>
                  <a:cubicBezTo>
                    <a:pt x="407" y="280"/>
                    <a:pt x="407" y="280"/>
                    <a:pt x="407" y="280"/>
                  </a:cubicBezTo>
                  <a:cubicBezTo>
                    <a:pt x="404" y="278"/>
                    <a:pt x="404" y="278"/>
                    <a:pt x="404" y="278"/>
                  </a:cubicBezTo>
                  <a:cubicBezTo>
                    <a:pt x="402" y="281"/>
                    <a:pt x="402" y="281"/>
                    <a:pt x="402" y="281"/>
                  </a:cubicBezTo>
                  <a:cubicBezTo>
                    <a:pt x="399" y="287"/>
                    <a:pt x="399" y="287"/>
                    <a:pt x="399" y="287"/>
                  </a:cubicBezTo>
                  <a:cubicBezTo>
                    <a:pt x="394" y="305"/>
                    <a:pt x="394" y="305"/>
                    <a:pt x="394" y="305"/>
                  </a:cubicBezTo>
                  <a:cubicBezTo>
                    <a:pt x="390" y="310"/>
                    <a:pt x="390" y="310"/>
                    <a:pt x="390" y="310"/>
                  </a:cubicBezTo>
                  <a:cubicBezTo>
                    <a:pt x="387" y="312"/>
                    <a:pt x="387" y="312"/>
                    <a:pt x="387" y="312"/>
                  </a:cubicBezTo>
                  <a:cubicBezTo>
                    <a:pt x="382" y="313"/>
                    <a:pt x="382" y="313"/>
                    <a:pt x="382" y="313"/>
                  </a:cubicBezTo>
                  <a:cubicBezTo>
                    <a:pt x="379" y="314"/>
                    <a:pt x="379" y="314"/>
                    <a:pt x="379" y="314"/>
                  </a:cubicBezTo>
                  <a:cubicBezTo>
                    <a:pt x="376" y="317"/>
                    <a:pt x="376" y="317"/>
                    <a:pt x="376" y="317"/>
                  </a:cubicBezTo>
                  <a:cubicBezTo>
                    <a:pt x="373" y="319"/>
                    <a:pt x="373" y="319"/>
                    <a:pt x="373" y="319"/>
                  </a:cubicBezTo>
                  <a:cubicBezTo>
                    <a:pt x="367" y="324"/>
                    <a:pt x="367" y="324"/>
                    <a:pt x="367" y="324"/>
                  </a:cubicBezTo>
                  <a:cubicBezTo>
                    <a:pt x="366" y="325"/>
                    <a:pt x="366" y="325"/>
                    <a:pt x="366" y="325"/>
                  </a:cubicBezTo>
                  <a:cubicBezTo>
                    <a:pt x="365" y="324"/>
                    <a:pt x="365" y="324"/>
                    <a:pt x="365" y="324"/>
                  </a:cubicBezTo>
                  <a:cubicBezTo>
                    <a:pt x="363" y="324"/>
                    <a:pt x="363" y="324"/>
                    <a:pt x="363" y="324"/>
                  </a:cubicBezTo>
                  <a:cubicBezTo>
                    <a:pt x="360" y="323"/>
                    <a:pt x="360" y="323"/>
                    <a:pt x="360" y="323"/>
                  </a:cubicBezTo>
                  <a:cubicBezTo>
                    <a:pt x="357" y="322"/>
                    <a:pt x="357" y="322"/>
                    <a:pt x="357" y="322"/>
                  </a:cubicBezTo>
                  <a:cubicBezTo>
                    <a:pt x="354" y="322"/>
                    <a:pt x="354" y="322"/>
                    <a:pt x="354" y="322"/>
                  </a:cubicBezTo>
                  <a:cubicBezTo>
                    <a:pt x="351" y="323"/>
                    <a:pt x="351" y="323"/>
                    <a:pt x="351" y="323"/>
                  </a:cubicBezTo>
                  <a:cubicBezTo>
                    <a:pt x="349" y="324"/>
                    <a:pt x="349" y="324"/>
                    <a:pt x="349" y="324"/>
                  </a:cubicBezTo>
                  <a:cubicBezTo>
                    <a:pt x="346" y="325"/>
                    <a:pt x="346" y="325"/>
                    <a:pt x="346" y="325"/>
                  </a:cubicBezTo>
                  <a:cubicBezTo>
                    <a:pt x="344" y="324"/>
                    <a:pt x="344" y="324"/>
                    <a:pt x="344" y="324"/>
                  </a:cubicBezTo>
                  <a:cubicBezTo>
                    <a:pt x="325" y="313"/>
                    <a:pt x="325" y="313"/>
                    <a:pt x="325" y="313"/>
                  </a:cubicBezTo>
                  <a:cubicBezTo>
                    <a:pt x="321" y="312"/>
                    <a:pt x="321" y="312"/>
                    <a:pt x="321" y="312"/>
                  </a:cubicBezTo>
                  <a:cubicBezTo>
                    <a:pt x="318" y="312"/>
                    <a:pt x="318" y="312"/>
                    <a:pt x="318" y="312"/>
                  </a:cubicBezTo>
                  <a:cubicBezTo>
                    <a:pt x="317" y="313"/>
                    <a:pt x="317" y="313"/>
                    <a:pt x="317" y="313"/>
                  </a:cubicBezTo>
                  <a:cubicBezTo>
                    <a:pt x="316" y="315"/>
                    <a:pt x="316" y="315"/>
                    <a:pt x="316" y="315"/>
                  </a:cubicBezTo>
                  <a:cubicBezTo>
                    <a:pt x="317" y="317"/>
                    <a:pt x="317" y="317"/>
                    <a:pt x="317" y="317"/>
                  </a:cubicBezTo>
                  <a:cubicBezTo>
                    <a:pt x="319" y="321"/>
                    <a:pt x="319" y="321"/>
                    <a:pt x="319" y="321"/>
                  </a:cubicBezTo>
                  <a:cubicBezTo>
                    <a:pt x="332" y="334"/>
                    <a:pt x="332" y="334"/>
                    <a:pt x="332" y="334"/>
                  </a:cubicBezTo>
                  <a:cubicBezTo>
                    <a:pt x="345" y="342"/>
                    <a:pt x="345" y="342"/>
                    <a:pt x="345" y="342"/>
                  </a:cubicBezTo>
                  <a:cubicBezTo>
                    <a:pt x="351" y="342"/>
                    <a:pt x="351" y="342"/>
                    <a:pt x="351" y="342"/>
                  </a:cubicBezTo>
                  <a:cubicBezTo>
                    <a:pt x="355" y="342"/>
                    <a:pt x="355" y="342"/>
                    <a:pt x="355" y="342"/>
                  </a:cubicBezTo>
                  <a:cubicBezTo>
                    <a:pt x="359" y="340"/>
                    <a:pt x="359" y="340"/>
                    <a:pt x="359" y="340"/>
                  </a:cubicBezTo>
                  <a:cubicBezTo>
                    <a:pt x="362" y="340"/>
                    <a:pt x="362" y="340"/>
                    <a:pt x="362" y="340"/>
                  </a:cubicBezTo>
                  <a:cubicBezTo>
                    <a:pt x="365" y="341"/>
                    <a:pt x="365" y="341"/>
                    <a:pt x="365" y="341"/>
                  </a:cubicBezTo>
                  <a:cubicBezTo>
                    <a:pt x="369" y="342"/>
                    <a:pt x="369" y="342"/>
                    <a:pt x="369" y="342"/>
                  </a:cubicBezTo>
                  <a:cubicBezTo>
                    <a:pt x="372" y="345"/>
                    <a:pt x="372" y="345"/>
                    <a:pt x="372" y="345"/>
                  </a:cubicBezTo>
                  <a:cubicBezTo>
                    <a:pt x="376" y="350"/>
                    <a:pt x="376" y="350"/>
                    <a:pt x="376" y="350"/>
                  </a:cubicBezTo>
                  <a:cubicBezTo>
                    <a:pt x="378" y="354"/>
                    <a:pt x="378" y="354"/>
                    <a:pt x="378" y="354"/>
                  </a:cubicBezTo>
                  <a:cubicBezTo>
                    <a:pt x="382" y="359"/>
                    <a:pt x="382" y="359"/>
                    <a:pt x="382" y="359"/>
                  </a:cubicBezTo>
                  <a:cubicBezTo>
                    <a:pt x="393" y="364"/>
                    <a:pt x="393" y="364"/>
                    <a:pt x="393" y="364"/>
                  </a:cubicBezTo>
                  <a:cubicBezTo>
                    <a:pt x="399" y="364"/>
                    <a:pt x="399" y="364"/>
                    <a:pt x="399" y="364"/>
                  </a:cubicBezTo>
                  <a:cubicBezTo>
                    <a:pt x="401" y="368"/>
                    <a:pt x="401" y="368"/>
                    <a:pt x="401" y="368"/>
                  </a:cubicBezTo>
                  <a:cubicBezTo>
                    <a:pt x="407" y="377"/>
                    <a:pt x="407" y="377"/>
                    <a:pt x="407" y="377"/>
                  </a:cubicBezTo>
                  <a:cubicBezTo>
                    <a:pt x="413" y="386"/>
                    <a:pt x="413" y="386"/>
                    <a:pt x="413" y="386"/>
                  </a:cubicBezTo>
                  <a:cubicBezTo>
                    <a:pt x="418" y="390"/>
                    <a:pt x="418" y="390"/>
                    <a:pt x="418" y="390"/>
                  </a:cubicBezTo>
                  <a:cubicBezTo>
                    <a:pt x="422" y="393"/>
                    <a:pt x="422" y="393"/>
                    <a:pt x="422" y="393"/>
                  </a:cubicBezTo>
                  <a:cubicBezTo>
                    <a:pt x="426" y="396"/>
                    <a:pt x="426" y="396"/>
                    <a:pt x="426" y="396"/>
                  </a:cubicBezTo>
                  <a:cubicBezTo>
                    <a:pt x="428" y="401"/>
                    <a:pt x="428" y="401"/>
                    <a:pt x="428" y="401"/>
                  </a:cubicBezTo>
                  <a:cubicBezTo>
                    <a:pt x="431" y="415"/>
                    <a:pt x="431" y="415"/>
                    <a:pt x="431" y="415"/>
                  </a:cubicBezTo>
                  <a:cubicBezTo>
                    <a:pt x="435" y="422"/>
                    <a:pt x="435" y="422"/>
                    <a:pt x="435" y="422"/>
                  </a:cubicBezTo>
                  <a:cubicBezTo>
                    <a:pt x="438" y="431"/>
                    <a:pt x="438" y="431"/>
                    <a:pt x="438" y="431"/>
                  </a:cubicBezTo>
                  <a:cubicBezTo>
                    <a:pt x="441" y="460"/>
                    <a:pt x="441" y="460"/>
                    <a:pt x="441" y="460"/>
                  </a:cubicBezTo>
                  <a:cubicBezTo>
                    <a:pt x="441" y="467"/>
                    <a:pt x="441" y="467"/>
                    <a:pt x="441" y="467"/>
                  </a:cubicBezTo>
                  <a:cubicBezTo>
                    <a:pt x="440" y="472"/>
                    <a:pt x="440" y="472"/>
                    <a:pt x="440" y="472"/>
                  </a:cubicBezTo>
                  <a:cubicBezTo>
                    <a:pt x="438" y="476"/>
                    <a:pt x="438" y="476"/>
                    <a:pt x="438" y="476"/>
                  </a:cubicBezTo>
                  <a:cubicBezTo>
                    <a:pt x="436" y="481"/>
                    <a:pt x="436" y="481"/>
                    <a:pt x="436" y="481"/>
                  </a:cubicBezTo>
                  <a:cubicBezTo>
                    <a:pt x="432" y="485"/>
                    <a:pt x="432" y="485"/>
                    <a:pt x="432" y="485"/>
                  </a:cubicBezTo>
                  <a:cubicBezTo>
                    <a:pt x="407" y="486"/>
                    <a:pt x="407" y="486"/>
                    <a:pt x="407" y="486"/>
                  </a:cubicBezTo>
                  <a:cubicBezTo>
                    <a:pt x="406" y="509"/>
                    <a:pt x="406" y="509"/>
                    <a:pt x="406" y="509"/>
                  </a:cubicBezTo>
                  <a:cubicBezTo>
                    <a:pt x="405" y="511"/>
                    <a:pt x="405" y="511"/>
                    <a:pt x="405" y="511"/>
                  </a:cubicBezTo>
                  <a:cubicBezTo>
                    <a:pt x="406" y="519"/>
                    <a:pt x="406" y="519"/>
                    <a:pt x="406" y="519"/>
                  </a:cubicBezTo>
                  <a:cubicBezTo>
                    <a:pt x="405" y="524"/>
                    <a:pt x="405" y="524"/>
                    <a:pt x="405" y="524"/>
                  </a:cubicBezTo>
                  <a:cubicBezTo>
                    <a:pt x="404" y="528"/>
                    <a:pt x="404" y="528"/>
                    <a:pt x="404" y="528"/>
                  </a:cubicBezTo>
                  <a:cubicBezTo>
                    <a:pt x="402" y="533"/>
                    <a:pt x="402" y="533"/>
                    <a:pt x="402" y="533"/>
                  </a:cubicBezTo>
                  <a:cubicBezTo>
                    <a:pt x="399" y="536"/>
                    <a:pt x="399" y="536"/>
                    <a:pt x="399" y="536"/>
                  </a:cubicBezTo>
                  <a:cubicBezTo>
                    <a:pt x="395" y="539"/>
                    <a:pt x="395" y="539"/>
                    <a:pt x="395" y="539"/>
                  </a:cubicBezTo>
                  <a:cubicBezTo>
                    <a:pt x="390" y="540"/>
                    <a:pt x="390" y="540"/>
                    <a:pt x="390" y="540"/>
                  </a:cubicBezTo>
                  <a:cubicBezTo>
                    <a:pt x="380" y="546"/>
                    <a:pt x="380" y="546"/>
                    <a:pt x="380" y="546"/>
                  </a:cubicBezTo>
                  <a:cubicBezTo>
                    <a:pt x="372" y="551"/>
                    <a:pt x="372" y="551"/>
                    <a:pt x="372" y="551"/>
                  </a:cubicBezTo>
                  <a:cubicBezTo>
                    <a:pt x="368" y="553"/>
                    <a:pt x="368" y="553"/>
                    <a:pt x="368" y="553"/>
                  </a:cubicBezTo>
                  <a:cubicBezTo>
                    <a:pt x="349" y="553"/>
                    <a:pt x="349" y="553"/>
                    <a:pt x="349" y="553"/>
                  </a:cubicBezTo>
                  <a:cubicBezTo>
                    <a:pt x="346" y="553"/>
                    <a:pt x="346" y="553"/>
                    <a:pt x="346" y="553"/>
                  </a:cubicBezTo>
                  <a:cubicBezTo>
                    <a:pt x="343" y="552"/>
                    <a:pt x="343" y="552"/>
                    <a:pt x="343" y="552"/>
                  </a:cubicBezTo>
                  <a:cubicBezTo>
                    <a:pt x="341" y="549"/>
                    <a:pt x="341" y="549"/>
                    <a:pt x="341" y="549"/>
                  </a:cubicBezTo>
                  <a:cubicBezTo>
                    <a:pt x="332" y="537"/>
                    <a:pt x="332" y="537"/>
                    <a:pt x="332" y="537"/>
                  </a:cubicBezTo>
                  <a:cubicBezTo>
                    <a:pt x="328" y="533"/>
                    <a:pt x="328" y="533"/>
                    <a:pt x="328" y="533"/>
                  </a:cubicBezTo>
                  <a:cubicBezTo>
                    <a:pt x="322" y="529"/>
                    <a:pt x="322" y="529"/>
                    <a:pt x="322" y="529"/>
                  </a:cubicBezTo>
                  <a:cubicBezTo>
                    <a:pt x="312" y="524"/>
                    <a:pt x="312" y="524"/>
                    <a:pt x="312" y="524"/>
                  </a:cubicBezTo>
                  <a:cubicBezTo>
                    <a:pt x="299" y="514"/>
                    <a:pt x="299" y="514"/>
                    <a:pt x="299" y="514"/>
                  </a:cubicBezTo>
                  <a:cubicBezTo>
                    <a:pt x="297" y="513"/>
                    <a:pt x="297" y="513"/>
                    <a:pt x="297" y="513"/>
                  </a:cubicBezTo>
                  <a:cubicBezTo>
                    <a:pt x="294" y="511"/>
                    <a:pt x="294" y="511"/>
                    <a:pt x="294" y="511"/>
                  </a:cubicBezTo>
                  <a:cubicBezTo>
                    <a:pt x="292" y="511"/>
                    <a:pt x="292" y="511"/>
                    <a:pt x="292" y="511"/>
                  </a:cubicBezTo>
                  <a:cubicBezTo>
                    <a:pt x="290" y="508"/>
                    <a:pt x="290" y="508"/>
                    <a:pt x="290" y="508"/>
                  </a:cubicBezTo>
                  <a:cubicBezTo>
                    <a:pt x="286" y="499"/>
                    <a:pt x="286" y="499"/>
                    <a:pt x="286" y="499"/>
                  </a:cubicBezTo>
                  <a:cubicBezTo>
                    <a:pt x="284" y="496"/>
                    <a:pt x="284" y="496"/>
                    <a:pt x="284" y="496"/>
                  </a:cubicBezTo>
                  <a:cubicBezTo>
                    <a:pt x="282" y="494"/>
                    <a:pt x="282" y="494"/>
                    <a:pt x="282" y="494"/>
                  </a:cubicBezTo>
                  <a:cubicBezTo>
                    <a:pt x="280" y="493"/>
                    <a:pt x="280" y="493"/>
                    <a:pt x="280" y="493"/>
                  </a:cubicBezTo>
                  <a:cubicBezTo>
                    <a:pt x="277" y="493"/>
                    <a:pt x="277" y="493"/>
                    <a:pt x="277" y="493"/>
                  </a:cubicBezTo>
                  <a:cubicBezTo>
                    <a:pt x="275" y="494"/>
                    <a:pt x="275" y="494"/>
                    <a:pt x="275" y="494"/>
                  </a:cubicBezTo>
                  <a:cubicBezTo>
                    <a:pt x="274" y="496"/>
                    <a:pt x="274" y="496"/>
                    <a:pt x="274" y="496"/>
                  </a:cubicBezTo>
                  <a:cubicBezTo>
                    <a:pt x="270" y="507"/>
                    <a:pt x="270" y="507"/>
                    <a:pt x="270" y="507"/>
                  </a:cubicBezTo>
                  <a:cubicBezTo>
                    <a:pt x="265" y="511"/>
                    <a:pt x="265" y="511"/>
                    <a:pt x="265" y="511"/>
                  </a:cubicBezTo>
                  <a:cubicBezTo>
                    <a:pt x="254" y="516"/>
                    <a:pt x="254" y="516"/>
                    <a:pt x="254" y="516"/>
                  </a:cubicBezTo>
                  <a:cubicBezTo>
                    <a:pt x="251" y="518"/>
                    <a:pt x="251" y="518"/>
                    <a:pt x="251" y="518"/>
                  </a:cubicBezTo>
                  <a:cubicBezTo>
                    <a:pt x="251" y="520"/>
                    <a:pt x="251" y="520"/>
                    <a:pt x="251" y="520"/>
                  </a:cubicBezTo>
                  <a:cubicBezTo>
                    <a:pt x="252" y="522"/>
                    <a:pt x="252" y="522"/>
                    <a:pt x="252" y="522"/>
                  </a:cubicBezTo>
                  <a:cubicBezTo>
                    <a:pt x="254" y="524"/>
                    <a:pt x="254" y="524"/>
                    <a:pt x="254" y="524"/>
                  </a:cubicBezTo>
                  <a:cubicBezTo>
                    <a:pt x="257" y="524"/>
                    <a:pt x="257" y="524"/>
                    <a:pt x="257" y="524"/>
                  </a:cubicBezTo>
                  <a:cubicBezTo>
                    <a:pt x="260" y="524"/>
                    <a:pt x="260" y="524"/>
                    <a:pt x="260" y="524"/>
                  </a:cubicBezTo>
                  <a:cubicBezTo>
                    <a:pt x="262" y="525"/>
                    <a:pt x="262" y="525"/>
                    <a:pt x="262" y="525"/>
                  </a:cubicBezTo>
                  <a:cubicBezTo>
                    <a:pt x="265" y="526"/>
                    <a:pt x="265" y="526"/>
                    <a:pt x="265" y="526"/>
                  </a:cubicBezTo>
                  <a:cubicBezTo>
                    <a:pt x="266" y="527"/>
                    <a:pt x="266" y="527"/>
                    <a:pt x="266" y="527"/>
                  </a:cubicBezTo>
                  <a:cubicBezTo>
                    <a:pt x="267" y="529"/>
                    <a:pt x="267" y="529"/>
                    <a:pt x="267" y="529"/>
                  </a:cubicBezTo>
                  <a:cubicBezTo>
                    <a:pt x="268" y="537"/>
                    <a:pt x="268" y="537"/>
                    <a:pt x="268" y="537"/>
                  </a:cubicBezTo>
                  <a:cubicBezTo>
                    <a:pt x="269" y="540"/>
                    <a:pt x="269" y="540"/>
                    <a:pt x="269" y="540"/>
                  </a:cubicBezTo>
                  <a:cubicBezTo>
                    <a:pt x="270" y="541"/>
                    <a:pt x="270" y="541"/>
                    <a:pt x="270" y="541"/>
                  </a:cubicBezTo>
                  <a:cubicBezTo>
                    <a:pt x="271" y="542"/>
                    <a:pt x="271" y="542"/>
                    <a:pt x="271" y="542"/>
                  </a:cubicBezTo>
                  <a:cubicBezTo>
                    <a:pt x="273" y="543"/>
                    <a:pt x="273" y="543"/>
                    <a:pt x="273" y="543"/>
                  </a:cubicBezTo>
                  <a:cubicBezTo>
                    <a:pt x="278" y="543"/>
                    <a:pt x="278" y="543"/>
                    <a:pt x="278" y="543"/>
                  </a:cubicBezTo>
                  <a:cubicBezTo>
                    <a:pt x="279" y="543"/>
                    <a:pt x="279" y="543"/>
                    <a:pt x="279" y="543"/>
                  </a:cubicBezTo>
                  <a:cubicBezTo>
                    <a:pt x="280" y="544"/>
                    <a:pt x="280" y="544"/>
                    <a:pt x="280" y="544"/>
                  </a:cubicBezTo>
                  <a:cubicBezTo>
                    <a:pt x="281" y="546"/>
                    <a:pt x="281" y="546"/>
                    <a:pt x="281" y="546"/>
                  </a:cubicBezTo>
                  <a:cubicBezTo>
                    <a:pt x="281" y="548"/>
                    <a:pt x="281" y="548"/>
                    <a:pt x="281" y="548"/>
                  </a:cubicBezTo>
                  <a:cubicBezTo>
                    <a:pt x="284" y="562"/>
                    <a:pt x="284" y="562"/>
                    <a:pt x="284" y="562"/>
                  </a:cubicBezTo>
                  <a:cubicBezTo>
                    <a:pt x="282" y="569"/>
                    <a:pt x="282" y="569"/>
                    <a:pt x="282" y="569"/>
                  </a:cubicBezTo>
                  <a:cubicBezTo>
                    <a:pt x="278" y="578"/>
                    <a:pt x="278" y="578"/>
                    <a:pt x="278" y="578"/>
                  </a:cubicBezTo>
                  <a:cubicBezTo>
                    <a:pt x="257" y="599"/>
                    <a:pt x="257" y="599"/>
                    <a:pt x="257" y="599"/>
                  </a:cubicBezTo>
                  <a:cubicBezTo>
                    <a:pt x="247" y="612"/>
                    <a:pt x="247" y="612"/>
                    <a:pt x="247" y="612"/>
                  </a:cubicBezTo>
                  <a:cubicBezTo>
                    <a:pt x="246" y="618"/>
                    <a:pt x="246" y="618"/>
                    <a:pt x="246" y="618"/>
                  </a:cubicBezTo>
                  <a:cubicBezTo>
                    <a:pt x="247" y="620"/>
                    <a:pt x="247" y="620"/>
                    <a:pt x="247" y="620"/>
                  </a:cubicBezTo>
                  <a:cubicBezTo>
                    <a:pt x="253" y="629"/>
                    <a:pt x="253" y="629"/>
                    <a:pt x="253" y="629"/>
                  </a:cubicBezTo>
                  <a:cubicBezTo>
                    <a:pt x="256" y="630"/>
                    <a:pt x="256" y="630"/>
                    <a:pt x="256" y="630"/>
                  </a:cubicBezTo>
                  <a:cubicBezTo>
                    <a:pt x="257" y="632"/>
                    <a:pt x="257" y="632"/>
                    <a:pt x="257" y="632"/>
                  </a:cubicBezTo>
                  <a:cubicBezTo>
                    <a:pt x="258" y="633"/>
                    <a:pt x="258" y="633"/>
                    <a:pt x="258" y="633"/>
                  </a:cubicBezTo>
                  <a:cubicBezTo>
                    <a:pt x="258" y="636"/>
                    <a:pt x="258" y="636"/>
                    <a:pt x="258" y="636"/>
                  </a:cubicBezTo>
                  <a:cubicBezTo>
                    <a:pt x="260" y="641"/>
                    <a:pt x="260" y="641"/>
                    <a:pt x="260" y="641"/>
                  </a:cubicBezTo>
                  <a:cubicBezTo>
                    <a:pt x="261" y="659"/>
                    <a:pt x="261" y="659"/>
                    <a:pt x="261" y="659"/>
                  </a:cubicBezTo>
                  <a:cubicBezTo>
                    <a:pt x="260" y="663"/>
                    <a:pt x="260" y="663"/>
                    <a:pt x="260" y="663"/>
                  </a:cubicBezTo>
                  <a:cubicBezTo>
                    <a:pt x="260" y="666"/>
                    <a:pt x="260" y="666"/>
                    <a:pt x="260" y="666"/>
                  </a:cubicBezTo>
                  <a:cubicBezTo>
                    <a:pt x="262" y="680"/>
                    <a:pt x="262" y="680"/>
                    <a:pt x="262" y="680"/>
                  </a:cubicBezTo>
                  <a:cubicBezTo>
                    <a:pt x="262" y="683"/>
                    <a:pt x="262" y="683"/>
                    <a:pt x="262" y="683"/>
                  </a:cubicBezTo>
                  <a:cubicBezTo>
                    <a:pt x="260" y="686"/>
                    <a:pt x="260" y="686"/>
                    <a:pt x="260" y="686"/>
                  </a:cubicBezTo>
                  <a:cubicBezTo>
                    <a:pt x="251" y="686"/>
                    <a:pt x="251" y="686"/>
                    <a:pt x="251" y="686"/>
                  </a:cubicBezTo>
                  <a:cubicBezTo>
                    <a:pt x="248" y="686"/>
                    <a:pt x="248" y="686"/>
                    <a:pt x="248" y="686"/>
                  </a:cubicBezTo>
                  <a:cubicBezTo>
                    <a:pt x="242" y="688"/>
                    <a:pt x="242" y="688"/>
                    <a:pt x="242" y="688"/>
                  </a:cubicBezTo>
                  <a:cubicBezTo>
                    <a:pt x="208" y="696"/>
                    <a:pt x="208" y="696"/>
                    <a:pt x="208" y="696"/>
                  </a:cubicBezTo>
                  <a:cubicBezTo>
                    <a:pt x="205" y="698"/>
                    <a:pt x="205" y="698"/>
                    <a:pt x="205" y="698"/>
                  </a:cubicBezTo>
                  <a:cubicBezTo>
                    <a:pt x="200" y="701"/>
                    <a:pt x="200" y="701"/>
                    <a:pt x="200" y="701"/>
                  </a:cubicBezTo>
                  <a:cubicBezTo>
                    <a:pt x="195" y="703"/>
                    <a:pt x="195" y="703"/>
                    <a:pt x="195" y="703"/>
                  </a:cubicBezTo>
                  <a:cubicBezTo>
                    <a:pt x="192" y="703"/>
                    <a:pt x="192" y="703"/>
                    <a:pt x="192" y="703"/>
                  </a:cubicBezTo>
                  <a:cubicBezTo>
                    <a:pt x="188" y="703"/>
                    <a:pt x="188" y="703"/>
                    <a:pt x="188" y="703"/>
                  </a:cubicBezTo>
                  <a:cubicBezTo>
                    <a:pt x="189" y="716"/>
                    <a:pt x="189" y="716"/>
                    <a:pt x="189" y="716"/>
                  </a:cubicBezTo>
                  <a:cubicBezTo>
                    <a:pt x="188" y="722"/>
                    <a:pt x="188" y="722"/>
                    <a:pt x="188" y="722"/>
                  </a:cubicBezTo>
                  <a:cubicBezTo>
                    <a:pt x="187" y="728"/>
                    <a:pt x="187" y="728"/>
                    <a:pt x="187" y="728"/>
                  </a:cubicBezTo>
                  <a:cubicBezTo>
                    <a:pt x="184" y="733"/>
                    <a:pt x="184" y="733"/>
                    <a:pt x="184" y="733"/>
                  </a:cubicBezTo>
                  <a:cubicBezTo>
                    <a:pt x="182" y="735"/>
                    <a:pt x="182" y="735"/>
                    <a:pt x="182" y="735"/>
                  </a:cubicBezTo>
                  <a:cubicBezTo>
                    <a:pt x="180" y="736"/>
                    <a:pt x="180" y="736"/>
                    <a:pt x="180" y="736"/>
                  </a:cubicBezTo>
                  <a:cubicBezTo>
                    <a:pt x="178" y="736"/>
                    <a:pt x="178" y="736"/>
                    <a:pt x="178" y="736"/>
                  </a:cubicBezTo>
                  <a:cubicBezTo>
                    <a:pt x="171" y="732"/>
                    <a:pt x="171" y="732"/>
                    <a:pt x="171" y="732"/>
                  </a:cubicBezTo>
                  <a:cubicBezTo>
                    <a:pt x="160" y="730"/>
                    <a:pt x="160" y="730"/>
                    <a:pt x="160" y="730"/>
                  </a:cubicBezTo>
                  <a:cubicBezTo>
                    <a:pt x="155" y="729"/>
                    <a:pt x="155" y="729"/>
                    <a:pt x="155" y="729"/>
                  </a:cubicBezTo>
                  <a:cubicBezTo>
                    <a:pt x="153" y="730"/>
                    <a:pt x="153" y="730"/>
                    <a:pt x="153" y="730"/>
                  </a:cubicBezTo>
                  <a:cubicBezTo>
                    <a:pt x="151" y="730"/>
                    <a:pt x="151" y="730"/>
                    <a:pt x="151" y="730"/>
                  </a:cubicBezTo>
                  <a:cubicBezTo>
                    <a:pt x="150" y="729"/>
                    <a:pt x="150" y="729"/>
                    <a:pt x="150" y="729"/>
                  </a:cubicBezTo>
                  <a:cubicBezTo>
                    <a:pt x="148" y="726"/>
                    <a:pt x="148" y="726"/>
                    <a:pt x="148" y="726"/>
                  </a:cubicBezTo>
                  <a:cubicBezTo>
                    <a:pt x="145" y="724"/>
                    <a:pt x="145" y="724"/>
                    <a:pt x="145" y="724"/>
                  </a:cubicBezTo>
                  <a:cubicBezTo>
                    <a:pt x="143" y="723"/>
                    <a:pt x="143" y="723"/>
                    <a:pt x="143" y="723"/>
                  </a:cubicBezTo>
                  <a:cubicBezTo>
                    <a:pt x="143" y="723"/>
                    <a:pt x="138" y="719"/>
                    <a:pt x="136" y="720"/>
                  </a:cubicBezTo>
                  <a:cubicBezTo>
                    <a:pt x="134" y="721"/>
                    <a:pt x="135" y="725"/>
                    <a:pt x="135" y="725"/>
                  </a:cubicBezTo>
                  <a:cubicBezTo>
                    <a:pt x="131" y="730"/>
                    <a:pt x="131" y="730"/>
                    <a:pt x="131" y="730"/>
                  </a:cubicBezTo>
                  <a:cubicBezTo>
                    <a:pt x="129" y="731"/>
                    <a:pt x="129" y="731"/>
                    <a:pt x="129" y="731"/>
                  </a:cubicBezTo>
                  <a:cubicBezTo>
                    <a:pt x="128" y="731"/>
                    <a:pt x="128" y="731"/>
                    <a:pt x="128" y="731"/>
                  </a:cubicBezTo>
                  <a:cubicBezTo>
                    <a:pt x="125" y="728"/>
                    <a:pt x="125" y="728"/>
                    <a:pt x="125" y="728"/>
                  </a:cubicBezTo>
                  <a:cubicBezTo>
                    <a:pt x="121" y="722"/>
                    <a:pt x="121" y="722"/>
                    <a:pt x="121" y="722"/>
                  </a:cubicBezTo>
                  <a:cubicBezTo>
                    <a:pt x="118" y="713"/>
                    <a:pt x="118" y="713"/>
                    <a:pt x="118" y="713"/>
                  </a:cubicBezTo>
                  <a:cubicBezTo>
                    <a:pt x="110" y="697"/>
                    <a:pt x="110" y="697"/>
                    <a:pt x="110" y="697"/>
                  </a:cubicBezTo>
                  <a:cubicBezTo>
                    <a:pt x="106" y="691"/>
                    <a:pt x="106" y="691"/>
                    <a:pt x="106" y="691"/>
                  </a:cubicBezTo>
                  <a:cubicBezTo>
                    <a:pt x="103" y="687"/>
                    <a:pt x="103" y="687"/>
                    <a:pt x="103" y="687"/>
                  </a:cubicBezTo>
                  <a:cubicBezTo>
                    <a:pt x="90" y="693"/>
                    <a:pt x="90" y="693"/>
                    <a:pt x="90" y="693"/>
                  </a:cubicBezTo>
                  <a:cubicBezTo>
                    <a:pt x="82" y="695"/>
                    <a:pt x="82" y="695"/>
                    <a:pt x="82" y="695"/>
                  </a:cubicBezTo>
                  <a:cubicBezTo>
                    <a:pt x="76" y="695"/>
                    <a:pt x="76" y="695"/>
                    <a:pt x="76" y="695"/>
                  </a:cubicBezTo>
                  <a:cubicBezTo>
                    <a:pt x="67" y="695"/>
                    <a:pt x="67" y="695"/>
                    <a:pt x="67" y="695"/>
                  </a:cubicBezTo>
                  <a:cubicBezTo>
                    <a:pt x="65" y="695"/>
                    <a:pt x="65" y="695"/>
                    <a:pt x="65" y="695"/>
                  </a:cubicBezTo>
                  <a:cubicBezTo>
                    <a:pt x="62" y="696"/>
                    <a:pt x="62" y="696"/>
                    <a:pt x="62" y="696"/>
                  </a:cubicBezTo>
                  <a:cubicBezTo>
                    <a:pt x="60" y="698"/>
                    <a:pt x="60" y="698"/>
                    <a:pt x="60" y="698"/>
                  </a:cubicBezTo>
                  <a:cubicBezTo>
                    <a:pt x="58" y="698"/>
                    <a:pt x="58" y="698"/>
                    <a:pt x="58" y="698"/>
                  </a:cubicBezTo>
                  <a:cubicBezTo>
                    <a:pt x="51" y="695"/>
                    <a:pt x="51" y="695"/>
                    <a:pt x="51" y="695"/>
                  </a:cubicBezTo>
                  <a:cubicBezTo>
                    <a:pt x="48" y="695"/>
                    <a:pt x="48" y="695"/>
                    <a:pt x="48" y="695"/>
                  </a:cubicBezTo>
                  <a:cubicBezTo>
                    <a:pt x="46" y="696"/>
                    <a:pt x="46" y="696"/>
                    <a:pt x="46" y="696"/>
                  </a:cubicBezTo>
                  <a:cubicBezTo>
                    <a:pt x="42" y="699"/>
                    <a:pt x="42" y="699"/>
                    <a:pt x="42" y="699"/>
                  </a:cubicBezTo>
                  <a:cubicBezTo>
                    <a:pt x="40" y="701"/>
                    <a:pt x="40" y="701"/>
                    <a:pt x="40" y="701"/>
                  </a:cubicBezTo>
                  <a:cubicBezTo>
                    <a:pt x="40" y="701"/>
                    <a:pt x="40" y="701"/>
                    <a:pt x="40" y="701"/>
                  </a:cubicBezTo>
                  <a:cubicBezTo>
                    <a:pt x="33" y="705"/>
                    <a:pt x="33" y="705"/>
                    <a:pt x="33" y="705"/>
                  </a:cubicBezTo>
                  <a:cubicBezTo>
                    <a:pt x="26" y="706"/>
                    <a:pt x="26" y="706"/>
                    <a:pt x="26" y="706"/>
                  </a:cubicBezTo>
                  <a:cubicBezTo>
                    <a:pt x="26" y="716"/>
                    <a:pt x="25" y="725"/>
                    <a:pt x="24" y="727"/>
                  </a:cubicBezTo>
                  <a:cubicBezTo>
                    <a:pt x="20" y="732"/>
                    <a:pt x="13" y="728"/>
                    <a:pt x="13" y="740"/>
                  </a:cubicBezTo>
                  <a:cubicBezTo>
                    <a:pt x="13" y="752"/>
                    <a:pt x="21" y="764"/>
                    <a:pt x="18" y="768"/>
                  </a:cubicBezTo>
                  <a:cubicBezTo>
                    <a:pt x="16" y="772"/>
                    <a:pt x="2" y="798"/>
                    <a:pt x="1" y="810"/>
                  </a:cubicBezTo>
                  <a:cubicBezTo>
                    <a:pt x="0" y="822"/>
                    <a:pt x="5" y="836"/>
                    <a:pt x="6" y="846"/>
                  </a:cubicBezTo>
                  <a:cubicBezTo>
                    <a:pt x="8" y="855"/>
                    <a:pt x="20" y="887"/>
                    <a:pt x="20" y="896"/>
                  </a:cubicBezTo>
                  <a:cubicBezTo>
                    <a:pt x="20" y="906"/>
                    <a:pt x="16" y="922"/>
                    <a:pt x="22" y="931"/>
                  </a:cubicBezTo>
                  <a:cubicBezTo>
                    <a:pt x="29" y="940"/>
                    <a:pt x="45" y="942"/>
                    <a:pt x="49" y="939"/>
                  </a:cubicBezTo>
                  <a:cubicBezTo>
                    <a:pt x="53" y="936"/>
                    <a:pt x="60" y="932"/>
                    <a:pt x="61" y="928"/>
                  </a:cubicBezTo>
                  <a:cubicBezTo>
                    <a:pt x="62" y="924"/>
                    <a:pt x="68" y="942"/>
                    <a:pt x="61" y="943"/>
                  </a:cubicBezTo>
                  <a:cubicBezTo>
                    <a:pt x="54" y="944"/>
                    <a:pt x="52" y="944"/>
                    <a:pt x="42" y="946"/>
                  </a:cubicBezTo>
                  <a:cubicBezTo>
                    <a:pt x="33" y="947"/>
                    <a:pt x="30" y="946"/>
                    <a:pt x="30" y="954"/>
                  </a:cubicBezTo>
                  <a:cubicBezTo>
                    <a:pt x="30" y="962"/>
                    <a:pt x="28" y="987"/>
                    <a:pt x="33" y="995"/>
                  </a:cubicBezTo>
                  <a:cubicBezTo>
                    <a:pt x="38" y="1003"/>
                    <a:pt x="48" y="1004"/>
                    <a:pt x="52" y="1004"/>
                  </a:cubicBezTo>
                  <a:cubicBezTo>
                    <a:pt x="56" y="1004"/>
                    <a:pt x="68" y="1008"/>
                    <a:pt x="70" y="1015"/>
                  </a:cubicBezTo>
                  <a:cubicBezTo>
                    <a:pt x="73" y="1022"/>
                    <a:pt x="49" y="1010"/>
                    <a:pt x="41" y="1012"/>
                  </a:cubicBezTo>
                  <a:cubicBezTo>
                    <a:pt x="33" y="1015"/>
                    <a:pt x="40" y="1026"/>
                    <a:pt x="40" y="1031"/>
                  </a:cubicBezTo>
                  <a:cubicBezTo>
                    <a:pt x="40" y="1036"/>
                    <a:pt x="41" y="1067"/>
                    <a:pt x="41" y="1072"/>
                  </a:cubicBezTo>
                  <a:cubicBezTo>
                    <a:pt x="41" y="1078"/>
                    <a:pt x="46" y="1083"/>
                    <a:pt x="49" y="1095"/>
                  </a:cubicBezTo>
                  <a:cubicBezTo>
                    <a:pt x="52" y="1107"/>
                    <a:pt x="45" y="1147"/>
                    <a:pt x="50" y="1159"/>
                  </a:cubicBezTo>
                  <a:cubicBezTo>
                    <a:pt x="56" y="1171"/>
                    <a:pt x="64" y="1136"/>
                    <a:pt x="70" y="1131"/>
                  </a:cubicBezTo>
                  <a:cubicBezTo>
                    <a:pt x="77" y="1126"/>
                    <a:pt x="100" y="1124"/>
                    <a:pt x="101" y="1118"/>
                  </a:cubicBezTo>
                  <a:cubicBezTo>
                    <a:pt x="102" y="1111"/>
                    <a:pt x="102" y="1095"/>
                    <a:pt x="102" y="1091"/>
                  </a:cubicBezTo>
                  <a:cubicBezTo>
                    <a:pt x="102" y="1087"/>
                    <a:pt x="116" y="1111"/>
                    <a:pt x="114" y="1118"/>
                  </a:cubicBezTo>
                  <a:cubicBezTo>
                    <a:pt x="113" y="1124"/>
                    <a:pt x="117" y="1123"/>
                    <a:pt x="118" y="1127"/>
                  </a:cubicBezTo>
                  <a:cubicBezTo>
                    <a:pt x="120" y="1131"/>
                    <a:pt x="109" y="1147"/>
                    <a:pt x="105" y="1147"/>
                  </a:cubicBezTo>
                  <a:cubicBezTo>
                    <a:pt x="101" y="1147"/>
                    <a:pt x="97" y="1142"/>
                    <a:pt x="94" y="1148"/>
                  </a:cubicBezTo>
                  <a:cubicBezTo>
                    <a:pt x="92" y="1155"/>
                    <a:pt x="88" y="1174"/>
                    <a:pt x="90" y="1179"/>
                  </a:cubicBezTo>
                  <a:cubicBezTo>
                    <a:pt x="93" y="1184"/>
                    <a:pt x="105" y="1178"/>
                    <a:pt x="109" y="1179"/>
                  </a:cubicBezTo>
                  <a:cubicBezTo>
                    <a:pt x="113" y="1180"/>
                    <a:pt x="113" y="1198"/>
                    <a:pt x="113" y="1198"/>
                  </a:cubicBezTo>
                  <a:cubicBezTo>
                    <a:pt x="105" y="1204"/>
                    <a:pt x="105" y="1204"/>
                    <a:pt x="105" y="1204"/>
                  </a:cubicBezTo>
                  <a:cubicBezTo>
                    <a:pt x="105" y="1204"/>
                    <a:pt x="101" y="1190"/>
                    <a:pt x="96" y="1192"/>
                  </a:cubicBezTo>
                  <a:cubicBezTo>
                    <a:pt x="90" y="1195"/>
                    <a:pt x="70" y="1202"/>
                    <a:pt x="68" y="1211"/>
                  </a:cubicBezTo>
                  <a:cubicBezTo>
                    <a:pt x="65" y="1220"/>
                    <a:pt x="57" y="1242"/>
                    <a:pt x="77" y="1266"/>
                  </a:cubicBezTo>
                  <a:cubicBezTo>
                    <a:pt x="97" y="1290"/>
                    <a:pt x="93" y="1296"/>
                    <a:pt x="89" y="1303"/>
                  </a:cubicBezTo>
                  <a:cubicBezTo>
                    <a:pt x="85" y="1310"/>
                    <a:pt x="84" y="1350"/>
                    <a:pt x="85" y="1356"/>
                  </a:cubicBezTo>
                  <a:cubicBezTo>
                    <a:pt x="86" y="1363"/>
                    <a:pt x="101" y="1378"/>
                    <a:pt x="108" y="1382"/>
                  </a:cubicBezTo>
                  <a:cubicBezTo>
                    <a:pt x="114" y="1386"/>
                    <a:pt x="138" y="1394"/>
                    <a:pt x="137" y="1398"/>
                  </a:cubicBezTo>
                  <a:cubicBezTo>
                    <a:pt x="136" y="1402"/>
                    <a:pt x="112" y="1407"/>
                    <a:pt x="104" y="1403"/>
                  </a:cubicBezTo>
                  <a:cubicBezTo>
                    <a:pt x="96" y="1399"/>
                    <a:pt x="93" y="1384"/>
                    <a:pt x="89" y="1387"/>
                  </a:cubicBezTo>
                  <a:cubicBezTo>
                    <a:pt x="85" y="1390"/>
                    <a:pt x="84" y="1411"/>
                    <a:pt x="88" y="1418"/>
                  </a:cubicBezTo>
                  <a:cubicBezTo>
                    <a:pt x="92" y="1424"/>
                    <a:pt x="102" y="1415"/>
                    <a:pt x="104" y="1422"/>
                  </a:cubicBezTo>
                  <a:cubicBezTo>
                    <a:pt x="105" y="1428"/>
                    <a:pt x="100" y="1443"/>
                    <a:pt x="106" y="1450"/>
                  </a:cubicBezTo>
                  <a:cubicBezTo>
                    <a:pt x="113" y="1456"/>
                    <a:pt x="114" y="1491"/>
                    <a:pt x="118" y="1495"/>
                  </a:cubicBezTo>
                  <a:cubicBezTo>
                    <a:pt x="122" y="1499"/>
                    <a:pt x="116" y="1504"/>
                    <a:pt x="124" y="1512"/>
                  </a:cubicBezTo>
                  <a:cubicBezTo>
                    <a:pt x="132" y="1520"/>
                    <a:pt x="141" y="1539"/>
                    <a:pt x="145" y="1548"/>
                  </a:cubicBezTo>
                  <a:cubicBezTo>
                    <a:pt x="149" y="1558"/>
                    <a:pt x="154" y="1568"/>
                    <a:pt x="154" y="1576"/>
                  </a:cubicBezTo>
                  <a:cubicBezTo>
                    <a:pt x="154" y="1584"/>
                    <a:pt x="161" y="1587"/>
                    <a:pt x="161" y="1594"/>
                  </a:cubicBezTo>
                  <a:cubicBezTo>
                    <a:pt x="161" y="1600"/>
                    <a:pt x="157" y="1608"/>
                    <a:pt x="158" y="1619"/>
                  </a:cubicBezTo>
                  <a:cubicBezTo>
                    <a:pt x="160" y="1630"/>
                    <a:pt x="168" y="1634"/>
                    <a:pt x="170" y="1639"/>
                  </a:cubicBezTo>
                  <a:cubicBezTo>
                    <a:pt x="173" y="1644"/>
                    <a:pt x="166" y="1646"/>
                    <a:pt x="168" y="1652"/>
                  </a:cubicBezTo>
                  <a:cubicBezTo>
                    <a:pt x="169" y="1659"/>
                    <a:pt x="178" y="1680"/>
                    <a:pt x="180" y="1691"/>
                  </a:cubicBezTo>
                  <a:cubicBezTo>
                    <a:pt x="181" y="1702"/>
                    <a:pt x="178" y="1728"/>
                    <a:pt x="185" y="1734"/>
                  </a:cubicBezTo>
                  <a:cubicBezTo>
                    <a:pt x="192" y="1739"/>
                    <a:pt x="197" y="1747"/>
                    <a:pt x="194" y="1751"/>
                  </a:cubicBezTo>
                  <a:cubicBezTo>
                    <a:pt x="192" y="1755"/>
                    <a:pt x="189" y="1770"/>
                    <a:pt x="197" y="1790"/>
                  </a:cubicBezTo>
                  <a:cubicBezTo>
                    <a:pt x="205" y="1810"/>
                    <a:pt x="208" y="1838"/>
                    <a:pt x="209" y="1848"/>
                  </a:cubicBezTo>
                  <a:cubicBezTo>
                    <a:pt x="210" y="1859"/>
                    <a:pt x="213" y="1868"/>
                    <a:pt x="213" y="1876"/>
                  </a:cubicBezTo>
                  <a:cubicBezTo>
                    <a:pt x="213" y="1884"/>
                    <a:pt x="213" y="1900"/>
                    <a:pt x="214" y="1904"/>
                  </a:cubicBezTo>
                  <a:cubicBezTo>
                    <a:pt x="216" y="1908"/>
                    <a:pt x="217" y="1952"/>
                    <a:pt x="217" y="1952"/>
                  </a:cubicBezTo>
                  <a:cubicBezTo>
                    <a:pt x="217" y="1952"/>
                    <a:pt x="226" y="1978"/>
                    <a:pt x="228" y="1987"/>
                  </a:cubicBezTo>
                  <a:cubicBezTo>
                    <a:pt x="229" y="1996"/>
                    <a:pt x="228" y="2054"/>
                    <a:pt x="234" y="2067"/>
                  </a:cubicBezTo>
                  <a:cubicBezTo>
                    <a:pt x="241" y="2080"/>
                    <a:pt x="269" y="2148"/>
                    <a:pt x="269" y="2164"/>
                  </a:cubicBezTo>
                  <a:cubicBezTo>
                    <a:pt x="269" y="2180"/>
                    <a:pt x="274" y="2202"/>
                    <a:pt x="278" y="2215"/>
                  </a:cubicBezTo>
                  <a:cubicBezTo>
                    <a:pt x="282" y="2228"/>
                    <a:pt x="306" y="2226"/>
                    <a:pt x="329" y="2268"/>
                  </a:cubicBezTo>
                  <a:cubicBezTo>
                    <a:pt x="335" y="2279"/>
                    <a:pt x="340" y="2292"/>
                    <a:pt x="345" y="2305"/>
                  </a:cubicBezTo>
                  <a:cubicBezTo>
                    <a:pt x="344" y="2303"/>
                    <a:pt x="344" y="2302"/>
                    <a:pt x="343" y="2300"/>
                  </a:cubicBezTo>
                  <a:close/>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12850"/>
                </a:solidFill>
                <a:effectLst/>
                <a:uLnTx/>
                <a:uFillTx/>
                <a:latin typeface="Pilat Light"/>
                <a:ea typeface="+mn-ea"/>
                <a:cs typeface="+mn-cs"/>
              </a:endParaRPr>
            </a:p>
          </p:txBody>
        </p:sp>
        <p:sp>
          <p:nvSpPr>
            <p:cNvPr id="3242" name="Freeform 14">
              <a:extLst>
                <a:ext uri="{FF2B5EF4-FFF2-40B4-BE49-F238E27FC236}">
                  <a16:creationId xmlns:a16="http://schemas.microsoft.com/office/drawing/2014/main" xmlns="" id="{4E287521-A6D1-4370-A95D-CB6B6E033035}"/>
                </a:ext>
              </a:extLst>
            </p:cNvPr>
            <p:cNvSpPr>
              <a:spLocks/>
            </p:cNvSpPr>
            <p:nvPr/>
          </p:nvSpPr>
          <p:spPr bwMode="gray">
            <a:xfrm>
              <a:off x="-11383963" y="11315700"/>
              <a:ext cx="758825" cy="1000125"/>
            </a:xfrm>
            <a:custGeom>
              <a:avLst/>
              <a:gdLst>
                <a:gd name="T0" fmla="*/ 150 w 239"/>
                <a:gd name="T1" fmla="*/ 314 h 315"/>
                <a:gd name="T2" fmla="*/ 173 w 239"/>
                <a:gd name="T3" fmla="*/ 301 h 315"/>
                <a:gd name="T4" fmla="*/ 177 w 239"/>
                <a:gd name="T5" fmla="*/ 300 h 315"/>
                <a:gd name="T6" fmla="*/ 188 w 239"/>
                <a:gd name="T7" fmla="*/ 300 h 315"/>
                <a:gd name="T8" fmla="*/ 200 w 239"/>
                <a:gd name="T9" fmla="*/ 297 h 315"/>
                <a:gd name="T10" fmla="*/ 213 w 239"/>
                <a:gd name="T11" fmla="*/ 290 h 315"/>
                <a:gd name="T12" fmla="*/ 214 w 239"/>
                <a:gd name="T13" fmla="*/ 286 h 315"/>
                <a:gd name="T14" fmla="*/ 219 w 239"/>
                <a:gd name="T15" fmla="*/ 274 h 315"/>
                <a:gd name="T16" fmla="*/ 222 w 239"/>
                <a:gd name="T17" fmla="*/ 266 h 315"/>
                <a:gd name="T18" fmla="*/ 224 w 239"/>
                <a:gd name="T19" fmla="*/ 259 h 315"/>
                <a:gd name="T20" fmla="*/ 221 w 239"/>
                <a:gd name="T21" fmla="*/ 244 h 315"/>
                <a:gd name="T22" fmla="*/ 221 w 239"/>
                <a:gd name="T23" fmla="*/ 239 h 315"/>
                <a:gd name="T24" fmla="*/ 222 w 239"/>
                <a:gd name="T25" fmla="*/ 231 h 315"/>
                <a:gd name="T26" fmla="*/ 234 w 239"/>
                <a:gd name="T27" fmla="*/ 211 h 315"/>
                <a:gd name="T28" fmla="*/ 234 w 239"/>
                <a:gd name="T29" fmla="*/ 205 h 315"/>
                <a:gd name="T30" fmla="*/ 230 w 239"/>
                <a:gd name="T31" fmla="*/ 201 h 315"/>
                <a:gd name="T32" fmla="*/ 216 w 239"/>
                <a:gd name="T33" fmla="*/ 194 h 315"/>
                <a:gd name="T34" fmla="*/ 213 w 239"/>
                <a:gd name="T35" fmla="*/ 190 h 315"/>
                <a:gd name="T36" fmla="*/ 213 w 239"/>
                <a:gd name="T37" fmla="*/ 184 h 315"/>
                <a:gd name="T38" fmla="*/ 217 w 239"/>
                <a:gd name="T39" fmla="*/ 183 h 315"/>
                <a:gd name="T40" fmla="*/ 233 w 239"/>
                <a:gd name="T41" fmla="*/ 179 h 315"/>
                <a:gd name="T42" fmla="*/ 239 w 239"/>
                <a:gd name="T43" fmla="*/ 174 h 315"/>
                <a:gd name="T44" fmla="*/ 238 w 239"/>
                <a:gd name="T45" fmla="*/ 157 h 315"/>
                <a:gd name="T46" fmla="*/ 236 w 239"/>
                <a:gd name="T47" fmla="*/ 153 h 315"/>
                <a:gd name="T48" fmla="*/ 222 w 239"/>
                <a:gd name="T49" fmla="*/ 140 h 315"/>
                <a:gd name="T50" fmla="*/ 220 w 239"/>
                <a:gd name="T51" fmla="*/ 134 h 315"/>
                <a:gd name="T52" fmla="*/ 221 w 239"/>
                <a:gd name="T53" fmla="*/ 127 h 315"/>
                <a:gd name="T54" fmla="*/ 220 w 239"/>
                <a:gd name="T55" fmla="*/ 122 h 315"/>
                <a:gd name="T56" fmla="*/ 217 w 239"/>
                <a:gd name="T57" fmla="*/ 117 h 315"/>
                <a:gd name="T58" fmla="*/ 211 w 239"/>
                <a:gd name="T59" fmla="*/ 107 h 315"/>
                <a:gd name="T60" fmla="*/ 219 w 239"/>
                <a:gd name="T61" fmla="*/ 97 h 315"/>
                <a:gd name="T62" fmla="*/ 218 w 239"/>
                <a:gd name="T63" fmla="*/ 85 h 315"/>
                <a:gd name="T64" fmla="*/ 212 w 239"/>
                <a:gd name="T65" fmla="*/ 56 h 315"/>
                <a:gd name="T66" fmla="*/ 207 w 239"/>
                <a:gd name="T67" fmla="*/ 51 h 315"/>
                <a:gd name="T68" fmla="*/ 186 w 239"/>
                <a:gd name="T69" fmla="*/ 43 h 315"/>
                <a:gd name="T70" fmla="*/ 182 w 239"/>
                <a:gd name="T71" fmla="*/ 43 h 315"/>
                <a:gd name="T72" fmla="*/ 174 w 239"/>
                <a:gd name="T73" fmla="*/ 47 h 315"/>
                <a:gd name="T74" fmla="*/ 165 w 239"/>
                <a:gd name="T75" fmla="*/ 49 h 315"/>
                <a:gd name="T76" fmla="*/ 163 w 239"/>
                <a:gd name="T77" fmla="*/ 52 h 315"/>
                <a:gd name="T78" fmla="*/ 130 w 239"/>
                <a:gd name="T79" fmla="*/ 60 h 315"/>
                <a:gd name="T80" fmla="*/ 122 w 239"/>
                <a:gd name="T81" fmla="*/ 61 h 315"/>
                <a:gd name="T82" fmla="*/ 109 w 239"/>
                <a:gd name="T83" fmla="*/ 54 h 315"/>
                <a:gd name="T84" fmla="*/ 103 w 239"/>
                <a:gd name="T85" fmla="*/ 45 h 315"/>
                <a:gd name="T86" fmla="*/ 97 w 239"/>
                <a:gd name="T87" fmla="*/ 22 h 315"/>
                <a:gd name="T88" fmla="*/ 91 w 239"/>
                <a:gd name="T89" fmla="*/ 17 h 315"/>
                <a:gd name="T90" fmla="*/ 80 w 239"/>
                <a:gd name="T91" fmla="*/ 14 h 315"/>
                <a:gd name="T92" fmla="*/ 75 w 239"/>
                <a:gd name="T93" fmla="*/ 11 h 315"/>
                <a:gd name="T94" fmla="*/ 73 w 239"/>
                <a:gd name="T95" fmla="*/ 7 h 315"/>
                <a:gd name="T96" fmla="*/ 72 w 239"/>
                <a:gd name="T97" fmla="*/ 0 h 315"/>
                <a:gd name="T98" fmla="*/ 66 w 239"/>
                <a:gd name="T99" fmla="*/ 2 h 315"/>
                <a:gd name="T100" fmla="*/ 60 w 239"/>
                <a:gd name="T101" fmla="*/ 11 h 315"/>
                <a:gd name="T102" fmla="*/ 55 w 239"/>
                <a:gd name="T103" fmla="*/ 16 h 315"/>
                <a:gd name="T104" fmla="*/ 33 w 239"/>
                <a:gd name="T105" fmla="*/ 17 h 315"/>
                <a:gd name="T106" fmla="*/ 24 w 239"/>
                <a:gd name="T107" fmla="*/ 20 h 315"/>
                <a:gd name="T108" fmla="*/ 17 w 239"/>
                <a:gd name="T109" fmla="*/ 20 h 315"/>
                <a:gd name="T110" fmla="*/ 7 w 239"/>
                <a:gd name="T111" fmla="*/ 17 h 315"/>
                <a:gd name="T112" fmla="*/ 0 w 239"/>
                <a:gd name="T113" fmla="*/ 10 h 315"/>
                <a:gd name="T114" fmla="*/ 49 w 239"/>
                <a:gd name="T115" fmla="*/ 105 h 315"/>
                <a:gd name="T116" fmla="*/ 62 w 239"/>
                <a:gd name="T117" fmla="*/ 128 h 315"/>
                <a:gd name="T118" fmla="*/ 83 w 239"/>
                <a:gd name="T119" fmla="*/ 189 h 315"/>
                <a:gd name="T120" fmla="*/ 94 w 239"/>
                <a:gd name="T121" fmla="*/ 257 h 315"/>
                <a:gd name="T122" fmla="*/ 146 w 239"/>
                <a:gd name="T123" fmla="*/ 315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9" h="315">
                  <a:moveTo>
                    <a:pt x="146" y="315"/>
                  </a:moveTo>
                  <a:cubicBezTo>
                    <a:pt x="150" y="314"/>
                    <a:pt x="150" y="314"/>
                    <a:pt x="150" y="314"/>
                  </a:cubicBezTo>
                  <a:cubicBezTo>
                    <a:pt x="164" y="307"/>
                    <a:pt x="164" y="307"/>
                    <a:pt x="164" y="307"/>
                  </a:cubicBezTo>
                  <a:cubicBezTo>
                    <a:pt x="173" y="301"/>
                    <a:pt x="173" y="301"/>
                    <a:pt x="173" y="301"/>
                  </a:cubicBezTo>
                  <a:cubicBezTo>
                    <a:pt x="173" y="301"/>
                    <a:pt x="173" y="301"/>
                    <a:pt x="173" y="301"/>
                  </a:cubicBezTo>
                  <a:cubicBezTo>
                    <a:pt x="177" y="300"/>
                    <a:pt x="177" y="300"/>
                    <a:pt x="177" y="300"/>
                  </a:cubicBezTo>
                  <a:cubicBezTo>
                    <a:pt x="179" y="299"/>
                    <a:pt x="179" y="299"/>
                    <a:pt x="179" y="299"/>
                  </a:cubicBezTo>
                  <a:cubicBezTo>
                    <a:pt x="188" y="300"/>
                    <a:pt x="188" y="300"/>
                    <a:pt x="188" y="300"/>
                  </a:cubicBezTo>
                  <a:cubicBezTo>
                    <a:pt x="195" y="299"/>
                    <a:pt x="195" y="299"/>
                    <a:pt x="195" y="299"/>
                  </a:cubicBezTo>
                  <a:cubicBezTo>
                    <a:pt x="200" y="297"/>
                    <a:pt x="200" y="297"/>
                    <a:pt x="200" y="297"/>
                  </a:cubicBezTo>
                  <a:cubicBezTo>
                    <a:pt x="206" y="294"/>
                    <a:pt x="206" y="294"/>
                    <a:pt x="206" y="294"/>
                  </a:cubicBezTo>
                  <a:cubicBezTo>
                    <a:pt x="213" y="290"/>
                    <a:pt x="213" y="290"/>
                    <a:pt x="213" y="290"/>
                  </a:cubicBezTo>
                  <a:cubicBezTo>
                    <a:pt x="213" y="287"/>
                    <a:pt x="213" y="287"/>
                    <a:pt x="213" y="287"/>
                  </a:cubicBezTo>
                  <a:cubicBezTo>
                    <a:pt x="214" y="286"/>
                    <a:pt x="214" y="286"/>
                    <a:pt x="214" y="286"/>
                  </a:cubicBezTo>
                  <a:cubicBezTo>
                    <a:pt x="215" y="282"/>
                    <a:pt x="215" y="282"/>
                    <a:pt x="215" y="282"/>
                  </a:cubicBezTo>
                  <a:cubicBezTo>
                    <a:pt x="219" y="274"/>
                    <a:pt x="219" y="274"/>
                    <a:pt x="219" y="274"/>
                  </a:cubicBezTo>
                  <a:cubicBezTo>
                    <a:pt x="221" y="269"/>
                    <a:pt x="221" y="269"/>
                    <a:pt x="221" y="269"/>
                  </a:cubicBezTo>
                  <a:cubicBezTo>
                    <a:pt x="222" y="266"/>
                    <a:pt x="222" y="266"/>
                    <a:pt x="222" y="266"/>
                  </a:cubicBezTo>
                  <a:cubicBezTo>
                    <a:pt x="223" y="262"/>
                    <a:pt x="223" y="262"/>
                    <a:pt x="223" y="262"/>
                  </a:cubicBezTo>
                  <a:cubicBezTo>
                    <a:pt x="224" y="259"/>
                    <a:pt x="224" y="259"/>
                    <a:pt x="224" y="259"/>
                  </a:cubicBezTo>
                  <a:cubicBezTo>
                    <a:pt x="223" y="256"/>
                    <a:pt x="223" y="256"/>
                    <a:pt x="223" y="256"/>
                  </a:cubicBezTo>
                  <a:cubicBezTo>
                    <a:pt x="221" y="244"/>
                    <a:pt x="221" y="244"/>
                    <a:pt x="221" y="244"/>
                  </a:cubicBezTo>
                  <a:cubicBezTo>
                    <a:pt x="221" y="242"/>
                    <a:pt x="221" y="242"/>
                    <a:pt x="221" y="242"/>
                  </a:cubicBezTo>
                  <a:cubicBezTo>
                    <a:pt x="221" y="239"/>
                    <a:pt x="221" y="239"/>
                    <a:pt x="221" y="239"/>
                  </a:cubicBezTo>
                  <a:cubicBezTo>
                    <a:pt x="222" y="234"/>
                    <a:pt x="222" y="234"/>
                    <a:pt x="222" y="234"/>
                  </a:cubicBezTo>
                  <a:cubicBezTo>
                    <a:pt x="222" y="231"/>
                    <a:pt x="222" y="231"/>
                    <a:pt x="222" y="231"/>
                  </a:cubicBezTo>
                  <a:cubicBezTo>
                    <a:pt x="232" y="214"/>
                    <a:pt x="232" y="214"/>
                    <a:pt x="232" y="214"/>
                  </a:cubicBezTo>
                  <a:cubicBezTo>
                    <a:pt x="234" y="211"/>
                    <a:pt x="234" y="211"/>
                    <a:pt x="234" y="211"/>
                  </a:cubicBezTo>
                  <a:cubicBezTo>
                    <a:pt x="234" y="207"/>
                    <a:pt x="234" y="207"/>
                    <a:pt x="234" y="207"/>
                  </a:cubicBezTo>
                  <a:cubicBezTo>
                    <a:pt x="234" y="205"/>
                    <a:pt x="234" y="205"/>
                    <a:pt x="234" y="205"/>
                  </a:cubicBezTo>
                  <a:cubicBezTo>
                    <a:pt x="232" y="203"/>
                    <a:pt x="232" y="203"/>
                    <a:pt x="232" y="203"/>
                  </a:cubicBezTo>
                  <a:cubicBezTo>
                    <a:pt x="230" y="201"/>
                    <a:pt x="230" y="201"/>
                    <a:pt x="230" y="201"/>
                  </a:cubicBezTo>
                  <a:cubicBezTo>
                    <a:pt x="229" y="200"/>
                    <a:pt x="229" y="200"/>
                    <a:pt x="229" y="200"/>
                  </a:cubicBezTo>
                  <a:cubicBezTo>
                    <a:pt x="216" y="194"/>
                    <a:pt x="216" y="194"/>
                    <a:pt x="216" y="194"/>
                  </a:cubicBezTo>
                  <a:cubicBezTo>
                    <a:pt x="214" y="192"/>
                    <a:pt x="214" y="192"/>
                    <a:pt x="214" y="192"/>
                  </a:cubicBezTo>
                  <a:cubicBezTo>
                    <a:pt x="213" y="190"/>
                    <a:pt x="213" y="190"/>
                    <a:pt x="213" y="190"/>
                  </a:cubicBezTo>
                  <a:cubicBezTo>
                    <a:pt x="213" y="186"/>
                    <a:pt x="213" y="186"/>
                    <a:pt x="213" y="186"/>
                  </a:cubicBezTo>
                  <a:cubicBezTo>
                    <a:pt x="213" y="184"/>
                    <a:pt x="213" y="184"/>
                    <a:pt x="213" y="184"/>
                  </a:cubicBezTo>
                  <a:cubicBezTo>
                    <a:pt x="215" y="183"/>
                    <a:pt x="215" y="183"/>
                    <a:pt x="215" y="183"/>
                  </a:cubicBezTo>
                  <a:cubicBezTo>
                    <a:pt x="217" y="183"/>
                    <a:pt x="217" y="183"/>
                    <a:pt x="217" y="183"/>
                  </a:cubicBezTo>
                  <a:cubicBezTo>
                    <a:pt x="231" y="181"/>
                    <a:pt x="231" y="181"/>
                    <a:pt x="231" y="181"/>
                  </a:cubicBezTo>
                  <a:cubicBezTo>
                    <a:pt x="233" y="179"/>
                    <a:pt x="233" y="179"/>
                    <a:pt x="233" y="179"/>
                  </a:cubicBezTo>
                  <a:cubicBezTo>
                    <a:pt x="237" y="177"/>
                    <a:pt x="237" y="177"/>
                    <a:pt x="237" y="177"/>
                  </a:cubicBezTo>
                  <a:cubicBezTo>
                    <a:pt x="239" y="174"/>
                    <a:pt x="239" y="174"/>
                    <a:pt x="239" y="174"/>
                  </a:cubicBezTo>
                  <a:cubicBezTo>
                    <a:pt x="239" y="171"/>
                    <a:pt x="239" y="171"/>
                    <a:pt x="239" y="171"/>
                  </a:cubicBezTo>
                  <a:cubicBezTo>
                    <a:pt x="238" y="157"/>
                    <a:pt x="238" y="157"/>
                    <a:pt x="238" y="157"/>
                  </a:cubicBezTo>
                  <a:cubicBezTo>
                    <a:pt x="237" y="154"/>
                    <a:pt x="237" y="154"/>
                    <a:pt x="237" y="154"/>
                  </a:cubicBezTo>
                  <a:cubicBezTo>
                    <a:pt x="236" y="153"/>
                    <a:pt x="236" y="153"/>
                    <a:pt x="236" y="153"/>
                  </a:cubicBezTo>
                  <a:cubicBezTo>
                    <a:pt x="234" y="150"/>
                    <a:pt x="234" y="150"/>
                    <a:pt x="234" y="150"/>
                  </a:cubicBezTo>
                  <a:cubicBezTo>
                    <a:pt x="222" y="140"/>
                    <a:pt x="222" y="140"/>
                    <a:pt x="222" y="140"/>
                  </a:cubicBezTo>
                  <a:cubicBezTo>
                    <a:pt x="221" y="137"/>
                    <a:pt x="221" y="137"/>
                    <a:pt x="221" y="137"/>
                  </a:cubicBezTo>
                  <a:cubicBezTo>
                    <a:pt x="220" y="134"/>
                    <a:pt x="220" y="134"/>
                    <a:pt x="220" y="134"/>
                  </a:cubicBezTo>
                  <a:cubicBezTo>
                    <a:pt x="220" y="132"/>
                    <a:pt x="220" y="132"/>
                    <a:pt x="220" y="132"/>
                  </a:cubicBezTo>
                  <a:cubicBezTo>
                    <a:pt x="221" y="127"/>
                    <a:pt x="221" y="127"/>
                    <a:pt x="221" y="127"/>
                  </a:cubicBezTo>
                  <a:cubicBezTo>
                    <a:pt x="221" y="125"/>
                    <a:pt x="221" y="125"/>
                    <a:pt x="221" y="125"/>
                  </a:cubicBezTo>
                  <a:cubicBezTo>
                    <a:pt x="220" y="122"/>
                    <a:pt x="220" y="122"/>
                    <a:pt x="220" y="122"/>
                  </a:cubicBezTo>
                  <a:cubicBezTo>
                    <a:pt x="219" y="119"/>
                    <a:pt x="219" y="119"/>
                    <a:pt x="219" y="119"/>
                  </a:cubicBezTo>
                  <a:cubicBezTo>
                    <a:pt x="217" y="117"/>
                    <a:pt x="217" y="117"/>
                    <a:pt x="217" y="117"/>
                  </a:cubicBezTo>
                  <a:cubicBezTo>
                    <a:pt x="212" y="113"/>
                    <a:pt x="212" y="113"/>
                    <a:pt x="212" y="113"/>
                  </a:cubicBezTo>
                  <a:cubicBezTo>
                    <a:pt x="211" y="107"/>
                    <a:pt x="211" y="107"/>
                    <a:pt x="211" y="107"/>
                  </a:cubicBezTo>
                  <a:cubicBezTo>
                    <a:pt x="214" y="101"/>
                    <a:pt x="214" y="101"/>
                    <a:pt x="214" y="101"/>
                  </a:cubicBezTo>
                  <a:cubicBezTo>
                    <a:pt x="219" y="97"/>
                    <a:pt x="219" y="97"/>
                    <a:pt x="219" y="97"/>
                  </a:cubicBezTo>
                  <a:cubicBezTo>
                    <a:pt x="220" y="90"/>
                    <a:pt x="220" y="90"/>
                    <a:pt x="220" y="90"/>
                  </a:cubicBezTo>
                  <a:cubicBezTo>
                    <a:pt x="218" y="85"/>
                    <a:pt x="218" y="85"/>
                    <a:pt x="218" y="85"/>
                  </a:cubicBezTo>
                  <a:cubicBezTo>
                    <a:pt x="215" y="66"/>
                    <a:pt x="215" y="66"/>
                    <a:pt x="215" y="66"/>
                  </a:cubicBezTo>
                  <a:cubicBezTo>
                    <a:pt x="212" y="56"/>
                    <a:pt x="212" y="56"/>
                    <a:pt x="212" y="56"/>
                  </a:cubicBezTo>
                  <a:cubicBezTo>
                    <a:pt x="210" y="53"/>
                    <a:pt x="210" y="53"/>
                    <a:pt x="210" y="53"/>
                  </a:cubicBezTo>
                  <a:cubicBezTo>
                    <a:pt x="207" y="51"/>
                    <a:pt x="207" y="51"/>
                    <a:pt x="207" y="51"/>
                  </a:cubicBezTo>
                  <a:cubicBezTo>
                    <a:pt x="195" y="45"/>
                    <a:pt x="195" y="45"/>
                    <a:pt x="195" y="45"/>
                  </a:cubicBezTo>
                  <a:cubicBezTo>
                    <a:pt x="186" y="43"/>
                    <a:pt x="186" y="43"/>
                    <a:pt x="186" y="43"/>
                  </a:cubicBezTo>
                  <a:cubicBezTo>
                    <a:pt x="184" y="43"/>
                    <a:pt x="184" y="43"/>
                    <a:pt x="184" y="43"/>
                  </a:cubicBezTo>
                  <a:cubicBezTo>
                    <a:pt x="182" y="43"/>
                    <a:pt x="182" y="43"/>
                    <a:pt x="182" y="43"/>
                  </a:cubicBezTo>
                  <a:cubicBezTo>
                    <a:pt x="176" y="46"/>
                    <a:pt x="176" y="46"/>
                    <a:pt x="176" y="46"/>
                  </a:cubicBezTo>
                  <a:cubicBezTo>
                    <a:pt x="174" y="47"/>
                    <a:pt x="174" y="47"/>
                    <a:pt x="174" y="47"/>
                  </a:cubicBezTo>
                  <a:cubicBezTo>
                    <a:pt x="170" y="48"/>
                    <a:pt x="170" y="48"/>
                    <a:pt x="170" y="48"/>
                  </a:cubicBezTo>
                  <a:cubicBezTo>
                    <a:pt x="165" y="49"/>
                    <a:pt x="165" y="49"/>
                    <a:pt x="165" y="49"/>
                  </a:cubicBezTo>
                  <a:cubicBezTo>
                    <a:pt x="163" y="49"/>
                    <a:pt x="163" y="49"/>
                    <a:pt x="163" y="49"/>
                  </a:cubicBezTo>
                  <a:cubicBezTo>
                    <a:pt x="163" y="52"/>
                    <a:pt x="163" y="52"/>
                    <a:pt x="163" y="52"/>
                  </a:cubicBezTo>
                  <a:cubicBezTo>
                    <a:pt x="150" y="52"/>
                    <a:pt x="150" y="52"/>
                    <a:pt x="150" y="52"/>
                  </a:cubicBezTo>
                  <a:cubicBezTo>
                    <a:pt x="130" y="60"/>
                    <a:pt x="130" y="60"/>
                    <a:pt x="130" y="60"/>
                  </a:cubicBezTo>
                  <a:cubicBezTo>
                    <a:pt x="126" y="62"/>
                    <a:pt x="126" y="62"/>
                    <a:pt x="126" y="62"/>
                  </a:cubicBezTo>
                  <a:cubicBezTo>
                    <a:pt x="122" y="61"/>
                    <a:pt x="122" y="61"/>
                    <a:pt x="122" y="61"/>
                  </a:cubicBezTo>
                  <a:cubicBezTo>
                    <a:pt x="117" y="59"/>
                    <a:pt x="117" y="59"/>
                    <a:pt x="117" y="59"/>
                  </a:cubicBezTo>
                  <a:cubicBezTo>
                    <a:pt x="109" y="54"/>
                    <a:pt x="109" y="54"/>
                    <a:pt x="109" y="54"/>
                  </a:cubicBezTo>
                  <a:cubicBezTo>
                    <a:pt x="105" y="50"/>
                    <a:pt x="105" y="50"/>
                    <a:pt x="105" y="50"/>
                  </a:cubicBezTo>
                  <a:cubicBezTo>
                    <a:pt x="103" y="45"/>
                    <a:pt x="103" y="45"/>
                    <a:pt x="103" y="45"/>
                  </a:cubicBezTo>
                  <a:cubicBezTo>
                    <a:pt x="99" y="26"/>
                    <a:pt x="99" y="26"/>
                    <a:pt x="99" y="26"/>
                  </a:cubicBezTo>
                  <a:cubicBezTo>
                    <a:pt x="97" y="22"/>
                    <a:pt x="97" y="22"/>
                    <a:pt x="97" y="22"/>
                  </a:cubicBezTo>
                  <a:cubicBezTo>
                    <a:pt x="95" y="19"/>
                    <a:pt x="95" y="19"/>
                    <a:pt x="95" y="19"/>
                  </a:cubicBezTo>
                  <a:cubicBezTo>
                    <a:pt x="91" y="17"/>
                    <a:pt x="91" y="17"/>
                    <a:pt x="91" y="17"/>
                  </a:cubicBezTo>
                  <a:cubicBezTo>
                    <a:pt x="87" y="15"/>
                    <a:pt x="87" y="15"/>
                    <a:pt x="87" y="15"/>
                  </a:cubicBezTo>
                  <a:cubicBezTo>
                    <a:pt x="80" y="14"/>
                    <a:pt x="80" y="14"/>
                    <a:pt x="80" y="14"/>
                  </a:cubicBezTo>
                  <a:cubicBezTo>
                    <a:pt x="77" y="14"/>
                    <a:pt x="77" y="14"/>
                    <a:pt x="77" y="14"/>
                  </a:cubicBezTo>
                  <a:cubicBezTo>
                    <a:pt x="75" y="11"/>
                    <a:pt x="75" y="11"/>
                    <a:pt x="75" y="11"/>
                  </a:cubicBezTo>
                  <a:cubicBezTo>
                    <a:pt x="74" y="10"/>
                    <a:pt x="74" y="10"/>
                    <a:pt x="74" y="10"/>
                  </a:cubicBezTo>
                  <a:cubicBezTo>
                    <a:pt x="73" y="7"/>
                    <a:pt x="73" y="7"/>
                    <a:pt x="73" y="7"/>
                  </a:cubicBezTo>
                  <a:cubicBezTo>
                    <a:pt x="72" y="1"/>
                    <a:pt x="72" y="1"/>
                    <a:pt x="72" y="1"/>
                  </a:cubicBezTo>
                  <a:cubicBezTo>
                    <a:pt x="72" y="0"/>
                    <a:pt x="72" y="0"/>
                    <a:pt x="72" y="0"/>
                  </a:cubicBezTo>
                  <a:cubicBezTo>
                    <a:pt x="69" y="0"/>
                    <a:pt x="69" y="0"/>
                    <a:pt x="69" y="0"/>
                  </a:cubicBezTo>
                  <a:cubicBezTo>
                    <a:pt x="66" y="2"/>
                    <a:pt x="66" y="2"/>
                    <a:pt x="66" y="2"/>
                  </a:cubicBezTo>
                  <a:cubicBezTo>
                    <a:pt x="65" y="3"/>
                    <a:pt x="65" y="3"/>
                    <a:pt x="65" y="3"/>
                  </a:cubicBezTo>
                  <a:cubicBezTo>
                    <a:pt x="60" y="11"/>
                    <a:pt x="60" y="11"/>
                    <a:pt x="60" y="11"/>
                  </a:cubicBezTo>
                  <a:cubicBezTo>
                    <a:pt x="58" y="14"/>
                    <a:pt x="58" y="14"/>
                    <a:pt x="58" y="14"/>
                  </a:cubicBezTo>
                  <a:cubicBezTo>
                    <a:pt x="55" y="16"/>
                    <a:pt x="55" y="16"/>
                    <a:pt x="55" y="16"/>
                  </a:cubicBezTo>
                  <a:cubicBezTo>
                    <a:pt x="50" y="17"/>
                    <a:pt x="50" y="17"/>
                    <a:pt x="50" y="17"/>
                  </a:cubicBezTo>
                  <a:cubicBezTo>
                    <a:pt x="33" y="17"/>
                    <a:pt x="33" y="17"/>
                    <a:pt x="33" y="17"/>
                  </a:cubicBezTo>
                  <a:cubicBezTo>
                    <a:pt x="33" y="17"/>
                    <a:pt x="33" y="17"/>
                    <a:pt x="33" y="17"/>
                  </a:cubicBezTo>
                  <a:cubicBezTo>
                    <a:pt x="24" y="20"/>
                    <a:pt x="24" y="20"/>
                    <a:pt x="24" y="20"/>
                  </a:cubicBezTo>
                  <a:cubicBezTo>
                    <a:pt x="22" y="21"/>
                    <a:pt x="22" y="21"/>
                    <a:pt x="22" y="21"/>
                  </a:cubicBezTo>
                  <a:cubicBezTo>
                    <a:pt x="17" y="20"/>
                    <a:pt x="17" y="20"/>
                    <a:pt x="17" y="20"/>
                  </a:cubicBezTo>
                  <a:cubicBezTo>
                    <a:pt x="11" y="19"/>
                    <a:pt x="11" y="19"/>
                    <a:pt x="11" y="19"/>
                  </a:cubicBezTo>
                  <a:cubicBezTo>
                    <a:pt x="7" y="17"/>
                    <a:pt x="7" y="17"/>
                    <a:pt x="7" y="17"/>
                  </a:cubicBezTo>
                  <a:cubicBezTo>
                    <a:pt x="6" y="12"/>
                    <a:pt x="6" y="12"/>
                    <a:pt x="6" y="12"/>
                  </a:cubicBezTo>
                  <a:cubicBezTo>
                    <a:pt x="0" y="10"/>
                    <a:pt x="0" y="10"/>
                    <a:pt x="0" y="10"/>
                  </a:cubicBezTo>
                  <a:cubicBezTo>
                    <a:pt x="16" y="51"/>
                    <a:pt x="27" y="100"/>
                    <a:pt x="33" y="104"/>
                  </a:cubicBezTo>
                  <a:cubicBezTo>
                    <a:pt x="39" y="109"/>
                    <a:pt x="46" y="100"/>
                    <a:pt x="49" y="105"/>
                  </a:cubicBezTo>
                  <a:cubicBezTo>
                    <a:pt x="51" y="110"/>
                    <a:pt x="42" y="112"/>
                    <a:pt x="46" y="118"/>
                  </a:cubicBezTo>
                  <a:cubicBezTo>
                    <a:pt x="50" y="125"/>
                    <a:pt x="58" y="128"/>
                    <a:pt x="62" y="128"/>
                  </a:cubicBezTo>
                  <a:cubicBezTo>
                    <a:pt x="66" y="128"/>
                    <a:pt x="79" y="138"/>
                    <a:pt x="79" y="144"/>
                  </a:cubicBezTo>
                  <a:cubicBezTo>
                    <a:pt x="79" y="149"/>
                    <a:pt x="82" y="180"/>
                    <a:pt x="83" y="189"/>
                  </a:cubicBezTo>
                  <a:cubicBezTo>
                    <a:pt x="85" y="198"/>
                    <a:pt x="97" y="232"/>
                    <a:pt x="93" y="234"/>
                  </a:cubicBezTo>
                  <a:cubicBezTo>
                    <a:pt x="89" y="237"/>
                    <a:pt x="91" y="253"/>
                    <a:pt x="94" y="257"/>
                  </a:cubicBezTo>
                  <a:cubicBezTo>
                    <a:pt x="97" y="261"/>
                    <a:pt x="115" y="277"/>
                    <a:pt x="119" y="282"/>
                  </a:cubicBezTo>
                  <a:cubicBezTo>
                    <a:pt x="122" y="285"/>
                    <a:pt x="135" y="301"/>
                    <a:pt x="146" y="315"/>
                  </a:cubicBezTo>
                  <a:cubicBezTo>
                    <a:pt x="146" y="315"/>
                    <a:pt x="146" y="315"/>
                    <a:pt x="146" y="315"/>
                  </a:cubicBezTo>
                  <a:close/>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12850"/>
                </a:solidFill>
                <a:effectLst/>
                <a:uLnTx/>
                <a:uFillTx/>
                <a:latin typeface="Pilat Light"/>
                <a:ea typeface="+mn-ea"/>
                <a:cs typeface="+mn-cs"/>
              </a:endParaRPr>
            </a:p>
          </p:txBody>
        </p:sp>
        <p:sp>
          <p:nvSpPr>
            <p:cNvPr id="3243" name="Freeform 15">
              <a:extLst>
                <a:ext uri="{FF2B5EF4-FFF2-40B4-BE49-F238E27FC236}">
                  <a16:creationId xmlns:a16="http://schemas.microsoft.com/office/drawing/2014/main" xmlns="" id="{543470D5-BAB5-47F5-BF09-90F04E666763}"/>
                </a:ext>
              </a:extLst>
            </p:cNvPr>
            <p:cNvSpPr>
              <a:spLocks/>
            </p:cNvSpPr>
            <p:nvPr/>
          </p:nvSpPr>
          <p:spPr bwMode="gray">
            <a:xfrm>
              <a:off x="-10920413" y="8242300"/>
              <a:ext cx="4941888" cy="7766050"/>
            </a:xfrm>
            <a:custGeom>
              <a:avLst/>
              <a:gdLst>
                <a:gd name="T0" fmla="*/ 324 w 1556"/>
                <a:gd name="T1" fmla="*/ 2060 h 2446"/>
                <a:gd name="T2" fmla="*/ 402 w 1556"/>
                <a:gd name="T3" fmla="*/ 2103 h 2446"/>
                <a:gd name="T4" fmla="*/ 429 w 1556"/>
                <a:gd name="T5" fmla="*/ 2157 h 2446"/>
                <a:gd name="T6" fmla="*/ 542 w 1556"/>
                <a:gd name="T7" fmla="*/ 2274 h 2446"/>
                <a:gd name="T8" fmla="*/ 688 w 1556"/>
                <a:gd name="T9" fmla="*/ 2338 h 2446"/>
                <a:gd name="T10" fmla="*/ 778 w 1556"/>
                <a:gd name="T11" fmla="*/ 2404 h 2446"/>
                <a:gd name="T12" fmla="*/ 927 w 1556"/>
                <a:gd name="T13" fmla="*/ 2441 h 2446"/>
                <a:gd name="T14" fmla="*/ 1112 w 1556"/>
                <a:gd name="T15" fmla="*/ 2382 h 2446"/>
                <a:gd name="T16" fmla="*/ 1275 w 1556"/>
                <a:gd name="T17" fmla="*/ 2276 h 2446"/>
                <a:gd name="T18" fmla="*/ 1223 w 1556"/>
                <a:gd name="T19" fmla="*/ 2134 h 2446"/>
                <a:gd name="T20" fmla="*/ 1272 w 1556"/>
                <a:gd name="T21" fmla="*/ 2043 h 2446"/>
                <a:gd name="T22" fmla="*/ 1443 w 1556"/>
                <a:gd name="T23" fmla="*/ 2030 h 2446"/>
                <a:gd name="T24" fmla="*/ 1487 w 1556"/>
                <a:gd name="T25" fmla="*/ 1982 h 2446"/>
                <a:gd name="T26" fmla="*/ 1543 w 1556"/>
                <a:gd name="T27" fmla="*/ 1898 h 2446"/>
                <a:gd name="T28" fmla="*/ 1508 w 1556"/>
                <a:gd name="T29" fmla="*/ 1837 h 2446"/>
                <a:gd name="T30" fmla="*/ 1487 w 1556"/>
                <a:gd name="T31" fmla="*/ 1740 h 2446"/>
                <a:gd name="T32" fmla="*/ 1381 w 1556"/>
                <a:gd name="T33" fmla="*/ 1714 h 2446"/>
                <a:gd name="T34" fmla="*/ 1331 w 1556"/>
                <a:gd name="T35" fmla="*/ 1652 h 2446"/>
                <a:gd name="T36" fmla="*/ 1300 w 1556"/>
                <a:gd name="T37" fmla="*/ 1615 h 2446"/>
                <a:gd name="T38" fmla="*/ 1237 w 1556"/>
                <a:gd name="T39" fmla="*/ 1676 h 2446"/>
                <a:gd name="T40" fmla="*/ 1157 w 1556"/>
                <a:gd name="T41" fmla="*/ 1664 h 2446"/>
                <a:gd name="T42" fmla="*/ 1061 w 1556"/>
                <a:gd name="T43" fmla="*/ 1624 h 2446"/>
                <a:gd name="T44" fmla="*/ 1039 w 1556"/>
                <a:gd name="T45" fmla="*/ 1676 h 2446"/>
                <a:gd name="T46" fmla="*/ 1003 w 1556"/>
                <a:gd name="T47" fmla="*/ 1639 h 2446"/>
                <a:gd name="T48" fmla="*/ 972 w 1556"/>
                <a:gd name="T49" fmla="*/ 1531 h 2446"/>
                <a:gd name="T50" fmla="*/ 1047 w 1556"/>
                <a:gd name="T51" fmla="*/ 1589 h 2446"/>
                <a:gd name="T52" fmla="*/ 1143 w 1556"/>
                <a:gd name="T53" fmla="*/ 1613 h 2446"/>
                <a:gd name="T54" fmla="*/ 1142 w 1556"/>
                <a:gd name="T55" fmla="*/ 1530 h 2446"/>
                <a:gd name="T56" fmla="*/ 1133 w 1556"/>
                <a:gd name="T57" fmla="*/ 1479 h 2446"/>
                <a:gd name="T58" fmla="*/ 1047 w 1556"/>
                <a:gd name="T59" fmla="*/ 1473 h 2446"/>
                <a:gd name="T60" fmla="*/ 961 w 1556"/>
                <a:gd name="T61" fmla="*/ 1447 h 2446"/>
                <a:gd name="T62" fmla="*/ 938 w 1556"/>
                <a:gd name="T63" fmla="*/ 1400 h 2446"/>
                <a:gd name="T64" fmla="*/ 937 w 1556"/>
                <a:gd name="T65" fmla="*/ 1247 h 2446"/>
                <a:gd name="T66" fmla="*/ 1012 w 1556"/>
                <a:gd name="T67" fmla="*/ 1222 h 2446"/>
                <a:gd name="T68" fmla="*/ 1013 w 1556"/>
                <a:gd name="T69" fmla="*/ 1081 h 2446"/>
                <a:gd name="T70" fmla="*/ 1035 w 1556"/>
                <a:gd name="T71" fmla="*/ 996 h 2446"/>
                <a:gd name="T72" fmla="*/ 1177 w 1556"/>
                <a:gd name="T73" fmla="*/ 871 h 2446"/>
                <a:gd name="T74" fmla="*/ 1104 w 1556"/>
                <a:gd name="T75" fmla="*/ 704 h 2446"/>
                <a:gd name="T76" fmla="*/ 1152 w 1556"/>
                <a:gd name="T77" fmla="*/ 612 h 2446"/>
                <a:gd name="T78" fmla="*/ 1192 w 1556"/>
                <a:gd name="T79" fmla="*/ 367 h 2446"/>
                <a:gd name="T80" fmla="*/ 1172 w 1556"/>
                <a:gd name="T81" fmla="*/ 309 h 2446"/>
                <a:gd name="T82" fmla="*/ 1227 w 1556"/>
                <a:gd name="T83" fmla="*/ 183 h 2446"/>
                <a:gd name="T84" fmla="*/ 1185 w 1556"/>
                <a:gd name="T85" fmla="*/ 56 h 2446"/>
                <a:gd name="T86" fmla="*/ 1091 w 1556"/>
                <a:gd name="T87" fmla="*/ 53 h 2446"/>
                <a:gd name="T88" fmla="*/ 975 w 1556"/>
                <a:gd name="T89" fmla="*/ 184 h 2446"/>
                <a:gd name="T90" fmla="*/ 862 w 1556"/>
                <a:gd name="T91" fmla="*/ 254 h 2446"/>
                <a:gd name="T92" fmla="*/ 785 w 1556"/>
                <a:gd name="T93" fmla="*/ 337 h 2446"/>
                <a:gd name="T94" fmla="*/ 729 w 1556"/>
                <a:gd name="T95" fmla="*/ 397 h 2446"/>
                <a:gd name="T96" fmla="*/ 590 w 1556"/>
                <a:gd name="T97" fmla="*/ 393 h 2446"/>
                <a:gd name="T98" fmla="*/ 541 w 1556"/>
                <a:gd name="T99" fmla="*/ 449 h 2446"/>
                <a:gd name="T100" fmla="*/ 518 w 1556"/>
                <a:gd name="T101" fmla="*/ 529 h 2446"/>
                <a:gd name="T102" fmla="*/ 368 w 1556"/>
                <a:gd name="T103" fmla="*/ 577 h 2446"/>
                <a:gd name="T104" fmla="*/ 280 w 1556"/>
                <a:gd name="T105" fmla="*/ 609 h 2446"/>
                <a:gd name="T106" fmla="*/ 199 w 1556"/>
                <a:gd name="T107" fmla="*/ 669 h 2446"/>
                <a:gd name="T108" fmla="*/ 126 w 1556"/>
                <a:gd name="T109" fmla="*/ 669 h 2446"/>
                <a:gd name="T110" fmla="*/ 61 w 1556"/>
                <a:gd name="T111" fmla="*/ 709 h 2446"/>
                <a:gd name="T112" fmla="*/ 97 w 1556"/>
                <a:gd name="T113" fmla="*/ 736 h 2446"/>
                <a:gd name="T114" fmla="*/ 139 w 1556"/>
                <a:gd name="T115" fmla="*/ 796 h 2446"/>
                <a:gd name="T116" fmla="*/ 114 w 1556"/>
                <a:gd name="T117" fmla="*/ 921 h 2446"/>
                <a:gd name="T118" fmla="*/ 23 w 1556"/>
                <a:gd name="T119" fmla="*/ 1002 h 2446"/>
                <a:gd name="T120" fmla="*/ 75 w 1556"/>
                <a:gd name="T121" fmla="*/ 1095 h 2446"/>
                <a:gd name="T122" fmla="*/ 75 w 1556"/>
                <a:gd name="T123" fmla="*/ 1207 h 2446"/>
                <a:gd name="T124" fmla="*/ 145 w 1556"/>
                <a:gd name="T125" fmla="*/ 1609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56" h="2446">
                  <a:moveTo>
                    <a:pt x="266" y="2033"/>
                  </a:moveTo>
                  <a:cubicBezTo>
                    <a:pt x="274" y="2031"/>
                    <a:pt x="274" y="2031"/>
                    <a:pt x="274" y="2031"/>
                  </a:cubicBezTo>
                  <a:cubicBezTo>
                    <a:pt x="274" y="2031"/>
                    <a:pt x="274" y="2031"/>
                    <a:pt x="274" y="2031"/>
                  </a:cubicBezTo>
                  <a:cubicBezTo>
                    <a:pt x="282" y="2031"/>
                    <a:pt x="282" y="2031"/>
                    <a:pt x="282" y="2031"/>
                  </a:cubicBezTo>
                  <a:cubicBezTo>
                    <a:pt x="287" y="2032"/>
                    <a:pt x="287" y="2032"/>
                    <a:pt x="287" y="2032"/>
                  </a:cubicBezTo>
                  <a:cubicBezTo>
                    <a:pt x="289" y="2032"/>
                    <a:pt x="289" y="2032"/>
                    <a:pt x="289" y="2032"/>
                  </a:cubicBezTo>
                  <a:cubicBezTo>
                    <a:pt x="291" y="2033"/>
                    <a:pt x="291" y="2033"/>
                    <a:pt x="291" y="2033"/>
                  </a:cubicBezTo>
                  <a:cubicBezTo>
                    <a:pt x="291" y="2034"/>
                    <a:pt x="291" y="2034"/>
                    <a:pt x="291" y="2034"/>
                  </a:cubicBezTo>
                  <a:cubicBezTo>
                    <a:pt x="292" y="2036"/>
                    <a:pt x="292" y="2036"/>
                    <a:pt x="292" y="2036"/>
                  </a:cubicBezTo>
                  <a:cubicBezTo>
                    <a:pt x="293" y="2037"/>
                    <a:pt x="293" y="2037"/>
                    <a:pt x="293" y="2037"/>
                  </a:cubicBezTo>
                  <a:cubicBezTo>
                    <a:pt x="294" y="2043"/>
                    <a:pt x="294" y="2043"/>
                    <a:pt x="294" y="2043"/>
                  </a:cubicBezTo>
                  <a:cubicBezTo>
                    <a:pt x="294" y="2046"/>
                    <a:pt x="294" y="2046"/>
                    <a:pt x="294" y="2046"/>
                  </a:cubicBezTo>
                  <a:cubicBezTo>
                    <a:pt x="296" y="2048"/>
                    <a:pt x="296" y="2048"/>
                    <a:pt x="296" y="2048"/>
                  </a:cubicBezTo>
                  <a:cubicBezTo>
                    <a:pt x="297" y="2050"/>
                    <a:pt x="297" y="2050"/>
                    <a:pt x="297" y="2050"/>
                  </a:cubicBezTo>
                  <a:cubicBezTo>
                    <a:pt x="300" y="2051"/>
                    <a:pt x="300" y="2051"/>
                    <a:pt x="300" y="2051"/>
                  </a:cubicBezTo>
                  <a:cubicBezTo>
                    <a:pt x="301" y="2052"/>
                    <a:pt x="301" y="2052"/>
                    <a:pt x="301" y="2052"/>
                  </a:cubicBezTo>
                  <a:cubicBezTo>
                    <a:pt x="308" y="2053"/>
                    <a:pt x="308" y="2053"/>
                    <a:pt x="308" y="2053"/>
                  </a:cubicBezTo>
                  <a:cubicBezTo>
                    <a:pt x="310" y="2053"/>
                    <a:pt x="310" y="2053"/>
                    <a:pt x="310" y="2053"/>
                  </a:cubicBezTo>
                  <a:cubicBezTo>
                    <a:pt x="311" y="2053"/>
                    <a:pt x="311" y="2053"/>
                    <a:pt x="311" y="2053"/>
                  </a:cubicBezTo>
                  <a:cubicBezTo>
                    <a:pt x="311" y="2054"/>
                    <a:pt x="311" y="2054"/>
                    <a:pt x="311" y="2054"/>
                  </a:cubicBezTo>
                  <a:cubicBezTo>
                    <a:pt x="311" y="2055"/>
                    <a:pt x="311" y="2055"/>
                    <a:pt x="311" y="2055"/>
                  </a:cubicBezTo>
                  <a:cubicBezTo>
                    <a:pt x="311" y="2058"/>
                    <a:pt x="311" y="2058"/>
                    <a:pt x="311" y="2058"/>
                  </a:cubicBezTo>
                  <a:cubicBezTo>
                    <a:pt x="311" y="2059"/>
                    <a:pt x="311" y="2059"/>
                    <a:pt x="311" y="2059"/>
                  </a:cubicBezTo>
                  <a:cubicBezTo>
                    <a:pt x="311" y="2061"/>
                    <a:pt x="311" y="2061"/>
                    <a:pt x="311" y="2061"/>
                  </a:cubicBezTo>
                  <a:cubicBezTo>
                    <a:pt x="313" y="2063"/>
                    <a:pt x="313" y="2063"/>
                    <a:pt x="313" y="2063"/>
                  </a:cubicBezTo>
                  <a:cubicBezTo>
                    <a:pt x="315" y="2064"/>
                    <a:pt x="315" y="2064"/>
                    <a:pt x="315" y="2064"/>
                  </a:cubicBezTo>
                  <a:cubicBezTo>
                    <a:pt x="317" y="2065"/>
                    <a:pt x="317" y="2065"/>
                    <a:pt x="317" y="2065"/>
                  </a:cubicBezTo>
                  <a:cubicBezTo>
                    <a:pt x="319" y="2064"/>
                    <a:pt x="319" y="2064"/>
                    <a:pt x="319" y="2064"/>
                  </a:cubicBezTo>
                  <a:cubicBezTo>
                    <a:pt x="320" y="2063"/>
                    <a:pt x="320" y="2063"/>
                    <a:pt x="320" y="2063"/>
                  </a:cubicBezTo>
                  <a:cubicBezTo>
                    <a:pt x="324" y="2060"/>
                    <a:pt x="324" y="2060"/>
                    <a:pt x="324" y="2060"/>
                  </a:cubicBezTo>
                  <a:cubicBezTo>
                    <a:pt x="327" y="2058"/>
                    <a:pt x="327" y="2058"/>
                    <a:pt x="327" y="2058"/>
                  </a:cubicBezTo>
                  <a:cubicBezTo>
                    <a:pt x="332" y="2058"/>
                    <a:pt x="332" y="2058"/>
                    <a:pt x="332" y="2058"/>
                  </a:cubicBezTo>
                  <a:cubicBezTo>
                    <a:pt x="335" y="2060"/>
                    <a:pt x="335" y="2060"/>
                    <a:pt x="335" y="2060"/>
                  </a:cubicBezTo>
                  <a:cubicBezTo>
                    <a:pt x="343" y="2064"/>
                    <a:pt x="343" y="2064"/>
                    <a:pt x="343" y="2064"/>
                  </a:cubicBezTo>
                  <a:cubicBezTo>
                    <a:pt x="345" y="2066"/>
                    <a:pt x="345" y="2066"/>
                    <a:pt x="345" y="2066"/>
                  </a:cubicBezTo>
                  <a:cubicBezTo>
                    <a:pt x="346" y="2067"/>
                    <a:pt x="346" y="2067"/>
                    <a:pt x="346" y="2067"/>
                  </a:cubicBezTo>
                  <a:cubicBezTo>
                    <a:pt x="345" y="2068"/>
                    <a:pt x="345" y="2068"/>
                    <a:pt x="345" y="2068"/>
                  </a:cubicBezTo>
                  <a:cubicBezTo>
                    <a:pt x="344" y="2071"/>
                    <a:pt x="344" y="2071"/>
                    <a:pt x="344" y="2071"/>
                  </a:cubicBezTo>
                  <a:cubicBezTo>
                    <a:pt x="344" y="2074"/>
                    <a:pt x="344" y="2074"/>
                    <a:pt x="344" y="2074"/>
                  </a:cubicBezTo>
                  <a:cubicBezTo>
                    <a:pt x="343" y="2076"/>
                    <a:pt x="343" y="2076"/>
                    <a:pt x="343" y="2076"/>
                  </a:cubicBezTo>
                  <a:cubicBezTo>
                    <a:pt x="344" y="2079"/>
                    <a:pt x="344" y="2079"/>
                    <a:pt x="344" y="2079"/>
                  </a:cubicBezTo>
                  <a:cubicBezTo>
                    <a:pt x="346" y="2082"/>
                    <a:pt x="346" y="2082"/>
                    <a:pt x="346" y="2082"/>
                  </a:cubicBezTo>
                  <a:cubicBezTo>
                    <a:pt x="349" y="2084"/>
                    <a:pt x="349" y="2084"/>
                    <a:pt x="349" y="2084"/>
                  </a:cubicBezTo>
                  <a:cubicBezTo>
                    <a:pt x="351" y="2086"/>
                    <a:pt x="351" y="2086"/>
                    <a:pt x="351" y="2086"/>
                  </a:cubicBezTo>
                  <a:cubicBezTo>
                    <a:pt x="353" y="2085"/>
                    <a:pt x="353" y="2085"/>
                    <a:pt x="353" y="2085"/>
                  </a:cubicBezTo>
                  <a:cubicBezTo>
                    <a:pt x="356" y="2084"/>
                    <a:pt x="356" y="2084"/>
                    <a:pt x="356" y="2084"/>
                  </a:cubicBezTo>
                  <a:cubicBezTo>
                    <a:pt x="359" y="2083"/>
                    <a:pt x="359" y="2083"/>
                    <a:pt x="359" y="2083"/>
                  </a:cubicBezTo>
                  <a:cubicBezTo>
                    <a:pt x="362" y="2084"/>
                    <a:pt x="362" y="2084"/>
                    <a:pt x="362" y="2084"/>
                  </a:cubicBezTo>
                  <a:cubicBezTo>
                    <a:pt x="364" y="2085"/>
                    <a:pt x="364" y="2085"/>
                    <a:pt x="364" y="2085"/>
                  </a:cubicBezTo>
                  <a:cubicBezTo>
                    <a:pt x="369" y="2093"/>
                    <a:pt x="369" y="2093"/>
                    <a:pt x="369" y="2093"/>
                  </a:cubicBezTo>
                  <a:cubicBezTo>
                    <a:pt x="372" y="2095"/>
                    <a:pt x="372" y="2095"/>
                    <a:pt x="372" y="2095"/>
                  </a:cubicBezTo>
                  <a:cubicBezTo>
                    <a:pt x="374" y="2097"/>
                    <a:pt x="374" y="2097"/>
                    <a:pt x="374" y="2097"/>
                  </a:cubicBezTo>
                  <a:cubicBezTo>
                    <a:pt x="376" y="2097"/>
                    <a:pt x="376" y="2097"/>
                    <a:pt x="376" y="2097"/>
                  </a:cubicBezTo>
                  <a:cubicBezTo>
                    <a:pt x="378" y="2096"/>
                    <a:pt x="378" y="2096"/>
                    <a:pt x="378" y="2096"/>
                  </a:cubicBezTo>
                  <a:cubicBezTo>
                    <a:pt x="381" y="2095"/>
                    <a:pt x="381" y="2095"/>
                    <a:pt x="381" y="2095"/>
                  </a:cubicBezTo>
                  <a:cubicBezTo>
                    <a:pt x="382" y="2094"/>
                    <a:pt x="382" y="2094"/>
                    <a:pt x="382" y="2094"/>
                  </a:cubicBezTo>
                  <a:cubicBezTo>
                    <a:pt x="384" y="2091"/>
                    <a:pt x="384" y="2091"/>
                    <a:pt x="384" y="2091"/>
                  </a:cubicBezTo>
                  <a:cubicBezTo>
                    <a:pt x="389" y="2091"/>
                    <a:pt x="389" y="2091"/>
                    <a:pt x="389" y="2091"/>
                  </a:cubicBezTo>
                  <a:cubicBezTo>
                    <a:pt x="405" y="2095"/>
                    <a:pt x="405" y="2095"/>
                    <a:pt x="405" y="2095"/>
                  </a:cubicBezTo>
                  <a:cubicBezTo>
                    <a:pt x="402" y="2103"/>
                    <a:pt x="402" y="2103"/>
                    <a:pt x="402" y="2103"/>
                  </a:cubicBezTo>
                  <a:cubicBezTo>
                    <a:pt x="397" y="2109"/>
                    <a:pt x="397" y="2109"/>
                    <a:pt x="397" y="2109"/>
                  </a:cubicBezTo>
                  <a:cubicBezTo>
                    <a:pt x="396" y="2113"/>
                    <a:pt x="396" y="2113"/>
                    <a:pt x="396" y="2113"/>
                  </a:cubicBezTo>
                  <a:cubicBezTo>
                    <a:pt x="396" y="2116"/>
                    <a:pt x="396" y="2116"/>
                    <a:pt x="396" y="2116"/>
                  </a:cubicBezTo>
                  <a:cubicBezTo>
                    <a:pt x="398" y="2118"/>
                    <a:pt x="398" y="2118"/>
                    <a:pt x="398" y="2118"/>
                  </a:cubicBezTo>
                  <a:cubicBezTo>
                    <a:pt x="402" y="2123"/>
                    <a:pt x="402" y="2123"/>
                    <a:pt x="402" y="2123"/>
                  </a:cubicBezTo>
                  <a:cubicBezTo>
                    <a:pt x="405" y="2126"/>
                    <a:pt x="405" y="2126"/>
                    <a:pt x="405" y="2126"/>
                  </a:cubicBezTo>
                  <a:cubicBezTo>
                    <a:pt x="406" y="2129"/>
                    <a:pt x="406" y="2129"/>
                    <a:pt x="406" y="2129"/>
                  </a:cubicBezTo>
                  <a:cubicBezTo>
                    <a:pt x="408" y="2131"/>
                    <a:pt x="408" y="2131"/>
                    <a:pt x="408" y="2131"/>
                  </a:cubicBezTo>
                  <a:cubicBezTo>
                    <a:pt x="408" y="2132"/>
                    <a:pt x="408" y="2132"/>
                    <a:pt x="408" y="2132"/>
                  </a:cubicBezTo>
                  <a:cubicBezTo>
                    <a:pt x="409" y="2132"/>
                    <a:pt x="409" y="2132"/>
                    <a:pt x="409" y="2132"/>
                  </a:cubicBezTo>
                  <a:cubicBezTo>
                    <a:pt x="410" y="2132"/>
                    <a:pt x="410" y="2132"/>
                    <a:pt x="410" y="2132"/>
                  </a:cubicBezTo>
                  <a:cubicBezTo>
                    <a:pt x="412" y="2134"/>
                    <a:pt x="412" y="2134"/>
                    <a:pt x="412" y="2134"/>
                  </a:cubicBezTo>
                  <a:cubicBezTo>
                    <a:pt x="416" y="2140"/>
                    <a:pt x="416" y="2140"/>
                    <a:pt x="416" y="2140"/>
                  </a:cubicBezTo>
                  <a:cubicBezTo>
                    <a:pt x="417" y="2141"/>
                    <a:pt x="417" y="2141"/>
                    <a:pt x="417" y="2141"/>
                  </a:cubicBezTo>
                  <a:cubicBezTo>
                    <a:pt x="418" y="2142"/>
                    <a:pt x="418" y="2142"/>
                    <a:pt x="418" y="2142"/>
                  </a:cubicBezTo>
                  <a:cubicBezTo>
                    <a:pt x="419" y="2142"/>
                    <a:pt x="419" y="2142"/>
                    <a:pt x="419" y="2142"/>
                  </a:cubicBezTo>
                  <a:cubicBezTo>
                    <a:pt x="419" y="2142"/>
                    <a:pt x="419" y="2142"/>
                    <a:pt x="419" y="2142"/>
                  </a:cubicBezTo>
                  <a:cubicBezTo>
                    <a:pt x="422" y="2142"/>
                    <a:pt x="422" y="2142"/>
                    <a:pt x="422" y="2142"/>
                  </a:cubicBezTo>
                  <a:cubicBezTo>
                    <a:pt x="431" y="2140"/>
                    <a:pt x="431" y="2140"/>
                    <a:pt x="431" y="2140"/>
                  </a:cubicBezTo>
                  <a:cubicBezTo>
                    <a:pt x="434" y="2140"/>
                    <a:pt x="434" y="2140"/>
                    <a:pt x="434" y="2140"/>
                  </a:cubicBezTo>
                  <a:cubicBezTo>
                    <a:pt x="437" y="2140"/>
                    <a:pt x="437" y="2140"/>
                    <a:pt x="437" y="2140"/>
                  </a:cubicBezTo>
                  <a:cubicBezTo>
                    <a:pt x="438" y="2141"/>
                    <a:pt x="438" y="2141"/>
                    <a:pt x="438" y="2141"/>
                  </a:cubicBezTo>
                  <a:cubicBezTo>
                    <a:pt x="439" y="2142"/>
                    <a:pt x="439" y="2142"/>
                    <a:pt x="439" y="2142"/>
                  </a:cubicBezTo>
                  <a:cubicBezTo>
                    <a:pt x="439" y="2143"/>
                    <a:pt x="439" y="2143"/>
                    <a:pt x="439" y="2143"/>
                  </a:cubicBezTo>
                  <a:cubicBezTo>
                    <a:pt x="438" y="2145"/>
                    <a:pt x="438" y="2145"/>
                    <a:pt x="438" y="2145"/>
                  </a:cubicBezTo>
                  <a:cubicBezTo>
                    <a:pt x="438" y="2147"/>
                    <a:pt x="438" y="2147"/>
                    <a:pt x="438" y="2147"/>
                  </a:cubicBezTo>
                  <a:cubicBezTo>
                    <a:pt x="437" y="2149"/>
                    <a:pt x="437" y="2149"/>
                    <a:pt x="437" y="2149"/>
                  </a:cubicBezTo>
                  <a:cubicBezTo>
                    <a:pt x="435" y="2151"/>
                    <a:pt x="435" y="2151"/>
                    <a:pt x="435" y="2151"/>
                  </a:cubicBezTo>
                  <a:cubicBezTo>
                    <a:pt x="430" y="2155"/>
                    <a:pt x="430" y="2155"/>
                    <a:pt x="430" y="2155"/>
                  </a:cubicBezTo>
                  <a:cubicBezTo>
                    <a:pt x="429" y="2157"/>
                    <a:pt x="429" y="2157"/>
                    <a:pt x="429" y="2157"/>
                  </a:cubicBezTo>
                  <a:cubicBezTo>
                    <a:pt x="428" y="2160"/>
                    <a:pt x="428" y="2160"/>
                    <a:pt x="428" y="2160"/>
                  </a:cubicBezTo>
                  <a:cubicBezTo>
                    <a:pt x="428" y="2166"/>
                    <a:pt x="428" y="2166"/>
                    <a:pt x="428" y="2166"/>
                  </a:cubicBezTo>
                  <a:cubicBezTo>
                    <a:pt x="429" y="2169"/>
                    <a:pt x="429" y="2169"/>
                    <a:pt x="429" y="2169"/>
                  </a:cubicBezTo>
                  <a:cubicBezTo>
                    <a:pt x="431" y="2171"/>
                    <a:pt x="431" y="2171"/>
                    <a:pt x="431" y="2171"/>
                  </a:cubicBezTo>
                  <a:cubicBezTo>
                    <a:pt x="435" y="2176"/>
                    <a:pt x="435" y="2176"/>
                    <a:pt x="435" y="2176"/>
                  </a:cubicBezTo>
                  <a:cubicBezTo>
                    <a:pt x="439" y="2182"/>
                    <a:pt x="439" y="2182"/>
                    <a:pt x="439" y="2182"/>
                  </a:cubicBezTo>
                  <a:cubicBezTo>
                    <a:pt x="441" y="2188"/>
                    <a:pt x="441" y="2188"/>
                    <a:pt x="441" y="2188"/>
                  </a:cubicBezTo>
                  <a:cubicBezTo>
                    <a:pt x="443" y="2198"/>
                    <a:pt x="443" y="2198"/>
                    <a:pt x="443" y="2198"/>
                  </a:cubicBezTo>
                  <a:cubicBezTo>
                    <a:pt x="445" y="2203"/>
                    <a:pt x="445" y="2203"/>
                    <a:pt x="445" y="2203"/>
                  </a:cubicBezTo>
                  <a:cubicBezTo>
                    <a:pt x="446" y="2205"/>
                    <a:pt x="446" y="2205"/>
                    <a:pt x="446" y="2205"/>
                  </a:cubicBezTo>
                  <a:cubicBezTo>
                    <a:pt x="447" y="2206"/>
                    <a:pt x="447" y="2206"/>
                    <a:pt x="447" y="2206"/>
                  </a:cubicBezTo>
                  <a:cubicBezTo>
                    <a:pt x="449" y="2206"/>
                    <a:pt x="449" y="2206"/>
                    <a:pt x="449" y="2206"/>
                  </a:cubicBezTo>
                  <a:cubicBezTo>
                    <a:pt x="451" y="2206"/>
                    <a:pt x="451" y="2206"/>
                    <a:pt x="451" y="2206"/>
                  </a:cubicBezTo>
                  <a:cubicBezTo>
                    <a:pt x="454" y="2206"/>
                    <a:pt x="454" y="2206"/>
                    <a:pt x="454" y="2206"/>
                  </a:cubicBezTo>
                  <a:cubicBezTo>
                    <a:pt x="457" y="2206"/>
                    <a:pt x="457" y="2206"/>
                    <a:pt x="457" y="2206"/>
                  </a:cubicBezTo>
                  <a:cubicBezTo>
                    <a:pt x="459" y="2206"/>
                    <a:pt x="459" y="2206"/>
                    <a:pt x="459" y="2206"/>
                  </a:cubicBezTo>
                  <a:cubicBezTo>
                    <a:pt x="464" y="2211"/>
                    <a:pt x="464" y="2211"/>
                    <a:pt x="464" y="2211"/>
                  </a:cubicBezTo>
                  <a:cubicBezTo>
                    <a:pt x="498" y="2250"/>
                    <a:pt x="498" y="2250"/>
                    <a:pt x="498" y="2250"/>
                  </a:cubicBezTo>
                  <a:cubicBezTo>
                    <a:pt x="503" y="2255"/>
                    <a:pt x="503" y="2255"/>
                    <a:pt x="503" y="2255"/>
                  </a:cubicBezTo>
                  <a:cubicBezTo>
                    <a:pt x="513" y="2258"/>
                    <a:pt x="513" y="2258"/>
                    <a:pt x="513" y="2258"/>
                  </a:cubicBezTo>
                  <a:cubicBezTo>
                    <a:pt x="517" y="2260"/>
                    <a:pt x="517" y="2260"/>
                    <a:pt x="517" y="2260"/>
                  </a:cubicBezTo>
                  <a:cubicBezTo>
                    <a:pt x="521" y="2263"/>
                    <a:pt x="521" y="2263"/>
                    <a:pt x="521" y="2263"/>
                  </a:cubicBezTo>
                  <a:cubicBezTo>
                    <a:pt x="524" y="2266"/>
                    <a:pt x="524" y="2266"/>
                    <a:pt x="524" y="2266"/>
                  </a:cubicBezTo>
                  <a:cubicBezTo>
                    <a:pt x="526" y="2268"/>
                    <a:pt x="526" y="2268"/>
                    <a:pt x="526" y="2268"/>
                  </a:cubicBezTo>
                  <a:cubicBezTo>
                    <a:pt x="528" y="2273"/>
                    <a:pt x="528" y="2273"/>
                    <a:pt x="528" y="2273"/>
                  </a:cubicBezTo>
                  <a:cubicBezTo>
                    <a:pt x="530" y="2275"/>
                    <a:pt x="530" y="2275"/>
                    <a:pt x="530" y="2275"/>
                  </a:cubicBezTo>
                  <a:cubicBezTo>
                    <a:pt x="531" y="2276"/>
                    <a:pt x="531" y="2276"/>
                    <a:pt x="531" y="2276"/>
                  </a:cubicBezTo>
                  <a:cubicBezTo>
                    <a:pt x="533" y="2276"/>
                    <a:pt x="533" y="2276"/>
                    <a:pt x="533" y="2276"/>
                  </a:cubicBezTo>
                  <a:cubicBezTo>
                    <a:pt x="539" y="2274"/>
                    <a:pt x="539" y="2274"/>
                    <a:pt x="539" y="2274"/>
                  </a:cubicBezTo>
                  <a:cubicBezTo>
                    <a:pt x="542" y="2274"/>
                    <a:pt x="542" y="2274"/>
                    <a:pt x="542" y="2274"/>
                  </a:cubicBezTo>
                  <a:cubicBezTo>
                    <a:pt x="545" y="2276"/>
                    <a:pt x="545" y="2276"/>
                    <a:pt x="545" y="2276"/>
                  </a:cubicBezTo>
                  <a:cubicBezTo>
                    <a:pt x="552" y="2282"/>
                    <a:pt x="552" y="2282"/>
                    <a:pt x="552" y="2282"/>
                  </a:cubicBezTo>
                  <a:cubicBezTo>
                    <a:pt x="555" y="2284"/>
                    <a:pt x="555" y="2284"/>
                    <a:pt x="555" y="2284"/>
                  </a:cubicBezTo>
                  <a:cubicBezTo>
                    <a:pt x="558" y="2284"/>
                    <a:pt x="558" y="2284"/>
                    <a:pt x="558" y="2284"/>
                  </a:cubicBezTo>
                  <a:cubicBezTo>
                    <a:pt x="560" y="2284"/>
                    <a:pt x="560" y="2284"/>
                    <a:pt x="560" y="2284"/>
                  </a:cubicBezTo>
                  <a:cubicBezTo>
                    <a:pt x="562" y="2284"/>
                    <a:pt x="562" y="2284"/>
                    <a:pt x="562" y="2284"/>
                  </a:cubicBezTo>
                  <a:cubicBezTo>
                    <a:pt x="565" y="2284"/>
                    <a:pt x="565" y="2284"/>
                    <a:pt x="565" y="2284"/>
                  </a:cubicBezTo>
                  <a:cubicBezTo>
                    <a:pt x="567" y="2284"/>
                    <a:pt x="567" y="2284"/>
                    <a:pt x="567" y="2284"/>
                  </a:cubicBezTo>
                  <a:cubicBezTo>
                    <a:pt x="570" y="2284"/>
                    <a:pt x="570" y="2284"/>
                    <a:pt x="570" y="2284"/>
                  </a:cubicBezTo>
                  <a:cubicBezTo>
                    <a:pt x="574" y="2286"/>
                    <a:pt x="574" y="2286"/>
                    <a:pt x="574" y="2286"/>
                  </a:cubicBezTo>
                  <a:cubicBezTo>
                    <a:pt x="576" y="2287"/>
                    <a:pt x="576" y="2287"/>
                    <a:pt x="576" y="2287"/>
                  </a:cubicBezTo>
                  <a:cubicBezTo>
                    <a:pt x="577" y="2290"/>
                    <a:pt x="577" y="2290"/>
                    <a:pt x="577" y="2290"/>
                  </a:cubicBezTo>
                  <a:cubicBezTo>
                    <a:pt x="578" y="2302"/>
                    <a:pt x="578" y="2302"/>
                    <a:pt x="578" y="2302"/>
                  </a:cubicBezTo>
                  <a:cubicBezTo>
                    <a:pt x="581" y="2308"/>
                    <a:pt x="581" y="2308"/>
                    <a:pt x="581" y="2308"/>
                  </a:cubicBezTo>
                  <a:cubicBezTo>
                    <a:pt x="583" y="2311"/>
                    <a:pt x="583" y="2311"/>
                    <a:pt x="583" y="2311"/>
                  </a:cubicBezTo>
                  <a:cubicBezTo>
                    <a:pt x="589" y="2318"/>
                    <a:pt x="589" y="2318"/>
                    <a:pt x="589" y="2318"/>
                  </a:cubicBezTo>
                  <a:cubicBezTo>
                    <a:pt x="594" y="2324"/>
                    <a:pt x="594" y="2324"/>
                    <a:pt x="594" y="2324"/>
                  </a:cubicBezTo>
                  <a:cubicBezTo>
                    <a:pt x="600" y="2326"/>
                    <a:pt x="600" y="2326"/>
                    <a:pt x="600" y="2326"/>
                  </a:cubicBezTo>
                  <a:cubicBezTo>
                    <a:pt x="606" y="2329"/>
                    <a:pt x="606" y="2329"/>
                    <a:pt x="606" y="2329"/>
                  </a:cubicBezTo>
                  <a:cubicBezTo>
                    <a:pt x="612" y="2331"/>
                    <a:pt x="612" y="2331"/>
                    <a:pt x="612" y="2331"/>
                  </a:cubicBezTo>
                  <a:cubicBezTo>
                    <a:pt x="618" y="2332"/>
                    <a:pt x="618" y="2332"/>
                    <a:pt x="618" y="2332"/>
                  </a:cubicBezTo>
                  <a:cubicBezTo>
                    <a:pt x="626" y="2332"/>
                    <a:pt x="626" y="2332"/>
                    <a:pt x="626" y="2332"/>
                  </a:cubicBezTo>
                  <a:cubicBezTo>
                    <a:pt x="645" y="2337"/>
                    <a:pt x="645" y="2337"/>
                    <a:pt x="645" y="2337"/>
                  </a:cubicBezTo>
                  <a:cubicBezTo>
                    <a:pt x="653" y="2337"/>
                    <a:pt x="653" y="2337"/>
                    <a:pt x="653" y="2337"/>
                  </a:cubicBezTo>
                  <a:cubicBezTo>
                    <a:pt x="666" y="2329"/>
                    <a:pt x="666" y="2329"/>
                    <a:pt x="666" y="2329"/>
                  </a:cubicBezTo>
                  <a:cubicBezTo>
                    <a:pt x="679" y="2324"/>
                    <a:pt x="679" y="2324"/>
                    <a:pt x="679" y="2324"/>
                  </a:cubicBezTo>
                  <a:cubicBezTo>
                    <a:pt x="685" y="2325"/>
                    <a:pt x="685" y="2325"/>
                    <a:pt x="685" y="2325"/>
                  </a:cubicBezTo>
                  <a:cubicBezTo>
                    <a:pt x="687" y="2326"/>
                    <a:pt x="687" y="2326"/>
                    <a:pt x="687" y="2326"/>
                  </a:cubicBezTo>
                  <a:cubicBezTo>
                    <a:pt x="688" y="2329"/>
                    <a:pt x="688" y="2329"/>
                    <a:pt x="688" y="2329"/>
                  </a:cubicBezTo>
                  <a:cubicBezTo>
                    <a:pt x="688" y="2338"/>
                    <a:pt x="688" y="2338"/>
                    <a:pt x="688" y="2338"/>
                  </a:cubicBezTo>
                  <a:cubicBezTo>
                    <a:pt x="687" y="2351"/>
                    <a:pt x="687" y="2351"/>
                    <a:pt x="687" y="2351"/>
                  </a:cubicBezTo>
                  <a:cubicBezTo>
                    <a:pt x="688" y="2355"/>
                    <a:pt x="688" y="2355"/>
                    <a:pt x="688" y="2355"/>
                  </a:cubicBezTo>
                  <a:cubicBezTo>
                    <a:pt x="689" y="2358"/>
                    <a:pt x="689" y="2358"/>
                    <a:pt x="689" y="2358"/>
                  </a:cubicBezTo>
                  <a:cubicBezTo>
                    <a:pt x="694" y="2362"/>
                    <a:pt x="694" y="2362"/>
                    <a:pt x="694" y="2362"/>
                  </a:cubicBezTo>
                  <a:cubicBezTo>
                    <a:pt x="697" y="2363"/>
                    <a:pt x="697" y="2363"/>
                    <a:pt x="697" y="2363"/>
                  </a:cubicBezTo>
                  <a:cubicBezTo>
                    <a:pt x="699" y="2363"/>
                    <a:pt x="699" y="2363"/>
                    <a:pt x="699" y="2363"/>
                  </a:cubicBezTo>
                  <a:cubicBezTo>
                    <a:pt x="702" y="2361"/>
                    <a:pt x="702" y="2361"/>
                    <a:pt x="702" y="2361"/>
                  </a:cubicBezTo>
                  <a:cubicBezTo>
                    <a:pt x="705" y="2360"/>
                    <a:pt x="705" y="2360"/>
                    <a:pt x="705" y="2360"/>
                  </a:cubicBezTo>
                  <a:cubicBezTo>
                    <a:pt x="708" y="2359"/>
                    <a:pt x="708" y="2359"/>
                    <a:pt x="708" y="2359"/>
                  </a:cubicBezTo>
                  <a:cubicBezTo>
                    <a:pt x="713" y="2360"/>
                    <a:pt x="713" y="2360"/>
                    <a:pt x="713" y="2360"/>
                  </a:cubicBezTo>
                  <a:cubicBezTo>
                    <a:pt x="717" y="2361"/>
                    <a:pt x="717" y="2361"/>
                    <a:pt x="717" y="2361"/>
                  </a:cubicBezTo>
                  <a:cubicBezTo>
                    <a:pt x="721" y="2363"/>
                    <a:pt x="721" y="2363"/>
                    <a:pt x="721" y="2363"/>
                  </a:cubicBezTo>
                  <a:cubicBezTo>
                    <a:pt x="723" y="2366"/>
                    <a:pt x="723" y="2366"/>
                    <a:pt x="723" y="2366"/>
                  </a:cubicBezTo>
                  <a:cubicBezTo>
                    <a:pt x="726" y="2368"/>
                    <a:pt x="726" y="2368"/>
                    <a:pt x="726" y="2368"/>
                  </a:cubicBezTo>
                  <a:cubicBezTo>
                    <a:pt x="729" y="2375"/>
                    <a:pt x="729" y="2375"/>
                    <a:pt x="729" y="2375"/>
                  </a:cubicBezTo>
                  <a:cubicBezTo>
                    <a:pt x="731" y="2378"/>
                    <a:pt x="731" y="2378"/>
                    <a:pt x="731" y="2378"/>
                  </a:cubicBezTo>
                  <a:cubicBezTo>
                    <a:pt x="733" y="2381"/>
                    <a:pt x="733" y="2381"/>
                    <a:pt x="733" y="2381"/>
                  </a:cubicBezTo>
                  <a:cubicBezTo>
                    <a:pt x="735" y="2382"/>
                    <a:pt x="735" y="2382"/>
                    <a:pt x="735" y="2382"/>
                  </a:cubicBezTo>
                  <a:cubicBezTo>
                    <a:pt x="737" y="2382"/>
                    <a:pt x="737" y="2382"/>
                    <a:pt x="737" y="2382"/>
                  </a:cubicBezTo>
                  <a:cubicBezTo>
                    <a:pt x="741" y="2380"/>
                    <a:pt x="741" y="2380"/>
                    <a:pt x="741" y="2380"/>
                  </a:cubicBezTo>
                  <a:cubicBezTo>
                    <a:pt x="743" y="2379"/>
                    <a:pt x="743" y="2379"/>
                    <a:pt x="743" y="2379"/>
                  </a:cubicBezTo>
                  <a:cubicBezTo>
                    <a:pt x="746" y="2380"/>
                    <a:pt x="746" y="2380"/>
                    <a:pt x="746" y="2380"/>
                  </a:cubicBezTo>
                  <a:cubicBezTo>
                    <a:pt x="749" y="2382"/>
                    <a:pt x="749" y="2382"/>
                    <a:pt x="749" y="2382"/>
                  </a:cubicBezTo>
                  <a:cubicBezTo>
                    <a:pt x="752" y="2384"/>
                    <a:pt x="752" y="2384"/>
                    <a:pt x="752" y="2384"/>
                  </a:cubicBezTo>
                  <a:cubicBezTo>
                    <a:pt x="760" y="2395"/>
                    <a:pt x="760" y="2395"/>
                    <a:pt x="760" y="2395"/>
                  </a:cubicBezTo>
                  <a:cubicBezTo>
                    <a:pt x="764" y="2400"/>
                    <a:pt x="764" y="2400"/>
                    <a:pt x="764" y="2400"/>
                  </a:cubicBezTo>
                  <a:cubicBezTo>
                    <a:pt x="767" y="2402"/>
                    <a:pt x="767" y="2402"/>
                    <a:pt x="767" y="2402"/>
                  </a:cubicBezTo>
                  <a:cubicBezTo>
                    <a:pt x="769" y="2403"/>
                    <a:pt x="769" y="2403"/>
                    <a:pt x="769" y="2403"/>
                  </a:cubicBezTo>
                  <a:cubicBezTo>
                    <a:pt x="776" y="2404"/>
                    <a:pt x="776" y="2404"/>
                    <a:pt x="776" y="2404"/>
                  </a:cubicBezTo>
                  <a:cubicBezTo>
                    <a:pt x="778" y="2404"/>
                    <a:pt x="778" y="2404"/>
                    <a:pt x="778" y="2404"/>
                  </a:cubicBezTo>
                  <a:cubicBezTo>
                    <a:pt x="781" y="2404"/>
                    <a:pt x="781" y="2404"/>
                    <a:pt x="781" y="2404"/>
                  </a:cubicBezTo>
                  <a:cubicBezTo>
                    <a:pt x="786" y="2402"/>
                    <a:pt x="786" y="2402"/>
                    <a:pt x="786" y="2402"/>
                  </a:cubicBezTo>
                  <a:cubicBezTo>
                    <a:pt x="789" y="2401"/>
                    <a:pt x="789" y="2401"/>
                    <a:pt x="789" y="2401"/>
                  </a:cubicBezTo>
                  <a:cubicBezTo>
                    <a:pt x="793" y="2402"/>
                    <a:pt x="793" y="2402"/>
                    <a:pt x="793" y="2402"/>
                  </a:cubicBezTo>
                  <a:cubicBezTo>
                    <a:pt x="795" y="2404"/>
                    <a:pt x="795" y="2404"/>
                    <a:pt x="795" y="2404"/>
                  </a:cubicBezTo>
                  <a:cubicBezTo>
                    <a:pt x="797" y="2407"/>
                    <a:pt x="797" y="2407"/>
                    <a:pt x="797" y="2407"/>
                  </a:cubicBezTo>
                  <a:cubicBezTo>
                    <a:pt x="798" y="2410"/>
                    <a:pt x="798" y="2410"/>
                    <a:pt x="798" y="2410"/>
                  </a:cubicBezTo>
                  <a:cubicBezTo>
                    <a:pt x="798" y="2418"/>
                    <a:pt x="798" y="2418"/>
                    <a:pt x="798" y="2418"/>
                  </a:cubicBezTo>
                  <a:cubicBezTo>
                    <a:pt x="799" y="2424"/>
                    <a:pt x="799" y="2424"/>
                    <a:pt x="799" y="2424"/>
                  </a:cubicBezTo>
                  <a:cubicBezTo>
                    <a:pt x="804" y="2432"/>
                    <a:pt x="804" y="2432"/>
                    <a:pt x="804" y="2432"/>
                  </a:cubicBezTo>
                  <a:cubicBezTo>
                    <a:pt x="806" y="2428"/>
                    <a:pt x="806" y="2428"/>
                    <a:pt x="806" y="2428"/>
                  </a:cubicBezTo>
                  <a:cubicBezTo>
                    <a:pt x="807" y="2426"/>
                    <a:pt x="807" y="2426"/>
                    <a:pt x="807" y="2426"/>
                  </a:cubicBezTo>
                  <a:cubicBezTo>
                    <a:pt x="810" y="2424"/>
                    <a:pt x="810" y="2424"/>
                    <a:pt x="810" y="2424"/>
                  </a:cubicBezTo>
                  <a:cubicBezTo>
                    <a:pt x="813" y="2421"/>
                    <a:pt x="813" y="2421"/>
                    <a:pt x="813" y="2421"/>
                  </a:cubicBezTo>
                  <a:cubicBezTo>
                    <a:pt x="816" y="2417"/>
                    <a:pt x="816" y="2417"/>
                    <a:pt x="816" y="2417"/>
                  </a:cubicBezTo>
                  <a:cubicBezTo>
                    <a:pt x="822" y="2414"/>
                    <a:pt x="822" y="2414"/>
                    <a:pt x="822" y="2414"/>
                  </a:cubicBezTo>
                  <a:cubicBezTo>
                    <a:pt x="828" y="2413"/>
                    <a:pt x="828" y="2413"/>
                    <a:pt x="828" y="2413"/>
                  </a:cubicBezTo>
                  <a:cubicBezTo>
                    <a:pt x="835" y="2413"/>
                    <a:pt x="835" y="2413"/>
                    <a:pt x="835" y="2413"/>
                  </a:cubicBezTo>
                  <a:cubicBezTo>
                    <a:pt x="845" y="2416"/>
                    <a:pt x="845" y="2416"/>
                    <a:pt x="845" y="2416"/>
                  </a:cubicBezTo>
                  <a:cubicBezTo>
                    <a:pt x="849" y="2421"/>
                    <a:pt x="849" y="2421"/>
                    <a:pt x="849" y="2421"/>
                  </a:cubicBezTo>
                  <a:cubicBezTo>
                    <a:pt x="851" y="2425"/>
                    <a:pt x="851" y="2425"/>
                    <a:pt x="851" y="2425"/>
                  </a:cubicBezTo>
                  <a:cubicBezTo>
                    <a:pt x="850" y="2432"/>
                    <a:pt x="850" y="2432"/>
                    <a:pt x="850" y="2432"/>
                  </a:cubicBezTo>
                  <a:cubicBezTo>
                    <a:pt x="850" y="2436"/>
                    <a:pt x="850" y="2436"/>
                    <a:pt x="850" y="2436"/>
                  </a:cubicBezTo>
                  <a:cubicBezTo>
                    <a:pt x="851" y="2439"/>
                    <a:pt x="851" y="2439"/>
                    <a:pt x="851" y="2439"/>
                  </a:cubicBezTo>
                  <a:cubicBezTo>
                    <a:pt x="854" y="2442"/>
                    <a:pt x="854" y="2442"/>
                    <a:pt x="854" y="2442"/>
                  </a:cubicBezTo>
                  <a:cubicBezTo>
                    <a:pt x="857" y="2443"/>
                    <a:pt x="857" y="2443"/>
                    <a:pt x="857" y="2443"/>
                  </a:cubicBezTo>
                  <a:cubicBezTo>
                    <a:pt x="863" y="2444"/>
                    <a:pt x="863" y="2444"/>
                    <a:pt x="863" y="2444"/>
                  </a:cubicBezTo>
                  <a:cubicBezTo>
                    <a:pt x="871" y="2445"/>
                    <a:pt x="871" y="2445"/>
                    <a:pt x="871" y="2445"/>
                  </a:cubicBezTo>
                  <a:cubicBezTo>
                    <a:pt x="921" y="2440"/>
                    <a:pt x="921" y="2440"/>
                    <a:pt x="921" y="2440"/>
                  </a:cubicBezTo>
                  <a:cubicBezTo>
                    <a:pt x="927" y="2441"/>
                    <a:pt x="927" y="2441"/>
                    <a:pt x="927" y="2441"/>
                  </a:cubicBezTo>
                  <a:cubicBezTo>
                    <a:pt x="945" y="2446"/>
                    <a:pt x="945" y="2446"/>
                    <a:pt x="945" y="2446"/>
                  </a:cubicBezTo>
                  <a:cubicBezTo>
                    <a:pt x="947" y="2444"/>
                    <a:pt x="947" y="2444"/>
                    <a:pt x="947" y="2444"/>
                  </a:cubicBezTo>
                  <a:cubicBezTo>
                    <a:pt x="950" y="2440"/>
                    <a:pt x="950" y="2440"/>
                    <a:pt x="950" y="2440"/>
                  </a:cubicBezTo>
                  <a:cubicBezTo>
                    <a:pt x="953" y="2418"/>
                    <a:pt x="953" y="2418"/>
                    <a:pt x="953" y="2418"/>
                  </a:cubicBezTo>
                  <a:cubicBezTo>
                    <a:pt x="962" y="2403"/>
                    <a:pt x="962" y="2403"/>
                    <a:pt x="962" y="2403"/>
                  </a:cubicBezTo>
                  <a:cubicBezTo>
                    <a:pt x="976" y="2384"/>
                    <a:pt x="976" y="2384"/>
                    <a:pt x="976" y="2384"/>
                  </a:cubicBezTo>
                  <a:cubicBezTo>
                    <a:pt x="979" y="2381"/>
                    <a:pt x="979" y="2381"/>
                    <a:pt x="979" y="2381"/>
                  </a:cubicBezTo>
                  <a:cubicBezTo>
                    <a:pt x="984" y="2379"/>
                    <a:pt x="984" y="2379"/>
                    <a:pt x="984" y="2379"/>
                  </a:cubicBezTo>
                  <a:cubicBezTo>
                    <a:pt x="992" y="2379"/>
                    <a:pt x="992" y="2379"/>
                    <a:pt x="992" y="2379"/>
                  </a:cubicBezTo>
                  <a:cubicBezTo>
                    <a:pt x="997" y="2378"/>
                    <a:pt x="997" y="2378"/>
                    <a:pt x="997" y="2378"/>
                  </a:cubicBezTo>
                  <a:cubicBezTo>
                    <a:pt x="1004" y="2375"/>
                    <a:pt x="1004" y="2375"/>
                    <a:pt x="1004" y="2375"/>
                  </a:cubicBezTo>
                  <a:cubicBezTo>
                    <a:pt x="1007" y="2374"/>
                    <a:pt x="1007" y="2374"/>
                    <a:pt x="1007" y="2374"/>
                  </a:cubicBezTo>
                  <a:cubicBezTo>
                    <a:pt x="1012" y="2376"/>
                    <a:pt x="1012" y="2376"/>
                    <a:pt x="1012" y="2376"/>
                  </a:cubicBezTo>
                  <a:cubicBezTo>
                    <a:pt x="1017" y="2379"/>
                    <a:pt x="1017" y="2379"/>
                    <a:pt x="1017" y="2379"/>
                  </a:cubicBezTo>
                  <a:cubicBezTo>
                    <a:pt x="1037" y="2399"/>
                    <a:pt x="1037" y="2399"/>
                    <a:pt x="1037" y="2399"/>
                  </a:cubicBezTo>
                  <a:cubicBezTo>
                    <a:pt x="1042" y="2401"/>
                    <a:pt x="1042" y="2401"/>
                    <a:pt x="1042" y="2401"/>
                  </a:cubicBezTo>
                  <a:cubicBezTo>
                    <a:pt x="1046" y="2400"/>
                    <a:pt x="1046" y="2400"/>
                    <a:pt x="1046" y="2400"/>
                  </a:cubicBezTo>
                  <a:cubicBezTo>
                    <a:pt x="1048" y="2396"/>
                    <a:pt x="1048" y="2396"/>
                    <a:pt x="1048" y="2396"/>
                  </a:cubicBezTo>
                  <a:cubicBezTo>
                    <a:pt x="1049" y="2388"/>
                    <a:pt x="1049" y="2388"/>
                    <a:pt x="1049" y="2388"/>
                  </a:cubicBezTo>
                  <a:cubicBezTo>
                    <a:pt x="1051" y="2386"/>
                    <a:pt x="1051" y="2386"/>
                    <a:pt x="1051" y="2386"/>
                  </a:cubicBezTo>
                  <a:cubicBezTo>
                    <a:pt x="1054" y="2384"/>
                    <a:pt x="1054" y="2384"/>
                    <a:pt x="1054" y="2384"/>
                  </a:cubicBezTo>
                  <a:cubicBezTo>
                    <a:pt x="1059" y="2383"/>
                    <a:pt x="1059" y="2383"/>
                    <a:pt x="1059" y="2383"/>
                  </a:cubicBezTo>
                  <a:cubicBezTo>
                    <a:pt x="1069" y="2382"/>
                    <a:pt x="1069" y="2382"/>
                    <a:pt x="1069" y="2382"/>
                  </a:cubicBezTo>
                  <a:cubicBezTo>
                    <a:pt x="1085" y="2383"/>
                    <a:pt x="1085" y="2383"/>
                    <a:pt x="1085" y="2383"/>
                  </a:cubicBezTo>
                  <a:cubicBezTo>
                    <a:pt x="1090" y="2382"/>
                    <a:pt x="1090" y="2382"/>
                    <a:pt x="1090" y="2382"/>
                  </a:cubicBezTo>
                  <a:cubicBezTo>
                    <a:pt x="1095" y="2379"/>
                    <a:pt x="1095" y="2379"/>
                    <a:pt x="1095" y="2379"/>
                  </a:cubicBezTo>
                  <a:cubicBezTo>
                    <a:pt x="1099" y="2377"/>
                    <a:pt x="1099" y="2377"/>
                    <a:pt x="1099" y="2377"/>
                  </a:cubicBezTo>
                  <a:cubicBezTo>
                    <a:pt x="1103" y="2378"/>
                    <a:pt x="1103" y="2378"/>
                    <a:pt x="1103" y="2378"/>
                  </a:cubicBezTo>
                  <a:cubicBezTo>
                    <a:pt x="1106" y="2379"/>
                    <a:pt x="1106" y="2379"/>
                    <a:pt x="1106" y="2379"/>
                  </a:cubicBezTo>
                  <a:cubicBezTo>
                    <a:pt x="1112" y="2382"/>
                    <a:pt x="1112" y="2382"/>
                    <a:pt x="1112" y="2382"/>
                  </a:cubicBezTo>
                  <a:cubicBezTo>
                    <a:pt x="1115" y="2382"/>
                    <a:pt x="1115" y="2382"/>
                    <a:pt x="1115" y="2382"/>
                  </a:cubicBezTo>
                  <a:cubicBezTo>
                    <a:pt x="1122" y="2388"/>
                    <a:pt x="1122" y="2388"/>
                    <a:pt x="1122" y="2388"/>
                  </a:cubicBezTo>
                  <a:cubicBezTo>
                    <a:pt x="1126" y="2389"/>
                    <a:pt x="1126" y="2389"/>
                    <a:pt x="1126" y="2389"/>
                  </a:cubicBezTo>
                  <a:cubicBezTo>
                    <a:pt x="1131" y="2389"/>
                    <a:pt x="1131" y="2389"/>
                    <a:pt x="1131" y="2389"/>
                  </a:cubicBezTo>
                  <a:cubicBezTo>
                    <a:pt x="1140" y="2387"/>
                    <a:pt x="1140" y="2387"/>
                    <a:pt x="1140" y="2387"/>
                  </a:cubicBezTo>
                  <a:cubicBezTo>
                    <a:pt x="1151" y="2387"/>
                    <a:pt x="1151" y="2387"/>
                    <a:pt x="1151" y="2387"/>
                  </a:cubicBezTo>
                  <a:cubicBezTo>
                    <a:pt x="1155" y="2385"/>
                    <a:pt x="1155" y="2385"/>
                    <a:pt x="1155" y="2385"/>
                  </a:cubicBezTo>
                  <a:cubicBezTo>
                    <a:pt x="1160" y="2379"/>
                    <a:pt x="1160" y="2379"/>
                    <a:pt x="1160" y="2379"/>
                  </a:cubicBezTo>
                  <a:cubicBezTo>
                    <a:pt x="1163" y="2373"/>
                    <a:pt x="1163" y="2373"/>
                    <a:pt x="1163" y="2373"/>
                  </a:cubicBezTo>
                  <a:cubicBezTo>
                    <a:pt x="1169" y="2354"/>
                    <a:pt x="1169" y="2354"/>
                    <a:pt x="1169" y="2354"/>
                  </a:cubicBezTo>
                  <a:cubicBezTo>
                    <a:pt x="1172" y="2350"/>
                    <a:pt x="1172" y="2350"/>
                    <a:pt x="1172" y="2350"/>
                  </a:cubicBezTo>
                  <a:cubicBezTo>
                    <a:pt x="1178" y="2342"/>
                    <a:pt x="1178" y="2342"/>
                    <a:pt x="1178" y="2342"/>
                  </a:cubicBezTo>
                  <a:cubicBezTo>
                    <a:pt x="1179" y="2338"/>
                    <a:pt x="1179" y="2338"/>
                    <a:pt x="1179" y="2338"/>
                  </a:cubicBezTo>
                  <a:cubicBezTo>
                    <a:pt x="1185" y="2335"/>
                    <a:pt x="1185" y="2335"/>
                    <a:pt x="1185" y="2335"/>
                  </a:cubicBezTo>
                  <a:cubicBezTo>
                    <a:pt x="1189" y="2333"/>
                    <a:pt x="1189" y="2333"/>
                    <a:pt x="1189" y="2333"/>
                  </a:cubicBezTo>
                  <a:cubicBezTo>
                    <a:pt x="1225" y="2329"/>
                    <a:pt x="1225" y="2329"/>
                    <a:pt x="1225" y="2329"/>
                  </a:cubicBezTo>
                  <a:cubicBezTo>
                    <a:pt x="1233" y="2328"/>
                    <a:pt x="1233" y="2328"/>
                    <a:pt x="1233" y="2328"/>
                  </a:cubicBezTo>
                  <a:cubicBezTo>
                    <a:pt x="1236" y="2326"/>
                    <a:pt x="1236" y="2326"/>
                    <a:pt x="1236" y="2326"/>
                  </a:cubicBezTo>
                  <a:cubicBezTo>
                    <a:pt x="1239" y="2325"/>
                    <a:pt x="1239" y="2325"/>
                    <a:pt x="1239" y="2325"/>
                  </a:cubicBezTo>
                  <a:cubicBezTo>
                    <a:pt x="1242" y="2322"/>
                    <a:pt x="1242" y="2322"/>
                    <a:pt x="1242" y="2322"/>
                  </a:cubicBezTo>
                  <a:cubicBezTo>
                    <a:pt x="1246" y="2313"/>
                    <a:pt x="1246" y="2313"/>
                    <a:pt x="1246" y="2313"/>
                  </a:cubicBezTo>
                  <a:cubicBezTo>
                    <a:pt x="1259" y="2297"/>
                    <a:pt x="1259" y="2297"/>
                    <a:pt x="1259" y="2297"/>
                  </a:cubicBezTo>
                  <a:cubicBezTo>
                    <a:pt x="1262" y="2290"/>
                    <a:pt x="1262" y="2290"/>
                    <a:pt x="1262" y="2290"/>
                  </a:cubicBezTo>
                  <a:cubicBezTo>
                    <a:pt x="1265" y="2288"/>
                    <a:pt x="1265" y="2288"/>
                    <a:pt x="1265" y="2288"/>
                  </a:cubicBezTo>
                  <a:cubicBezTo>
                    <a:pt x="1268" y="2284"/>
                    <a:pt x="1268" y="2284"/>
                    <a:pt x="1268" y="2284"/>
                  </a:cubicBezTo>
                  <a:cubicBezTo>
                    <a:pt x="1271" y="2282"/>
                    <a:pt x="1271" y="2282"/>
                    <a:pt x="1271" y="2282"/>
                  </a:cubicBezTo>
                  <a:cubicBezTo>
                    <a:pt x="1272" y="2281"/>
                    <a:pt x="1272" y="2281"/>
                    <a:pt x="1272" y="2281"/>
                  </a:cubicBezTo>
                  <a:cubicBezTo>
                    <a:pt x="1273" y="2279"/>
                    <a:pt x="1273" y="2279"/>
                    <a:pt x="1273" y="2279"/>
                  </a:cubicBezTo>
                  <a:cubicBezTo>
                    <a:pt x="1274" y="2279"/>
                    <a:pt x="1274" y="2279"/>
                    <a:pt x="1274" y="2279"/>
                  </a:cubicBezTo>
                  <a:cubicBezTo>
                    <a:pt x="1275" y="2276"/>
                    <a:pt x="1275" y="2276"/>
                    <a:pt x="1275" y="2276"/>
                  </a:cubicBezTo>
                  <a:cubicBezTo>
                    <a:pt x="1275" y="2275"/>
                    <a:pt x="1275" y="2275"/>
                    <a:pt x="1275" y="2275"/>
                  </a:cubicBezTo>
                  <a:cubicBezTo>
                    <a:pt x="1277" y="2272"/>
                    <a:pt x="1277" y="2272"/>
                    <a:pt x="1277" y="2272"/>
                  </a:cubicBezTo>
                  <a:cubicBezTo>
                    <a:pt x="1277" y="2270"/>
                    <a:pt x="1277" y="2270"/>
                    <a:pt x="1277" y="2270"/>
                  </a:cubicBezTo>
                  <a:cubicBezTo>
                    <a:pt x="1277" y="2268"/>
                    <a:pt x="1277" y="2268"/>
                    <a:pt x="1277" y="2268"/>
                  </a:cubicBezTo>
                  <a:cubicBezTo>
                    <a:pt x="1275" y="2265"/>
                    <a:pt x="1275" y="2265"/>
                    <a:pt x="1275" y="2265"/>
                  </a:cubicBezTo>
                  <a:cubicBezTo>
                    <a:pt x="1265" y="2249"/>
                    <a:pt x="1265" y="2249"/>
                    <a:pt x="1265" y="2249"/>
                  </a:cubicBezTo>
                  <a:cubicBezTo>
                    <a:pt x="1262" y="2247"/>
                    <a:pt x="1262" y="2247"/>
                    <a:pt x="1262" y="2247"/>
                  </a:cubicBezTo>
                  <a:cubicBezTo>
                    <a:pt x="1261" y="2245"/>
                    <a:pt x="1261" y="2245"/>
                    <a:pt x="1261" y="2245"/>
                  </a:cubicBezTo>
                  <a:cubicBezTo>
                    <a:pt x="1252" y="2240"/>
                    <a:pt x="1252" y="2240"/>
                    <a:pt x="1252" y="2240"/>
                  </a:cubicBezTo>
                  <a:cubicBezTo>
                    <a:pt x="1242" y="2238"/>
                    <a:pt x="1242" y="2238"/>
                    <a:pt x="1242" y="2238"/>
                  </a:cubicBezTo>
                  <a:cubicBezTo>
                    <a:pt x="1180" y="2237"/>
                    <a:pt x="1180" y="2237"/>
                    <a:pt x="1180" y="2237"/>
                  </a:cubicBezTo>
                  <a:cubicBezTo>
                    <a:pt x="1177" y="2237"/>
                    <a:pt x="1177" y="2237"/>
                    <a:pt x="1177" y="2237"/>
                  </a:cubicBezTo>
                  <a:cubicBezTo>
                    <a:pt x="1175" y="2234"/>
                    <a:pt x="1175" y="2234"/>
                    <a:pt x="1175" y="2234"/>
                  </a:cubicBezTo>
                  <a:cubicBezTo>
                    <a:pt x="1176" y="2228"/>
                    <a:pt x="1176" y="2228"/>
                    <a:pt x="1176" y="2228"/>
                  </a:cubicBezTo>
                  <a:cubicBezTo>
                    <a:pt x="1175" y="2224"/>
                    <a:pt x="1175" y="2224"/>
                    <a:pt x="1175" y="2224"/>
                  </a:cubicBezTo>
                  <a:cubicBezTo>
                    <a:pt x="1170" y="2221"/>
                    <a:pt x="1170" y="2221"/>
                    <a:pt x="1170" y="2221"/>
                  </a:cubicBezTo>
                  <a:cubicBezTo>
                    <a:pt x="1170" y="2217"/>
                    <a:pt x="1170" y="2217"/>
                    <a:pt x="1170" y="2217"/>
                  </a:cubicBezTo>
                  <a:cubicBezTo>
                    <a:pt x="1171" y="2216"/>
                    <a:pt x="1171" y="2216"/>
                    <a:pt x="1171" y="2216"/>
                  </a:cubicBezTo>
                  <a:cubicBezTo>
                    <a:pt x="1173" y="2213"/>
                    <a:pt x="1173" y="2213"/>
                    <a:pt x="1173" y="2213"/>
                  </a:cubicBezTo>
                  <a:cubicBezTo>
                    <a:pt x="1175" y="2210"/>
                    <a:pt x="1175" y="2210"/>
                    <a:pt x="1175" y="2210"/>
                  </a:cubicBezTo>
                  <a:cubicBezTo>
                    <a:pt x="1179" y="2208"/>
                    <a:pt x="1179" y="2208"/>
                    <a:pt x="1179" y="2208"/>
                  </a:cubicBezTo>
                  <a:cubicBezTo>
                    <a:pt x="1192" y="2200"/>
                    <a:pt x="1192" y="2200"/>
                    <a:pt x="1192" y="2200"/>
                  </a:cubicBezTo>
                  <a:cubicBezTo>
                    <a:pt x="1204" y="2189"/>
                    <a:pt x="1204" y="2189"/>
                    <a:pt x="1204" y="2189"/>
                  </a:cubicBezTo>
                  <a:cubicBezTo>
                    <a:pt x="1208" y="2182"/>
                    <a:pt x="1208" y="2182"/>
                    <a:pt x="1208" y="2182"/>
                  </a:cubicBezTo>
                  <a:cubicBezTo>
                    <a:pt x="1214" y="2175"/>
                    <a:pt x="1214" y="2175"/>
                    <a:pt x="1214" y="2175"/>
                  </a:cubicBezTo>
                  <a:cubicBezTo>
                    <a:pt x="1217" y="2171"/>
                    <a:pt x="1217" y="2171"/>
                    <a:pt x="1217" y="2171"/>
                  </a:cubicBezTo>
                  <a:cubicBezTo>
                    <a:pt x="1219" y="2166"/>
                    <a:pt x="1219" y="2166"/>
                    <a:pt x="1219" y="2166"/>
                  </a:cubicBezTo>
                  <a:cubicBezTo>
                    <a:pt x="1225" y="2143"/>
                    <a:pt x="1225" y="2143"/>
                    <a:pt x="1225" y="2143"/>
                  </a:cubicBezTo>
                  <a:cubicBezTo>
                    <a:pt x="1225" y="2138"/>
                    <a:pt x="1225" y="2138"/>
                    <a:pt x="1225" y="2138"/>
                  </a:cubicBezTo>
                  <a:cubicBezTo>
                    <a:pt x="1223" y="2134"/>
                    <a:pt x="1223" y="2134"/>
                    <a:pt x="1223" y="2134"/>
                  </a:cubicBezTo>
                  <a:cubicBezTo>
                    <a:pt x="1222" y="2133"/>
                    <a:pt x="1222" y="2133"/>
                    <a:pt x="1222" y="2133"/>
                  </a:cubicBezTo>
                  <a:cubicBezTo>
                    <a:pt x="1219" y="2133"/>
                    <a:pt x="1219" y="2133"/>
                    <a:pt x="1219" y="2133"/>
                  </a:cubicBezTo>
                  <a:cubicBezTo>
                    <a:pt x="1216" y="2134"/>
                    <a:pt x="1216" y="2134"/>
                    <a:pt x="1216" y="2134"/>
                  </a:cubicBezTo>
                  <a:cubicBezTo>
                    <a:pt x="1213" y="2134"/>
                    <a:pt x="1213" y="2134"/>
                    <a:pt x="1213" y="2134"/>
                  </a:cubicBezTo>
                  <a:cubicBezTo>
                    <a:pt x="1210" y="2134"/>
                    <a:pt x="1210" y="2134"/>
                    <a:pt x="1210" y="2134"/>
                  </a:cubicBezTo>
                  <a:cubicBezTo>
                    <a:pt x="1210" y="2133"/>
                    <a:pt x="1210" y="2133"/>
                    <a:pt x="1210" y="2133"/>
                  </a:cubicBezTo>
                  <a:cubicBezTo>
                    <a:pt x="1209" y="2132"/>
                    <a:pt x="1209" y="2132"/>
                    <a:pt x="1209" y="2132"/>
                  </a:cubicBezTo>
                  <a:cubicBezTo>
                    <a:pt x="1211" y="2124"/>
                    <a:pt x="1211" y="2124"/>
                    <a:pt x="1211" y="2124"/>
                  </a:cubicBezTo>
                  <a:cubicBezTo>
                    <a:pt x="1211" y="2121"/>
                    <a:pt x="1211" y="2121"/>
                    <a:pt x="1211" y="2121"/>
                  </a:cubicBezTo>
                  <a:cubicBezTo>
                    <a:pt x="1210" y="2117"/>
                    <a:pt x="1210" y="2117"/>
                    <a:pt x="1210" y="2117"/>
                  </a:cubicBezTo>
                  <a:cubicBezTo>
                    <a:pt x="1207" y="2115"/>
                    <a:pt x="1207" y="2115"/>
                    <a:pt x="1207" y="2115"/>
                  </a:cubicBezTo>
                  <a:cubicBezTo>
                    <a:pt x="1207" y="2110"/>
                    <a:pt x="1207" y="2110"/>
                    <a:pt x="1207" y="2110"/>
                  </a:cubicBezTo>
                  <a:cubicBezTo>
                    <a:pt x="1208" y="2102"/>
                    <a:pt x="1208" y="2102"/>
                    <a:pt x="1208" y="2102"/>
                  </a:cubicBezTo>
                  <a:cubicBezTo>
                    <a:pt x="1213" y="2087"/>
                    <a:pt x="1213" y="2087"/>
                    <a:pt x="1213" y="2087"/>
                  </a:cubicBezTo>
                  <a:cubicBezTo>
                    <a:pt x="1221" y="2069"/>
                    <a:pt x="1221" y="2069"/>
                    <a:pt x="1221" y="2069"/>
                  </a:cubicBezTo>
                  <a:cubicBezTo>
                    <a:pt x="1229" y="2066"/>
                    <a:pt x="1229" y="2066"/>
                    <a:pt x="1229" y="2066"/>
                  </a:cubicBezTo>
                  <a:cubicBezTo>
                    <a:pt x="1232" y="2066"/>
                    <a:pt x="1232" y="2066"/>
                    <a:pt x="1232" y="2066"/>
                  </a:cubicBezTo>
                  <a:cubicBezTo>
                    <a:pt x="1236" y="2066"/>
                    <a:pt x="1236" y="2066"/>
                    <a:pt x="1236" y="2066"/>
                  </a:cubicBezTo>
                  <a:cubicBezTo>
                    <a:pt x="1242" y="2068"/>
                    <a:pt x="1242" y="2068"/>
                    <a:pt x="1242" y="2068"/>
                  </a:cubicBezTo>
                  <a:cubicBezTo>
                    <a:pt x="1245" y="2068"/>
                    <a:pt x="1245" y="2068"/>
                    <a:pt x="1245" y="2068"/>
                  </a:cubicBezTo>
                  <a:cubicBezTo>
                    <a:pt x="1249" y="2067"/>
                    <a:pt x="1249" y="2067"/>
                    <a:pt x="1249" y="2067"/>
                  </a:cubicBezTo>
                  <a:cubicBezTo>
                    <a:pt x="1253" y="2066"/>
                    <a:pt x="1253" y="2066"/>
                    <a:pt x="1253" y="2066"/>
                  </a:cubicBezTo>
                  <a:cubicBezTo>
                    <a:pt x="1268" y="2057"/>
                    <a:pt x="1268" y="2057"/>
                    <a:pt x="1268" y="2057"/>
                  </a:cubicBezTo>
                  <a:cubicBezTo>
                    <a:pt x="1271" y="2055"/>
                    <a:pt x="1271" y="2055"/>
                    <a:pt x="1271" y="2055"/>
                  </a:cubicBezTo>
                  <a:cubicBezTo>
                    <a:pt x="1274" y="2055"/>
                    <a:pt x="1274" y="2055"/>
                    <a:pt x="1274" y="2055"/>
                  </a:cubicBezTo>
                  <a:cubicBezTo>
                    <a:pt x="1275" y="2053"/>
                    <a:pt x="1275" y="2053"/>
                    <a:pt x="1275" y="2053"/>
                  </a:cubicBezTo>
                  <a:cubicBezTo>
                    <a:pt x="1275" y="2050"/>
                    <a:pt x="1275" y="2050"/>
                    <a:pt x="1275" y="2050"/>
                  </a:cubicBezTo>
                  <a:cubicBezTo>
                    <a:pt x="1274" y="2047"/>
                    <a:pt x="1274" y="2047"/>
                    <a:pt x="1274" y="2047"/>
                  </a:cubicBezTo>
                  <a:cubicBezTo>
                    <a:pt x="1273" y="2045"/>
                    <a:pt x="1273" y="2045"/>
                    <a:pt x="1273" y="2045"/>
                  </a:cubicBezTo>
                  <a:cubicBezTo>
                    <a:pt x="1272" y="2043"/>
                    <a:pt x="1272" y="2043"/>
                    <a:pt x="1272" y="2043"/>
                  </a:cubicBezTo>
                  <a:cubicBezTo>
                    <a:pt x="1272" y="2040"/>
                    <a:pt x="1272" y="2040"/>
                    <a:pt x="1272" y="2040"/>
                  </a:cubicBezTo>
                  <a:cubicBezTo>
                    <a:pt x="1274" y="2037"/>
                    <a:pt x="1274" y="2037"/>
                    <a:pt x="1274" y="2037"/>
                  </a:cubicBezTo>
                  <a:cubicBezTo>
                    <a:pt x="1280" y="2028"/>
                    <a:pt x="1280" y="2028"/>
                    <a:pt x="1280" y="2028"/>
                  </a:cubicBezTo>
                  <a:cubicBezTo>
                    <a:pt x="1284" y="2019"/>
                    <a:pt x="1284" y="2019"/>
                    <a:pt x="1284" y="2019"/>
                  </a:cubicBezTo>
                  <a:cubicBezTo>
                    <a:pt x="1288" y="2003"/>
                    <a:pt x="1288" y="2003"/>
                    <a:pt x="1288" y="2003"/>
                  </a:cubicBezTo>
                  <a:cubicBezTo>
                    <a:pt x="1303" y="1997"/>
                    <a:pt x="1303" y="1997"/>
                    <a:pt x="1303" y="1997"/>
                  </a:cubicBezTo>
                  <a:cubicBezTo>
                    <a:pt x="1321" y="1997"/>
                    <a:pt x="1321" y="1997"/>
                    <a:pt x="1321" y="1997"/>
                  </a:cubicBezTo>
                  <a:cubicBezTo>
                    <a:pt x="1324" y="1997"/>
                    <a:pt x="1324" y="1997"/>
                    <a:pt x="1324" y="1997"/>
                  </a:cubicBezTo>
                  <a:cubicBezTo>
                    <a:pt x="1327" y="1999"/>
                    <a:pt x="1327" y="1999"/>
                    <a:pt x="1327" y="1999"/>
                  </a:cubicBezTo>
                  <a:cubicBezTo>
                    <a:pt x="1332" y="2002"/>
                    <a:pt x="1332" y="2002"/>
                    <a:pt x="1332" y="2002"/>
                  </a:cubicBezTo>
                  <a:cubicBezTo>
                    <a:pt x="1335" y="2004"/>
                    <a:pt x="1335" y="2004"/>
                    <a:pt x="1335" y="2004"/>
                  </a:cubicBezTo>
                  <a:cubicBezTo>
                    <a:pt x="1337" y="2007"/>
                    <a:pt x="1337" y="2007"/>
                    <a:pt x="1337" y="2007"/>
                  </a:cubicBezTo>
                  <a:cubicBezTo>
                    <a:pt x="1339" y="2010"/>
                    <a:pt x="1339" y="2010"/>
                    <a:pt x="1339" y="2010"/>
                  </a:cubicBezTo>
                  <a:cubicBezTo>
                    <a:pt x="1345" y="2018"/>
                    <a:pt x="1345" y="2018"/>
                    <a:pt x="1345" y="2018"/>
                  </a:cubicBezTo>
                  <a:cubicBezTo>
                    <a:pt x="1349" y="2020"/>
                    <a:pt x="1349" y="2020"/>
                    <a:pt x="1349" y="2020"/>
                  </a:cubicBezTo>
                  <a:cubicBezTo>
                    <a:pt x="1353" y="2022"/>
                    <a:pt x="1353" y="2022"/>
                    <a:pt x="1353" y="2022"/>
                  </a:cubicBezTo>
                  <a:cubicBezTo>
                    <a:pt x="1358" y="2021"/>
                    <a:pt x="1358" y="2021"/>
                    <a:pt x="1358" y="2021"/>
                  </a:cubicBezTo>
                  <a:cubicBezTo>
                    <a:pt x="1360" y="2019"/>
                    <a:pt x="1360" y="2019"/>
                    <a:pt x="1360" y="2019"/>
                  </a:cubicBezTo>
                  <a:cubicBezTo>
                    <a:pt x="1361" y="2017"/>
                    <a:pt x="1361" y="2017"/>
                    <a:pt x="1361" y="2017"/>
                  </a:cubicBezTo>
                  <a:cubicBezTo>
                    <a:pt x="1361" y="2016"/>
                    <a:pt x="1361" y="2016"/>
                    <a:pt x="1361" y="2016"/>
                  </a:cubicBezTo>
                  <a:cubicBezTo>
                    <a:pt x="1362" y="2013"/>
                    <a:pt x="1362" y="2013"/>
                    <a:pt x="1362" y="2013"/>
                  </a:cubicBezTo>
                  <a:cubicBezTo>
                    <a:pt x="1368" y="2006"/>
                    <a:pt x="1368" y="2006"/>
                    <a:pt x="1368" y="2006"/>
                  </a:cubicBezTo>
                  <a:cubicBezTo>
                    <a:pt x="1371" y="2005"/>
                    <a:pt x="1371" y="2005"/>
                    <a:pt x="1371" y="2005"/>
                  </a:cubicBezTo>
                  <a:cubicBezTo>
                    <a:pt x="1377" y="2007"/>
                    <a:pt x="1377" y="2007"/>
                    <a:pt x="1377" y="2007"/>
                  </a:cubicBezTo>
                  <a:cubicBezTo>
                    <a:pt x="1388" y="2014"/>
                    <a:pt x="1388" y="2014"/>
                    <a:pt x="1388" y="2014"/>
                  </a:cubicBezTo>
                  <a:cubicBezTo>
                    <a:pt x="1404" y="2027"/>
                    <a:pt x="1404" y="2027"/>
                    <a:pt x="1404" y="2027"/>
                  </a:cubicBezTo>
                  <a:cubicBezTo>
                    <a:pt x="1414" y="2032"/>
                    <a:pt x="1414" y="2032"/>
                    <a:pt x="1414" y="2032"/>
                  </a:cubicBezTo>
                  <a:cubicBezTo>
                    <a:pt x="1438" y="2038"/>
                    <a:pt x="1438" y="2038"/>
                    <a:pt x="1438" y="2038"/>
                  </a:cubicBezTo>
                  <a:cubicBezTo>
                    <a:pt x="1441" y="2034"/>
                    <a:pt x="1441" y="2034"/>
                    <a:pt x="1441" y="2034"/>
                  </a:cubicBezTo>
                  <a:cubicBezTo>
                    <a:pt x="1443" y="2030"/>
                    <a:pt x="1443" y="2030"/>
                    <a:pt x="1443" y="2030"/>
                  </a:cubicBezTo>
                  <a:cubicBezTo>
                    <a:pt x="1444" y="2026"/>
                    <a:pt x="1444" y="2026"/>
                    <a:pt x="1444" y="2026"/>
                  </a:cubicBezTo>
                  <a:cubicBezTo>
                    <a:pt x="1444" y="2023"/>
                    <a:pt x="1444" y="2023"/>
                    <a:pt x="1444" y="2023"/>
                  </a:cubicBezTo>
                  <a:cubicBezTo>
                    <a:pt x="1441" y="2013"/>
                    <a:pt x="1441" y="2013"/>
                    <a:pt x="1441" y="2013"/>
                  </a:cubicBezTo>
                  <a:cubicBezTo>
                    <a:pt x="1441" y="2008"/>
                    <a:pt x="1441" y="2008"/>
                    <a:pt x="1441" y="2008"/>
                  </a:cubicBezTo>
                  <a:cubicBezTo>
                    <a:pt x="1442" y="2005"/>
                    <a:pt x="1442" y="2005"/>
                    <a:pt x="1442" y="2005"/>
                  </a:cubicBezTo>
                  <a:cubicBezTo>
                    <a:pt x="1443" y="2004"/>
                    <a:pt x="1443" y="2004"/>
                    <a:pt x="1443" y="2004"/>
                  </a:cubicBezTo>
                  <a:cubicBezTo>
                    <a:pt x="1443" y="2003"/>
                    <a:pt x="1443" y="2003"/>
                    <a:pt x="1443" y="2003"/>
                  </a:cubicBezTo>
                  <a:cubicBezTo>
                    <a:pt x="1446" y="2003"/>
                    <a:pt x="1446" y="2003"/>
                    <a:pt x="1446" y="2003"/>
                  </a:cubicBezTo>
                  <a:cubicBezTo>
                    <a:pt x="1448" y="2003"/>
                    <a:pt x="1448" y="2003"/>
                    <a:pt x="1448" y="2003"/>
                  </a:cubicBezTo>
                  <a:cubicBezTo>
                    <a:pt x="1451" y="2003"/>
                    <a:pt x="1451" y="2003"/>
                    <a:pt x="1451" y="2003"/>
                  </a:cubicBezTo>
                  <a:cubicBezTo>
                    <a:pt x="1453" y="2005"/>
                    <a:pt x="1453" y="2005"/>
                    <a:pt x="1453" y="2005"/>
                  </a:cubicBezTo>
                  <a:cubicBezTo>
                    <a:pt x="1456" y="2008"/>
                    <a:pt x="1456" y="2008"/>
                    <a:pt x="1456" y="2008"/>
                  </a:cubicBezTo>
                  <a:cubicBezTo>
                    <a:pt x="1457" y="2008"/>
                    <a:pt x="1457" y="2008"/>
                    <a:pt x="1457" y="2008"/>
                  </a:cubicBezTo>
                  <a:cubicBezTo>
                    <a:pt x="1458" y="2008"/>
                    <a:pt x="1458" y="2008"/>
                    <a:pt x="1458" y="2008"/>
                  </a:cubicBezTo>
                  <a:cubicBezTo>
                    <a:pt x="1460" y="2006"/>
                    <a:pt x="1460" y="2006"/>
                    <a:pt x="1460" y="2006"/>
                  </a:cubicBezTo>
                  <a:cubicBezTo>
                    <a:pt x="1462" y="2003"/>
                    <a:pt x="1462" y="2003"/>
                    <a:pt x="1462" y="2003"/>
                  </a:cubicBezTo>
                  <a:cubicBezTo>
                    <a:pt x="1464" y="2003"/>
                    <a:pt x="1464" y="2003"/>
                    <a:pt x="1464" y="2003"/>
                  </a:cubicBezTo>
                  <a:cubicBezTo>
                    <a:pt x="1467" y="2003"/>
                    <a:pt x="1467" y="2003"/>
                    <a:pt x="1467" y="2003"/>
                  </a:cubicBezTo>
                  <a:cubicBezTo>
                    <a:pt x="1469" y="2003"/>
                    <a:pt x="1469" y="2003"/>
                    <a:pt x="1469" y="2003"/>
                  </a:cubicBezTo>
                  <a:cubicBezTo>
                    <a:pt x="1471" y="2002"/>
                    <a:pt x="1471" y="2002"/>
                    <a:pt x="1471" y="2002"/>
                  </a:cubicBezTo>
                  <a:cubicBezTo>
                    <a:pt x="1474" y="2000"/>
                    <a:pt x="1474" y="2000"/>
                    <a:pt x="1474" y="2000"/>
                  </a:cubicBezTo>
                  <a:cubicBezTo>
                    <a:pt x="1475" y="1998"/>
                    <a:pt x="1475" y="1998"/>
                    <a:pt x="1475" y="1998"/>
                  </a:cubicBezTo>
                  <a:cubicBezTo>
                    <a:pt x="1476" y="1996"/>
                    <a:pt x="1476" y="1996"/>
                    <a:pt x="1476" y="1996"/>
                  </a:cubicBezTo>
                  <a:cubicBezTo>
                    <a:pt x="1476" y="1987"/>
                    <a:pt x="1476" y="1987"/>
                    <a:pt x="1476" y="1987"/>
                  </a:cubicBezTo>
                  <a:cubicBezTo>
                    <a:pt x="1477" y="1984"/>
                    <a:pt x="1477" y="1984"/>
                    <a:pt x="1477" y="1984"/>
                  </a:cubicBezTo>
                  <a:cubicBezTo>
                    <a:pt x="1478" y="1983"/>
                    <a:pt x="1478" y="1983"/>
                    <a:pt x="1478" y="1983"/>
                  </a:cubicBezTo>
                  <a:cubicBezTo>
                    <a:pt x="1481" y="1982"/>
                    <a:pt x="1481" y="1982"/>
                    <a:pt x="1481" y="1982"/>
                  </a:cubicBezTo>
                  <a:cubicBezTo>
                    <a:pt x="1483" y="1982"/>
                    <a:pt x="1483" y="1982"/>
                    <a:pt x="1483" y="1982"/>
                  </a:cubicBezTo>
                  <a:cubicBezTo>
                    <a:pt x="1484" y="1982"/>
                    <a:pt x="1484" y="1982"/>
                    <a:pt x="1484" y="1982"/>
                  </a:cubicBezTo>
                  <a:cubicBezTo>
                    <a:pt x="1487" y="1982"/>
                    <a:pt x="1487" y="1982"/>
                    <a:pt x="1487" y="1982"/>
                  </a:cubicBezTo>
                  <a:cubicBezTo>
                    <a:pt x="1489" y="1984"/>
                    <a:pt x="1489" y="1984"/>
                    <a:pt x="1489" y="1984"/>
                  </a:cubicBezTo>
                  <a:cubicBezTo>
                    <a:pt x="1510" y="1999"/>
                    <a:pt x="1510" y="1999"/>
                    <a:pt x="1510" y="1999"/>
                  </a:cubicBezTo>
                  <a:cubicBezTo>
                    <a:pt x="1515" y="2000"/>
                    <a:pt x="1515" y="2000"/>
                    <a:pt x="1515" y="2000"/>
                  </a:cubicBezTo>
                  <a:cubicBezTo>
                    <a:pt x="1519" y="2000"/>
                    <a:pt x="1519" y="2000"/>
                    <a:pt x="1519" y="2000"/>
                  </a:cubicBezTo>
                  <a:cubicBezTo>
                    <a:pt x="1521" y="1999"/>
                    <a:pt x="1521" y="1999"/>
                    <a:pt x="1521" y="1999"/>
                  </a:cubicBezTo>
                  <a:cubicBezTo>
                    <a:pt x="1521" y="1995"/>
                    <a:pt x="1521" y="1995"/>
                    <a:pt x="1521" y="1995"/>
                  </a:cubicBezTo>
                  <a:cubicBezTo>
                    <a:pt x="1519" y="1991"/>
                    <a:pt x="1519" y="1991"/>
                    <a:pt x="1519" y="1991"/>
                  </a:cubicBezTo>
                  <a:cubicBezTo>
                    <a:pt x="1514" y="1984"/>
                    <a:pt x="1514" y="1984"/>
                    <a:pt x="1514" y="1984"/>
                  </a:cubicBezTo>
                  <a:cubicBezTo>
                    <a:pt x="1510" y="1981"/>
                    <a:pt x="1510" y="1981"/>
                    <a:pt x="1510" y="1981"/>
                  </a:cubicBezTo>
                  <a:cubicBezTo>
                    <a:pt x="1505" y="1979"/>
                    <a:pt x="1505" y="1979"/>
                    <a:pt x="1505" y="1979"/>
                  </a:cubicBezTo>
                  <a:cubicBezTo>
                    <a:pt x="1502" y="1978"/>
                    <a:pt x="1502" y="1978"/>
                    <a:pt x="1502" y="1978"/>
                  </a:cubicBezTo>
                  <a:cubicBezTo>
                    <a:pt x="1502" y="1976"/>
                    <a:pt x="1502" y="1976"/>
                    <a:pt x="1502" y="1976"/>
                  </a:cubicBezTo>
                  <a:cubicBezTo>
                    <a:pt x="1501" y="1974"/>
                    <a:pt x="1501" y="1974"/>
                    <a:pt x="1501" y="1974"/>
                  </a:cubicBezTo>
                  <a:cubicBezTo>
                    <a:pt x="1502" y="1970"/>
                    <a:pt x="1502" y="1970"/>
                    <a:pt x="1502" y="1970"/>
                  </a:cubicBezTo>
                  <a:cubicBezTo>
                    <a:pt x="1511" y="1958"/>
                    <a:pt x="1511" y="1958"/>
                    <a:pt x="1511" y="1958"/>
                  </a:cubicBezTo>
                  <a:cubicBezTo>
                    <a:pt x="1515" y="1953"/>
                    <a:pt x="1515" y="1953"/>
                    <a:pt x="1515" y="1953"/>
                  </a:cubicBezTo>
                  <a:cubicBezTo>
                    <a:pt x="1516" y="1951"/>
                    <a:pt x="1516" y="1951"/>
                    <a:pt x="1516" y="1951"/>
                  </a:cubicBezTo>
                  <a:cubicBezTo>
                    <a:pt x="1516" y="1948"/>
                    <a:pt x="1516" y="1948"/>
                    <a:pt x="1516" y="1948"/>
                  </a:cubicBezTo>
                  <a:cubicBezTo>
                    <a:pt x="1519" y="1940"/>
                    <a:pt x="1519" y="1940"/>
                    <a:pt x="1519" y="1940"/>
                  </a:cubicBezTo>
                  <a:cubicBezTo>
                    <a:pt x="1520" y="1937"/>
                    <a:pt x="1520" y="1937"/>
                    <a:pt x="1520" y="1937"/>
                  </a:cubicBezTo>
                  <a:cubicBezTo>
                    <a:pt x="1522" y="1934"/>
                    <a:pt x="1522" y="1934"/>
                    <a:pt x="1522" y="1934"/>
                  </a:cubicBezTo>
                  <a:cubicBezTo>
                    <a:pt x="1524" y="1932"/>
                    <a:pt x="1524" y="1932"/>
                    <a:pt x="1524" y="1932"/>
                  </a:cubicBezTo>
                  <a:cubicBezTo>
                    <a:pt x="1531" y="1929"/>
                    <a:pt x="1531" y="1929"/>
                    <a:pt x="1531" y="1929"/>
                  </a:cubicBezTo>
                  <a:cubicBezTo>
                    <a:pt x="1533" y="1927"/>
                    <a:pt x="1533" y="1927"/>
                    <a:pt x="1533" y="1927"/>
                  </a:cubicBezTo>
                  <a:cubicBezTo>
                    <a:pt x="1536" y="1924"/>
                    <a:pt x="1536" y="1924"/>
                    <a:pt x="1536" y="1924"/>
                  </a:cubicBezTo>
                  <a:cubicBezTo>
                    <a:pt x="1537" y="1919"/>
                    <a:pt x="1537" y="1919"/>
                    <a:pt x="1537" y="1919"/>
                  </a:cubicBezTo>
                  <a:cubicBezTo>
                    <a:pt x="1538" y="1914"/>
                    <a:pt x="1538" y="1914"/>
                    <a:pt x="1538" y="1914"/>
                  </a:cubicBezTo>
                  <a:cubicBezTo>
                    <a:pt x="1539" y="1905"/>
                    <a:pt x="1539" y="1905"/>
                    <a:pt x="1539" y="1905"/>
                  </a:cubicBezTo>
                  <a:cubicBezTo>
                    <a:pt x="1540" y="1902"/>
                    <a:pt x="1540" y="1902"/>
                    <a:pt x="1540" y="1902"/>
                  </a:cubicBezTo>
                  <a:cubicBezTo>
                    <a:pt x="1543" y="1898"/>
                    <a:pt x="1543" y="1898"/>
                    <a:pt x="1543" y="1898"/>
                  </a:cubicBezTo>
                  <a:cubicBezTo>
                    <a:pt x="1548" y="1892"/>
                    <a:pt x="1548" y="1892"/>
                    <a:pt x="1548" y="1892"/>
                  </a:cubicBezTo>
                  <a:cubicBezTo>
                    <a:pt x="1550" y="1889"/>
                    <a:pt x="1550" y="1889"/>
                    <a:pt x="1550" y="1889"/>
                  </a:cubicBezTo>
                  <a:cubicBezTo>
                    <a:pt x="1551" y="1885"/>
                    <a:pt x="1551" y="1885"/>
                    <a:pt x="1551" y="1885"/>
                  </a:cubicBezTo>
                  <a:cubicBezTo>
                    <a:pt x="1554" y="1877"/>
                    <a:pt x="1554" y="1877"/>
                    <a:pt x="1554" y="1877"/>
                  </a:cubicBezTo>
                  <a:cubicBezTo>
                    <a:pt x="1554" y="1875"/>
                    <a:pt x="1554" y="1875"/>
                    <a:pt x="1554" y="1875"/>
                  </a:cubicBezTo>
                  <a:cubicBezTo>
                    <a:pt x="1554" y="1873"/>
                    <a:pt x="1554" y="1873"/>
                    <a:pt x="1554" y="1873"/>
                  </a:cubicBezTo>
                  <a:cubicBezTo>
                    <a:pt x="1554" y="1871"/>
                    <a:pt x="1554" y="1871"/>
                    <a:pt x="1554" y="1871"/>
                  </a:cubicBezTo>
                  <a:cubicBezTo>
                    <a:pt x="1554" y="1868"/>
                    <a:pt x="1554" y="1868"/>
                    <a:pt x="1554" y="1868"/>
                  </a:cubicBezTo>
                  <a:cubicBezTo>
                    <a:pt x="1554" y="1865"/>
                    <a:pt x="1554" y="1865"/>
                    <a:pt x="1554" y="1865"/>
                  </a:cubicBezTo>
                  <a:cubicBezTo>
                    <a:pt x="1556" y="1859"/>
                    <a:pt x="1556" y="1859"/>
                    <a:pt x="1556" y="1859"/>
                  </a:cubicBezTo>
                  <a:cubicBezTo>
                    <a:pt x="1556" y="1855"/>
                    <a:pt x="1556" y="1855"/>
                    <a:pt x="1556" y="1855"/>
                  </a:cubicBezTo>
                  <a:cubicBezTo>
                    <a:pt x="1556" y="1853"/>
                    <a:pt x="1556" y="1853"/>
                    <a:pt x="1556" y="1853"/>
                  </a:cubicBezTo>
                  <a:cubicBezTo>
                    <a:pt x="1554" y="1848"/>
                    <a:pt x="1554" y="1848"/>
                    <a:pt x="1554" y="1848"/>
                  </a:cubicBezTo>
                  <a:cubicBezTo>
                    <a:pt x="1554" y="1846"/>
                    <a:pt x="1554" y="1846"/>
                    <a:pt x="1554" y="1846"/>
                  </a:cubicBezTo>
                  <a:cubicBezTo>
                    <a:pt x="1552" y="1844"/>
                    <a:pt x="1552" y="1844"/>
                    <a:pt x="1552" y="1844"/>
                  </a:cubicBezTo>
                  <a:cubicBezTo>
                    <a:pt x="1551" y="1842"/>
                    <a:pt x="1551" y="1842"/>
                    <a:pt x="1551" y="1842"/>
                  </a:cubicBezTo>
                  <a:cubicBezTo>
                    <a:pt x="1546" y="1847"/>
                    <a:pt x="1546" y="1847"/>
                    <a:pt x="1546" y="1847"/>
                  </a:cubicBezTo>
                  <a:cubicBezTo>
                    <a:pt x="1544" y="1850"/>
                    <a:pt x="1544" y="1850"/>
                    <a:pt x="1544" y="1850"/>
                  </a:cubicBezTo>
                  <a:cubicBezTo>
                    <a:pt x="1543" y="1850"/>
                    <a:pt x="1543" y="1850"/>
                    <a:pt x="1543" y="1850"/>
                  </a:cubicBezTo>
                  <a:cubicBezTo>
                    <a:pt x="1540" y="1851"/>
                    <a:pt x="1540" y="1851"/>
                    <a:pt x="1540" y="1851"/>
                  </a:cubicBezTo>
                  <a:cubicBezTo>
                    <a:pt x="1537" y="1851"/>
                    <a:pt x="1537" y="1851"/>
                    <a:pt x="1537" y="1851"/>
                  </a:cubicBezTo>
                  <a:cubicBezTo>
                    <a:pt x="1535" y="1850"/>
                    <a:pt x="1535" y="1850"/>
                    <a:pt x="1535" y="1850"/>
                  </a:cubicBezTo>
                  <a:cubicBezTo>
                    <a:pt x="1534" y="1850"/>
                    <a:pt x="1534" y="1850"/>
                    <a:pt x="1534" y="1850"/>
                  </a:cubicBezTo>
                  <a:cubicBezTo>
                    <a:pt x="1520" y="1839"/>
                    <a:pt x="1520" y="1839"/>
                    <a:pt x="1520" y="1839"/>
                  </a:cubicBezTo>
                  <a:cubicBezTo>
                    <a:pt x="1517" y="1838"/>
                    <a:pt x="1517" y="1838"/>
                    <a:pt x="1517" y="1838"/>
                  </a:cubicBezTo>
                  <a:cubicBezTo>
                    <a:pt x="1515" y="1838"/>
                    <a:pt x="1515" y="1838"/>
                    <a:pt x="1515" y="1838"/>
                  </a:cubicBezTo>
                  <a:cubicBezTo>
                    <a:pt x="1513" y="1838"/>
                    <a:pt x="1513" y="1838"/>
                    <a:pt x="1513" y="1838"/>
                  </a:cubicBezTo>
                  <a:cubicBezTo>
                    <a:pt x="1511" y="1838"/>
                    <a:pt x="1511" y="1838"/>
                    <a:pt x="1511" y="1838"/>
                  </a:cubicBezTo>
                  <a:cubicBezTo>
                    <a:pt x="1510" y="1837"/>
                    <a:pt x="1510" y="1837"/>
                    <a:pt x="1510" y="1837"/>
                  </a:cubicBezTo>
                  <a:cubicBezTo>
                    <a:pt x="1508" y="1837"/>
                    <a:pt x="1508" y="1837"/>
                    <a:pt x="1508" y="1837"/>
                  </a:cubicBezTo>
                  <a:cubicBezTo>
                    <a:pt x="1505" y="1834"/>
                    <a:pt x="1505" y="1834"/>
                    <a:pt x="1505" y="1834"/>
                  </a:cubicBezTo>
                  <a:cubicBezTo>
                    <a:pt x="1502" y="1834"/>
                    <a:pt x="1502" y="1834"/>
                    <a:pt x="1502" y="1834"/>
                  </a:cubicBezTo>
                  <a:cubicBezTo>
                    <a:pt x="1500" y="1834"/>
                    <a:pt x="1500" y="1834"/>
                    <a:pt x="1500" y="1834"/>
                  </a:cubicBezTo>
                  <a:cubicBezTo>
                    <a:pt x="1495" y="1837"/>
                    <a:pt x="1495" y="1837"/>
                    <a:pt x="1495" y="1837"/>
                  </a:cubicBezTo>
                  <a:cubicBezTo>
                    <a:pt x="1493" y="1837"/>
                    <a:pt x="1493" y="1837"/>
                    <a:pt x="1493" y="1837"/>
                  </a:cubicBezTo>
                  <a:cubicBezTo>
                    <a:pt x="1490" y="1835"/>
                    <a:pt x="1490" y="1835"/>
                    <a:pt x="1490" y="1835"/>
                  </a:cubicBezTo>
                  <a:cubicBezTo>
                    <a:pt x="1489" y="1830"/>
                    <a:pt x="1489" y="1830"/>
                    <a:pt x="1489" y="1830"/>
                  </a:cubicBezTo>
                  <a:cubicBezTo>
                    <a:pt x="1487" y="1826"/>
                    <a:pt x="1487" y="1826"/>
                    <a:pt x="1487" y="1826"/>
                  </a:cubicBezTo>
                  <a:cubicBezTo>
                    <a:pt x="1485" y="1823"/>
                    <a:pt x="1485" y="1823"/>
                    <a:pt x="1485" y="1823"/>
                  </a:cubicBezTo>
                  <a:cubicBezTo>
                    <a:pt x="1483" y="1821"/>
                    <a:pt x="1483" y="1821"/>
                    <a:pt x="1483" y="1821"/>
                  </a:cubicBezTo>
                  <a:cubicBezTo>
                    <a:pt x="1481" y="1818"/>
                    <a:pt x="1481" y="1818"/>
                    <a:pt x="1481" y="1818"/>
                  </a:cubicBezTo>
                  <a:cubicBezTo>
                    <a:pt x="1479" y="1816"/>
                    <a:pt x="1479" y="1816"/>
                    <a:pt x="1479" y="1816"/>
                  </a:cubicBezTo>
                  <a:cubicBezTo>
                    <a:pt x="1479" y="1812"/>
                    <a:pt x="1479" y="1812"/>
                    <a:pt x="1479" y="1812"/>
                  </a:cubicBezTo>
                  <a:cubicBezTo>
                    <a:pt x="1480" y="1810"/>
                    <a:pt x="1480" y="1810"/>
                    <a:pt x="1480" y="1810"/>
                  </a:cubicBezTo>
                  <a:cubicBezTo>
                    <a:pt x="1481" y="1808"/>
                    <a:pt x="1481" y="1808"/>
                    <a:pt x="1481" y="1808"/>
                  </a:cubicBezTo>
                  <a:cubicBezTo>
                    <a:pt x="1482" y="1806"/>
                    <a:pt x="1482" y="1806"/>
                    <a:pt x="1482" y="1806"/>
                  </a:cubicBezTo>
                  <a:cubicBezTo>
                    <a:pt x="1483" y="1805"/>
                    <a:pt x="1483" y="1805"/>
                    <a:pt x="1483" y="1805"/>
                  </a:cubicBezTo>
                  <a:cubicBezTo>
                    <a:pt x="1484" y="1802"/>
                    <a:pt x="1484" y="1802"/>
                    <a:pt x="1484" y="1802"/>
                  </a:cubicBezTo>
                  <a:cubicBezTo>
                    <a:pt x="1482" y="1787"/>
                    <a:pt x="1482" y="1787"/>
                    <a:pt x="1482" y="1787"/>
                  </a:cubicBezTo>
                  <a:cubicBezTo>
                    <a:pt x="1483" y="1782"/>
                    <a:pt x="1483" y="1782"/>
                    <a:pt x="1483" y="1782"/>
                  </a:cubicBezTo>
                  <a:cubicBezTo>
                    <a:pt x="1484" y="1779"/>
                    <a:pt x="1484" y="1779"/>
                    <a:pt x="1484" y="1779"/>
                  </a:cubicBezTo>
                  <a:cubicBezTo>
                    <a:pt x="1484" y="1776"/>
                    <a:pt x="1484" y="1776"/>
                    <a:pt x="1484" y="1776"/>
                  </a:cubicBezTo>
                  <a:cubicBezTo>
                    <a:pt x="1485" y="1772"/>
                    <a:pt x="1485" y="1772"/>
                    <a:pt x="1485" y="1772"/>
                  </a:cubicBezTo>
                  <a:cubicBezTo>
                    <a:pt x="1485" y="1771"/>
                    <a:pt x="1485" y="1771"/>
                    <a:pt x="1485" y="1771"/>
                  </a:cubicBezTo>
                  <a:cubicBezTo>
                    <a:pt x="1484" y="1761"/>
                    <a:pt x="1484" y="1761"/>
                    <a:pt x="1484" y="1761"/>
                  </a:cubicBezTo>
                  <a:cubicBezTo>
                    <a:pt x="1484" y="1757"/>
                    <a:pt x="1484" y="1757"/>
                    <a:pt x="1484" y="1757"/>
                  </a:cubicBezTo>
                  <a:cubicBezTo>
                    <a:pt x="1484" y="1752"/>
                    <a:pt x="1484" y="1752"/>
                    <a:pt x="1484" y="1752"/>
                  </a:cubicBezTo>
                  <a:cubicBezTo>
                    <a:pt x="1487" y="1746"/>
                    <a:pt x="1487" y="1746"/>
                    <a:pt x="1487" y="1746"/>
                  </a:cubicBezTo>
                  <a:cubicBezTo>
                    <a:pt x="1488" y="1742"/>
                    <a:pt x="1488" y="1742"/>
                    <a:pt x="1488" y="1742"/>
                  </a:cubicBezTo>
                  <a:cubicBezTo>
                    <a:pt x="1487" y="1740"/>
                    <a:pt x="1487" y="1740"/>
                    <a:pt x="1487" y="1740"/>
                  </a:cubicBezTo>
                  <a:cubicBezTo>
                    <a:pt x="1486" y="1739"/>
                    <a:pt x="1486" y="1739"/>
                    <a:pt x="1486" y="1739"/>
                  </a:cubicBezTo>
                  <a:cubicBezTo>
                    <a:pt x="1482" y="1738"/>
                    <a:pt x="1482" y="1738"/>
                    <a:pt x="1482" y="1738"/>
                  </a:cubicBezTo>
                  <a:cubicBezTo>
                    <a:pt x="1480" y="1738"/>
                    <a:pt x="1480" y="1738"/>
                    <a:pt x="1480" y="1738"/>
                  </a:cubicBezTo>
                  <a:cubicBezTo>
                    <a:pt x="1475" y="1739"/>
                    <a:pt x="1475" y="1739"/>
                    <a:pt x="1475" y="1739"/>
                  </a:cubicBezTo>
                  <a:cubicBezTo>
                    <a:pt x="1473" y="1740"/>
                    <a:pt x="1473" y="1740"/>
                    <a:pt x="1473" y="1740"/>
                  </a:cubicBezTo>
                  <a:cubicBezTo>
                    <a:pt x="1472" y="1739"/>
                    <a:pt x="1472" y="1739"/>
                    <a:pt x="1472" y="1739"/>
                  </a:cubicBezTo>
                  <a:cubicBezTo>
                    <a:pt x="1470" y="1739"/>
                    <a:pt x="1470" y="1739"/>
                    <a:pt x="1470" y="1739"/>
                  </a:cubicBezTo>
                  <a:cubicBezTo>
                    <a:pt x="1466" y="1737"/>
                    <a:pt x="1466" y="1737"/>
                    <a:pt x="1466" y="1737"/>
                  </a:cubicBezTo>
                  <a:cubicBezTo>
                    <a:pt x="1464" y="1736"/>
                    <a:pt x="1464" y="1736"/>
                    <a:pt x="1464" y="1736"/>
                  </a:cubicBezTo>
                  <a:cubicBezTo>
                    <a:pt x="1461" y="1736"/>
                    <a:pt x="1461" y="1736"/>
                    <a:pt x="1461" y="1736"/>
                  </a:cubicBezTo>
                  <a:cubicBezTo>
                    <a:pt x="1459" y="1737"/>
                    <a:pt x="1459" y="1737"/>
                    <a:pt x="1459" y="1737"/>
                  </a:cubicBezTo>
                  <a:cubicBezTo>
                    <a:pt x="1455" y="1739"/>
                    <a:pt x="1455" y="1739"/>
                    <a:pt x="1455" y="1739"/>
                  </a:cubicBezTo>
                  <a:cubicBezTo>
                    <a:pt x="1452" y="1740"/>
                    <a:pt x="1452" y="1740"/>
                    <a:pt x="1452" y="1740"/>
                  </a:cubicBezTo>
                  <a:cubicBezTo>
                    <a:pt x="1449" y="1741"/>
                    <a:pt x="1449" y="1741"/>
                    <a:pt x="1449" y="1741"/>
                  </a:cubicBezTo>
                  <a:cubicBezTo>
                    <a:pt x="1446" y="1740"/>
                    <a:pt x="1446" y="1740"/>
                    <a:pt x="1446" y="1740"/>
                  </a:cubicBezTo>
                  <a:cubicBezTo>
                    <a:pt x="1438" y="1739"/>
                    <a:pt x="1438" y="1739"/>
                    <a:pt x="1438" y="1739"/>
                  </a:cubicBezTo>
                  <a:cubicBezTo>
                    <a:pt x="1432" y="1737"/>
                    <a:pt x="1432" y="1737"/>
                    <a:pt x="1432" y="1737"/>
                  </a:cubicBezTo>
                  <a:cubicBezTo>
                    <a:pt x="1428" y="1736"/>
                    <a:pt x="1428" y="1736"/>
                    <a:pt x="1428" y="1736"/>
                  </a:cubicBezTo>
                  <a:cubicBezTo>
                    <a:pt x="1423" y="1735"/>
                    <a:pt x="1423" y="1735"/>
                    <a:pt x="1423" y="1735"/>
                  </a:cubicBezTo>
                  <a:cubicBezTo>
                    <a:pt x="1422" y="1735"/>
                    <a:pt x="1422" y="1735"/>
                    <a:pt x="1422" y="1735"/>
                  </a:cubicBezTo>
                  <a:cubicBezTo>
                    <a:pt x="1419" y="1733"/>
                    <a:pt x="1419" y="1733"/>
                    <a:pt x="1419" y="1733"/>
                  </a:cubicBezTo>
                  <a:cubicBezTo>
                    <a:pt x="1416" y="1730"/>
                    <a:pt x="1416" y="1730"/>
                    <a:pt x="1416" y="1730"/>
                  </a:cubicBezTo>
                  <a:cubicBezTo>
                    <a:pt x="1404" y="1716"/>
                    <a:pt x="1404" y="1716"/>
                    <a:pt x="1404" y="1716"/>
                  </a:cubicBezTo>
                  <a:cubicBezTo>
                    <a:pt x="1402" y="1714"/>
                    <a:pt x="1402" y="1714"/>
                    <a:pt x="1402" y="1714"/>
                  </a:cubicBezTo>
                  <a:cubicBezTo>
                    <a:pt x="1399" y="1713"/>
                    <a:pt x="1399" y="1713"/>
                    <a:pt x="1399" y="1713"/>
                  </a:cubicBezTo>
                  <a:cubicBezTo>
                    <a:pt x="1396" y="1713"/>
                    <a:pt x="1396" y="1713"/>
                    <a:pt x="1396" y="1713"/>
                  </a:cubicBezTo>
                  <a:cubicBezTo>
                    <a:pt x="1393" y="1713"/>
                    <a:pt x="1393" y="1713"/>
                    <a:pt x="1393" y="1713"/>
                  </a:cubicBezTo>
                  <a:cubicBezTo>
                    <a:pt x="1387" y="1716"/>
                    <a:pt x="1387" y="1716"/>
                    <a:pt x="1387" y="1716"/>
                  </a:cubicBezTo>
                  <a:cubicBezTo>
                    <a:pt x="1383" y="1716"/>
                    <a:pt x="1383" y="1716"/>
                    <a:pt x="1383" y="1716"/>
                  </a:cubicBezTo>
                  <a:cubicBezTo>
                    <a:pt x="1381" y="1714"/>
                    <a:pt x="1381" y="1714"/>
                    <a:pt x="1381" y="1714"/>
                  </a:cubicBezTo>
                  <a:cubicBezTo>
                    <a:pt x="1378" y="1709"/>
                    <a:pt x="1378" y="1709"/>
                    <a:pt x="1378" y="1709"/>
                  </a:cubicBezTo>
                  <a:cubicBezTo>
                    <a:pt x="1377" y="1705"/>
                    <a:pt x="1377" y="1705"/>
                    <a:pt x="1377" y="1705"/>
                  </a:cubicBezTo>
                  <a:cubicBezTo>
                    <a:pt x="1377" y="1702"/>
                    <a:pt x="1377" y="1702"/>
                    <a:pt x="1377" y="1702"/>
                  </a:cubicBezTo>
                  <a:cubicBezTo>
                    <a:pt x="1379" y="1700"/>
                    <a:pt x="1379" y="1700"/>
                    <a:pt x="1379" y="1700"/>
                  </a:cubicBezTo>
                  <a:cubicBezTo>
                    <a:pt x="1381" y="1700"/>
                    <a:pt x="1381" y="1700"/>
                    <a:pt x="1381" y="1700"/>
                  </a:cubicBezTo>
                  <a:cubicBezTo>
                    <a:pt x="1387" y="1701"/>
                    <a:pt x="1387" y="1701"/>
                    <a:pt x="1387" y="1701"/>
                  </a:cubicBezTo>
                  <a:cubicBezTo>
                    <a:pt x="1390" y="1701"/>
                    <a:pt x="1390" y="1701"/>
                    <a:pt x="1390" y="1701"/>
                  </a:cubicBezTo>
                  <a:cubicBezTo>
                    <a:pt x="1392" y="1700"/>
                    <a:pt x="1392" y="1700"/>
                    <a:pt x="1392" y="1700"/>
                  </a:cubicBezTo>
                  <a:cubicBezTo>
                    <a:pt x="1394" y="1699"/>
                    <a:pt x="1394" y="1699"/>
                    <a:pt x="1394" y="1699"/>
                  </a:cubicBezTo>
                  <a:cubicBezTo>
                    <a:pt x="1394" y="1696"/>
                    <a:pt x="1394" y="1696"/>
                    <a:pt x="1394" y="1696"/>
                  </a:cubicBezTo>
                  <a:cubicBezTo>
                    <a:pt x="1393" y="1693"/>
                    <a:pt x="1393" y="1693"/>
                    <a:pt x="1393" y="1693"/>
                  </a:cubicBezTo>
                  <a:cubicBezTo>
                    <a:pt x="1389" y="1687"/>
                    <a:pt x="1389" y="1687"/>
                    <a:pt x="1389" y="1687"/>
                  </a:cubicBezTo>
                  <a:cubicBezTo>
                    <a:pt x="1387" y="1684"/>
                    <a:pt x="1387" y="1684"/>
                    <a:pt x="1387" y="1684"/>
                  </a:cubicBezTo>
                  <a:cubicBezTo>
                    <a:pt x="1386" y="1680"/>
                    <a:pt x="1386" y="1680"/>
                    <a:pt x="1386" y="1680"/>
                  </a:cubicBezTo>
                  <a:cubicBezTo>
                    <a:pt x="1388" y="1676"/>
                    <a:pt x="1388" y="1676"/>
                    <a:pt x="1388" y="1676"/>
                  </a:cubicBezTo>
                  <a:cubicBezTo>
                    <a:pt x="1391" y="1669"/>
                    <a:pt x="1391" y="1669"/>
                    <a:pt x="1391" y="1669"/>
                  </a:cubicBezTo>
                  <a:cubicBezTo>
                    <a:pt x="1391" y="1665"/>
                    <a:pt x="1391" y="1665"/>
                    <a:pt x="1391" y="1665"/>
                  </a:cubicBezTo>
                  <a:cubicBezTo>
                    <a:pt x="1391" y="1660"/>
                    <a:pt x="1391" y="1660"/>
                    <a:pt x="1391" y="1660"/>
                  </a:cubicBezTo>
                  <a:cubicBezTo>
                    <a:pt x="1389" y="1652"/>
                    <a:pt x="1389" y="1652"/>
                    <a:pt x="1389" y="1652"/>
                  </a:cubicBezTo>
                  <a:cubicBezTo>
                    <a:pt x="1385" y="1643"/>
                    <a:pt x="1385" y="1643"/>
                    <a:pt x="1385" y="1643"/>
                  </a:cubicBezTo>
                  <a:cubicBezTo>
                    <a:pt x="1369" y="1633"/>
                    <a:pt x="1369" y="1633"/>
                    <a:pt x="1369" y="1633"/>
                  </a:cubicBezTo>
                  <a:cubicBezTo>
                    <a:pt x="1358" y="1639"/>
                    <a:pt x="1358" y="1639"/>
                    <a:pt x="1358" y="1639"/>
                  </a:cubicBezTo>
                  <a:cubicBezTo>
                    <a:pt x="1356" y="1639"/>
                    <a:pt x="1356" y="1639"/>
                    <a:pt x="1356" y="1639"/>
                  </a:cubicBezTo>
                  <a:cubicBezTo>
                    <a:pt x="1355" y="1639"/>
                    <a:pt x="1355" y="1639"/>
                    <a:pt x="1355" y="1639"/>
                  </a:cubicBezTo>
                  <a:cubicBezTo>
                    <a:pt x="1351" y="1638"/>
                    <a:pt x="1351" y="1638"/>
                    <a:pt x="1351" y="1638"/>
                  </a:cubicBezTo>
                  <a:cubicBezTo>
                    <a:pt x="1347" y="1638"/>
                    <a:pt x="1347" y="1638"/>
                    <a:pt x="1347" y="1638"/>
                  </a:cubicBezTo>
                  <a:cubicBezTo>
                    <a:pt x="1344" y="1639"/>
                    <a:pt x="1344" y="1639"/>
                    <a:pt x="1344" y="1639"/>
                  </a:cubicBezTo>
                  <a:cubicBezTo>
                    <a:pt x="1339" y="1642"/>
                    <a:pt x="1339" y="1642"/>
                    <a:pt x="1339" y="1642"/>
                  </a:cubicBezTo>
                  <a:cubicBezTo>
                    <a:pt x="1333" y="1650"/>
                    <a:pt x="1333" y="1650"/>
                    <a:pt x="1333" y="1650"/>
                  </a:cubicBezTo>
                  <a:cubicBezTo>
                    <a:pt x="1331" y="1652"/>
                    <a:pt x="1331" y="1652"/>
                    <a:pt x="1331" y="1652"/>
                  </a:cubicBezTo>
                  <a:cubicBezTo>
                    <a:pt x="1330" y="1652"/>
                    <a:pt x="1330" y="1652"/>
                    <a:pt x="1330" y="1652"/>
                  </a:cubicBezTo>
                  <a:cubicBezTo>
                    <a:pt x="1328" y="1651"/>
                    <a:pt x="1328" y="1651"/>
                    <a:pt x="1328" y="1651"/>
                  </a:cubicBezTo>
                  <a:cubicBezTo>
                    <a:pt x="1327" y="1648"/>
                    <a:pt x="1327" y="1648"/>
                    <a:pt x="1327" y="1648"/>
                  </a:cubicBezTo>
                  <a:cubicBezTo>
                    <a:pt x="1327" y="1645"/>
                    <a:pt x="1327" y="1645"/>
                    <a:pt x="1327" y="1645"/>
                  </a:cubicBezTo>
                  <a:cubicBezTo>
                    <a:pt x="1326" y="1637"/>
                    <a:pt x="1326" y="1637"/>
                    <a:pt x="1326" y="1637"/>
                  </a:cubicBezTo>
                  <a:cubicBezTo>
                    <a:pt x="1326" y="1634"/>
                    <a:pt x="1326" y="1634"/>
                    <a:pt x="1326" y="1634"/>
                  </a:cubicBezTo>
                  <a:cubicBezTo>
                    <a:pt x="1327" y="1632"/>
                    <a:pt x="1327" y="1632"/>
                    <a:pt x="1327" y="1632"/>
                  </a:cubicBezTo>
                  <a:cubicBezTo>
                    <a:pt x="1328" y="1630"/>
                    <a:pt x="1328" y="1630"/>
                    <a:pt x="1328" y="1630"/>
                  </a:cubicBezTo>
                  <a:cubicBezTo>
                    <a:pt x="1335" y="1624"/>
                    <a:pt x="1335" y="1624"/>
                    <a:pt x="1335" y="1624"/>
                  </a:cubicBezTo>
                  <a:cubicBezTo>
                    <a:pt x="1335" y="1623"/>
                    <a:pt x="1335" y="1623"/>
                    <a:pt x="1335" y="1623"/>
                  </a:cubicBezTo>
                  <a:cubicBezTo>
                    <a:pt x="1336" y="1621"/>
                    <a:pt x="1336" y="1621"/>
                    <a:pt x="1336" y="1621"/>
                  </a:cubicBezTo>
                  <a:cubicBezTo>
                    <a:pt x="1337" y="1620"/>
                    <a:pt x="1337" y="1620"/>
                    <a:pt x="1337" y="1620"/>
                  </a:cubicBezTo>
                  <a:cubicBezTo>
                    <a:pt x="1337" y="1610"/>
                    <a:pt x="1337" y="1610"/>
                    <a:pt x="1337" y="1610"/>
                  </a:cubicBezTo>
                  <a:cubicBezTo>
                    <a:pt x="1337" y="1608"/>
                    <a:pt x="1337" y="1608"/>
                    <a:pt x="1337" y="1608"/>
                  </a:cubicBezTo>
                  <a:cubicBezTo>
                    <a:pt x="1336" y="1605"/>
                    <a:pt x="1336" y="1605"/>
                    <a:pt x="1336" y="1605"/>
                  </a:cubicBezTo>
                  <a:cubicBezTo>
                    <a:pt x="1335" y="1605"/>
                    <a:pt x="1335" y="1605"/>
                    <a:pt x="1335" y="1605"/>
                  </a:cubicBezTo>
                  <a:cubicBezTo>
                    <a:pt x="1333" y="1605"/>
                    <a:pt x="1333" y="1605"/>
                    <a:pt x="1333" y="1605"/>
                  </a:cubicBezTo>
                  <a:cubicBezTo>
                    <a:pt x="1332" y="1605"/>
                    <a:pt x="1332" y="1605"/>
                    <a:pt x="1332" y="1605"/>
                  </a:cubicBezTo>
                  <a:cubicBezTo>
                    <a:pt x="1327" y="1608"/>
                    <a:pt x="1327" y="1608"/>
                    <a:pt x="1327" y="1608"/>
                  </a:cubicBezTo>
                  <a:cubicBezTo>
                    <a:pt x="1325" y="1610"/>
                    <a:pt x="1325" y="1610"/>
                    <a:pt x="1325" y="1610"/>
                  </a:cubicBezTo>
                  <a:cubicBezTo>
                    <a:pt x="1324" y="1613"/>
                    <a:pt x="1324" y="1613"/>
                    <a:pt x="1324" y="1613"/>
                  </a:cubicBezTo>
                  <a:cubicBezTo>
                    <a:pt x="1323" y="1615"/>
                    <a:pt x="1323" y="1615"/>
                    <a:pt x="1323" y="1615"/>
                  </a:cubicBezTo>
                  <a:cubicBezTo>
                    <a:pt x="1321" y="1618"/>
                    <a:pt x="1321" y="1618"/>
                    <a:pt x="1321" y="1618"/>
                  </a:cubicBezTo>
                  <a:cubicBezTo>
                    <a:pt x="1318" y="1621"/>
                    <a:pt x="1318" y="1621"/>
                    <a:pt x="1318" y="1621"/>
                  </a:cubicBezTo>
                  <a:cubicBezTo>
                    <a:pt x="1315" y="1621"/>
                    <a:pt x="1315" y="1621"/>
                    <a:pt x="1315" y="1621"/>
                  </a:cubicBezTo>
                  <a:cubicBezTo>
                    <a:pt x="1309" y="1620"/>
                    <a:pt x="1309" y="1620"/>
                    <a:pt x="1309" y="1620"/>
                  </a:cubicBezTo>
                  <a:cubicBezTo>
                    <a:pt x="1307" y="1618"/>
                    <a:pt x="1307" y="1618"/>
                    <a:pt x="1307" y="1618"/>
                  </a:cubicBezTo>
                  <a:cubicBezTo>
                    <a:pt x="1305" y="1616"/>
                    <a:pt x="1305" y="1616"/>
                    <a:pt x="1305" y="1616"/>
                  </a:cubicBezTo>
                  <a:cubicBezTo>
                    <a:pt x="1303" y="1615"/>
                    <a:pt x="1303" y="1615"/>
                    <a:pt x="1303" y="1615"/>
                  </a:cubicBezTo>
                  <a:cubicBezTo>
                    <a:pt x="1300" y="1615"/>
                    <a:pt x="1300" y="1615"/>
                    <a:pt x="1300" y="1615"/>
                  </a:cubicBezTo>
                  <a:cubicBezTo>
                    <a:pt x="1293" y="1615"/>
                    <a:pt x="1293" y="1615"/>
                    <a:pt x="1293" y="1615"/>
                  </a:cubicBezTo>
                  <a:cubicBezTo>
                    <a:pt x="1287" y="1613"/>
                    <a:pt x="1287" y="1613"/>
                    <a:pt x="1287" y="1613"/>
                  </a:cubicBezTo>
                  <a:cubicBezTo>
                    <a:pt x="1285" y="1613"/>
                    <a:pt x="1285" y="1613"/>
                    <a:pt x="1285" y="1613"/>
                  </a:cubicBezTo>
                  <a:cubicBezTo>
                    <a:pt x="1281" y="1614"/>
                    <a:pt x="1281" y="1614"/>
                    <a:pt x="1281" y="1614"/>
                  </a:cubicBezTo>
                  <a:cubicBezTo>
                    <a:pt x="1280" y="1616"/>
                    <a:pt x="1280" y="1616"/>
                    <a:pt x="1280" y="1616"/>
                  </a:cubicBezTo>
                  <a:cubicBezTo>
                    <a:pt x="1278" y="1618"/>
                    <a:pt x="1278" y="1618"/>
                    <a:pt x="1278" y="1618"/>
                  </a:cubicBezTo>
                  <a:cubicBezTo>
                    <a:pt x="1277" y="1621"/>
                    <a:pt x="1277" y="1621"/>
                    <a:pt x="1277" y="1621"/>
                  </a:cubicBezTo>
                  <a:cubicBezTo>
                    <a:pt x="1278" y="1624"/>
                    <a:pt x="1278" y="1624"/>
                    <a:pt x="1278" y="1624"/>
                  </a:cubicBezTo>
                  <a:cubicBezTo>
                    <a:pt x="1279" y="1626"/>
                    <a:pt x="1279" y="1626"/>
                    <a:pt x="1279" y="1626"/>
                  </a:cubicBezTo>
                  <a:cubicBezTo>
                    <a:pt x="1281" y="1629"/>
                    <a:pt x="1281" y="1629"/>
                    <a:pt x="1281" y="1629"/>
                  </a:cubicBezTo>
                  <a:cubicBezTo>
                    <a:pt x="1283" y="1631"/>
                    <a:pt x="1283" y="1631"/>
                    <a:pt x="1283" y="1631"/>
                  </a:cubicBezTo>
                  <a:cubicBezTo>
                    <a:pt x="1284" y="1633"/>
                    <a:pt x="1284" y="1633"/>
                    <a:pt x="1284" y="1633"/>
                  </a:cubicBezTo>
                  <a:cubicBezTo>
                    <a:pt x="1285" y="1635"/>
                    <a:pt x="1285" y="1635"/>
                    <a:pt x="1285" y="1635"/>
                  </a:cubicBezTo>
                  <a:cubicBezTo>
                    <a:pt x="1283" y="1638"/>
                    <a:pt x="1283" y="1638"/>
                    <a:pt x="1283" y="1638"/>
                  </a:cubicBezTo>
                  <a:cubicBezTo>
                    <a:pt x="1282" y="1640"/>
                    <a:pt x="1282" y="1640"/>
                    <a:pt x="1282" y="1640"/>
                  </a:cubicBezTo>
                  <a:cubicBezTo>
                    <a:pt x="1279" y="1643"/>
                    <a:pt x="1279" y="1643"/>
                    <a:pt x="1279" y="1643"/>
                  </a:cubicBezTo>
                  <a:cubicBezTo>
                    <a:pt x="1272" y="1647"/>
                    <a:pt x="1272" y="1647"/>
                    <a:pt x="1272" y="1647"/>
                  </a:cubicBezTo>
                  <a:cubicBezTo>
                    <a:pt x="1268" y="1650"/>
                    <a:pt x="1268" y="1650"/>
                    <a:pt x="1268" y="1650"/>
                  </a:cubicBezTo>
                  <a:cubicBezTo>
                    <a:pt x="1265" y="1655"/>
                    <a:pt x="1265" y="1655"/>
                    <a:pt x="1265" y="1655"/>
                  </a:cubicBezTo>
                  <a:cubicBezTo>
                    <a:pt x="1263" y="1656"/>
                    <a:pt x="1263" y="1656"/>
                    <a:pt x="1263" y="1656"/>
                  </a:cubicBezTo>
                  <a:cubicBezTo>
                    <a:pt x="1260" y="1658"/>
                    <a:pt x="1260" y="1658"/>
                    <a:pt x="1260" y="1658"/>
                  </a:cubicBezTo>
                  <a:cubicBezTo>
                    <a:pt x="1254" y="1659"/>
                    <a:pt x="1254" y="1659"/>
                    <a:pt x="1254" y="1659"/>
                  </a:cubicBezTo>
                  <a:cubicBezTo>
                    <a:pt x="1251" y="1660"/>
                    <a:pt x="1251" y="1660"/>
                    <a:pt x="1251" y="1660"/>
                  </a:cubicBezTo>
                  <a:cubicBezTo>
                    <a:pt x="1248" y="1663"/>
                    <a:pt x="1248" y="1663"/>
                    <a:pt x="1248" y="1663"/>
                  </a:cubicBezTo>
                  <a:cubicBezTo>
                    <a:pt x="1246" y="1667"/>
                    <a:pt x="1246" y="1667"/>
                    <a:pt x="1246" y="1667"/>
                  </a:cubicBezTo>
                  <a:cubicBezTo>
                    <a:pt x="1245" y="1671"/>
                    <a:pt x="1245" y="1671"/>
                    <a:pt x="1245" y="1671"/>
                  </a:cubicBezTo>
                  <a:cubicBezTo>
                    <a:pt x="1244" y="1675"/>
                    <a:pt x="1244" y="1675"/>
                    <a:pt x="1244" y="1675"/>
                  </a:cubicBezTo>
                  <a:cubicBezTo>
                    <a:pt x="1242" y="1677"/>
                    <a:pt x="1242" y="1677"/>
                    <a:pt x="1242" y="1677"/>
                  </a:cubicBezTo>
                  <a:cubicBezTo>
                    <a:pt x="1239" y="1678"/>
                    <a:pt x="1239" y="1678"/>
                    <a:pt x="1239" y="1678"/>
                  </a:cubicBezTo>
                  <a:cubicBezTo>
                    <a:pt x="1237" y="1676"/>
                    <a:pt x="1237" y="1676"/>
                    <a:pt x="1237" y="1676"/>
                  </a:cubicBezTo>
                  <a:cubicBezTo>
                    <a:pt x="1236" y="1673"/>
                    <a:pt x="1236" y="1673"/>
                    <a:pt x="1236" y="1673"/>
                  </a:cubicBezTo>
                  <a:cubicBezTo>
                    <a:pt x="1234" y="1671"/>
                    <a:pt x="1234" y="1671"/>
                    <a:pt x="1234" y="1671"/>
                  </a:cubicBezTo>
                  <a:cubicBezTo>
                    <a:pt x="1232" y="1670"/>
                    <a:pt x="1232" y="1670"/>
                    <a:pt x="1232" y="1670"/>
                  </a:cubicBezTo>
                  <a:cubicBezTo>
                    <a:pt x="1227" y="1670"/>
                    <a:pt x="1227" y="1670"/>
                    <a:pt x="1227" y="1670"/>
                  </a:cubicBezTo>
                  <a:cubicBezTo>
                    <a:pt x="1222" y="1671"/>
                    <a:pt x="1222" y="1671"/>
                    <a:pt x="1222" y="1671"/>
                  </a:cubicBezTo>
                  <a:cubicBezTo>
                    <a:pt x="1219" y="1672"/>
                    <a:pt x="1219" y="1672"/>
                    <a:pt x="1219" y="1672"/>
                  </a:cubicBezTo>
                  <a:cubicBezTo>
                    <a:pt x="1217" y="1673"/>
                    <a:pt x="1217" y="1673"/>
                    <a:pt x="1217" y="1673"/>
                  </a:cubicBezTo>
                  <a:cubicBezTo>
                    <a:pt x="1216" y="1675"/>
                    <a:pt x="1216" y="1675"/>
                    <a:pt x="1216" y="1675"/>
                  </a:cubicBezTo>
                  <a:cubicBezTo>
                    <a:pt x="1215" y="1677"/>
                    <a:pt x="1215" y="1677"/>
                    <a:pt x="1215" y="1677"/>
                  </a:cubicBezTo>
                  <a:cubicBezTo>
                    <a:pt x="1215" y="1680"/>
                    <a:pt x="1215" y="1680"/>
                    <a:pt x="1215" y="1680"/>
                  </a:cubicBezTo>
                  <a:cubicBezTo>
                    <a:pt x="1216" y="1684"/>
                    <a:pt x="1216" y="1684"/>
                    <a:pt x="1216" y="1684"/>
                  </a:cubicBezTo>
                  <a:cubicBezTo>
                    <a:pt x="1215" y="1685"/>
                    <a:pt x="1215" y="1685"/>
                    <a:pt x="1215" y="1685"/>
                  </a:cubicBezTo>
                  <a:cubicBezTo>
                    <a:pt x="1212" y="1686"/>
                    <a:pt x="1212" y="1686"/>
                    <a:pt x="1212" y="1686"/>
                  </a:cubicBezTo>
                  <a:cubicBezTo>
                    <a:pt x="1205" y="1685"/>
                    <a:pt x="1205" y="1685"/>
                    <a:pt x="1205" y="1685"/>
                  </a:cubicBezTo>
                  <a:cubicBezTo>
                    <a:pt x="1201" y="1686"/>
                    <a:pt x="1201" y="1686"/>
                    <a:pt x="1201" y="1686"/>
                  </a:cubicBezTo>
                  <a:cubicBezTo>
                    <a:pt x="1192" y="1690"/>
                    <a:pt x="1192" y="1690"/>
                    <a:pt x="1192" y="1690"/>
                  </a:cubicBezTo>
                  <a:cubicBezTo>
                    <a:pt x="1183" y="1697"/>
                    <a:pt x="1183" y="1697"/>
                    <a:pt x="1183" y="1697"/>
                  </a:cubicBezTo>
                  <a:cubicBezTo>
                    <a:pt x="1181" y="1698"/>
                    <a:pt x="1181" y="1698"/>
                    <a:pt x="1181" y="1698"/>
                  </a:cubicBezTo>
                  <a:cubicBezTo>
                    <a:pt x="1178" y="1699"/>
                    <a:pt x="1178" y="1699"/>
                    <a:pt x="1178" y="1699"/>
                  </a:cubicBezTo>
                  <a:cubicBezTo>
                    <a:pt x="1171" y="1698"/>
                    <a:pt x="1171" y="1698"/>
                    <a:pt x="1171" y="1698"/>
                  </a:cubicBezTo>
                  <a:cubicBezTo>
                    <a:pt x="1169" y="1698"/>
                    <a:pt x="1169" y="1698"/>
                    <a:pt x="1169" y="1698"/>
                  </a:cubicBezTo>
                  <a:cubicBezTo>
                    <a:pt x="1166" y="1700"/>
                    <a:pt x="1166" y="1700"/>
                    <a:pt x="1166" y="1700"/>
                  </a:cubicBezTo>
                  <a:cubicBezTo>
                    <a:pt x="1165" y="1700"/>
                    <a:pt x="1165" y="1700"/>
                    <a:pt x="1165" y="1700"/>
                  </a:cubicBezTo>
                  <a:cubicBezTo>
                    <a:pt x="1163" y="1699"/>
                    <a:pt x="1163" y="1699"/>
                    <a:pt x="1163" y="1699"/>
                  </a:cubicBezTo>
                  <a:cubicBezTo>
                    <a:pt x="1162" y="1693"/>
                    <a:pt x="1162" y="1693"/>
                    <a:pt x="1162" y="1693"/>
                  </a:cubicBezTo>
                  <a:cubicBezTo>
                    <a:pt x="1162" y="1684"/>
                    <a:pt x="1162" y="1684"/>
                    <a:pt x="1162" y="1684"/>
                  </a:cubicBezTo>
                  <a:cubicBezTo>
                    <a:pt x="1161" y="1680"/>
                    <a:pt x="1161" y="1680"/>
                    <a:pt x="1161" y="1680"/>
                  </a:cubicBezTo>
                  <a:cubicBezTo>
                    <a:pt x="1158" y="1672"/>
                    <a:pt x="1158" y="1672"/>
                    <a:pt x="1158" y="1672"/>
                  </a:cubicBezTo>
                  <a:cubicBezTo>
                    <a:pt x="1158" y="1668"/>
                    <a:pt x="1158" y="1668"/>
                    <a:pt x="1158" y="1668"/>
                  </a:cubicBezTo>
                  <a:cubicBezTo>
                    <a:pt x="1157" y="1664"/>
                    <a:pt x="1157" y="1664"/>
                    <a:pt x="1157" y="1664"/>
                  </a:cubicBezTo>
                  <a:cubicBezTo>
                    <a:pt x="1155" y="1661"/>
                    <a:pt x="1155" y="1661"/>
                    <a:pt x="1155" y="1661"/>
                  </a:cubicBezTo>
                  <a:cubicBezTo>
                    <a:pt x="1150" y="1658"/>
                    <a:pt x="1150" y="1658"/>
                    <a:pt x="1150" y="1658"/>
                  </a:cubicBezTo>
                  <a:cubicBezTo>
                    <a:pt x="1147" y="1655"/>
                    <a:pt x="1147" y="1655"/>
                    <a:pt x="1147" y="1655"/>
                  </a:cubicBezTo>
                  <a:cubicBezTo>
                    <a:pt x="1146" y="1653"/>
                    <a:pt x="1146" y="1653"/>
                    <a:pt x="1146" y="1653"/>
                  </a:cubicBezTo>
                  <a:cubicBezTo>
                    <a:pt x="1146" y="1650"/>
                    <a:pt x="1146" y="1650"/>
                    <a:pt x="1146" y="1650"/>
                  </a:cubicBezTo>
                  <a:cubicBezTo>
                    <a:pt x="1144" y="1647"/>
                    <a:pt x="1144" y="1647"/>
                    <a:pt x="1144" y="1647"/>
                  </a:cubicBezTo>
                  <a:cubicBezTo>
                    <a:pt x="1143" y="1647"/>
                    <a:pt x="1143" y="1647"/>
                    <a:pt x="1143" y="1647"/>
                  </a:cubicBezTo>
                  <a:cubicBezTo>
                    <a:pt x="1131" y="1648"/>
                    <a:pt x="1131" y="1648"/>
                    <a:pt x="1131" y="1648"/>
                  </a:cubicBezTo>
                  <a:cubicBezTo>
                    <a:pt x="1125" y="1646"/>
                    <a:pt x="1125" y="1646"/>
                    <a:pt x="1125" y="1646"/>
                  </a:cubicBezTo>
                  <a:cubicBezTo>
                    <a:pt x="1119" y="1645"/>
                    <a:pt x="1119" y="1645"/>
                    <a:pt x="1119" y="1645"/>
                  </a:cubicBezTo>
                  <a:cubicBezTo>
                    <a:pt x="1117" y="1645"/>
                    <a:pt x="1117" y="1645"/>
                    <a:pt x="1117" y="1645"/>
                  </a:cubicBezTo>
                  <a:cubicBezTo>
                    <a:pt x="1114" y="1646"/>
                    <a:pt x="1114" y="1646"/>
                    <a:pt x="1114" y="1646"/>
                  </a:cubicBezTo>
                  <a:cubicBezTo>
                    <a:pt x="1110" y="1646"/>
                    <a:pt x="1110" y="1646"/>
                    <a:pt x="1110" y="1646"/>
                  </a:cubicBezTo>
                  <a:cubicBezTo>
                    <a:pt x="1107" y="1645"/>
                    <a:pt x="1107" y="1645"/>
                    <a:pt x="1107" y="1645"/>
                  </a:cubicBezTo>
                  <a:cubicBezTo>
                    <a:pt x="1102" y="1641"/>
                    <a:pt x="1102" y="1641"/>
                    <a:pt x="1102" y="1641"/>
                  </a:cubicBezTo>
                  <a:cubicBezTo>
                    <a:pt x="1099" y="1639"/>
                    <a:pt x="1099" y="1639"/>
                    <a:pt x="1099" y="1639"/>
                  </a:cubicBezTo>
                  <a:cubicBezTo>
                    <a:pt x="1096" y="1639"/>
                    <a:pt x="1096" y="1639"/>
                    <a:pt x="1096" y="1639"/>
                  </a:cubicBezTo>
                  <a:cubicBezTo>
                    <a:pt x="1089" y="1639"/>
                    <a:pt x="1089" y="1639"/>
                    <a:pt x="1089" y="1639"/>
                  </a:cubicBezTo>
                  <a:cubicBezTo>
                    <a:pt x="1085" y="1639"/>
                    <a:pt x="1085" y="1639"/>
                    <a:pt x="1085" y="1639"/>
                  </a:cubicBezTo>
                  <a:cubicBezTo>
                    <a:pt x="1080" y="1632"/>
                    <a:pt x="1080" y="1632"/>
                    <a:pt x="1080" y="1632"/>
                  </a:cubicBezTo>
                  <a:cubicBezTo>
                    <a:pt x="1077" y="1630"/>
                    <a:pt x="1077" y="1630"/>
                    <a:pt x="1077" y="1630"/>
                  </a:cubicBezTo>
                  <a:cubicBezTo>
                    <a:pt x="1074" y="1630"/>
                    <a:pt x="1074" y="1630"/>
                    <a:pt x="1074" y="1630"/>
                  </a:cubicBezTo>
                  <a:cubicBezTo>
                    <a:pt x="1072" y="1631"/>
                    <a:pt x="1072" y="1631"/>
                    <a:pt x="1072" y="1631"/>
                  </a:cubicBezTo>
                  <a:cubicBezTo>
                    <a:pt x="1064" y="1637"/>
                    <a:pt x="1064" y="1637"/>
                    <a:pt x="1064" y="1637"/>
                  </a:cubicBezTo>
                  <a:cubicBezTo>
                    <a:pt x="1063" y="1637"/>
                    <a:pt x="1063" y="1637"/>
                    <a:pt x="1063" y="1637"/>
                  </a:cubicBezTo>
                  <a:cubicBezTo>
                    <a:pt x="1061" y="1635"/>
                    <a:pt x="1061" y="1635"/>
                    <a:pt x="1061" y="1635"/>
                  </a:cubicBezTo>
                  <a:cubicBezTo>
                    <a:pt x="1061" y="1631"/>
                    <a:pt x="1061" y="1631"/>
                    <a:pt x="1061" y="1631"/>
                  </a:cubicBezTo>
                  <a:cubicBezTo>
                    <a:pt x="1061" y="1629"/>
                    <a:pt x="1061" y="1629"/>
                    <a:pt x="1061" y="1629"/>
                  </a:cubicBezTo>
                  <a:cubicBezTo>
                    <a:pt x="1061" y="1626"/>
                    <a:pt x="1061" y="1626"/>
                    <a:pt x="1061" y="1626"/>
                  </a:cubicBezTo>
                  <a:cubicBezTo>
                    <a:pt x="1061" y="1624"/>
                    <a:pt x="1061" y="1624"/>
                    <a:pt x="1061" y="1624"/>
                  </a:cubicBezTo>
                  <a:cubicBezTo>
                    <a:pt x="1058" y="1624"/>
                    <a:pt x="1058" y="1624"/>
                    <a:pt x="1058" y="1624"/>
                  </a:cubicBezTo>
                  <a:cubicBezTo>
                    <a:pt x="1056" y="1624"/>
                    <a:pt x="1056" y="1624"/>
                    <a:pt x="1056" y="1624"/>
                  </a:cubicBezTo>
                  <a:cubicBezTo>
                    <a:pt x="1055" y="1625"/>
                    <a:pt x="1055" y="1625"/>
                    <a:pt x="1055" y="1625"/>
                  </a:cubicBezTo>
                  <a:cubicBezTo>
                    <a:pt x="1054" y="1627"/>
                    <a:pt x="1054" y="1627"/>
                    <a:pt x="1054" y="1627"/>
                  </a:cubicBezTo>
                  <a:cubicBezTo>
                    <a:pt x="1053" y="1629"/>
                    <a:pt x="1053" y="1629"/>
                    <a:pt x="1053" y="1629"/>
                  </a:cubicBezTo>
                  <a:cubicBezTo>
                    <a:pt x="1052" y="1631"/>
                    <a:pt x="1052" y="1631"/>
                    <a:pt x="1052" y="1631"/>
                  </a:cubicBezTo>
                  <a:cubicBezTo>
                    <a:pt x="1052" y="1632"/>
                    <a:pt x="1052" y="1632"/>
                    <a:pt x="1052" y="1632"/>
                  </a:cubicBezTo>
                  <a:cubicBezTo>
                    <a:pt x="1052" y="1634"/>
                    <a:pt x="1052" y="1634"/>
                    <a:pt x="1052" y="1634"/>
                  </a:cubicBezTo>
                  <a:cubicBezTo>
                    <a:pt x="1052" y="1635"/>
                    <a:pt x="1052" y="1635"/>
                    <a:pt x="1052" y="1635"/>
                  </a:cubicBezTo>
                  <a:cubicBezTo>
                    <a:pt x="1052" y="1637"/>
                    <a:pt x="1052" y="1637"/>
                    <a:pt x="1052" y="1637"/>
                  </a:cubicBezTo>
                  <a:cubicBezTo>
                    <a:pt x="1052" y="1638"/>
                    <a:pt x="1052" y="1638"/>
                    <a:pt x="1052" y="1638"/>
                  </a:cubicBezTo>
                  <a:cubicBezTo>
                    <a:pt x="1050" y="1639"/>
                    <a:pt x="1050" y="1639"/>
                    <a:pt x="1050" y="1639"/>
                  </a:cubicBezTo>
                  <a:cubicBezTo>
                    <a:pt x="1044" y="1641"/>
                    <a:pt x="1044" y="1641"/>
                    <a:pt x="1044" y="1641"/>
                  </a:cubicBezTo>
                  <a:cubicBezTo>
                    <a:pt x="1043" y="1642"/>
                    <a:pt x="1043" y="1642"/>
                    <a:pt x="1043" y="1642"/>
                  </a:cubicBezTo>
                  <a:cubicBezTo>
                    <a:pt x="1043" y="1644"/>
                    <a:pt x="1043" y="1644"/>
                    <a:pt x="1043" y="1644"/>
                  </a:cubicBezTo>
                  <a:cubicBezTo>
                    <a:pt x="1044" y="1645"/>
                    <a:pt x="1044" y="1645"/>
                    <a:pt x="1044" y="1645"/>
                  </a:cubicBezTo>
                  <a:cubicBezTo>
                    <a:pt x="1047" y="1647"/>
                    <a:pt x="1047" y="1647"/>
                    <a:pt x="1047" y="1647"/>
                  </a:cubicBezTo>
                  <a:cubicBezTo>
                    <a:pt x="1049" y="1648"/>
                    <a:pt x="1049" y="1648"/>
                    <a:pt x="1049" y="1648"/>
                  </a:cubicBezTo>
                  <a:cubicBezTo>
                    <a:pt x="1051" y="1650"/>
                    <a:pt x="1051" y="1650"/>
                    <a:pt x="1051" y="1650"/>
                  </a:cubicBezTo>
                  <a:cubicBezTo>
                    <a:pt x="1052" y="1652"/>
                    <a:pt x="1052" y="1652"/>
                    <a:pt x="1052" y="1652"/>
                  </a:cubicBezTo>
                  <a:cubicBezTo>
                    <a:pt x="1053" y="1657"/>
                    <a:pt x="1053" y="1657"/>
                    <a:pt x="1053" y="1657"/>
                  </a:cubicBezTo>
                  <a:cubicBezTo>
                    <a:pt x="1053" y="1660"/>
                    <a:pt x="1053" y="1660"/>
                    <a:pt x="1053" y="1660"/>
                  </a:cubicBezTo>
                  <a:cubicBezTo>
                    <a:pt x="1053" y="1663"/>
                    <a:pt x="1053" y="1663"/>
                    <a:pt x="1053" y="1663"/>
                  </a:cubicBezTo>
                  <a:cubicBezTo>
                    <a:pt x="1055" y="1668"/>
                    <a:pt x="1055" y="1668"/>
                    <a:pt x="1055" y="1668"/>
                  </a:cubicBezTo>
                  <a:cubicBezTo>
                    <a:pt x="1055" y="1672"/>
                    <a:pt x="1055" y="1672"/>
                    <a:pt x="1055" y="1672"/>
                  </a:cubicBezTo>
                  <a:cubicBezTo>
                    <a:pt x="1053" y="1675"/>
                    <a:pt x="1053" y="1675"/>
                    <a:pt x="1053" y="1675"/>
                  </a:cubicBezTo>
                  <a:cubicBezTo>
                    <a:pt x="1050" y="1676"/>
                    <a:pt x="1050" y="1676"/>
                    <a:pt x="1050" y="1676"/>
                  </a:cubicBezTo>
                  <a:cubicBezTo>
                    <a:pt x="1047" y="1677"/>
                    <a:pt x="1047" y="1677"/>
                    <a:pt x="1047" y="1677"/>
                  </a:cubicBezTo>
                  <a:cubicBezTo>
                    <a:pt x="1043" y="1677"/>
                    <a:pt x="1043" y="1677"/>
                    <a:pt x="1043" y="1677"/>
                  </a:cubicBezTo>
                  <a:cubicBezTo>
                    <a:pt x="1039" y="1676"/>
                    <a:pt x="1039" y="1676"/>
                    <a:pt x="1039" y="1676"/>
                  </a:cubicBezTo>
                  <a:cubicBezTo>
                    <a:pt x="1033" y="1675"/>
                    <a:pt x="1033" y="1675"/>
                    <a:pt x="1033" y="1675"/>
                  </a:cubicBezTo>
                  <a:cubicBezTo>
                    <a:pt x="1030" y="1674"/>
                    <a:pt x="1030" y="1674"/>
                    <a:pt x="1030" y="1674"/>
                  </a:cubicBezTo>
                  <a:cubicBezTo>
                    <a:pt x="1029" y="1675"/>
                    <a:pt x="1029" y="1675"/>
                    <a:pt x="1029" y="1675"/>
                  </a:cubicBezTo>
                  <a:cubicBezTo>
                    <a:pt x="1027" y="1676"/>
                    <a:pt x="1027" y="1676"/>
                    <a:pt x="1027" y="1676"/>
                  </a:cubicBezTo>
                  <a:cubicBezTo>
                    <a:pt x="1026" y="1679"/>
                    <a:pt x="1026" y="1679"/>
                    <a:pt x="1026" y="1679"/>
                  </a:cubicBezTo>
                  <a:cubicBezTo>
                    <a:pt x="1025" y="1682"/>
                    <a:pt x="1025" y="1682"/>
                    <a:pt x="1025" y="1682"/>
                  </a:cubicBezTo>
                  <a:cubicBezTo>
                    <a:pt x="1023" y="1684"/>
                    <a:pt x="1023" y="1684"/>
                    <a:pt x="1023" y="1684"/>
                  </a:cubicBezTo>
                  <a:cubicBezTo>
                    <a:pt x="1020" y="1683"/>
                    <a:pt x="1020" y="1683"/>
                    <a:pt x="1020" y="1683"/>
                  </a:cubicBezTo>
                  <a:cubicBezTo>
                    <a:pt x="1016" y="1679"/>
                    <a:pt x="1016" y="1679"/>
                    <a:pt x="1016" y="1679"/>
                  </a:cubicBezTo>
                  <a:cubicBezTo>
                    <a:pt x="1012" y="1674"/>
                    <a:pt x="1012" y="1674"/>
                    <a:pt x="1012" y="1674"/>
                  </a:cubicBezTo>
                  <a:cubicBezTo>
                    <a:pt x="1010" y="1673"/>
                    <a:pt x="1010" y="1673"/>
                    <a:pt x="1010" y="1673"/>
                  </a:cubicBezTo>
                  <a:cubicBezTo>
                    <a:pt x="1009" y="1671"/>
                    <a:pt x="1009" y="1671"/>
                    <a:pt x="1009" y="1671"/>
                  </a:cubicBezTo>
                  <a:cubicBezTo>
                    <a:pt x="1007" y="1671"/>
                    <a:pt x="1007" y="1671"/>
                    <a:pt x="1007" y="1671"/>
                  </a:cubicBezTo>
                  <a:cubicBezTo>
                    <a:pt x="1006" y="1671"/>
                    <a:pt x="1006" y="1671"/>
                    <a:pt x="1006" y="1671"/>
                  </a:cubicBezTo>
                  <a:cubicBezTo>
                    <a:pt x="1006" y="1671"/>
                    <a:pt x="1006" y="1671"/>
                    <a:pt x="1006" y="1671"/>
                  </a:cubicBezTo>
                  <a:cubicBezTo>
                    <a:pt x="1005" y="1672"/>
                    <a:pt x="1005" y="1672"/>
                    <a:pt x="1005" y="1672"/>
                  </a:cubicBezTo>
                  <a:cubicBezTo>
                    <a:pt x="1004" y="1675"/>
                    <a:pt x="1004" y="1675"/>
                    <a:pt x="1004" y="1675"/>
                  </a:cubicBezTo>
                  <a:cubicBezTo>
                    <a:pt x="1003" y="1678"/>
                    <a:pt x="1003" y="1678"/>
                    <a:pt x="1003" y="1678"/>
                  </a:cubicBezTo>
                  <a:cubicBezTo>
                    <a:pt x="1001" y="1680"/>
                    <a:pt x="1001" y="1680"/>
                    <a:pt x="1001" y="1680"/>
                  </a:cubicBezTo>
                  <a:cubicBezTo>
                    <a:pt x="1000" y="1681"/>
                    <a:pt x="1000" y="1681"/>
                    <a:pt x="1000" y="1681"/>
                  </a:cubicBezTo>
                  <a:cubicBezTo>
                    <a:pt x="997" y="1680"/>
                    <a:pt x="997" y="1680"/>
                    <a:pt x="997" y="1680"/>
                  </a:cubicBezTo>
                  <a:cubicBezTo>
                    <a:pt x="995" y="1675"/>
                    <a:pt x="995" y="1675"/>
                    <a:pt x="995" y="1675"/>
                  </a:cubicBezTo>
                  <a:cubicBezTo>
                    <a:pt x="994" y="1670"/>
                    <a:pt x="994" y="1670"/>
                    <a:pt x="994" y="1670"/>
                  </a:cubicBezTo>
                  <a:cubicBezTo>
                    <a:pt x="992" y="1660"/>
                    <a:pt x="992" y="1660"/>
                    <a:pt x="992" y="1660"/>
                  </a:cubicBezTo>
                  <a:cubicBezTo>
                    <a:pt x="992" y="1656"/>
                    <a:pt x="992" y="1656"/>
                    <a:pt x="992" y="1656"/>
                  </a:cubicBezTo>
                  <a:cubicBezTo>
                    <a:pt x="994" y="1651"/>
                    <a:pt x="994" y="1651"/>
                    <a:pt x="994" y="1651"/>
                  </a:cubicBezTo>
                  <a:cubicBezTo>
                    <a:pt x="995" y="1649"/>
                    <a:pt x="995" y="1649"/>
                    <a:pt x="995" y="1649"/>
                  </a:cubicBezTo>
                  <a:cubicBezTo>
                    <a:pt x="1000" y="1643"/>
                    <a:pt x="1000" y="1643"/>
                    <a:pt x="1000" y="1643"/>
                  </a:cubicBezTo>
                  <a:cubicBezTo>
                    <a:pt x="1002" y="1641"/>
                    <a:pt x="1002" y="1641"/>
                    <a:pt x="1002" y="1641"/>
                  </a:cubicBezTo>
                  <a:cubicBezTo>
                    <a:pt x="1003" y="1639"/>
                    <a:pt x="1003" y="1639"/>
                    <a:pt x="1003" y="1639"/>
                  </a:cubicBezTo>
                  <a:cubicBezTo>
                    <a:pt x="1004" y="1636"/>
                    <a:pt x="1004" y="1636"/>
                    <a:pt x="1004" y="1636"/>
                  </a:cubicBezTo>
                  <a:cubicBezTo>
                    <a:pt x="1006" y="1633"/>
                    <a:pt x="1006" y="1633"/>
                    <a:pt x="1006" y="1633"/>
                  </a:cubicBezTo>
                  <a:cubicBezTo>
                    <a:pt x="1006" y="1631"/>
                    <a:pt x="1006" y="1631"/>
                    <a:pt x="1006" y="1631"/>
                  </a:cubicBezTo>
                  <a:cubicBezTo>
                    <a:pt x="1008" y="1630"/>
                    <a:pt x="1008" y="1630"/>
                    <a:pt x="1008" y="1630"/>
                  </a:cubicBezTo>
                  <a:cubicBezTo>
                    <a:pt x="1009" y="1629"/>
                    <a:pt x="1009" y="1629"/>
                    <a:pt x="1009" y="1629"/>
                  </a:cubicBezTo>
                  <a:cubicBezTo>
                    <a:pt x="1011" y="1628"/>
                    <a:pt x="1011" y="1628"/>
                    <a:pt x="1011" y="1628"/>
                  </a:cubicBezTo>
                  <a:cubicBezTo>
                    <a:pt x="1012" y="1626"/>
                    <a:pt x="1012" y="1626"/>
                    <a:pt x="1012" y="1626"/>
                  </a:cubicBezTo>
                  <a:cubicBezTo>
                    <a:pt x="1012" y="1622"/>
                    <a:pt x="1012" y="1622"/>
                    <a:pt x="1012" y="1622"/>
                  </a:cubicBezTo>
                  <a:cubicBezTo>
                    <a:pt x="1010" y="1618"/>
                    <a:pt x="1010" y="1618"/>
                    <a:pt x="1010" y="1618"/>
                  </a:cubicBezTo>
                  <a:cubicBezTo>
                    <a:pt x="1009" y="1616"/>
                    <a:pt x="1009" y="1616"/>
                    <a:pt x="1009" y="1616"/>
                  </a:cubicBezTo>
                  <a:cubicBezTo>
                    <a:pt x="1002" y="1609"/>
                    <a:pt x="1002" y="1609"/>
                    <a:pt x="1002" y="1609"/>
                  </a:cubicBezTo>
                  <a:cubicBezTo>
                    <a:pt x="1000" y="1607"/>
                    <a:pt x="1000" y="1607"/>
                    <a:pt x="1000" y="1607"/>
                  </a:cubicBezTo>
                  <a:cubicBezTo>
                    <a:pt x="995" y="1597"/>
                    <a:pt x="995" y="1597"/>
                    <a:pt x="995" y="1597"/>
                  </a:cubicBezTo>
                  <a:cubicBezTo>
                    <a:pt x="991" y="1593"/>
                    <a:pt x="991" y="1593"/>
                    <a:pt x="991" y="1593"/>
                  </a:cubicBezTo>
                  <a:cubicBezTo>
                    <a:pt x="990" y="1592"/>
                    <a:pt x="990" y="1592"/>
                    <a:pt x="990" y="1592"/>
                  </a:cubicBezTo>
                  <a:cubicBezTo>
                    <a:pt x="988" y="1590"/>
                    <a:pt x="988" y="1590"/>
                    <a:pt x="988" y="1590"/>
                  </a:cubicBezTo>
                  <a:cubicBezTo>
                    <a:pt x="985" y="1587"/>
                    <a:pt x="985" y="1587"/>
                    <a:pt x="985" y="1587"/>
                  </a:cubicBezTo>
                  <a:cubicBezTo>
                    <a:pt x="985" y="1584"/>
                    <a:pt x="985" y="1584"/>
                    <a:pt x="985" y="1584"/>
                  </a:cubicBezTo>
                  <a:cubicBezTo>
                    <a:pt x="985" y="1576"/>
                    <a:pt x="985" y="1576"/>
                    <a:pt x="985" y="1576"/>
                  </a:cubicBezTo>
                  <a:cubicBezTo>
                    <a:pt x="986" y="1573"/>
                    <a:pt x="986" y="1573"/>
                    <a:pt x="986" y="1573"/>
                  </a:cubicBezTo>
                  <a:cubicBezTo>
                    <a:pt x="988" y="1571"/>
                    <a:pt x="988" y="1571"/>
                    <a:pt x="988" y="1571"/>
                  </a:cubicBezTo>
                  <a:cubicBezTo>
                    <a:pt x="988" y="1569"/>
                    <a:pt x="988" y="1569"/>
                    <a:pt x="988" y="1569"/>
                  </a:cubicBezTo>
                  <a:cubicBezTo>
                    <a:pt x="988" y="1567"/>
                    <a:pt x="988" y="1567"/>
                    <a:pt x="988" y="1567"/>
                  </a:cubicBezTo>
                  <a:cubicBezTo>
                    <a:pt x="985" y="1563"/>
                    <a:pt x="985" y="1563"/>
                    <a:pt x="985" y="1563"/>
                  </a:cubicBezTo>
                  <a:cubicBezTo>
                    <a:pt x="964" y="1542"/>
                    <a:pt x="964" y="1542"/>
                    <a:pt x="964" y="1542"/>
                  </a:cubicBezTo>
                  <a:cubicBezTo>
                    <a:pt x="962" y="1539"/>
                    <a:pt x="962" y="1539"/>
                    <a:pt x="962" y="1539"/>
                  </a:cubicBezTo>
                  <a:cubicBezTo>
                    <a:pt x="962" y="1536"/>
                    <a:pt x="962" y="1536"/>
                    <a:pt x="962" y="1536"/>
                  </a:cubicBezTo>
                  <a:cubicBezTo>
                    <a:pt x="965" y="1533"/>
                    <a:pt x="965" y="1533"/>
                    <a:pt x="965" y="1533"/>
                  </a:cubicBezTo>
                  <a:cubicBezTo>
                    <a:pt x="968" y="1531"/>
                    <a:pt x="968" y="1531"/>
                    <a:pt x="968" y="1531"/>
                  </a:cubicBezTo>
                  <a:cubicBezTo>
                    <a:pt x="972" y="1531"/>
                    <a:pt x="972" y="1531"/>
                    <a:pt x="972" y="1531"/>
                  </a:cubicBezTo>
                  <a:cubicBezTo>
                    <a:pt x="974" y="1530"/>
                    <a:pt x="974" y="1530"/>
                    <a:pt x="974" y="1530"/>
                  </a:cubicBezTo>
                  <a:cubicBezTo>
                    <a:pt x="976" y="1526"/>
                    <a:pt x="976" y="1526"/>
                    <a:pt x="976" y="1526"/>
                  </a:cubicBezTo>
                  <a:cubicBezTo>
                    <a:pt x="977" y="1524"/>
                    <a:pt x="977" y="1524"/>
                    <a:pt x="977" y="1524"/>
                  </a:cubicBezTo>
                  <a:cubicBezTo>
                    <a:pt x="979" y="1523"/>
                    <a:pt x="979" y="1523"/>
                    <a:pt x="979" y="1523"/>
                  </a:cubicBezTo>
                  <a:cubicBezTo>
                    <a:pt x="981" y="1523"/>
                    <a:pt x="981" y="1523"/>
                    <a:pt x="981" y="1523"/>
                  </a:cubicBezTo>
                  <a:cubicBezTo>
                    <a:pt x="983" y="1524"/>
                    <a:pt x="983" y="1524"/>
                    <a:pt x="983" y="1524"/>
                  </a:cubicBezTo>
                  <a:cubicBezTo>
                    <a:pt x="985" y="1525"/>
                    <a:pt x="985" y="1525"/>
                    <a:pt x="985" y="1525"/>
                  </a:cubicBezTo>
                  <a:cubicBezTo>
                    <a:pt x="988" y="1529"/>
                    <a:pt x="988" y="1529"/>
                    <a:pt x="988" y="1529"/>
                  </a:cubicBezTo>
                  <a:cubicBezTo>
                    <a:pt x="991" y="1530"/>
                    <a:pt x="991" y="1530"/>
                    <a:pt x="991" y="1530"/>
                  </a:cubicBezTo>
                  <a:cubicBezTo>
                    <a:pt x="992" y="1530"/>
                    <a:pt x="992" y="1530"/>
                    <a:pt x="992" y="1530"/>
                  </a:cubicBezTo>
                  <a:cubicBezTo>
                    <a:pt x="994" y="1530"/>
                    <a:pt x="994" y="1530"/>
                    <a:pt x="994" y="1530"/>
                  </a:cubicBezTo>
                  <a:cubicBezTo>
                    <a:pt x="995" y="1529"/>
                    <a:pt x="995" y="1529"/>
                    <a:pt x="995" y="1529"/>
                  </a:cubicBezTo>
                  <a:cubicBezTo>
                    <a:pt x="997" y="1530"/>
                    <a:pt x="997" y="1530"/>
                    <a:pt x="997" y="1530"/>
                  </a:cubicBezTo>
                  <a:cubicBezTo>
                    <a:pt x="998" y="1532"/>
                    <a:pt x="998" y="1532"/>
                    <a:pt x="998" y="1532"/>
                  </a:cubicBezTo>
                  <a:cubicBezTo>
                    <a:pt x="999" y="1535"/>
                    <a:pt x="999" y="1535"/>
                    <a:pt x="999" y="1535"/>
                  </a:cubicBezTo>
                  <a:cubicBezTo>
                    <a:pt x="1001" y="1552"/>
                    <a:pt x="1001" y="1552"/>
                    <a:pt x="1001" y="1552"/>
                  </a:cubicBezTo>
                  <a:cubicBezTo>
                    <a:pt x="1003" y="1561"/>
                    <a:pt x="1003" y="1561"/>
                    <a:pt x="1003" y="1561"/>
                  </a:cubicBezTo>
                  <a:cubicBezTo>
                    <a:pt x="1005" y="1564"/>
                    <a:pt x="1005" y="1564"/>
                    <a:pt x="1005" y="1564"/>
                  </a:cubicBezTo>
                  <a:cubicBezTo>
                    <a:pt x="1006" y="1568"/>
                    <a:pt x="1006" y="1568"/>
                    <a:pt x="1006" y="1568"/>
                  </a:cubicBezTo>
                  <a:cubicBezTo>
                    <a:pt x="1008" y="1569"/>
                    <a:pt x="1008" y="1569"/>
                    <a:pt x="1008" y="1569"/>
                  </a:cubicBezTo>
                  <a:cubicBezTo>
                    <a:pt x="1010" y="1571"/>
                    <a:pt x="1010" y="1571"/>
                    <a:pt x="1010" y="1571"/>
                  </a:cubicBezTo>
                  <a:cubicBezTo>
                    <a:pt x="1015" y="1573"/>
                    <a:pt x="1015" y="1573"/>
                    <a:pt x="1015" y="1573"/>
                  </a:cubicBezTo>
                  <a:cubicBezTo>
                    <a:pt x="1020" y="1575"/>
                    <a:pt x="1020" y="1575"/>
                    <a:pt x="1020" y="1575"/>
                  </a:cubicBezTo>
                  <a:cubicBezTo>
                    <a:pt x="1031" y="1577"/>
                    <a:pt x="1031" y="1577"/>
                    <a:pt x="1031" y="1577"/>
                  </a:cubicBezTo>
                  <a:cubicBezTo>
                    <a:pt x="1035" y="1578"/>
                    <a:pt x="1035" y="1578"/>
                    <a:pt x="1035" y="1578"/>
                  </a:cubicBezTo>
                  <a:cubicBezTo>
                    <a:pt x="1037" y="1579"/>
                    <a:pt x="1037" y="1579"/>
                    <a:pt x="1037" y="1579"/>
                  </a:cubicBezTo>
                  <a:cubicBezTo>
                    <a:pt x="1039" y="1581"/>
                    <a:pt x="1039" y="1581"/>
                    <a:pt x="1039" y="1581"/>
                  </a:cubicBezTo>
                  <a:cubicBezTo>
                    <a:pt x="1042" y="1586"/>
                    <a:pt x="1042" y="1586"/>
                    <a:pt x="1042" y="1586"/>
                  </a:cubicBezTo>
                  <a:cubicBezTo>
                    <a:pt x="1044" y="1588"/>
                    <a:pt x="1044" y="1588"/>
                    <a:pt x="1044" y="1588"/>
                  </a:cubicBezTo>
                  <a:cubicBezTo>
                    <a:pt x="1047" y="1589"/>
                    <a:pt x="1047" y="1589"/>
                    <a:pt x="1047" y="1589"/>
                  </a:cubicBezTo>
                  <a:cubicBezTo>
                    <a:pt x="1051" y="1589"/>
                    <a:pt x="1051" y="1589"/>
                    <a:pt x="1051" y="1589"/>
                  </a:cubicBezTo>
                  <a:cubicBezTo>
                    <a:pt x="1057" y="1589"/>
                    <a:pt x="1057" y="1589"/>
                    <a:pt x="1057" y="1589"/>
                  </a:cubicBezTo>
                  <a:cubicBezTo>
                    <a:pt x="1067" y="1589"/>
                    <a:pt x="1067" y="1589"/>
                    <a:pt x="1067" y="1589"/>
                  </a:cubicBezTo>
                  <a:cubicBezTo>
                    <a:pt x="1071" y="1589"/>
                    <a:pt x="1071" y="1589"/>
                    <a:pt x="1071" y="1589"/>
                  </a:cubicBezTo>
                  <a:cubicBezTo>
                    <a:pt x="1093" y="1584"/>
                    <a:pt x="1093" y="1584"/>
                    <a:pt x="1093" y="1584"/>
                  </a:cubicBezTo>
                  <a:cubicBezTo>
                    <a:pt x="1096" y="1584"/>
                    <a:pt x="1096" y="1584"/>
                    <a:pt x="1096" y="1584"/>
                  </a:cubicBezTo>
                  <a:cubicBezTo>
                    <a:pt x="1099" y="1584"/>
                    <a:pt x="1099" y="1584"/>
                    <a:pt x="1099" y="1584"/>
                  </a:cubicBezTo>
                  <a:cubicBezTo>
                    <a:pt x="1101" y="1585"/>
                    <a:pt x="1101" y="1585"/>
                    <a:pt x="1101" y="1585"/>
                  </a:cubicBezTo>
                  <a:cubicBezTo>
                    <a:pt x="1103" y="1586"/>
                    <a:pt x="1103" y="1586"/>
                    <a:pt x="1103" y="1586"/>
                  </a:cubicBezTo>
                  <a:cubicBezTo>
                    <a:pt x="1108" y="1587"/>
                    <a:pt x="1108" y="1587"/>
                    <a:pt x="1108" y="1587"/>
                  </a:cubicBezTo>
                  <a:cubicBezTo>
                    <a:pt x="1109" y="1587"/>
                    <a:pt x="1109" y="1587"/>
                    <a:pt x="1109" y="1587"/>
                  </a:cubicBezTo>
                  <a:cubicBezTo>
                    <a:pt x="1111" y="1589"/>
                    <a:pt x="1111" y="1589"/>
                    <a:pt x="1111" y="1589"/>
                  </a:cubicBezTo>
                  <a:cubicBezTo>
                    <a:pt x="1112" y="1591"/>
                    <a:pt x="1112" y="1591"/>
                    <a:pt x="1112" y="1591"/>
                  </a:cubicBezTo>
                  <a:cubicBezTo>
                    <a:pt x="1117" y="1601"/>
                    <a:pt x="1117" y="1601"/>
                    <a:pt x="1117" y="1601"/>
                  </a:cubicBezTo>
                  <a:cubicBezTo>
                    <a:pt x="1122" y="1610"/>
                    <a:pt x="1122" y="1610"/>
                    <a:pt x="1122" y="1610"/>
                  </a:cubicBezTo>
                  <a:cubicBezTo>
                    <a:pt x="1124" y="1613"/>
                    <a:pt x="1124" y="1613"/>
                    <a:pt x="1124" y="1613"/>
                  </a:cubicBezTo>
                  <a:cubicBezTo>
                    <a:pt x="1124" y="1616"/>
                    <a:pt x="1124" y="1616"/>
                    <a:pt x="1124" y="1616"/>
                  </a:cubicBezTo>
                  <a:cubicBezTo>
                    <a:pt x="1123" y="1619"/>
                    <a:pt x="1123" y="1619"/>
                    <a:pt x="1123" y="1619"/>
                  </a:cubicBezTo>
                  <a:cubicBezTo>
                    <a:pt x="1123" y="1622"/>
                    <a:pt x="1123" y="1622"/>
                    <a:pt x="1123" y="1622"/>
                  </a:cubicBezTo>
                  <a:cubicBezTo>
                    <a:pt x="1124" y="1624"/>
                    <a:pt x="1124" y="1624"/>
                    <a:pt x="1124" y="1624"/>
                  </a:cubicBezTo>
                  <a:cubicBezTo>
                    <a:pt x="1128" y="1626"/>
                    <a:pt x="1128" y="1626"/>
                    <a:pt x="1128" y="1626"/>
                  </a:cubicBezTo>
                  <a:cubicBezTo>
                    <a:pt x="1133" y="1627"/>
                    <a:pt x="1133" y="1627"/>
                    <a:pt x="1133" y="1627"/>
                  </a:cubicBezTo>
                  <a:cubicBezTo>
                    <a:pt x="1140" y="1630"/>
                    <a:pt x="1140" y="1630"/>
                    <a:pt x="1140" y="1630"/>
                  </a:cubicBezTo>
                  <a:cubicBezTo>
                    <a:pt x="1143" y="1631"/>
                    <a:pt x="1143" y="1631"/>
                    <a:pt x="1143" y="1631"/>
                  </a:cubicBezTo>
                  <a:cubicBezTo>
                    <a:pt x="1146" y="1630"/>
                    <a:pt x="1146" y="1630"/>
                    <a:pt x="1146" y="1630"/>
                  </a:cubicBezTo>
                  <a:cubicBezTo>
                    <a:pt x="1148" y="1629"/>
                    <a:pt x="1148" y="1629"/>
                    <a:pt x="1148" y="1629"/>
                  </a:cubicBezTo>
                  <a:cubicBezTo>
                    <a:pt x="1148" y="1626"/>
                    <a:pt x="1148" y="1626"/>
                    <a:pt x="1148" y="1626"/>
                  </a:cubicBezTo>
                  <a:cubicBezTo>
                    <a:pt x="1147" y="1623"/>
                    <a:pt x="1147" y="1623"/>
                    <a:pt x="1147" y="1623"/>
                  </a:cubicBezTo>
                  <a:cubicBezTo>
                    <a:pt x="1143" y="1616"/>
                    <a:pt x="1143" y="1616"/>
                    <a:pt x="1143" y="1616"/>
                  </a:cubicBezTo>
                  <a:cubicBezTo>
                    <a:pt x="1143" y="1613"/>
                    <a:pt x="1143" y="1613"/>
                    <a:pt x="1143" y="1613"/>
                  </a:cubicBezTo>
                  <a:cubicBezTo>
                    <a:pt x="1143" y="1610"/>
                    <a:pt x="1143" y="1610"/>
                    <a:pt x="1143" y="1610"/>
                  </a:cubicBezTo>
                  <a:cubicBezTo>
                    <a:pt x="1143" y="1605"/>
                    <a:pt x="1143" y="1605"/>
                    <a:pt x="1143" y="1605"/>
                  </a:cubicBezTo>
                  <a:cubicBezTo>
                    <a:pt x="1143" y="1602"/>
                    <a:pt x="1143" y="1602"/>
                    <a:pt x="1143" y="1602"/>
                  </a:cubicBezTo>
                  <a:cubicBezTo>
                    <a:pt x="1141" y="1600"/>
                    <a:pt x="1141" y="1600"/>
                    <a:pt x="1141" y="1600"/>
                  </a:cubicBezTo>
                  <a:cubicBezTo>
                    <a:pt x="1137" y="1598"/>
                    <a:pt x="1137" y="1598"/>
                    <a:pt x="1137" y="1598"/>
                  </a:cubicBezTo>
                  <a:cubicBezTo>
                    <a:pt x="1135" y="1597"/>
                    <a:pt x="1135" y="1597"/>
                    <a:pt x="1135" y="1597"/>
                  </a:cubicBezTo>
                  <a:cubicBezTo>
                    <a:pt x="1132" y="1594"/>
                    <a:pt x="1132" y="1594"/>
                    <a:pt x="1132" y="1594"/>
                  </a:cubicBezTo>
                  <a:cubicBezTo>
                    <a:pt x="1131" y="1592"/>
                    <a:pt x="1131" y="1592"/>
                    <a:pt x="1131" y="1592"/>
                  </a:cubicBezTo>
                  <a:cubicBezTo>
                    <a:pt x="1131" y="1592"/>
                    <a:pt x="1131" y="1592"/>
                    <a:pt x="1131" y="1592"/>
                  </a:cubicBezTo>
                  <a:cubicBezTo>
                    <a:pt x="1130" y="1584"/>
                    <a:pt x="1130" y="1584"/>
                    <a:pt x="1130" y="1584"/>
                  </a:cubicBezTo>
                  <a:cubicBezTo>
                    <a:pt x="1129" y="1582"/>
                    <a:pt x="1129" y="1582"/>
                    <a:pt x="1129" y="1582"/>
                  </a:cubicBezTo>
                  <a:cubicBezTo>
                    <a:pt x="1125" y="1577"/>
                    <a:pt x="1125" y="1577"/>
                    <a:pt x="1125" y="1577"/>
                  </a:cubicBezTo>
                  <a:cubicBezTo>
                    <a:pt x="1123" y="1575"/>
                    <a:pt x="1123" y="1575"/>
                    <a:pt x="1123" y="1575"/>
                  </a:cubicBezTo>
                  <a:cubicBezTo>
                    <a:pt x="1122" y="1573"/>
                    <a:pt x="1122" y="1573"/>
                    <a:pt x="1122" y="1573"/>
                  </a:cubicBezTo>
                  <a:cubicBezTo>
                    <a:pt x="1123" y="1571"/>
                    <a:pt x="1123" y="1571"/>
                    <a:pt x="1123" y="1571"/>
                  </a:cubicBezTo>
                  <a:cubicBezTo>
                    <a:pt x="1124" y="1568"/>
                    <a:pt x="1124" y="1568"/>
                    <a:pt x="1124" y="1568"/>
                  </a:cubicBezTo>
                  <a:cubicBezTo>
                    <a:pt x="1131" y="1558"/>
                    <a:pt x="1131" y="1558"/>
                    <a:pt x="1131" y="1558"/>
                  </a:cubicBezTo>
                  <a:cubicBezTo>
                    <a:pt x="1133" y="1556"/>
                    <a:pt x="1133" y="1556"/>
                    <a:pt x="1133" y="1556"/>
                  </a:cubicBezTo>
                  <a:cubicBezTo>
                    <a:pt x="1134" y="1553"/>
                    <a:pt x="1134" y="1553"/>
                    <a:pt x="1134" y="1553"/>
                  </a:cubicBezTo>
                  <a:cubicBezTo>
                    <a:pt x="1133" y="1551"/>
                    <a:pt x="1133" y="1551"/>
                    <a:pt x="1133" y="1551"/>
                  </a:cubicBezTo>
                  <a:cubicBezTo>
                    <a:pt x="1131" y="1550"/>
                    <a:pt x="1131" y="1550"/>
                    <a:pt x="1131" y="1550"/>
                  </a:cubicBezTo>
                  <a:cubicBezTo>
                    <a:pt x="1126" y="1549"/>
                    <a:pt x="1126" y="1549"/>
                    <a:pt x="1126" y="1549"/>
                  </a:cubicBezTo>
                  <a:cubicBezTo>
                    <a:pt x="1124" y="1548"/>
                    <a:pt x="1124" y="1548"/>
                    <a:pt x="1124" y="1548"/>
                  </a:cubicBezTo>
                  <a:cubicBezTo>
                    <a:pt x="1122" y="1547"/>
                    <a:pt x="1122" y="1547"/>
                    <a:pt x="1122" y="1547"/>
                  </a:cubicBezTo>
                  <a:cubicBezTo>
                    <a:pt x="1123" y="1546"/>
                    <a:pt x="1123" y="1546"/>
                    <a:pt x="1123" y="1546"/>
                  </a:cubicBezTo>
                  <a:cubicBezTo>
                    <a:pt x="1124" y="1544"/>
                    <a:pt x="1124" y="1544"/>
                    <a:pt x="1124" y="1544"/>
                  </a:cubicBezTo>
                  <a:cubicBezTo>
                    <a:pt x="1130" y="1539"/>
                    <a:pt x="1130" y="1539"/>
                    <a:pt x="1130" y="1539"/>
                  </a:cubicBezTo>
                  <a:cubicBezTo>
                    <a:pt x="1137" y="1532"/>
                    <a:pt x="1137" y="1532"/>
                    <a:pt x="1137" y="1532"/>
                  </a:cubicBezTo>
                  <a:cubicBezTo>
                    <a:pt x="1139" y="1531"/>
                    <a:pt x="1139" y="1531"/>
                    <a:pt x="1139" y="1531"/>
                  </a:cubicBezTo>
                  <a:cubicBezTo>
                    <a:pt x="1142" y="1530"/>
                    <a:pt x="1142" y="1530"/>
                    <a:pt x="1142" y="1530"/>
                  </a:cubicBezTo>
                  <a:cubicBezTo>
                    <a:pt x="1147" y="1529"/>
                    <a:pt x="1147" y="1529"/>
                    <a:pt x="1147" y="1529"/>
                  </a:cubicBezTo>
                  <a:cubicBezTo>
                    <a:pt x="1162" y="1529"/>
                    <a:pt x="1162" y="1529"/>
                    <a:pt x="1162" y="1529"/>
                  </a:cubicBezTo>
                  <a:cubicBezTo>
                    <a:pt x="1166" y="1528"/>
                    <a:pt x="1166" y="1528"/>
                    <a:pt x="1166" y="1528"/>
                  </a:cubicBezTo>
                  <a:cubicBezTo>
                    <a:pt x="1169" y="1526"/>
                    <a:pt x="1169" y="1526"/>
                    <a:pt x="1169" y="1526"/>
                  </a:cubicBezTo>
                  <a:cubicBezTo>
                    <a:pt x="1171" y="1524"/>
                    <a:pt x="1171" y="1524"/>
                    <a:pt x="1171" y="1524"/>
                  </a:cubicBezTo>
                  <a:cubicBezTo>
                    <a:pt x="1172" y="1522"/>
                    <a:pt x="1172" y="1522"/>
                    <a:pt x="1172" y="1522"/>
                  </a:cubicBezTo>
                  <a:cubicBezTo>
                    <a:pt x="1172" y="1520"/>
                    <a:pt x="1172" y="1520"/>
                    <a:pt x="1172" y="1520"/>
                  </a:cubicBezTo>
                  <a:cubicBezTo>
                    <a:pt x="1171" y="1517"/>
                    <a:pt x="1171" y="1517"/>
                    <a:pt x="1171" y="1517"/>
                  </a:cubicBezTo>
                  <a:cubicBezTo>
                    <a:pt x="1167" y="1508"/>
                    <a:pt x="1167" y="1508"/>
                    <a:pt x="1167" y="1508"/>
                  </a:cubicBezTo>
                  <a:cubicBezTo>
                    <a:pt x="1166" y="1505"/>
                    <a:pt x="1166" y="1505"/>
                    <a:pt x="1166" y="1505"/>
                  </a:cubicBezTo>
                  <a:cubicBezTo>
                    <a:pt x="1166" y="1502"/>
                    <a:pt x="1166" y="1502"/>
                    <a:pt x="1166" y="1502"/>
                  </a:cubicBezTo>
                  <a:cubicBezTo>
                    <a:pt x="1167" y="1498"/>
                    <a:pt x="1167" y="1498"/>
                    <a:pt x="1167" y="1498"/>
                  </a:cubicBezTo>
                  <a:cubicBezTo>
                    <a:pt x="1170" y="1492"/>
                    <a:pt x="1170" y="1492"/>
                    <a:pt x="1170" y="1492"/>
                  </a:cubicBezTo>
                  <a:cubicBezTo>
                    <a:pt x="1170" y="1489"/>
                    <a:pt x="1170" y="1489"/>
                    <a:pt x="1170" y="1489"/>
                  </a:cubicBezTo>
                  <a:cubicBezTo>
                    <a:pt x="1169" y="1487"/>
                    <a:pt x="1169" y="1487"/>
                    <a:pt x="1169" y="1487"/>
                  </a:cubicBezTo>
                  <a:cubicBezTo>
                    <a:pt x="1166" y="1486"/>
                    <a:pt x="1166" y="1486"/>
                    <a:pt x="1166" y="1486"/>
                  </a:cubicBezTo>
                  <a:cubicBezTo>
                    <a:pt x="1156" y="1484"/>
                    <a:pt x="1156" y="1484"/>
                    <a:pt x="1156" y="1484"/>
                  </a:cubicBezTo>
                  <a:cubicBezTo>
                    <a:pt x="1154" y="1484"/>
                    <a:pt x="1154" y="1484"/>
                    <a:pt x="1154" y="1484"/>
                  </a:cubicBezTo>
                  <a:cubicBezTo>
                    <a:pt x="1153" y="1482"/>
                    <a:pt x="1153" y="1482"/>
                    <a:pt x="1153" y="1482"/>
                  </a:cubicBezTo>
                  <a:cubicBezTo>
                    <a:pt x="1153" y="1480"/>
                    <a:pt x="1153" y="1480"/>
                    <a:pt x="1153" y="1480"/>
                  </a:cubicBezTo>
                  <a:cubicBezTo>
                    <a:pt x="1153" y="1479"/>
                    <a:pt x="1153" y="1479"/>
                    <a:pt x="1153" y="1479"/>
                  </a:cubicBezTo>
                  <a:cubicBezTo>
                    <a:pt x="1152" y="1476"/>
                    <a:pt x="1152" y="1476"/>
                    <a:pt x="1152" y="1476"/>
                  </a:cubicBezTo>
                  <a:cubicBezTo>
                    <a:pt x="1150" y="1475"/>
                    <a:pt x="1150" y="1475"/>
                    <a:pt x="1150" y="1475"/>
                  </a:cubicBezTo>
                  <a:cubicBezTo>
                    <a:pt x="1148" y="1473"/>
                    <a:pt x="1148" y="1473"/>
                    <a:pt x="1148" y="1473"/>
                  </a:cubicBezTo>
                  <a:cubicBezTo>
                    <a:pt x="1144" y="1471"/>
                    <a:pt x="1144" y="1471"/>
                    <a:pt x="1144" y="1471"/>
                  </a:cubicBezTo>
                  <a:cubicBezTo>
                    <a:pt x="1142" y="1471"/>
                    <a:pt x="1142" y="1471"/>
                    <a:pt x="1142" y="1471"/>
                  </a:cubicBezTo>
                  <a:cubicBezTo>
                    <a:pt x="1139" y="1471"/>
                    <a:pt x="1139" y="1471"/>
                    <a:pt x="1139" y="1471"/>
                  </a:cubicBezTo>
                  <a:cubicBezTo>
                    <a:pt x="1135" y="1473"/>
                    <a:pt x="1135" y="1473"/>
                    <a:pt x="1135" y="1473"/>
                  </a:cubicBezTo>
                  <a:cubicBezTo>
                    <a:pt x="1134" y="1476"/>
                    <a:pt x="1134" y="1476"/>
                    <a:pt x="1134" y="1476"/>
                  </a:cubicBezTo>
                  <a:cubicBezTo>
                    <a:pt x="1133" y="1479"/>
                    <a:pt x="1133" y="1479"/>
                    <a:pt x="1133" y="1479"/>
                  </a:cubicBezTo>
                  <a:cubicBezTo>
                    <a:pt x="1134" y="1481"/>
                    <a:pt x="1134" y="1481"/>
                    <a:pt x="1134" y="1481"/>
                  </a:cubicBezTo>
                  <a:cubicBezTo>
                    <a:pt x="1134" y="1485"/>
                    <a:pt x="1134" y="1485"/>
                    <a:pt x="1134" y="1485"/>
                  </a:cubicBezTo>
                  <a:cubicBezTo>
                    <a:pt x="1136" y="1488"/>
                    <a:pt x="1136" y="1488"/>
                    <a:pt x="1136" y="1488"/>
                  </a:cubicBezTo>
                  <a:cubicBezTo>
                    <a:pt x="1143" y="1497"/>
                    <a:pt x="1143" y="1497"/>
                    <a:pt x="1143" y="1497"/>
                  </a:cubicBezTo>
                  <a:cubicBezTo>
                    <a:pt x="1143" y="1500"/>
                    <a:pt x="1143" y="1500"/>
                    <a:pt x="1143" y="1500"/>
                  </a:cubicBezTo>
                  <a:cubicBezTo>
                    <a:pt x="1143" y="1503"/>
                    <a:pt x="1143" y="1503"/>
                    <a:pt x="1143" y="1503"/>
                  </a:cubicBezTo>
                  <a:cubicBezTo>
                    <a:pt x="1140" y="1505"/>
                    <a:pt x="1140" y="1505"/>
                    <a:pt x="1140" y="1505"/>
                  </a:cubicBezTo>
                  <a:cubicBezTo>
                    <a:pt x="1137" y="1505"/>
                    <a:pt x="1137" y="1505"/>
                    <a:pt x="1137" y="1505"/>
                  </a:cubicBezTo>
                  <a:cubicBezTo>
                    <a:pt x="1131" y="1502"/>
                    <a:pt x="1131" y="1502"/>
                    <a:pt x="1131" y="1502"/>
                  </a:cubicBezTo>
                  <a:cubicBezTo>
                    <a:pt x="1128" y="1499"/>
                    <a:pt x="1128" y="1499"/>
                    <a:pt x="1128" y="1499"/>
                  </a:cubicBezTo>
                  <a:cubicBezTo>
                    <a:pt x="1122" y="1490"/>
                    <a:pt x="1122" y="1490"/>
                    <a:pt x="1122" y="1490"/>
                  </a:cubicBezTo>
                  <a:cubicBezTo>
                    <a:pt x="1120" y="1489"/>
                    <a:pt x="1120" y="1489"/>
                    <a:pt x="1120" y="1489"/>
                  </a:cubicBezTo>
                  <a:cubicBezTo>
                    <a:pt x="1114" y="1487"/>
                    <a:pt x="1114" y="1487"/>
                    <a:pt x="1114" y="1487"/>
                  </a:cubicBezTo>
                  <a:cubicBezTo>
                    <a:pt x="1105" y="1485"/>
                    <a:pt x="1105" y="1485"/>
                    <a:pt x="1105" y="1485"/>
                  </a:cubicBezTo>
                  <a:cubicBezTo>
                    <a:pt x="1102" y="1483"/>
                    <a:pt x="1102" y="1483"/>
                    <a:pt x="1102" y="1483"/>
                  </a:cubicBezTo>
                  <a:cubicBezTo>
                    <a:pt x="1100" y="1480"/>
                    <a:pt x="1100" y="1480"/>
                    <a:pt x="1100" y="1480"/>
                  </a:cubicBezTo>
                  <a:cubicBezTo>
                    <a:pt x="1100" y="1477"/>
                    <a:pt x="1100" y="1477"/>
                    <a:pt x="1100" y="1477"/>
                  </a:cubicBezTo>
                  <a:cubicBezTo>
                    <a:pt x="1100" y="1475"/>
                    <a:pt x="1100" y="1475"/>
                    <a:pt x="1100" y="1475"/>
                  </a:cubicBezTo>
                  <a:cubicBezTo>
                    <a:pt x="1099" y="1473"/>
                    <a:pt x="1099" y="1473"/>
                    <a:pt x="1099" y="1473"/>
                  </a:cubicBezTo>
                  <a:cubicBezTo>
                    <a:pt x="1098" y="1471"/>
                    <a:pt x="1098" y="1471"/>
                    <a:pt x="1098" y="1471"/>
                  </a:cubicBezTo>
                  <a:cubicBezTo>
                    <a:pt x="1094" y="1471"/>
                    <a:pt x="1094" y="1471"/>
                    <a:pt x="1094" y="1471"/>
                  </a:cubicBezTo>
                  <a:cubicBezTo>
                    <a:pt x="1090" y="1471"/>
                    <a:pt x="1090" y="1471"/>
                    <a:pt x="1090" y="1471"/>
                  </a:cubicBezTo>
                  <a:cubicBezTo>
                    <a:pt x="1080" y="1473"/>
                    <a:pt x="1080" y="1473"/>
                    <a:pt x="1080" y="1473"/>
                  </a:cubicBezTo>
                  <a:cubicBezTo>
                    <a:pt x="1073" y="1473"/>
                    <a:pt x="1073" y="1473"/>
                    <a:pt x="1073" y="1473"/>
                  </a:cubicBezTo>
                  <a:cubicBezTo>
                    <a:pt x="1067" y="1473"/>
                    <a:pt x="1067" y="1473"/>
                    <a:pt x="1067" y="1473"/>
                  </a:cubicBezTo>
                  <a:cubicBezTo>
                    <a:pt x="1064" y="1472"/>
                    <a:pt x="1064" y="1472"/>
                    <a:pt x="1064" y="1472"/>
                  </a:cubicBezTo>
                  <a:cubicBezTo>
                    <a:pt x="1058" y="1468"/>
                    <a:pt x="1058" y="1468"/>
                    <a:pt x="1058" y="1468"/>
                  </a:cubicBezTo>
                  <a:cubicBezTo>
                    <a:pt x="1055" y="1468"/>
                    <a:pt x="1055" y="1468"/>
                    <a:pt x="1055" y="1468"/>
                  </a:cubicBezTo>
                  <a:cubicBezTo>
                    <a:pt x="1052" y="1468"/>
                    <a:pt x="1052" y="1468"/>
                    <a:pt x="1052" y="1468"/>
                  </a:cubicBezTo>
                  <a:cubicBezTo>
                    <a:pt x="1047" y="1473"/>
                    <a:pt x="1047" y="1473"/>
                    <a:pt x="1047" y="1473"/>
                  </a:cubicBezTo>
                  <a:cubicBezTo>
                    <a:pt x="1043" y="1479"/>
                    <a:pt x="1043" y="1479"/>
                    <a:pt x="1043" y="1479"/>
                  </a:cubicBezTo>
                  <a:cubicBezTo>
                    <a:pt x="1038" y="1484"/>
                    <a:pt x="1038" y="1484"/>
                    <a:pt x="1038" y="1484"/>
                  </a:cubicBezTo>
                  <a:cubicBezTo>
                    <a:pt x="1037" y="1487"/>
                    <a:pt x="1037" y="1487"/>
                    <a:pt x="1037" y="1487"/>
                  </a:cubicBezTo>
                  <a:cubicBezTo>
                    <a:pt x="1036" y="1491"/>
                    <a:pt x="1036" y="1491"/>
                    <a:pt x="1036" y="1491"/>
                  </a:cubicBezTo>
                  <a:cubicBezTo>
                    <a:pt x="1037" y="1501"/>
                    <a:pt x="1037" y="1501"/>
                    <a:pt x="1037" y="1501"/>
                  </a:cubicBezTo>
                  <a:cubicBezTo>
                    <a:pt x="1036" y="1504"/>
                    <a:pt x="1036" y="1504"/>
                    <a:pt x="1036" y="1504"/>
                  </a:cubicBezTo>
                  <a:cubicBezTo>
                    <a:pt x="1035" y="1506"/>
                    <a:pt x="1035" y="1506"/>
                    <a:pt x="1035" y="1506"/>
                  </a:cubicBezTo>
                  <a:cubicBezTo>
                    <a:pt x="1034" y="1508"/>
                    <a:pt x="1034" y="1508"/>
                    <a:pt x="1034" y="1508"/>
                  </a:cubicBezTo>
                  <a:cubicBezTo>
                    <a:pt x="1030" y="1508"/>
                    <a:pt x="1030" y="1508"/>
                    <a:pt x="1030" y="1508"/>
                  </a:cubicBezTo>
                  <a:cubicBezTo>
                    <a:pt x="1024" y="1508"/>
                    <a:pt x="1024" y="1508"/>
                    <a:pt x="1024" y="1508"/>
                  </a:cubicBezTo>
                  <a:cubicBezTo>
                    <a:pt x="1017" y="1505"/>
                    <a:pt x="1017" y="1505"/>
                    <a:pt x="1017" y="1505"/>
                  </a:cubicBezTo>
                  <a:cubicBezTo>
                    <a:pt x="1008" y="1503"/>
                    <a:pt x="1008" y="1503"/>
                    <a:pt x="1008" y="1503"/>
                  </a:cubicBezTo>
                  <a:cubicBezTo>
                    <a:pt x="997" y="1502"/>
                    <a:pt x="997" y="1502"/>
                    <a:pt x="997" y="1502"/>
                  </a:cubicBezTo>
                  <a:cubicBezTo>
                    <a:pt x="976" y="1498"/>
                    <a:pt x="976" y="1498"/>
                    <a:pt x="976" y="1498"/>
                  </a:cubicBezTo>
                  <a:cubicBezTo>
                    <a:pt x="975" y="1494"/>
                    <a:pt x="975" y="1494"/>
                    <a:pt x="975" y="1494"/>
                  </a:cubicBezTo>
                  <a:cubicBezTo>
                    <a:pt x="977" y="1492"/>
                    <a:pt x="977" y="1492"/>
                    <a:pt x="977" y="1492"/>
                  </a:cubicBezTo>
                  <a:cubicBezTo>
                    <a:pt x="979" y="1489"/>
                    <a:pt x="979" y="1489"/>
                    <a:pt x="979" y="1489"/>
                  </a:cubicBezTo>
                  <a:cubicBezTo>
                    <a:pt x="980" y="1486"/>
                    <a:pt x="980" y="1486"/>
                    <a:pt x="980" y="1486"/>
                  </a:cubicBezTo>
                  <a:cubicBezTo>
                    <a:pt x="981" y="1484"/>
                    <a:pt x="981" y="1484"/>
                    <a:pt x="981" y="1484"/>
                  </a:cubicBezTo>
                  <a:cubicBezTo>
                    <a:pt x="981" y="1481"/>
                    <a:pt x="981" y="1481"/>
                    <a:pt x="981" y="1481"/>
                  </a:cubicBezTo>
                  <a:cubicBezTo>
                    <a:pt x="979" y="1479"/>
                    <a:pt x="979" y="1479"/>
                    <a:pt x="979" y="1479"/>
                  </a:cubicBezTo>
                  <a:cubicBezTo>
                    <a:pt x="968" y="1474"/>
                    <a:pt x="968" y="1474"/>
                    <a:pt x="968" y="1474"/>
                  </a:cubicBezTo>
                  <a:cubicBezTo>
                    <a:pt x="965" y="1473"/>
                    <a:pt x="965" y="1473"/>
                    <a:pt x="965" y="1473"/>
                  </a:cubicBezTo>
                  <a:cubicBezTo>
                    <a:pt x="962" y="1470"/>
                    <a:pt x="962" y="1470"/>
                    <a:pt x="962" y="1470"/>
                  </a:cubicBezTo>
                  <a:cubicBezTo>
                    <a:pt x="960" y="1466"/>
                    <a:pt x="960" y="1466"/>
                    <a:pt x="960" y="1466"/>
                  </a:cubicBezTo>
                  <a:cubicBezTo>
                    <a:pt x="959" y="1463"/>
                    <a:pt x="959" y="1463"/>
                    <a:pt x="959" y="1463"/>
                  </a:cubicBezTo>
                  <a:cubicBezTo>
                    <a:pt x="958" y="1459"/>
                    <a:pt x="958" y="1459"/>
                    <a:pt x="958" y="1459"/>
                  </a:cubicBezTo>
                  <a:cubicBezTo>
                    <a:pt x="959" y="1453"/>
                    <a:pt x="959" y="1453"/>
                    <a:pt x="959" y="1453"/>
                  </a:cubicBezTo>
                  <a:cubicBezTo>
                    <a:pt x="959" y="1450"/>
                    <a:pt x="959" y="1450"/>
                    <a:pt x="959" y="1450"/>
                  </a:cubicBezTo>
                  <a:cubicBezTo>
                    <a:pt x="961" y="1447"/>
                    <a:pt x="961" y="1447"/>
                    <a:pt x="961" y="1447"/>
                  </a:cubicBezTo>
                  <a:cubicBezTo>
                    <a:pt x="962" y="1446"/>
                    <a:pt x="962" y="1446"/>
                    <a:pt x="962" y="1446"/>
                  </a:cubicBezTo>
                  <a:cubicBezTo>
                    <a:pt x="964" y="1444"/>
                    <a:pt x="964" y="1444"/>
                    <a:pt x="964" y="1444"/>
                  </a:cubicBezTo>
                  <a:cubicBezTo>
                    <a:pt x="966" y="1444"/>
                    <a:pt x="966" y="1444"/>
                    <a:pt x="966" y="1444"/>
                  </a:cubicBezTo>
                  <a:cubicBezTo>
                    <a:pt x="968" y="1444"/>
                    <a:pt x="968" y="1444"/>
                    <a:pt x="968" y="1444"/>
                  </a:cubicBezTo>
                  <a:cubicBezTo>
                    <a:pt x="969" y="1444"/>
                    <a:pt x="969" y="1444"/>
                    <a:pt x="969" y="1444"/>
                  </a:cubicBezTo>
                  <a:cubicBezTo>
                    <a:pt x="971" y="1445"/>
                    <a:pt x="971" y="1445"/>
                    <a:pt x="971" y="1445"/>
                  </a:cubicBezTo>
                  <a:cubicBezTo>
                    <a:pt x="974" y="1444"/>
                    <a:pt x="974" y="1444"/>
                    <a:pt x="974" y="1444"/>
                  </a:cubicBezTo>
                  <a:cubicBezTo>
                    <a:pt x="976" y="1444"/>
                    <a:pt x="976" y="1444"/>
                    <a:pt x="976" y="1444"/>
                  </a:cubicBezTo>
                  <a:cubicBezTo>
                    <a:pt x="977" y="1442"/>
                    <a:pt x="977" y="1442"/>
                    <a:pt x="977" y="1442"/>
                  </a:cubicBezTo>
                  <a:cubicBezTo>
                    <a:pt x="978" y="1437"/>
                    <a:pt x="978" y="1437"/>
                    <a:pt x="978" y="1437"/>
                  </a:cubicBezTo>
                  <a:cubicBezTo>
                    <a:pt x="979" y="1435"/>
                    <a:pt x="979" y="1435"/>
                    <a:pt x="979" y="1435"/>
                  </a:cubicBezTo>
                  <a:cubicBezTo>
                    <a:pt x="983" y="1431"/>
                    <a:pt x="983" y="1431"/>
                    <a:pt x="983" y="1431"/>
                  </a:cubicBezTo>
                  <a:cubicBezTo>
                    <a:pt x="984" y="1429"/>
                    <a:pt x="984" y="1429"/>
                    <a:pt x="984" y="1429"/>
                  </a:cubicBezTo>
                  <a:cubicBezTo>
                    <a:pt x="984" y="1426"/>
                    <a:pt x="984" y="1426"/>
                    <a:pt x="984" y="1426"/>
                  </a:cubicBezTo>
                  <a:cubicBezTo>
                    <a:pt x="983" y="1423"/>
                    <a:pt x="983" y="1423"/>
                    <a:pt x="983" y="1423"/>
                  </a:cubicBezTo>
                  <a:cubicBezTo>
                    <a:pt x="981" y="1419"/>
                    <a:pt x="981" y="1419"/>
                    <a:pt x="981" y="1419"/>
                  </a:cubicBezTo>
                  <a:cubicBezTo>
                    <a:pt x="979" y="1417"/>
                    <a:pt x="979" y="1417"/>
                    <a:pt x="979" y="1417"/>
                  </a:cubicBezTo>
                  <a:cubicBezTo>
                    <a:pt x="977" y="1416"/>
                    <a:pt x="977" y="1416"/>
                    <a:pt x="977" y="1416"/>
                  </a:cubicBezTo>
                  <a:cubicBezTo>
                    <a:pt x="971" y="1416"/>
                    <a:pt x="971" y="1416"/>
                    <a:pt x="971" y="1416"/>
                  </a:cubicBezTo>
                  <a:cubicBezTo>
                    <a:pt x="962" y="1415"/>
                    <a:pt x="962" y="1415"/>
                    <a:pt x="962" y="1415"/>
                  </a:cubicBezTo>
                  <a:cubicBezTo>
                    <a:pt x="959" y="1415"/>
                    <a:pt x="959" y="1415"/>
                    <a:pt x="959" y="1415"/>
                  </a:cubicBezTo>
                  <a:cubicBezTo>
                    <a:pt x="958" y="1415"/>
                    <a:pt x="958" y="1415"/>
                    <a:pt x="958" y="1415"/>
                  </a:cubicBezTo>
                  <a:cubicBezTo>
                    <a:pt x="953" y="1418"/>
                    <a:pt x="953" y="1418"/>
                    <a:pt x="953" y="1418"/>
                  </a:cubicBezTo>
                  <a:cubicBezTo>
                    <a:pt x="950" y="1419"/>
                    <a:pt x="950" y="1419"/>
                    <a:pt x="950" y="1419"/>
                  </a:cubicBezTo>
                  <a:cubicBezTo>
                    <a:pt x="949" y="1419"/>
                    <a:pt x="949" y="1419"/>
                    <a:pt x="949" y="1419"/>
                  </a:cubicBezTo>
                  <a:cubicBezTo>
                    <a:pt x="947" y="1418"/>
                    <a:pt x="947" y="1418"/>
                    <a:pt x="947" y="1418"/>
                  </a:cubicBezTo>
                  <a:cubicBezTo>
                    <a:pt x="946" y="1416"/>
                    <a:pt x="946" y="1416"/>
                    <a:pt x="946" y="1416"/>
                  </a:cubicBezTo>
                  <a:cubicBezTo>
                    <a:pt x="943" y="1411"/>
                    <a:pt x="943" y="1411"/>
                    <a:pt x="943" y="1411"/>
                  </a:cubicBezTo>
                  <a:cubicBezTo>
                    <a:pt x="939" y="1402"/>
                    <a:pt x="939" y="1402"/>
                    <a:pt x="939" y="1402"/>
                  </a:cubicBezTo>
                  <a:cubicBezTo>
                    <a:pt x="938" y="1400"/>
                    <a:pt x="938" y="1400"/>
                    <a:pt x="938" y="1400"/>
                  </a:cubicBezTo>
                  <a:cubicBezTo>
                    <a:pt x="936" y="1396"/>
                    <a:pt x="936" y="1396"/>
                    <a:pt x="936" y="1396"/>
                  </a:cubicBezTo>
                  <a:cubicBezTo>
                    <a:pt x="933" y="1394"/>
                    <a:pt x="933" y="1394"/>
                    <a:pt x="933" y="1394"/>
                  </a:cubicBezTo>
                  <a:cubicBezTo>
                    <a:pt x="930" y="1393"/>
                    <a:pt x="930" y="1393"/>
                    <a:pt x="930" y="1393"/>
                  </a:cubicBezTo>
                  <a:cubicBezTo>
                    <a:pt x="925" y="1392"/>
                    <a:pt x="925" y="1392"/>
                    <a:pt x="925" y="1392"/>
                  </a:cubicBezTo>
                  <a:cubicBezTo>
                    <a:pt x="923" y="1390"/>
                    <a:pt x="923" y="1390"/>
                    <a:pt x="923" y="1390"/>
                  </a:cubicBezTo>
                  <a:cubicBezTo>
                    <a:pt x="922" y="1388"/>
                    <a:pt x="922" y="1388"/>
                    <a:pt x="922" y="1388"/>
                  </a:cubicBezTo>
                  <a:cubicBezTo>
                    <a:pt x="918" y="1371"/>
                    <a:pt x="918" y="1371"/>
                    <a:pt x="918" y="1371"/>
                  </a:cubicBezTo>
                  <a:cubicBezTo>
                    <a:pt x="917" y="1365"/>
                    <a:pt x="917" y="1365"/>
                    <a:pt x="917" y="1365"/>
                  </a:cubicBezTo>
                  <a:cubicBezTo>
                    <a:pt x="917" y="1360"/>
                    <a:pt x="917" y="1360"/>
                    <a:pt x="917" y="1360"/>
                  </a:cubicBezTo>
                  <a:cubicBezTo>
                    <a:pt x="918" y="1351"/>
                    <a:pt x="918" y="1351"/>
                    <a:pt x="918" y="1351"/>
                  </a:cubicBezTo>
                  <a:cubicBezTo>
                    <a:pt x="922" y="1342"/>
                    <a:pt x="922" y="1342"/>
                    <a:pt x="922" y="1342"/>
                  </a:cubicBezTo>
                  <a:cubicBezTo>
                    <a:pt x="925" y="1337"/>
                    <a:pt x="925" y="1337"/>
                    <a:pt x="925" y="1337"/>
                  </a:cubicBezTo>
                  <a:cubicBezTo>
                    <a:pt x="926" y="1332"/>
                    <a:pt x="926" y="1332"/>
                    <a:pt x="926" y="1332"/>
                  </a:cubicBezTo>
                  <a:cubicBezTo>
                    <a:pt x="927" y="1328"/>
                    <a:pt x="927" y="1328"/>
                    <a:pt x="927" y="1328"/>
                  </a:cubicBezTo>
                  <a:cubicBezTo>
                    <a:pt x="925" y="1316"/>
                    <a:pt x="925" y="1316"/>
                    <a:pt x="925" y="1316"/>
                  </a:cubicBezTo>
                  <a:cubicBezTo>
                    <a:pt x="926" y="1313"/>
                    <a:pt x="926" y="1313"/>
                    <a:pt x="926" y="1313"/>
                  </a:cubicBezTo>
                  <a:cubicBezTo>
                    <a:pt x="927" y="1312"/>
                    <a:pt x="927" y="1312"/>
                    <a:pt x="927" y="1312"/>
                  </a:cubicBezTo>
                  <a:cubicBezTo>
                    <a:pt x="935" y="1309"/>
                    <a:pt x="935" y="1309"/>
                    <a:pt x="935" y="1309"/>
                  </a:cubicBezTo>
                  <a:cubicBezTo>
                    <a:pt x="936" y="1308"/>
                    <a:pt x="936" y="1308"/>
                    <a:pt x="936" y="1308"/>
                  </a:cubicBezTo>
                  <a:cubicBezTo>
                    <a:pt x="937" y="1307"/>
                    <a:pt x="937" y="1307"/>
                    <a:pt x="937" y="1307"/>
                  </a:cubicBezTo>
                  <a:cubicBezTo>
                    <a:pt x="939" y="1305"/>
                    <a:pt x="939" y="1305"/>
                    <a:pt x="939" y="1305"/>
                  </a:cubicBezTo>
                  <a:cubicBezTo>
                    <a:pt x="944" y="1282"/>
                    <a:pt x="944" y="1282"/>
                    <a:pt x="944" y="1282"/>
                  </a:cubicBezTo>
                  <a:cubicBezTo>
                    <a:pt x="944" y="1273"/>
                    <a:pt x="944" y="1273"/>
                    <a:pt x="944" y="1273"/>
                  </a:cubicBezTo>
                  <a:cubicBezTo>
                    <a:pt x="945" y="1267"/>
                    <a:pt x="945" y="1267"/>
                    <a:pt x="945" y="1267"/>
                  </a:cubicBezTo>
                  <a:cubicBezTo>
                    <a:pt x="946" y="1260"/>
                    <a:pt x="946" y="1260"/>
                    <a:pt x="946" y="1260"/>
                  </a:cubicBezTo>
                  <a:cubicBezTo>
                    <a:pt x="946" y="1257"/>
                    <a:pt x="946" y="1257"/>
                    <a:pt x="946" y="1257"/>
                  </a:cubicBezTo>
                  <a:cubicBezTo>
                    <a:pt x="945" y="1254"/>
                    <a:pt x="945" y="1254"/>
                    <a:pt x="945" y="1254"/>
                  </a:cubicBezTo>
                  <a:cubicBezTo>
                    <a:pt x="942" y="1250"/>
                    <a:pt x="942" y="1250"/>
                    <a:pt x="942" y="1250"/>
                  </a:cubicBezTo>
                  <a:cubicBezTo>
                    <a:pt x="939" y="1248"/>
                    <a:pt x="939" y="1248"/>
                    <a:pt x="939" y="1248"/>
                  </a:cubicBezTo>
                  <a:cubicBezTo>
                    <a:pt x="937" y="1247"/>
                    <a:pt x="937" y="1247"/>
                    <a:pt x="937" y="1247"/>
                  </a:cubicBezTo>
                  <a:cubicBezTo>
                    <a:pt x="935" y="1247"/>
                    <a:pt x="935" y="1247"/>
                    <a:pt x="935" y="1247"/>
                  </a:cubicBezTo>
                  <a:cubicBezTo>
                    <a:pt x="933" y="1246"/>
                    <a:pt x="933" y="1246"/>
                    <a:pt x="933" y="1246"/>
                  </a:cubicBezTo>
                  <a:cubicBezTo>
                    <a:pt x="926" y="1242"/>
                    <a:pt x="926" y="1242"/>
                    <a:pt x="926" y="1242"/>
                  </a:cubicBezTo>
                  <a:cubicBezTo>
                    <a:pt x="924" y="1241"/>
                    <a:pt x="924" y="1241"/>
                    <a:pt x="924" y="1241"/>
                  </a:cubicBezTo>
                  <a:cubicBezTo>
                    <a:pt x="913" y="1238"/>
                    <a:pt x="913" y="1238"/>
                    <a:pt x="913" y="1238"/>
                  </a:cubicBezTo>
                  <a:cubicBezTo>
                    <a:pt x="911" y="1237"/>
                    <a:pt x="911" y="1237"/>
                    <a:pt x="911" y="1237"/>
                  </a:cubicBezTo>
                  <a:cubicBezTo>
                    <a:pt x="910" y="1237"/>
                    <a:pt x="910" y="1237"/>
                    <a:pt x="910" y="1237"/>
                  </a:cubicBezTo>
                  <a:cubicBezTo>
                    <a:pt x="910" y="1235"/>
                    <a:pt x="910" y="1235"/>
                    <a:pt x="910" y="1235"/>
                  </a:cubicBezTo>
                  <a:cubicBezTo>
                    <a:pt x="912" y="1231"/>
                    <a:pt x="912" y="1231"/>
                    <a:pt x="912" y="1231"/>
                  </a:cubicBezTo>
                  <a:cubicBezTo>
                    <a:pt x="915" y="1228"/>
                    <a:pt x="915" y="1228"/>
                    <a:pt x="915" y="1228"/>
                  </a:cubicBezTo>
                  <a:cubicBezTo>
                    <a:pt x="918" y="1226"/>
                    <a:pt x="918" y="1226"/>
                    <a:pt x="918" y="1226"/>
                  </a:cubicBezTo>
                  <a:cubicBezTo>
                    <a:pt x="918" y="1225"/>
                    <a:pt x="918" y="1225"/>
                    <a:pt x="918" y="1225"/>
                  </a:cubicBezTo>
                  <a:cubicBezTo>
                    <a:pt x="919" y="1222"/>
                    <a:pt x="919" y="1222"/>
                    <a:pt x="919" y="1222"/>
                  </a:cubicBezTo>
                  <a:cubicBezTo>
                    <a:pt x="918" y="1217"/>
                    <a:pt x="918" y="1217"/>
                    <a:pt x="918" y="1217"/>
                  </a:cubicBezTo>
                  <a:cubicBezTo>
                    <a:pt x="919" y="1208"/>
                    <a:pt x="919" y="1208"/>
                    <a:pt x="919" y="1208"/>
                  </a:cubicBezTo>
                  <a:cubicBezTo>
                    <a:pt x="926" y="1197"/>
                    <a:pt x="926" y="1197"/>
                    <a:pt x="926" y="1197"/>
                  </a:cubicBezTo>
                  <a:cubicBezTo>
                    <a:pt x="930" y="1199"/>
                    <a:pt x="930" y="1199"/>
                    <a:pt x="930" y="1199"/>
                  </a:cubicBezTo>
                  <a:cubicBezTo>
                    <a:pt x="960" y="1216"/>
                    <a:pt x="960" y="1216"/>
                    <a:pt x="960" y="1216"/>
                  </a:cubicBezTo>
                  <a:cubicBezTo>
                    <a:pt x="966" y="1218"/>
                    <a:pt x="966" y="1218"/>
                    <a:pt x="966" y="1218"/>
                  </a:cubicBezTo>
                  <a:cubicBezTo>
                    <a:pt x="976" y="1218"/>
                    <a:pt x="976" y="1218"/>
                    <a:pt x="976" y="1218"/>
                  </a:cubicBezTo>
                  <a:cubicBezTo>
                    <a:pt x="980" y="1220"/>
                    <a:pt x="980" y="1220"/>
                    <a:pt x="980" y="1220"/>
                  </a:cubicBezTo>
                  <a:cubicBezTo>
                    <a:pt x="986" y="1223"/>
                    <a:pt x="986" y="1223"/>
                    <a:pt x="986" y="1223"/>
                  </a:cubicBezTo>
                  <a:cubicBezTo>
                    <a:pt x="990" y="1223"/>
                    <a:pt x="990" y="1223"/>
                    <a:pt x="990" y="1223"/>
                  </a:cubicBezTo>
                  <a:cubicBezTo>
                    <a:pt x="994" y="1223"/>
                    <a:pt x="994" y="1223"/>
                    <a:pt x="994" y="1223"/>
                  </a:cubicBezTo>
                  <a:cubicBezTo>
                    <a:pt x="998" y="1220"/>
                    <a:pt x="998" y="1220"/>
                    <a:pt x="998" y="1220"/>
                  </a:cubicBezTo>
                  <a:cubicBezTo>
                    <a:pt x="1002" y="1219"/>
                    <a:pt x="1002" y="1219"/>
                    <a:pt x="1002" y="1219"/>
                  </a:cubicBezTo>
                  <a:cubicBezTo>
                    <a:pt x="1006" y="1219"/>
                    <a:pt x="1006" y="1219"/>
                    <a:pt x="1006" y="1219"/>
                  </a:cubicBezTo>
                  <a:cubicBezTo>
                    <a:pt x="1009" y="1220"/>
                    <a:pt x="1009" y="1220"/>
                    <a:pt x="1009" y="1220"/>
                  </a:cubicBezTo>
                  <a:cubicBezTo>
                    <a:pt x="1011" y="1221"/>
                    <a:pt x="1011" y="1221"/>
                    <a:pt x="1011" y="1221"/>
                  </a:cubicBezTo>
                  <a:cubicBezTo>
                    <a:pt x="1012" y="1222"/>
                    <a:pt x="1012" y="1222"/>
                    <a:pt x="1012" y="1222"/>
                  </a:cubicBezTo>
                  <a:cubicBezTo>
                    <a:pt x="1015" y="1224"/>
                    <a:pt x="1015" y="1224"/>
                    <a:pt x="1015" y="1224"/>
                  </a:cubicBezTo>
                  <a:cubicBezTo>
                    <a:pt x="1016" y="1227"/>
                    <a:pt x="1016" y="1227"/>
                    <a:pt x="1016" y="1227"/>
                  </a:cubicBezTo>
                  <a:cubicBezTo>
                    <a:pt x="1017" y="1229"/>
                    <a:pt x="1017" y="1229"/>
                    <a:pt x="1017" y="1229"/>
                  </a:cubicBezTo>
                  <a:cubicBezTo>
                    <a:pt x="1020" y="1229"/>
                    <a:pt x="1020" y="1229"/>
                    <a:pt x="1020" y="1229"/>
                  </a:cubicBezTo>
                  <a:cubicBezTo>
                    <a:pt x="1023" y="1229"/>
                    <a:pt x="1023" y="1229"/>
                    <a:pt x="1023" y="1229"/>
                  </a:cubicBezTo>
                  <a:cubicBezTo>
                    <a:pt x="1026" y="1228"/>
                    <a:pt x="1026" y="1228"/>
                    <a:pt x="1026" y="1228"/>
                  </a:cubicBezTo>
                  <a:cubicBezTo>
                    <a:pt x="1028" y="1226"/>
                    <a:pt x="1028" y="1226"/>
                    <a:pt x="1028" y="1226"/>
                  </a:cubicBezTo>
                  <a:cubicBezTo>
                    <a:pt x="1036" y="1218"/>
                    <a:pt x="1036" y="1218"/>
                    <a:pt x="1036" y="1218"/>
                  </a:cubicBezTo>
                  <a:cubicBezTo>
                    <a:pt x="1038" y="1215"/>
                    <a:pt x="1038" y="1215"/>
                    <a:pt x="1038" y="1215"/>
                  </a:cubicBezTo>
                  <a:cubicBezTo>
                    <a:pt x="1041" y="1210"/>
                    <a:pt x="1041" y="1210"/>
                    <a:pt x="1041" y="1210"/>
                  </a:cubicBezTo>
                  <a:cubicBezTo>
                    <a:pt x="1044" y="1201"/>
                    <a:pt x="1044" y="1201"/>
                    <a:pt x="1044" y="1201"/>
                  </a:cubicBezTo>
                  <a:cubicBezTo>
                    <a:pt x="1046" y="1196"/>
                    <a:pt x="1046" y="1196"/>
                    <a:pt x="1046" y="1196"/>
                  </a:cubicBezTo>
                  <a:cubicBezTo>
                    <a:pt x="1048" y="1192"/>
                    <a:pt x="1048" y="1192"/>
                    <a:pt x="1048" y="1192"/>
                  </a:cubicBezTo>
                  <a:cubicBezTo>
                    <a:pt x="1050" y="1190"/>
                    <a:pt x="1050" y="1190"/>
                    <a:pt x="1050" y="1190"/>
                  </a:cubicBezTo>
                  <a:cubicBezTo>
                    <a:pt x="1052" y="1187"/>
                    <a:pt x="1052" y="1187"/>
                    <a:pt x="1052" y="1187"/>
                  </a:cubicBezTo>
                  <a:cubicBezTo>
                    <a:pt x="1053" y="1184"/>
                    <a:pt x="1053" y="1184"/>
                    <a:pt x="1053" y="1184"/>
                  </a:cubicBezTo>
                  <a:cubicBezTo>
                    <a:pt x="1054" y="1180"/>
                    <a:pt x="1054" y="1180"/>
                    <a:pt x="1054" y="1180"/>
                  </a:cubicBezTo>
                  <a:cubicBezTo>
                    <a:pt x="1055" y="1176"/>
                    <a:pt x="1055" y="1176"/>
                    <a:pt x="1055" y="1176"/>
                  </a:cubicBezTo>
                  <a:cubicBezTo>
                    <a:pt x="1055" y="1168"/>
                    <a:pt x="1055" y="1168"/>
                    <a:pt x="1055" y="1168"/>
                  </a:cubicBezTo>
                  <a:cubicBezTo>
                    <a:pt x="1053" y="1161"/>
                    <a:pt x="1053" y="1161"/>
                    <a:pt x="1053" y="1161"/>
                  </a:cubicBezTo>
                  <a:cubicBezTo>
                    <a:pt x="1048" y="1144"/>
                    <a:pt x="1048" y="1144"/>
                    <a:pt x="1048" y="1144"/>
                  </a:cubicBezTo>
                  <a:cubicBezTo>
                    <a:pt x="1045" y="1121"/>
                    <a:pt x="1045" y="1121"/>
                    <a:pt x="1045" y="1121"/>
                  </a:cubicBezTo>
                  <a:cubicBezTo>
                    <a:pt x="1041" y="1116"/>
                    <a:pt x="1041" y="1116"/>
                    <a:pt x="1041" y="1116"/>
                  </a:cubicBezTo>
                  <a:cubicBezTo>
                    <a:pt x="1038" y="1113"/>
                    <a:pt x="1038" y="1113"/>
                    <a:pt x="1038" y="1113"/>
                  </a:cubicBezTo>
                  <a:cubicBezTo>
                    <a:pt x="1034" y="1111"/>
                    <a:pt x="1034" y="1111"/>
                    <a:pt x="1034" y="1111"/>
                  </a:cubicBezTo>
                  <a:cubicBezTo>
                    <a:pt x="1022" y="1108"/>
                    <a:pt x="1022" y="1108"/>
                    <a:pt x="1022" y="1108"/>
                  </a:cubicBezTo>
                  <a:cubicBezTo>
                    <a:pt x="1019" y="1107"/>
                    <a:pt x="1019" y="1107"/>
                    <a:pt x="1019" y="1107"/>
                  </a:cubicBezTo>
                  <a:cubicBezTo>
                    <a:pt x="1017" y="1105"/>
                    <a:pt x="1017" y="1105"/>
                    <a:pt x="1017" y="1105"/>
                  </a:cubicBezTo>
                  <a:cubicBezTo>
                    <a:pt x="1016" y="1100"/>
                    <a:pt x="1016" y="1100"/>
                    <a:pt x="1016" y="1100"/>
                  </a:cubicBezTo>
                  <a:cubicBezTo>
                    <a:pt x="1013" y="1081"/>
                    <a:pt x="1013" y="1081"/>
                    <a:pt x="1013" y="1081"/>
                  </a:cubicBezTo>
                  <a:cubicBezTo>
                    <a:pt x="1011" y="1075"/>
                    <a:pt x="1011" y="1075"/>
                    <a:pt x="1011" y="1075"/>
                  </a:cubicBezTo>
                  <a:cubicBezTo>
                    <a:pt x="1009" y="1071"/>
                    <a:pt x="1009" y="1071"/>
                    <a:pt x="1009" y="1071"/>
                  </a:cubicBezTo>
                  <a:cubicBezTo>
                    <a:pt x="1007" y="1071"/>
                    <a:pt x="1007" y="1071"/>
                    <a:pt x="1007" y="1071"/>
                  </a:cubicBezTo>
                  <a:cubicBezTo>
                    <a:pt x="1005" y="1068"/>
                    <a:pt x="1005" y="1068"/>
                    <a:pt x="1005" y="1068"/>
                  </a:cubicBezTo>
                  <a:cubicBezTo>
                    <a:pt x="1003" y="1065"/>
                    <a:pt x="1003" y="1065"/>
                    <a:pt x="1003" y="1065"/>
                  </a:cubicBezTo>
                  <a:cubicBezTo>
                    <a:pt x="1002" y="1059"/>
                    <a:pt x="1002" y="1059"/>
                    <a:pt x="1002" y="1059"/>
                  </a:cubicBezTo>
                  <a:cubicBezTo>
                    <a:pt x="998" y="1052"/>
                    <a:pt x="998" y="1052"/>
                    <a:pt x="998" y="1052"/>
                  </a:cubicBezTo>
                  <a:cubicBezTo>
                    <a:pt x="997" y="1051"/>
                    <a:pt x="997" y="1051"/>
                    <a:pt x="997" y="1051"/>
                  </a:cubicBezTo>
                  <a:cubicBezTo>
                    <a:pt x="997" y="1049"/>
                    <a:pt x="997" y="1049"/>
                    <a:pt x="997" y="1049"/>
                  </a:cubicBezTo>
                  <a:cubicBezTo>
                    <a:pt x="997" y="1046"/>
                    <a:pt x="997" y="1046"/>
                    <a:pt x="997" y="1046"/>
                  </a:cubicBezTo>
                  <a:cubicBezTo>
                    <a:pt x="999" y="1043"/>
                    <a:pt x="999" y="1043"/>
                    <a:pt x="999" y="1043"/>
                  </a:cubicBezTo>
                  <a:cubicBezTo>
                    <a:pt x="1001" y="1045"/>
                    <a:pt x="1001" y="1045"/>
                    <a:pt x="1001" y="1045"/>
                  </a:cubicBezTo>
                  <a:cubicBezTo>
                    <a:pt x="1007" y="1049"/>
                    <a:pt x="1007" y="1049"/>
                    <a:pt x="1007" y="1049"/>
                  </a:cubicBezTo>
                  <a:cubicBezTo>
                    <a:pt x="1009" y="1050"/>
                    <a:pt x="1009" y="1050"/>
                    <a:pt x="1009" y="1050"/>
                  </a:cubicBezTo>
                  <a:cubicBezTo>
                    <a:pt x="1010" y="1050"/>
                    <a:pt x="1010" y="1050"/>
                    <a:pt x="1010" y="1050"/>
                  </a:cubicBezTo>
                  <a:cubicBezTo>
                    <a:pt x="1011" y="1047"/>
                    <a:pt x="1011" y="1047"/>
                    <a:pt x="1011" y="1047"/>
                  </a:cubicBezTo>
                  <a:cubicBezTo>
                    <a:pt x="1012" y="1042"/>
                    <a:pt x="1012" y="1042"/>
                    <a:pt x="1012" y="1042"/>
                  </a:cubicBezTo>
                  <a:cubicBezTo>
                    <a:pt x="1012" y="1026"/>
                    <a:pt x="1012" y="1026"/>
                    <a:pt x="1012" y="1026"/>
                  </a:cubicBezTo>
                  <a:cubicBezTo>
                    <a:pt x="1008" y="1010"/>
                    <a:pt x="1008" y="1010"/>
                    <a:pt x="1008" y="1010"/>
                  </a:cubicBezTo>
                  <a:cubicBezTo>
                    <a:pt x="1008" y="1008"/>
                    <a:pt x="1008" y="1008"/>
                    <a:pt x="1008" y="1008"/>
                  </a:cubicBezTo>
                  <a:cubicBezTo>
                    <a:pt x="1009" y="1007"/>
                    <a:pt x="1009" y="1007"/>
                    <a:pt x="1009" y="1007"/>
                  </a:cubicBezTo>
                  <a:cubicBezTo>
                    <a:pt x="1009" y="1004"/>
                    <a:pt x="1009" y="1004"/>
                    <a:pt x="1009" y="1004"/>
                  </a:cubicBezTo>
                  <a:cubicBezTo>
                    <a:pt x="1012" y="999"/>
                    <a:pt x="1012" y="999"/>
                    <a:pt x="1012" y="999"/>
                  </a:cubicBezTo>
                  <a:cubicBezTo>
                    <a:pt x="1015" y="996"/>
                    <a:pt x="1015" y="996"/>
                    <a:pt x="1015" y="996"/>
                  </a:cubicBezTo>
                  <a:cubicBezTo>
                    <a:pt x="1018" y="994"/>
                    <a:pt x="1018" y="994"/>
                    <a:pt x="1018" y="994"/>
                  </a:cubicBezTo>
                  <a:cubicBezTo>
                    <a:pt x="1022" y="993"/>
                    <a:pt x="1022" y="993"/>
                    <a:pt x="1022" y="993"/>
                  </a:cubicBezTo>
                  <a:cubicBezTo>
                    <a:pt x="1025" y="993"/>
                    <a:pt x="1025" y="993"/>
                    <a:pt x="1025" y="993"/>
                  </a:cubicBezTo>
                  <a:cubicBezTo>
                    <a:pt x="1028" y="994"/>
                    <a:pt x="1028" y="994"/>
                    <a:pt x="1028" y="994"/>
                  </a:cubicBezTo>
                  <a:cubicBezTo>
                    <a:pt x="1032" y="995"/>
                    <a:pt x="1032" y="995"/>
                    <a:pt x="1032" y="995"/>
                  </a:cubicBezTo>
                  <a:cubicBezTo>
                    <a:pt x="1035" y="996"/>
                    <a:pt x="1035" y="996"/>
                    <a:pt x="1035" y="996"/>
                  </a:cubicBezTo>
                  <a:cubicBezTo>
                    <a:pt x="1037" y="995"/>
                    <a:pt x="1037" y="995"/>
                    <a:pt x="1037" y="995"/>
                  </a:cubicBezTo>
                  <a:cubicBezTo>
                    <a:pt x="1038" y="991"/>
                    <a:pt x="1038" y="991"/>
                    <a:pt x="1038" y="991"/>
                  </a:cubicBezTo>
                  <a:cubicBezTo>
                    <a:pt x="1035" y="983"/>
                    <a:pt x="1035" y="983"/>
                    <a:pt x="1035" y="983"/>
                  </a:cubicBezTo>
                  <a:cubicBezTo>
                    <a:pt x="1030" y="975"/>
                    <a:pt x="1030" y="975"/>
                    <a:pt x="1030" y="975"/>
                  </a:cubicBezTo>
                  <a:cubicBezTo>
                    <a:pt x="1026" y="966"/>
                    <a:pt x="1026" y="966"/>
                    <a:pt x="1026" y="966"/>
                  </a:cubicBezTo>
                  <a:cubicBezTo>
                    <a:pt x="1024" y="965"/>
                    <a:pt x="1024" y="965"/>
                    <a:pt x="1024" y="965"/>
                  </a:cubicBezTo>
                  <a:cubicBezTo>
                    <a:pt x="1023" y="963"/>
                    <a:pt x="1023" y="963"/>
                    <a:pt x="1023" y="963"/>
                  </a:cubicBezTo>
                  <a:cubicBezTo>
                    <a:pt x="1021" y="963"/>
                    <a:pt x="1021" y="963"/>
                    <a:pt x="1021" y="963"/>
                  </a:cubicBezTo>
                  <a:cubicBezTo>
                    <a:pt x="1019" y="962"/>
                    <a:pt x="1019" y="962"/>
                    <a:pt x="1019" y="962"/>
                  </a:cubicBezTo>
                  <a:cubicBezTo>
                    <a:pt x="1018" y="958"/>
                    <a:pt x="1018" y="958"/>
                    <a:pt x="1018" y="958"/>
                  </a:cubicBezTo>
                  <a:cubicBezTo>
                    <a:pt x="1017" y="950"/>
                    <a:pt x="1017" y="950"/>
                    <a:pt x="1017" y="950"/>
                  </a:cubicBezTo>
                  <a:cubicBezTo>
                    <a:pt x="1019" y="934"/>
                    <a:pt x="1019" y="934"/>
                    <a:pt x="1019" y="934"/>
                  </a:cubicBezTo>
                  <a:cubicBezTo>
                    <a:pt x="1019" y="926"/>
                    <a:pt x="1019" y="926"/>
                    <a:pt x="1019" y="926"/>
                  </a:cubicBezTo>
                  <a:cubicBezTo>
                    <a:pt x="1020" y="921"/>
                    <a:pt x="1020" y="921"/>
                    <a:pt x="1020" y="921"/>
                  </a:cubicBezTo>
                  <a:cubicBezTo>
                    <a:pt x="1020" y="917"/>
                    <a:pt x="1020" y="917"/>
                    <a:pt x="1020" y="917"/>
                  </a:cubicBezTo>
                  <a:cubicBezTo>
                    <a:pt x="1034" y="900"/>
                    <a:pt x="1034" y="900"/>
                    <a:pt x="1034" y="900"/>
                  </a:cubicBezTo>
                  <a:cubicBezTo>
                    <a:pt x="1058" y="885"/>
                    <a:pt x="1058" y="885"/>
                    <a:pt x="1058" y="885"/>
                  </a:cubicBezTo>
                  <a:cubicBezTo>
                    <a:pt x="1065" y="883"/>
                    <a:pt x="1065" y="883"/>
                    <a:pt x="1065" y="883"/>
                  </a:cubicBezTo>
                  <a:cubicBezTo>
                    <a:pt x="1088" y="880"/>
                    <a:pt x="1088" y="880"/>
                    <a:pt x="1088" y="880"/>
                  </a:cubicBezTo>
                  <a:cubicBezTo>
                    <a:pt x="1090" y="880"/>
                    <a:pt x="1090" y="880"/>
                    <a:pt x="1090" y="880"/>
                  </a:cubicBezTo>
                  <a:cubicBezTo>
                    <a:pt x="1096" y="884"/>
                    <a:pt x="1096" y="884"/>
                    <a:pt x="1096" y="884"/>
                  </a:cubicBezTo>
                  <a:cubicBezTo>
                    <a:pt x="1100" y="885"/>
                    <a:pt x="1100" y="885"/>
                    <a:pt x="1100" y="885"/>
                  </a:cubicBezTo>
                  <a:cubicBezTo>
                    <a:pt x="1115" y="887"/>
                    <a:pt x="1115" y="887"/>
                    <a:pt x="1115" y="887"/>
                  </a:cubicBezTo>
                  <a:cubicBezTo>
                    <a:pt x="1158" y="887"/>
                    <a:pt x="1158" y="887"/>
                    <a:pt x="1158" y="887"/>
                  </a:cubicBezTo>
                  <a:cubicBezTo>
                    <a:pt x="1159" y="887"/>
                    <a:pt x="1159" y="887"/>
                    <a:pt x="1159" y="887"/>
                  </a:cubicBezTo>
                  <a:cubicBezTo>
                    <a:pt x="1164" y="888"/>
                    <a:pt x="1164" y="888"/>
                    <a:pt x="1164" y="888"/>
                  </a:cubicBezTo>
                  <a:cubicBezTo>
                    <a:pt x="1168" y="883"/>
                    <a:pt x="1168" y="883"/>
                    <a:pt x="1168" y="883"/>
                  </a:cubicBezTo>
                  <a:cubicBezTo>
                    <a:pt x="1174" y="877"/>
                    <a:pt x="1174" y="877"/>
                    <a:pt x="1174" y="877"/>
                  </a:cubicBezTo>
                  <a:cubicBezTo>
                    <a:pt x="1175" y="873"/>
                    <a:pt x="1175" y="873"/>
                    <a:pt x="1175" y="873"/>
                  </a:cubicBezTo>
                  <a:cubicBezTo>
                    <a:pt x="1177" y="871"/>
                    <a:pt x="1177" y="871"/>
                    <a:pt x="1177" y="871"/>
                  </a:cubicBezTo>
                  <a:cubicBezTo>
                    <a:pt x="1176" y="855"/>
                    <a:pt x="1176" y="855"/>
                    <a:pt x="1176" y="855"/>
                  </a:cubicBezTo>
                  <a:cubicBezTo>
                    <a:pt x="1176" y="847"/>
                    <a:pt x="1176" y="847"/>
                    <a:pt x="1176" y="847"/>
                  </a:cubicBezTo>
                  <a:cubicBezTo>
                    <a:pt x="1178" y="838"/>
                    <a:pt x="1178" y="838"/>
                    <a:pt x="1178" y="838"/>
                  </a:cubicBezTo>
                  <a:cubicBezTo>
                    <a:pt x="1178" y="831"/>
                    <a:pt x="1178" y="831"/>
                    <a:pt x="1178" y="831"/>
                  </a:cubicBezTo>
                  <a:cubicBezTo>
                    <a:pt x="1175" y="812"/>
                    <a:pt x="1175" y="812"/>
                    <a:pt x="1175" y="812"/>
                  </a:cubicBezTo>
                  <a:cubicBezTo>
                    <a:pt x="1176" y="805"/>
                    <a:pt x="1176" y="805"/>
                    <a:pt x="1176" y="805"/>
                  </a:cubicBezTo>
                  <a:cubicBezTo>
                    <a:pt x="1177" y="800"/>
                    <a:pt x="1177" y="800"/>
                    <a:pt x="1177" y="800"/>
                  </a:cubicBezTo>
                  <a:cubicBezTo>
                    <a:pt x="1178" y="795"/>
                    <a:pt x="1178" y="795"/>
                    <a:pt x="1178" y="795"/>
                  </a:cubicBezTo>
                  <a:cubicBezTo>
                    <a:pt x="1179" y="791"/>
                    <a:pt x="1179" y="791"/>
                    <a:pt x="1179" y="791"/>
                  </a:cubicBezTo>
                  <a:cubicBezTo>
                    <a:pt x="1178" y="781"/>
                    <a:pt x="1178" y="781"/>
                    <a:pt x="1178" y="781"/>
                  </a:cubicBezTo>
                  <a:cubicBezTo>
                    <a:pt x="1180" y="777"/>
                    <a:pt x="1180" y="777"/>
                    <a:pt x="1180" y="777"/>
                  </a:cubicBezTo>
                  <a:cubicBezTo>
                    <a:pt x="1181" y="774"/>
                    <a:pt x="1181" y="774"/>
                    <a:pt x="1181" y="774"/>
                  </a:cubicBezTo>
                  <a:cubicBezTo>
                    <a:pt x="1184" y="772"/>
                    <a:pt x="1184" y="772"/>
                    <a:pt x="1184" y="772"/>
                  </a:cubicBezTo>
                  <a:cubicBezTo>
                    <a:pt x="1193" y="766"/>
                    <a:pt x="1193" y="766"/>
                    <a:pt x="1193" y="766"/>
                  </a:cubicBezTo>
                  <a:cubicBezTo>
                    <a:pt x="1197" y="763"/>
                    <a:pt x="1197" y="763"/>
                    <a:pt x="1197" y="763"/>
                  </a:cubicBezTo>
                  <a:cubicBezTo>
                    <a:pt x="1199" y="760"/>
                    <a:pt x="1199" y="760"/>
                    <a:pt x="1199" y="760"/>
                  </a:cubicBezTo>
                  <a:cubicBezTo>
                    <a:pt x="1201" y="757"/>
                    <a:pt x="1201" y="757"/>
                    <a:pt x="1201" y="757"/>
                  </a:cubicBezTo>
                  <a:cubicBezTo>
                    <a:pt x="1201" y="752"/>
                    <a:pt x="1201" y="752"/>
                    <a:pt x="1201" y="752"/>
                  </a:cubicBezTo>
                  <a:cubicBezTo>
                    <a:pt x="1199" y="747"/>
                    <a:pt x="1199" y="747"/>
                    <a:pt x="1199" y="747"/>
                  </a:cubicBezTo>
                  <a:cubicBezTo>
                    <a:pt x="1196" y="745"/>
                    <a:pt x="1196" y="745"/>
                    <a:pt x="1196" y="745"/>
                  </a:cubicBezTo>
                  <a:cubicBezTo>
                    <a:pt x="1194" y="741"/>
                    <a:pt x="1194" y="741"/>
                    <a:pt x="1194" y="741"/>
                  </a:cubicBezTo>
                  <a:cubicBezTo>
                    <a:pt x="1181" y="735"/>
                    <a:pt x="1181" y="735"/>
                    <a:pt x="1181" y="735"/>
                  </a:cubicBezTo>
                  <a:cubicBezTo>
                    <a:pt x="1173" y="734"/>
                    <a:pt x="1173" y="734"/>
                    <a:pt x="1173" y="734"/>
                  </a:cubicBezTo>
                  <a:cubicBezTo>
                    <a:pt x="1152" y="734"/>
                    <a:pt x="1152" y="734"/>
                    <a:pt x="1152" y="734"/>
                  </a:cubicBezTo>
                  <a:cubicBezTo>
                    <a:pt x="1146" y="734"/>
                    <a:pt x="1146" y="734"/>
                    <a:pt x="1146" y="734"/>
                  </a:cubicBezTo>
                  <a:cubicBezTo>
                    <a:pt x="1111" y="725"/>
                    <a:pt x="1111" y="725"/>
                    <a:pt x="1111" y="725"/>
                  </a:cubicBezTo>
                  <a:cubicBezTo>
                    <a:pt x="1108" y="721"/>
                    <a:pt x="1108" y="721"/>
                    <a:pt x="1108" y="721"/>
                  </a:cubicBezTo>
                  <a:cubicBezTo>
                    <a:pt x="1098" y="710"/>
                    <a:pt x="1098" y="710"/>
                    <a:pt x="1098" y="710"/>
                  </a:cubicBezTo>
                  <a:cubicBezTo>
                    <a:pt x="1099" y="708"/>
                    <a:pt x="1099" y="708"/>
                    <a:pt x="1099" y="708"/>
                  </a:cubicBezTo>
                  <a:cubicBezTo>
                    <a:pt x="1104" y="704"/>
                    <a:pt x="1104" y="704"/>
                    <a:pt x="1104" y="704"/>
                  </a:cubicBezTo>
                  <a:cubicBezTo>
                    <a:pt x="1117" y="697"/>
                    <a:pt x="1117" y="697"/>
                    <a:pt x="1117" y="697"/>
                  </a:cubicBezTo>
                  <a:cubicBezTo>
                    <a:pt x="1128" y="687"/>
                    <a:pt x="1128" y="687"/>
                    <a:pt x="1128" y="687"/>
                  </a:cubicBezTo>
                  <a:cubicBezTo>
                    <a:pt x="1137" y="682"/>
                    <a:pt x="1137" y="682"/>
                    <a:pt x="1137" y="682"/>
                  </a:cubicBezTo>
                  <a:cubicBezTo>
                    <a:pt x="1140" y="679"/>
                    <a:pt x="1140" y="679"/>
                    <a:pt x="1140" y="679"/>
                  </a:cubicBezTo>
                  <a:cubicBezTo>
                    <a:pt x="1142" y="676"/>
                    <a:pt x="1142" y="676"/>
                    <a:pt x="1142" y="676"/>
                  </a:cubicBezTo>
                  <a:cubicBezTo>
                    <a:pt x="1142" y="671"/>
                    <a:pt x="1142" y="671"/>
                    <a:pt x="1142" y="671"/>
                  </a:cubicBezTo>
                  <a:cubicBezTo>
                    <a:pt x="1144" y="668"/>
                    <a:pt x="1144" y="668"/>
                    <a:pt x="1144" y="668"/>
                  </a:cubicBezTo>
                  <a:cubicBezTo>
                    <a:pt x="1147" y="666"/>
                    <a:pt x="1147" y="666"/>
                    <a:pt x="1147" y="666"/>
                  </a:cubicBezTo>
                  <a:cubicBezTo>
                    <a:pt x="1154" y="663"/>
                    <a:pt x="1154" y="663"/>
                    <a:pt x="1154" y="663"/>
                  </a:cubicBezTo>
                  <a:cubicBezTo>
                    <a:pt x="1157" y="660"/>
                    <a:pt x="1157" y="660"/>
                    <a:pt x="1157" y="660"/>
                  </a:cubicBezTo>
                  <a:cubicBezTo>
                    <a:pt x="1159" y="658"/>
                    <a:pt x="1159" y="658"/>
                    <a:pt x="1159" y="658"/>
                  </a:cubicBezTo>
                  <a:cubicBezTo>
                    <a:pt x="1160" y="653"/>
                    <a:pt x="1160" y="653"/>
                    <a:pt x="1160" y="653"/>
                  </a:cubicBezTo>
                  <a:cubicBezTo>
                    <a:pt x="1161" y="647"/>
                    <a:pt x="1161" y="647"/>
                    <a:pt x="1161" y="647"/>
                  </a:cubicBezTo>
                  <a:cubicBezTo>
                    <a:pt x="1163" y="643"/>
                    <a:pt x="1163" y="643"/>
                    <a:pt x="1163" y="643"/>
                  </a:cubicBezTo>
                  <a:cubicBezTo>
                    <a:pt x="1164" y="640"/>
                    <a:pt x="1164" y="640"/>
                    <a:pt x="1164" y="640"/>
                  </a:cubicBezTo>
                  <a:cubicBezTo>
                    <a:pt x="1163" y="639"/>
                    <a:pt x="1163" y="639"/>
                    <a:pt x="1163" y="639"/>
                  </a:cubicBezTo>
                  <a:cubicBezTo>
                    <a:pt x="1161" y="637"/>
                    <a:pt x="1161" y="637"/>
                    <a:pt x="1161" y="637"/>
                  </a:cubicBezTo>
                  <a:cubicBezTo>
                    <a:pt x="1159" y="637"/>
                    <a:pt x="1159" y="637"/>
                    <a:pt x="1159" y="637"/>
                  </a:cubicBezTo>
                  <a:cubicBezTo>
                    <a:pt x="1157" y="637"/>
                    <a:pt x="1157" y="637"/>
                    <a:pt x="1157" y="637"/>
                  </a:cubicBezTo>
                  <a:cubicBezTo>
                    <a:pt x="1152" y="638"/>
                    <a:pt x="1152" y="638"/>
                    <a:pt x="1152" y="638"/>
                  </a:cubicBezTo>
                  <a:cubicBezTo>
                    <a:pt x="1152" y="638"/>
                    <a:pt x="1152" y="638"/>
                    <a:pt x="1152" y="638"/>
                  </a:cubicBezTo>
                  <a:cubicBezTo>
                    <a:pt x="1152" y="636"/>
                    <a:pt x="1152" y="636"/>
                    <a:pt x="1152" y="636"/>
                  </a:cubicBezTo>
                  <a:cubicBezTo>
                    <a:pt x="1154" y="632"/>
                    <a:pt x="1154" y="632"/>
                    <a:pt x="1154" y="632"/>
                  </a:cubicBezTo>
                  <a:cubicBezTo>
                    <a:pt x="1156" y="629"/>
                    <a:pt x="1156" y="629"/>
                    <a:pt x="1156" y="629"/>
                  </a:cubicBezTo>
                  <a:cubicBezTo>
                    <a:pt x="1162" y="625"/>
                    <a:pt x="1162" y="625"/>
                    <a:pt x="1162" y="625"/>
                  </a:cubicBezTo>
                  <a:cubicBezTo>
                    <a:pt x="1163" y="623"/>
                    <a:pt x="1163" y="623"/>
                    <a:pt x="1163" y="623"/>
                  </a:cubicBezTo>
                  <a:cubicBezTo>
                    <a:pt x="1163" y="621"/>
                    <a:pt x="1163" y="621"/>
                    <a:pt x="1163" y="621"/>
                  </a:cubicBezTo>
                  <a:cubicBezTo>
                    <a:pt x="1160" y="617"/>
                    <a:pt x="1160" y="617"/>
                    <a:pt x="1160" y="617"/>
                  </a:cubicBezTo>
                  <a:cubicBezTo>
                    <a:pt x="1153" y="613"/>
                    <a:pt x="1153" y="613"/>
                    <a:pt x="1153" y="613"/>
                  </a:cubicBezTo>
                  <a:cubicBezTo>
                    <a:pt x="1152" y="612"/>
                    <a:pt x="1152" y="612"/>
                    <a:pt x="1152" y="612"/>
                  </a:cubicBezTo>
                  <a:cubicBezTo>
                    <a:pt x="1151" y="610"/>
                    <a:pt x="1151" y="610"/>
                    <a:pt x="1151" y="610"/>
                  </a:cubicBezTo>
                  <a:cubicBezTo>
                    <a:pt x="1151" y="605"/>
                    <a:pt x="1151" y="605"/>
                    <a:pt x="1151" y="605"/>
                  </a:cubicBezTo>
                  <a:cubicBezTo>
                    <a:pt x="1153" y="590"/>
                    <a:pt x="1153" y="590"/>
                    <a:pt x="1153" y="590"/>
                  </a:cubicBezTo>
                  <a:cubicBezTo>
                    <a:pt x="1155" y="587"/>
                    <a:pt x="1155" y="587"/>
                    <a:pt x="1155" y="587"/>
                  </a:cubicBezTo>
                  <a:cubicBezTo>
                    <a:pt x="1157" y="585"/>
                    <a:pt x="1157" y="585"/>
                    <a:pt x="1157" y="585"/>
                  </a:cubicBezTo>
                  <a:cubicBezTo>
                    <a:pt x="1159" y="584"/>
                    <a:pt x="1159" y="584"/>
                    <a:pt x="1159" y="584"/>
                  </a:cubicBezTo>
                  <a:cubicBezTo>
                    <a:pt x="1160" y="579"/>
                    <a:pt x="1160" y="579"/>
                    <a:pt x="1160" y="579"/>
                  </a:cubicBezTo>
                  <a:cubicBezTo>
                    <a:pt x="1160" y="546"/>
                    <a:pt x="1160" y="546"/>
                    <a:pt x="1160" y="546"/>
                  </a:cubicBezTo>
                  <a:cubicBezTo>
                    <a:pt x="1160" y="538"/>
                    <a:pt x="1160" y="538"/>
                    <a:pt x="1160" y="538"/>
                  </a:cubicBezTo>
                  <a:cubicBezTo>
                    <a:pt x="1163" y="531"/>
                    <a:pt x="1163" y="531"/>
                    <a:pt x="1163" y="531"/>
                  </a:cubicBezTo>
                  <a:cubicBezTo>
                    <a:pt x="1166" y="525"/>
                    <a:pt x="1166" y="525"/>
                    <a:pt x="1166" y="525"/>
                  </a:cubicBezTo>
                  <a:cubicBezTo>
                    <a:pt x="1170" y="518"/>
                    <a:pt x="1170" y="518"/>
                    <a:pt x="1170" y="518"/>
                  </a:cubicBezTo>
                  <a:cubicBezTo>
                    <a:pt x="1172" y="513"/>
                    <a:pt x="1172" y="513"/>
                    <a:pt x="1172" y="513"/>
                  </a:cubicBezTo>
                  <a:cubicBezTo>
                    <a:pt x="1171" y="507"/>
                    <a:pt x="1171" y="507"/>
                    <a:pt x="1171" y="507"/>
                  </a:cubicBezTo>
                  <a:cubicBezTo>
                    <a:pt x="1162" y="493"/>
                    <a:pt x="1162" y="493"/>
                    <a:pt x="1162" y="493"/>
                  </a:cubicBezTo>
                  <a:cubicBezTo>
                    <a:pt x="1160" y="488"/>
                    <a:pt x="1160" y="488"/>
                    <a:pt x="1160" y="488"/>
                  </a:cubicBezTo>
                  <a:cubicBezTo>
                    <a:pt x="1157" y="473"/>
                    <a:pt x="1157" y="473"/>
                    <a:pt x="1157" y="473"/>
                  </a:cubicBezTo>
                  <a:cubicBezTo>
                    <a:pt x="1157" y="471"/>
                    <a:pt x="1157" y="471"/>
                    <a:pt x="1157" y="471"/>
                  </a:cubicBezTo>
                  <a:cubicBezTo>
                    <a:pt x="1153" y="469"/>
                    <a:pt x="1153" y="469"/>
                    <a:pt x="1153" y="469"/>
                  </a:cubicBezTo>
                  <a:cubicBezTo>
                    <a:pt x="1150" y="467"/>
                    <a:pt x="1150" y="467"/>
                    <a:pt x="1150" y="467"/>
                  </a:cubicBezTo>
                  <a:cubicBezTo>
                    <a:pt x="1143" y="466"/>
                    <a:pt x="1143" y="466"/>
                    <a:pt x="1143" y="466"/>
                  </a:cubicBezTo>
                  <a:cubicBezTo>
                    <a:pt x="1140" y="464"/>
                    <a:pt x="1140" y="464"/>
                    <a:pt x="1140" y="464"/>
                  </a:cubicBezTo>
                  <a:cubicBezTo>
                    <a:pt x="1137" y="462"/>
                    <a:pt x="1137" y="462"/>
                    <a:pt x="1137" y="462"/>
                  </a:cubicBezTo>
                  <a:cubicBezTo>
                    <a:pt x="1136" y="457"/>
                    <a:pt x="1136" y="457"/>
                    <a:pt x="1136" y="457"/>
                  </a:cubicBezTo>
                  <a:cubicBezTo>
                    <a:pt x="1136" y="452"/>
                    <a:pt x="1136" y="452"/>
                    <a:pt x="1136" y="452"/>
                  </a:cubicBezTo>
                  <a:cubicBezTo>
                    <a:pt x="1139" y="442"/>
                    <a:pt x="1139" y="442"/>
                    <a:pt x="1139" y="442"/>
                  </a:cubicBezTo>
                  <a:cubicBezTo>
                    <a:pt x="1181" y="388"/>
                    <a:pt x="1181" y="388"/>
                    <a:pt x="1181" y="388"/>
                  </a:cubicBezTo>
                  <a:cubicBezTo>
                    <a:pt x="1186" y="380"/>
                    <a:pt x="1186" y="380"/>
                    <a:pt x="1186" y="380"/>
                  </a:cubicBezTo>
                  <a:cubicBezTo>
                    <a:pt x="1188" y="371"/>
                    <a:pt x="1188" y="371"/>
                    <a:pt x="1188" y="371"/>
                  </a:cubicBezTo>
                  <a:cubicBezTo>
                    <a:pt x="1192" y="367"/>
                    <a:pt x="1192" y="367"/>
                    <a:pt x="1192" y="367"/>
                  </a:cubicBezTo>
                  <a:cubicBezTo>
                    <a:pt x="1195" y="366"/>
                    <a:pt x="1195" y="366"/>
                    <a:pt x="1195" y="366"/>
                  </a:cubicBezTo>
                  <a:cubicBezTo>
                    <a:pt x="1200" y="365"/>
                    <a:pt x="1200" y="365"/>
                    <a:pt x="1200" y="365"/>
                  </a:cubicBezTo>
                  <a:cubicBezTo>
                    <a:pt x="1204" y="364"/>
                    <a:pt x="1204" y="364"/>
                    <a:pt x="1204" y="364"/>
                  </a:cubicBezTo>
                  <a:cubicBezTo>
                    <a:pt x="1207" y="362"/>
                    <a:pt x="1207" y="362"/>
                    <a:pt x="1207" y="362"/>
                  </a:cubicBezTo>
                  <a:cubicBezTo>
                    <a:pt x="1210" y="359"/>
                    <a:pt x="1210" y="359"/>
                    <a:pt x="1210" y="359"/>
                  </a:cubicBezTo>
                  <a:cubicBezTo>
                    <a:pt x="1211" y="352"/>
                    <a:pt x="1211" y="352"/>
                    <a:pt x="1211" y="352"/>
                  </a:cubicBezTo>
                  <a:cubicBezTo>
                    <a:pt x="1214" y="349"/>
                    <a:pt x="1214" y="349"/>
                    <a:pt x="1214" y="349"/>
                  </a:cubicBezTo>
                  <a:cubicBezTo>
                    <a:pt x="1217" y="347"/>
                    <a:pt x="1217" y="347"/>
                    <a:pt x="1217" y="347"/>
                  </a:cubicBezTo>
                  <a:cubicBezTo>
                    <a:pt x="1234" y="343"/>
                    <a:pt x="1234" y="343"/>
                    <a:pt x="1234" y="343"/>
                  </a:cubicBezTo>
                  <a:cubicBezTo>
                    <a:pt x="1236" y="343"/>
                    <a:pt x="1236" y="343"/>
                    <a:pt x="1236" y="343"/>
                  </a:cubicBezTo>
                  <a:cubicBezTo>
                    <a:pt x="1236" y="342"/>
                    <a:pt x="1236" y="342"/>
                    <a:pt x="1236" y="342"/>
                  </a:cubicBezTo>
                  <a:cubicBezTo>
                    <a:pt x="1246" y="322"/>
                    <a:pt x="1246" y="322"/>
                    <a:pt x="1246" y="322"/>
                  </a:cubicBezTo>
                  <a:cubicBezTo>
                    <a:pt x="1248" y="318"/>
                    <a:pt x="1248" y="318"/>
                    <a:pt x="1248" y="318"/>
                  </a:cubicBezTo>
                  <a:cubicBezTo>
                    <a:pt x="1247" y="316"/>
                    <a:pt x="1247" y="316"/>
                    <a:pt x="1247" y="316"/>
                  </a:cubicBezTo>
                  <a:cubicBezTo>
                    <a:pt x="1244" y="314"/>
                    <a:pt x="1244" y="314"/>
                    <a:pt x="1244" y="314"/>
                  </a:cubicBezTo>
                  <a:cubicBezTo>
                    <a:pt x="1237" y="317"/>
                    <a:pt x="1237" y="317"/>
                    <a:pt x="1237" y="317"/>
                  </a:cubicBezTo>
                  <a:cubicBezTo>
                    <a:pt x="1233" y="319"/>
                    <a:pt x="1233" y="319"/>
                    <a:pt x="1233" y="319"/>
                  </a:cubicBezTo>
                  <a:cubicBezTo>
                    <a:pt x="1225" y="323"/>
                    <a:pt x="1225" y="323"/>
                    <a:pt x="1225" y="323"/>
                  </a:cubicBezTo>
                  <a:cubicBezTo>
                    <a:pt x="1221" y="325"/>
                    <a:pt x="1221" y="325"/>
                    <a:pt x="1221" y="325"/>
                  </a:cubicBezTo>
                  <a:cubicBezTo>
                    <a:pt x="1217" y="325"/>
                    <a:pt x="1217" y="325"/>
                    <a:pt x="1217" y="325"/>
                  </a:cubicBezTo>
                  <a:cubicBezTo>
                    <a:pt x="1215" y="325"/>
                    <a:pt x="1215" y="325"/>
                    <a:pt x="1215" y="325"/>
                  </a:cubicBezTo>
                  <a:cubicBezTo>
                    <a:pt x="1213" y="323"/>
                    <a:pt x="1213" y="323"/>
                    <a:pt x="1213" y="323"/>
                  </a:cubicBezTo>
                  <a:cubicBezTo>
                    <a:pt x="1212" y="314"/>
                    <a:pt x="1212" y="314"/>
                    <a:pt x="1212" y="314"/>
                  </a:cubicBezTo>
                  <a:cubicBezTo>
                    <a:pt x="1200" y="316"/>
                    <a:pt x="1200" y="316"/>
                    <a:pt x="1200" y="316"/>
                  </a:cubicBezTo>
                  <a:cubicBezTo>
                    <a:pt x="1195" y="316"/>
                    <a:pt x="1195" y="316"/>
                    <a:pt x="1195" y="316"/>
                  </a:cubicBezTo>
                  <a:cubicBezTo>
                    <a:pt x="1188" y="315"/>
                    <a:pt x="1188" y="315"/>
                    <a:pt x="1188" y="315"/>
                  </a:cubicBezTo>
                  <a:cubicBezTo>
                    <a:pt x="1184" y="315"/>
                    <a:pt x="1184" y="315"/>
                    <a:pt x="1184" y="315"/>
                  </a:cubicBezTo>
                  <a:cubicBezTo>
                    <a:pt x="1181" y="314"/>
                    <a:pt x="1181" y="314"/>
                    <a:pt x="1181" y="314"/>
                  </a:cubicBezTo>
                  <a:cubicBezTo>
                    <a:pt x="1178" y="313"/>
                    <a:pt x="1178" y="313"/>
                    <a:pt x="1178" y="313"/>
                  </a:cubicBezTo>
                  <a:cubicBezTo>
                    <a:pt x="1172" y="309"/>
                    <a:pt x="1172" y="309"/>
                    <a:pt x="1172" y="309"/>
                  </a:cubicBezTo>
                  <a:cubicBezTo>
                    <a:pt x="1168" y="307"/>
                    <a:pt x="1168" y="307"/>
                    <a:pt x="1168" y="307"/>
                  </a:cubicBezTo>
                  <a:cubicBezTo>
                    <a:pt x="1156" y="302"/>
                    <a:pt x="1156" y="302"/>
                    <a:pt x="1156" y="302"/>
                  </a:cubicBezTo>
                  <a:cubicBezTo>
                    <a:pt x="1152" y="296"/>
                    <a:pt x="1152" y="296"/>
                    <a:pt x="1152" y="296"/>
                  </a:cubicBezTo>
                  <a:cubicBezTo>
                    <a:pt x="1156" y="288"/>
                    <a:pt x="1156" y="288"/>
                    <a:pt x="1156" y="288"/>
                  </a:cubicBezTo>
                  <a:cubicBezTo>
                    <a:pt x="1166" y="274"/>
                    <a:pt x="1166" y="274"/>
                    <a:pt x="1166" y="274"/>
                  </a:cubicBezTo>
                  <a:cubicBezTo>
                    <a:pt x="1170" y="265"/>
                    <a:pt x="1170" y="265"/>
                    <a:pt x="1170" y="265"/>
                  </a:cubicBezTo>
                  <a:cubicBezTo>
                    <a:pt x="1172" y="263"/>
                    <a:pt x="1172" y="263"/>
                    <a:pt x="1172" y="263"/>
                  </a:cubicBezTo>
                  <a:cubicBezTo>
                    <a:pt x="1176" y="261"/>
                    <a:pt x="1176" y="261"/>
                    <a:pt x="1176" y="261"/>
                  </a:cubicBezTo>
                  <a:cubicBezTo>
                    <a:pt x="1188" y="256"/>
                    <a:pt x="1188" y="256"/>
                    <a:pt x="1188" y="256"/>
                  </a:cubicBezTo>
                  <a:cubicBezTo>
                    <a:pt x="1192" y="254"/>
                    <a:pt x="1192" y="254"/>
                    <a:pt x="1192" y="254"/>
                  </a:cubicBezTo>
                  <a:cubicBezTo>
                    <a:pt x="1194" y="251"/>
                    <a:pt x="1194" y="251"/>
                    <a:pt x="1194" y="251"/>
                  </a:cubicBezTo>
                  <a:cubicBezTo>
                    <a:pt x="1195" y="248"/>
                    <a:pt x="1195" y="248"/>
                    <a:pt x="1195" y="248"/>
                  </a:cubicBezTo>
                  <a:cubicBezTo>
                    <a:pt x="1193" y="243"/>
                    <a:pt x="1193" y="243"/>
                    <a:pt x="1193" y="243"/>
                  </a:cubicBezTo>
                  <a:cubicBezTo>
                    <a:pt x="1192" y="239"/>
                    <a:pt x="1192" y="239"/>
                    <a:pt x="1192" y="239"/>
                  </a:cubicBezTo>
                  <a:cubicBezTo>
                    <a:pt x="1190" y="236"/>
                    <a:pt x="1190" y="236"/>
                    <a:pt x="1190" y="236"/>
                  </a:cubicBezTo>
                  <a:cubicBezTo>
                    <a:pt x="1185" y="233"/>
                    <a:pt x="1185" y="233"/>
                    <a:pt x="1185" y="233"/>
                  </a:cubicBezTo>
                  <a:cubicBezTo>
                    <a:pt x="1184" y="231"/>
                    <a:pt x="1184" y="231"/>
                    <a:pt x="1184" y="231"/>
                  </a:cubicBezTo>
                  <a:cubicBezTo>
                    <a:pt x="1183" y="230"/>
                    <a:pt x="1183" y="230"/>
                    <a:pt x="1183" y="230"/>
                  </a:cubicBezTo>
                  <a:cubicBezTo>
                    <a:pt x="1183" y="229"/>
                    <a:pt x="1183" y="229"/>
                    <a:pt x="1183" y="229"/>
                  </a:cubicBezTo>
                  <a:cubicBezTo>
                    <a:pt x="1184" y="227"/>
                    <a:pt x="1184" y="227"/>
                    <a:pt x="1184" y="227"/>
                  </a:cubicBezTo>
                  <a:cubicBezTo>
                    <a:pt x="1186" y="222"/>
                    <a:pt x="1186" y="222"/>
                    <a:pt x="1186" y="222"/>
                  </a:cubicBezTo>
                  <a:cubicBezTo>
                    <a:pt x="1188" y="218"/>
                    <a:pt x="1188" y="218"/>
                    <a:pt x="1188" y="218"/>
                  </a:cubicBezTo>
                  <a:cubicBezTo>
                    <a:pt x="1191" y="216"/>
                    <a:pt x="1191" y="216"/>
                    <a:pt x="1191" y="216"/>
                  </a:cubicBezTo>
                  <a:cubicBezTo>
                    <a:pt x="1193" y="214"/>
                    <a:pt x="1193" y="214"/>
                    <a:pt x="1193" y="214"/>
                  </a:cubicBezTo>
                  <a:cubicBezTo>
                    <a:pt x="1196" y="213"/>
                    <a:pt x="1196" y="213"/>
                    <a:pt x="1196" y="213"/>
                  </a:cubicBezTo>
                  <a:cubicBezTo>
                    <a:pt x="1200" y="212"/>
                    <a:pt x="1200" y="212"/>
                    <a:pt x="1200" y="212"/>
                  </a:cubicBezTo>
                  <a:cubicBezTo>
                    <a:pt x="1204" y="209"/>
                    <a:pt x="1204" y="209"/>
                    <a:pt x="1204" y="209"/>
                  </a:cubicBezTo>
                  <a:cubicBezTo>
                    <a:pt x="1225" y="189"/>
                    <a:pt x="1225" y="189"/>
                    <a:pt x="1225" y="189"/>
                  </a:cubicBezTo>
                  <a:cubicBezTo>
                    <a:pt x="1226" y="187"/>
                    <a:pt x="1226" y="187"/>
                    <a:pt x="1226" y="187"/>
                  </a:cubicBezTo>
                  <a:cubicBezTo>
                    <a:pt x="1227" y="183"/>
                    <a:pt x="1227" y="183"/>
                    <a:pt x="1227" y="183"/>
                  </a:cubicBezTo>
                  <a:cubicBezTo>
                    <a:pt x="1227" y="178"/>
                    <a:pt x="1227" y="178"/>
                    <a:pt x="1227" y="178"/>
                  </a:cubicBezTo>
                  <a:cubicBezTo>
                    <a:pt x="1225" y="167"/>
                    <a:pt x="1225" y="167"/>
                    <a:pt x="1225" y="167"/>
                  </a:cubicBezTo>
                  <a:cubicBezTo>
                    <a:pt x="1222" y="157"/>
                    <a:pt x="1222" y="157"/>
                    <a:pt x="1222" y="157"/>
                  </a:cubicBezTo>
                  <a:cubicBezTo>
                    <a:pt x="1219" y="150"/>
                    <a:pt x="1219" y="150"/>
                    <a:pt x="1219" y="150"/>
                  </a:cubicBezTo>
                  <a:cubicBezTo>
                    <a:pt x="1216" y="146"/>
                    <a:pt x="1216" y="146"/>
                    <a:pt x="1216" y="146"/>
                  </a:cubicBezTo>
                  <a:cubicBezTo>
                    <a:pt x="1204" y="137"/>
                    <a:pt x="1204" y="137"/>
                    <a:pt x="1204" y="137"/>
                  </a:cubicBezTo>
                  <a:cubicBezTo>
                    <a:pt x="1204" y="134"/>
                    <a:pt x="1204" y="134"/>
                    <a:pt x="1204" y="134"/>
                  </a:cubicBezTo>
                  <a:cubicBezTo>
                    <a:pt x="1203" y="131"/>
                    <a:pt x="1203" y="131"/>
                    <a:pt x="1203" y="131"/>
                  </a:cubicBezTo>
                  <a:cubicBezTo>
                    <a:pt x="1204" y="128"/>
                    <a:pt x="1204" y="128"/>
                    <a:pt x="1204" y="128"/>
                  </a:cubicBezTo>
                  <a:cubicBezTo>
                    <a:pt x="1206" y="126"/>
                    <a:pt x="1206" y="126"/>
                    <a:pt x="1206" y="126"/>
                  </a:cubicBezTo>
                  <a:cubicBezTo>
                    <a:pt x="1208" y="125"/>
                    <a:pt x="1208" y="125"/>
                    <a:pt x="1208" y="125"/>
                  </a:cubicBezTo>
                  <a:cubicBezTo>
                    <a:pt x="1213" y="124"/>
                    <a:pt x="1213" y="124"/>
                    <a:pt x="1213" y="124"/>
                  </a:cubicBezTo>
                  <a:cubicBezTo>
                    <a:pt x="1215" y="123"/>
                    <a:pt x="1215" y="123"/>
                    <a:pt x="1215" y="123"/>
                  </a:cubicBezTo>
                  <a:cubicBezTo>
                    <a:pt x="1216" y="122"/>
                    <a:pt x="1216" y="122"/>
                    <a:pt x="1216" y="122"/>
                  </a:cubicBezTo>
                  <a:cubicBezTo>
                    <a:pt x="1218" y="121"/>
                    <a:pt x="1218" y="121"/>
                    <a:pt x="1218" y="121"/>
                  </a:cubicBezTo>
                  <a:cubicBezTo>
                    <a:pt x="1218" y="117"/>
                    <a:pt x="1218" y="117"/>
                    <a:pt x="1218" y="117"/>
                  </a:cubicBezTo>
                  <a:cubicBezTo>
                    <a:pt x="1214" y="99"/>
                    <a:pt x="1214" y="99"/>
                    <a:pt x="1214" y="99"/>
                  </a:cubicBezTo>
                  <a:cubicBezTo>
                    <a:pt x="1207" y="82"/>
                    <a:pt x="1207" y="82"/>
                    <a:pt x="1207" y="82"/>
                  </a:cubicBezTo>
                  <a:cubicBezTo>
                    <a:pt x="1207" y="78"/>
                    <a:pt x="1207" y="78"/>
                    <a:pt x="1207" y="78"/>
                  </a:cubicBezTo>
                  <a:cubicBezTo>
                    <a:pt x="1207" y="72"/>
                    <a:pt x="1207" y="72"/>
                    <a:pt x="1207" y="72"/>
                  </a:cubicBezTo>
                  <a:cubicBezTo>
                    <a:pt x="1209" y="68"/>
                    <a:pt x="1209" y="68"/>
                    <a:pt x="1209" y="68"/>
                  </a:cubicBezTo>
                  <a:cubicBezTo>
                    <a:pt x="1211" y="64"/>
                    <a:pt x="1211" y="64"/>
                    <a:pt x="1211" y="64"/>
                  </a:cubicBezTo>
                  <a:cubicBezTo>
                    <a:pt x="1212" y="60"/>
                    <a:pt x="1212" y="60"/>
                    <a:pt x="1212" y="60"/>
                  </a:cubicBezTo>
                  <a:cubicBezTo>
                    <a:pt x="1212" y="57"/>
                    <a:pt x="1212" y="57"/>
                    <a:pt x="1212" y="57"/>
                  </a:cubicBezTo>
                  <a:cubicBezTo>
                    <a:pt x="1206" y="54"/>
                    <a:pt x="1206" y="54"/>
                    <a:pt x="1206" y="54"/>
                  </a:cubicBezTo>
                  <a:cubicBezTo>
                    <a:pt x="1207" y="47"/>
                    <a:pt x="1207" y="47"/>
                    <a:pt x="1207" y="47"/>
                  </a:cubicBezTo>
                  <a:cubicBezTo>
                    <a:pt x="1205" y="56"/>
                    <a:pt x="1205" y="56"/>
                    <a:pt x="1205" y="56"/>
                  </a:cubicBezTo>
                  <a:cubicBezTo>
                    <a:pt x="1190" y="53"/>
                    <a:pt x="1190" y="53"/>
                    <a:pt x="1190" y="53"/>
                  </a:cubicBezTo>
                  <a:cubicBezTo>
                    <a:pt x="1188" y="54"/>
                    <a:pt x="1188" y="54"/>
                    <a:pt x="1188" y="54"/>
                  </a:cubicBezTo>
                  <a:cubicBezTo>
                    <a:pt x="1185" y="56"/>
                    <a:pt x="1185" y="56"/>
                    <a:pt x="1185" y="56"/>
                  </a:cubicBezTo>
                  <a:cubicBezTo>
                    <a:pt x="1179" y="61"/>
                    <a:pt x="1179" y="61"/>
                    <a:pt x="1179" y="61"/>
                  </a:cubicBezTo>
                  <a:cubicBezTo>
                    <a:pt x="1174" y="65"/>
                    <a:pt x="1174" y="65"/>
                    <a:pt x="1174" y="65"/>
                  </a:cubicBezTo>
                  <a:cubicBezTo>
                    <a:pt x="1169" y="66"/>
                    <a:pt x="1169" y="66"/>
                    <a:pt x="1169" y="66"/>
                  </a:cubicBezTo>
                  <a:cubicBezTo>
                    <a:pt x="1166" y="65"/>
                    <a:pt x="1166" y="65"/>
                    <a:pt x="1166" y="65"/>
                  </a:cubicBezTo>
                  <a:cubicBezTo>
                    <a:pt x="1164" y="63"/>
                    <a:pt x="1164" y="63"/>
                    <a:pt x="1164" y="63"/>
                  </a:cubicBezTo>
                  <a:cubicBezTo>
                    <a:pt x="1163" y="60"/>
                    <a:pt x="1163" y="60"/>
                    <a:pt x="1163" y="60"/>
                  </a:cubicBezTo>
                  <a:cubicBezTo>
                    <a:pt x="1162" y="53"/>
                    <a:pt x="1162" y="53"/>
                    <a:pt x="1162" y="53"/>
                  </a:cubicBezTo>
                  <a:cubicBezTo>
                    <a:pt x="1160" y="50"/>
                    <a:pt x="1160" y="50"/>
                    <a:pt x="1160" y="50"/>
                  </a:cubicBezTo>
                  <a:cubicBezTo>
                    <a:pt x="1155" y="48"/>
                    <a:pt x="1155" y="48"/>
                    <a:pt x="1155" y="48"/>
                  </a:cubicBezTo>
                  <a:cubicBezTo>
                    <a:pt x="1143" y="45"/>
                    <a:pt x="1143" y="45"/>
                    <a:pt x="1143" y="45"/>
                  </a:cubicBezTo>
                  <a:cubicBezTo>
                    <a:pt x="1138" y="42"/>
                    <a:pt x="1138" y="42"/>
                    <a:pt x="1138" y="42"/>
                  </a:cubicBezTo>
                  <a:cubicBezTo>
                    <a:pt x="1135" y="39"/>
                    <a:pt x="1135" y="39"/>
                    <a:pt x="1135" y="39"/>
                  </a:cubicBezTo>
                  <a:cubicBezTo>
                    <a:pt x="1134" y="36"/>
                    <a:pt x="1134" y="36"/>
                    <a:pt x="1134" y="36"/>
                  </a:cubicBezTo>
                  <a:cubicBezTo>
                    <a:pt x="1133" y="33"/>
                    <a:pt x="1133" y="33"/>
                    <a:pt x="1133" y="33"/>
                  </a:cubicBezTo>
                  <a:cubicBezTo>
                    <a:pt x="1134" y="16"/>
                    <a:pt x="1134" y="16"/>
                    <a:pt x="1134" y="16"/>
                  </a:cubicBezTo>
                  <a:cubicBezTo>
                    <a:pt x="1133" y="12"/>
                    <a:pt x="1133" y="12"/>
                    <a:pt x="1133" y="12"/>
                  </a:cubicBezTo>
                  <a:cubicBezTo>
                    <a:pt x="1131" y="8"/>
                    <a:pt x="1131" y="8"/>
                    <a:pt x="1131" y="8"/>
                  </a:cubicBezTo>
                  <a:cubicBezTo>
                    <a:pt x="1127" y="4"/>
                    <a:pt x="1127" y="4"/>
                    <a:pt x="1127" y="4"/>
                  </a:cubicBezTo>
                  <a:cubicBezTo>
                    <a:pt x="1123" y="1"/>
                    <a:pt x="1123" y="1"/>
                    <a:pt x="1123" y="1"/>
                  </a:cubicBezTo>
                  <a:cubicBezTo>
                    <a:pt x="1119" y="0"/>
                    <a:pt x="1119" y="0"/>
                    <a:pt x="1119" y="0"/>
                  </a:cubicBezTo>
                  <a:cubicBezTo>
                    <a:pt x="1116" y="0"/>
                    <a:pt x="1116" y="0"/>
                    <a:pt x="1116" y="0"/>
                  </a:cubicBezTo>
                  <a:cubicBezTo>
                    <a:pt x="1113" y="0"/>
                    <a:pt x="1113" y="0"/>
                    <a:pt x="1113" y="0"/>
                  </a:cubicBezTo>
                  <a:cubicBezTo>
                    <a:pt x="1107" y="3"/>
                    <a:pt x="1107" y="3"/>
                    <a:pt x="1107" y="3"/>
                  </a:cubicBezTo>
                  <a:cubicBezTo>
                    <a:pt x="1096" y="18"/>
                    <a:pt x="1096" y="18"/>
                    <a:pt x="1096" y="18"/>
                  </a:cubicBezTo>
                  <a:cubicBezTo>
                    <a:pt x="1094" y="22"/>
                    <a:pt x="1094" y="22"/>
                    <a:pt x="1094" y="22"/>
                  </a:cubicBezTo>
                  <a:cubicBezTo>
                    <a:pt x="1093" y="28"/>
                    <a:pt x="1093" y="28"/>
                    <a:pt x="1093" y="28"/>
                  </a:cubicBezTo>
                  <a:cubicBezTo>
                    <a:pt x="1095" y="38"/>
                    <a:pt x="1095" y="38"/>
                    <a:pt x="1095" y="38"/>
                  </a:cubicBezTo>
                  <a:cubicBezTo>
                    <a:pt x="1095" y="46"/>
                    <a:pt x="1095" y="46"/>
                    <a:pt x="1095" y="46"/>
                  </a:cubicBezTo>
                  <a:cubicBezTo>
                    <a:pt x="1093" y="50"/>
                    <a:pt x="1093" y="50"/>
                    <a:pt x="1093" y="50"/>
                  </a:cubicBezTo>
                  <a:cubicBezTo>
                    <a:pt x="1091" y="53"/>
                    <a:pt x="1091" y="53"/>
                    <a:pt x="1091" y="53"/>
                  </a:cubicBezTo>
                  <a:cubicBezTo>
                    <a:pt x="1089" y="55"/>
                    <a:pt x="1089" y="55"/>
                    <a:pt x="1089" y="55"/>
                  </a:cubicBezTo>
                  <a:cubicBezTo>
                    <a:pt x="1085" y="56"/>
                    <a:pt x="1085" y="56"/>
                    <a:pt x="1085" y="56"/>
                  </a:cubicBezTo>
                  <a:cubicBezTo>
                    <a:pt x="1076" y="59"/>
                    <a:pt x="1076" y="59"/>
                    <a:pt x="1076" y="59"/>
                  </a:cubicBezTo>
                  <a:cubicBezTo>
                    <a:pt x="1056" y="75"/>
                    <a:pt x="1056" y="75"/>
                    <a:pt x="1056" y="75"/>
                  </a:cubicBezTo>
                  <a:cubicBezTo>
                    <a:pt x="1052" y="80"/>
                    <a:pt x="1052" y="80"/>
                    <a:pt x="1052" y="80"/>
                  </a:cubicBezTo>
                  <a:cubicBezTo>
                    <a:pt x="1049" y="84"/>
                    <a:pt x="1049" y="84"/>
                    <a:pt x="1049" y="84"/>
                  </a:cubicBezTo>
                  <a:cubicBezTo>
                    <a:pt x="1048" y="88"/>
                    <a:pt x="1048" y="88"/>
                    <a:pt x="1048" y="88"/>
                  </a:cubicBezTo>
                  <a:cubicBezTo>
                    <a:pt x="1047" y="92"/>
                    <a:pt x="1047" y="92"/>
                    <a:pt x="1047" y="92"/>
                  </a:cubicBezTo>
                  <a:cubicBezTo>
                    <a:pt x="1046" y="96"/>
                    <a:pt x="1046" y="96"/>
                    <a:pt x="1046" y="96"/>
                  </a:cubicBezTo>
                  <a:cubicBezTo>
                    <a:pt x="1043" y="98"/>
                    <a:pt x="1043" y="98"/>
                    <a:pt x="1043" y="98"/>
                  </a:cubicBezTo>
                  <a:cubicBezTo>
                    <a:pt x="1039" y="99"/>
                    <a:pt x="1039" y="99"/>
                    <a:pt x="1039" y="99"/>
                  </a:cubicBezTo>
                  <a:cubicBezTo>
                    <a:pt x="1033" y="98"/>
                    <a:pt x="1033" y="98"/>
                    <a:pt x="1033" y="98"/>
                  </a:cubicBezTo>
                  <a:cubicBezTo>
                    <a:pt x="1029" y="98"/>
                    <a:pt x="1029" y="98"/>
                    <a:pt x="1029" y="98"/>
                  </a:cubicBezTo>
                  <a:cubicBezTo>
                    <a:pt x="1024" y="99"/>
                    <a:pt x="1024" y="99"/>
                    <a:pt x="1024" y="99"/>
                  </a:cubicBezTo>
                  <a:cubicBezTo>
                    <a:pt x="1021" y="102"/>
                    <a:pt x="1021" y="102"/>
                    <a:pt x="1021" y="102"/>
                  </a:cubicBezTo>
                  <a:cubicBezTo>
                    <a:pt x="1017" y="103"/>
                    <a:pt x="1017" y="103"/>
                    <a:pt x="1017" y="103"/>
                  </a:cubicBezTo>
                  <a:cubicBezTo>
                    <a:pt x="1014" y="103"/>
                    <a:pt x="1014" y="103"/>
                    <a:pt x="1014" y="103"/>
                  </a:cubicBezTo>
                  <a:cubicBezTo>
                    <a:pt x="1005" y="102"/>
                    <a:pt x="1005" y="102"/>
                    <a:pt x="1005" y="102"/>
                  </a:cubicBezTo>
                  <a:cubicBezTo>
                    <a:pt x="998" y="103"/>
                    <a:pt x="998" y="103"/>
                    <a:pt x="998" y="103"/>
                  </a:cubicBezTo>
                  <a:cubicBezTo>
                    <a:pt x="986" y="107"/>
                    <a:pt x="986" y="107"/>
                    <a:pt x="986" y="107"/>
                  </a:cubicBezTo>
                  <a:cubicBezTo>
                    <a:pt x="981" y="111"/>
                    <a:pt x="981" y="111"/>
                    <a:pt x="981" y="111"/>
                  </a:cubicBezTo>
                  <a:cubicBezTo>
                    <a:pt x="978" y="115"/>
                    <a:pt x="978" y="115"/>
                    <a:pt x="978" y="115"/>
                  </a:cubicBezTo>
                  <a:cubicBezTo>
                    <a:pt x="980" y="130"/>
                    <a:pt x="980" y="130"/>
                    <a:pt x="980" y="130"/>
                  </a:cubicBezTo>
                  <a:cubicBezTo>
                    <a:pt x="980" y="134"/>
                    <a:pt x="980" y="134"/>
                    <a:pt x="980" y="134"/>
                  </a:cubicBezTo>
                  <a:cubicBezTo>
                    <a:pt x="980" y="139"/>
                    <a:pt x="980" y="139"/>
                    <a:pt x="980" y="139"/>
                  </a:cubicBezTo>
                  <a:cubicBezTo>
                    <a:pt x="975" y="157"/>
                    <a:pt x="975" y="157"/>
                    <a:pt x="975" y="157"/>
                  </a:cubicBezTo>
                  <a:cubicBezTo>
                    <a:pt x="975" y="162"/>
                    <a:pt x="975" y="162"/>
                    <a:pt x="975" y="162"/>
                  </a:cubicBezTo>
                  <a:cubicBezTo>
                    <a:pt x="975" y="167"/>
                    <a:pt x="975" y="167"/>
                    <a:pt x="975" y="167"/>
                  </a:cubicBezTo>
                  <a:cubicBezTo>
                    <a:pt x="976" y="178"/>
                    <a:pt x="976" y="178"/>
                    <a:pt x="976" y="178"/>
                  </a:cubicBezTo>
                  <a:cubicBezTo>
                    <a:pt x="975" y="184"/>
                    <a:pt x="975" y="184"/>
                    <a:pt x="975" y="184"/>
                  </a:cubicBezTo>
                  <a:cubicBezTo>
                    <a:pt x="973" y="192"/>
                    <a:pt x="973" y="192"/>
                    <a:pt x="973" y="192"/>
                  </a:cubicBezTo>
                  <a:cubicBezTo>
                    <a:pt x="968" y="203"/>
                    <a:pt x="968" y="203"/>
                    <a:pt x="968" y="203"/>
                  </a:cubicBezTo>
                  <a:cubicBezTo>
                    <a:pt x="964" y="208"/>
                    <a:pt x="964" y="208"/>
                    <a:pt x="964" y="208"/>
                  </a:cubicBezTo>
                  <a:cubicBezTo>
                    <a:pt x="960" y="211"/>
                    <a:pt x="960" y="211"/>
                    <a:pt x="960" y="211"/>
                  </a:cubicBezTo>
                  <a:cubicBezTo>
                    <a:pt x="955" y="210"/>
                    <a:pt x="955" y="210"/>
                    <a:pt x="955" y="210"/>
                  </a:cubicBezTo>
                  <a:cubicBezTo>
                    <a:pt x="936" y="205"/>
                    <a:pt x="936" y="205"/>
                    <a:pt x="936" y="205"/>
                  </a:cubicBezTo>
                  <a:cubicBezTo>
                    <a:pt x="933" y="204"/>
                    <a:pt x="933" y="204"/>
                    <a:pt x="933" y="204"/>
                  </a:cubicBezTo>
                  <a:cubicBezTo>
                    <a:pt x="931" y="204"/>
                    <a:pt x="931" y="204"/>
                    <a:pt x="931" y="204"/>
                  </a:cubicBezTo>
                  <a:cubicBezTo>
                    <a:pt x="926" y="206"/>
                    <a:pt x="926" y="206"/>
                    <a:pt x="926" y="206"/>
                  </a:cubicBezTo>
                  <a:cubicBezTo>
                    <a:pt x="927" y="213"/>
                    <a:pt x="927" y="213"/>
                    <a:pt x="927" y="213"/>
                  </a:cubicBezTo>
                  <a:cubicBezTo>
                    <a:pt x="931" y="223"/>
                    <a:pt x="931" y="223"/>
                    <a:pt x="931" y="223"/>
                  </a:cubicBezTo>
                  <a:cubicBezTo>
                    <a:pt x="932" y="228"/>
                    <a:pt x="932" y="228"/>
                    <a:pt x="932" y="228"/>
                  </a:cubicBezTo>
                  <a:cubicBezTo>
                    <a:pt x="931" y="232"/>
                    <a:pt x="931" y="232"/>
                    <a:pt x="931" y="232"/>
                  </a:cubicBezTo>
                  <a:cubicBezTo>
                    <a:pt x="930" y="234"/>
                    <a:pt x="930" y="234"/>
                    <a:pt x="930" y="234"/>
                  </a:cubicBezTo>
                  <a:cubicBezTo>
                    <a:pt x="927" y="237"/>
                    <a:pt x="927" y="237"/>
                    <a:pt x="927" y="237"/>
                  </a:cubicBezTo>
                  <a:cubicBezTo>
                    <a:pt x="924" y="238"/>
                    <a:pt x="924" y="238"/>
                    <a:pt x="924" y="238"/>
                  </a:cubicBezTo>
                  <a:cubicBezTo>
                    <a:pt x="917" y="242"/>
                    <a:pt x="917" y="242"/>
                    <a:pt x="917" y="242"/>
                  </a:cubicBezTo>
                  <a:cubicBezTo>
                    <a:pt x="914" y="244"/>
                    <a:pt x="914" y="244"/>
                    <a:pt x="914" y="244"/>
                  </a:cubicBezTo>
                  <a:cubicBezTo>
                    <a:pt x="911" y="250"/>
                    <a:pt x="911" y="250"/>
                    <a:pt x="911" y="250"/>
                  </a:cubicBezTo>
                  <a:cubicBezTo>
                    <a:pt x="908" y="258"/>
                    <a:pt x="908" y="258"/>
                    <a:pt x="908" y="258"/>
                  </a:cubicBezTo>
                  <a:cubicBezTo>
                    <a:pt x="904" y="276"/>
                    <a:pt x="904" y="276"/>
                    <a:pt x="904" y="276"/>
                  </a:cubicBezTo>
                  <a:cubicBezTo>
                    <a:pt x="898" y="274"/>
                    <a:pt x="898" y="274"/>
                    <a:pt x="898" y="274"/>
                  </a:cubicBezTo>
                  <a:cubicBezTo>
                    <a:pt x="891" y="267"/>
                    <a:pt x="891" y="267"/>
                    <a:pt x="891" y="267"/>
                  </a:cubicBezTo>
                  <a:cubicBezTo>
                    <a:pt x="886" y="265"/>
                    <a:pt x="886" y="265"/>
                    <a:pt x="886" y="265"/>
                  </a:cubicBezTo>
                  <a:cubicBezTo>
                    <a:pt x="884" y="262"/>
                    <a:pt x="884" y="262"/>
                    <a:pt x="884" y="262"/>
                  </a:cubicBezTo>
                  <a:cubicBezTo>
                    <a:pt x="878" y="254"/>
                    <a:pt x="878" y="254"/>
                    <a:pt x="878" y="254"/>
                  </a:cubicBezTo>
                  <a:cubicBezTo>
                    <a:pt x="875" y="252"/>
                    <a:pt x="875" y="252"/>
                    <a:pt x="875" y="252"/>
                  </a:cubicBezTo>
                  <a:cubicBezTo>
                    <a:pt x="872" y="252"/>
                    <a:pt x="872" y="252"/>
                    <a:pt x="872" y="252"/>
                  </a:cubicBezTo>
                  <a:cubicBezTo>
                    <a:pt x="867" y="254"/>
                    <a:pt x="867" y="254"/>
                    <a:pt x="867" y="254"/>
                  </a:cubicBezTo>
                  <a:cubicBezTo>
                    <a:pt x="862" y="254"/>
                    <a:pt x="862" y="254"/>
                    <a:pt x="862" y="254"/>
                  </a:cubicBezTo>
                  <a:cubicBezTo>
                    <a:pt x="855" y="250"/>
                    <a:pt x="855" y="250"/>
                    <a:pt x="855" y="250"/>
                  </a:cubicBezTo>
                  <a:cubicBezTo>
                    <a:pt x="851" y="250"/>
                    <a:pt x="851" y="250"/>
                    <a:pt x="851" y="250"/>
                  </a:cubicBezTo>
                  <a:cubicBezTo>
                    <a:pt x="848" y="251"/>
                    <a:pt x="848" y="251"/>
                    <a:pt x="848" y="251"/>
                  </a:cubicBezTo>
                  <a:cubicBezTo>
                    <a:pt x="846" y="254"/>
                    <a:pt x="846" y="254"/>
                    <a:pt x="846" y="254"/>
                  </a:cubicBezTo>
                  <a:cubicBezTo>
                    <a:pt x="844" y="260"/>
                    <a:pt x="844" y="260"/>
                    <a:pt x="844" y="260"/>
                  </a:cubicBezTo>
                  <a:cubicBezTo>
                    <a:pt x="842" y="262"/>
                    <a:pt x="842" y="262"/>
                    <a:pt x="842" y="262"/>
                  </a:cubicBezTo>
                  <a:cubicBezTo>
                    <a:pt x="840" y="263"/>
                    <a:pt x="840" y="263"/>
                    <a:pt x="840" y="263"/>
                  </a:cubicBezTo>
                  <a:cubicBezTo>
                    <a:pt x="835" y="265"/>
                    <a:pt x="835" y="265"/>
                    <a:pt x="835" y="265"/>
                  </a:cubicBezTo>
                  <a:cubicBezTo>
                    <a:pt x="833" y="266"/>
                    <a:pt x="833" y="266"/>
                    <a:pt x="833" y="266"/>
                  </a:cubicBezTo>
                  <a:cubicBezTo>
                    <a:pt x="831" y="268"/>
                    <a:pt x="831" y="268"/>
                    <a:pt x="831" y="268"/>
                  </a:cubicBezTo>
                  <a:cubicBezTo>
                    <a:pt x="831" y="271"/>
                    <a:pt x="831" y="271"/>
                    <a:pt x="831" y="271"/>
                  </a:cubicBezTo>
                  <a:cubicBezTo>
                    <a:pt x="832" y="273"/>
                    <a:pt x="832" y="273"/>
                    <a:pt x="832" y="273"/>
                  </a:cubicBezTo>
                  <a:cubicBezTo>
                    <a:pt x="831" y="276"/>
                    <a:pt x="831" y="276"/>
                    <a:pt x="831" y="276"/>
                  </a:cubicBezTo>
                  <a:cubicBezTo>
                    <a:pt x="830" y="279"/>
                    <a:pt x="830" y="279"/>
                    <a:pt x="830" y="279"/>
                  </a:cubicBezTo>
                  <a:cubicBezTo>
                    <a:pt x="828" y="281"/>
                    <a:pt x="828" y="281"/>
                    <a:pt x="828" y="281"/>
                  </a:cubicBezTo>
                  <a:cubicBezTo>
                    <a:pt x="820" y="284"/>
                    <a:pt x="820" y="284"/>
                    <a:pt x="820" y="284"/>
                  </a:cubicBezTo>
                  <a:cubicBezTo>
                    <a:pt x="816" y="286"/>
                    <a:pt x="816" y="286"/>
                    <a:pt x="816" y="286"/>
                  </a:cubicBezTo>
                  <a:cubicBezTo>
                    <a:pt x="815" y="288"/>
                    <a:pt x="815" y="288"/>
                    <a:pt x="815" y="288"/>
                  </a:cubicBezTo>
                  <a:cubicBezTo>
                    <a:pt x="814" y="291"/>
                    <a:pt x="814" y="291"/>
                    <a:pt x="814" y="291"/>
                  </a:cubicBezTo>
                  <a:cubicBezTo>
                    <a:pt x="812" y="295"/>
                    <a:pt x="812" y="295"/>
                    <a:pt x="812" y="295"/>
                  </a:cubicBezTo>
                  <a:cubicBezTo>
                    <a:pt x="806" y="301"/>
                    <a:pt x="806" y="301"/>
                    <a:pt x="806" y="301"/>
                  </a:cubicBezTo>
                  <a:cubicBezTo>
                    <a:pt x="782" y="308"/>
                    <a:pt x="782" y="308"/>
                    <a:pt x="782" y="308"/>
                  </a:cubicBezTo>
                  <a:cubicBezTo>
                    <a:pt x="779" y="311"/>
                    <a:pt x="779" y="311"/>
                    <a:pt x="779" y="311"/>
                  </a:cubicBezTo>
                  <a:cubicBezTo>
                    <a:pt x="779" y="314"/>
                    <a:pt x="779" y="314"/>
                    <a:pt x="779" y="314"/>
                  </a:cubicBezTo>
                  <a:cubicBezTo>
                    <a:pt x="781" y="317"/>
                    <a:pt x="781" y="317"/>
                    <a:pt x="781" y="317"/>
                  </a:cubicBezTo>
                  <a:cubicBezTo>
                    <a:pt x="785" y="323"/>
                    <a:pt x="785" y="323"/>
                    <a:pt x="785" y="323"/>
                  </a:cubicBezTo>
                  <a:cubicBezTo>
                    <a:pt x="787" y="326"/>
                    <a:pt x="787" y="326"/>
                    <a:pt x="787" y="326"/>
                  </a:cubicBezTo>
                  <a:cubicBezTo>
                    <a:pt x="787" y="329"/>
                    <a:pt x="787" y="329"/>
                    <a:pt x="787" y="329"/>
                  </a:cubicBezTo>
                  <a:cubicBezTo>
                    <a:pt x="787" y="332"/>
                    <a:pt x="787" y="332"/>
                    <a:pt x="787" y="332"/>
                  </a:cubicBezTo>
                  <a:cubicBezTo>
                    <a:pt x="785" y="337"/>
                    <a:pt x="785" y="337"/>
                    <a:pt x="785" y="337"/>
                  </a:cubicBezTo>
                  <a:cubicBezTo>
                    <a:pt x="786" y="339"/>
                    <a:pt x="786" y="339"/>
                    <a:pt x="786" y="339"/>
                  </a:cubicBezTo>
                  <a:cubicBezTo>
                    <a:pt x="788" y="343"/>
                    <a:pt x="788" y="343"/>
                    <a:pt x="788" y="343"/>
                  </a:cubicBezTo>
                  <a:cubicBezTo>
                    <a:pt x="788" y="345"/>
                    <a:pt x="788" y="345"/>
                    <a:pt x="788" y="345"/>
                  </a:cubicBezTo>
                  <a:cubicBezTo>
                    <a:pt x="787" y="348"/>
                    <a:pt x="787" y="348"/>
                    <a:pt x="787" y="348"/>
                  </a:cubicBezTo>
                  <a:cubicBezTo>
                    <a:pt x="784" y="351"/>
                    <a:pt x="784" y="351"/>
                    <a:pt x="784" y="351"/>
                  </a:cubicBezTo>
                  <a:cubicBezTo>
                    <a:pt x="781" y="356"/>
                    <a:pt x="781" y="356"/>
                    <a:pt x="781" y="356"/>
                  </a:cubicBezTo>
                  <a:cubicBezTo>
                    <a:pt x="780" y="360"/>
                    <a:pt x="780" y="360"/>
                    <a:pt x="780" y="360"/>
                  </a:cubicBezTo>
                  <a:cubicBezTo>
                    <a:pt x="782" y="364"/>
                    <a:pt x="782" y="364"/>
                    <a:pt x="782" y="364"/>
                  </a:cubicBezTo>
                  <a:cubicBezTo>
                    <a:pt x="786" y="368"/>
                    <a:pt x="786" y="368"/>
                    <a:pt x="786" y="368"/>
                  </a:cubicBezTo>
                  <a:cubicBezTo>
                    <a:pt x="787" y="371"/>
                    <a:pt x="787" y="371"/>
                    <a:pt x="787" y="371"/>
                  </a:cubicBezTo>
                  <a:cubicBezTo>
                    <a:pt x="789" y="379"/>
                    <a:pt x="789" y="379"/>
                    <a:pt x="789" y="379"/>
                  </a:cubicBezTo>
                  <a:cubicBezTo>
                    <a:pt x="791" y="383"/>
                    <a:pt x="791" y="383"/>
                    <a:pt x="791" y="383"/>
                  </a:cubicBezTo>
                  <a:cubicBezTo>
                    <a:pt x="798" y="388"/>
                    <a:pt x="798" y="388"/>
                    <a:pt x="798" y="388"/>
                  </a:cubicBezTo>
                  <a:cubicBezTo>
                    <a:pt x="801" y="391"/>
                    <a:pt x="801" y="391"/>
                    <a:pt x="801" y="391"/>
                  </a:cubicBezTo>
                  <a:cubicBezTo>
                    <a:pt x="802" y="396"/>
                    <a:pt x="802" y="396"/>
                    <a:pt x="802" y="396"/>
                  </a:cubicBezTo>
                  <a:cubicBezTo>
                    <a:pt x="801" y="398"/>
                    <a:pt x="801" y="398"/>
                    <a:pt x="801" y="398"/>
                  </a:cubicBezTo>
                  <a:cubicBezTo>
                    <a:pt x="793" y="404"/>
                    <a:pt x="793" y="404"/>
                    <a:pt x="793" y="404"/>
                  </a:cubicBezTo>
                  <a:cubicBezTo>
                    <a:pt x="790" y="405"/>
                    <a:pt x="790" y="405"/>
                    <a:pt x="790" y="405"/>
                  </a:cubicBezTo>
                  <a:cubicBezTo>
                    <a:pt x="785" y="406"/>
                    <a:pt x="785" y="406"/>
                    <a:pt x="785" y="406"/>
                  </a:cubicBezTo>
                  <a:cubicBezTo>
                    <a:pt x="776" y="404"/>
                    <a:pt x="776" y="404"/>
                    <a:pt x="776" y="404"/>
                  </a:cubicBezTo>
                  <a:cubicBezTo>
                    <a:pt x="771" y="403"/>
                    <a:pt x="771" y="403"/>
                    <a:pt x="771" y="403"/>
                  </a:cubicBezTo>
                  <a:cubicBezTo>
                    <a:pt x="762" y="403"/>
                    <a:pt x="762" y="403"/>
                    <a:pt x="762" y="403"/>
                  </a:cubicBezTo>
                  <a:cubicBezTo>
                    <a:pt x="759" y="402"/>
                    <a:pt x="759" y="402"/>
                    <a:pt x="759" y="402"/>
                  </a:cubicBezTo>
                  <a:cubicBezTo>
                    <a:pt x="756" y="400"/>
                    <a:pt x="756" y="400"/>
                    <a:pt x="756" y="400"/>
                  </a:cubicBezTo>
                  <a:cubicBezTo>
                    <a:pt x="750" y="394"/>
                    <a:pt x="750" y="394"/>
                    <a:pt x="750" y="394"/>
                  </a:cubicBezTo>
                  <a:cubicBezTo>
                    <a:pt x="747" y="393"/>
                    <a:pt x="747" y="393"/>
                    <a:pt x="747" y="393"/>
                  </a:cubicBezTo>
                  <a:cubicBezTo>
                    <a:pt x="743" y="392"/>
                    <a:pt x="743" y="392"/>
                    <a:pt x="743" y="392"/>
                  </a:cubicBezTo>
                  <a:cubicBezTo>
                    <a:pt x="740" y="392"/>
                    <a:pt x="740" y="392"/>
                    <a:pt x="740" y="392"/>
                  </a:cubicBezTo>
                  <a:cubicBezTo>
                    <a:pt x="735" y="393"/>
                    <a:pt x="735" y="393"/>
                    <a:pt x="735" y="393"/>
                  </a:cubicBezTo>
                  <a:cubicBezTo>
                    <a:pt x="729" y="397"/>
                    <a:pt x="729" y="397"/>
                    <a:pt x="729" y="397"/>
                  </a:cubicBezTo>
                  <a:cubicBezTo>
                    <a:pt x="725" y="398"/>
                    <a:pt x="725" y="398"/>
                    <a:pt x="725" y="398"/>
                  </a:cubicBezTo>
                  <a:cubicBezTo>
                    <a:pt x="721" y="398"/>
                    <a:pt x="721" y="398"/>
                    <a:pt x="721" y="398"/>
                  </a:cubicBezTo>
                  <a:cubicBezTo>
                    <a:pt x="715" y="394"/>
                    <a:pt x="715" y="394"/>
                    <a:pt x="715" y="394"/>
                  </a:cubicBezTo>
                  <a:cubicBezTo>
                    <a:pt x="710" y="394"/>
                    <a:pt x="710" y="394"/>
                    <a:pt x="710" y="394"/>
                  </a:cubicBezTo>
                  <a:cubicBezTo>
                    <a:pt x="704" y="396"/>
                    <a:pt x="704" y="396"/>
                    <a:pt x="704" y="396"/>
                  </a:cubicBezTo>
                  <a:cubicBezTo>
                    <a:pt x="692" y="403"/>
                    <a:pt x="692" y="403"/>
                    <a:pt x="692" y="403"/>
                  </a:cubicBezTo>
                  <a:cubicBezTo>
                    <a:pt x="685" y="406"/>
                    <a:pt x="685" y="406"/>
                    <a:pt x="685" y="406"/>
                  </a:cubicBezTo>
                  <a:cubicBezTo>
                    <a:pt x="681" y="407"/>
                    <a:pt x="681" y="407"/>
                    <a:pt x="681" y="407"/>
                  </a:cubicBezTo>
                  <a:cubicBezTo>
                    <a:pt x="679" y="407"/>
                    <a:pt x="679" y="407"/>
                    <a:pt x="679" y="407"/>
                  </a:cubicBezTo>
                  <a:cubicBezTo>
                    <a:pt x="674" y="404"/>
                    <a:pt x="674" y="404"/>
                    <a:pt x="674" y="404"/>
                  </a:cubicBezTo>
                  <a:cubicBezTo>
                    <a:pt x="670" y="406"/>
                    <a:pt x="670" y="406"/>
                    <a:pt x="670" y="406"/>
                  </a:cubicBezTo>
                  <a:cubicBezTo>
                    <a:pt x="659" y="409"/>
                    <a:pt x="659" y="409"/>
                    <a:pt x="659" y="409"/>
                  </a:cubicBezTo>
                  <a:cubicBezTo>
                    <a:pt x="655" y="411"/>
                    <a:pt x="655" y="411"/>
                    <a:pt x="655" y="411"/>
                  </a:cubicBezTo>
                  <a:cubicBezTo>
                    <a:pt x="649" y="415"/>
                    <a:pt x="649" y="415"/>
                    <a:pt x="649" y="415"/>
                  </a:cubicBezTo>
                  <a:cubicBezTo>
                    <a:pt x="646" y="412"/>
                    <a:pt x="646" y="412"/>
                    <a:pt x="646" y="412"/>
                  </a:cubicBezTo>
                  <a:cubicBezTo>
                    <a:pt x="644" y="409"/>
                    <a:pt x="644" y="409"/>
                    <a:pt x="644" y="409"/>
                  </a:cubicBezTo>
                  <a:cubicBezTo>
                    <a:pt x="641" y="407"/>
                    <a:pt x="641" y="407"/>
                    <a:pt x="641" y="407"/>
                  </a:cubicBezTo>
                  <a:cubicBezTo>
                    <a:pt x="636" y="405"/>
                    <a:pt x="636" y="405"/>
                    <a:pt x="636" y="405"/>
                  </a:cubicBezTo>
                  <a:cubicBezTo>
                    <a:pt x="634" y="401"/>
                    <a:pt x="634" y="401"/>
                    <a:pt x="634" y="401"/>
                  </a:cubicBezTo>
                  <a:cubicBezTo>
                    <a:pt x="634" y="396"/>
                    <a:pt x="634" y="396"/>
                    <a:pt x="634" y="396"/>
                  </a:cubicBezTo>
                  <a:cubicBezTo>
                    <a:pt x="633" y="390"/>
                    <a:pt x="633" y="390"/>
                    <a:pt x="633" y="390"/>
                  </a:cubicBezTo>
                  <a:cubicBezTo>
                    <a:pt x="629" y="383"/>
                    <a:pt x="629" y="383"/>
                    <a:pt x="629" y="383"/>
                  </a:cubicBezTo>
                  <a:cubicBezTo>
                    <a:pt x="627" y="382"/>
                    <a:pt x="627" y="382"/>
                    <a:pt x="627" y="382"/>
                  </a:cubicBezTo>
                  <a:cubicBezTo>
                    <a:pt x="618" y="387"/>
                    <a:pt x="618" y="387"/>
                    <a:pt x="618" y="387"/>
                  </a:cubicBezTo>
                  <a:cubicBezTo>
                    <a:pt x="613" y="382"/>
                    <a:pt x="613" y="382"/>
                    <a:pt x="613" y="382"/>
                  </a:cubicBezTo>
                  <a:cubicBezTo>
                    <a:pt x="608" y="385"/>
                    <a:pt x="608" y="385"/>
                    <a:pt x="608" y="385"/>
                  </a:cubicBezTo>
                  <a:cubicBezTo>
                    <a:pt x="602" y="393"/>
                    <a:pt x="602" y="393"/>
                    <a:pt x="602" y="393"/>
                  </a:cubicBezTo>
                  <a:cubicBezTo>
                    <a:pt x="597" y="397"/>
                    <a:pt x="597" y="397"/>
                    <a:pt x="597" y="397"/>
                  </a:cubicBezTo>
                  <a:cubicBezTo>
                    <a:pt x="592" y="396"/>
                    <a:pt x="592" y="396"/>
                    <a:pt x="592" y="396"/>
                  </a:cubicBezTo>
                  <a:cubicBezTo>
                    <a:pt x="590" y="393"/>
                    <a:pt x="590" y="393"/>
                    <a:pt x="590" y="393"/>
                  </a:cubicBezTo>
                  <a:cubicBezTo>
                    <a:pt x="588" y="389"/>
                    <a:pt x="588" y="389"/>
                    <a:pt x="588" y="389"/>
                  </a:cubicBezTo>
                  <a:cubicBezTo>
                    <a:pt x="586" y="385"/>
                    <a:pt x="586" y="385"/>
                    <a:pt x="586" y="385"/>
                  </a:cubicBezTo>
                  <a:cubicBezTo>
                    <a:pt x="582" y="382"/>
                    <a:pt x="582" y="382"/>
                    <a:pt x="582" y="382"/>
                  </a:cubicBezTo>
                  <a:cubicBezTo>
                    <a:pt x="578" y="381"/>
                    <a:pt x="578" y="381"/>
                    <a:pt x="578" y="381"/>
                  </a:cubicBezTo>
                  <a:cubicBezTo>
                    <a:pt x="569" y="382"/>
                    <a:pt x="569" y="382"/>
                    <a:pt x="569" y="382"/>
                  </a:cubicBezTo>
                  <a:cubicBezTo>
                    <a:pt x="561" y="379"/>
                    <a:pt x="561" y="379"/>
                    <a:pt x="561" y="379"/>
                  </a:cubicBezTo>
                  <a:cubicBezTo>
                    <a:pt x="557" y="371"/>
                    <a:pt x="557" y="371"/>
                    <a:pt x="557" y="371"/>
                  </a:cubicBezTo>
                  <a:cubicBezTo>
                    <a:pt x="554" y="363"/>
                    <a:pt x="554" y="363"/>
                    <a:pt x="554" y="363"/>
                  </a:cubicBezTo>
                  <a:cubicBezTo>
                    <a:pt x="549" y="359"/>
                    <a:pt x="549" y="359"/>
                    <a:pt x="549" y="359"/>
                  </a:cubicBezTo>
                  <a:cubicBezTo>
                    <a:pt x="545" y="358"/>
                    <a:pt x="545" y="358"/>
                    <a:pt x="545" y="358"/>
                  </a:cubicBezTo>
                  <a:cubicBezTo>
                    <a:pt x="541" y="359"/>
                    <a:pt x="541" y="359"/>
                    <a:pt x="541" y="359"/>
                  </a:cubicBezTo>
                  <a:cubicBezTo>
                    <a:pt x="538" y="362"/>
                    <a:pt x="538" y="362"/>
                    <a:pt x="538" y="362"/>
                  </a:cubicBezTo>
                  <a:cubicBezTo>
                    <a:pt x="536" y="364"/>
                    <a:pt x="536" y="364"/>
                    <a:pt x="536" y="364"/>
                  </a:cubicBezTo>
                  <a:cubicBezTo>
                    <a:pt x="534" y="368"/>
                    <a:pt x="534" y="368"/>
                    <a:pt x="534" y="368"/>
                  </a:cubicBezTo>
                  <a:cubicBezTo>
                    <a:pt x="530" y="379"/>
                    <a:pt x="530" y="379"/>
                    <a:pt x="530" y="379"/>
                  </a:cubicBezTo>
                  <a:cubicBezTo>
                    <a:pt x="527" y="382"/>
                    <a:pt x="527" y="382"/>
                    <a:pt x="527" y="382"/>
                  </a:cubicBezTo>
                  <a:cubicBezTo>
                    <a:pt x="525" y="385"/>
                    <a:pt x="525" y="385"/>
                    <a:pt x="525" y="385"/>
                  </a:cubicBezTo>
                  <a:cubicBezTo>
                    <a:pt x="520" y="388"/>
                    <a:pt x="520" y="388"/>
                    <a:pt x="520" y="388"/>
                  </a:cubicBezTo>
                  <a:cubicBezTo>
                    <a:pt x="517" y="391"/>
                    <a:pt x="517" y="391"/>
                    <a:pt x="517" y="391"/>
                  </a:cubicBezTo>
                  <a:cubicBezTo>
                    <a:pt x="517" y="400"/>
                    <a:pt x="517" y="400"/>
                    <a:pt x="517" y="400"/>
                  </a:cubicBezTo>
                  <a:cubicBezTo>
                    <a:pt x="523" y="412"/>
                    <a:pt x="523" y="412"/>
                    <a:pt x="523" y="412"/>
                  </a:cubicBezTo>
                  <a:cubicBezTo>
                    <a:pt x="525" y="418"/>
                    <a:pt x="525" y="418"/>
                    <a:pt x="525" y="418"/>
                  </a:cubicBezTo>
                  <a:cubicBezTo>
                    <a:pt x="526" y="424"/>
                    <a:pt x="526" y="424"/>
                    <a:pt x="526" y="424"/>
                  </a:cubicBezTo>
                  <a:cubicBezTo>
                    <a:pt x="528" y="428"/>
                    <a:pt x="528" y="428"/>
                    <a:pt x="528" y="428"/>
                  </a:cubicBezTo>
                  <a:cubicBezTo>
                    <a:pt x="529" y="429"/>
                    <a:pt x="529" y="429"/>
                    <a:pt x="529" y="429"/>
                  </a:cubicBezTo>
                  <a:cubicBezTo>
                    <a:pt x="534" y="432"/>
                    <a:pt x="534" y="432"/>
                    <a:pt x="534" y="432"/>
                  </a:cubicBezTo>
                  <a:cubicBezTo>
                    <a:pt x="538" y="435"/>
                    <a:pt x="538" y="435"/>
                    <a:pt x="538" y="435"/>
                  </a:cubicBezTo>
                  <a:cubicBezTo>
                    <a:pt x="539" y="439"/>
                    <a:pt x="539" y="439"/>
                    <a:pt x="539" y="439"/>
                  </a:cubicBezTo>
                  <a:cubicBezTo>
                    <a:pt x="541" y="445"/>
                    <a:pt x="541" y="445"/>
                    <a:pt x="541" y="445"/>
                  </a:cubicBezTo>
                  <a:cubicBezTo>
                    <a:pt x="541" y="449"/>
                    <a:pt x="541" y="449"/>
                    <a:pt x="541" y="449"/>
                  </a:cubicBezTo>
                  <a:cubicBezTo>
                    <a:pt x="541" y="453"/>
                    <a:pt x="541" y="453"/>
                    <a:pt x="541" y="453"/>
                  </a:cubicBezTo>
                  <a:cubicBezTo>
                    <a:pt x="540" y="457"/>
                    <a:pt x="540" y="457"/>
                    <a:pt x="540" y="457"/>
                  </a:cubicBezTo>
                  <a:cubicBezTo>
                    <a:pt x="538" y="460"/>
                    <a:pt x="538" y="460"/>
                    <a:pt x="538" y="460"/>
                  </a:cubicBezTo>
                  <a:cubicBezTo>
                    <a:pt x="536" y="463"/>
                    <a:pt x="536" y="463"/>
                    <a:pt x="536" y="463"/>
                  </a:cubicBezTo>
                  <a:cubicBezTo>
                    <a:pt x="536" y="468"/>
                    <a:pt x="536" y="468"/>
                    <a:pt x="536" y="468"/>
                  </a:cubicBezTo>
                  <a:cubicBezTo>
                    <a:pt x="536" y="476"/>
                    <a:pt x="536" y="476"/>
                    <a:pt x="536" y="476"/>
                  </a:cubicBezTo>
                  <a:cubicBezTo>
                    <a:pt x="537" y="480"/>
                    <a:pt x="537" y="480"/>
                    <a:pt x="537" y="480"/>
                  </a:cubicBezTo>
                  <a:cubicBezTo>
                    <a:pt x="539" y="484"/>
                    <a:pt x="539" y="484"/>
                    <a:pt x="539" y="484"/>
                  </a:cubicBezTo>
                  <a:cubicBezTo>
                    <a:pt x="542" y="487"/>
                    <a:pt x="542" y="487"/>
                    <a:pt x="542" y="487"/>
                  </a:cubicBezTo>
                  <a:cubicBezTo>
                    <a:pt x="545" y="490"/>
                    <a:pt x="545" y="490"/>
                    <a:pt x="545" y="490"/>
                  </a:cubicBezTo>
                  <a:cubicBezTo>
                    <a:pt x="549" y="496"/>
                    <a:pt x="549" y="496"/>
                    <a:pt x="549" y="496"/>
                  </a:cubicBezTo>
                  <a:cubicBezTo>
                    <a:pt x="550" y="501"/>
                    <a:pt x="550" y="501"/>
                    <a:pt x="550" y="501"/>
                  </a:cubicBezTo>
                  <a:cubicBezTo>
                    <a:pt x="550" y="504"/>
                    <a:pt x="550" y="504"/>
                    <a:pt x="550" y="504"/>
                  </a:cubicBezTo>
                  <a:cubicBezTo>
                    <a:pt x="548" y="507"/>
                    <a:pt x="548" y="507"/>
                    <a:pt x="548" y="507"/>
                  </a:cubicBezTo>
                  <a:cubicBezTo>
                    <a:pt x="544" y="510"/>
                    <a:pt x="544" y="510"/>
                    <a:pt x="544" y="510"/>
                  </a:cubicBezTo>
                  <a:cubicBezTo>
                    <a:pt x="542" y="512"/>
                    <a:pt x="542" y="512"/>
                    <a:pt x="542" y="512"/>
                  </a:cubicBezTo>
                  <a:cubicBezTo>
                    <a:pt x="541" y="514"/>
                    <a:pt x="541" y="514"/>
                    <a:pt x="541" y="514"/>
                  </a:cubicBezTo>
                  <a:cubicBezTo>
                    <a:pt x="541" y="516"/>
                    <a:pt x="541" y="516"/>
                    <a:pt x="541" y="516"/>
                  </a:cubicBezTo>
                  <a:cubicBezTo>
                    <a:pt x="547" y="524"/>
                    <a:pt x="547" y="524"/>
                    <a:pt x="547" y="524"/>
                  </a:cubicBezTo>
                  <a:cubicBezTo>
                    <a:pt x="547" y="527"/>
                    <a:pt x="547" y="527"/>
                    <a:pt x="547" y="527"/>
                  </a:cubicBezTo>
                  <a:cubicBezTo>
                    <a:pt x="548" y="530"/>
                    <a:pt x="548" y="530"/>
                    <a:pt x="548" y="530"/>
                  </a:cubicBezTo>
                  <a:cubicBezTo>
                    <a:pt x="547" y="534"/>
                    <a:pt x="547" y="534"/>
                    <a:pt x="547" y="534"/>
                  </a:cubicBezTo>
                  <a:cubicBezTo>
                    <a:pt x="547" y="538"/>
                    <a:pt x="547" y="538"/>
                    <a:pt x="547" y="538"/>
                  </a:cubicBezTo>
                  <a:cubicBezTo>
                    <a:pt x="545" y="540"/>
                    <a:pt x="545" y="540"/>
                    <a:pt x="545" y="540"/>
                  </a:cubicBezTo>
                  <a:cubicBezTo>
                    <a:pt x="543" y="542"/>
                    <a:pt x="543" y="542"/>
                    <a:pt x="543" y="542"/>
                  </a:cubicBezTo>
                  <a:cubicBezTo>
                    <a:pt x="539" y="543"/>
                    <a:pt x="539" y="543"/>
                    <a:pt x="539" y="543"/>
                  </a:cubicBezTo>
                  <a:cubicBezTo>
                    <a:pt x="535" y="542"/>
                    <a:pt x="535" y="542"/>
                    <a:pt x="535" y="542"/>
                  </a:cubicBezTo>
                  <a:cubicBezTo>
                    <a:pt x="530" y="539"/>
                    <a:pt x="530" y="539"/>
                    <a:pt x="530" y="539"/>
                  </a:cubicBezTo>
                  <a:cubicBezTo>
                    <a:pt x="521" y="530"/>
                    <a:pt x="521" y="530"/>
                    <a:pt x="521" y="530"/>
                  </a:cubicBezTo>
                  <a:cubicBezTo>
                    <a:pt x="518" y="529"/>
                    <a:pt x="518" y="529"/>
                    <a:pt x="518" y="529"/>
                  </a:cubicBezTo>
                  <a:cubicBezTo>
                    <a:pt x="516" y="528"/>
                    <a:pt x="516" y="528"/>
                    <a:pt x="516" y="528"/>
                  </a:cubicBezTo>
                  <a:cubicBezTo>
                    <a:pt x="514" y="529"/>
                    <a:pt x="514" y="529"/>
                    <a:pt x="514" y="529"/>
                  </a:cubicBezTo>
                  <a:cubicBezTo>
                    <a:pt x="511" y="535"/>
                    <a:pt x="511" y="535"/>
                    <a:pt x="511" y="535"/>
                  </a:cubicBezTo>
                  <a:cubicBezTo>
                    <a:pt x="508" y="538"/>
                    <a:pt x="508" y="538"/>
                    <a:pt x="508" y="538"/>
                  </a:cubicBezTo>
                  <a:cubicBezTo>
                    <a:pt x="506" y="541"/>
                    <a:pt x="506" y="541"/>
                    <a:pt x="506" y="541"/>
                  </a:cubicBezTo>
                  <a:cubicBezTo>
                    <a:pt x="503" y="543"/>
                    <a:pt x="503" y="543"/>
                    <a:pt x="503" y="543"/>
                  </a:cubicBezTo>
                  <a:cubicBezTo>
                    <a:pt x="489" y="547"/>
                    <a:pt x="489" y="547"/>
                    <a:pt x="489" y="547"/>
                  </a:cubicBezTo>
                  <a:cubicBezTo>
                    <a:pt x="486" y="548"/>
                    <a:pt x="486" y="548"/>
                    <a:pt x="486" y="548"/>
                  </a:cubicBezTo>
                  <a:cubicBezTo>
                    <a:pt x="483" y="547"/>
                    <a:pt x="483" y="547"/>
                    <a:pt x="483" y="547"/>
                  </a:cubicBezTo>
                  <a:cubicBezTo>
                    <a:pt x="481" y="545"/>
                    <a:pt x="481" y="545"/>
                    <a:pt x="481" y="545"/>
                  </a:cubicBezTo>
                  <a:cubicBezTo>
                    <a:pt x="479" y="542"/>
                    <a:pt x="479" y="542"/>
                    <a:pt x="479" y="542"/>
                  </a:cubicBezTo>
                  <a:cubicBezTo>
                    <a:pt x="477" y="541"/>
                    <a:pt x="477" y="541"/>
                    <a:pt x="477" y="541"/>
                  </a:cubicBezTo>
                  <a:cubicBezTo>
                    <a:pt x="474" y="539"/>
                    <a:pt x="474" y="539"/>
                    <a:pt x="474" y="539"/>
                  </a:cubicBezTo>
                  <a:cubicBezTo>
                    <a:pt x="455" y="540"/>
                    <a:pt x="455" y="540"/>
                    <a:pt x="455" y="540"/>
                  </a:cubicBezTo>
                  <a:cubicBezTo>
                    <a:pt x="451" y="541"/>
                    <a:pt x="451" y="541"/>
                    <a:pt x="451" y="541"/>
                  </a:cubicBezTo>
                  <a:cubicBezTo>
                    <a:pt x="444" y="545"/>
                    <a:pt x="444" y="545"/>
                    <a:pt x="444" y="545"/>
                  </a:cubicBezTo>
                  <a:cubicBezTo>
                    <a:pt x="439" y="547"/>
                    <a:pt x="439" y="547"/>
                    <a:pt x="439" y="547"/>
                  </a:cubicBezTo>
                  <a:cubicBezTo>
                    <a:pt x="433" y="549"/>
                    <a:pt x="433" y="549"/>
                    <a:pt x="433" y="549"/>
                  </a:cubicBezTo>
                  <a:cubicBezTo>
                    <a:pt x="415" y="549"/>
                    <a:pt x="415" y="549"/>
                    <a:pt x="415" y="549"/>
                  </a:cubicBezTo>
                  <a:cubicBezTo>
                    <a:pt x="412" y="551"/>
                    <a:pt x="412" y="551"/>
                    <a:pt x="412" y="551"/>
                  </a:cubicBezTo>
                  <a:cubicBezTo>
                    <a:pt x="410" y="553"/>
                    <a:pt x="410" y="553"/>
                    <a:pt x="410" y="553"/>
                  </a:cubicBezTo>
                  <a:cubicBezTo>
                    <a:pt x="410" y="557"/>
                    <a:pt x="410" y="557"/>
                    <a:pt x="410" y="557"/>
                  </a:cubicBezTo>
                  <a:cubicBezTo>
                    <a:pt x="411" y="564"/>
                    <a:pt x="411" y="564"/>
                    <a:pt x="411" y="564"/>
                  </a:cubicBezTo>
                  <a:cubicBezTo>
                    <a:pt x="411" y="570"/>
                    <a:pt x="411" y="570"/>
                    <a:pt x="411" y="570"/>
                  </a:cubicBezTo>
                  <a:cubicBezTo>
                    <a:pt x="395" y="579"/>
                    <a:pt x="395" y="579"/>
                    <a:pt x="395" y="579"/>
                  </a:cubicBezTo>
                  <a:cubicBezTo>
                    <a:pt x="384" y="582"/>
                    <a:pt x="384" y="582"/>
                    <a:pt x="384" y="582"/>
                  </a:cubicBezTo>
                  <a:cubicBezTo>
                    <a:pt x="381" y="582"/>
                    <a:pt x="381" y="582"/>
                    <a:pt x="381" y="582"/>
                  </a:cubicBezTo>
                  <a:cubicBezTo>
                    <a:pt x="377" y="581"/>
                    <a:pt x="377" y="581"/>
                    <a:pt x="377" y="581"/>
                  </a:cubicBezTo>
                  <a:cubicBezTo>
                    <a:pt x="373" y="579"/>
                    <a:pt x="373" y="579"/>
                    <a:pt x="373" y="579"/>
                  </a:cubicBezTo>
                  <a:cubicBezTo>
                    <a:pt x="368" y="577"/>
                    <a:pt x="368" y="577"/>
                    <a:pt x="368" y="577"/>
                  </a:cubicBezTo>
                  <a:cubicBezTo>
                    <a:pt x="365" y="574"/>
                    <a:pt x="365" y="574"/>
                    <a:pt x="365" y="574"/>
                  </a:cubicBezTo>
                  <a:cubicBezTo>
                    <a:pt x="362" y="571"/>
                    <a:pt x="362" y="571"/>
                    <a:pt x="362" y="571"/>
                  </a:cubicBezTo>
                  <a:cubicBezTo>
                    <a:pt x="361" y="569"/>
                    <a:pt x="361" y="569"/>
                    <a:pt x="361" y="569"/>
                  </a:cubicBezTo>
                  <a:cubicBezTo>
                    <a:pt x="359" y="567"/>
                    <a:pt x="359" y="567"/>
                    <a:pt x="359" y="567"/>
                  </a:cubicBezTo>
                  <a:cubicBezTo>
                    <a:pt x="353" y="565"/>
                    <a:pt x="353" y="565"/>
                    <a:pt x="353" y="565"/>
                  </a:cubicBezTo>
                  <a:cubicBezTo>
                    <a:pt x="350" y="562"/>
                    <a:pt x="350" y="562"/>
                    <a:pt x="350" y="562"/>
                  </a:cubicBezTo>
                  <a:cubicBezTo>
                    <a:pt x="348" y="559"/>
                    <a:pt x="348" y="559"/>
                    <a:pt x="348" y="559"/>
                  </a:cubicBezTo>
                  <a:cubicBezTo>
                    <a:pt x="347" y="555"/>
                    <a:pt x="347" y="555"/>
                    <a:pt x="347" y="555"/>
                  </a:cubicBezTo>
                  <a:cubicBezTo>
                    <a:pt x="346" y="552"/>
                    <a:pt x="346" y="552"/>
                    <a:pt x="346" y="552"/>
                  </a:cubicBezTo>
                  <a:cubicBezTo>
                    <a:pt x="344" y="551"/>
                    <a:pt x="344" y="551"/>
                    <a:pt x="344" y="551"/>
                  </a:cubicBezTo>
                  <a:cubicBezTo>
                    <a:pt x="342" y="551"/>
                    <a:pt x="342" y="551"/>
                    <a:pt x="342" y="551"/>
                  </a:cubicBezTo>
                  <a:cubicBezTo>
                    <a:pt x="327" y="554"/>
                    <a:pt x="327" y="554"/>
                    <a:pt x="327" y="554"/>
                  </a:cubicBezTo>
                  <a:cubicBezTo>
                    <a:pt x="317" y="550"/>
                    <a:pt x="317" y="550"/>
                    <a:pt x="317" y="550"/>
                  </a:cubicBezTo>
                  <a:cubicBezTo>
                    <a:pt x="315" y="551"/>
                    <a:pt x="315" y="551"/>
                    <a:pt x="315" y="551"/>
                  </a:cubicBezTo>
                  <a:cubicBezTo>
                    <a:pt x="313" y="552"/>
                    <a:pt x="313" y="552"/>
                    <a:pt x="313" y="552"/>
                  </a:cubicBezTo>
                  <a:cubicBezTo>
                    <a:pt x="310" y="563"/>
                    <a:pt x="310" y="563"/>
                    <a:pt x="310" y="563"/>
                  </a:cubicBezTo>
                  <a:cubicBezTo>
                    <a:pt x="310" y="565"/>
                    <a:pt x="310" y="565"/>
                    <a:pt x="310" y="565"/>
                  </a:cubicBezTo>
                  <a:cubicBezTo>
                    <a:pt x="304" y="569"/>
                    <a:pt x="304" y="569"/>
                    <a:pt x="304" y="569"/>
                  </a:cubicBezTo>
                  <a:cubicBezTo>
                    <a:pt x="303" y="571"/>
                    <a:pt x="303" y="571"/>
                    <a:pt x="303" y="571"/>
                  </a:cubicBezTo>
                  <a:cubicBezTo>
                    <a:pt x="301" y="574"/>
                    <a:pt x="301" y="574"/>
                    <a:pt x="301" y="574"/>
                  </a:cubicBezTo>
                  <a:cubicBezTo>
                    <a:pt x="297" y="576"/>
                    <a:pt x="297" y="576"/>
                    <a:pt x="297" y="576"/>
                  </a:cubicBezTo>
                  <a:cubicBezTo>
                    <a:pt x="293" y="578"/>
                    <a:pt x="293" y="578"/>
                    <a:pt x="293" y="578"/>
                  </a:cubicBezTo>
                  <a:cubicBezTo>
                    <a:pt x="277" y="583"/>
                    <a:pt x="277" y="583"/>
                    <a:pt x="277" y="583"/>
                  </a:cubicBezTo>
                  <a:cubicBezTo>
                    <a:pt x="277" y="583"/>
                    <a:pt x="277" y="583"/>
                    <a:pt x="277" y="583"/>
                  </a:cubicBezTo>
                  <a:cubicBezTo>
                    <a:pt x="277" y="584"/>
                    <a:pt x="277" y="584"/>
                    <a:pt x="277" y="584"/>
                  </a:cubicBezTo>
                  <a:cubicBezTo>
                    <a:pt x="279" y="589"/>
                    <a:pt x="279" y="589"/>
                    <a:pt x="279" y="589"/>
                  </a:cubicBezTo>
                  <a:cubicBezTo>
                    <a:pt x="282" y="604"/>
                    <a:pt x="282" y="604"/>
                    <a:pt x="282" y="604"/>
                  </a:cubicBezTo>
                  <a:cubicBezTo>
                    <a:pt x="282" y="606"/>
                    <a:pt x="282" y="606"/>
                    <a:pt x="282" y="606"/>
                  </a:cubicBezTo>
                  <a:cubicBezTo>
                    <a:pt x="281" y="608"/>
                    <a:pt x="281" y="608"/>
                    <a:pt x="281" y="608"/>
                  </a:cubicBezTo>
                  <a:cubicBezTo>
                    <a:pt x="280" y="609"/>
                    <a:pt x="280" y="609"/>
                    <a:pt x="280" y="609"/>
                  </a:cubicBezTo>
                  <a:cubicBezTo>
                    <a:pt x="278" y="611"/>
                    <a:pt x="278" y="611"/>
                    <a:pt x="278" y="611"/>
                  </a:cubicBezTo>
                  <a:cubicBezTo>
                    <a:pt x="276" y="612"/>
                    <a:pt x="276" y="612"/>
                    <a:pt x="276" y="612"/>
                  </a:cubicBezTo>
                  <a:cubicBezTo>
                    <a:pt x="272" y="611"/>
                    <a:pt x="272" y="611"/>
                    <a:pt x="272" y="611"/>
                  </a:cubicBezTo>
                  <a:cubicBezTo>
                    <a:pt x="266" y="609"/>
                    <a:pt x="266" y="609"/>
                    <a:pt x="266" y="609"/>
                  </a:cubicBezTo>
                  <a:cubicBezTo>
                    <a:pt x="261" y="607"/>
                    <a:pt x="261" y="607"/>
                    <a:pt x="261" y="607"/>
                  </a:cubicBezTo>
                  <a:cubicBezTo>
                    <a:pt x="257" y="608"/>
                    <a:pt x="257" y="608"/>
                    <a:pt x="257" y="608"/>
                  </a:cubicBezTo>
                  <a:cubicBezTo>
                    <a:pt x="254" y="609"/>
                    <a:pt x="254" y="609"/>
                    <a:pt x="254" y="609"/>
                  </a:cubicBezTo>
                  <a:cubicBezTo>
                    <a:pt x="252" y="612"/>
                    <a:pt x="252" y="612"/>
                    <a:pt x="252" y="612"/>
                  </a:cubicBezTo>
                  <a:cubicBezTo>
                    <a:pt x="244" y="615"/>
                    <a:pt x="244" y="615"/>
                    <a:pt x="244" y="615"/>
                  </a:cubicBezTo>
                  <a:cubicBezTo>
                    <a:pt x="239" y="617"/>
                    <a:pt x="239" y="617"/>
                    <a:pt x="239" y="617"/>
                  </a:cubicBezTo>
                  <a:cubicBezTo>
                    <a:pt x="238" y="617"/>
                    <a:pt x="238" y="617"/>
                    <a:pt x="238" y="617"/>
                  </a:cubicBezTo>
                  <a:cubicBezTo>
                    <a:pt x="236" y="618"/>
                    <a:pt x="236" y="618"/>
                    <a:pt x="236" y="618"/>
                  </a:cubicBezTo>
                  <a:cubicBezTo>
                    <a:pt x="234" y="623"/>
                    <a:pt x="234" y="623"/>
                    <a:pt x="234" y="623"/>
                  </a:cubicBezTo>
                  <a:cubicBezTo>
                    <a:pt x="231" y="625"/>
                    <a:pt x="231" y="625"/>
                    <a:pt x="231" y="625"/>
                  </a:cubicBezTo>
                  <a:cubicBezTo>
                    <a:pt x="229" y="626"/>
                    <a:pt x="229" y="626"/>
                    <a:pt x="229" y="626"/>
                  </a:cubicBezTo>
                  <a:cubicBezTo>
                    <a:pt x="226" y="626"/>
                    <a:pt x="226" y="626"/>
                    <a:pt x="226" y="626"/>
                  </a:cubicBezTo>
                  <a:cubicBezTo>
                    <a:pt x="222" y="626"/>
                    <a:pt x="222" y="626"/>
                    <a:pt x="222" y="626"/>
                  </a:cubicBezTo>
                  <a:cubicBezTo>
                    <a:pt x="220" y="628"/>
                    <a:pt x="220" y="628"/>
                    <a:pt x="220" y="628"/>
                  </a:cubicBezTo>
                  <a:cubicBezTo>
                    <a:pt x="219" y="629"/>
                    <a:pt x="219" y="629"/>
                    <a:pt x="219" y="629"/>
                  </a:cubicBezTo>
                  <a:cubicBezTo>
                    <a:pt x="216" y="640"/>
                    <a:pt x="216" y="640"/>
                    <a:pt x="216" y="640"/>
                  </a:cubicBezTo>
                  <a:cubicBezTo>
                    <a:pt x="214" y="642"/>
                    <a:pt x="214" y="642"/>
                    <a:pt x="214" y="642"/>
                  </a:cubicBezTo>
                  <a:cubicBezTo>
                    <a:pt x="213" y="644"/>
                    <a:pt x="213" y="644"/>
                    <a:pt x="213" y="644"/>
                  </a:cubicBezTo>
                  <a:cubicBezTo>
                    <a:pt x="210" y="645"/>
                    <a:pt x="210" y="645"/>
                    <a:pt x="210" y="645"/>
                  </a:cubicBezTo>
                  <a:cubicBezTo>
                    <a:pt x="205" y="650"/>
                    <a:pt x="205" y="650"/>
                    <a:pt x="205" y="650"/>
                  </a:cubicBezTo>
                  <a:cubicBezTo>
                    <a:pt x="214" y="659"/>
                    <a:pt x="214" y="659"/>
                    <a:pt x="214" y="659"/>
                  </a:cubicBezTo>
                  <a:cubicBezTo>
                    <a:pt x="213" y="664"/>
                    <a:pt x="213" y="664"/>
                    <a:pt x="213" y="664"/>
                  </a:cubicBezTo>
                  <a:cubicBezTo>
                    <a:pt x="212" y="667"/>
                    <a:pt x="212" y="667"/>
                    <a:pt x="212" y="667"/>
                  </a:cubicBezTo>
                  <a:cubicBezTo>
                    <a:pt x="208" y="667"/>
                    <a:pt x="208" y="667"/>
                    <a:pt x="208" y="667"/>
                  </a:cubicBezTo>
                  <a:cubicBezTo>
                    <a:pt x="202" y="668"/>
                    <a:pt x="202" y="668"/>
                    <a:pt x="202" y="668"/>
                  </a:cubicBezTo>
                  <a:cubicBezTo>
                    <a:pt x="199" y="669"/>
                    <a:pt x="199" y="669"/>
                    <a:pt x="199" y="669"/>
                  </a:cubicBezTo>
                  <a:cubicBezTo>
                    <a:pt x="197" y="670"/>
                    <a:pt x="197" y="670"/>
                    <a:pt x="197" y="670"/>
                  </a:cubicBezTo>
                  <a:cubicBezTo>
                    <a:pt x="194" y="672"/>
                    <a:pt x="194" y="672"/>
                    <a:pt x="194" y="672"/>
                  </a:cubicBezTo>
                  <a:cubicBezTo>
                    <a:pt x="183" y="683"/>
                    <a:pt x="183" y="683"/>
                    <a:pt x="183" y="683"/>
                  </a:cubicBezTo>
                  <a:cubicBezTo>
                    <a:pt x="180" y="684"/>
                    <a:pt x="180" y="684"/>
                    <a:pt x="180" y="684"/>
                  </a:cubicBezTo>
                  <a:cubicBezTo>
                    <a:pt x="177" y="686"/>
                    <a:pt x="177" y="686"/>
                    <a:pt x="177" y="686"/>
                  </a:cubicBezTo>
                  <a:cubicBezTo>
                    <a:pt x="175" y="687"/>
                    <a:pt x="175" y="687"/>
                    <a:pt x="175" y="687"/>
                  </a:cubicBezTo>
                  <a:cubicBezTo>
                    <a:pt x="173" y="687"/>
                    <a:pt x="173" y="687"/>
                    <a:pt x="173" y="687"/>
                  </a:cubicBezTo>
                  <a:cubicBezTo>
                    <a:pt x="172" y="686"/>
                    <a:pt x="172" y="686"/>
                    <a:pt x="172" y="686"/>
                  </a:cubicBezTo>
                  <a:cubicBezTo>
                    <a:pt x="171" y="685"/>
                    <a:pt x="171" y="685"/>
                    <a:pt x="171" y="685"/>
                  </a:cubicBezTo>
                  <a:cubicBezTo>
                    <a:pt x="171" y="684"/>
                    <a:pt x="171" y="684"/>
                    <a:pt x="171" y="684"/>
                  </a:cubicBezTo>
                  <a:cubicBezTo>
                    <a:pt x="171" y="682"/>
                    <a:pt x="171" y="682"/>
                    <a:pt x="171" y="682"/>
                  </a:cubicBezTo>
                  <a:cubicBezTo>
                    <a:pt x="171" y="681"/>
                    <a:pt x="171" y="681"/>
                    <a:pt x="171" y="681"/>
                  </a:cubicBezTo>
                  <a:cubicBezTo>
                    <a:pt x="171" y="679"/>
                    <a:pt x="171" y="679"/>
                    <a:pt x="171" y="679"/>
                  </a:cubicBezTo>
                  <a:cubicBezTo>
                    <a:pt x="170" y="678"/>
                    <a:pt x="170" y="678"/>
                    <a:pt x="170" y="678"/>
                  </a:cubicBezTo>
                  <a:cubicBezTo>
                    <a:pt x="169" y="676"/>
                    <a:pt x="169" y="676"/>
                    <a:pt x="169" y="676"/>
                  </a:cubicBezTo>
                  <a:cubicBezTo>
                    <a:pt x="166" y="671"/>
                    <a:pt x="166" y="671"/>
                    <a:pt x="166" y="671"/>
                  </a:cubicBezTo>
                  <a:cubicBezTo>
                    <a:pt x="165" y="669"/>
                    <a:pt x="165" y="669"/>
                    <a:pt x="165" y="669"/>
                  </a:cubicBezTo>
                  <a:cubicBezTo>
                    <a:pt x="164" y="663"/>
                    <a:pt x="164" y="663"/>
                    <a:pt x="164" y="663"/>
                  </a:cubicBezTo>
                  <a:cubicBezTo>
                    <a:pt x="163" y="660"/>
                    <a:pt x="163" y="660"/>
                    <a:pt x="163" y="660"/>
                  </a:cubicBezTo>
                  <a:cubicBezTo>
                    <a:pt x="162" y="659"/>
                    <a:pt x="162" y="659"/>
                    <a:pt x="162" y="659"/>
                  </a:cubicBezTo>
                  <a:cubicBezTo>
                    <a:pt x="159" y="659"/>
                    <a:pt x="159" y="659"/>
                    <a:pt x="159" y="659"/>
                  </a:cubicBezTo>
                  <a:cubicBezTo>
                    <a:pt x="148" y="657"/>
                    <a:pt x="148" y="657"/>
                    <a:pt x="148" y="657"/>
                  </a:cubicBezTo>
                  <a:cubicBezTo>
                    <a:pt x="144" y="656"/>
                    <a:pt x="144" y="656"/>
                    <a:pt x="144" y="656"/>
                  </a:cubicBezTo>
                  <a:cubicBezTo>
                    <a:pt x="139" y="653"/>
                    <a:pt x="139" y="653"/>
                    <a:pt x="139" y="653"/>
                  </a:cubicBezTo>
                  <a:cubicBezTo>
                    <a:pt x="135" y="652"/>
                    <a:pt x="135" y="652"/>
                    <a:pt x="135" y="652"/>
                  </a:cubicBezTo>
                  <a:cubicBezTo>
                    <a:pt x="133" y="651"/>
                    <a:pt x="133" y="651"/>
                    <a:pt x="133" y="651"/>
                  </a:cubicBezTo>
                  <a:cubicBezTo>
                    <a:pt x="131" y="653"/>
                    <a:pt x="131" y="653"/>
                    <a:pt x="131" y="653"/>
                  </a:cubicBezTo>
                  <a:cubicBezTo>
                    <a:pt x="130" y="654"/>
                    <a:pt x="130" y="654"/>
                    <a:pt x="130" y="654"/>
                  </a:cubicBezTo>
                  <a:cubicBezTo>
                    <a:pt x="127" y="667"/>
                    <a:pt x="127" y="667"/>
                    <a:pt x="127" y="667"/>
                  </a:cubicBezTo>
                  <a:cubicBezTo>
                    <a:pt x="126" y="669"/>
                    <a:pt x="126" y="669"/>
                    <a:pt x="126" y="669"/>
                  </a:cubicBezTo>
                  <a:cubicBezTo>
                    <a:pt x="125" y="671"/>
                    <a:pt x="125" y="671"/>
                    <a:pt x="125" y="671"/>
                  </a:cubicBezTo>
                  <a:cubicBezTo>
                    <a:pt x="123" y="673"/>
                    <a:pt x="123" y="673"/>
                    <a:pt x="123" y="673"/>
                  </a:cubicBezTo>
                  <a:cubicBezTo>
                    <a:pt x="121" y="675"/>
                    <a:pt x="121" y="675"/>
                    <a:pt x="121" y="675"/>
                  </a:cubicBezTo>
                  <a:cubicBezTo>
                    <a:pt x="116" y="677"/>
                    <a:pt x="116" y="677"/>
                    <a:pt x="116" y="677"/>
                  </a:cubicBezTo>
                  <a:cubicBezTo>
                    <a:pt x="114" y="679"/>
                    <a:pt x="114" y="679"/>
                    <a:pt x="114" y="679"/>
                  </a:cubicBezTo>
                  <a:cubicBezTo>
                    <a:pt x="113" y="680"/>
                    <a:pt x="113" y="680"/>
                    <a:pt x="113" y="680"/>
                  </a:cubicBezTo>
                  <a:cubicBezTo>
                    <a:pt x="107" y="687"/>
                    <a:pt x="107" y="687"/>
                    <a:pt x="107" y="687"/>
                  </a:cubicBezTo>
                  <a:cubicBezTo>
                    <a:pt x="105" y="690"/>
                    <a:pt x="105" y="690"/>
                    <a:pt x="105" y="690"/>
                  </a:cubicBezTo>
                  <a:cubicBezTo>
                    <a:pt x="103" y="690"/>
                    <a:pt x="103" y="690"/>
                    <a:pt x="103" y="690"/>
                  </a:cubicBezTo>
                  <a:cubicBezTo>
                    <a:pt x="100" y="689"/>
                    <a:pt x="100" y="689"/>
                    <a:pt x="100" y="689"/>
                  </a:cubicBezTo>
                  <a:cubicBezTo>
                    <a:pt x="99" y="687"/>
                    <a:pt x="99" y="687"/>
                    <a:pt x="99" y="687"/>
                  </a:cubicBezTo>
                  <a:cubicBezTo>
                    <a:pt x="97" y="685"/>
                    <a:pt x="97" y="685"/>
                    <a:pt x="97" y="685"/>
                  </a:cubicBezTo>
                  <a:cubicBezTo>
                    <a:pt x="95" y="684"/>
                    <a:pt x="95" y="684"/>
                    <a:pt x="95" y="684"/>
                  </a:cubicBezTo>
                  <a:cubicBezTo>
                    <a:pt x="94" y="682"/>
                    <a:pt x="94" y="682"/>
                    <a:pt x="94" y="682"/>
                  </a:cubicBezTo>
                  <a:cubicBezTo>
                    <a:pt x="92" y="681"/>
                    <a:pt x="92" y="681"/>
                    <a:pt x="92" y="681"/>
                  </a:cubicBezTo>
                  <a:cubicBezTo>
                    <a:pt x="90" y="682"/>
                    <a:pt x="90" y="682"/>
                    <a:pt x="90" y="682"/>
                  </a:cubicBezTo>
                  <a:cubicBezTo>
                    <a:pt x="89" y="684"/>
                    <a:pt x="89" y="684"/>
                    <a:pt x="89" y="684"/>
                  </a:cubicBezTo>
                  <a:cubicBezTo>
                    <a:pt x="86" y="691"/>
                    <a:pt x="86" y="691"/>
                    <a:pt x="86" y="691"/>
                  </a:cubicBezTo>
                  <a:cubicBezTo>
                    <a:pt x="86" y="693"/>
                    <a:pt x="86" y="693"/>
                    <a:pt x="86" y="693"/>
                  </a:cubicBezTo>
                  <a:cubicBezTo>
                    <a:pt x="83" y="695"/>
                    <a:pt x="83" y="695"/>
                    <a:pt x="83" y="695"/>
                  </a:cubicBezTo>
                  <a:cubicBezTo>
                    <a:pt x="81" y="695"/>
                    <a:pt x="81" y="695"/>
                    <a:pt x="81" y="695"/>
                  </a:cubicBezTo>
                  <a:cubicBezTo>
                    <a:pt x="79" y="695"/>
                    <a:pt x="79" y="695"/>
                    <a:pt x="79" y="695"/>
                  </a:cubicBezTo>
                  <a:cubicBezTo>
                    <a:pt x="77" y="693"/>
                    <a:pt x="77" y="693"/>
                    <a:pt x="77" y="693"/>
                  </a:cubicBezTo>
                  <a:cubicBezTo>
                    <a:pt x="74" y="691"/>
                    <a:pt x="74" y="691"/>
                    <a:pt x="74" y="691"/>
                  </a:cubicBezTo>
                  <a:cubicBezTo>
                    <a:pt x="72" y="690"/>
                    <a:pt x="72" y="690"/>
                    <a:pt x="72" y="690"/>
                  </a:cubicBezTo>
                  <a:cubicBezTo>
                    <a:pt x="69" y="689"/>
                    <a:pt x="69" y="689"/>
                    <a:pt x="69" y="689"/>
                  </a:cubicBezTo>
                  <a:cubicBezTo>
                    <a:pt x="67" y="691"/>
                    <a:pt x="67" y="691"/>
                    <a:pt x="67" y="691"/>
                  </a:cubicBezTo>
                  <a:cubicBezTo>
                    <a:pt x="65" y="698"/>
                    <a:pt x="65" y="698"/>
                    <a:pt x="65" y="698"/>
                  </a:cubicBezTo>
                  <a:cubicBezTo>
                    <a:pt x="61" y="708"/>
                    <a:pt x="61" y="708"/>
                    <a:pt x="61" y="708"/>
                  </a:cubicBezTo>
                  <a:cubicBezTo>
                    <a:pt x="61" y="709"/>
                    <a:pt x="61" y="709"/>
                    <a:pt x="61" y="709"/>
                  </a:cubicBezTo>
                  <a:cubicBezTo>
                    <a:pt x="61" y="710"/>
                    <a:pt x="61" y="710"/>
                    <a:pt x="61" y="710"/>
                  </a:cubicBezTo>
                  <a:cubicBezTo>
                    <a:pt x="61" y="711"/>
                    <a:pt x="61" y="711"/>
                    <a:pt x="61" y="711"/>
                  </a:cubicBezTo>
                  <a:cubicBezTo>
                    <a:pt x="63" y="712"/>
                    <a:pt x="63" y="712"/>
                    <a:pt x="63" y="712"/>
                  </a:cubicBezTo>
                  <a:cubicBezTo>
                    <a:pt x="64" y="712"/>
                    <a:pt x="64" y="712"/>
                    <a:pt x="64" y="712"/>
                  </a:cubicBezTo>
                  <a:cubicBezTo>
                    <a:pt x="65" y="712"/>
                    <a:pt x="65" y="712"/>
                    <a:pt x="65" y="712"/>
                  </a:cubicBezTo>
                  <a:cubicBezTo>
                    <a:pt x="66" y="711"/>
                    <a:pt x="66" y="711"/>
                    <a:pt x="66" y="711"/>
                  </a:cubicBezTo>
                  <a:cubicBezTo>
                    <a:pt x="69" y="708"/>
                    <a:pt x="69" y="708"/>
                    <a:pt x="69" y="708"/>
                  </a:cubicBezTo>
                  <a:cubicBezTo>
                    <a:pt x="72" y="707"/>
                    <a:pt x="72" y="707"/>
                    <a:pt x="72" y="707"/>
                  </a:cubicBezTo>
                  <a:cubicBezTo>
                    <a:pt x="74" y="706"/>
                    <a:pt x="74" y="706"/>
                    <a:pt x="74" y="706"/>
                  </a:cubicBezTo>
                  <a:cubicBezTo>
                    <a:pt x="75" y="706"/>
                    <a:pt x="75" y="706"/>
                    <a:pt x="75" y="706"/>
                  </a:cubicBezTo>
                  <a:cubicBezTo>
                    <a:pt x="76" y="707"/>
                    <a:pt x="76" y="707"/>
                    <a:pt x="76" y="707"/>
                  </a:cubicBezTo>
                  <a:cubicBezTo>
                    <a:pt x="77" y="709"/>
                    <a:pt x="77" y="709"/>
                    <a:pt x="77" y="709"/>
                  </a:cubicBezTo>
                  <a:cubicBezTo>
                    <a:pt x="78" y="713"/>
                    <a:pt x="78" y="713"/>
                    <a:pt x="78" y="713"/>
                  </a:cubicBezTo>
                  <a:cubicBezTo>
                    <a:pt x="78" y="715"/>
                    <a:pt x="78" y="715"/>
                    <a:pt x="78" y="715"/>
                  </a:cubicBezTo>
                  <a:cubicBezTo>
                    <a:pt x="78" y="717"/>
                    <a:pt x="78" y="717"/>
                    <a:pt x="78" y="717"/>
                  </a:cubicBezTo>
                  <a:cubicBezTo>
                    <a:pt x="78" y="718"/>
                    <a:pt x="78" y="718"/>
                    <a:pt x="78" y="718"/>
                  </a:cubicBezTo>
                  <a:cubicBezTo>
                    <a:pt x="79" y="720"/>
                    <a:pt x="79" y="720"/>
                    <a:pt x="79" y="720"/>
                  </a:cubicBezTo>
                  <a:cubicBezTo>
                    <a:pt x="81" y="720"/>
                    <a:pt x="81" y="720"/>
                    <a:pt x="81" y="720"/>
                  </a:cubicBezTo>
                  <a:cubicBezTo>
                    <a:pt x="83" y="720"/>
                    <a:pt x="83" y="720"/>
                    <a:pt x="83" y="720"/>
                  </a:cubicBezTo>
                  <a:cubicBezTo>
                    <a:pt x="85" y="720"/>
                    <a:pt x="85" y="720"/>
                    <a:pt x="85" y="720"/>
                  </a:cubicBezTo>
                  <a:cubicBezTo>
                    <a:pt x="89" y="720"/>
                    <a:pt x="89" y="720"/>
                    <a:pt x="89" y="720"/>
                  </a:cubicBezTo>
                  <a:cubicBezTo>
                    <a:pt x="90" y="720"/>
                    <a:pt x="90" y="720"/>
                    <a:pt x="90" y="720"/>
                  </a:cubicBezTo>
                  <a:cubicBezTo>
                    <a:pt x="92" y="721"/>
                    <a:pt x="92" y="721"/>
                    <a:pt x="92" y="721"/>
                  </a:cubicBezTo>
                  <a:cubicBezTo>
                    <a:pt x="92" y="723"/>
                    <a:pt x="92" y="723"/>
                    <a:pt x="92" y="723"/>
                  </a:cubicBezTo>
                  <a:cubicBezTo>
                    <a:pt x="93" y="726"/>
                    <a:pt x="93" y="726"/>
                    <a:pt x="93" y="726"/>
                  </a:cubicBezTo>
                  <a:cubicBezTo>
                    <a:pt x="93" y="728"/>
                    <a:pt x="93" y="728"/>
                    <a:pt x="93" y="728"/>
                  </a:cubicBezTo>
                  <a:cubicBezTo>
                    <a:pt x="93" y="731"/>
                    <a:pt x="93" y="731"/>
                    <a:pt x="93" y="731"/>
                  </a:cubicBezTo>
                  <a:cubicBezTo>
                    <a:pt x="94" y="733"/>
                    <a:pt x="94" y="733"/>
                    <a:pt x="94" y="733"/>
                  </a:cubicBezTo>
                  <a:cubicBezTo>
                    <a:pt x="95" y="734"/>
                    <a:pt x="95" y="734"/>
                    <a:pt x="95" y="734"/>
                  </a:cubicBezTo>
                  <a:cubicBezTo>
                    <a:pt x="97" y="736"/>
                    <a:pt x="97" y="736"/>
                    <a:pt x="97" y="736"/>
                  </a:cubicBezTo>
                  <a:cubicBezTo>
                    <a:pt x="100" y="737"/>
                    <a:pt x="100" y="737"/>
                    <a:pt x="100" y="737"/>
                  </a:cubicBezTo>
                  <a:cubicBezTo>
                    <a:pt x="104" y="740"/>
                    <a:pt x="104" y="740"/>
                    <a:pt x="104" y="740"/>
                  </a:cubicBezTo>
                  <a:cubicBezTo>
                    <a:pt x="105" y="740"/>
                    <a:pt x="105" y="740"/>
                    <a:pt x="105" y="740"/>
                  </a:cubicBezTo>
                  <a:cubicBezTo>
                    <a:pt x="106" y="742"/>
                    <a:pt x="106" y="742"/>
                    <a:pt x="106" y="742"/>
                  </a:cubicBezTo>
                  <a:cubicBezTo>
                    <a:pt x="105" y="743"/>
                    <a:pt x="105" y="743"/>
                    <a:pt x="105" y="743"/>
                  </a:cubicBezTo>
                  <a:cubicBezTo>
                    <a:pt x="104" y="745"/>
                    <a:pt x="104" y="745"/>
                    <a:pt x="104" y="745"/>
                  </a:cubicBezTo>
                  <a:cubicBezTo>
                    <a:pt x="103" y="746"/>
                    <a:pt x="103" y="746"/>
                    <a:pt x="103" y="746"/>
                  </a:cubicBezTo>
                  <a:cubicBezTo>
                    <a:pt x="100" y="747"/>
                    <a:pt x="100" y="747"/>
                    <a:pt x="100" y="747"/>
                  </a:cubicBezTo>
                  <a:cubicBezTo>
                    <a:pt x="94" y="747"/>
                    <a:pt x="94" y="747"/>
                    <a:pt x="94" y="747"/>
                  </a:cubicBezTo>
                  <a:cubicBezTo>
                    <a:pt x="90" y="748"/>
                    <a:pt x="90" y="748"/>
                    <a:pt x="90" y="748"/>
                  </a:cubicBezTo>
                  <a:cubicBezTo>
                    <a:pt x="89" y="750"/>
                    <a:pt x="89" y="750"/>
                    <a:pt x="89" y="750"/>
                  </a:cubicBezTo>
                  <a:cubicBezTo>
                    <a:pt x="88" y="753"/>
                    <a:pt x="88" y="753"/>
                    <a:pt x="88" y="753"/>
                  </a:cubicBezTo>
                  <a:cubicBezTo>
                    <a:pt x="89" y="759"/>
                    <a:pt x="89" y="759"/>
                    <a:pt x="89" y="759"/>
                  </a:cubicBezTo>
                  <a:cubicBezTo>
                    <a:pt x="89" y="762"/>
                    <a:pt x="89" y="762"/>
                    <a:pt x="89" y="762"/>
                  </a:cubicBezTo>
                  <a:cubicBezTo>
                    <a:pt x="91" y="765"/>
                    <a:pt x="91" y="765"/>
                    <a:pt x="91" y="765"/>
                  </a:cubicBezTo>
                  <a:cubicBezTo>
                    <a:pt x="93" y="769"/>
                    <a:pt x="93" y="769"/>
                    <a:pt x="93" y="769"/>
                  </a:cubicBezTo>
                  <a:cubicBezTo>
                    <a:pt x="94" y="770"/>
                    <a:pt x="94" y="770"/>
                    <a:pt x="94" y="770"/>
                  </a:cubicBezTo>
                  <a:cubicBezTo>
                    <a:pt x="94" y="773"/>
                    <a:pt x="94" y="773"/>
                    <a:pt x="94" y="773"/>
                  </a:cubicBezTo>
                  <a:cubicBezTo>
                    <a:pt x="93" y="779"/>
                    <a:pt x="93" y="779"/>
                    <a:pt x="93" y="779"/>
                  </a:cubicBezTo>
                  <a:cubicBezTo>
                    <a:pt x="94" y="782"/>
                    <a:pt x="94" y="782"/>
                    <a:pt x="94" y="782"/>
                  </a:cubicBezTo>
                  <a:cubicBezTo>
                    <a:pt x="94" y="784"/>
                    <a:pt x="94" y="784"/>
                    <a:pt x="94" y="784"/>
                  </a:cubicBezTo>
                  <a:cubicBezTo>
                    <a:pt x="96" y="785"/>
                    <a:pt x="96" y="785"/>
                    <a:pt x="96" y="785"/>
                  </a:cubicBezTo>
                  <a:cubicBezTo>
                    <a:pt x="97" y="785"/>
                    <a:pt x="97" y="785"/>
                    <a:pt x="97" y="785"/>
                  </a:cubicBezTo>
                  <a:cubicBezTo>
                    <a:pt x="99" y="784"/>
                    <a:pt x="99" y="784"/>
                    <a:pt x="99" y="784"/>
                  </a:cubicBezTo>
                  <a:cubicBezTo>
                    <a:pt x="100" y="784"/>
                    <a:pt x="100" y="784"/>
                    <a:pt x="100" y="784"/>
                  </a:cubicBezTo>
                  <a:cubicBezTo>
                    <a:pt x="103" y="782"/>
                    <a:pt x="103" y="782"/>
                    <a:pt x="103" y="782"/>
                  </a:cubicBezTo>
                  <a:cubicBezTo>
                    <a:pt x="105" y="781"/>
                    <a:pt x="105" y="781"/>
                    <a:pt x="105" y="781"/>
                  </a:cubicBezTo>
                  <a:cubicBezTo>
                    <a:pt x="107" y="781"/>
                    <a:pt x="107" y="781"/>
                    <a:pt x="107" y="781"/>
                  </a:cubicBezTo>
                  <a:cubicBezTo>
                    <a:pt x="109" y="781"/>
                    <a:pt x="109" y="781"/>
                    <a:pt x="109" y="781"/>
                  </a:cubicBezTo>
                  <a:cubicBezTo>
                    <a:pt x="139" y="796"/>
                    <a:pt x="139" y="796"/>
                    <a:pt x="139" y="796"/>
                  </a:cubicBezTo>
                  <a:cubicBezTo>
                    <a:pt x="141" y="797"/>
                    <a:pt x="141" y="797"/>
                    <a:pt x="141" y="797"/>
                  </a:cubicBezTo>
                  <a:cubicBezTo>
                    <a:pt x="144" y="799"/>
                    <a:pt x="144" y="799"/>
                    <a:pt x="144" y="799"/>
                  </a:cubicBezTo>
                  <a:cubicBezTo>
                    <a:pt x="145" y="802"/>
                    <a:pt x="145" y="802"/>
                    <a:pt x="145" y="802"/>
                  </a:cubicBezTo>
                  <a:cubicBezTo>
                    <a:pt x="146" y="805"/>
                    <a:pt x="146" y="805"/>
                    <a:pt x="146" y="805"/>
                  </a:cubicBezTo>
                  <a:cubicBezTo>
                    <a:pt x="147" y="809"/>
                    <a:pt x="147" y="809"/>
                    <a:pt x="147" y="809"/>
                  </a:cubicBezTo>
                  <a:cubicBezTo>
                    <a:pt x="147" y="814"/>
                    <a:pt x="147" y="814"/>
                    <a:pt x="147" y="814"/>
                  </a:cubicBezTo>
                  <a:cubicBezTo>
                    <a:pt x="145" y="829"/>
                    <a:pt x="145" y="829"/>
                    <a:pt x="145" y="829"/>
                  </a:cubicBezTo>
                  <a:cubicBezTo>
                    <a:pt x="145" y="841"/>
                    <a:pt x="145" y="841"/>
                    <a:pt x="145" y="841"/>
                  </a:cubicBezTo>
                  <a:cubicBezTo>
                    <a:pt x="144" y="848"/>
                    <a:pt x="144" y="848"/>
                    <a:pt x="144" y="848"/>
                  </a:cubicBezTo>
                  <a:cubicBezTo>
                    <a:pt x="143" y="851"/>
                    <a:pt x="143" y="851"/>
                    <a:pt x="143" y="851"/>
                  </a:cubicBezTo>
                  <a:cubicBezTo>
                    <a:pt x="141" y="852"/>
                    <a:pt x="141" y="852"/>
                    <a:pt x="141" y="852"/>
                  </a:cubicBezTo>
                  <a:cubicBezTo>
                    <a:pt x="126" y="853"/>
                    <a:pt x="126" y="853"/>
                    <a:pt x="126" y="853"/>
                  </a:cubicBezTo>
                  <a:cubicBezTo>
                    <a:pt x="123" y="854"/>
                    <a:pt x="123" y="854"/>
                    <a:pt x="123" y="854"/>
                  </a:cubicBezTo>
                  <a:cubicBezTo>
                    <a:pt x="120" y="856"/>
                    <a:pt x="120" y="856"/>
                    <a:pt x="120" y="856"/>
                  </a:cubicBezTo>
                  <a:cubicBezTo>
                    <a:pt x="116" y="860"/>
                    <a:pt x="116" y="860"/>
                    <a:pt x="116" y="860"/>
                  </a:cubicBezTo>
                  <a:cubicBezTo>
                    <a:pt x="115" y="862"/>
                    <a:pt x="115" y="862"/>
                    <a:pt x="115" y="862"/>
                  </a:cubicBezTo>
                  <a:cubicBezTo>
                    <a:pt x="116" y="865"/>
                    <a:pt x="116" y="865"/>
                    <a:pt x="116" y="865"/>
                  </a:cubicBezTo>
                  <a:cubicBezTo>
                    <a:pt x="117" y="867"/>
                    <a:pt x="117" y="867"/>
                    <a:pt x="117" y="867"/>
                  </a:cubicBezTo>
                  <a:cubicBezTo>
                    <a:pt x="119" y="868"/>
                    <a:pt x="119" y="868"/>
                    <a:pt x="119" y="868"/>
                  </a:cubicBezTo>
                  <a:cubicBezTo>
                    <a:pt x="128" y="870"/>
                    <a:pt x="128" y="870"/>
                    <a:pt x="128" y="870"/>
                  </a:cubicBezTo>
                  <a:cubicBezTo>
                    <a:pt x="129" y="871"/>
                    <a:pt x="129" y="871"/>
                    <a:pt x="129" y="871"/>
                  </a:cubicBezTo>
                  <a:cubicBezTo>
                    <a:pt x="130" y="871"/>
                    <a:pt x="130" y="871"/>
                    <a:pt x="130" y="871"/>
                  </a:cubicBezTo>
                  <a:cubicBezTo>
                    <a:pt x="131" y="874"/>
                    <a:pt x="131" y="874"/>
                    <a:pt x="131" y="874"/>
                  </a:cubicBezTo>
                  <a:cubicBezTo>
                    <a:pt x="132" y="876"/>
                    <a:pt x="132" y="876"/>
                    <a:pt x="132" y="876"/>
                  </a:cubicBezTo>
                  <a:cubicBezTo>
                    <a:pt x="132" y="882"/>
                    <a:pt x="132" y="882"/>
                    <a:pt x="132" y="882"/>
                  </a:cubicBezTo>
                  <a:cubicBezTo>
                    <a:pt x="130" y="890"/>
                    <a:pt x="130" y="890"/>
                    <a:pt x="130" y="890"/>
                  </a:cubicBezTo>
                  <a:cubicBezTo>
                    <a:pt x="128" y="896"/>
                    <a:pt x="128" y="896"/>
                    <a:pt x="128" y="896"/>
                  </a:cubicBezTo>
                  <a:cubicBezTo>
                    <a:pt x="125" y="901"/>
                    <a:pt x="125" y="901"/>
                    <a:pt x="125" y="901"/>
                  </a:cubicBezTo>
                  <a:cubicBezTo>
                    <a:pt x="121" y="908"/>
                    <a:pt x="121" y="908"/>
                    <a:pt x="121" y="908"/>
                  </a:cubicBezTo>
                  <a:cubicBezTo>
                    <a:pt x="114" y="921"/>
                    <a:pt x="114" y="921"/>
                    <a:pt x="114" y="921"/>
                  </a:cubicBezTo>
                  <a:cubicBezTo>
                    <a:pt x="105" y="935"/>
                    <a:pt x="105" y="935"/>
                    <a:pt x="105" y="935"/>
                  </a:cubicBezTo>
                  <a:cubicBezTo>
                    <a:pt x="104" y="937"/>
                    <a:pt x="104" y="937"/>
                    <a:pt x="104" y="937"/>
                  </a:cubicBezTo>
                  <a:cubicBezTo>
                    <a:pt x="104" y="938"/>
                    <a:pt x="104" y="938"/>
                    <a:pt x="104" y="938"/>
                  </a:cubicBezTo>
                  <a:cubicBezTo>
                    <a:pt x="109" y="943"/>
                    <a:pt x="109" y="943"/>
                    <a:pt x="109" y="943"/>
                  </a:cubicBezTo>
                  <a:cubicBezTo>
                    <a:pt x="111" y="945"/>
                    <a:pt x="111" y="945"/>
                    <a:pt x="111" y="945"/>
                  </a:cubicBezTo>
                  <a:cubicBezTo>
                    <a:pt x="111" y="949"/>
                    <a:pt x="111" y="949"/>
                    <a:pt x="111" y="949"/>
                  </a:cubicBezTo>
                  <a:cubicBezTo>
                    <a:pt x="110" y="952"/>
                    <a:pt x="110" y="952"/>
                    <a:pt x="110" y="952"/>
                  </a:cubicBezTo>
                  <a:cubicBezTo>
                    <a:pt x="103" y="965"/>
                    <a:pt x="103" y="965"/>
                    <a:pt x="103" y="965"/>
                  </a:cubicBezTo>
                  <a:cubicBezTo>
                    <a:pt x="97" y="975"/>
                    <a:pt x="97" y="975"/>
                    <a:pt x="97" y="975"/>
                  </a:cubicBezTo>
                  <a:cubicBezTo>
                    <a:pt x="94" y="979"/>
                    <a:pt x="94" y="979"/>
                    <a:pt x="94" y="979"/>
                  </a:cubicBezTo>
                  <a:cubicBezTo>
                    <a:pt x="88" y="983"/>
                    <a:pt x="88" y="983"/>
                    <a:pt x="88" y="983"/>
                  </a:cubicBezTo>
                  <a:cubicBezTo>
                    <a:pt x="84" y="985"/>
                    <a:pt x="84" y="985"/>
                    <a:pt x="84" y="985"/>
                  </a:cubicBezTo>
                  <a:cubicBezTo>
                    <a:pt x="80" y="987"/>
                    <a:pt x="80" y="987"/>
                    <a:pt x="80" y="987"/>
                  </a:cubicBezTo>
                  <a:cubicBezTo>
                    <a:pt x="71" y="988"/>
                    <a:pt x="71" y="988"/>
                    <a:pt x="71" y="988"/>
                  </a:cubicBezTo>
                  <a:cubicBezTo>
                    <a:pt x="60" y="988"/>
                    <a:pt x="60" y="988"/>
                    <a:pt x="60" y="988"/>
                  </a:cubicBezTo>
                  <a:cubicBezTo>
                    <a:pt x="58" y="988"/>
                    <a:pt x="58" y="988"/>
                    <a:pt x="58" y="988"/>
                  </a:cubicBezTo>
                  <a:cubicBezTo>
                    <a:pt x="57" y="987"/>
                    <a:pt x="57" y="987"/>
                    <a:pt x="57" y="987"/>
                  </a:cubicBezTo>
                  <a:cubicBezTo>
                    <a:pt x="57" y="986"/>
                    <a:pt x="57" y="986"/>
                    <a:pt x="57" y="986"/>
                  </a:cubicBezTo>
                  <a:cubicBezTo>
                    <a:pt x="57" y="985"/>
                    <a:pt x="57" y="985"/>
                    <a:pt x="57" y="985"/>
                  </a:cubicBezTo>
                  <a:cubicBezTo>
                    <a:pt x="57" y="984"/>
                    <a:pt x="57" y="984"/>
                    <a:pt x="57" y="984"/>
                  </a:cubicBezTo>
                  <a:cubicBezTo>
                    <a:pt x="58" y="979"/>
                    <a:pt x="58" y="979"/>
                    <a:pt x="58" y="979"/>
                  </a:cubicBezTo>
                  <a:cubicBezTo>
                    <a:pt x="57" y="977"/>
                    <a:pt x="57" y="977"/>
                    <a:pt x="57" y="977"/>
                  </a:cubicBezTo>
                  <a:cubicBezTo>
                    <a:pt x="56" y="974"/>
                    <a:pt x="56" y="974"/>
                    <a:pt x="56" y="974"/>
                  </a:cubicBezTo>
                  <a:cubicBezTo>
                    <a:pt x="55" y="973"/>
                    <a:pt x="55" y="973"/>
                    <a:pt x="55" y="973"/>
                  </a:cubicBezTo>
                  <a:cubicBezTo>
                    <a:pt x="53" y="972"/>
                    <a:pt x="53" y="972"/>
                    <a:pt x="53" y="972"/>
                  </a:cubicBezTo>
                  <a:cubicBezTo>
                    <a:pt x="50" y="972"/>
                    <a:pt x="50" y="972"/>
                    <a:pt x="50" y="972"/>
                  </a:cubicBezTo>
                  <a:cubicBezTo>
                    <a:pt x="47" y="974"/>
                    <a:pt x="47" y="974"/>
                    <a:pt x="47" y="974"/>
                  </a:cubicBezTo>
                  <a:cubicBezTo>
                    <a:pt x="31" y="987"/>
                    <a:pt x="31" y="987"/>
                    <a:pt x="31" y="987"/>
                  </a:cubicBezTo>
                  <a:cubicBezTo>
                    <a:pt x="26" y="993"/>
                    <a:pt x="26" y="993"/>
                    <a:pt x="26" y="993"/>
                  </a:cubicBezTo>
                  <a:cubicBezTo>
                    <a:pt x="23" y="1002"/>
                    <a:pt x="23" y="1002"/>
                    <a:pt x="23" y="1002"/>
                  </a:cubicBezTo>
                  <a:cubicBezTo>
                    <a:pt x="22" y="1005"/>
                    <a:pt x="22" y="1005"/>
                    <a:pt x="22" y="1005"/>
                  </a:cubicBezTo>
                  <a:cubicBezTo>
                    <a:pt x="20" y="1006"/>
                    <a:pt x="20" y="1006"/>
                    <a:pt x="20" y="1006"/>
                  </a:cubicBezTo>
                  <a:cubicBezTo>
                    <a:pt x="16" y="1007"/>
                    <a:pt x="16" y="1007"/>
                    <a:pt x="16" y="1007"/>
                  </a:cubicBezTo>
                  <a:cubicBezTo>
                    <a:pt x="15" y="1009"/>
                    <a:pt x="15" y="1009"/>
                    <a:pt x="15" y="1009"/>
                  </a:cubicBezTo>
                  <a:cubicBezTo>
                    <a:pt x="15" y="1010"/>
                    <a:pt x="15" y="1010"/>
                    <a:pt x="15" y="1010"/>
                  </a:cubicBezTo>
                  <a:cubicBezTo>
                    <a:pt x="17" y="1014"/>
                    <a:pt x="17" y="1014"/>
                    <a:pt x="17" y="1014"/>
                  </a:cubicBezTo>
                  <a:cubicBezTo>
                    <a:pt x="17" y="1017"/>
                    <a:pt x="17" y="1017"/>
                    <a:pt x="17" y="1017"/>
                  </a:cubicBezTo>
                  <a:cubicBezTo>
                    <a:pt x="19" y="1017"/>
                    <a:pt x="19" y="1017"/>
                    <a:pt x="19" y="1017"/>
                  </a:cubicBezTo>
                  <a:cubicBezTo>
                    <a:pt x="24" y="1016"/>
                    <a:pt x="24" y="1016"/>
                    <a:pt x="24" y="1016"/>
                  </a:cubicBezTo>
                  <a:cubicBezTo>
                    <a:pt x="28" y="1015"/>
                    <a:pt x="28" y="1015"/>
                    <a:pt x="28" y="1015"/>
                  </a:cubicBezTo>
                  <a:cubicBezTo>
                    <a:pt x="30" y="1014"/>
                    <a:pt x="30" y="1014"/>
                    <a:pt x="30" y="1014"/>
                  </a:cubicBezTo>
                  <a:cubicBezTo>
                    <a:pt x="36" y="1011"/>
                    <a:pt x="36" y="1011"/>
                    <a:pt x="36" y="1011"/>
                  </a:cubicBezTo>
                  <a:cubicBezTo>
                    <a:pt x="38" y="1011"/>
                    <a:pt x="38" y="1011"/>
                    <a:pt x="38" y="1011"/>
                  </a:cubicBezTo>
                  <a:cubicBezTo>
                    <a:pt x="40" y="1011"/>
                    <a:pt x="40" y="1011"/>
                    <a:pt x="40" y="1011"/>
                  </a:cubicBezTo>
                  <a:cubicBezTo>
                    <a:pt x="49" y="1013"/>
                    <a:pt x="49" y="1013"/>
                    <a:pt x="49" y="1013"/>
                  </a:cubicBezTo>
                  <a:cubicBezTo>
                    <a:pt x="61" y="1019"/>
                    <a:pt x="61" y="1019"/>
                    <a:pt x="61" y="1019"/>
                  </a:cubicBezTo>
                  <a:cubicBezTo>
                    <a:pt x="64" y="1021"/>
                    <a:pt x="64" y="1021"/>
                    <a:pt x="64" y="1021"/>
                  </a:cubicBezTo>
                  <a:cubicBezTo>
                    <a:pt x="66" y="1024"/>
                    <a:pt x="66" y="1024"/>
                    <a:pt x="66" y="1024"/>
                  </a:cubicBezTo>
                  <a:cubicBezTo>
                    <a:pt x="69" y="1034"/>
                    <a:pt x="69" y="1034"/>
                    <a:pt x="69" y="1034"/>
                  </a:cubicBezTo>
                  <a:cubicBezTo>
                    <a:pt x="72" y="1053"/>
                    <a:pt x="72" y="1053"/>
                    <a:pt x="72" y="1053"/>
                  </a:cubicBezTo>
                  <a:cubicBezTo>
                    <a:pt x="74" y="1058"/>
                    <a:pt x="74" y="1058"/>
                    <a:pt x="74" y="1058"/>
                  </a:cubicBezTo>
                  <a:cubicBezTo>
                    <a:pt x="73" y="1065"/>
                    <a:pt x="73" y="1065"/>
                    <a:pt x="73" y="1065"/>
                  </a:cubicBezTo>
                  <a:cubicBezTo>
                    <a:pt x="68" y="1069"/>
                    <a:pt x="68" y="1069"/>
                    <a:pt x="68" y="1069"/>
                  </a:cubicBezTo>
                  <a:cubicBezTo>
                    <a:pt x="65" y="1075"/>
                    <a:pt x="65" y="1075"/>
                    <a:pt x="65" y="1075"/>
                  </a:cubicBezTo>
                  <a:cubicBezTo>
                    <a:pt x="66" y="1081"/>
                    <a:pt x="66" y="1081"/>
                    <a:pt x="66" y="1081"/>
                  </a:cubicBezTo>
                  <a:cubicBezTo>
                    <a:pt x="71" y="1085"/>
                    <a:pt x="71" y="1085"/>
                    <a:pt x="71" y="1085"/>
                  </a:cubicBezTo>
                  <a:cubicBezTo>
                    <a:pt x="73" y="1087"/>
                    <a:pt x="73" y="1087"/>
                    <a:pt x="73" y="1087"/>
                  </a:cubicBezTo>
                  <a:cubicBezTo>
                    <a:pt x="74" y="1090"/>
                    <a:pt x="74" y="1090"/>
                    <a:pt x="74" y="1090"/>
                  </a:cubicBezTo>
                  <a:cubicBezTo>
                    <a:pt x="75" y="1093"/>
                    <a:pt x="75" y="1093"/>
                    <a:pt x="75" y="1093"/>
                  </a:cubicBezTo>
                  <a:cubicBezTo>
                    <a:pt x="75" y="1095"/>
                    <a:pt x="75" y="1095"/>
                    <a:pt x="75" y="1095"/>
                  </a:cubicBezTo>
                  <a:cubicBezTo>
                    <a:pt x="74" y="1100"/>
                    <a:pt x="74" y="1100"/>
                    <a:pt x="74" y="1100"/>
                  </a:cubicBezTo>
                  <a:cubicBezTo>
                    <a:pt x="74" y="1102"/>
                    <a:pt x="74" y="1102"/>
                    <a:pt x="74" y="1102"/>
                  </a:cubicBezTo>
                  <a:cubicBezTo>
                    <a:pt x="75" y="1105"/>
                    <a:pt x="75" y="1105"/>
                    <a:pt x="75" y="1105"/>
                  </a:cubicBezTo>
                  <a:cubicBezTo>
                    <a:pt x="76" y="1108"/>
                    <a:pt x="76" y="1108"/>
                    <a:pt x="76" y="1108"/>
                  </a:cubicBezTo>
                  <a:cubicBezTo>
                    <a:pt x="88" y="1118"/>
                    <a:pt x="88" y="1118"/>
                    <a:pt x="88" y="1118"/>
                  </a:cubicBezTo>
                  <a:cubicBezTo>
                    <a:pt x="90" y="1121"/>
                    <a:pt x="90" y="1121"/>
                    <a:pt x="90" y="1121"/>
                  </a:cubicBezTo>
                  <a:cubicBezTo>
                    <a:pt x="91" y="1122"/>
                    <a:pt x="91" y="1122"/>
                    <a:pt x="91" y="1122"/>
                  </a:cubicBezTo>
                  <a:cubicBezTo>
                    <a:pt x="92" y="1125"/>
                    <a:pt x="92" y="1125"/>
                    <a:pt x="92" y="1125"/>
                  </a:cubicBezTo>
                  <a:cubicBezTo>
                    <a:pt x="93" y="1139"/>
                    <a:pt x="93" y="1139"/>
                    <a:pt x="93" y="1139"/>
                  </a:cubicBezTo>
                  <a:cubicBezTo>
                    <a:pt x="93" y="1142"/>
                    <a:pt x="93" y="1142"/>
                    <a:pt x="93" y="1142"/>
                  </a:cubicBezTo>
                  <a:cubicBezTo>
                    <a:pt x="91" y="1145"/>
                    <a:pt x="91" y="1145"/>
                    <a:pt x="91" y="1145"/>
                  </a:cubicBezTo>
                  <a:cubicBezTo>
                    <a:pt x="87" y="1147"/>
                    <a:pt x="87" y="1147"/>
                    <a:pt x="87" y="1147"/>
                  </a:cubicBezTo>
                  <a:cubicBezTo>
                    <a:pt x="85" y="1149"/>
                    <a:pt x="85" y="1149"/>
                    <a:pt x="85" y="1149"/>
                  </a:cubicBezTo>
                  <a:cubicBezTo>
                    <a:pt x="71" y="1151"/>
                    <a:pt x="71" y="1151"/>
                    <a:pt x="71" y="1151"/>
                  </a:cubicBezTo>
                  <a:cubicBezTo>
                    <a:pt x="69" y="1151"/>
                    <a:pt x="69" y="1151"/>
                    <a:pt x="69" y="1151"/>
                  </a:cubicBezTo>
                  <a:cubicBezTo>
                    <a:pt x="67" y="1152"/>
                    <a:pt x="67" y="1152"/>
                    <a:pt x="67" y="1152"/>
                  </a:cubicBezTo>
                  <a:cubicBezTo>
                    <a:pt x="67" y="1154"/>
                    <a:pt x="67" y="1154"/>
                    <a:pt x="67" y="1154"/>
                  </a:cubicBezTo>
                  <a:cubicBezTo>
                    <a:pt x="67" y="1158"/>
                    <a:pt x="67" y="1158"/>
                    <a:pt x="67" y="1158"/>
                  </a:cubicBezTo>
                  <a:cubicBezTo>
                    <a:pt x="68" y="1160"/>
                    <a:pt x="68" y="1160"/>
                    <a:pt x="68" y="1160"/>
                  </a:cubicBezTo>
                  <a:cubicBezTo>
                    <a:pt x="70" y="1162"/>
                    <a:pt x="70" y="1162"/>
                    <a:pt x="70" y="1162"/>
                  </a:cubicBezTo>
                  <a:cubicBezTo>
                    <a:pt x="83" y="1168"/>
                    <a:pt x="83" y="1168"/>
                    <a:pt x="83" y="1168"/>
                  </a:cubicBezTo>
                  <a:cubicBezTo>
                    <a:pt x="84" y="1169"/>
                    <a:pt x="84" y="1169"/>
                    <a:pt x="84" y="1169"/>
                  </a:cubicBezTo>
                  <a:cubicBezTo>
                    <a:pt x="86" y="1171"/>
                    <a:pt x="86" y="1171"/>
                    <a:pt x="86" y="1171"/>
                  </a:cubicBezTo>
                  <a:cubicBezTo>
                    <a:pt x="88" y="1173"/>
                    <a:pt x="88" y="1173"/>
                    <a:pt x="88" y="1173"/>
                  </a:cubicBezTo>
                  <a:cubicBezTo>
                    <a:pt x="88" y="1175"/>
                    <a:pt x="88" y="1175"/>
                    <a:pt x="88" y="1175"/>
                  </a:cubicBezTo>
                  <a:cubicBezTo>
                    <a:pt x="88" y="1179"/>
                    <a:pt x="88" y="1179"/>
                    <a:pt x="88" y="1179"/>
                  </a:cubicBezTo>
                  <a:cubicBezTo>
                    <a:pt x="86" y="1182"/>
                    <a:pt x="86" y="1182"/>
                    <a:pt x="86" y="1182"/>
                  </a:cubicBezTo>
                  <a:cubicBezTo>
                    <a:pt x="76" y="1199"/>
                    <a:pt x="76" y="1199"/>
                    <a:pt x="76" y="1199"/>
                  </a:cubicBezTo>
                  <a:cubicBezTo>
                    <a:pt x="76" y="1202"/>
                    <a:pt x="76" y="1202"/>
                    <a:pt x="76" y="1202"/>
                  </a:cubicBezTo>
                  <a:cubicBezTo>
                    <a:pt x="75" y="1207"/>
                    <a:pt x="75" y="1207"/>
                    <a:pt x="75" y="1207"/>
                  </a:cubicBezTo>
                  <a:cubicBezTo>
                    <a:pt x="75" y="1210"/>
                    <a:pt x="75" y="1210"/>
                    <a:pt x="75" y="1210"/>
                  </a:cubicBezTo>
                  <a:cubicBezTo>
                    <a:pt x="75" y="1212"/>
                    <a:pt x="75" y="1212"/>
                    <a:pt x="75" y="1212"/>
                  </a:cubicBezTo>
                  <a:cubicBezTo>
                    <a:pt x="77" y="1224"/>
                    <a:pt x="77" y="1224"/>
                    <a:pt x="77" y="1224"/>
                  </a:cubicBezTo>
                  <a:cubicBezTo>
                    <a:pt x="78" y="1227"/>
                    <a:pt x="78" y="1227"/>
                    <a:pt x="78" y="1227"/>
                  </a:cubicBezTo>
                  <a:cubicBezTo>
                    <a:pt x="77" y="1230"/>
                    <a:pt x="77" y="1230"/>
                    <a:pt x="77" y="1230"/>
                  </a:cubicBezTo>
                  <a:cubicBezTo>
                    <a:pt x="76" y="1234"/>
                    <a:pt x="76" y="1234"/>
                    <a:pt x="76" y="1234"/>
                  </a:cubicBezTo>
                  <a:cubicBezTo>
                    <a:pt x="75" y="1237"/>
                    <a:pt x="75" y="1237"/>
                    <a:pt x="75" y="1237"/>
                  </a:cubicBezTo>
                  <a:cubicBezTo>
                    <a:pt x="73" y="1242"/>
                    <a:pt x="73" y="1242"/>
                    <a:pt x="73" y="1242"/>
                  </a:cubicBezTo>
                  <a:cubicBezTo>
                    <a:pt x="69" y="1250"/>
                    <a:pt x="69" y="1250"/>
                    <a:pt x="69" y="1250"/>
                  </a:cubicBezTo>
                  <a:cubicBezTo>
                    <a:pt x="68" y="1254"/>
                    <a:pt x="68" y="1254"/>
                    <a:pt x="68" y="1254"/>
                  </a:cubicBezTo>
                  <a:cubicBezTo>
                    <a:pt x="67" y="1255"/>
                    <a:pt x="67" y="1255"/>
                    <a:pt x="67" y="1255"/>
                  </a:cubicBezTo>
                  <a:cubicBezTo>
                    <a:pt x="67" y="1258"/>
                    <a:pt x="67" y="1258"/>
                    <a:pt x="67" y="1258"/>
                  </a:cubicBezTo>
                  <a:cubicBezTo>
                    <a:pt x="60" y="1262"/>
                    <a:pt x="60" y="1262"/>
                    <a:pt x="60" y="1262"/>
                  </a:cubicBezTo>
                  <a:cubicBezTo>
                    <a:pt x="54" y="1265"/>
                    <a:pt x="54" y="1265"/>
                    <a:pt x="54" y="1265"/>
                  </a:cubicBezTo>
                  <a:cubicBezTo>
                    <a:pt x="49" y="1267"/>
                    <a:pt x="49" y="1267"/>
                    <a:pt x="49" y="1267"/>
                  </a:cubicBezTo>
                  <a:cubicBezTo>
                    <a:pt x="42" y="1268"/>
                    <a:pt x="42" y="1268"/>
                    <a:pt x="42" y="1268"/>
                  </a:cubicBezTo>
                  <a:cubicBezTo>
                    <a:pt x="33" y="1267"/>
                    <a:pt x="33" y="1267"/>
                    <a:pt x="33" y="1267"/>
                  </a:cubicBezTo>
                  <a:cubicBezTo>
                    <a:pt x="31" y="1268"/>
                    <a:pt x="31" y="1268"/>
                    <a:pt x="31" y="1268"/>
                  </a:cubicBezTo>
                  <a:cubicBezTo>
                    <a:pt x="27" y="1269"/>
                    <a:pt x="27" y="1269"/>
                    <a:pt x="27" y="1269"/>
                  </a:cubicBezTo>
                  <a:cubicBezTo>
                    <a:pt x="27" y="1269"/>
                    <a:pt x="27" y="1269"/>
                    <a:pt x="27" y="1269"/>
                  </a:cubicBezTo>
                  <a:cubicBezTo>
                    <a:pt x="18" y="1275"/>
                    <a:pt x="18" y="1275"/>
                    <a:pt x="18" y="1275"/>
                  </a:cubicBezTo>
                  <a:cubicBezTo>
                    <a:pt x="4" y="1282"/>
                    <a:pt x="4" y="1282"/>
                    <a:pt x="4" y="1282"/>
                  </a:cubicBezTo>
                  <a:cubicBezTo>
                    <a:pt x="0" y="1283"/>
                    <a:pt x="0" y="1283"/>
                    <a:pt x="0" y="1283"/>
                  </a:cubicBezTo>
                  <a:cubicBezTo>
                    <a:pt x="8" y="1293"/>
                    <a:pt x="15" y="1301"/>
                    <a:pt x="15" y="1304"/>
                  </a:cubicBezTo>
                  <a:cubicBezTo>
                    <a:pt x="15" y="1309"/>
                    <a:pt x="5" y="1322"/>
                    <a:pt x="11" y="1329"/>
                  </a:cubicBezTo>
                  <a:cubicBezTo>
                    <a:pt x="16" y="1336"/>
                    <a:pt x="53" y="1342"/>
                    <a:pt x="57" y="1352"/>
                  </a:cubicBezTo>
                  <a:cubicBezTo>
                    <a:pt x="61" y="1361"/>
                    <a:pt x="67" y="1416"/>
                    <a:pt x="72" y="1421"/>
                  </a:cubicBezTo>
                  <a:cubicBezTo>
                    <a:pt x="77" y="1426"/>
                    <a:pt x="93" y="1421"/>
                    <a:pt x="95" y="1425"/>
                  </a:cubicBezTo>
                  <a:cubicBezTo>
                    <a:pt x="96" y="1429"/>
                    <a:pt x="136" y="1556"/>
                    <a:pt x="139" y="1572"/>
                  </a:cubicBezTo>
                  <a:cubicBezTo>
                    <a:pt x="141" y="1588"/>
                    <a:pt x="141" y="1600"/>
                    <a:pt x="145" y="1609"/>
                  </a:cubicBezTo>
                  <a:cubicBezTo>
                    <a:pt x="149" y="1618"/>
                    <a:pt x="176" y="1641"/>
                    <a:pt x="181" y="1658"/>
                  </a:cubicBezTo>
                  <a:cubicBezTo>
                    <a:pt x="187" y="1676"/>
                    <a:pt x="189" y="1722"/>
                    <a:pt x="193" y="1728"/>
                  </a:cubicBezTo>
                  <a:cubicBezTo>
                    <a:pt x="197" y="1733"/>
                    <a:pt x="205" y="1738"/>
                    <a:pt x="205" y="1752"/>
                  </a:cubicBezTo>
                  <a:cubicBezTo>
                    <a:pt x="205" y="1765"/>
                    <a:pt x="220" y="1876"/>
                    <a:pt x="225" y="1888"/>
                  </a:cubicBezTo>
                  <a:cubicBezTo>
                    <a:pt x="231" y="1900"/>
                    <a:pt x="240" y="1958"/>
                    <a:pt x="244" y="1966"/>
                  </a:cubicBezTo>
                  <a:cubicBezTo>
                    <a:pt x="248" y="1974"/>
                    <a:pt x="261" y="1998"/>
                    <a:pt x="263" y="2013"/>
                  </a:cubicBezTo>
                  <a:cubicBezTo>
                    <a:pt x="263" y="2018"/>
                    <a:pt x="265" y="2029"/>
                    <a:pt x="269" y="2044"/>
                  </a:cubicBezTo>
                  <a:cubicBezTo>
                    <a:pt x="268" y="2040"/>
                    <a:pt x="267" y="2037"/>
                    <a:pt x="266" y="2033"/>
                  </a:cubicBezTo>
                  <a:close/>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12850"/>
                </a:solidFill>
                <a:effectLst/>
                <a:uLnTx/>
                <a:uFillTx/>
                <a:latin typeface="Pilat Light"/>
                <a:ea typeface="+mn-ea"/>
                <a:cs typeface="+mn-cs"/>
              </a:endParaRPr>
            </a:p>
          </p:txBody>
        </p:sp>
        <p:sp>
          <p:nvSpPr>
            <p:cNvPr id="3244" name="Freeform 16">
              <a:extLst>
                <a:ext uri="{FF2B5EF4-FFF2-40B4-BE49-F238E27FC236}">
                  <a16:creationId xmlns:a16="http://schemas.microsoft.com/office/drawing/2014/main" xmlns="" id="{3C9DD51C-60BC-480A-A9FE-6A3CE312F9B1}"/>
                </a:ext>
              </a:extLst>
            </p:cNvPr>
            <p:cNvSpPr>
              <a:spLocks/>
            </p:cNvSpPr>
            <p:nvPr/>
          </p:nvSpPr>
          <p:spPr bwMode="gray">
            <a:xfrm>
              <a:off x="-10469563" y="-6858000"/>
              <a:ext cx="3398838" cy="4092575"/>
            </a:xfrm>
            <a:custGeom>
              <a:avLst/>
              <a:gdLst>
                <a:gd name="T0" fmla="*/ 2007 w 2141"/>
                <a:gd name="T1" fmla="*/ 408 h 2578"/>
                <a:gd name="T2" fmla="*/ 1827 w 2141"/>
                <a:gd name="T3" fmla="*/ 276 h 2578"/>
                <a:gd name="T4" fmla="*/ 1689 w 2141"/>
                <a:gd name="T5" fmla="*/ 78 h 2578"/>
                <a:gd name="T6" fmla="*/ 1585 w 2141"/>
                <a:gd name="T7" fmla="*/ 36 h 2578"/>
                <a:gd name="T8" fmla="*/ 1611 w 2141"/>
                <a:gd name="T9" fmla="*/ 182 h 2578"/>
                <a:gd name="T10" fmla="*/ 1661 w 2141"/>
                <a:gd name="T11" fmla="*/ 296 h 2578"/>
                <a:gd name="T12" fmla="*/ 1631 w 2141"/>
                <a:gd name="T13" fmla="*/ 420 h 2578"/>
                <a:gd name="T14" fmla="*/ 1537 w 2141"/>
                <a:gd name="T15" fmla="*/ 474 h 2578"/>
                <a:gd name="T16" fmla="*/ 1455 w 2141"/>
                <a:gd name="T17" fmla="*/ 552 h 2578"/>
                <a:gd name="T18" fmla="*/ 1387 w 2141"/>
                <a:gd name="T19" fmla="*/ 676 h 2578"/>
                <a:gd name="T20" fmla="*/ 1305 w 2141"/>
                <a:gd name="T21" fmla="*/ 648 h 2578"/>
                <a:gd name="T22" fmla="*/ 1201 w 2141"/>
                <a:gd name="T23" fmla="*/ 634 h 2578"/>
                <a:gd name="T24" fmla="*/ 1197 w 2141"/>
                <a:gd name="T25" fmla="*/ 704 h 2578"/>
                <a:gd name="T26" fmla="*/ 1145 w 2141"/>
                <a:gd name="T27" fmla="*/ 884 h 2578"/>
                <a:gd name="T28" fmla="*/ 903 w 2141"/>
                <a:gd name="T29" fmla="*/ 880 h 2578"/>
                <a:gd name="T30" fmla="*/ 671 w 2141"/>
                <a:gd name="T31" fmla="*/ 898 h 2578"/>
                <a:gd name="T32" fmla="*/ 559 w 2141"/>
                <a:gd name="T33" fmla="*/ 1066 h 2578"/>
                <a:gd name="T34" fmla="*/ 485 w 2141"/>
                <a:gd name="T35" fmla="*/ 1016 h 2578"/>
                <a:gd name="T36" fmla="*/ 505 w 2141"/>
                <a:gd name="T37" fmla="*/ 948 h 2578"/>
                <a:gd name="T38" fmla="*/ 457 w 2141"/>
                <a:gd name="T39" fmla="*/ 908 h 2578"/>
                <a:gd name="T40" fmla="*/ 425 w 2141"/>
                <a:gd name="T41" fmla="*/ 830 h 2578"/>
                <a:gd name="T42" fmla="*/ 339 w 2141"/>
                <a:gd name="T43" fmla="*/ 838 h 2578"/>
                <a:gd name="T44" fmla="*/ 216 w 2141"/>
                <a:gd name="T45" fmla="*/ 756 h 2578"/>
                <a:gd name="T46" fmla="*/ 60 w 2141"/>
                <a:gd name="T47" fmla="*/ 868 h 2578"/>
                <a:gd name="T48" fmla="*/ 42 w 2141"/>
                <a:gd name="T49" fmla="*/ 972 h 2578"/>
                <a:gd name="T50" fmla="*/ 98 w 2141"/>
                <a:gd name="T51" fmla="*/ 1124 h 2578"/>
                <a:gd name="T52" fmla="*/ 94 w 2141"/>
                <a:gd name="T53" fmla="*/ 1276 h 2578"/>
                <a:gd name="T54" fmla="*/ 232 w 2141"/>
                <a:gd name="T55" fmla="*/ 1242 h 2578"/>
                <a:gd name="T56" fmla="*/ 367 w 2141"/>
                <a:gd name="T57" fmla="*/ 1328 h 2578"/>
                <a:gd name="T58" fmla="*/ 507 w 2141"/>
                <a:gd name="T59" fmla="*/ 1340 h 2578"/>
                <a:gd name="T60" fmla="*/ 605 w 2141"/>
                <a:gd name="T61" fmla="*/ 1378 h 2578"/>
                <a:gd name="T62" fmla="*/ 633 w 2141"/>
                <a:gd name="T63" fmla="*/ 1440 h 2578"/>
                <a:gd name="T64" fmla="*/ 709 w 2141"/>
                <a:gd name="T65" fmla="*/ 1600 h 2578"/>
                <a:gd name="T66" fmla="*/ 849 w 2141"/>
                <a:gd name="T67" fmla="*/ 1926 h 2578"/>
                <a:gd name="T68" fmla="*/ 1083 w 2141"/>
                <a:gd name="T69" fmla="*/ 2140 h 2578"/>
                <a:gd name="T70" fmla="*/ 1019 w 2141"/>
                <a:gd name="T71" fmla="*/ 2228 h 2578"/>
                <a:gd name="T72" fmla="*/ 1045 w 2141"/>
                <a:gd name="T73" fmla="*/ 2310 h 2578"/>
                <a:gd name="T74" fmla="*/ 1039 w 2141"/>
                <a:gd name="T75" fmla="*/ 2418 h 2578"/>
                <a:gd name="T76" fmla="*/ 1179 w 2141"/>
                <a:gd name="T77" fmla="*/ 2384 h 2578"/>
                <a:gd name="T78" fmla="*/ 1239 w 2141"/>
                <a:gd name="T79" fmla="*/ 2266 h 2578"/>
                <a:gd name="T80" fmla="*/ 1265 w 2141"/>
                <a:gd name="T81" fmla="*/ 2196 h 2578"/>
                <a:gd name="T82" fmla="*/ 1387 w 2141"/>
                <a:gd name="T83" fmla="*/ 2232 h 2578"/>
                <a:gd name="T84" fmla="*/ 1391 w 2141"/>
                <a:gd name="T85" fmla="*/ 2292 h 2578"/>
                <a:gd name="T86" fmla="*/ 1509 w 2141"/>
                <a:gd name="T87" fmla="*/ 2310 h 2578"/>
                <a:gd name="T88" fmla="*/ 1603 w 2141"/>
                <a:gd name="T89" fmla="*/ 2162 h 2578"/>
                <a:gd name="T90" fmla="*/ 1695 w 2141"/>
                <a:gd name="T91" fmla="*/ 2326 h 2578"/>
                <a:gd name="T92" fmla="*/ 1679 w 2141"/>
                <a:gd name="T93" fmla="*/ 2538 h 2578"/>
                <a:gd name="T94" fmla="*/ 1793 w 2141"/>
                <a:gd name="T95" fmla="*/ 2514 h 2578"/>
                <a:gd name="T96" fmla="*/ 1883 w 2141"/>
                <a:gd name="T97" fmla="*/ 2464 h 2578"/>
                <a:gd name="T98" fmla="*/ 2053 w 2141"/>
                <a:gd name="T99" fmla="*/ 2410 h 2578"/>
                <a:gd name="T100" fmla="*/ 2107 w 2141"/>
                <a:gd name="T101" fmla="*/ 2178 h 2578"/>
                <a:gd name="T102" fmla="*/ 2079 w 2141"/>
                <a:gd name="T103" fmla="*/ 2014 h 2578"/>
                <a:gd name="T104" fmla="*/ 1987 w 2141"/>
                <a:gd name="T105" fmla="*/ 1938 h 2578"/>
                <a:gd name="T106" fmla="*/ 1815 w 2141"/>
                <a:gd name="T107" fmla="*/ 1956 h 2578"/>
                <a:gd name="T108" fmla="*/ 1637 w 2141"/>
                <a:gd name="T109" fmla="*/ 1890 h 2578"/>
                <a:gd name="T110" fmla="*/ 1691 w 2141"/>
                <a:gd name="T111" fmla="*/ 1702 h 2578"/>
                <a:gd name="T112" fmla="*/ 1885 w 2141"/>
                <a:gd name="T113" fmla="*/ 1598 h 2578"/>
                <a:gd name="T114" fmla="*/ 1839 w 2141"/>
                <a:gd name="T115" fmla="*/ 1294 h 2578"/>
                <a:gd name="T116" fmla="*/ 1783 w 2141"/>
                <a:gd name="T117" fmla="*/ 1146 h 2578"/>
                <a:gd name="T118" fmla="*/ 1833 w 2141"/>
                <a:gd name="T119" fmla="*/ 962 h 2578"/>
                <a:gd name="T120" fmla="*/ 1947 w 2141"/>
                <a:gd name="T121" fmla="*/ 728 h 2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41" h="2578">
                  <a:moveTo>
                    <a:pt x="2141" y="460"/>
                  </a:moveTo>
                  <a:lnTo>
                    <a:pt x="2141" y="458"/>
                  </a:lnTo>
                  <a:lnTo>
                    <a:pt x="2139" y="460"/>
                  </a:lnTo>
                  <a:lnTo>
                    <a:pt x="2123" y="450"/>
                  </a:lnTo>
                  <a:lnTo>
                    <a:pt x="2123" y="450"/>
                  </a:lnTo>
                  <a:lnTo>
                    <a:pt x="2121" y="452"/>
                  </a:lnTo>
                  <a:lnTo>
                    <a:pt x="2091" y="434"/>
                  </a:lnTo>
                  <a:lnTo>
                    <a:pt x="2073" y="416"/>
                  </a:lnTo>
                  <a:lnTo>
                    <a:pt x="2063" y="418"/>
                  </a:lnTo>
                  <a:lnTo>
                    <a:pt x="2057" y="418"/>
                  </a:lnTo>
                  <a:lnTo>
                    <a:pt x="2047" y="422"/>
                  </a:lnTo>
                  <a:lnTo>
                    <a:pt x="2039" y="422"/>
                  </a:lnTo>
                  <a:lnTo>
                    <a:pt x="2027" y="422"/>
                  </a:lnTo>
                  <a:lnTo>
                    <a:pt x="2021" y="418"/>
                  </a:lnTo>
                  <a:lnTo>
                    <a:pt x="2021" y="416"/>
                  </a:lnTo>
                  <a:lnTo>
                    <a:pt x="2031" y="402"/>
                  </a:lnTo>
                  <a:lnTo>
                    <a:pt x="2033" y="398"/>
                  </a:lnTo>
                  <a:lnTo>
                    <a:pt x="2033" y="392"/>
                  </a:lnTo>
                  <a:lnTo>
                    <a:pt x="2027" y="392"/>
                  </a:lnTo>
                  <a:lnTo>
                    <a:pt x="2007" y="408"/>
                  </a:lnTo>
                  <a:lnTo>
                    <a:pt x="1997" y="412"/>
                  </a:lnTo>
                  <a:lnTo>
                    <a:pt x="1985" y="412"/>
                  </a:lnTo>
                  <a:lnTo>
                    <a:pt x="1977" y="408"/>
                  </a:lnTo>
                  <a:lnTo>
                    <a:pt x="1975" y="400"/>
                  </a:lnTo>
                  <a:lnTo>
                    <a:pt x="1971" y="396"/>
                  </a:lnTo>
                  <a:lnTo>
                    <a:pt x="1965" y="392"/>
                  </a:lnTo>
                  <a:lnTo>
                    <a:pt x="1933" y="388"/>
                  </a:lnTo>
                  <a:lnTo>
                    <a:pt x="1925" y="384"/>
                  </a:lnTo>
                  <a:lnTo>
                    <a:pt x="1915" y="376"/>
                  </a:lnTo>
                  <a:lnTo>
                    <a:pt x="1889" y="364"/>
                  </a:lnTo>
                  <a:lnTo>
                    <a:pt x="1873" y="374"/>
                  </a:lnTo>
                  <a:lnTo>
                    <a:pt x="1867" y="374"/>
                  </a:lnTo>
                  <a:lnTo>
                    <a:pt x="1865" y="370"/>
                  </a:lnTo>
                  <a:lnTo>
                    <a:pt x="1863" y="364"/>
                  </a:lnTo>
                  <a:lnTo>
                    <a:pt x="1863" y="356"/>
                  </a:lnTo>
                  <a:lnTo>
                    <a:pt x="1827" y="324"/>
                  </a:lnTo>
                  <a:lnTo>
                    <a:pt x="1817" y="310"/>
                  </a:lnTo>
                  <a:lnTo>
                    <a:pt x="1815" y="300"/>
                  </a:lnTo>
                  <a:lnTo>
                    <a:pt x="1821" y="288"/>
                  </a:lnTo>
                  <a:lnTo>
                    <a:pt x="1827" y="276"/>
                  </a:lnTo>
                  <a:lnTo>
                    <a:pt x="1827" y="266"/>
                  </a:lnTo>
                  <a:lnTo>
                    <a:pt x="1827" y="244"/>
                  </a:lnTo>
                  <a:lnTo>
                    <a:pt x="1829" y="222"/>
                  </a:lnTo>
                  <a:lnTo>
                    <a:pt x="1827" y="210"/>
                  </a:lnTo>
                  <a:lnTo>
                    <a:pt x="1823" y="198"/>
                  </a:lnTo>
                  <a:lnTo>
                    <a:pt x="1813" y="182"/>
                  </a:lnTo>
                  <a:lnTo>
                    <a:pt x="1805" y="174"/>
                  </a:lnTo>
                  <a:lnTo>
                    <a:pt x="1785" y="162"/>
                  </a:lnTo>
                  <a:lnTo>
                    <a:pt x="1757" y="144"/>
                  </a:lnTo>
                  <a:lnTo>
                    <a:pt x="1735" y="136"/>
                  </a:lnTo>
                  <a:lnTo>
                    <a:pt x="1729" y="128"/>
                  </a:lnTo>
                  <a:lnTo>
                    <a:pt x="1727" y="124"/>
                  </a:lnTo>
                  <a:lnTo>
                    <a:pt x="1727" y="118"/>
                  </a:lnTo>
                  <a:lnTo>
                    <a:pt x="1725" y="110"/>
                  </a:lnTo>
                  <a:lnTo>
                    <a:pt x="1719" y="104"/>
                  </a:lnTo>
                  <a:lnTo>
                    <a:pt x="1713" y="100"/>
                  </a:lnTo>
                  <a:lnTo>
                    <a:pt x="1703" y="98"/>
                  </a:lnTo>
                  <a:lnTo>
                    <a:pt x="1699" y="94"/>
                  </a:lnTo>
                  <a:lnTo>
                    <a:pt x="1693" y="86"/>
                  </a:lnTo>
                  <a:lnTo>
                    <a:pt x="1689" y="78"/>
                  </a:lnTo>
                  <a:lnTo>
                    <a:pt x="1687" y="62"/>
                  </a:lnTo>
                  <a:lnTo>
                    <a:pt x="1683" y="54"/>
                  </a:lnTo>
                  <a:lnTo>
                    <a:pt x="1677" y="44"/>
                  </a:lnTo>
                  <a:lnTo>
                    <a:pt x="1663" y="30"/>
                  </a:lnTo>
                  <a:lnTo>
                    <a:pt x="1653" y="28"/>
                  </a:lnTo>
                  <a:lnTo>
                    <a:pt x="1645" y="28"/>
                  </a:lnTo>
                  <a:lnTo>
                    <a:pt x="1635" y="32"/>
                  </a:lnTo>
                  <a:lnTo>
                    <a:pt x="1625" y="30"/>
                  </a:lnTo>
                  <a:lnTo>
                    <a:pt x="1617" y="28"/>
                  </a:lnTo>
                  <a:lnTo>
                    <a:pt x="1611" y="18"/>
                  </a:lnTo>
                  <a:lnTo>
                    <a:pt x="1607" y="6"/>
                  </a:lnTo>
                  <a:lnTo>
                    <a:pt x="1603" y="2"/>
                  </a:lnTo>
                  <a:lnTo>
                    <a:pt x="1599" y="0"/>
                  </a:lnTo>
                  <a:lnTo>
                    <a:pt x="1595" y="2"/>
                  </a:lnTo>
                  <a:lnTo>
                    <a:pt x="1591" y="4"/>
                  </a:lnTo>
                  <a:lnTo>
                    <a:pt x="1581" y="12"/>
                  </a:lnTo>
                  <a:lnTo>
                    <a:pt x="1575" y="18"/>
                  </a:lnTo>
                  <a:lnTo>
                    <a:pt x="1575" y="20"/>
                  </a:lnTo>
                  <a:lnTo>
                    <a:pt x="1579" y="28"/>
                  </a:lnTo>
                  <a:lnTo>
                    <a:pt x="1585" y="36"/>
                  </a:lnTo>
                  <a:lnTo>
                    <a:pt x="1593" y="54"/>
                  </a:lnTo>
                  <a:lnTo>
                    <a:pt x="1597" y="60"/>
                  </a:lnTo>
                  <a:lnTo>
                    <a:pt x="1601" y="62"/>
                  </a:lnTo>
                  <a:lnTo>
                    <a:pt x="1611" y="66"/>
                  </a:lnTo>
                  <a:lnTo>
                    <a:pt x="1615" y="68"/>
                  </a:lnTo>
                  <a:lnTo>
                    <a:pt x="1619" y="70"/>
                  </a:lnTo>
                  <a:lnTo>
                    <a:pt x="1619" y="76"/>
                  </a:lnTo>
                  <a:lnTo>
                    <a:pt x="1621" y="82"/>
                  </a:lnTo>
                  <a:lnTo>
                    <a:pt x="1619" y="86"/>
                  </a:lnTo>
                  <a:lnTo>
                    <a:pt x="1617" y="98"/>
                  </a:lnTo>
                  <a:lnTo>
                    <a:pt x="1607" y="112"/>
                  </a:lnTo>
                  <a:lnTo>
                    <a:pt x="1609" y="112"/>
                  </a:lnTo>
                  <a:lnTo>
                    <a:pt x="1605" y="124"/>
                  </a:lnTo>
                  <a:lnTo>
                    <a:pt x="1607" y="130"/>
                  </a:lnTo>
                  <a:lnTo>
                    <a:pt x="1611" y="140"/>
                  </a:lnTo>
                  <a:lnTo>
                    <a:pt x="1615" y="144"/>
                  </a:lnTo>
                  <a:lnTo>
                    <a:pt x="1615" y="150"/>
                  </a:lnTo>
                  <a:lnTo>
                    <a:pt x="1615" y="156"/>
                  </a:lnTo>
                  <a:lnTo>
                    <a:pt x="1613" y="168"/>
                  </a:lnTo>
                  <a:lnTo>
                    <a:pt x="1611" y="182"/>
                  </a:lnTo>
                  <a:lnTo>
                    <a:pt x="1617" y="198"/>
                  </a:lnTo>
                  <a:lnTo>
                    <a:pt x="1615" y="200"/>
                  </a:lnTo>
                  <a:lnTo>
                    <a:pt x="1623" y="202"/>
                  </a:lnTo>
                  <a:lnTo>
                    <a:pt x="1623" y="202"/>
                  </a:lnTo>
                  <a:lnTo>
                    <a:pt x="1629" y="200"/>
                  </a:lnTo>
                  <a:lnTo>
                    <a:pt x="1629" y="200"/>
                  </a:lnTo>
                  <a:lnTo>
                    <a:pt x="1631" y="200"/>
                  </a:lnTo>
                  <a:lnTo>
                    <a:pt x="1633" y="202"/>
                  </a:lnTo>
                  <a:lnTo>
                    <a:pt x="1633" y="204"/>
                  </a:lnTo>
                  <a:lnTo>
                    <a:pt x="1637" y="228"/>
                  </a:lnTo>
                  <a:lnTo>
                    <a:pt x="1641" y="232"/>
                  </a:lnTo>
                  <a:lnTo>
                    <a:pt x="1645" y="234"/>
                  </a:lnTo>
                  <a:lnTo>
                    <a:pt x="1651" y="234"/>
                  </a:lnTo>
                  <a:lnTo>
                    <a:pt x="1655" y="238"/>
                  </a:lnTo>
                  <a:lnTo>
                    <a:pt x="1657" y="242"/>
                  </a:lnTo>
                  <a:lnTo>
                    <a:pt x="1663" y="256"/>
                  </a:lnTo>
                  <a:lnTo>
                    <a:pt x="1663" y="260"/>
                  </a:lnTo>
                  <a:lnTo>
                    <a:pt x="1665" y="266"/>
                  </a:lnTo>
                  <a:lnTo>
                    <a:pt x="1665" y="270"/>
                  </a:lnTo>
                  <a:lnTo>
                    <a:pt x="1661" y="296"/>
                  </a:lnTo>
                  <a:lnTo>
                    <a:pt x="1659" y="308"/>
                  </a:lnTo>
                  <a:lnTo>
                    <a:pt x="1663" y="316"/>
                  </a:lnTo>
                  <a:lnTo>
                    <a:pt x="1669" y="324"/>
                  </a:lnTo>
                  <a:lnTo>
                    <a:pt x="1671" y="328"/>
                  </a:lnTo>
                  <a:lnTo>
                    <a:pt x="1671" y="332"/>
                  </a:lnTo>
                  <a:lnTo>
                    <a:pt x="1669" y="340"/>
                  </a:lnTo>
                  <a:lnTo>
                    <a:pt x="1665" y="346"/>
                  </a:lnTo>
                  <a:lnTo>
                    <a:pt x="1663" y="350"/>
                  </a:lnTo>
                  <a:lnTo>
                    <a:pt x="1663" y="356"/>
                  </a:lnTo>
                  <a:lnTo>
                    <a:pt x="1663" y="380"/>
                  </a:lnTo>
                  <a:lnTo>
                    <a:pt x="1663" y="390"/>
                  </a:lnTo>
                  <a:lnTo>
                    <a:pt x="1669" y="420"/>
                  </a:lnTo>
                  <a:lnTo>
                    <a:pt x="1669" y="428"/>
                  </a:lnTo>
                  <a:lnTo>
                    <a:pt x="1669" y="438"/>
                  </a:lnTo>
                  <a:lnTo>
                    <a:pt x="1665" y="448"/>
                  </a:lnTo>
                  <a:lnTo>
                    <a:pt x="1657" y="456"/>
                  </a:lnTo>
                  <a:lnTo>
                    <a:pt x="1651" y="458"/>
                  </a:lnTo>
                  <a:lnTo>
                    <a:pt x="1643" y="456"/>
                  </a:lnTo>
                  <a:lnTo>
                    <a:pt x="1637" y="442"/>
                  </a:lnTo>
                  <a:lnTo>
                    <a:pt x="1631" y="420"/>
                  </a:lnTo>
                  <a:lnTo>
                    <a:pt x="1627" y="410"/>
                  </a:lnTo>
                  <a:lnTo>
                    <a:pt x="1623" y="406"/>
                  </a:lnTo>
                  <a:lnTo>
                    <a:pt x="1617" y="402"/>
                  </a:lnTo>
                  <a:lnTo>
                    <a:pt x="1595" y="406"/>
                  </a:lnTo>
                  <a:lnTo>
                    <a:pt x="1585" y="406"/>
                  </a:lnTo>
                  <a:lnTo>
                    <a:pt x="1573" y="400"/>
                  </a:lnTo>
                  <a:lnTo>
                    <a:pt x="1563" y="400"/>
                  </a:lnTo>
                  <a:lnTo>
                    <a:pt x="1545" y="408"/>
                  </a:lnTo>
                  <a:lnTo>
                    <a:pt x="1543" y="412"/>
                  </a:lnTo>
                  <a:lnTo>
                    <a:pt x="1541" y="416"/>
                  </a:lnTo>
                  <a:lnTo>
                    <a:pt x="1539" y="440"/>
                  </a:lnTo>
                  <a:lnTo>
                    <a:pt x="1539" y="442"/>
                  </a:lnTo>
                  <a:lnTo>
                    <a:pt x="1539" y="446"/>
                  </a:lnTo>
                  <a:lnTo>
                    <a:pt x="1541" y="448"/>
                  </a:lnTo>
                  <a:lnTo>
                    <a:pt x="1551" y="448"/>
                  </a:lnTo>
                  <a:lnTo>
                    <a:pt x="1553" y="450"/>
                  </a:lnTo>
                  <a:lnTo>
                    <a:pt x="1555" y="454"/>
                  </a:lnTo>
                  <a:lnTo>
                    <a:pt x="1551" y="458"/>
                  </a:lnTo>
                  <a:lnTo>
                    <a:pt x="1547" y="464"/>
                  </a:lnTo>
                  <a:lnTo>
                    <a:pt x="1537" y="474"/>
                  </a:lnTo>
                  <a:lnTo>
                    <a:pt x="1491" y="506"/>
                  </a:lnTo>
                  <a:lnTo>
                    <a:pt x="1483" y="512"/>
                  </a:lnTo>
                  <a:lnTo>
                    <a:pt x="1469" y="522"/>
                  </a:lnTo>
                  <a:lnTo>
                    <a:pt x="1461" y="524"/>
                  </a:lnTo>
                  <a:lnTo>
                    <a:pt x="1433" y="534"/>
                  </a:lnTo>
                  <a:lnTo>
                    <a:pt x="1423" y="540"/>
                  </a:lnTo>
                  <a:lnTo>
                    <a:pt x="1415" y="548"/>
                  </a:lnTo>
                  <a:lnTo>
                    <a:pt x="1411" y="556"/>
                  </a:lnTo>
                  <a:lnTo>
                    <a:pt x="1413" y="564"/>
                  </a:lnTo>
                  <a:lnTo>
                    <a:pt x="1417" y="568"/>
                  </a:lnTo>
                  <a:lnTo>
                    <a:pt x="1419" y="570"/>
                  </a:lnTo>
                  <a:lnTo>
                    <a:pt x="1423" y="570"/>
                  </a:lnTo>
                  <a:lnTo>
                    <a:pt x="1427" y="568"/>
                  </a:lnTo>
                  <a:lnTo>
                    <a:pt x="1431" y="564"/>
                  </a:lnTo>
                  <a:lnTo>
                    <a:pt x="1441" y="548"/>
                  </a:lnTo>
                  <a:lnTo>
                    <a:pt x="1445" y="548"/>
                  </a:lnTo>
                  <a:lnTo>
                    <a:pt x="1449" y="546"/>
                  </a:lnTo>
                  <a:lnTo>
                    <a:pt x="1451" y="548"/>
                  </a:lnTo>
                  <a:lnTo>
                    <a:pt x="1455" y="548"/>
                  </a:lnTo>
                  <a:lnTo>
                    <a:pt x="1455" y="552"/>
                  </a:lnTo>
                  <a:lnTo>
                    <a:pt x="1457" y="556"/>
                  </a:lnTo>
                  <a:lnTo>
                    <a:pt x="1457" y="560"/>
                  </a:lnTo>
                  <a:lnTo>
                    <a:pt x="1459" y="564"/>
                  </a:lnTo>
                  <a:lnTo>
                    <a:pt x="1461" y="566"/>
                  </a:lnTo>
                  <a:lnTo>
                    <a:pt x="1463" y="570"/>
                  </a:lnTo>
                  <a:lnTo>
                    <a:pt x="1467" y="572"/>
                  </a:lnTo>
                  <a:lnTo>
                    <a:pt x="1477" y="576"/>
                  </a:lnTo>
                  <a:lnTo>
                    <a:pt x="1481" y="578"/>
                  </a:lnTo>
                  <a:lnTo>
                    <a:pt x="1483" y="580"/>
                  </a:lnTo>
                  <a:lnTo>
                    <a:pt x="1485" y="582"/>
                  </a:lnTo>
                  <a:lnTo>
                    <a:pt x="1485" y="586"/>
                  </a:lnTo>
                  <a:lnTo>
                    <a:pt x="1485" y="592"/>
                  </a:lnTo>
                  <a:lnTo>
                    <a:pt x="1483" y="598"/>
                  </a:lnTo>
                  <a:lnTo>
                    <a:pt x="1479" y="612"/>
                  </a:lnTo>
                  <a:lnTo>
                    <a:pt x="1477" y="618"/>
                  </a:lnTo>
                  <a:lnTo>
                    <a:pt x="1479" y="626"/>
                  </a:lnTo>
                  <a:lnTo>
                    <a:pt x="1475" y="630"/>
                  </a:lnTo>
                  <a:lnTo>
                    <a:pt x="1451" y="646"/>
                  </a:lnTo>
                  <a:lnTo>
                    <a:pt x="1411" y="678"/>
                  </a:lnTo>
                  <a:lnTo>
                    <a:pt x="1387" y="676"/>
                  </a:lnTo>
                  <a:lnTo>
                    <a:pt x="1379" y="670"/>
                  </a:lnTo>
                  <a:lnTo>
                    <a:pt x="1361" y="666"/>
                  </a:lnTo>
                  <a:lnTo>
                    <a:pt x="1357" y="662"/>
                  </a:lnTo>
                  <a:lnTo>
                    <a:pt x="1353" y="658"/>
                  </a:lnTo>
                  <a:lnTo>
                    <a:pt x="1345" y="646"/>
                  </a:lnTo>
                  <a:lnTo>
                    <a:pt x="1339" y="632"/>
                  </a:lnTo>
                  <a:lnTo>
                    <a:pt x="1333" y="604"/>
                  </a:lnTo>
                  <a:lnTo>
                    <a:pt x="1329" y="598"/>
                  </a:lnTo>
                  <a:lnTo>
                    <a:pt x="1327" y="596"/>
                  </a:lnTo>
                  <a:lnTo>
                    <a:pt x="1321" y="596"/>
                  </a:lnTo>
                  <a:lnTo>
                    <a:pt x="1315" y="596"/>
                  </a:lnTo>
                  <a:lnTo>
                    <a:pt x="1311" y="600"/>
                  </a:lnTo>
                  <a:lnTo>
                    <a:pt x="1309" y="606"/>
                  </a:lnTo>
                  <a:lnTo>
                    <a:pt x="1311" y="612"/>
                  </a:lnTo>
                  <a:lnTo>
                    <a:pt x="1315" y="616"/>
                  </a:lnTo>
                  <a:lnTo>
                    <a:pt x="1315" y="622"/>
                  </a:lnTo>
                  <a:lnTo>
                    <a:pt x="1315" y="624"/>
                  </a:lnTo>
                  <a:lnTo>
                    <a:pt x="1315" y="630"/>
                  </a:lnTo>
                  <a:lnTo>
                    <a:pt x="1307" y="644"/>
                  </a:lnTo>
                  <a:lnTo>
                    <a:pt x="1305" y="648"/>
                  </a:lnTo>
                  <a:lnTo>
                    <a:pt x="1301" y="650"/>
                  </a:lnTo>
                  <a:lnTo>
                    <a:pt x="1297" y="652"/>
                  </a:lnTo>
                  <a:lnTo>
                    <a:pt x="1293" y="650"/>
                  </a:lnTo>
                  <a:lnTo>
                    <a:pt x="1289" y="646"/>
                  </a:lnTo>
                  <a:lnTo>
                    <a:pt x="1281" y="636"/>
                  </a:lnTo>
                  <a:lnTo>
                    <a:pt x="1277" y="630"/>
                  </a:lnTo>
                  <a:lnTo>
                    <a:pt x="1273" y="630"/>
                  </a:lnTo>
                  <a:lnTo>
                    <a:pt x="1271" y="634"/>
                  </a:lnTo>
                  <a:lnTo>
                    <a:pt x="1269" y="640"/>
                  </a:lnTo>
                  <a:lnTo>
                    <a:pt x="1271" y="646"/>
                  </a:lnTo>
                  <a:lnTo>
                    <a:pt x="1271" y="652"/>
                  </a:lnTo>
                  <a:lnTo>
                    <a:pt x="1269" y="654"/>
                  </a:lnTo>
                  <a:lnTo>
                    <a:pt x="1261" y="660"/>
                  </a:lnTo>
                  <a:lnTo>
                    <a:pt x="1255" y="660"/>
                  </a:lnTo>
                  <a:lnTo>
                    <a:pt x="1249" y="658"/>
                  </a:lnTo>
                  <a:lnTo>
                    <a:pt x="1241" y="656"/>
                  </a:lnTo>
                  <a:lnTo>
                    <a:pt x="1231" y="654"/>
                  </a:lnTo>
                  <a:lnTo>
                    <a:pt x="1227" y="654"/>
                  </a:lnTo>
                  <a:lnTo>
                    <a:pt x="1221" y="650"/>
                  </a:lnTo>
                  <a:lnTo>
                    <a:pt x="1201" y="634"/>
                  </a:lnTo>
                  <a:lnTo>
                    <a:pt x="1195" y="632"/>
                  </a:lnTo>
                  <a:lnTo>
                    <a:pt x="1191" y="634"/>
                  </a:lnTo>
                  <a:lnTo>
                    <a:pt x="1185" y="638"/>
                  </a:lnTo>
                  <a:lnTo>
                    <a:pt x="1181" y="644"/>
                  </a:lnTo>
                  <a:lnTo>
                    <a:pt x="1183" y="650"/>
                  </a:lnTo>
                  <a:lnTo>
                    <a:pt x="1185" y="654"/>
                  </a:lnTo>
                  <a:lnTo>
                    <a:pt x="1189" y="658"/>
                  </a:lnTo>
                  <a:lnTo>
                    <a:pt x="1193" y="660"/>
                  </a:lnTo>
                  <a:lnTo>
                    <a:pt x="1211" y="668"/>
                  </a:lnTo>
                  <a:lnTo>
                    <a:pt x="1217" y="670"/>
                  </a:lnTo>
                  <a:lnTo>
                    <a:pt x="1217" y="674"/>
                  </a:lnTo>
                  <a:lnTo>
                    <a:pt x="1213" y="676"/>
                  </a:lnTo>
                  <a:lnTo>
                    <a:pt x="1197" y="678"/>
                  </a:lnTo>
                  <a:lnTo>
                    <a:pt x="1195" y="680"/>
                  </a:lnTo>
                  <a:lnTo>
                    <a:pt x="1191" y="684"/>
                  </a:lnTo>
                  <a:lnTo>
                    <a:pt x="1191" y="688"/>
                  </a:lnTo>
                  <a:lnTo>
                    <a:pt x="1191" y="694"/>
                  </a:lnTo>
                  <a:lnTo>
                    <a:pt x="1193" y="696"/>
                  </a:lnTo>
                  <a:lnTo>
                    <a:pt x="1195" y="700"/>
                  </a:lnTo>
                  <a:lnTo>
                    <a:pt x="1197" y="704"/>
                  </a:lnTo>
                  <a:lnTo>
                    <a:pt x="1197" y="708"/>
                  </a:lnTo>
                  <a:lnTo>
                    <a:pt x="1193" y="710"/>
                  </a:lnTo>
                  <a:lnTo>
                    <a:pt x="1187" y="718"/>
                  </a:lnTo>
                  <a:lnTo>
                    <a:pt x="1183" y="728"/>
                  </a:lnTo>
                  <a:lnTo>
                    <a:pt x="1169" y="766"/>
                  </a:lnTo>
                  <a:lnTo>
                    <a:pt x="1165" y="780"/>
                  </a:lnTo>
                  <a:lnTo>
                    <a:pt x="1165" y="788"/>
                  </a:lnTo>
                  <a:lnTo>
                    <a:pt x="1165" y="794"/>
                  </a:lnTo>
                  <a:lnTo>
                    <a:pt x="1169" y="802"/>
                  </a:lnTo>
                  <a:lnTo>
                    <a:pt x="1171" y="810"/>
                  </a:lnTo>
                  <a:lnTo>
                    <a:pt x="1173" y="818"/>
                  </a:lnTo>
                  <a:lnTo>
                    <a:pt x="1175" y="824"/>
                  </a:lnTo>
                  <a:lnTo>
                    <a:pt x="1181" y="828"/>
                  </a:lnTo>
                  <a:lnTo>
                    <a:pt x="1193" y="836"/>
                  </a:lnTo>
                  <a:lnTo>
                    <a:pt x="1199" y="842"/>
                  </a:lnTo>
                  <a:lnTo>
                    <a:pt x="1197" y="850"/>
                  </a:lnTo>
                  <a:lnTo>
                    <a:pt x="1191" y="858"/>
                  </a:lnTo>
                  <a:lnTo>
                    <a:pt x="1169" y="868"/>
                  </a:lnTo>
                  <a:lnTo>
                    <a:pt x="1153" y="880"/>
                  </a:lnTo>
                  <a:lnTo>
                    <a:pt x="1145" y="884"/>
                  </a:lnTo>
                  <a:lnTo>
                    <a:pt x="1131" y="890"/>
                  </a:lnTo>
                  <a:lnTo>
                    <a:pt x="1101" y="902"/>
                  </a:lnTo>
                  <a:lnTo>
                    <a:pt x="1079" y="934"/>
                  </a:lnTo>
                  <a:lnTo>
                    <a:pt x="1073" y="938"/>
                  </a:lnTo>
                  <a:lnTo>
                    <a:pt x="1065" y="940"/>
                  </a:lnTo>
                  <a:lnTo>
                    <a:pt x="1047" y="940"/>
                  </a:lnTo>
                  <a:lnTo>
                    <a:pt x="1037" y="942"/>
                  </a:lnTo>
                  <a:lnTo>
                    <a:pt x="1023" y="950"/>
                  </a:lnTo>
                  <a:lnTo>
                    <a:pt x="1013" y="952"/>
                  </a:lnTo>
                  <a:lnTo>
                    <a:pt x="1001" y="952"/>
                  </a:lnTo>
                  <a:lnTo>
                    <a:pt x="979" y="946"/>
                  </a:lnTo>
                  <a:lnTo>
                    <a:pt x="965" y="944"/>
                  </a:lnTo>
                  <a:lnTo>
                    <a:pt x="957" y="936"/>
                  </a:lnTo>
                  <a:lnTo>
                    <a:pt x="955" y="934"/>
                  </a:lnTo>
                  <a:lnTo>
                    <a:pt x="945" y="908"/>
                  </a:lnTo>
                  <a:lnTo>
                    <a:pt x="939" y="900"/>
                  </a:lnTo>
                  <a:lnTo>
                    <a:pt x="925" y="886"/>
                  </a:lnTo>
                  <a:lnTo>
                    <a:pt x="919" y="884"/>
                  </a:lnTo>
                  <a:lnTo>
                    <a:pt x="909" y="882"/>
                  </a:lnTo>
                  <a:lnTo>
                    <a:pt x="903" y="880"/>
                  </a:lnTo>
                  <a:lnTo>
                    <a:pt x="895" y="880"/>
                  </a:lnTo>
                  <a:lnTo>
                    <a:pt x="877" y="884"/>
                  </a:lnTo>
                  <a:lnTo>
                    <a:pt x="855" y="896"/>
                  </a:lnTo>
                  <a:lnTo>
                    <a:pt x="849" y="902"/>
                  </a:lnTo>
                  <a:lnTo>
                    <a:pt x="847" y="910"/>
                  </a:lnTo>
                  <a:lnTo>
                    <a:pt x="849" y="916"/>
                  </a:lnTo>
                  <a:lnTo>
                    <a:pt x="847" y="922"/>
                  </a:lnTo>
                  <a:lnTo>
                    <a:pt x="843" y="926"/>
                  </a:lnTo>
                  <a:lnTo>
                    <a:pt x="833" y="928"/>
                  </a:lnTo>
                  <a:lnTo>
                    <a:pt x="811" y="924"/>
                  </a:lnTo>
                  <a:lnTo>
                    <a:pt x="795" y="926"/>
                  </a:lnTo>
                  <a:lnTo>
                    <a:pt x="783" y="930"/>
                  </a:lnTo>
                  <a:lnTo>
                    <a:pt x="769" y="932"/>
                  </a:lnTo>
                  <a:lnTo>
                    <a:pt x="749" y="928"/>
                  </a:lnTo>
                  <a:lnTo>
                    <a:pt x="731" y="918"/>
                  </a:lnTo>
                  <a:lnTo>
                    <a:pt x="725" y="914"/>
                  </a:lnTo>
                  <a:lnTo>
                    <a:pt x="719" y="916"/>
                  </a:lnTo>
                  <a:lnTo>
                    <a:pt x="705" y="914"/>
                  </a:lnTo>
                  <a:lnTo>
                    <a:pt x="681" y="904"/>
                  </a:lnTo>
                  <a:lnTo>
                    <a:pt x="671" y="898"/>
                  </a:lnTo>
                  <a:lnTo>
                    <a:pt x="665" y="896"/>
                  </a:lnTo>
                  <a:lnTo>
                    <a:pt x="659" y="900"/>
                  </a:lnTo>
                  <a:lnTo>
                    <a:pt x="649" y="916"/>
                  </a:lnTo>
                  <a:lnTo>
                    <a:pt x="635" y="934"/>
                  </a:lnTo>
                  <a:lnTo>
                    <a:pt x="617" y="968"/>
                  </a:lnTo>
                  <a:lnTo>
                    <a:pt x="613" y="974"/>
                  </a:lnTo>
                  <a:lnTo>
                    <a:pt x="597" y="988"/>
                  </a:lnTo>
                  <a:lnTo>
                    <a:pt x="591" y="994"/>
                  </a:lnTo>
                  <a:lnTo>
                    <a:pt x="589" y="1000"/>
                  </a:lnTo>
                  <a:lnTo>
                    <a:pt x="591" y="1008"/>
                  </a:lnTo>
                  <a:lnTo>
                    <a:pt x="589" y="1014"/>
                  </a:lnTo>
                  <a:lnTo>
                    <a:pt x="583" y="1016"/>
                  </a:lnTo>
                  <a:lnTo>
                    <a:pt x="581" y="1014"/>
                  </a:lnTo>
                  <a:lnTo>
                    <a:pt x="575" y="1014"/>
                  </a:lnTo>
                  <a:lnTo>
                    <a:pt x="567" y="1018"/>
                  </a:lnTo>
                  <a:lnTo>
                    <a:pt x="557" y="1036"/>
                  </a:lnTo>
                  <a:lnTo>
                    <a:pt x="553" y="1048"/>
                  </a:lnTo>
                  <a:lnTo>
                    <a:pt x="553" y="1056"/>
                  </a:lnTo>
                  <a:lnTo>
                    <a:pt x="555" y="1060"/>
                  </a:lnTo>
                  <a:lnTo>
                    <a:pt x="559" y="1066"/>
                  </a:lnTo>
                  <a:lnTo>
                    <a:pt x="561" y="1074"/>
                  </a:lnTo>
                  <a:lnTo>
                    <a:pt x="559" y="1080"/>
                  </a:lnTo>
                  <a:lnTo>
                    <a:pt x="555" y="1084"/>
                  </a:lnTo>
                  <a:lnTo>
                    <a:pt x="537" y="1088"/>
                  </a:lnTo>
                  <a:lnTo>
                    <a:pt x="525" y="1096"/>
                  </a:lnTo>
                  <a:lnTo>
                    <a:pt x="513" y="1094"/>
                  </a:lnTo>
                  <a:lnTo>
                    <a:pt x="509" y="1076"/>
                  </a:lnTo>
                  <a:lnTo>
                    <a:pt x="507" y="1072"/>
                  </a:lnTo>
                  <a:lnTo>
                    <a:pt x="503" y="1064"/>
                  </a:lnTo>
                  <a:lnTo>
                    <a:pt x="503" y="1060"/>
                  </a:lnTo>
                  <a:lnTo>
                    <a:pt x="503" y="1056"/>
                  </a:lnTo>
                  <a:lnTo>
                    <a:pt x="503" y="1052"/>
                  </a:lnTo>
                  <a:lnTo>
                    <a:pt x="499" y="1048"/>
                  </a:lnTo>
                  <a:lnTo>
                    <a:pt x="495" y="1042"/>
                  </a:lnTo>
                  <a:lnTo>
                    <a:pt x="485" y="1032"/>
                  </a:lnTo>
                  <a:lnTo>
                    <a:pt x="483" y="1028"/>
                  </a:lnTo>
                  <a:lnTo>
                    <a:pt x="483" y="1024"/>
                  </a:lnTo>
                  <a:lnTo>
                    <a:pt x="485" y="1022"/>
                  </a:lnTo>
                  <a:lnTo>
                    <a:pt x="485" y="1018"/>
                  </a:lnTo>
                  <a:lnTo>
                    <a:pt x="485" y="1016"/>
                  </a:lnTo>
                  <a:lnTo>
                    <a:pt x="485" y="1014"/>
                  </a:lnTo>
                  <a:lnTo>
                    <a:pt x="473" y="1000"/>
                  </a:lnTo>
                  <a:lnTo>
                    <a:pt x="471" y="996"/>
                  </a:lnTo>
                  <a:lnTo>
                    <a:pt x="471" y="992"/>
                  </a:lnTo>
                  <a:lnTo>
                    <a:pt x="473" y="992"/>
                  </a:lnTo>
                  <a:lnTo>
                    <a:pt x="475" y="990"/>
                  </a:lnTo>
                  <a:lnTo>
                    <a:pt x="479" y="990"/>
                  </a:lnTo>
                  <a:lnTo>
                    <a:pt x="491" y="984"/>
                  </a:lnTo>
                  <a:lnTo>
                    <a:pt x="493" y="980"/>
                  </a:lnTo>
                  <a:lnTo>
                    <a:pt x="495" y="978"/>
                  </a:lnTo>
                  <a:lnTo>
                    <a:pt x="495" y="976"/>
                  </a:lnTo>
                  <a:lnTo>
                    <a:pt x="495" y="970"/>
                  </a:lnTo>
                  <a:lnTo>
                    <a:pt x="493" y="958"/>
                  </a:lnTo>
                  <a:lnTo>
                    <a:pt x="493" y="950"/>
                  </a:lnTo>
                  <a:lnTo>
                    <a:pt x="495" y="948"/>
                  </a:lnTo>
                  <a:lnTo>
                    <a:pt x="495" y="946"/>
                  </a:lnTo>
                  <a:lnTo>
                    <a:pt x="497" y="946"/>
                  </a:lnTo>
                  <a:lnTo>
                    <a:pt x="499" y="946"/>
                  </a:lnTo>
                  <a:lnTo>
                    <a:pt x="503" y="948"/>
                  </a:lnTo>
                  <a:lnTo>
                    <a:pt x="505" y="948"/>
                  </a:lnTo>
                  <a:lnTo>
                    <a:pt x="507" y="948"/>
                  </a:lnTo>
                  <a:lnTo>
                    <a:pt x="513" y="948"/>
                  </a:lnTo>
                  <a:lnTo>
                    <a:pt x="515" y="946"/>
                  </a:lnTo>
                  <a:lnTo>
                    <a:pt x="517" y="944"/>
                  </a:lnTo>
                  <a:lnTo>
                    <a:pt x="517" y="942"/>
                  </a:lnTo>
                  <a:lnTo>
                    <a:pt x="515" y="938"/>
                  </a:lnTo>
                  <a:lnTo>
                    <a:pt x="511" y="932"/>
                  </a:lnTo>
                  <a:lnTo>
                    <a:pt x="499" y="914"/>
                  </a:lnTo>
                  <a:lnTo>
                    <a:pt x="491" y="904"/>
                  </a:lnTo>
                  <a:lnTo>
                    <a:pt x="491" y="898"/>
                  </a:lnTo>
                  <a:lnTo>
                    <a:pt x="489" y="892"/>
                  </a:lnTo>
                  <a:lnTo>
                    <a:pt x="487" y="882"/>
                  </a:lnTo>
                  <a:lnTo>
                    <a:pt x="485" y="878"/>
                  </a:lnTo>
                  <a:lnTo>
                    <a:pt x="481" y="876"/>
                  </a:lnTo>
                  <a:lnTo>
                    <a:pt x="475" y="876"/>
                  </a:lnTo>
                  <a:lnTo>
                    <a:pt x="465" y="882"/>
                  </a:lnTo>
                  <a:lnTo>
                    <a:pt x="463" y="884"/>
                  </a:lnTo>
                  <a:lnTo>
                    <a:pt x="461" y="888"/>
                  </a:lnTo>
                  <a:lnTo>
                    <a:pt x="459" y="890"/>
                  </a:lnTo>
                  <a:lnTo>
                    <a:pt x="457" y="908"/>
                  </a:lnTo>
                  <a:lnTo>
                    <a:pt x="455" y="910"/>
                  </a:lnTo>
                  <a:lnTo>
                    <a:pt x="453" y="910"/>
                  </a:lnTo>
                  <a:lnTo>
                    <a:pt x="451" y="910"/>
                  </a:lnTo>
                  <a:lnTo>
                    <a:pt x="449" y="906"/>
                  </a:lnTo>
                  <a:lnTo>
                    <a:pt x="445" y="900"/>
                  </a:lnTo>
                  <a:lnTo>
                    <a:pt x="441" y="896"/>
                  </a:lnTo>
                  <a:lnTo>
                    <a:pt x="423" y="886"/>
                  </a:lnTo>
                  <a:lnTo>
                    <a:pt x="421" y="884"/>
                  </a:lnTo>
                  <a:lnTo>
                    <a:pt x="419" y="876"/>
                  </a:lnTo>
                  <a:lnTo>
                    <a:pt x="421" y="864"/>
                  </a:lnTo>
                  <a:lnTo>
                    <a:pt x="421" y="860"/>
                  </a:lnTo>
                  <a:lnTo>
                    <a:pt x="419" y="856"/>
                  </a:lnTo>
                  <a:lnTo>
                    <a:pt x="417" y="852"/>
                  </a:lnTo>
                  <a:lnTo>
                    <a:pt x="415" y="848"/>
                  </a:lnTo>
                  <a:lnTo>
                    <a:pt x="417" y="846"/>
                  </a:lnTo>
                  <a:lnTo>
                    <a:pt x="417" y="844"/>
                  </a:lnTo>
                  <a:lnTo>
                    <a:pt x="419" y="844"/>
                  </a:lnTo>
                  <a:lnTo>
                    <a:pt x="423" y="840"/>
                  </a:lnTo>
                  <a:lnTo>
                    <a:pt x="423" y="836"/>
                  </a:lnTo>
                  <a:lnTo>
                    <a:pt x="425" y="830"/>
                  </a:lnTo>
                  <a:lnTo>
                    <a:pt x="425" y="822"/>
                  </a:lnTo>
                  <a:lnTo>
                    <a:pt x="425" y="816"/>
                  </a:lnTo>
                  <a:lnTo>
                    <a:pt x="425" y="810"/>
                  </a:lnTo>
                  <a:lnTo>
                    <a:pt x="423" y="804"/>
                  </a:lnTo>
                  <a:lnTo>
                    <a:pt x="419" y="802"/>
                  </a:lnTo>
                  <a:lnTo>
                    <a:pt x="411" y="804"/>
                  </a:lnTo>
                  <a:lnTo>
                    <a:pt x="407" y="808"/>
                  </a:lnTo>
                  <a:lnTo>
                    <a:pt x="407" y="814"/>
                  </a:lnTo>
                  <a:lnTo>
                    <a:pt x="407" y="818"/>
                  </a:lnTo>
                  <a:lnTo>
                    <a:pt x="407" y="824"/>
                  </a:lnTo>
                  <a:lnTo>
                    <a:pt x="405" y="828"/>
                  </a:lnTo>
                  <a:lnTo>
                    <a:pt x="401" y="832"/>
                  </a:lnTo>
                  <a:lnTo>
                    <a:pt x="399" y="834"/>
                  </a:lnTo>
                  <a:lnTo>
                    <a:pt x="393" y="836"/>
                  </a:lnTo>
                  <a:lnTo>
                    <a:pt x="385" y="836"/>
                  </a:lnTo>
                  <a:lnTo>
                    <a:pt x="365" y="844"/>
                  </a:lnTo>
                  <a:lnTo>
                    <a:pt x="355" y="846"/>
                  </a:lnTo>
                  <a:lnTo>
                    <a:pt x="349" y="846"/>
                  </a:lnTo>
                  <a:lnTo>
                    <a:pt x="341" y="842"/>
                  </a:lnTo>
                  <a:lnTo>
                    <a:pt x="339" y="838"/>
                  </a:lnTo>
                  <a:lnTo>
                    <a:pt x="333" y="834"/>
                  </a:lnTo>
                  <a:lnTo>
                    <a:pt x="331" y="830"/>
                  </a:lnTo>
                  <a:lnTo>
                    <a:pt x="315" y="818"/>
                  </a:lnTo>
                  <a:lnTo>
                    <a:pt x="311" y="816"/>
                  </a:lnTo>
                  <a:lnTo>
                    <a:pt x="309" y="812"/>
                  </a:lnTo>
                  <a:lnTo>
                    <a:pt x="307" y="808"/>
                  </a:lnTo>
                  <a:lnTo>
                    <a:pt x="305" y="798"/>
                  </a:lnTo>
                  <a:lnTo>
                    <a:pt x="305" y="794"/>
                  </a:lnTo>
                  <a:lnTo>
                    <a:pt x="301" y="792"/>
                  </a:lnTo>
                  <a:lnTo>
                    <a:pt x="295" y="786"/>
                  </a:lnTo>
                  <a:lnTo>
                    <a:pt x="291" y="784"/>
                  </a:lnTo>
                  <a:lnTo>
                    <a:pt x="285" y="780"/>
                  </a:lnTo>
                  <a:lnTo>
                    <a:pt x="248" y="774"/>
                  </a:lnTo>
                  <a:lnTo>
                    <a:pt x="242" y="772"/>
                  </a:lnTo>
                  <a:lnTo>
                    <a:pt x="238" y="770"/>
                  </a:lnTo>
                  <a:lnTo>
                    <a:pt x="236" y="766"/>
                  </a:lnTo>
                  <a:lnTo>
                    <a:pt x="232" y="760"/>
                  </a:lnTo>
                  <a:lnTo>
                    <a:pt x="228" y="756"/>
                  </a:lnTo>
                  <a:lnTo>
                    <a:pt x="224" y="754"/>
                  </a:lnTo>
                  <a:lnTo>
                    <a:pt x="216" y="756"/>
                  </a:lnTo>
                  <a:lnTo>
                    <a:pt x="190" y="764"/>
                  </a:lnTo>
                  <a:lnTo>
                    <a:pt x="176" y="766"/>
                  </a:lnTo>
                  <a:lnTo>
                    <a:pt x="162" y="766"/>
                  </a:lnTo>
                  <a:lnTo>
                    <a:pt x="156" y="768"/>
                  </a:lnTo>
                  <a:lnTo>
                    <a:pt x="150" y="770"/>
                  </a:lnTo>
                  <a:lnTo>
                    <a:pt x="128" y="786"/>
                  </a:lnTo>
                  <a:lnTo>
                    <a:pt x="124" y="790"/>
                  </a:lnTo>
                  <a:lnTo>
                    <a:pt x="120" y="794"/>
                  </a:lnTo>
                  <a:lnTo>
                    <a:pt x="114" y="804"/>
                  </a:lnTo>
                  <a:lnTo>
                    <a:pt x="112" y="810"/>
                  </a:lnTo>
                  <a:lnTo>
                    <a:pt x="108" y="812"/>
                  </a:lnTo>
                  <a:lnTo>
                    <a:pt x="98" y="812"/>
                  </a:lnTo>
                  <a:lnTo>
                    <a:pt x="58" y="796"/>
                  </a:lnTo>
                  <a:lnTo>
                    <a:pt x="40" y="792"/>
                  </a:lnTo>
                  <a:lnTo>
                    <a:pt x="40" y="802"/>
                  </a:lnTo>
                  <a:lnTo>
                    <a:pt x="38" y="844"/>
                  </a:lnTo>
                  <a:lnTo>
                    <a:pt x="44" y="850"/>
                  </a:lnTo>
                  <a:lnTo>
                    <a:pt x="50" y="854"/>
                  </a:lnTo>
                  <a:lnTo>
                    <a:pt x="58" y="862"/>
                  </a:lnTo>
                  <a:lnTo>
                    <a:pt x="60" y="868"/>
                  </a:lnTo>
                  <a:lnTo>
                    <a:pt x="60" y="876"/>
                  </a:lnTo>
                  <a:lnTo>
                    <a:pt x="60" y="882"/>
                  </a:lnTo>
                  <a:lnTo>
                    <a:pt x="56" y="888"/>
                  </a:lnTo>
                  <a:lnTo>
                    <a:pt x="50" y="894"/>
                  </a:lnTo>
                  <a:lnTo>
                    <a:pt x="44" y="898"/>
                  </a:lnTo>
                  <a:lnTo>
                    <a:pt x="22" y="908"/>
                  </a:lnTo>
                  <a:lnTo>
                    <a:pt x="18" y="908"/>
                  </a:lnTo>
                  <a:lnTo>
                    <a:pt x="14" y="910"/>
                  </a:lnTo>
                  <a:lnTo>
                    <a:pt x="10" y="916"/>
                  </a:lnTo>
                  <a:lnTo>
                    <a:pt x="4" y="930"/>
                  </a:lnTo>
                  <a:lnTo>
                    <a:pt x="0" y="942"/>
                  </a:lnTo>
                  <a:lnTo>
                    <a:pt x="0" y="956"/>
                  </a:lnTo>
                  <a:lnTo>
                    <a:pt x="0" y="966"/>
                  </a:lnTo>
                  <a:lnTo>
                    <a:pt x="6" y="972"/>
                  </a:lnTo>
                  <a:lnTo>
                    <a:pt x="12" y="976"/>
                  </a:lnTo>
                  <a:lnTo>
                    <a:pt x="18" y="976"/>
                  </a:lnTo>
                  <a:lnTo>
                    <a:pt x="26" y="978"/>
                  </a:lnTo>
                  <a:lnTo>
                    <a:pt x="32" y="976"/>
                  </a:lnTo>
                  <a:lnTo>
                    <a:pt x="38" y="976"/>
                  </a:lnTo>
                  <a:lnTo>
                    <a:pt x="42" y="972"/>
                  </a:lnTo>
                  <a:lnTo>
                    <a:pt x="50" y="968"/>
                  </a:lnTo>
                  <a:lnTo>
                    <a:pt x="56" y="964"/>
                  </a:lnTo>
                  <a:lnTo>
                    <a:pt x="60" y="962"/>
                  </a:lnTo>
                  <a:lnTo>
                    <a:pt x="68" y="962"/>
                  </a:lnTo>
                  <a:lnTo>
                    <a:pt x="72" y="962"/>
                  </a:lnTo>
                  <a:lnTo>
                    <a:pt x="74" y="962"/>
                  </a:lnTo>
                  <a:lnTo>
                    <a:pt x="78" y="956"/>
                  </a:lnTo>
                  <a:lnTo>
                    <a:pt x="82" y="954"/>
                  </a:lnTo>
                  <a:lnTo>
                    <a:pt x="84" y="952"/>
                  </a:lnTo>
                  <a:lnTo>
                    <a:pt x="90" y="952"/>
                  </a:lnTo>
                  <a:lnTo>
                    <a:pt x="94" y="956"/>
                  </a:lnTo>
                  <a:lnTo>
                    <a:pt x="98" y="962"/>
                  </a:lnTo>
                  <a:lnTo>
                    <a:pt x="98" y="974"/>
                  </a:lnTo>
                  <a:lnTo>
                    <a:pt x="98" y="986"/>
                  </a:lnTo>
                  <a:lnTo>
                    <a:pt x="88" y="1012"/>
                  </a:lnTo>
                  <a:lnTo>
                    <a:pt x="84" y="1024"/>
                  </a:lnTo>
                  <a:lnTo>
                    <a:pt x="78" y="1090"/>
                  </a:lnTo>
                  <a:lnTo>
                    <a:pt x="80" y="1104"/>
                  </a:lnTo>
                  <a:lnTo>
                    <a:pt x="86" y="1112"/>
                  </a:lnTo>
                  <a:lnTo>
                    <a:pt x="98" y="1124"/>
                  </a:lnTo>
                  <a:lnTo>
                    <a:pt x="104" y="1136"/>
                  </a:lnTo>
                  <a:lnTo>
                    <a:pt x="104" y="1144"/>
                  </a:lnTo>
                  <a:lnTo>
                    <a:pt x="102" y="1168"/>
                  </a:lnTo>
                  <a:lnTo>
                    <a:pt x="100" y="1176"/>
                  </a:lnTo>
                  <a:lnTo>
                    <a:pt x="96" y="1182"/>
                  </a:lnTo>
                  <a:lnTo>
                    <a:pt x="92" y="1184"/>
                  </a:lnTo>
                  <a:lnTo>
                    <a:pt x="86" y="1186"/>
                  </a:lnTo>
                  <a:lnTo>
                    <a:pt x="66" y="1184"/>
                  </a:lnTo>
                  <a:lnTo>
                    <a:pt x="60" y="1186"/>
                  </a:lnTo>
                  <a:lnTo>
                    <a:pt x="56" y="1190"/>
                  </a:lnTo>
                  <a:lnTo>
                    <a:pt x="52" y="1198"/>
                  </a:lnTo>
                  <a:lnTo>
                    <a:pt x="52" y="1204"/>
                  </a:lnTo>
                  <a:lnTo>
                    <a:pt x="54" y="1208"/>
                  </a:lnTo>
                  <a:lnTo>
                    <a:pt x="56" y="1212"/>
                  </a:lnTo>
                  <a:lnTo>
                    <a:pt x="66" y="1224"/>
                  </a:lnTo>
                  <a:lnTo>
                    <a:pt x="70" y="1232"/>
                  </a:lnTo>
                  <a:lnTo>
                    <a:pt x="72" y="1240"/>
                  </a:lnTo>
                  <a:lnTo>
                    <a:pt x="82" y="1254"/>
                  </a:lnTo>
                  <a:lnTo>
                    <a:pt x="88" y="1260"/>
                  </a:lnTo>
                  <a:lnTo>
                    <a:pt x="94" y="1276"/>
                  </a:lnTo>
                  <a:lnTo>
                    <a:pt x="98" y="1282"/>
                  </a:lnTo>
                  <a:lnTo>
                    <a:pt x="104" y="1288"/>
                  </a:lnTo>
                  <a:lnTo>
                    <a:pt x="110" y="1288"/>
                  </a:lnTo>
                  <a:lnTo>
                    <a:pt x="116" y="1288"/>
                  </a:lnTo>
                  <a:lnTo>
                    <a:pt x="120" y="1288"/>
                  </a:lnTo>
                  <a:lnTo>
                    <a:pt x="122" y="1282"/>
                  </a:lnTo>
                  <a:lnTo>
                    <a:pt x="124" y="1274"/>
                  </a:lnTo>
                  <a:lnTo>
                    <a:pt x="126" y="1266"/>
                  </a:lnTo>
                  <a:lnTo>
                    <a:pt x="130" y="1264"/>
                  </a:lnTo>
                  <a:lnTo>
                    <a:pt x="134" y="1262"/>
                  </a:lnTo>
                  <a:lnTo>
                    <a:pt x="138" y="1260"/>
                  </a:lnTo>
                  <a:lnTo>
                    <a:pt x="148" y="1260"/>
                  </a:lnTo>
                  <a:lnTo>
                    <a:pt x="166" y="1258"/>
                  </a:lnTo>
                  <a:lnTo>
                    <a:pt x="170" y="1258"/>
                  </a:lnTo>
                  <a:lnTo>
                    <a:pt x="194" y="1262"/>
                  </a:lnTo>
                  <a:lnTo>
                    <a:pt x="204" y="1262"/>
                  </a:lnTo>
                  <a:lnTo>
                    <a:pt x="210" y="1260"/>
                  </a:lnTo>
                  <a:lnTo>
                    <a:pt x="216" y="1258"/>
                  </a:lnTo>
                  <a:lnTo>
                    <a:pt x="224" y="1250"/>
                  </a:lnTo>
                  <a:lnTo>
                    <a:pt x="232" y="1242"/>
                  </a:lnTo>
                  <a:lnTo>
                    <a:pt x="238" y="1238"/>
                  </a:lnTo>
                  <a:lnTo>
                    <a:pt x="246" y="1232"/>
                  </a:lnTo>
                  <a:lnTo>
                    <a:pt x="254" y="1232"/>
                  </a:lnTo>
                  <a:lnTo>
                    <a:pt x="262" y="1232"/>
                  </a:lnTo>
                  <a:lnTo>
                    <a:pt x="272" y="1240"/>
                  </a:lnTo>
                  <a:lnTo>
                    <a:pt x="279" y="1242"/>
                  </a:lnTo>
                  <a:lnTo>
                    <a:pt x="291" y="1246"/>
                  </a:lnTo>
                  <a:lnTo>
                    <a:pt x="301" y="1248"/>
                  </a:lnTo>
                  <a:lnTo>
                    <a:pt x="307" y="1252"/>
                  </a:lnTo>
                  <a:lnTo>
                    <a:pt x="319" y="1262"/>
                  </a:lnTo>
                  <a:lnTo>
                    <a:pt x="323" y="1266"/>
                  </a:lnTo>
                  <a:lnTo>
                    <a:pt x="325" y="1272"/>
                  </a:lnTo>
                  <a:lnTo>
                    <a:pt x="327" y="1278"/>
                  </a:lnTo>
                  <a:lnTo>
                    <a:pt x="333" y="1294"/>
                  </a:lnTo>
                  <a:lnTo>
                    <a:pt x="339" y="1312"/>
                  </a:lnTo>
                  <a:lnTo>
                    <a:pt x="345" y="1320"/>
                  </a:lnTo>
                  <a:lnTo>
                    <a:pt x="351" y="1324"/>
                  </a:lnTo>
                  <a:lnTo>
                    <a:pt x="355" y="1326"/>
                  </a:lnTo>
                  <a:lnTo>
                    <a:pt x="361" y="1328"/>
                  </a:lnTo>
                  <a:lnTo>
                    <a:pt x="367" y="1328"/>
                  </a:lnTo>
                  <a:lnTo>
                    <a:pt x="369" y="1328"/>
                  </a:lnTo>
                  <a:lnTo>
                    <a:pt x="383" y="1320"/>
                  </a:lnTo>
                  <a:lnTo>
                    <a:pt x="391" y="1320"/>
                  </a:lnTo>
                  <a:lnTo>
                    <a:pt x="399" y="1322"/>
                  </a:lnTo>
                  <a:lnTo>
                    <a:pt x="405" y="1328"/>
                  </a:lnTo>
                  <a:lnTo>
                    <a:pt x="409" y="1336"/>
                  </a:lnTo>
                  <a:lnTo>
                    <a:pt x="415" y="1354"/>
                  </a:lnTo>
                  <a:lnTo>
                    <a:pt x="421" y="1358"/>
                  </a:lnTo>
                  <a:lnTo>
                    <a:pt x="425" y="1362"/>
                  </a:lnTo>
                  <a:lnTo>
                    <a:pt x="431" y="1362"/>
                  </a:lnTo>
                  <a:lnTo>
                    <a:pt x="437" y="1362"/>
                  </a:lnTo>
                  <a:lnTo>
                    <a:pt x="443" y="1360"/>
                  </a:lnTo>
                  <a:lnTo>
                    <a:pt x="453" y="1354"/>
                  </a:lnTo>
                  <a:lnTo>
                    <a:pt x="459" y="1350"/>
                  </a:lnTo>
                  <a:lnTo>
                    <a:pt x="473" y="1348"/>
                  </a:lnTo>
                  <a:lnTo>
                    <a:pt x="481" y="1344"/>
                  </a:lnTo>
                  <a:lnTo>
                    <a:pt x="491" y="1334"/>
                  </a:lnTo>
                  <a:lnTo>
                    <a:pt x="495" y="1334"/>
                  </a:lnTo>
                  <a:lnTo>
                    <a:pt x="501" y="1334"/>
                  </a:lnTo>
                  <a:lnTo>
                    <a:pt x="507" y="1340"/>
                  </a:lnTo>
                  <a:lnTo>
                    <a:pt x="517" y="1348"/>
                  </a:lnTo>
                  <a:lnTo>
                    <a:pt x="527" y="1348"/>
                  </a:lnTo>
                  <a:lnTo>
                    <a:pt x="541" y="1346"/>
                  </a:lnTo>
                  <a:lnTo>
                    <a:pt x="551" y="1358"/>
                  </a:lnTo>
                  <a:lnTo>
                    <a:pt x="555" y="1356"/>
                  </a:lnTo>
                  <a:lnTo>
                    <a:pt x="555" y="1352"/>
                  </a:lnTo>
                  <a:lnTo>
                    <a:pt x="557" y="1348"/>
                  </a:lnTo>
                  <a:lnTo>
                    <a:pt x="557" y="1344"/>
                  </a:lnTo>
                  <a:lnTo>
                    <a:pt x="561" y="1342"/>
                  </a:lnTo>
                  <a:lnTo>
                    <a:pt x="585" y="1330"/>
                  </a:lnTo>
                  <a:lnTo>
                    <a:pt x="591" y="1330"/>
                  </a:lnTo>
                  <a:lnTo>
                    <a:pt x="595" y="1330"/>
                  </a:lnTo>
                  <a:lnTo>
                    <a:pt x="597" y="1336"/>
                  </a:lnTo>
                  <a:lnTo>
                    <a:pt x="597" y="1342"/>
                  </a:lnTo>
                  <a:lnTo>
                    <a:pt x="593" y="1358"/>
                  </a:lnTo>
                  <a:lnTo>
                    <a:pt x="591" y="1364"/>
                  </a:lnTo>
                  <a:lnTo>
                    <a:pt x="593" y="1370"/>
                  </a:lnTo>
                  <a:lnTo>
                    <a:pt x="595" y="1374"/>
                  </a:lnTo>
                  <a:lnTo>
                    <a:pt x="603" y="1378"/>
                  </a:lnTo>
                  <a:lnTo>
                    <a:pt x="605" y="1378"/>
                  </a:lnTo>
                  <a:lnTo>
                    <a:pt x="611" y="1376"/>
                  </a:lnTo>
                  <a:lnTo>
                    <a:pt x="615" y="1370"/>
                  </a:lnTo>
                  <a:lnTo>
                    <a:pt x="621" y="1364"/>
                  </a:lnTo>
                  <a:lnTo>
                    <a:pt x="633" y="1360"/>
                  </a:lnTo>
                  <a:lnTo>
                    <a:pt x="637" y="1360"/>
                  </a:lnTo>
                  <a:lnTo>
                    <a:pt x="639" y="1364"/>
                  </a:lnTo>
                  <a:lnTo>
                    <a:pt x="641" y="1378"/>
                  </a:lnTo>
                  <a:lnTo>
                    <a:pt x="649" y="1394"/>
                  </a:lnTo>
                  <a:lnTo>
                    <a:pt x="651" y="1398"/>
                  </a:lnTo>
                  <a:lnTo>
                    <a:pt x="651" y="1404"/>
                  </a:lnTo>
                  <a:lnTo>
                    <a:pt x="651" y="1408"/>
                  </a:lnTo>
                  <a:lnTo>
                    <a:pt x="649" y="1412"/>
                  </a:lnTo>
                  <a:lnTo>
                    <a:pt x="649" y="1414"/>
                  </a:lnTo>
                  <a:lnTo>
                    <a:pt x="645" y="1416"/>
                  </a:lnTo>
                  <a:lnTo>
                    <a:pt x="635" y="1418"/>
                  </a:lnTo>
                  <a:lnTo>
                    <a:pt x="631" y="1420"/>
                  </a:lnTo>
                  <a:lnTo>
                    <a:pt x="629" y="1424"/>
                  </a:lnTo>
                  <a:lnTo>
                    <a:pt x="627" y="1428"/>
                  </a:lnTo>
                  <a:lnTo>
                    <a:pt x="629" y="1434"/>
                  </a:lnTo>
                  <a:lnTo>
                    <a:pt x="633" y="1440"/>
                  </a:lnTo>
                  <a:lnTo>
                    <a:pt x="639" y="1448"/>
                  </a:lnTo>
                  <a:lnTo>
                    <a:pt x="639" y="1454"/>
                  </a:lnTo>
                  <a:lnTo>
                    <a:pt x="641" y="1458"/>
                  </a:lnTo>
                  <a:lnTo>
                    <a:pt x="639" y="1464"/>
                  </a:lnTo>
                  <a:lnTo>
                    <a:pt x="639" y="1470"/>
                  </a:lnTo>
                  <a:lnTo>
                    <a:pt x="639" y="1478"/>
                  </a:lnTo>
                  <a:lnTo>
                    <a:pt x="645" y="1486"/>
                  </a:lnTo>
                  <a:lnTo>
                    <a:pt x="649" y="1494"/>
                  </a:lnTo>
                  <a:lnTo>
                    <a:pt x="661" y="1510"/>
                  </a:lnTo>
                  <a:lnTo>
                    <a:pt x="681" y="1540"/>
                  </a:lnTo>
                  <a:lnTo>
                    <a:pt x="687" y="1546"/>
                  </a:lnTo>
                  <a:lnTo>
                    <a:pt x="715" y="1556"/>
                  </a:lnTo>
                  <a:lnTo>
                    <a:pt x="721" y="1558"/>
                  </a:lnTo>
                  <a:lnTo>
                    <a:pt x="723" y="1560"/>
                  </a:lnTo>
                  <a:lnTo>
                    <a:pt x="725" y="1566"/>
                  </a:lnTo>
                  <a:lnTo>
                    <a:pt x="727" y="1574"/>
                  </a:lnTo>
                  <a:lnTo>
                    <a:pt x="727" y="1584"/>
                  </a:lnTo>
                  <a:lnTo>
                    <a:pt x="725" y="1592"/>
                  </a:lnTo>
                  <a:lnTo>
                    <a:pt x="719" y="1596"/>
                  </a:lnTo>
                  <a:lnTo>
                    <a:pt x="709" y="1600"/>
                  </a:lnTo>
                  <a:lnTo>
                    <a:pt x="705" y="1606"/>
                  </a:lnTo>
                  <a:lnTo>
                    <a:pt x="705" y="1610"/>
                  </a:lnTo>
                  <a:lnTo>
                    <a:pt x="705" y="1614"/>
                  </a:lnTo>
                  <a:lnTo>
                    <a:pt x="709" y="1630"/>
                  </a:lnTo>
                  <a:lnTo>
                    <a:pt x="715" y="1652"/>
                  </a:lnTo>
                  <a:lnTo>
                    <a:pt x="719" y="1666"/>
                  </a:lnTo>
                  <a:lnTo>
                    <a:pt x="731" y="1686"/>
                  </a:lnTo>
                  <a:lnTo>
                    <a:pt x="733" y="1696"/>
                  </a:lnTo>
                  <a:lnTo>
                    <a:pt x="731" y="1708"/>
                  </a:lnTo>
                  <a:lnTo>
                    <a:pt x="733" y="1718"/>
                  </a:lnTo>
                  <a:lnTo>
                    <a:pt x="747" y="1748"/>
                  </a:lnTo>
                  <a:lnTo>
                    <a:pt x="769" y="1812"/>
                  </a:lnTo>
                  <a:lnTo>
                    <a:pt x="777" y="1832"/>
                  </a:lnTo>
                  <a:lnTo>
                    <a:pt x="789" y="1850"/>
                  </a:lnTo>
                  <a:lnTo>
                    <a:pt x="799" y="1858"/>
                  </a:lnTo>
                  <a:lnTo>
                    <a:pt x="815" y="1884"/>
                  </a:lnTo>
                  <a:lnTo>
                    <a:pt x="821" y="1890"/>
                  </a:lnTo>
                  <a:lnTo>
                    <a:pt x="823" y="1892"/>
                  </a:lnTo>
                  <a:lnTo>
                    <a:pt x="831" y="1898"/>
                  </a:lnTo>
                  <a:lnTo>
                    <a:pt x="849" y="1926"/>
                  </a:lnTo>
                  <a:lnTo>
                    <a:pt x="881" y="1952"/>
                  </a:lnTo>
                  <a:lnTo>
                    <a:pt x="895" y="1958"/>
                  </a:lnTo>
                  <a:lnTo>
                    <a:pt x="899" y="1964"/>
                  </a:lnTo>
                  <a:lnTo>
                    <a:pt x="901" y="1970"/>
                  </a:lnTo>
                  <a:lnTo>
                    <a:pt x="899" y="1976"/>
                  </a:lnTo>
                  <a:lnTo>
                    <a:pt x="897" y="1984"/>
                  </a:lnTo>
                  <a:lnTo>
                    <a:pt x="899" y="1992"/>
                  </a:lnTo>
                  <a:lnTo>
                    <a:pt x="905" y="1998"/>
                  </a:lnTo>
                  <a:lnTo>
                    <a:pt x="913" y="1996"/>
                  </a:lnTo>
                  <a:lnTo>
                    <a:pt x="919" y="1992"/>
                  </a:lnTo>
                  <a:lnTo>
                    <a:pt x="923" y="1992"/>
                  </a:lnTo>
                  <a:lnTo>
                    <a:pt x="933" y="1994"/>
                  </a:lnTo>
                  <a:lnTo>
                    <a:pt x="943" y="2004"/>
                  </a:lnTo>
                  <a:lnTo>
                    <a:pt x="959" y="2010"/>
                  </a:lnTo>
                  <a:lnTo>
                    <a:pt x="971" y="2012"/>
                  </a:lnTo>
                  <a:lnTo>
                    <a:pt x="979" y="2016"/>
                  </a:lnTo>
                  <a:lnTo>
                    <a:pt x="995" y="2030"/>
                  </a:lnTo>
                  <a:lnTo>
                    <a:pt x="1027" y="2062"/>
                  </a:lnTo>
                  <a:lnTo>
                    <a:pt x="1075" y="2124"/>
                  </a:lnTo>
                  <a:lnTo>
                    <a:pt x="1083" y="2140"/>
                  </a:lnTo>
                  <a:lnTo>
                    <a:pt x="1089" y="2154"/>
                  </a:lnTo>
                  <a:lnTo>
                    <a:pt x="1093" y="2160"/>
                  </a:lnTo>
                  <a:lnTo>
                    <a:pt x="1101" y="2168"/>
                  </a:lnTo>
                  <a:lnTo>
                    <a:pt x="1105" y="2174"/>
                  </a:lnTo>
                  <a:lnTo>
                    <a:pt x="1113" y="2192"/>
                  </a:lnTo>
                  <a:lnTo>
                    <a:pt x="1113" y="2200"/>
                  </a:lnTo>
                  <a:lnTo>
                    <a:pt x="1107" y="2204"/>
                  </a:lnTo>
                  <a:lnTo>
                    <a:pt x="1101" y="2202"/>
                  </a:lnTo>
                  <a:lnTo>
                    <a:pt x="1093" y="2194"/>
                  </a:lnTo>
                  <a:lnTo>
                    <a:pt x="1083" y="2182"/>
                  </a:lnTo>
                  <a:lnTo>
                    <a:pt x="1079" y="2180"/>
                  </a:lnTo>
                  <a:lnTo>
                    <a:pt x="1075" y="2182"/>
                  </a:lnTo>
                  <a:lnTo>
                    <a:pt x="1069" y="2188"/>
                  </a:lnTo>
                  <a:lnTo>
                    <a:pt x="1063" y="2202"/>
                  </a:lnTo>
                  <a:lnTo>
                    <a:pt x="1057" y="2206"/>
                  </a:lnTo>
                  <a:lnTo>
                    <a:pt x="1053" y="2208"/>
                  </a:lnTo>
                  <a:lnTo>
                    <a:pt x="1037" y="2214"/>
                  </a:lnTo>
                  <a:lnTo>
                    <a:pt x="1031" y="2218"/>
                  </a:lnTo>
                  <a:lnTo>
                    <a:pt x="1023" y="2222"/>
                  </a:lnTo>
                  <a:lnTo>
                    <a:pt x="1019" y="2228"/>
                  </a:lnTo>
                  <a:lnTo>
                    <a:pt x="1015" y="2234"/>
                  </a:lnTo>
                  <a:lnTo>
                    <a:pt x="1017" y="2242"/>
                  </a:lnTo>
                  <a:lnTo>
                    <a:pt x="1021" y="2246"/>
                  </a:lnTo>
                  <a:lnTo>
                    <a:pt x="1037" y="2258"/>
                  </a:lnTo>
                  <a:lnTo>
                    <a:pt x="1041" y="2260"/>
                  </a:lnTo>
                  <a:lnTo>
                    <a:pt x="1047" y="2258"/>
                  </a:lnTo>
                  <a:lnTo>
                    <a:pt x="1049" y="2256"/>
                  </a:lnTo>
                  <a:lnTo>
                    <a:pt x="1055" y="2248"/>
                  </a:lnTo>
                  <a:lnTo>
                    <a:pt x="1057" y="2244"/>
                  </a:lnTo>
                  <a:lnTo>
                    <a:pt x="1061" y="2242"/>
                  </a:lnTo>
                  <a:lnTo>
                    <a:pt x="1067" y="2240"/>
                  </a:lnTo>
                  <a:lnTo>
                    <a:pt x="1071" y="2242"/>
                  </a:lnTo>
                  <a:lnTo>
                    <a:pt x="1077" y="2248"/>
                  </a:lnTo>
                  <a:lnTo>
                    <a:pt x="1077" y="2254"/>
                  </a:lnTo>
                  <a:lnTo>
                    <a:pt x="1075" y="2262"/>
                  </a:lnTo>
                  <a:lnTo>
                    <a:pt x="1063" y="2276"/>
                  </a:lnTo>
                  <a:lnTo>
                    <a:pt x="1051" y="2286"/>
                  </a:lnTo>
                  <a:lnTo>
                    <a:pt x="1049" y="2292"/>
                  </a:lnTo>
                  <a:lnTo>
                    <a:pt x="1047" y="2304"/>
                  </a:lnTo>
                  <a:lnTo>
                    <a:pt x="1045" y="2310"/>
                  </a:lnTo>
                  <a:lnTo>
                    <a:pt x="1041" y="2314"/>
                  </a:lnTo>
                  <a:lnTo>
                    <a:pt x="1037" y="2316"/>
                  </a:lnTo>
                  <a:lnTo>
                    <a:pt x="1035" y="2322"/>
                  </a:lnTo>
                  <a:lnTo>
                    <a:pt x="1033" y="2324"/>
                  </a:lnTo>
                  <a:lnTo>
                    <a:pt x="1039" y="2330"/>
                  </a:lnTo>
                  <a:lnTo>
                    <a:pt x="1043" y="2334"/>
                  </a:lnTo>
                  <a:lnTo>
                    <a:pt x="1047" y="2342"/>
                  </a:lnTo>
                  <a:lnTo>
                    <a:pt x="1047" y="2348"/>
                  </a:lnTo>
                  <a:lnTo>
                    <a:pt x="1041" y="2354"/>
                  </a:lnTo>
                  <a:lnTo>
                    <a:pt x="1037" y="2356"/>
                  </a:lnTo>
                  <a:lnTo>
                    <a:pt x="1035" y="2360"/>
                  </a:lnTo>
                  <a:lnTo>
                    <a:pt x="1027" y="2362"/>
                  </a:lnTo>
                  <a:lnTo>
                    <a:pt x="1013" y="2358"/>
                  </a:lnTo>
                  <a:lnTo>
                    <a:pt x="1009" y="2360"/>
                  </a:lnTo>
                  <a:lnTo>
                    <a:pt x="1005" y="2372"/>
                  </a:lnTo>
                  <a:lnTo>
                    <a:pt x="1009" y="2388"/>
                  </a:lnTo>
                  <a:lnTo>
                    <a:pt x="1031" y="2402"/>
                  </a:lnTo>
                  <a:lnTo>
                    <a:pt x="1035" y="2406"/>
                  </a:lnTo>
                  <a:lnTo>
                    <a:pt x="1037" y="2410"/>
                  </a:lnTo>
                  <a:lnTo>
                    <a:pt x="1039" y="2418"/>
                  </a:lnTo>
                  <a:lnTo>
                    <a:pt x="1039" y="2424"/>
                  </a:lnTo>
                  <a:lnTo>
                    <a:pt x="1041" y="2436"/>
                  </a:lnTo>
                  <a:lnTo>
                    <a:pt x="1047" y="2442"/>
                  </a:lnTo>
                  <a:lnTo>
                    <a:pt x="1057" y="2444"/>
                  </a:lnTo>
                  <a:lnTo>
                    <a:pt x="1119" y="2438"/>
                  </a:lnTo>
                  <a:lnTo>
                    <a:pt x="1139" y="2438"/>
                  </a:lnTo>
                  <a:lnTo>
                    <a:pt x="1155" y="2454"/>
                  </a:lnTo>
                  <a:lnTo>
                    <a:pt x="1179" y="2472"/>
                  </a:lnTo>
                  <a:lnTo>
                    <a:pt x="1199" y="2458"/>
                  </a:lnTo>
                  <a:lnTo>
                    <a:pt x="1203" y="2452"/>
                  </a:lnTo>
                  <a:lnTo>
                    <a:pt x="1205" y="2446"/>
                  </a:lnTo>
                  <a:lnTo>
                    <a:pt x="1201" y="2442"/>
                  </a:lnTo>
                  <a:lnTo>
                    <a:pt x="1199" y="2438"/>
                  </a:lnTo>
                  <a:lnTo>
                    <a:pt x="1197" y="2430"/>
                  </a:lnTo>
                  <a:lnTo>
                    <a:pt x="1195" y="2418"/>
                  </a:lnTo>
                  <a:lnTo>
                    <a:pt x="1193" y="2412"/>
                  </a:lnTo>
                  <a:lnTo>
                    <a:pt x="1193" y="2410"/>
                  </a:lnTo>
                  <a:lnTo>
                    <a:pt x="1183" y="2404"/>
                  </a:lnTo>
                  <a:lnTo>
                    <a:pt x="1179" y="2394"/>
                  </a:lnTo>
                  <a:lnTo>
                    <a:pt x="1179" y="2384"/>
                  </a:lnTo>
                  <a:lnTo>
                    <a:pt x="1181" y="2368"/>
                  </a:lnTo>
                  <a:lnTo>
                    <a:pt x="1179" y="2356"/>
                  </a:lnTo>
                  <a:lnTo>
                    <a:pt x="1169" y="2332"/>
                  </a:lnTo>
                  <a:lnTo>
                    <a:pt x="1165" y="2310"/>
                  </a:lnTo>
                  <a:lnTo>
                    <a:pt x="1165" y="2300"/>
                  </a:lnTo>
                  <a:lnTo>
                    <a:pt x="1167" y="2290"/>
                  </a:lnTo>
                  <a:lnTo>
                    <a:pt x="1167" y="2282"/>
                  </a:lnTo>
                  <a:lnTo>
                    <a:pt x="1171" y="2276"/>
                  </a:lnTo>
                  <a:lnTo>
                    <a:pt x="1173" y="2272"/>
                  </a:lnTo>
                  <a:lnTo>
                    <a:pt x="1177" y="2268"/>
                  </a:lnTo>
                  <a:lnTo>
                    <a:pt x="1181" y="2268"/>
                  </a:lnTo>
                  <a:lnTo>
                    <a:pt x="1183" y="2268"/>
                  </a:lnTo>
                  <a:lnTo>
                    <a:pt x="1199" y="2272"/>
                  </a:lnTo>
                  <a:lnTo>
                    <a:pt x="1205" y="2272"/>
                  </a:lnTo>
                  <a:lnTo>
                    <a:pt x="1211" y="2272"/>
                  </a:lnTo>
                  <a:lnTo>
                    <a:pt x="1215" y="2270"/>
                  </a:lnTo>
                  <a:lnTo>
                    <a:pt x="1221" y="2266"/>
                  </a:lnTo>
                  <a:lnTo>
                    <a:pt x="1227" y="2264"/>
                  </a:lnTo>
                  <a:lnTo>
                    <a:pt x="1231" y="2262"/>
                  </a:lnTo>
                  <a:lnTo>
                    <a:pt x="1239" y="2266"/>
                  </a:lnTo>
                  <a:lnTo>
                    <a:pt x="1265" y="2288"/>
                  </a:lnTo>
                  <a:lnTo>
                    <a:pt x="1275" y="2288"/>
                  </a:lnTo>
                  <a:lnTo>
                    <a:pt x="1285" y="2286"/>
                  </a:lnTo>
                  <a:lnTo>
                    <a:pt x="1293" y="2276"/>
                  </a:lnTo>
                  <a:lnTo>
                    <a:pt x="1293" y="2268"/>
                  </a:lnTo>
                  <a:lnTo>
                    <a:pt x="1293" y="2260"/>
                  </a:lnTo>
                  <a:lnTo>
                    <a:pt x="1287" y="2254"/>
                  </a:lnTo>
                  <a:lnTo>
                    <a:pt x="1281" y="2250"/>
                  </a:lnTo>
                  <a:lnTo>
                    <a:pt x="1271" y="2246"/>
                  </a:lnTo>
                  <a:lnTo>
                    <a:pt x="1267" y="2242"/>
                  </a:lnTo>
                  <a:lnTo>
                    <a:pt x="1265" y="2234"/>
                  </a:lnTo>
                  <a:lnTo>
                    <a:pt x="1269" y="2230"/>
                  </a:lnTo>
                  <a:lnTo>
                    <a:pt x="1273" y="2228"/>
                  </a:lnTo>
                  <a:lnTo>
                    <a:pt x="1285" y="2226"/>
                  </a:lnTo>
                  <a:lnTo>
                    <a:pt x="1287" y="2222"/>
                  </a:lnTo>
                  <a:lnTo>
                    <a:pt x="1289" y="2218"/>
                  </a:lnTo>
                  <a:lnTo>
                    <a:pt x="1287" y="2214"/>
                  </a:lnTo>
                  <a:lnTo>
                    <a:pt x="1283" y="2208"/>
                  </a:lnTo>
                  <a:lnTo>
                    <a:pt x="1271" y="2202"/>
                  </a:lnTo>
                  <a:lnTo>
                    <a:pt x="1265" y="2196"/>
                  </a:lnTo>
                  <a:lnTo>
                    <a:pt x="1261" y="2190"/>
                  </a:lnTo>
                  <a:lnTo>
                    <a:pt x="1259" y="2178"/>
                  </a:lnTo>
                  <a:lnTo>
                    <a:pt x="1265" y="2172"/>
                  </a:lnTo>
                  <a:lnTo>
                    <a:pt x="1267" y="2170"/>
                  </a:lnTo>
                  <a:lnTo>
                    <a:pt x="1275" y="2174"/>
                  </a:lnTo>
                  <a:lnTo>
                    <a:pt x="1285" y="2178"/>
                  </a:lnTo>
                  <a:lnTo>
                    <a:pt x="1287" y="2180"/>
                  </a:lnTo>
                  <a:lnTo>
                    <a:pt x="1291" y="2184"/>
                  </a:lnTo>
                  <a:lnTo>
                    <a:pt x="1295" y="2188"/>
                  </a:lnTo>
                  <a:lnTo>
                    <a:pt x="1297" y="2194"/>
                  </a:lnTo>
                  <a:lnTo>
                    <a:pt x="1297" y="2198"/>
                  </a:lnTo>
                  <a:lnTo>
                    <a:pt x="1301" y="2202"/>
                  </a:lnTo>
                  <a:lnTo>
                    <a:pt x="1305" y="2204"/>
                  </a:lnTo>
                  <a:lnTo>
                    <a:pt x="1309" y="2206"/>
                  </a:lnTo>
                  <a:lnTo>
                    <a:pt x="1341" y="2200"/>
                  </a:lnTo>
                  <a:lnTo>
                    <a:pt x="1351" y="2196"/>
                  </a:lnTo>
                  <a:lnTo>
                    <a:pt x="1361" y="2196"/>
                  </a:lnTo>
                  <a:lnTo>
                    <a:pt x="1367" y="2200"/>
                  </a:lnTo>
                  <a:lnTo>
                    <a:pt x="1385" y="2226"/>
                  </a:lnTo>
                  <a:lnTo>
                    <a:pt x="1387" y="2232"/>
                  </a:lnTo>
                  <a:lnTo>
                    <a:pt x="1387" y="2234"/>
                  </a:lnTo>
                  <a:lnTo>
                    <a:pt x="1385" y="2236"/>
                  </a:lnTo>
                  <a:lnTo>
                    <a:pt x="1379" y="2234"/>
                  </a:lnTo>
                  <a:lnTo>
                    <a:pt x="1373" y="2234"/>
                  </a:lnTo>
                  <a:lnTo>
                    <a:pt x="1367" y="2230"/>
                  </a:lnTo>
                  <a:lnTo>
                    <a:pt x="1363" y="2230"/>
                  </a:lnTo>
                  <a:lnTo>
                    <a:pt x="1359" y="2232"/>
                  </a:lnTo>
                  <a:lnTo>
                    <a:pt x="1357" y="2234"/>
                  </a:lnTo>
                  <a:lnTo>
                    <a:pt x="1359" y="2240"/>
                  </a:lnTo>
                  <a:lnTo>
                    <a:pt x="1363" y="2246"/>
                  </a:lnTo>
                  <a:lnTo>
                    <a:pt x="1379" y="2256"/>
                  </a:lnTo>
                  <a:lnTo>
                    <a:pt x="1381" y="2256"/>
                  </a:lnTo>
                  <a:lnTo>
                    <a:pt x="1383" y="2260"/>
                  </a:lnTo>
                  <a:lnTo>
                    <a:pt x="1383" y="2262"/>
                  </a:lnTo>
                  <a:lnTo>
                    <a:pt x="1379" y="2264"/>
                  </a:lnTo>
                  <a:lnTo>
                    <a:pt x="1367" y="2268"/>
                  </a:lnTo>
                  <a:lnTo>
                    <a:pt x="1363" y="2270"/>
                  </a:lnTo>
                  <a:lnTo>
                    <a:pt x="1363" y="2276"/>
                  </a:lnTo>
                  <a:lnTo>
                    <a:pt x="1365" y="2280"/>
                  </a:lnTo>
                  <a:lnTo>
                    <a:pt x="1391" y="2292"/>
                  </a:lnTo>
                  <a:lnTo>
                    <a:pt x="1397" y="2292"/>
                  </a:lnTo>
                  <a:lnTo>
                    <a:pt x="1407" y="2292"/>
                  </a:lnTo>
                  <a:lnTo>
                    <a:pt x="1411" y="2292"/>
                  </a:lnTo>
                  <a:lnTo>
                    <a:pt x="1413" y="2296"/>
                  </a:lnTo>
                  <a:lnTo>
                    <a:pt x="1417" y="2302"/>
                  </a:lnTo>
                  <a:lnTo>
                    <a:pt x="1423" y="2330"/>
                  </a:lnTo>
                  <a:lnTo>
                    <a:pt x="1425" y="2336"/>
                  </a:lnTo>
                  <a:lnTo>
                    <a:pt x="1429" y="2342"/>
                  </a:lnTo>
                  <a:lnTo>
                    <a:pt x="1435" y="2348"/>
                  </a:lnTo>
                  <a:lnTo>
                    <a:pt x="1439" y="2348"/>
                  </a:lnTo>
                  <a:lnTo>
                    <a:pt x="1445" y="2342"/>
                  </a:lnTo>
                  <a:lnTo>
                    <a:pt x="1455" y="2330"/>
                  </a:lnTo>
                  <a:lnTo>
                    <a:pt x="1459" y="2326"/>
                  </a:lnTo>
                  <a:lnTo>
                    <a:pt x="1461" y="2324"/>
                  </a:lnTo>
                  <a:lnTo>
                    <a:pt x="1471" y="2320"/>
                  </a:lnTo>
                  <a:lnTo>
                    <a:pt x="1477" y="2318"/>
                  </a:lnTo>
                  <a:lnTo>
                    <a:pt x="1493" y="2316"/>
                  </a:lnTo>
                  <a:lnTo>
                    <a:pt x="1501" y="2316"/>
                  </a:lnTo>
                  <a:lnTo>
                    <a:pt x="1507" y="2312"/>
                  </a:lnTo>
                  <a:lnTo>
                    <a:pt x="1509" y="2310"/>
                  </a:lnTo>
                  <a:lnTo>
                    <a:pt x="1507" y="2302"/>
                  </a:lnTo>
                  <a:lnTo>
                    <a:pt x="1499" y="2286"/>
                  </a:lnTo>
                  <a:lnTo>
                    <a:pt x="1499" y="2280"/>
                  </a:lnTo>
                  <a:lnTo>
                    <a:pt x="1497" y="2274"/>
                  </a:lnTo>
                  <a:lnTo>
                    <a:pt x="1497" y="2268"/>
                  </a:lnTo>
                  <a:lnTo>
                    <a:pt x="1499" y="2264"/>
                  </a:lnTo>
                  <a:lnTo>
                    <a:pt x="1499" y="2260"/>
                  </a:lnTo>
                  <a:lnTo>
                    <a:pt x="1503" y="2256"/>
                  </a:lnTo>
                  <a:lnTo>
                    <a:pt x="1509" y="2250"/>
                  </a:lnTo>
                  <a:lnTo>
                    <a:pt x="1519" y="2246"/>
                  </a:lnTo>
                  <a:lnTo>
                    <a:pt x="1525" y="2242"/>
                  </a:lnTo>
                  <a:lnTo>
                    <a:pt x="1531" y="2234"/>
                  </a:lnTo>
                  <a:lnTo>
                    <a:pt x="1537" y="2230"/>
                  </a:lnTo>
                  <a:lnTo>
                    <a:pt x="1543" y="2226"/>
                  </a:lnTo>
                  <a:lnTo>
                    <a:pt x="1557" y="2216"/>
                  </a:lnTo>
                  <a:lnTo>
                    <a:pt x="1561" y="2212"/>
                  </a:lnTo>
                  <a:lnTo>
                    <a:pt x="1575" y="2202"/>
                  </a:lnTo>
                  <a:lnTo>
                    <a:pt x="1593" y="2182"/>
                  </a:lnTo>
                  <a:lnTo>
                    <a:pt x="1597" y="2170"/>
                  </a:lnTo>
                  <a:lnTo>
                    <a:pt x="1603" y="2162"/>
                  </a:lnTo>
                  <a:lnTo>
                    <a:pt x="1607" y="2156"/>
                  </a:lnTo>
                  <a:lnTo>
                    <a:pt x="1623" y="2148"/>
                  </a:lnTo>
                  <a:lnTo>
                    <a:pt x="1627" y="2146"/>
                  </a:lnTo>
                  <a:lnTo>
                    <a:pt x="1635" y="2146"/>
                  </a:lnTo>
                  <a:lnTo>
                    <a:pt x="1639" y="2146"/>
                  </a:lnTo>
                  <a:lnTo>
                    <a:pt x="1643" y="2150"/>
                  </a:lnTo>
                  <a:lnTo>
                    <a:pt x="1649" y="2154"/>
                  </a:lnTo>
                  <a:lnTo>
                    <a:pt x="1651" y="2158"/>
                  </a:lnTo>
                  <a:lnTo>
                    <a:pt x="1657" y="2170"/>
                  </a:lnTo>
                  <a:lnTo>
                    <a:pt x="1663" y="2176"/>
                  </a:lnTo>
                  <a:lnTo>
                    <a:pt x="1689" y="2198"/>
                  </a:lnTo>
                  <a:lnTo>
                    <a:pt x="1697" y="2204"/>
                  </a:lnTo>
                  <a:lnTo>
                    <a:pt x="1701" y="2214"/>
                  </a:lnTo>
                  <a:lnTo>
                    <a:pt x="1701" y="2222"/>
                  </a:lnTo>
                  <a:lnTo>
                    <a:pt x="1701" y="2230"/>
                  </a:lnTo>
                  <a:lnTo>
                    <a:pt x="1689" y="2274"/>
                  </a:lnTo>
                  <a:lnTo>
                    <a:pt x="1687" y="2286"/>
                  </a:lnTo>
                  <a:lnTo>
                    <a:pt x="1687" y="2300"/>
                  </a:lnTo>
                  <a:lnTo>
                    <a:pt x="1689" y="2312"/>
                  </a:lnTo>
                  <a:lnTo>
                    <a:pt x="1695" y="2326"/>
                  </a:lnTo>
                  <a:lnTo>
                    <a:pt x="1699" y="2334"/>
                  </a:lnTo>
                  <a:lnTo>
                    <a:pt x="1699" y="2340"/>
                  </a:lnTo>
                  <a:lnTo>
                    <a:pt x="1699" y="2344"/>
                  </a:lnTo>
                  <a:lnTo>
                    <a:pt x="1697" y="2350"/>
                  </a:lnTo>
                  <a:lnTo>
                    <a:pt x="1695" y="2356"/>
                  </a:lnTo>
                  <a:lnTo>
                    <a:pt x="1697" y="2364"/>
                  </a:lnTo>
                  <a:lnTo>
                    <a:pt x="1701" y="2376"/>
                  </a:lnTo>
                  <a:lnTo>
                    <a:pt x="1703" y="2384"/>
                  </a:lnTo>
                  <a:lnTo>
                    <a:pt x="1703" y="2390"/>
                  </a:lnTo>
                  <a:lnTo>
                    <a:pt x="1701" y="2402"/>
                  </a:lnTo>
                  <a:lnTo>
                    <a:pt x="1703" y="2428"/>
                  </a:lnTo>
                  <a:lnTo>
                    <a:pt x="1701" y="2434"/>
                  </a:lnTo>
                  <a:lnTo>
                    <a:pt x="1701" y="2438"/>
                  </a:lnTo>
                  <a:lnTo>
                    <a:pt x="1699" y="2444"/>
                  </a:lnTo>
                  <a:lnTo>
                    <a:pt x="1687" y="2460"/>
                  </a:lnTo>
                  <a:lnTo>
                    <a:pt x="1683" y="2466"/>
                  </a:lnTo>
                  <a:lnTo>
                    <a:pt x="1673" y="2520"/>
                  </a:lnTo>
                  <a:lnTo>
                    <a:pt x="1673" y="2528"/>
                  </a:lnTo>
                  <a:lnTo>
                    <a:pt x="1677" y="2532"/>
                  </a:lnTo>
                  <a:lnTo>
                    <a:pt x="1679" y="2538"/>
                  </a:lnTo>
                  <a:lnTo>
                    <a:pt x="1683" y="2540"/>
                  </a:lnTo>
                  <a:lnTo>
                    <a:pt x="1685" y="2546"/>
                  </a:lnTo>
                  <a:lnTo>
                    <a:pt x="1687" y="2550"/>
                  </a:lnTo>
                  <a:lnTo>
                    <a:pt x="1685" y="2552"/>
                  </a:lnTo>
                  <a:lnTo>
                    <a:pt x="1673" y="2556"/>
                  </a:lnTo>
                  <a:lnTo>
                    <a:pt x="1669" y="2558"/>
                  </a:lnTo>
                  <a:lnTo>
                    <a:pt x="1667" y="2564"/>
                  </a:lnTo>
                  <a:lnTo>
                    <a:pt x="1667" y="2566"/>
                  </a:lnTo>
                  <a:lnTo>
                    <a:pt x="1671" y="2572"/>
                  </a:lnTo>
                  <a:lnTo>
                    <a:pt x="1673" y="2574"/>
                  </a:lnTo>
                  <a:lnTo>
                    <a:pt x="1681" y="2578"/>
                  </a:lnTo>
                  <a:lnTo>
                    <a:pt x="1701" y="2570"/>
                  </a:lnTo>
                  <a:lnTo>
                    <a:pt x="1723" y="2572"/>
                  </a:lnTo>
                  <a:lnTo>
                    <a:pt x="1729" y="2564"/>
                  </a:lnTo>
                  <a:lnTo>
                    <a:pt x="1739" y="2542"/>
                  </a:lnTo>
                  <a:lnTo>
                    <a:pt x="1745" y="2532"/>
                  </a:lnTo>
                  <a:lnTo>
                    <a:pt x="1755" y="2526"/>
                  </a:lnTo>
                  <a:lnTo>
                    <a:pt x="1791" y="2524"/>
                  </a:lnTo>
                  <a:lnTo>
                    <a:pt x="1795" y="2518"/>
                  </a:lnTo>
                  <a:lnTo>
                    <a:pt x="1793" y="2514"/>
                  </a:lnTo>
                  <a:lnTo>
                    <a:pt x="1789" y="2508"/>
                  </a:lnTo>
                  <a:lnTo>
                    <a:pt x="1767" y="2498"/>
                  </a:lnTo>
                  <a:lnTo>
                    <a:pt x="1765" y="2492"/>
                  </a:lnTo>
                  <a:lnTo>
                    <a:pt x="1763" y="2484"/>
                  </a:lnTo>
                  <a:lnTo>
                    <a:pt x="1771" y="2472"/>
                  </a:lnTo>
                  <a:lnTo>
                    <a:pt x="1777" y="2470"/>
                  </a:lnTo>
                  <a:lnTo>
                    <a:pt x="1787" y="2472"/>
                  </a:lnTo>
                  <a:lnTo>
                    <a:pt x="1809" y="2480"/>
                  </a:lnTo>
                  <a:lnTo>
                    <a:pt x="1821" y="2484"/>
                  </a:lnTo>
                  <a:lnTo>
                    <a:pt x="1833" y="2484"/>
                  </a:lnTo>
                  <a:lnTo>
                    <a:pt x="1839" y="2478"/>
                  </a:lnTo>
                  <a:lnTo>
                    <a:pt x="1851" y="2464"/>
                  </a:lnTo>
                  <a:lnTo>
                    <a:pt x="1855" y="2464"/>
                  </a:lnTo>
                  <a:lnTo>
                    <a:pt x="1859" y="2468"/>
                  </a:lnTo>
                  <a:lnTo>
                    <a:pt x="1861" y="2474"/>
                  </a:lnTo>
                  <a:lnTo>
                    <a:pt x="1863" y="2478"/>
                  </a:lnTo>
                  <a:lnTo>
                    <a:pt x="1871" y="2480"/>
                  </a:lnTo>
                  <a:lnTo>
                    <a:pt x="1875" y="2476"/>
                  </a:lnTo>
                  <a:lnTo>
                    <a:pt x="1879" y="2466"/>
                  </a:lnTo>
                  <a:lnTo>
                    <a:pt x="1883" y="2464"/>
                  </a:lnTo>
                  <a:lnTo>
                    <a:pt x="1887" y="2468"/>
                  </a:lnTo>
                  <a:lnTo>
                    <a:pt x="1891" y="2476"/>
                  </a:lnTo>
                  <a:lnTo>
                    <a:pt x="1895" y="2482"/>
                  </a:lnTo>
                  <a:lnTo>
                    <a:pt x="1899" y="2484"/>
                  </a:lnTo>
                  <a:lnTo>
                    <a:pt x="1901" y="2484"/>
                  </a:lnTo>
                  <a:lnTo>
                    <a:pt x="1911" y="2466"/>
                  </a:lnTo>
                  <a:lnTo>
                    <a:pt x="1929" y="2470"/>
                  </a:lnTo>
                  <a:lnTo>
                    <a:pt x="1947" y="2452"/>
                  </a:lnTo>
                  <a:lnTo>
                    <a:pt x="1951" y="2450"/>
                  </a:lnTo>
                  <a:lnTo>
                    <a:pt x="1957" y="2446"/>
                  </a:lnTo>
                  <a:lnTo>
                    <a:pt x="1961" y="2446"/>
                  </a:lnTo>
                  <a:lnTo>
                    <a:pt x="1967" y="2444"/>
                  </a:lnTo>
                  <a:lnTo>
                    <a:pt x="1973" y="2442"/>
                  </a:lnTo>
                  <a:lnTo>
                    <a:pt x="1979" y="2436"/>
                  </a:lnTo>
                  <a:lnTo>
                    <a:pt x="2005" y="2430"/>
                  </a:lnTo>
                  <a:lnTo>
                    <a:pt x="2011" y="2428"/>
                  </a:lnTo>
                  <a:lnTo>
                    <a:pt x="2029" y="2408"/>
                  </a:lnTo>
                  <a:lnTo>
                    <a:pt x="2037" y="2406"/>
                  </a:lnTo>
                  <a:lnTo>
                    <a:pt x="2045" y="2408"/>
                  </a:lnTo>
                  <a:lnTo>
                    <a:pt x="2053" y="2410"/>
                  </a:lnTo>
                  <a:lnTo>
                    <a:pt x="2061" y="2408"/>
                  </a:lnTo>
                  <a:lnTo>
                    <a:pt x="2067" y="2400"/>
                  </a:lnTo>
                  <a:lnTo>
                    <a:pt x="2073" y="2384"/>
                  </a:lnTo>
                  <a:lnTo>
                    <a:pt x="2077" y="2378"/>
                  </a:lnTo>
                  <a:lnTo>
                    <a:pt x="2087" y="2364"/>
                  </a:lnTo>
                  <a:lnTo>
                    <a:pt x="2101" y="2358"/>
                  </a:lnTo>
                  <a:lnTo>
                    <a:pt x="2099" y="2342"/>
                  </a:lnTo>
                  <a:lnTo>
                    <a:pt x="2091" y="2320"/>
                  </a:lnTo>
                  <a:lnTo>
                    <a:pt x="2085" y="2304"/>
                  </a:lnTo>
                  <a:lnTo>
                    <a:pt x="2079" y="2298"/>
                  </a:lnTo>
                  <a:lnTo>
                    <a:pt x="2067" y="2292"/>
                  </a:lnTo>
                  <a:lnTo>
                    <a:pt x="2059" y="2284"/>
                  </a:lnTo>
                  <a:lnTo>
                    <a:pt x="2065" y="2266"/>
                  </a:lnTo>
                  <a:lnTo>
                    <a:pt x="2061" y="2244"/>
                  </a:lnTo>
                  <a:lnTo>
                    <a:pt x="2061" y="2232"/>
                  </a:lnTo>
                  <a:lnTo>
                    <a:pt x="2085" y="2248"/>
                  </a:lnTo>
                  <a:lnTo>
                    <a:pt x="2079" y="2224"/>
                  </a:lnTo>
                  <a:lnTo>
                    <a:pt x="2079" y="2202"/>
                  </a:lnTo>
                  <a:lnTo>
                    <a:pt x="2085" y="2188"/>
                  </a:lnTo>
                  <a:lnTo>
                    <a:pt x="2107" y="2178"/>
                  </a:lnTo>
                  <a:lnTo>
                    <a:pt x="2101" y="2170"/>
                  </a:lnTo>
                  <a:lnTo>
                    <a:pt x="2083" y="2168"/>
                  </a:lnTo>
                  <a:lnTo>
                    <a:pt x="2079" y="2158"/>
                  </a:lnTo>
                  <a:lnTo>
                    <a:pt x="2083" y="2156"/>
                  </a:lnTo>
                  <a:lnTo>
                    <a:pt x="2089" y="2154"/>
                  </a:lnTo>
                  <a:lnTo>
                    <a:pt x="2097" y="2150"/>
                  </a:lnTo>
                  <a:lnTo>
                    <a:pt x="2099" y="2144"/>
                  </a:lnTo>
                  <a:lnTo>
                    <a:pt x="2099" y="2140"/>
                  </a:lnTo>
                  <a:lnTo>
                    <a:pt x="2101" y="2134"/>
                  </a:lnTo>
                  <a:lnTo>
                    <a:pt x="2103" y="2132"/>
                  </a:lnTo>
                  <a:lnTo>
                    <a:pt x="2107" y="2132"/>
                  </a:lnTo>
                  <a:lnTo>
                    <a:pt x="2101" y="2122"/>
                  </a:lnTo>
                  <a:lnTo>
                    <a:pt x="2085" y="2120"/>
                  </a:lnTo>
                  <a:lnTo>
                    <a:pt x="2075" y="2114"/>
                  </a:lnTo>
                  <a:lnTo>
                    <a:pt x="2073" y="2108"/>
                  </a:lnTo>
                  <a:lnTo>
                    <a:pt x="2073" y="2098"/>
                  </a:lnTo>
                  <a:lnTo>
                    <a:pt x="2073" y="2088"/>
                  </a:lnTo>
                  <a:lnTo>
                    <a:pt x="2057" y="2076"/>
                  </a:lnTo>
                  <a:lnTo>
                    <a:pt x="2063" y="2054"/>
                  </a:lnTo>
                  <a:lnTo>
                    <a:pt x="2079" y="2014"/>
                  </a:lnTo>
                  <a:lnTo>
                    <a:pt x="2063" y="2016"/>
                  </a:lnTo>
                  <a:lnTo>
                    <a:pt x="2059" y="2010"/>
                  </a:lnTo>
                  <a:lnTo>
                    <a:pt x="2061" y="1988"/>
                  </a:lnTo>
                  <a:lnTo>
                    <a:pt x="2057" y="1982"/>
                  </a:lnTo>
                  <a:lnTo>
                    <a:pt x="2051" y="1980"/>
                  </a:lnTo>
                  <a:lnTo>
                    <a:pt x="2039" y="1986"/>
                  </a:lnTo>
                  <a:lnTo>
                    <a:pt x="2031" y="1984"/>
                  </a:lnTo>
                  <a:lnTo>
                    <a:pt x="2029" y="1980"/>
                  </a:lnTo>
                  <a:lnTo>
                    <a:pt x="2029" y="1976"/>
                  </a:lnTo>
                  <a:lnTo>
                    <a:pt x="2023" y="1966"/>
                  </a:lnTo>
                  <a:lnTo>
                    <a:pt x="2023" y="1962"/>
                  </a:lnTo>
                  <a:lnTo>
                    <a:pt x="2023" y="1958"/>
                  </a:lnTo>
                  <a:lnTo>
                    <a:pt x="2017" y="1954"/>
                  </a:lnTo>
                  <a:lnTo>
                    <a:pt x="2013" y="1956"/>
                  </a:lnTo>
                  <a:lnTo>
                    <a:pt x="2001" y="1964"/>
                  </a:lnTo>
                  <a:lnTo>
                    <a:pt x="1995" y="1964"/>
                  </a:lnTo>
                  <a:lnTo>
                    <a:pt x="1995" y="1960"/>
                  </a:lnTo>
                  <a:lnTo>
                    <a:pt x="1997" y="1952"/>
                  </a:lnTo>
                  <a:lnTo>
                    <a:pt x="1995" y="1942"/>
                  </a:lnTo>
                  <a:lnTo>
                    <a:pt x="1987" y="1938"/>
                  </a:lnTo>
                  <a:lnTo>
                    <a:pt x="1979" y="1936"/>
                  </a:lnTo>
                  <a:lnTo>
                    <a:pt x="1973" y="1932"/>
                  </a:lnTo>
                  <a:lnTo>
                    <a:pt x="1967" y="1924"/>
                  </a:lnTo>
                  <a:lnTo>
                    <a:pt x="1961" y="1914"/>
                  </a:lnTo>
                  <a:lnTo>
                    <a:pt x="1923" y="1922"/>
                  </a:lnTo>
                  <a:lnTo>
                    <a:pt x="1913" y="1926"/>
                  </a:lnTo>
                  <a:lnTo>
                    <a:pt x="1903" y="1932"/>
                  </a:lnTo>
                  <a:lnTo>
                    <a:pt x="1893" y="1942"/>
                  </a:lnTo>
                  <a:lnTo>
                    <a:pt x="1889" y="1948"/>
                  </a:lnTo>
                  <a:lnTo>
                    <a:pt x="1891" y="1952"/>
                  </a:lnTo>
                  <a:lnTo>
                    <a:pt x="1897" y="1958"/>
                  </a:lnTo>
                  <a:lnTo>
                    <a:pt x="1901" y="1962"/>
                  </a:lnTo>
                  <a:lnTo>
                    <a:pt x="1901" y="1966"/>
                  </a:lnTo>
                  <a:lnTo>
                    <a:pt x="1901" y="1972"/>
                  </a:lnTo>
                  <a:lnTo>
                    <a:pt x="1899" y="1974"/>
                  </a:lnTo>
                  <a:lnTo>
                    <a:pt x="1891" y="1980"/>
                  </a:lnTo>
                  <a:lnTo>
                    <a:pt x="1869" y="1982"/>
                  </a:lnTo>
                  <a:lnTo>
                    <a:pt x="1841" y="1972"/>
                  </a:lnTo>
                  <a:lnTo>
                    <a:pt x="1831" y="1964"/>
                  </a:lnTo>
                  <a:lnTo>
                    <a:pt x="1815" y="1956"/>
                  </a:lnTo>
                  <a:lnTo>
                    <a:pt x="1805" y="1950"/>
                  </a:lnTo>
                  <a:lnTo>
                    <a:pt x="1799" y="1942"/>
                  </a:lnTo>
                  <a:lnTo>
                    <a:pt x="1797" y="1938"/>
                  </a:lnTo>
                  <a:lnTo>
                    <a:pt x="1791" y="1916"/>
                  </a:lnTo>
                  <a:lnTo>
                    <a:pt x="1787" y="1912"/>
                  </a:lnTo>
                  <a:lnTo>
                    <a:pt x="1785" y="1908"/>
                  </a:lnTo>
                  <a:lnTo>
                    <a:pt x="1737" y="1884"/>
                  </a:lnTo>
                  <a:lnTo>
                    <a:pt x="1733" y="1884"/>
                  </a:lnTo>
                  <a:lnTo>
                    <a:pt x="1729" y="1884"/>
                  </a:lnTo>
                  <a:lnTo>
                    <a:pt x="1727" y="1890"/>
                  </a:lnTo>
                  <a:lnTo>
                    <a:pt x="1725" y="1900"/>
                  </a:lnTo>
                  <a:lnTo>
                    <a:pt x="1721" y="1904"/>
                  </a:lnTo>
                  <a:lnTo>
                    <a:pt x="1709" y="1906"/>
                  </a:lnTo>
                  <a:lnTo>
                    <a:pt x="1671" y="1908"/>
                  </a:lnTo>
                  <a:lnTo>
                    <a:pt x="1647" y="1914"/>
                  </a:lnTo>
                  <a:lnTo>
                    <a:pt x="1647" y="1908"/>
                  </a:lnTo>
                  <a:lnTo>
                    <a:pt x="1645" y="1904"/>
                  </a:lnTo>
                  <a:lnTo>
                    <a:pt x="1643" y="1900"/>
                  </a:lnTo>
                  <a:lnTo>
                    <a:pt x="1641" y="1896"/>
                  </a:lnTo>
                  <a:lnTo>
                    <a:pt x="1637" y="1890"/>
                  </a:lnTo>
                  <a:lnTo>
                    <a:pt x="1627" y="1882"/>
                  </a:lnTo>
                  <a:lnTo>
                    <a:pt x="1621" y="1876"/>
                  </a:lnTo>
                  <a:lnTo>
                    <a:pt x="1621" y="1868"/>
                  </a:lnTo>
                  <a:lnTo>
                    <a:pt x="1623" y="1862"/>
                  </a:lnTo>
                  <a:lnTo>
                    <a:pt x="1637" y="1846"/>
                  </a:lnTo>
                  <a:lnTo>
                    <a:pt x="1643" y="1834"/>
                  </a:lnTo>
                  <a:lnTo>
                    <a:pt x="1647" y="1830"/>
                  </a:lnTo>
                  <a:lnTo>
                    <a:pt x="1655" y="1826"/>
                  </a:lnTo>
                  <a:lnTo>
                    <a:pt x="1667" y="1824"/>
                  </a:lnTo>
                  <a:lnTo>
                    <a:pt x="1673" y="1824"/>
                  </a:lnTo>
                  <a:lnTo>
                    <a:pt x="1677" y="1818"/>
                  </a:lnTo>
                  <a:lnTo>
                    <a:pt x="1679" y="1802"/>
                  </a:lnTo>
                  <a:lnTo>
                    <a:pt x="1681" y="1796"/>
                  </a:lnTo>
                  <a:lnTo>
                    <a:pt x="1693" y="1786"/>
                  </a:lnTo>
                  <a:lnTo>
                    <a:pt x="1699" y="1776"/>
                  </a:lnTo>
                  <a:lnTo>
                    <a:pt x="1697" y="1768"/>
                  </a:lnTo>
                  <a:lnTo>
                    <a:pt x="1693" y="1758"/>
                  </a:lnTo>
                  <a:lnTo>
                    <a:pt x="1693" y="1754"/>
                  </a:lnTo>
                  <a:lnTo>
                    <a:pt x="1693" y="1742"/>
                  </a:lnTo>
                  <a:lnTo>
                    <a:pt x="1691" y="1702"/>
                  </a:lnTo>
                  <a:lnTo>
                    <a:pt x="1691" y="1692"/>
                  </a:lnTo>
                  <a:lnTo>
                    <a:pt x="1693" y="1684"/>
                  </a:lnTo>
                  <a:lnTo>
                    <a:pt x="1697" y="1676"/>
                  </a:lnTo>
                  <a:lnTo>
                    <a:pt x="1703" y="1668"/>
                  </a:lnTo>
                  <a:lnTo>
                    <a:pt x="1721" y="1658"/>
                  </a:lnTo>
                  <a:lnTo>
                    <a:pt x="1737" y="1654"/>
                  </a:lnTo>
                  <a:lnTo>
                    <a:pt x="1759" y="1654"/>
                  </a:lnTo>
                  <a:lnTo>
                    <a:pt x="1773" y="1644"/>
                  </a:lnTo>
                  <a:lnTo>
                    <a:pt x="1777" y="1638"/>
                  </a:lnTo>
                  <a:lnTo>
                    <a:pt x="1783" y="1632"/>
                  </a:lnTo>
                  <a:lnTo>
                    <a:pt x="1789" y="1632"/>
                  </a:lnTo>
                  <a:lnTo>
                    <a:pt x="1821" y="1640"/>
                  </a:lnTo>
                  <a:lnTo>
                    <a:pt x="1829" y="1644"/>
                  </a:lnTo>
                  <a:lnTo>
                    <a:pt x="1839" y="1648"/>
                  </a:lnTo>
                  <a:lnTo>
                    <a:pt x="1843" y="1648"/>
                  </a:lnTo>
                  <a:lnTo>
                    <a:pt x="1875" y="1636"/>
                  </a:lnTo>
                  <a:lnTo>
                    <a:pt x="1883" y="1618"/>
                  </a:lnTo>
                  <a:lnTo>
                    <a:pt x="1889" y="1612"/>
                  </a:lnTo>
                  <a:lnTo>
                    <a:pt x="1889" y="1606"/>
                  </a:lnTo>
                  <a:lnTo>
                    <a:pt x="1885" y="1598"/>
                  </a:lnTo>
                  <a:lnTo>
                    <a:pt x="1881" y="1590"/>
                  </a:lnTo>
                  <a:lnTo>
                    <a:pt x="1875" y="1584"/>
                  </a:lnTo>
                  <a:lnTo>
                    <a:pt x="1857" y="1568"/>
                  </a:lnTo>
                  <a:lnTo>
                    <a:pt x="1859" y="1554"/>
                  </a:lnTo>
                  <a:lnTo>
                    <a:pt x="1867" y="1548"/>
                  </a:lnTo>
                  <a:lnTo>
                    <a:pt x="1871" y="1542"/>
                  </a:lnTo>
                  <a:lnTo>
                    <a:pt x="1853" y="1510"/>
                  </a:lnTo>
                  <a:lnTo>
                    <a:pt x="1839" y="1462"/>
                  </a:lnTo>
                  <a:lnTo>
                    <a:pt x="1835" y="1458"/>
                  </a:lnTo>
                  <a:lnTo>
                    <a:pt x="1833" y="1456"/>
                  </a:lnTo>
                  <a:lnTo>
                    <a:pt x="1829" y="1456"/>
                  </a:lnTo>
                  <a:lnTo>
                    <a:pt x="1827" y="1448"/>
                  </a:lnTo>
                  <a:lnTo>
                    <a:pt x="1829" y="1446"/>
                  </a:lnTo>
                  <a:lnTo>
                    <a:pt x="1831" y="1444"/>
                  </a:lnTo>
                  <a:lnTo>
                    <a:pt x="1833" y="1442"/>
                  </a:lnTo>
                  <a:lnTo>
                    <a:pt x="1833" y="1438"/>
                  </a:lnTo>
                  <a:lnTo>
                    <a:pt x="1827" y="1320"/>
                  </a:lnTo>
                  <a:lnTo>
                    <a:pt x="1827" y="1314"/>
                  </a:lnTo>
                  <a:lnTo>
                    <a:pt x="1835" y="1304"/>
                  </a:lnTo>
                  <a:lnTo>
                    <a:pt x="1839" y="1294"/>
                  </a:lnTo>
                  <a:lnTo>
                    <a:pt x="1837" y="1286"/>
                  </a:lnTo>
                  <a:lnTo>
                    <a:pt x="1831" y="1278"/>
                  </a:lnTo>
                  <a:lnTo>
                    <a:pt x="1827" y="1272"/>
                  </a:lnTo>
                  <a:lnTo>
                    <a:pt x="1827" y="1248"/>
                  </a:lnTo>
                  <a:lnTo>
                    <a:pt x="1827" y="1242"/>
                  </a:lnTo>
                  <a:lnTo>
                    <a:pt x="1833" y="1234"/>
                  </a:lnTo>
                  <a:lnTo>
                    <a:pt x="1837" y="1230"/>
                  </a:lnTo>
                  <a:lnTo>
                    <a:pt x="1839" y="1224"/>
                  </a:lnTo>
                  <a:lnTo>
                    <a:pt x="1839" y="1214"/>
                  </a:lnTo>
                  <a:lnTo>
                    <a:pt x="1827" y="1206"/>
                  </a:lnTo>
                  <a:lnTo>
                    <a:pt x="1807" y="1204"/>
                  </a:lnTo>
                  <a:lnTo>
                    <a:pt x="1789" y="1208"/>
                  </a:lnTo>
                  <a:lnTo>
                    <a:pt x="1781" y="1206"/>
                  </a:lnTo>
                  <a:lnTo>
                    <a:pt x="1787" y="1196"/>
                  </a:lnTo>
                  <a:lnTo>
                    <a:pt x="1811" y="1172"/>
                  </a:lnTo>
                  <a:lnTo>
                    <a:pt x="1819" y="1160"/>
                  </a:lnTo>
                  <a:lnTo>
                    <a:pt x="1809" y="1152"/>
                  </a:lnTo>
                  <a:lnTo>
                    <a:pt x="1789" y="1154"/>
                  </a:lnTo>
                  <a:lnTo>
                    <a:pt x="1781" y="1146"/>
                  </a:lnTo>
                  <a:lnTo>
                    <a:pt x="1783" y="1146"/>
                  </a:lnTo>
                  <a:lnTo>
                    <a:pt x="1785" y="1138"/>
                  </a:lnTo>
                  <a:lnTo>
                    <a:pt x="1785" y="1126"/>
                  </a:lnTo>
                  <a:lnTo>
                    <a:pt x="1783" y="1120"/>
                  </a:lnTo>
                  <a:lnTo>
                    <a:pt x="1777" y="1110"/>
                  </a:lnTo>
                  <a:lnTo>
                    <a:pt x="1777" y="1104"/>
                  </a:lnTo>
                  <a:lnTo>
                    <a:pt x="1781" y="1094"/>
                  </a:lnTo>
                  <a:lnTo>
                    <a:pt x="1791" y="1088"/>
                  </a:lnTo>
                  <a:lnTo>
                    <a:pt x="1799" y="1086"/>
                  </a:lnTo>
                  <a:lnTo>
                    <a:pt x="1805" y="1080"/>
                  </a:lnTo>
                  <a:lnTo>
                    <a:pt x="1801" y="1070"/>
                  </a:lnTo>
                  <a:lnTo>
                    <a:pt x="1797" y="1062"/>
                  </a:lnTo>
                  <a:lnTo>
                    <a:pt x="1795" y="1050"/>
                  </a:lnTo>
                  <a:lnTo>
                    <a:pt x="1799" y="1038"/>
                  </a:lnTo>
                  <a:lnTo>
                    <a:pt x="1797" y="1024"/>
                  </a:lnTo>
                  <a:lnTo>
                    <a:pt x="1815" y="1006"/>
                  </a:lnTo>
                  <a:lnTo>
                    <a:pt x="1809" y="990"/>
                  </a:lnTo>
                  <a:lnTo>
                    <a:pt x="1825" y="982"/>
                  </a:lnTo>
                  <a:lnTo>
                    <a:pt x="1831" y="974"/>
                  </a:lnTo>
                  <a:lnTo>
                    <a:pt x="1833" y="966"/>
                  </a:lnTo>
                  <a:lnTo>
                    <a:pt x="1833" y="962"/>
                  </a:lnTo>
                  <a:lnTo>
                    <a:pt x="1829" y="954"/>
                  </a:lnTo>
                  <a:lnTo>
                    <a:pt x="1827" y="948"/>
                  </a:lnTo>
                  <a:lnTo>
                    <a:pt x="1827" y="942"/>
                  </a:lnTo>
                  <a:lnTo>
                    <a:pt x="1833" y="938"/>
                  </a:lnTo>
                  <a:lnTo>
                    <a:pt x="1839" y="938"/>
                  </a:lnTo>
                  <a:lnTo>
                    <a:pt x="1843" y="938"/>
                  </a:lnTo>
                  <a:lnTo>
                    <a:pt x="1847" y="936"/>
                  </a:lnTo>
                  <a:lnTo>
                    <a:pt x="1861" y="910"/>
                  </a:lnTo>
                  <a:lnTo>
                    <a:pt x="1881" y="814"/>
                  </a:lnTo>
                  <a:lnTo>
                    <a:pt x="1889" y="788"/>
                  </a:lnTo>
                  <a:lnTo>
                    <a:pt x="1895" y="776"/>
                  </a:lnTo>
                  <a:lnTo>
                    <a:pt x="1901" y="770"/>
                  </a:lnTo>
                  <a:lnTo>
                    <a:pt x="1927" y="744"/>
                  </a:lnTo>
                  <a:lnTo>
                    <a:pt x="1929" y="740"/>
                  </a:lnTo>
                  <a:lnTo>
                    <a:pt x="1929" y="736"/>
                  </a:lnTo>
                  <a:lnTo>
                    <a:pt x="1929" y="732"/>
                  </a:lnTo>
                  <a:lnTo>
                    <a:pt x="1933" y="728"/>
                  </a:lnTo>
                  <a:lnTo>
                    <a:pt x="1935" y="726"/>
                  </a:lnTo>
                  <a:lnTo>
                    <a:pt x="1945" y="728"/>
                  </a:lnTo>
                  <a:lnTo>
                    <a:pt x="1947" y="728"/>
                  </a:lnTo>
                  <a:lnTo>
                    <a:pt x="1951" y="726"/>
                  </a:lnTo>
                  <a:lnTo>
                    <a:pt x="1953" y="726"/>
                  </a:lnTo>
                  <a:lnTo>
                    <a:pt x="1955" y="726"/>
                  </a:lnTo>
                  <a:lnTo>
                    <a:pt x="1955" y="714"/>
                  </a:lnTo>
                  <a:lnTo>
                    <a:pt x="1957" y="710"/>
                  </a:lnTo>
                  <a:lnTo>
                    <a:pt x="1959" y="708"/>
                  </a:lnTo>
                  <a:lnTo>
                    <a:pt x="1969" y="702"/>
                  </a:lnTo>
                  <a:lnTo>
                    <a:pt x="1991" y="682"/>
                  </a:lnTo>
                  <a:lnTo>
                    <a:pt x="2015" y="668"/>
                  </a:lnTo>
                  <a:lnTo>
                    <a:pt x="2017" y="646"/>
                  </a:lnTo>
                  <a:lnTo>
                    <a:pt x="2023" y="638"/>
                  </a:lnTo>
                  <a:lnTo>
                    <a:pt x="2043" y="622"/>
                  </a:lnTo>
                  <a:lnTo>
                    <a:pt x="2087" y="576"/>
                  </a:lnTo>
                  <a:lnTo>
                    <a:pt x="2117" y="554"/>
                  </a:lnTo>
                  <a:lnTo>
                    <a:pt x="2129" y="540"/>
                  </a:lnTo>
                  <a:lnTo>
                    <a:pt x="2141" y="504"/>
                  </a:lnTo>
                  <a:lnTo>
                    <a:pt x="2141" y="466"/>
                  </a:lnTo>
                  <a:lnTo>
                    <a:pt x="2141" y="460"/>
                  </a:lnTo>
                  <a:close/>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12850"/>
                </a:solidFill>
                <a:effectLst/>
                <a:uLnTx/>
                <a:uFillTx/>
                <a:latin typeface="Pilat Light"/>
                <a:ea typeface="+mn-ea"/>
                <a:cs typeface="+mn-cs"/>
              </a:endParaRPr>
            </a:p>
          </p:txBody>
        </p:sp>
        <p:sp>
          <p:nvSpPr>
            <p:cNvPr id="3245" name="Freeform 17">
              <a:extLst>
                <a:ext uri="{FF2B5EF4-FFF2-40B4-BE49-F238E27FC236}">
                  <a16:creationId xmlns:a16="http://schemas.microsoft.com/office/drawing/2014/main" xmlns="" id="{9F37CDD8-601D-46C4-A9D4-35845BC30991}"/>
                </a:ext>
              </a:extLst>
            </p:cNvPr>
            <p:cNvSpPr>
              <a:spLocks/>
            </p:cNvSpPr>
            <p:nvPr/>
          </p:nvSpPr>
          <p:spPr bwMode="gray">
            <a:xfrm>
              <a:off x="-8051800" y="-6689725"/>
              <a:ext cx="158750" cy="161925"/>
            </a:xfrm>
            <a:custGeom>
              <a:avLst/>
              <a:gdLst>
                <a:gd name="T0" fmla="*/ 2 w 100"/>
                <a:gd name="T1" fmla="*/ 38 h 102"/>
                <a:gd name="T2" fmla="*/ 6 w 100"/>
                <a:gd name="T3" fmla="*/ 44 h 102"/>
                <a:gd name="T4" fmla="*/ 24 w 100"/>
                <a:gd name="T5" fmla="*/ 60 h 102"/>
                <a:gd name="T6" fmla="*/ 44 w 100"/>
                <a:gd name="T7" fmla="*/ 86 h 102"/>
                <a:gd name="T8" fmla="*/ 52 w 100"/>
                <a:gd name="T9" fmla="*/ 90 h 102"/>
                <a:gd name="T10" fmla="*/ 56 w 100"/>
                <a:gd name="T11" fmla="*/ 96 h 102"/>
                <a:gd name="T12" fmla="*/ 60 w 100"/>
                <a:gd name="T13" fmla="*/ 100 h 102"/>
                <a:gd name="T14" fmla="*/ 62 w 100"/>
                <a:gd name="T15" fmla="*/ 102 h 102"/>
                <a:gd name="T16" fmla="*/ 68 w 100"/>
                <a:gd name="T17" fmla="*/ 96 h 102"/>
                <a:gd name="T18" fmla="*/ 72 w 100"/>
                <a:gd name="T19" fmla="*/ 92 h 102"/>
                <a:gd name="T20" fmla="*/ 78 w 100"/>
                <a:gd name="T21" fmla="*/ 92 h 102"/>
                <a:gd name="T22" fmla="*/ 80 w 100"/>
                <a:gd name="T23" fmla="*/ 92 h 102"/>
                <a:gd name="T24" fmla="*/ 92 w 100"/>
                <a:gd name="T25" fmla="*/ 94 h 102"/>
                <a:gd name="T26" fmla="*/ 100 w 100"/>
                <a:gd name="T27" fmla="*/ 96 h 102"/>
                <a:gd name="T28" fmla="*/ 92 w 100"/>
                <a:gd name="T29" fmla="*/ 94 h 102"/>
                <a:gd name="T30" fmla="*/ 94 w 100"/>
                <a:gd name="T31" fmla="*/ 92 h 102"/>
                <a:gd name="T32" fmla="*/ 88 w 100"/>
                <a:gd name="T33" fmla="*/ 76 h 102"/>
                <a:gd name="T34" fmla="*/ 90 w 100"/>
                <a:gd name="T35" fmla="*/ 62 h 102"/>
                <a:gd name="T36" fmla="*/ 92 w 100"/>
                <a:gd name="T37" fmla="*/ 50 h 102"/>
                <a:gd name="T38" fmla="*/ 92 w 100"/>
                <a:gd name="T39" fmla="*/ 44 h 102"/>
                <a:gd name="T40" fmla="*/ 92 w 100"/>
                <a:gd name="T41" fmla="*/ 38 h 102"/>
                <a:gd name="T42" fmla="*/ 88 w 100"/>
                <a:gd name="T43" fmla="*/ 34 h 102"/>
                <a:gd name="T44" fmla="*/ 84 w 100"/>
                <a:gd name="T45" fmla="*/ 24 h 102"/>
                <a:gd name="T46" fmla="*/ 82 w 100"/>
                <a:gd name="T47" fmla="*/ 18 h 102"/>
                <a:gd name="T48" fmla="*/ 86 w 100"/>
                <a:gd name="T49" fmla="*/ 6 h 102"/>
                <a:gd name="T50" fmla="*/ 84 w 100"/>
                <a:gd name="T51" fmla="*/ 6 h 102"/>
                <a:gd name="T52" fmla="*/ 84 w 100"/>
                <a:gd name="T53" fmla="*/ 6 h 102"/>
                <a:gd name="T54" fmla="*/ 56 w 100"/>
                <a:gd name="T55" fmla="*/ 0 h 102"/>
                <a:gd name="T56" fmla="*/ 44 w 100"/>
                <a:gd name="T57" fmla="*/ 0 h 102"/>
                <a:gd name="T58" fmla="*/ 32 w 100"/>
                <a:gd name="T59" fmla="*/ 2 h 102"/>
                <a:gd name="T60" fmla="*/ 6 w 100"/>
                <a:gd name="T61" fmla="*/ 12 h 102"/>
                <a:gd name="T62" fmla="*/ 0 w 100"/>
                <a:gd name="T63" fmla="*/ 18 h 102"/>
                <a:gd name="T64" fmla="*/ 0 w 100"/>
                <a:gd name="T65" fmla="*/ 20 h 102"/>
                <a:gd name="T66" fmla="*/ 0 w 100"/>
                <a:gd name="T67" fmla="*/ 28 h 102"/>
                <a:gd name="T68" fmla="*/ 0 w 100"/>
                <a:gd name="T69" fmla="*/ 34 h 102"/>
                <a:gd name="T70" fmla="*/ 2 w 100"/>
                <a:gd name="T71" fmla="*/ 38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0" h="102">
                  <a:moveTo>
                    <a:pt x="2" y="38"/>
                  </a:moveTo>
                  <a:lnTo>
                    <a:pt x="6" y="44"/>
                  </a:lnTo>
                  <a:lnTo>
                    <a:pt x="24" y="60"/>
                  </a:lnTo>
                  <a:lnTo>
                    <a:pt x="44" y="86"/>
                  </a:lnTo>
                  <a:lnTo>
                    <a:pt x="52" y="90"/>
                  </a:lnTo>
                  <a:lnTo>
                    <a:pt x="56" y="96"/>
                  </a:lnTo>
                  <a:lnTo>
                    <a:pt x="60" y="100"/>
                  </a:lnTo>
                  <a:lnTo>
                    <a:pt x="62" y="102"/>
                  </a:lnTo>
                  <a:lnTo>
                    <a:pt x="68" y="96"/>
                  </a:lnTo>
                  <a:lnTo>
                    <a:pt x="72" y="92"/>
                  </a:lnTo>
                  <a:lnTo>
                    <a:pt x="78" y="92"/>
                  </a:lnTo>
                  <a:lnTo>
                    <a:pt x="80" y="92"/>
                  </a:lnTo>
                  <a:lnTo>
                    <a:pt x="92" y="94"/>
                  </a:lnTo>
                  <a:lnTo>
                    <a:pt x="100" y="96"/>
                  </a:lnTo>
                  <a:lnTo>
                    <a:pt x="92" y="94"/>
                  </a:lnTo>
                  <a:lnTo>
                    <a:pt x="94" y="92"/>
                  </a:lnTo>
                  <a:lnTo>
                    <a:pt x="88" y="76"/>
                  </a:lnTo>
                  <a:lnTo>
                    <a:pt x="90" y="62"/>
                  </a:lnTo>
                  <a:lnTo>
                    <a:pt x="92" y="50"/>
                  </a:lnTo>
                  <a:lnTo>
                    <a:pt x="92" y="44"/>
                  </a:lnTo>
                  <a:lnTo>
                    <a:pt x="92" y="38"/>
                  </a:lnTo>
                  <a:lnTo>
                    <a:pt x="88" y="34"/>
                  </a:lnTo>
                  <a:lnTo>
                    <a:pt x="84" y="24"/>
                  </a:lnTo>
                  <a:lnTo>
                    <a:pt x="82" y="18"/>
                  </a:lnTo>
                  <a:lnTo>
                    <a:pt x="86" y="6"/>
                  </a:lnTo>
                  <a:lnTo>
                    <a:pt x="84" y="6"/>
                  </a:lnTo>
                  <a:lnTo>
                    <a:pt x="84" y="6"/>
                  </a:lnTo>
                  <a:lnTo>
                    <a:pt x="56" y="0"/>
                  </a:lnTo>
                  <a:lnTo>
                    <a:pt x="44" y="0"/>
                  </a:lnTo>
                  <a:lnTo>
                    <a:pt x="32" y="2"/>
                  </a:lnTo>
                  <a:lnTo>
                    <a:pt x="6" y="12"/>
                  </a:lnTo>
                  <a:lnTo>
                    <a:pt x="0" y="18"/>
                  </a:lnTo>
                  <a:lnTo>
                    <a:pt x="0" y="20"/>
                  </a:lnTo>
                  <a:lnTo>
                    <a:pt x="0" y="28"/>
                  </a:lnTo>
                  <a:lnTo>
                    <a:pt x="0" y="34"/>
                  </a:lnTo>
                  <a:lnTo>
                    <a:pt x="2" y="38"/>
                  </a:lnTo>
                  <a:close/>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12850"/>
                </a:solidFill>
                <a:effectLst/>
                <a:uLnTx/>
                <a:uFillTx/>
                <a:latin typeface="Pilat Light"/>
                <a:ea typeface="+mn-ea"/>
                <a:cs typeface="+mn-cs"/>
              </a:endParaRPr>
            </a:p>
          </p:txBody>
        </p:sp>
        <p:sp>
          <p:nvSpPr>
            <p:cNvPr id="3246" name="Freeform 18">
              <a:extLst>
                <a:ext uri="{FF2B5EF4-FFF2-40B4-BE49-F238E27FC236}">
                  <a16:creationId xmlns:a16="http://schemas.microsoft.com/office/drawing/2014/main" xmlns="" id="{9D9DA90E-C4E0-4F86-883E-7D6309B6744E}"/>
                </a:ext>
              </a:extLst>
            </p:cNvPr>
            <p:cNvSpPr>
              <a:spLocks/>
            </p:cNvSpPr>
            <p:nvPr/>
          </p:nvSpPr>
          <p:spPr bwMode="gray">
            <a:xfrm>
              <a:off x="-11142663" y="-8902700"/>
              <a:ext cx="3325813" cy="3784600"/>
            </a:xfrm>
            <a:custGeom>
              <a:avLst/>
              <a:gdLst>
                <a:gd name="T0" fmla="*/ 4 w 2095"/>
                <a:gd name="T1" fmla="*/ 2032 h 2384"/>
                <a:gd name="T2" fmla="*/ 538 w 2095"/>
                <a:gd name="T3" fmla="*/ 2092 h 2384"/>
                <a:gd name="T4" fmla="*/ 648 w 2095"/>
                <a:gd name="T5" fmla="*/ 2042 h 2384"/>
                <a:gd name="T6" fmla="*/ 725 w 2095"/>
                <a:gd name="T7" fmla="*/ 2080 h 2384"/>
                <a:gd name="T8" fmla="*/ 765 w 2095"/>
                <a:gd name="T9" fmla="*/ 2130 h 2384"/>
                <a:gd name="T10" fmla="*/ 831 w 2095"/>
                <a:gd name="T11" fmla="*/ 2106 h 2384"/>
                <a:gd name="T12" fmla="*/ 847 w 2095"/>
                <a:gd name="T13" fmla="*/ 2124 h 2384"/>
                <a:gd name="T14" fmla="*/ 843 w 2095"/>
                <a:gd name="T15" fmla="*/ 2164 h 2384"/>
                <a:gd name="T16" fmla="*/ 883 w 2095"/>
                <a:gd name="T17" fmla="*/ 2178 h 2384"/>
                <a:gd name="T18" fmla="*/ 915 w 2095"/>
                <a:gd name="T19" fmla="*/ 2192 h 2384"/>
                <a:gd name="T20" fmla="*/ 927 w 2095"/>
                <a:gd name="T21" fmla="*/ 2236 h 2384"/>
                <a:gd name="T22" fmla="*/ 917 w 2095"/>
                <a:gd name="T23" fmla="*/ 2268 h 2384"/>
                <a:gd name="T24" fmla="*/ 909 w 2095"/>
                <a:gd name="T25" fmla="*/ 2306 h 2384"/>
                <a:gd name="T26" fmla="*/ 927 w 2095"/>
                <a:gd name="T27" fmla="*/ 2352 h 2384"/>
                <a:gd name="T28" fmla="*/ 979 w 2095"/>
                <a:gd name="T29" fmla="*/ 2348 h 2384"/>
                <a:gd name="T30" fmla="*/ 1013 w 2095"/>
                <a:gd name="T31" fmla="*/ 2288 h 2384"/>
                <a:gd name="T32" fmla="*/ 1105 w 2095"/>
                <a:gd name="T33" fmla="*/ 2192 h 2384"/>
                <a:gd name="T34" fmla="*/ 1257 w 2095"/>
                <a:gd name="T35" fmla="*/ 2216 h 2384"/>
                <a:gd name="T36" fmla="*/ 1333 w 2095"/>
                <a:gd name="T37" fmla="*/ 2170 h 2384"/>
                <a:gd name="T38" fmla="*/ 1437 w 2095"/>
                <a:gd name="T39" fmla="*/ 2240 h 2384"/>
                <a:gd name="T40" fmla="*/ 1577 w 2095"/>
                <a:gd name="T41" fmla="*/ 2168 h 2384"/>
                <a:gd name="T42" fmla="*/ 1593 w 2095"/>
                <a:gd name="T43" fmla="*/ 2090 h 2384"/>
                <a:gd name="T44" fmla="*/ 1619 w 2095"/>
                <a:gd name="T45" fmla="*/ 1988 h 2384"/>
                <a:gd name="T46" fmla="*/ 1635 w 2095"/>
                <a:gd name="T47" fmla="*/ 1956 h 2384"/>
                <a:gd name="T48" fmla="*/ 1645 w 2095"/>
                <a:gd name="T49" fmla="*/ 1938 h 2384"/>
                <a:gd name="T50" fmla="*/ 1693 w 2095"/>
                <a:gd name="T51" fmla="*/ 1928 h 2384"/>
                <a:gd name="T52" fmla="*/ 1731 w 2095"/>
                <a:gd name="T53" fmla="*/ 1932 h 2384"/>
                <a:gd name="T54" fmla="*/ 1751 w 2095"/>
                <a:gd name="T55" fmla="*/ 1884 h 2384"/>
                <a:gd name="T56" fmla="*/ 1835 w 2095"/>
                <a:gd name="T57" fmla="*/ 1966 h 2384"/>
                <a:gd name="T58" fmla="*/ 1907 w 2095"/>
                <a:gd name="T59" fmla="*/ 1868 h 2384"/>
                <a:gd name="T60" fmla="*/ 1879 w 2095"/>
                <a:gd name="T61" fmla="*/ 1836 h 2384"/>
                <a:gd name="T62" fmla="*/ 1837 w 2095"/>
                <a:gd name="T63" fmla="*/ 1852 h 2384"/>
                <a:gd name="T64" fmla="*/ 1971 w 2095"/>
                <a:gd name="T65" fmla="*/ 1752 h 2384"/>
                <a:gd name="T66" fmla="*/ 1967 w 2095"/>
                <a:gd name="T67" fmla="*/ 1700 h 2384"/>
                <a:gd name="T68" fmla="*/ 2061 w 2095"/>
                <a:gd name="T69" fmla="*/ 1730 h 2384"/>
                <a:gd name="T70" fmla="*/ 2087 w 2095"/>
                <a:gd name="T71" fmla="*/ 1644 h 2384"/>
                <a:gd name="T72" fmla="*/ 2089 w 2095"/>
                <a:gd name="T73" fmla="*/ 1558 h 2384"/>
                <a:gd name="T74" fmla="*/ 2057 w 2095"/>
                <a:gd name="T75" fmla="*/ 1492 h 2384"/>
                <a:gd name="T76" fmla="*/ 2019 w 2095"/>
                <a:gd name="T77" fmla="*/ 1486 h 2384"/>
                <a:gd name="T78" fmla="*/ 1947 w 2095"/>
                <a:gd name="T79" fmla="*/ 1428 h 2384"/>
                <a:gd name="T80" fmla="*/ 2043 w 2095"/>
                <a:gd name="T81" fmla="*/ 1374 h 2384"/>
                <a:gd name="T82" fmla="*/ 2003 w 2095"/>
                <a:gd name="T83" fmla="*/ 1316 h 2384"/>
                <a:gd name="T84" fmla="*/ 1887 w 2095"/>
                <a:gd name="T85" fmla="*/ 1186 h 2384"/>
                <a:gd name="T86" fmla="*/ 1887 w 2095"/>
                <a:gd name="T87" fmla="*/ 1078 h 2384"/>
                <a:gd name="T88" fmla="*/ 1865 w 2095"/>
                <a:gd name="T89" fmla="*/ 1014 h 2384"/>
                <a:gd name="T90" fmla="*/ 1837 w 2095"/>
                <a:gd name="T91" fmla="*/ 1018 h 2384"/>
                <a:gd name="T92" fmla="*/ 1803 w 2095"/>
                <a:gd name="T93" fmla="*/ 998 h 2384"/>
                <a:gd name="T94" fmla="*/ 1729 w 2095"/>
                <a:gd name="T95" fmla="*/ 894 h 2384"/>
                <a:gd name="T96" fmla="*/ 1689 w 2095"/>
                <a:gd name="T97" fmla="*/ 952 h 2384"/>
                <a:gd name="T98" fmla="*/ 1633 w 2095"/>
                <a:gd name="T99" fmla="*/ 978 h 2384"/>
                <a:gd name="T100" fmla="*/ 1425 w 2095"/>
                <a:gd name="T101" fmla="*/ 578 h 2384"/>
                <a:gd name="T102" fmla="*/ 1453 w 2095"/>
                <a:gd name="T103" fmla="*/ 544 h 2384"/>
                <a:gd name="T104" fmla="*/ 1249 w 2095"/>
                <a:gd name="T105" fmla="*/ 372 h 2384"/>
                <a:gd name="T106" fmla="*/ 1247 w 2095"/>
                <a:gd name="T107" fmla="*/ 262 h 2384"/>
                <a:gd name="T108" fmla="*/ 1213 w 2095"/>
                <a:gd name="T109" fmla="*/ 226 h 2384"/>
                <a:gd name="T110" fmla="*/ 1413 w 2095"/>
                <a:gd name="T111" fmla="*/ 84 h 2384"/>
                <a:gd name="T112" fmla="*/ 1355 w 2095"/>
                <a:gd name="T113" fmla="*/ 26 h 2384"/>
                <a:gd name="T114" fmla="*/ 1215 w 2095"/>
                <a:gd name="T115" fmla="*/ 108 h 2384"/>
                <a:gd name="T116" fmla="*/ 1099 w 2095"/>
                <a:gd name="T117" fmla="*/ 142 h 2384"/>
                <a:gd name="T118" fmla="*/ 991 w 2095"/>
                <a:gd name="T119" fmla="*/ 178 h 2384"/>
                <a:gd name="T120" fmla="*/ 474 w 2095"/>
                <a:gd name="T121" fmla="*/ 540 h 2384"/>
                <a:gd name="T122" fmla="*/ 466 w 2095"/>
                <a:gd name="T123" fmla="*/ 1164 h 2384"/>
                <a:gd name="T124" fmla="*/ 276 w 2095"/>
                <a:gd name="T125" fmla="*/ 1440 h 2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95" h="2384">
                  <a:moveTo>
                    <a:pt x="0" y="1734"/>
                  </a:moveTo>
                  <a:lnTo>
                    <a:pt x="66" y="1874"/>
                  </a:lnTo>
                  <a:lnTo>
                    <a:pt x="64" y="1876"/>
                  </a:lnTo>
                  <a:lnTo>
                    <a:pt x="68" y="1890"/>
                  </a:lnTo>
                  <a:lnTo>
                    <a:pt x="68" y="1902"/>
                  </a:lnTo>
                  <a:lnTo>
                    <a:pt x="64" y="1918"/>
                  </a:lnTo>
                  <a:lnTo>
                    <a:pt x="62" y="1922"/>
                  </a:lnTo>
                  <a:lnTo>
                    <a:pt x="14" y="2004"/>
                  </a:lnTo>
                  <a:lnTo>
                    <a:pt x="6" y="2026"/>
                  </a:lnTo>
                  <a:lnTo>
                    <a:pt x="4" y="2032"/>
                  </a:lnTo>
                  <a:lnTo>
                    <a:pt x="6" y="2044"/>
                  </a:lnTo>
                  <a:lnTo>
                    <a:pt x="26" y="2050"/>
                  </a:lnTo>
                  <a:lnTo>
                    <a:pt x="284" y="2062"/>
                  </a:lnTo>
                  <a:lnTo>
                    <a:pt x="350" y="2062"/>
                  </a:lnTo>
                  <a:lnTo>
                    <a:pt x="440" y="2074"/>
                  </a:lnTo>
                  <a:lnTo>
                    <a:pt x="482" y="2084"/>
                  </a:lnTo>
                  <a:lnTo>
                    <a:pt x="522" y="2100"/>
                  </a:lnTo>
                  <a:lnTo>
                    <a:pt x="532" y="2100"/>
                  </a:lnTo>
                  <a:lnTo>
                    <a:pt x="536" y="2098"/>
                  </a:lnTo>
                  <a:lnTo>
                    <a:pt x="538" y="2092"/>
                  </a:lnTo>
                  <a:lnTo>
                    <a:pt x="544" y="2082"/>
                  </a:lnTo>
                  <a:lnTo>
                    <a:pt x="548" y="2078"/>
                  </a:lnTo>
                  <a:lnTo>
                    <a:pt x="552" y="2074"/>
                  </a:lnTo>
                  <a:lnTo>
                    <a:pt x="574" y="2058"/>
                  </a:lnTo>
                  <a:lnTo>
                    <a:pt x="580" y="2056"/>
                  </a:lnTo>
                  <a:lnTo>
                    <a:pt x="586" y="2054"/>
                  </a:lnTo>
                  <a:lnTo>
                    <a:pt x="600" y="2054"/>
                  </a:lnTo>
                  <a:lnTo>
                    <a:pt x="614" y="2052"/>
                  </a:lnTo>
                  <a:lnTo>
                    <a:pt x="640" y="2044"/>
                  </a:lnTo>
                  <a:lnTo>
                    <a:pt x="648" y="2042"/>
                  </a:lnTo>
                  <a:lnTo>
                    <a:pt x="652" y="2044"/>
                  </a:lnTo>
                  <a:lnTo>
                    <a:pt x="656" y="2048"/>
                  </a:lnTo>
                  <a:lnTo>
                    <a:pt x="660" y="2054"/>
                  </a:lnTo>
                  <a:lnTo>
                    <a:pt x="662" y="2058"/>
                  </a:lnTo>
                  <a:lnTo>
                    <a:pt x="666" y="2060"/>
                  </a:lnTo>
                  <a:lnTo>
                    <a:pt x="672" y="2062"/>
                  </a:lnTo>
                  <a:lnTo>
                    <a:pt x="709" y="2068"/>
                  </a:lnTo>
                  <a:lnTo>
                    <a:pt x="715" y="2072"/>
                  </a:lnTo>
                  <a:lnTo>
                    <a:pt x="719" y="2074"/>
                  </a:lnTo>
                  <a:lnTo>
                    <a:pt x="725" y="2080"/>
                  </a:lnTo>
                  <a:lnTo>
                    <a:pt x="729" y="2082"/>
                  </a:lnTo>
                  <a:lnTo>
                    <a:pt x="729" y="2086"/>
                  </a:lnTo>
                  <a:lnTo>
                    <a:pt x="731" y="2096"/>
                  </a:lnTo>
                  <a:lnTo>
                    <a:pt x="733" y="2100"/>
                  </a:lnTo>
                  <a:lnTo>
                    <a:pt x="735" y="2104"/>
                  </a:lnTo>
                  <a:lnTo>
                    <a:pt x="739" y="2106"/>
                  </a:lnTo>
                  <a:lnTo>
                    <a:pt x="755" y="2118"/>
                  </a:lnTo>
                  <a:lnTo>
                    <a:pt x="757" y="2122"/>
                  </a:lnTo>
                  <a:lnTo>
                    <a:pt x="763" y="2126"/>
                  </a:lnTo>
                  <a:lnTo>
                    <a:pt x="765" y="2130"/>
                  </a:lnTo>
                  <a:lnTo>
                    <a:pt x="773" y="2134"/>
                  </a:lnTo>
                  <a:lnTo>
                    <a:pt x="779" y="2134"/>
                  </a:lnTo>
                  <a:lnTo>
                    <a:pt x="789" y="2132"/>
                  </a:lnTo>
                  <a:lnTo>
                    <a:pt x="809" y="2124"/>
                  </a:lnTo>
                  <a:lnTo>
                    <a:pt x="817" y="2124"/>
                  </a:lnTo>
                  <a:lnTo>
                    <a:pt x="823" y="2122"/>
                  </a:lnTo>
                  <a:lnTo>
                    <a:pt x="825" y="2120"/>
                  </a:lnTo>
                  <a:lnTo>
                    <a:pt x="829" y="2116"/>
                  </a:lnTo>
                  <a:lnTo>
                    <a:pt x="831" y="2112"/>
                  </a:lnTo>
                  <a:lnTo>
                    <a:pt x="831" y="2106"/>
                  </a:lnTo>
                  <a:lnTo>
                    <a:pt x="831" y="2102"/>
                  </a:lnTo>
                  <a:lnTo>
                    <a:pt x="831" y="2096"/>
                  </a:lnTo>
                  <a:lnTo>
                    <a:pt x="835" y="2092"/>
                  </a:lnTo>
                  <a:lnTo>
                    <a:pt x="843" y="2090"/>
                  </a:lnTo>
                  <a:lnTo>
                    <a:pt x="847" y="2092"/>
                  </a:lnTo>
                  <a:lnTo>
                    <a:pt x="849" y="2098"/>
                  </a:lnTo>
                  <a:lnTo>
                    <a:pt x="849" y="2104"/>
                  </a:lnTo>
                  <a:lnTo>
                    <a:pt x="849" y="2110"/>
                  </a:lnTo>
                  <a:lnTo>
                    <a:pt x="849" y="2118"/>
                  </a:lnTo>
                  <a:lnTo>
                    <a:pt x="847" y="2124"/>
                  </a:lnTo>
                  <a:lnTo>
                    <a:pt x="847" y="2128"/>
                  </a:lnTo>
                  <a:lnTo>
                    <a:pt x="843" y="2132"/>
                  </a:lnTo>
                  <a:lnTo>
                    <a:pt x="841" y="2132"/>
                  </a:lnTo>
                  <a:lnTo>
                    <a:pt x="841" y="2134"/>
                  </a:lnTo>
                  <a:lnTo>
                    <a:pt x="839" y="2136"/>
                  </a:lnTo>
                  <a:lnTo>
                    <a:pt x="841" y="2140"/>
                  </a:lnTo>
                  <a:lnTo>
                    <a:pt x="843" y="2144"/>
                  </a:lnTo>
                  <a:lnTo>
                    <a:pt x="845" y="2148"/>
                  </a:lnTo>
                  <a:lnTo>
                    <a:pt x="845" y="2152"/>
                  </a:lnTo>
                  <a:lnTo>
                    <a:pt x="843" y="2164"/>
                  </a:lnTo>
                  <a:lnTo>
                    <a:pt x="845" y="2172"/>
                  </a:lnTo>
                  <a:lnTo>
                    <a:pt x="847" y="2174"/>
                  </a:lnTo>
                  <a:lnTo>
                    <a:pt x="865" y="2184"/>
                  </a:lnTo>
                  <a:lnTo>
                    <a:pt x="869" y="2188"/>
                  </a:lnTo>
                  <a:lnTo>
                    <a:pt x="873" y="2194"/>
                  </a:lnTo>
                  <a:lnTo>
                    <a:pt x="875" y="2198"/>
                  </a:lnTo>
                  <a:lnTo>
                    <a:pt x="877" y="2198"/>
                  </a:lnTo>
                  <a:lnTo>
                    <a:pt x="879" y="2198"/>
                  </a:lnTo>
                  <a:lnTo>
                    <a:pt x="881" y="2196"/>
                  </a:lnTo>
                  <a:lnTo>
                    <a:pt x="883" y="2178"/>
                  </a:lnTo>
                  <a:lnTo>
                    <a:pt x="885" y="2176"/>
                  </a:lnTo>
                  <a:lnTo>
                    <a:pt x="887" y="2172"/>
                  </a:lnTo>
                  <a:lnTo>
                    <a:pt x="889" y="2170"/>
                  </a:lnTo>
                  <a:lnTo>
                    <a:pt x="899" y="2164"/>
                  </a:lnTo>
                  <a:lnTo>
                    <a:pt x="905" y="2164"/>
                  </a:lnTo>
                  <a:lnTo>
                    <a:pt x="909" y="2166"/>
                  </a:lnTo>
                  <a:lnTo>
                    <a:pt x="911" y="2170"/>
                  </a:lnTo>
                  <a:lnTo>
                    <a:pt x="913" y="2180"/>
                  </a:lnTo>
                  <a:lnTo>
                    <a:pt x="915" y="2186"/>
                  </a:lnTo>
                  <a:lnTo>
                    <a:pt x="915" y="2192"/>
                  </a:lnTo>
                  <a:lnTo>
                    <a:pt x="923" y="2202"/>
                  </a:lnTo>
                  <a:lnTo>
                    <a:pt x="935" y="2220"/>
                  </a:lnTo>
                  <a:lnTo>
                    <a:pt x="939" y="2226"/>
                  </a:lnTo>
                  <a:lnTo>
                    <a:pt x="941" y="2230"/>
                  </a:lnTo>
                  <a:lnTo>
                    <a:pt x="941" y="2232"/>
                  </a:lnTo>
                  <a:lnTo>
                    <a:pt x="939" y="2234"/>
                  </a:lnTo>
                  <a:lnTo>
                    <a:pt x="937" y="2236"/>
                  </a:lnTo>
                  <a:lnTo>
                    <a:pt x="931" y="2236"/>
                  </a:lnTo>
                  <a:lnTo>
                    <a:pt x="929" y="2236"/>
                  </a:lnTo>
                  <a:lnTo>
                    <a:pt x="927" y="2236"/>
                  </a:lnTo>
                  <a:lnTo>
                    <a:pt x="923" y="2234"/>
                  </a:lnTo>
                  <a:lnTo>
                    <a:pt x="921" y="2234"/>
                  </a:lnTo>
                  <a:lnTo>
                    <a:pt x="919" y="2234"/>
                  </a:lnTo>
                  <a:lnTo>
                    <a:pt x="919" y="2236"/>
                  </a:lnTo>
                  <a:lnTo>
                    <a:pt x="917" y="2238"/>
                  </a:lnTo>
                  <a:lnTo>
                    <a:pt x="917" y="2246"/>
                  </a:lnTo>
                  <a:lnTo>
                    <a:pt x="919" y="2258"/>
                  </a:lnTo>
                  <a:lnTo>
                    <a:pt x="919" y="2264"/>
                  </a:lnTo>
                  <a:lnTo>
                    <a:pt x="919" y="2266"/>
                  </a:lnTo>
                  <a:lnTo>
                    <a:pt x="917" y="2268"/>
                  </a:lnTo>
                  <a:lnTo>
                    <a:pt x="915" y="2272"/>
                  </a:lnTo>
                  <a:lnTo>
                    <a:pt x="903" y="2278"/>
                  </a:lnTo>
                  <a:lnTo>
                    <a:pt x="899" y="2278"/>
                  </a:lnTo>
                  <a:lnTo>
                    <a:pt x="897" y="2280"/>
                  </a:lnTo>
                  <a:lnTo>
                    <a:pt x="895" y="2280"/>
                  </a:lnTo>
                  <a:lnTo>
                    <a:pt x="895" y="2284"/>
                  </a:lnTo>
                  <a:lnTo>
                    <a:pt x="897" y="2288"/>
                  </a:lnTo>
                  <a:lnTo>
                    <a:pt x="909" y="2302"/>
                  </a:lnTo>
                  <a:lnTo>
                    <a:pt x="909" y="2304"/>
                  </a:lnTo>
                  <a:lnTo>
                    <a:pt x="909" y="2306"/>
                  </a:lnTo>
                  <a:lnTo>
                    <a:pt x="909" y="2310"/>
                  </a:lnTo>
                  <a:lnTo>
                    <a:pt x="907" y="2312"/>
                  </a:lnTo>
                  <a:lnTo>
                    <a:pt x="907" y="2316"/>
                  </a:lnTo>
                  <a:lnTo>
                    <a:pt x="909" y="2320"/>
                  </a:lnTo>
                  <a:lnTo>
                    <a:pt x="919" y="2330"/>
                  </a:lnTo>
                  <a:lnTo>
                    <a:pt x="923" y="2336"/>
                  </a:lnTo>
                  <a:lnTo>
                    <a:pt x="927" y="2340"/>
                  </a:lnTo>
                  <a:lnTo>
                    <a:pt x="927" y="2344"/>
                  </a:lnTo>
                  <a:lnTo>
                    <a:pt x="927" y="2348"/>
                  </a:lnTo>
                  <a:lnTo>
                    <a:pt x="927" y="2352"/>
                  </a:lnTo>
                  <a:lnTo>
                    <a:pt x="931" y="2360"/>
                  </a:lnTo>
                  <a:lnTo>
                    <a:pt x="933" y="2364"/>
                  </a:lnTo>
                  <a:lnTo>
                    <a:pt x="937" y="2382"/>
                  </a:lnTo>
                  <a:lnTo>
                    <a:pt x="949" y="2384"/>
                  </a:lnTo>
                  <a:lnTo>
                    <a:pt x="961" y="2376"/>
                  </a:lnTo>
                  <a:lnTo>
                    <a:pt x="979" y="2372"/>
                  </a:lnTo>
                  <a:lnTo>
                    <a:pt x="983" y="2368"/>
                  </a:lnTo>
                  <a:lnTo>
                    <a:pt x="985" y="2362"/>
                  </a:lnTo>
                  <a:lnTo>
                    <a:pt x="983" y="2354"/>
                  </a:lnTo>
                  <a:lnTo>
                    <a:pt x="979" y="2348"/>
                  </a:lnTo>
                  <a:lnTo>
                    <a:pt x="977" y="2344"/>
                  </a:lnTo>
                  <a:lnTo>
                    <a:pt x="977" y="2336"/>
                  </a:lnTo>
                  <a:lnTo>
                    <a:pt x="981" y="2324"/>
                  </a:lnTo>
                  <a:lnTo>
                    <a:pt x="991" y="2306"/>
                  </a:lnTo>
                  <a:lnTo>
                    <a:pt x="999" y="2302"/>
                  </a:lnTo>
                  <a:lnTo>
                    <a:pt x="1005" y="2302"/>
                  </a:lnTo>
                  <a:lnTo>
                    <a:pt x="1007" y="2304"/>
                  </a:lnTo>
                  <a:lnTo>
                    <a:pt x="1013" y="2302"/>
                  </a:lnTo>
                  <a:lnTo>
                    <a:pt x="1015" y="2296"/>
                  </a:lnTo>
                  <a:lnTo>
                    <a:pt x="1013" y="2288"/>
                  </a:lnTo>
                  <a:lnTo>
                    <a:pt x="1015" y="2282"/>
                  </a:lnTo>
                  <a:lnTo>
                    <a:pt x="1021" y="2276"/>
                  </a:lnTo>
                  <a:lnTo>
                    <a:pt x="1037" y="2262"/>
                  </a:lnTo>
                  <a:lnTo>
                    <a:pt x="1041" y="2256"/>
                  </a:lnTo>
                  <a:lnTo>
                    <a:pt x="1059" y="2222"/>
                  </a:lnTo>
                  <a:lnTo>
                    <a:pt x="1073" y="2204"/>
                  </a:lnTo>
                  <a:lnTo>
                    <a:pt x="1083" y="2188"/>
                  </a:lnTo>
                  <a:lnTo>
                    <a:pt x="1089" y="2184"/>
                  </a:lnTo>
                  <a:lnTo>
                    <a:pt x="1095" y="2186"/>
                  </a:lnTo>
                  <a:lnTo>
                    <a:pt x="1105" y="2192"/>
                  </a:lnTo>
                  <a:lnTo>
                    <a:pt x="1129" y="2202"/>
                  </a:lnTo>
                  <a:lnTo>
                    <a:pt x="1143" y="2204"/>
                  </a:lnTo>
                  <a:lnTo>
                    <a:pt x="1149" y="2202"/>
                  </a:lnTo>
                  <a:lnTo>
                    <a:pt x="1155" y="2206"/>
                  </a:lnTo>
                  <a:lnTo>
                    <a:pt x="1173" y="2216"/>
                  </a:lnTo>
                  <a:lnTo>
                    <a:pt x="1193" y="2220"/>
                  </a:lnTo>
                  <a:lnTo>
                    <a:pt x="1207" y="2218"/>
                  </a:lnTo>
                  <a:lnTo>
                    <a:pt x="1219" y="2214"/>
                  </a:lnTo>
                  <a:lnTo>
                    <a:pt x="1235" y="2212"/>
                  </a:lnTo>
                  <a:lnTo>
                    <a:pt x="1257" y="2216"/>
                  </a:lnTo>
                  <a:lnTo>
                    <a:pt x="1267" y="2214"/>
                  </a:lnTo>
                  <a:lnTo>
                    <a:pt x="1271" y="2210"/>
                  </a:lnTo>
                  <a:lnTo>
                    <a:pt x="1273" y="2204"/>
                  </a:lnTo>
                  <a:lnTo>
                    <a:pt x="1271" y="2198"/>
                  </a:lnTo>
                  <a:lnTo>
                    <a:pt x="1273" y="2190"/>
                  </a:lnTo>
                  <a:lnTo>
                    <a:pt x="1279" y="2184"/>
                  </a:lnTo>
                  <a:lnTo>
                    <a:pt x="1301" y="2172"/>
                  </a:lnTo>
                  <a:lnTo>
                    <a:pt x="1319" y="2168"/>
                  </a:lnTo>
                  <a:lnTo>
                    <a:pt x="1327" y="2168"/>
                  </a:lnTo>
                  <a:lnTo>
                    <a:pt x="1333" y="2170"/>
                  </a:lnTo>
                  <a:lnTo>
                    <a:pt x="1343" y="2172"/>
                  </a:lnTo>
                  <a:lnTo>
                    <a:pt x="1349" y="2174"/>
                  </a:lnTo>
                  <a:lnTo>
                    <a:pt x="1363" y="2188"/>
                  </a:lnTo>
                  <a:lnTo>
                    <a:pt x="1369" y="2196"/>
                  </a:lnTo>
                  <a:lnTo>
                    <a:pt x="1379" y="2222"/>
                  </a:lnTo>
                  <a:lnTo>
                    <a:pt x="1381" y="2224"/>
                  </a:lnTo>
                  <a:lnTo>
                    <a:pt x="1389" y="2232"/>
                  </a:lnTo>
                  <a:lnTo>
                    <a:pt x="1403" y="2234"/>
                  </a:lnTo>
                  <a:lnTo>
                    <a:pt x="1425" y="2240"/>
                  </a:lnTo>
                  <a:lnTo>
                    <a:pt x="1437" y="2240"/>
                  </a:lnTo>
                  <a:lnTo>
                    <a:pt x="1447" y="2238"/>
                  </a:lnTo>
                  <a:lnTo>
                    <a:pt x="1461" y="2230"/>
                  </a:lnTo>
                  <a:lnTo>
                    <a:pt x="1471" y="2228"/>
                  </a:lnTo>
                  <a:lnTo>
                    <a:pt x="1489" y="2228"/>
                  </a:lnTo>
                  <a:lnTo>
                    <a:pt x="1497" y="2226"/>
                  </a:lnTo>
                  <a:lnTo>
                    <a:pt x="1503" y="2222"/>
                  </a:lnTo>
                  <a:lnTo>
                    <a:pt x="1525" y="2190"/>
                  </a:lnTo>
                  <a:lnTo>
                    <a:pt x="1555" y="2178"/>
                  </a:lnTo>
                  <a:lnTo>
                    <a:pt x="1569" y="2172"/>
                  </a:lnTo>
                  <a:lnTo>
                    <a:pt x="1577" y="2168"/>
                  </a:lnTo>
                  <a:lnTo>
                    <a:pt x="1593" y="2156"/>
                  </a:lnTo>
                  <a:lnTo>
                    <a:pt x="1615" y="2146"/>
                  </a:lnTo>
                  <a:lnTo>
                    <a:pt x="1621" y="2138"/>
                  </a:lnTo>
                  <a:lnTo>
                    <a:pt x="1623" y="2130"/>
                  </a:lnTo>
                  <a:lnTo>
                    <a:pt x="1617" y="2124"/>
                  </a:lnTo>
                  <a:lnTo>
                    <a:pt x="1605" y="2116"/>
                  </a:lnTo>
                  <a:lnTo>
                    <a:pt x="1599" y="2112"/>
                  </a:lnTo>
                  <a:lnTo>
                    <a:pt x="1597" y="2106"/>
                  </a:lnTo>
                  <a:lnTo>
                    <a:pt x="1595" y="2098"/>
                  </a:lnTo>
                  <a:lnTo>
                    <a:pt x="1593" y="2090"/>
                  </a:lnTo>
                  <a:lnTo>
                    <a:pt x="1589" y="2082"/>
                  </a:lnTo>
                  <a:lnTo>
                    <a:pt x="1589" y="2076"/>
                  </a:lnTo>
                  <a:lnTo>
                    <a:pt x="1589" y="2068"/>
                  </a:lnTo>
                  <a:lnTo>
                    <a:pt x="1593" y="2054"/>
                  </a:lnTo>
                  <a:lnTo>
                    <a:pt x="1607" y="2016"/>
                  </a:lnTo>
                  <a:lnTo>
                    <a:pt x="1611" y="2006"/>
                  </a:lnTo>
                  <a:lnTo>
                    <a:pt x="1617" y="1998"/>
                  </a:lnTo>
                  <a:lnTo>
                    <a:pt x="1621" y="1996"/>
                  </a:lnTo>
                  <a:lnTo>
                    <a:pt x="1621" y="1992"/>
                  </a:lnTo>
                  <a:lnTo>
                    <a:pt x="1619" y="1988"/>
                  </a:lnTo>
                  <a:lnTo>
                    <a:pt x="1617" y="1984"/>
                  </a:lnTo>
                  <a:lnTo>
                    <a:pt x="1615" y="1982"/>
                  </a:lnTo>
                  <a:lnTo>
                    <a:pt x="1615" y="1976"/>
                  </a:lnTo>
                  <a:lnTo>
                    <a:pt x="1615" y="1972"/>
                  </a:lnTo>
                  <a:lnTo>
                    <a:pt x="1619" y="1968"/>
                  </a:lnTo>
                  <a:lnTo>
                    <a:pt x="1621" y="1966"/>
                  </a:lnTo>
                  <a:lnTo>
                    <a:pt x="1637" y="1964"/>
                  </a:lnTo>
                  <a:lnTo>
                    <a:pt x="1641" y="1962"/>
                  </a:lnTo>
                  <a:lnTo>
                    <a:pt x="1641" y="1958"/>
                  </a:lnTo>
                  <a:lnTo>
                    <a:pt x="1635" y="1956"/>
                  </a:lnTo>
                  <a:lnTo>
                    <a:pt x="1617" y="1948"/>
                  </a:lnTo>
                  <a:lnTo>
                    <a:pt x="1613" y="1946"/>
                  </a:lnTo>
                  <a:lnTo>
                    <a:pt x="1609" y="1942"/>
                  </a:lnTo>
                  <a:lnTo>
                    <a:pt x="1607" y="1938"/>
                  </a:lnTo>
                  <a:lnTo>
                    <a:pt x="1605" y="1932"/>
                  </a:lnTo>
                  <a:lnTo>
                    <a:pt x="1609" y="1926"/>
                  </a:lnTo>
                  <a:lnTo>
                    <a:pt x="1615" y="1922"/>
                  </a:lnTo>
                  <a:lnTo>
                    <a:pt x="1619" y="1920"/>
                  </a:lnTo>
                  <a:lnTo>
                    <a:pt x="1625" y="1922"/>
                  </a:lnTo>
                  <a:lnTo>
                    <a:pt x="1645" y="1938"/>
                  </a:lnTo>
                  <a:lnTo>
                    <a:pt x="1651" y="1942"/>
                  </a:lnTo>
                  <a:lnTo>
                    <a:pt x="1655" y="1942"/>
                  </a:lnTo>
                  <a:lnTo>
                    <a:pt x="1665" y="1944"/>
                  </a:lnTo>
                  <a:lnTo>
                    <a:pt x="1673" y="1946"/>
                  </a:lnTo>
                  <a:lnTo>
                    <a:pt x="1679" y="1948"/>
                  </a:lnTo>
                  <a:lnTo>
                    <a:pt x="1685" y="1948"/>
                  </a:lnTo>
                  <a:lnTo>
                    <a:pt x="1693" y="1942"/>
                  </a:lnTo>
                  <a:lnTo>
                    <a:pt x="1695" y="1940"/>
                  </a:lnTo>
                  <a:lnTo>
                    <a:pt x="1695" y="1934"/>
                  </a:lnTo>
                  <a:lnTo>
                    <a:pt x="1693" y="1928"/>
                  </a:lnTo>
                  <a:lnTo>
                    <a:pt x="1695" y="1922"/>
                  </a:lnTo>
                  <a:lnTo>
                    <a:pt x="1697" y="1918"/>
                  </a:lnTo>
                  <a:lnTo>
                    <a:pt x="1701" y="1918"/>
                  </a:lnTo>
                  <a:lnTo>
                    <a:pt x="1705" y="1924"/>
                  </a:lnTo>
                  <a:lnTo>
                    <a:pt x="1713" y="1934"/>
                  </a:lnTo>
                  <a:lnTo>
                    <a:pt x="1717" y="1938"/>
                  </a:lnTo>
                  <a:lnTo>
                    <a:pt x="1721" y="1940"/>
                  </a:lnTo>
                  <a:lnTo>
                    <a:pt x="1725" y="1938"/>
                  </a:lnTo>
                  <a:lnTo>
                    <a:pt x="1729" y="1936"/>
                  </a:lnTo>
                  <a:lnTo>
                    <a:pt x="1731" y="1932"/>
                  </a:lnTo>
                  <a:lnTo>
                    <a:pt x="1739" y="1918"/>
                  </a:lnTo>
                  <a:lnTo>
                    <a:pt x="1739" y="1912"/>
                  </a:lnTo>
                  <a:lnTo>
                    <a:pt x="1739" y="1910"/>
                  </a:lnTo>
                  <a:lnTo>
                    <a:pt x="1739" y="1904"/>
                  </a:lnTo>
                  <a:lnTo>
                    <a:pt x="1735" y="1900"/>
                  </a:lnTo>
                  <a:lnTo>
                    <a:pt x="1733" y="1894"/>
                  </a:lnTo>
                  <a:lnTo>
                    <a:pt x="1735" y="1888"/>
                  </a:lnTo>
                  <a:lnTo>
                    <a:pt x="1739" y="1884"/>
                  </a:lnTo>
                  <a:lnTo>
                    <a:pt x="1745" y="1884"/>
                  </a:lnTo>
                  <a:lnTo>
                    <a:pt x="1751" y="1884"/>
                  </a:lnTo>
                  <a:lnTo>
                    <a:pt x="1753" y="1886"/>
                  </a:lnTo>
                  <a:lnTo>
                    <a:pt x="1757" y="1892"/>
                  </a:lnTo>
                  <a:lnTo>
                    <a:pt x="1763" y="1920"/>
                  </a:lnTo>
                  <a:lnTo>
                    <a:pt x="1769" y="1934"/>
                  </a:lnTo>
                  <a:lnTo>
                    <a:pt x="1777" y="1946"/>
                  </a:lnTo>
                  <a:lnTo>
                    <a:pt x="1781" y="1950"/>
                  </a:lnTo>
                  <a:lnTo>
                    <a:pt x="1785" y="1954"/>
                  </a:lnTo>
                  <a:lnTo>
                    <a:pt x="1803" y="1958"/>
                  </a:lnTo>
                  <a:lnTo>
                    <a:pt x="1811" y="1964"/>
                  </a:lnTo>
                  <a:lnTo>
                    <a:pt x="1835" y="1966"/>
                  </a:lnTo>
                  <a:lnTo>
                    <a:pt x="1875" y="1934"/>
                  </a:lnTo>
                  <a:lnTo>
                    <a:pt x="1899" y="1918"/>
                  </a:lnTo>
                  <a:lnTo>
                    <a:pt x="1903" y="1914"/>
                  </a:lnTo>
                  <a:lnTo>
                    <a:pt x="1901" y="1906"/>
                  </a:lnTo>
                  <a:lnTo>
                    <a:pt x="1903" y="1900"/>
                  </a:lnTo>
                  <a:lnTo>
                    <a:pt x="1907" y="1886"/>
                  </a:lnTo>
                  <a:lnTo>
                    <a:pt x="1909" y="1880"/>
                  </a:lnTo>
                  <a:lnTo>
                    <a:pt x="1909" y="1874"/>
                  </a:lnTo>
                  <a:lnTo>
                    <a:pt x="1909" y="1870"/>
                  </a:lnTo>
                  <a:lnTo>
                    <a:pt x="1907" y="1868"/>
                  </a:lnTo>
                  <a:lnTo>
                    <a:pt x="1905" y="1866"/>
                  </a:lnTo>
                  <a:lnTo>
                    <a:pt x="1901" y="1864"/>
                  </a:lnTo>
                  <a:lnTo>
                    <a:pt x="1891" y="1860"/>
                  </a:lnTo>
                  <a:lnTo>
                    <a:pt x="1887" y="1858"/>
                  </a:lnTo>
                  <a:lnTo>
                    <a:pt x="1885" y="1854"/>
                  </a:lnTo>
                  <a:lnTo>
                    <a:pt x="1883" y="1852"/>
                  </a:lnTo>
                  <a:lnTo>
                    <a:pt x="1881" y="1848"/>
                  </a:lnTo>
                  <a:lnTo>
                    <a:pt x="1881" y="1844"/>
                  </a:lnTo>
                  <a:lnTo>
                    <a:pt x="1879" y="1840"/>
                  </a:lnTo>
                  <a:lnTo>
                    <a:pt x="1879" y="1836"/>
                  </a:lnTo>
                  <a:lnTo>
                    <a:pt x="1875" y="1836"/>
                  </a:lnTo>
                  <a:lnTo>
                    <a:pt x="1873" y="1834"/>
                  </a:lnTo>
                  <a:lnTo>
                    <a:pt x="1869" y="1836"/>
                  </a:lnTo>
                  <a:lnTo>
                    <a:pt x="1865" y="1836"/>
                  </a:lnTo>
                  <a:lnTo>
                    <a:pt x="1855" y="1852"/>
                  </a:lnTo>
                  <a:lnTo>
                    <a:pt x="1851" y="1856"/>
                  </a:lnTo>
                  <a:lnTo>
                    <a:pt x="1847" y="1858"/>
                  </a:lnTo>
                  <a:lnTo>
                    <a:pt x="1843" y="1858"/>
                  </a:lnTo>
                  <a:lnTo>
                    <a:pt x="1841" y="1856"/>
                  </a:lnTo>
                  <a:lnTo>
                    <a:pt x="1837" y="1852"/>
                  </a:lnTo>
                  <a:lnTo>
                    <a:pt x="1835" y="1844"/>
                  </a:lnTo>
                  <a:lnTo>
                    <a:pt x="1839" y="1836"/>
                  </a:lnTo>
                  <a:lnTo>
                    <a:pt x="1847" y="1828"/>
                  </a:lnTo>
                  <a:lnTo>
                    <a:pt x="1857" y="1822"/>
                  </a:lnTo>
                  <a:lnTo>
                    <a:pt x="1885" y="1812"/>
                  </a:lnTo>
                  <a:lnTo>
                    <a:pt x="1893" y="1810"/>
                  </a:lnTo>
                  <a:lnTo>
                    <a:pt x="1907" y="1800"/>
                  </a:lnTo>
                  <a:lnTo>
                    <a:pt x="1915" y="1794"/>
                  </a:lnTo>
                  <a:lnTo>
                    <a:pt x="1961" y="1762"/>
                  </a:lnTo>
                  <a:lnTo>
                    <a:pt x="1971" y="1752"/>
                  </a:lnTo>
                  <a:lnTo>
                    <a:pt x="1975" y="1746"/>
                  </a:lnTo>
                  <a:lnTo>
                    <a:pt x="1979" y="1742"/>
                  </a:lnTo>
                  <a:lnTo>
                    <a:pt x="1977" y="1738"/>
                  </a:lnTo>
                  <a:lnTo>
                    <a:pt x="1975" y="1736"/>
                  </a:lnTo>
                  <a:lnTo>
                    <a:pt x="1965" y="1736"/>
                  </a:lnTo>
                  <a:lnTo>
                    <a:pt x="1963" y="1734"/>
                  </a:lnTo>
                  <a:lnTo>
                    <a:pt x="1963" y="1730"/>
                  </a:lnTo>
                  <a:lnTo>
                    <a:pt x="1963" y="1728"/>
                  </a:lnTo>
                  <a:lnTo>
                    <a:pt x="1965" y="1704"/>
                  </a:lnTo>
                  <a:lnTo>
                    <a:pt x="1967" y="1700"/>
                  </a:lnTo>
                  <a:lnTo>
                    <a:pt x="1969" y="1696"/>
                  </a:lnTo>
                  <a:lnTo>
                    <a:pt x="1987" y="1688"/>
                  </a:lnTo>
                  <a:lnTo>
                    <a:pt x="1997" y="1688"/>
                  </a:lnTo>
                  <a:lnTo>
                    <a:pt x="2009" y="1694"/>
                  </a:lnTo>
                  <a:lnTo>
                    <a:pt x="2019" y="1694"/>
                  </a:lnTo>
                  <a:lnTo>
                    <a:pt x="2041" y="1690"/>
                  </a:lnTo>
                  <a:lnTo>
                    <a:pt x="2047" y="1694"/>
                  </a:lnTo>
                  <a:lnTo>
                    <a:pt x="2051" y="1698"/>
                  </a:lnTo>
                  <a:lnTo>
                    <a:pt x="2055" y="1708"/>
                  </a:lnTo>
                  <a:lnTo>
                    <a:pt x="2061" y="1730"/>
                  </a:lnTo>
                  <a:lnTo>
                    <a:pt x="2067" y="1744"/>
                  </a:lnTo>
                  <a:lnTo>
                    <a:pt x="2075" y="1746"/>
                  </a:lnTo>
                  <a:lnTo>
                    <a:pt x="2081" y="1744"/>
                  </a:lnTo>
                  <a:lnTo>
                    <a:pt x="2089" y="1736"/>
                  </a:lnTo>
                  <a:lnTo>
                    <a:pt x="2093" y="1726"/>
                  </a:lnTo>
                  <a:lnTo>
                    <a:pt x="2093" y="1716"/>
                  </a:lnTo>
                  <a:lnTo>
                    <a:pt x="2093" y="1708"/>
                  </a:lnTo>
                  <a:lnTo>
                    <a:pt x="2087" y="1678"/>
                  </a:lnTo>
                  <a:lnTo>
                    <a:pt x="2087" y="1668"/>
                  </a:lnTo>
                  <a:lnTo>
                    <a:pt x="2087" y="1644"/>
                  </a:lnTo>
                  <a:lnTo>
                    <a:pt x="2087" y="1638"/>
                  </a:lnTo>
                  <a:lnTo>
                    <a:pt x="2089" y="1634"/>
                  </a:lnTo>
                  <a:lnTo>
                    <a:pt x="2093" y="1628"/>
                  </a:lnTo>
                  <a:lnTo>
                    <a:pt x="2095" y="1620"/>
                  </a:lnTo>
                  <a:lnTo>
                    <a:pt x="2095" y="1616"/>
                  </a:lnTo>
                  <a:lnTo>
                    <a:pt x="2093" y="1612"/>
                  </a:lnTo>
                  <a:lnTo>
                    <a:pt x="2087" y="1604"/>
                  </a:lnTo>
                  <a:lnTo>
                    <a:pt x="2083" y="1596"/>
                  </a:lnTo>
                  <a:lnTo>
                    <a:pt x="2085" y="1584"/>
                  </a:lnTo>
                  <a:lnTo>
                    <a:pt x="2089" y="1558"/>
                  </a:lnTo>
                  <a:lnTo>
                    <a:pt x="2089" y="1554"/>
                  </a:lnTo>
                  <a:lnTo>
                    <a:pt x="2087" y="1548"/>
                  </a:lnTo>
                  <a:lnTo>
                    <a:pt x="2087" y="1544"/>
                  </a:lnTo>
                  <a:lnTo>
                    <a:pt x="2081" y="1530"/>
                  </a:lnTo>
                  <a:lnTo>
                    <a:pt x="2079" y="1526"/>
                  </a:lnTo>
                  <a:lnTo>
                    <a:pt x="2075" y="1522"/>
                  </a:lnTo>
                  <a:lnTo>
                    <a:pt x="2069" y="1522"/>
                  </a:lnTo>
                  <a:lnTo>
                    <a:pt x="2065" y="1520"/>
                  </a:lnTo>
                  <a:lnTo>
                    <a:pt x="2061" y="1516"/>
                  </a:lnTo>
                  <a:lnTo>
                    <a:pt x="2057" y="1492"/>
                  </a:lnTo>
                  <a:lnTo>
                    <a:pt x="2057" y="1490"/>
                  </a:lnTo>
                  <a:lnTo>
                    <a:pt x="2055" y="1488"/>
                  </a:lnTo>
                  <a:lnTo>
                    <a:pt x="2053" y="1488"/>
                  </a:lnTo>
                  <a:lnTo>
                    <a:pt x="2053" y="1488"/>
                  </a:lnTo>
                  <a:lnTo>
                    <a:pt x="2047" y="1490"/>
                  </a:lnTo>
                  <a:lnTo>
                    <a:pt x="2047" y="1490"/>
                  </a:lnTo>
                  <a:lnTo>
                    <a:pt x="2039" y="1488"/>
                  </a:lnTo>
                  <a:lnTo>
                    <a:pt x="2027" y="1486"/>
                  </a:lnTo>
                  <a:lnTo>
                    <a:pt x="2025" y="1486"/>
                  </a:lnTo>
                  <a:lnTo>
                    <a:pt x="2019" y="1486"/>
                  </a:lnTo>
                  <a:lnTo>
                    <a:pt x="2015" y="1490"/>
                  </a:lnTo>
                  <a:lnTo>
                    <a:pt x="2009" y="1496"/>
                  </a:lnTo>
                  <a:lnTo>
                    <a:pt x="2007" y="1494"/>
                  </a:lnTo>
                  <a:lnTo>
                    <a:pt x="2003" y="1490"/>
                  </a:lnTo>
                  <a:lnTo>
                    <a:pt x="1999" y="1484"/>
                  </a:lnTo>
                  <a:lnTo>
                    <a:pt x="1991" y="1480"/>
                  </a:lnTo>
                  <a:lnTo>
                    <a:pt x="1971" y="1454"/>
                  </a:lnTo>
                  <a:lnTo>
                    <a:pt x="1953" y="1438"/>
                  </a:lnTo>
                  <a:lnTo>
                    <a:pt x="1949" y="1432"/>
                  </a:lnTo>
                  <a:lnTo>
                    <a:pt x="1947" y="1428"/>
                  </a:lnTo>
                  <a:lnTo>
                    <a:pt x="1947" y="1422"/>
                  </a:lnTo>
                  <a:lnTo>
                    <a:pt x="1947" y="1414"/>
                  </a:lnTo>
                  <a:lnTo>
                    <a:pt x="1947" y="1412"/>
                  </a:lnTo>
                  <a:lnTo>
                    <a:pt x="1953" y="1406"/>
                  </a:lnTo>
                  <a:lnTo>
                    <a:pt x="1979" y="1396"/>
                  </a:lnTo>
                  <a:lnTo>
                    <a:pt x="1991" y="1394"/>
                  </a:lnTo>
                  <a:lnTo>
                    <a:pt x="2003" y="1394"/>
                  </a:lnTo>
                  <a:lnTo>
                    <a:pt x="2031" y="1400"/>
                  </a:lnTo>
                  <a:lnTo>
                    <a:pt x="2041" y="1386"/>
                  </a:lnTo>
                  <a:lnTo>
                    <a:pt x="2043" y="1374"/>
                  </a:lnTo>
                  <a:lnTo>
                    <a:pt x="2045" y="1370"/>
                  </a:lnTo>
                  <a:lnTo>
                    <a:pt x="2043" y="1364"/>
                  </a:lnTo>
                  <a:lnTo>
                    <a:pt x="2043" y="1358"/>
                  </a:lnTo>
                  <a:lnTo>
                    <a:pt x="2039" y="1356"/>
                  </a:lnTo>
                  <a:lnTo>
                    <a:pt x="2035" y="1354"/>
                  </a:lnTo>
                  <a:lnTo>
                    <a:pt x="2025" y="1350"/>
                  </a:lnTo>
                  <a:lnTo>
                    <a:pt x="2021" y="1348"/>
                  </a:lnTo>
                  <a:lnTo>
                    <a:pt x="2017" y="1342"/>
                  </a:lnTo>
                  <a:lnTo>
                    <a:pt x="2009" y="1324"/>
                  </a:lnTo>
                  <a:lnTo>
                    <a:pt x="2003" y="1316"/>
                  </a:lnTo>
                  <a:lnTo>
                    <a:pt x="1999" y="1308"/>
                  </a:lnTo>
                  <a:lnTo>
                    <a:pt x="1995" y="1312"/>
                  </a:lnTo>
                  <a:lnTo>
                    <a:pt x="1963" y="1284"/>
                  </a:lnTo>
                  <a:lnTo>
                    <a:pt x="1949" y="1268"/>
                  </a:lnTo>
                  <a:lnTo>
                    <a:pt x="1911" y="1236"/>
                  </a:lnTo>
                  <a:lnTo>
                    <a:pt x="1899" y="1222"/>
                  </a:lnTo>
                  <a:lnTo>
                    <a:pt x="1891" y="1212"/>
                  </a:lnTo>
                  <a:lnTo>
                    <a:pt x="1889" y="1202"/>
                  </a:lnTo>
                  <a:lnTo>
                    <a:pt x="1887" y="1194"/>
                  </a:lnTo>
                  <a:lnTo>
                    <a:pt x="1887" y="1186"/>
                  </a:lnTo>
                  <a:lnTo>
                    <a:pt x="1887" y="1178"/>
                  </a:lnTo>
                  <a:lnTo>
                    <a:pt x="1887" y="1170"/>
                  </a:lnTo>
                  <a:lnTo>
                    <a:pt x="1889" y="1164"/>
                  </a:lnTo>
                  <a:lnTo>
                    <a:pt x="1897" y="1148"/>
                  </a:lnTo>
                  <a:lnTo>
                    <a:pt x="1897" y="1142"/>
                  </a:lnTo>
                  <a:lnTo>
                    <a:pt x="1883" y="1132"/>
                  </a:lnTo>
                  <a:lnTo>
                    <a:pt x="1881" y="1126"/>
                  </a:lnTo>
                  <a:lnTo>
                    <a:pt x="1883" y="1090"/>
                  </a:lnTo>
                  <a:lnTo>
                    <a:pt x="1883" y="1084"/>
                  </a:lnTo>
                  <a:lnTo>
                    <a:pt x="1887" y="1078"/>
                  </a:lnTo>
                  <a:lnTo>
                    <a:pt x="1897" y="1066"/>
                  </a:lnTo>
                  <a:lnTo>
                    <a:pt x="1901" y="1056"/>
                  </a:lnTo>
                  <a:lnTo>
                    <a:pt x="1897" y="1052"/>
                  </a:lnTo>
                  <a:lnTo>
                    <a:pt x="1891" y="1050"/>
                  </a:lnTo>
                  <a:lnTo>
                    <a:pt x="1875" y="1052"/>
                  </a:lnTo>
                  <a:lnTo>
                    <a:pt x="1871" y="1052"/>
                  </a:lnTo>
                  <a:lnTo>
                    <a:pt x="1869" y="1048"/>
                  </a:lnTo>
                  <a:lnTo>
                    <a:pt x="1873" y="1032"/>
                  </a:lnTo>
                  <a:lnTo>
                    <a:pt x="1871" y="1024"/>
                  </a:lnTo>
                  <a:lnTo>
                    <a:pt x="1865" y="1014"/>
                  </a:lnTo>
                  <a:lnTo>
                    <a:pt x="1863" y="1010"/>
                  </a:lnTo>
                  <a:lnTo>
                    <a:pt x="1861" y="1006"/>
                  </a:lnTo>
                  <a:lnTo>
                    <a:pt x="1857" y="1008"/>
                  </a:lnTo>
                  <a:lnTo>
                    <a:pt x="1855" y="1010"/>
                  </a:lnTo>
                  <a:lnTo>
                    <a:pt x="1851" y="1020"/>
                  </a:lnTo>
                  <a:lnTo>
                    <a:pt x="1849" y="1024"/>
                  </a:lnTo>
                  <a:lnTo>
                    <a:pt x="1845" y="1026"/>
                  </a:lnTo>
                  <a:lnTo>
                    <a:pt x="1843" y="1028"/>
                  </a:lnTo>
                  <a:lnTo>
                    <a:pt x="1839" y="1024"/>
                  </a:lnTo>
                  <a:lnTo>
                    <a:pt x="1837" y="1018"/>
                  </a:lnTo>
                  <a:lnTo>
                    <a:pt x="1835" y="1008"/>
                  </a:lnTo>
                  <a:lnTo>
                    <a:pt x="1831" y="1004"/>
                  </a:lnTo>
                  <a:lnTo>
                    <a:pt x="1829" y="1000"/>
                  </a:lnTo>
                  <a:lnTo>
                    <a:pt x="1819" y="998"/>
                  </a:lnTo>
                  <a:lnTo>
                    <a:pt x="1817" y="998"/>
                  </a:lnTo>
                  <a:lnTo>
                    <a:pt x="1815" y="1000"/>
                  </a:lnTo>
                  <a:lnTo>
                    <a:pt x="1815" y="1002"/>
                  </a:lnTo>
                  <a:lnTo>
                    <a:pt x="1811" y="1006"/>
                  </a:lnTo>
                  <a:lnTo>
                    <a:pt x="1809" y="1004"/>
                  </a:lnTo>
                  <a:lnTo>
                    <a:pt x="1803" y="998"/>
                  </a:lnTo>
                  <a:lnTo>
                    <a:pt x="1799" y="988"/>
                  </a:lnTo>
                  <a:lnTo>
                    <a:pt x="1793" y="986"/>
                  </a:lnTo>
                  <a:lnTo>
                    <a:pt x="1789" y="986"/>
                  </a:lnTo>
                  <a:lnTo>
                    <a:pt x="1787" y="988"/>
                  </a:lnTo>
                  <a:lnTo>
                    <a:pt x="1783" y="994"/>
                  </a:lnTo>
                  <a:lnTo>
                    <a:pt x="1779" y="994"/>
                  </a:lnTo>
                  <a:lnTo>
                    <a:pt x="1773" y="992"/>
                  </a:lnTo>
                  <a:lnTo>
                    <a:pt x="1769" y="978"/>
                  </a:lnTo>
                  <a:lnTo>
                    <a:pt x="1755" y="946"/>
                  </a:lnTo>
                  <a:lnTo>
                    <a:pt x="1729" y="894"/>
                  </a:lnTo>
                  <a:lnTo>
                    <a:pt x="1719" y="886"/>
                  </a:lnTo>
                  <a:lnTo>
                    <a:pt x="1717" y="888"/>
                  </a:lnTo>
                  <a:lnTo>
                    <a:pt x="1715" y="892"/>
                  </a:lnTo>
                  <a:lnTo>
                    <a:pt x="1713" y="894"/>
                  </a:lnTo>
                  <a:lnTo>
                    <a:pt x="1709" y="896"/>
                  </a:lnTo>
                  <a:lnTo>
                    <a:pt x="1695" y="900"/>
                  </a:lnTo>
                  <a:lnTo>
                    <a:pt x="1691" y="908"/>
                  </a:lnTo>
                  <a:lnTo>
                    <a:pt x="1695" y="940"/>
                  </a:lnTo>
                  <a:lnTo>
                    <a:pt x="1693" y="948"/>
                  </a:lnTo>
                  <a:lnTo>
                    <a:pt x="1689" y="952"/>
                  </a:lnTo>
                  <a:lnTo>
                    <a:pt x="1681" y="950"/>
                  </a:lnTo>
                  <a:lnTo>
                    <a:pt x="1675" y="952"/>
                  </a:lnTo>
                  <a:lnTo>
                    <a:pt x="1673" y="960"/>
                  </a:lnTo>
                  <a:lnTo>
                    <a:pt x="1671" y="970"/>
                  </a:lnTo>
                  <a:lnTo>
                    <a:pt x="1667" y="978"/>
                  </a:lnTo>
                  <a:lnTo>
                    <a:pt x="1663" y="982"/>
                  </a:lnTo>
                  <a:lnTo>
                    <a:pt x="1659" y="984"/>
                  </a:lnTo>
                  <a:lnTo>
                    <a:pt x="1653" y="982"/>
                  </a:lnTo>
                  <a:lnTo>
                    <a:pt x="1641" y="978"/>
                  </a:lnTo>
                  <a:lnTo>
                    <a:pt x="1633" y="978"/>
                  </a:lnTo>
                  <a:lnTo>
                    <a:pt x="1627" y="978"/>
                  </a:lnTo>
                  <a:lnTo>
                    <a:pt x="1613" y="986"/>
                  </a:lnTo>
                  <a:lnTo>
                    <a:pt x="1599" y="976"/>
                  </a:lnTo>
                  <a:lnTo>
                    <a:pt x="1583" y="960"/>
                  </a:lnTo>
                  <a:lnTo>
                    <a:pt x="1577" y="948"/>
                  </a:lnTo>
                  <a:lnTo>
                    <a:pt x="1573" y="934"/>
                  </a:lnTo>
                  <a:lnTo>
                    <a:pt x="1563" y="886"/>
                  </a:lnTo>
                  <a:lnTo>
                    <a:pt x="1525" y="776"/>
                  </a:lnTo>
                  <a:lnTo>
                    <a:pt x="1439" y="606"/>
                  </a:lnTo>
                  <a:lnTo>
                    <a:pt x="1425" y="578"/>
                  </a:lnTo>
                  <a:lnTo>
                    <a:pt x="1425" y="572"/>
                  </a:lnTo>
                  <a:lnTo>
                    <a:pt x="1425" y="564"/>
                  </a:lnTo>
                  <a:lnTo>
                    <a:pt x="1429" y="560"/>
                  </a:lnTo>
                  <a:lnTo>
                    <a:pt x="1433" y="558"/>
                  </a:lnTo>
                  <a:lnTo>
                    <a:pt x="1439" y="558"/>
                  </a:lnTo>
                  <a:lnTo>
                    <a:pt x="1447" y="560"/>
                  </a:lnTo>
                  <a:lnTo>
                    <a:pt x="1451" y="560"/>
                  </a:lnTo>
                  <a:lnTo>
                    <a:pt x="1455" y="556"/>
                  </a:lnTo>
                  <a:lnTo>
                    <a:pt x="1455" y="550"/>
                  </a:lnTo>
                  <a:lnTo>
                    <a:pt x="1453" y="544"/>
                  </a:lnTo>
                  <a:lnTo>
                    <a:pt x="1429" y="496"/>
                  </a:lnTo>
                  <a:lnTo>
                    <a:pt x="1403" y="460"/>
                  </a:lnTo>
                  <a:lnTo>
                    <a:pt x="1395" y="444"/>
                  </a:lnTo>
                  <a:lnTo>
                    <a:pt x="1383" y="434"/>
                  </a:lnTo>
                  <a:lnTo>
                    <a:pt x="1343" y="416"/>
                  </a:lnTo>
                  <a:lnTo>
                    <a:pt x="1311" y="396"/>
                  </a:lnTo>
                  <a:lnTo>
                    <a:pt x="1279" y="380"/>
                  </a:lnTo>
                  <a:lnTo>
                    <a:pt x="1275" y="376"/>
                  </a:lnTo>
                  <a:lnTo>
                    <a:pt x="1265" y="378"/>
                  </a:lnTo>
                  <a:lnTo>
                    <a:pt x="1249" y="372"/>
                  </a:lnTo>
                  <a:lnTo>
                    <a:pt x="1209" y="366"/>
                  </a:lnTo>
                  <a:lnTo>
                    <a:pt x="1201" y="362"/>
                  </a:lnTo>
                  <a:lnTo>
                    <a:pt x="1193" y="360"/>
                  </a:lnTo>
                  <a:lnTo>
                    <a:pt x="1193" y="352"/>
                  </a:lnTo>
                  <a:lnTo>
                    <a:pt x="1195" y="346"/>
                  </a:lnTo>
                  <a:lnTo>
                    <a:pt x="1233" y="302"/>
                  </a:lnTo>
                  <a:lnTo>
                    <a:pt x="1239" y="290"/>
                  </a:lnTo>
                  <a:lnTo>
                    <a:pt x="1245" y="278"/>
                  </a:lnTo>
                  <a:lnTo>
                    <a:pt x="1249" y="268"/>
                  </a:lnTo>
                  <a:lnTo>
                    <a:pt x="1247" y="262"/>
                  </a:lnTo>
                  <a:lnTo>
                    <a:pt x="1245" y="258"/>
                  </a:lnTo>
                  <a:lnTo>
                    <a:pt x="1239" y="260"/>
                  </a:lnTo>
                  <a:lnTo>
                    <a:pt x="1235" y="262"/>
                  </a:lnTo>
                  <a:lnTo>
                    <a:pt x="1233" y="264"/>
                  </a:lnTo>
                  <a:lnTo>
                    <a:pt x="1229" y="266"/>
                  </a:lnTo>
                  <a:lnTo>
                    <a:pt x="1223" y="266"/>
                  </a:lnTo>
                  <a:lnTo>
                    <a:pt x="1217" y="260"/>
                  </a:lnTo>
                  <a:lnTo>
                    <a:pt x="1213" y="250"/>
                  </a:lnTo>
                  <a:lnTo>
                    <a:pt x="1211" y="238"/>
                  </a:lnTo>
                  <a:lnTo>
                    <a:pt x="1213" y="226"/>
                  </a:lnTo>
                  <a:lnTo>
                    <a:pt x="1217" y="216"/>
                  </a:lnTo>
                  <a:lnTo>
                    <a:pt x="1219" y="214"/>
                  </a:lnTo>
                  <a:lnTo>
                    <a:pt x="1223" y="210"/>
                  </a:lnTo>
                  <a:lnTo>
                    <a:pt x="1269" y="200"/>
                  </a:lnTo>
                  <a:lnTo>
                    <a:pt x="1283" y="194"/>
                  </a:lnTo>
                  <a:lnTo>
                    <a:pt x="1293" y="186"/>
                  </a:lnTo>
                  <a:lnTo>
                    <a:pt x="1303" y="176"/>
                  </a:lnTo>
                  <a:lnTo>
                    <a:pt x="1327" y="148"/>
                  </a:lnTo>
                  <a:lnTo>
                    <a:pt x="1381" y="104"/>
                  </a:lnTo>
                  <a:lnTo>
                    <a:pt x="1413" y="84"/>
                  </a:lnTo>
                  <a:lnTo>
                    <a:pt x="1419" y="80"/>
                  </a:lnTo>
                  <a:lnTo>
                    <a:pt x="1419" y="74"/>
                  </a:lnTo>
                  <a:lnTo>
                    <a:pt x="1417" y="68"/>
                  </a:lnTo>
                  <a:lnTo>
                    <a:pt x="1389" y="14"/>
                  </a:lnTo>
                  <a:lnTo>
                    <a:pt x="1387" y="10"/>
                  </a:lnTo>
                  <a:lnTo>
                    <a:pt x="1381" y="0"/>
                  </a:lnTo>
                  <a:lnTo>
                    <a:pt x="1375" y="8"/>
                  </a:lnTo>
                  <a:lnTo>
                    <a:pt x="1369" y="16"/>
                  </a:lnTo>
                  <a:lnTo>
                    <a:pt x="1363" y="22"/>
                  </a:lnTo>
                  <a:lnTo>
                    <a:pt x="1355" y="26"/>
                  </a:lnTo>
                  <a:lnTo>
                    <a:pt x="1341" y="38"/>
                  </a:lnTo>
                  <a:lnTo>
                    <a:pt x="1303" y="50"/>
                  </a:lnTo>
                  <a:lnTo>
                    <a:pt x="1299" y="58"/>
                  </a:lnTo>
                  <a:lnTo>
                    <a:pt x="1297" y="74"/>
                  </a:lnTo>
                  <a:lnTo>
                    <a:pt x="1295" y="78"/>
                  </a:lnTo>
                  <a:lnTo>
                    <a:pt x="1291" y="84"/>
                  </a:lnTo>
                  <a:lnTo>
                    <a:pt x="1279" y="94"/>
                  </a:lnTo>
                  <a:lnTo>
                    <a:pt x="1273" y="98"/>
                  </a:lnTo>
                  <a:lnTo>
                    <a:pt x="1263" y="104"/>
                  </a:lnTo>
                  <a:lnTo>
                    <a:pt x="1215" y="108"/>
                  </a:lnTo>
                  <a:lnTo>
                    <a:pt x="1189" y="126"/>
                  </a:lnTo>
                  <a:lnTo>
                    <a:pt x="1163" y="148"/>
                  </a:lnTo>
                  <a:lnTo>
                    <a:pt x="1139" y="186"/>
                  </a:lnTo>
                  <a:lnTo>
                    <a:pt x="1125" y="180"/>
                  </a:lnTo>
                  <a:lnTo>
                    <a:pt x="1119" y="176"/>
                  </a:lnTo>
                  <a:lnTo>
                    <a:pt x="1115" y="172"/>
                  </a:lnTo>
                  <a:lnTo>
                    <a:pt x="1105" y="166"/>
                  </a:lnTo>
                  <a:lnTo>
                    <a:pt x="1099" y="162"/>
                  </a:lnTo>
                  <a:lnTo>
                    <a:pt x="1099" y="156"/>
                  </a:lnTo>
                  <a:lnTo>
                    <a:pt x="1099" y="142"/>
                  </a:lnTo>
                  <a:lnTo>
                    <a:pt x="1099" y="136"/>
                  </a:lnTo>
                  <a:lnTo>
                    <a:pt x="1095" y="136"/>
                  </a:lnTo>
                  <a:lnTo>
                    <a:pt x="1085" y="142"/>
                  </a:lnTo>
                  <a:lnTo>
                    <a:pt x="1079" y="148"/>
                  </a:lnTo>
                  <a:lnTo>
                    <a:pt x="1063" y="156"/>
                  </a:lnTo>
                  <a:lnTo>
                    <a:pt x="1063" y="156"/>
                  </a:lnTo>
                  <a:lnTo>
                    <a:pt x="1019" y="154"/>
                  </a:lnTo>
                  <a:lnTo>
                    <a:pt x="1001" y="160"/>
                  </a:lnTo>
                  <a:lnTo>
                    <a:pt x="989" y="164"/>
                  </a:lnTo>
                  <a:lnTo>
                    <a:pt x="991" y="178"/>
                  </a:lnTo>
                  <a:lnTo>
                    <a:pt x="1035" y="190"/>
                  </a:lnTo>
                  <a:lnTo>
                    <a:pt x="1033" y="234"/>
                  </a:lnTo>
                  <a:lnTo>
                    <a:pt x="1001" y="248"/>
                  </a:lnTo>
                  <a:lnTo>
                    <a:pt x="969" y="320"/>
                  </a:lnTo>
                  <a:lnTo>
                    <a:pt x="811" y="386"/>
                  </a:lnTo>
                  <a:lnTo>
                    <a:pt x="690" y="368"/>
                  </a:lnTo>
                  <a:lnTo>
                    <a:pt x="642" y="450"/>
                  </a:lnTo>
                  <a:lnTo>
                    <a:pt x="608" y="454"/>
                  </a:lnTo>
                  <a:lnTo>
                    <a:pt x="518" y="496"/>
                  </a:lnTo>
                  <a:lnTo>
                    <a:pt x="474" y="540"/>
                  </a:lnTo>
                  <a:lnTo>
                    <a:pt x="470" y="614"/>
                  </a:lnTo>
                  <a:lnTo>
                    <a:pt x="420" y="642"/>
                  </a:lnTo>
                  <a:lnTo>
                    <a:pt x="510" y="784"/>
                  </a:lnTo>
                  <a:lnTo>
                    <a:pt x="484" y="808"/>
                  </a:lnTo>
                  <a:lnTo>
                    <a:pt x="522" y="828"/>
                  </a:lnTo>
                  <a:lnTo>
                    <a:pt x="536" y="882"/>
                  </a:lnTo>
                  <a:lnTo>
                    <a:pt x="500" y="880"/>
                  </a:lnTo>
                  <a:lnTo>
                    <a:pt x="454" y="956"/>
                  </a:lnTo>
                  <a:lnTo>
                    <a:pt x="432" y="1118"/>
                  </a:lnTo>
                  <a:lnTo>
                    <a:pt x="466" y="1164"/>
                  </a:lnTo>
                  <a:lnTo>
                    <a:pt x="504" y="1154"/>
                  </a:lnTo>
                  <a:lnTo>
                    <a:pt x="494" y="1120"/>
                  </a:lnTo>
                  <a:lnTo>
                    <a:pt x="562" y="1138"/>
                  </a:lnTo>
                  <a:lnTo>
                    <a:pt x="560" y="1180"/>
                  </a:lnTo>
                  <a:lnTo>
                    <a:pt x="468" y="1182"/>
                  </a:lnTo>
                  <a:lnTo>
                    <a:pt x="454" y="1234"/>
                  </a:lnTo>
                  <a:lnTo>
                    <a:pt x="304" y="1346"/>
                  </a:lnTo>
                  <a:lnTo>
                    <a:pt x="298" y="1406"/>
                  </a:lnTo>
                  <a:lnTo>
                    <a:pt x="260" y="1408"/>
                  </a:lnTo>
                  <a:lnTo>
                    <a:pt x="276" y="1440"/>
                  </a:lnTo>
                  <a:lnTo>
                    <a:pt x="156" y="1528"/>
                  </a:lnTo>
                  <a:lnTo>
                    <a:pt x="136" y="1618"/>
                  </a:lnTo>
                  <a:lnTo>
                    <a:pt x="88" y="1600"/>
                  </a:lnTo>
                  <a:lnTo>
                    <a:pt x="66" y="1660"/>
                  </a:lnTo>
                  <a:lnTo>
                    <a:pt x="36" y="1636"/>
                  </a:lnTo>
                  <a:lnTo>
                    <a:pt x="34" y="1678"/>
                  </a:lnTo>
                  <a:lnTo>
                    <a:pt x="54" y="1678"/>
                  </a:lnTo>
                  <a:lnTo>
                    <a:pt x="52" y="1694"/>
                  </a:lnTo>
                  <a:lnTo>
                    <a:pt x="0" y="1734"/>
                  </a:lnTo>
                  <a:close/>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12850"/>
                </a:solidFill>
                <a:effectLst/>
                <a:uLnTx/>
                <a:uFillTx/>
                <a:latin typeface="Pilat Light"/>
                <a:ea typeface="+mn-ea"/>
                <a:cs typeface="+mn-cs"/>
              </a:endParaRPr>
            </a:p>
          </p:txBody>
        </p:sp>
        <p:sp>
          <p:nvSpPr>
            <p:cNvPr id="3247" name="Freeform 19">
              <a:extLst>
                <a:ext uri="{FF2B5EF4-FFF2-40B4-BE49-F238E27FC236}">
                  <a16:creationId xmlns:a16="http://schemas.microsoft.com/office/drawing/2014/main" xmlns="" id="{46E2C559-0470-41C7-8EBF-8D9D212CB5AE}"/>
                </a:ext>
              </a:extLst>
            </p:cNvPr>
            <p:cNvSpPr>
              <a:spLocks noEditPoints="1"/>
            </p:cNvSpPr>
            <p:nvPr/>
          </p:nvSpPr>
          <p:spPr bwMode="gray">
            <a:xfrm>
              <a:off x="-13066713" y="15687675"/>
              <a:ext cx="1657350" cy="3965575"/>
            </a:xfrm>
            <a:custGeom>
              <a:avLst/>
              <a:gdLst>
                <a:gd name="T0" fmla="*/ 1034 w 1044"/>
                <a:gd name="T1" fmla="*/ 628 h 2498"/>
                <a:gd name="T2" fmla="*/ 1038 w 1044"/>
                <a:gd name="T3" fmla="*/ 632 h 2498"/>
                <a:gd name="T4" fmla="*/ 1034 w 1044"/>
                <a:gd name="T5" fmla="*/ 628 h 2498"/>
                <a:gd name="T6" fmla="*/ 576 w 1044"/>
                <a:gd name="T7" fmla="*/ 140 h 2498"/>
                <a:gd name="T8" fmla="*/ 580 w 1044"/>
                <a:gd name="T9" fmla="*/ 148 h 2498"/>
                <a:gd name="T10" fmla="*/ 574 w 1044"/>
                <a:gd name="T11" fmla="*/ 156 h 2498"/>
                <a:gd name="T12" fmla="*/ 574 w 1044"/>
                <a:gd name="T13" fmla="*/ 144 h 2498"/>
                <a:gd name="T14" fmla="*/ 4 w 1044"/>
                <a:gd name="T15" fmla="*/ 612 h 2498"/>
                <a:gd name="T16" fmla="*/ 20 w 1044"/>
                <a:gd name="T17" fmla="*/ 592 h 2498"/>
                <a:gd name="T18" fmla="*/ 10 w 1044"/>
                <a:gd name="T19" fmla="*/ 622 h 2498"/>
                <a:gd name="T20" fmla="*/ 0 w 1044"/>
                <a:gd name="T21" fmla="*/ 628 h 2498"/>
                <a:gd name="T22" fmla="*/ 1016 w 1044"/>
                <a:gd name="T23" fmla="*/ 1160 h 2498"/>
                <a:gd name="T24" fmla="*/ 1018 w 1044"/>
                <a:gd name="T25" fmla="*/ 1168 h 2498"/>
                <a:gd name="T26" fmla="*/ 1014 w 1044"/>
                <a:gd name="T27" fmla="*/ 1178 h 2498"/>
                <a:gd name="T28" fmla="*/ 1008 w 1044"/>
                <a:gd name="T29" fmla="*/ 1188 h 2498"/>
                <a:gd name="T30" fmla="*/ 1008 w 1044"/>
                <a:gd name="T31" fmla="*/ 1172 h 2498"/>
                <a:gd name="T32" fmla="*/ 1016 w 1044"/>
                <a:gd name="T33" fmla="*/ 1160 h 2498"/>
                <a:gd name="T34" fmla="*/ 256 w 1044"/>
                <a:gd name="T35" fmla="*/ 666 h 2498"/>
                <a:gd name="T36" fmla="*/ 260 w 1044"/>
                <a:gd name="T37" fmla="*/ 664 h 2498"/>
                <a:gd name="T38" fmla="*/ 254 w 1044"/>
                <a:gd name="T39" fmla="*/ 666 h 2498"/>
                <a:gd name="T40" fmla="*/ 256 w 1044"/>
                <a:gd name="T41" fmla="*/ 666 h 2498"/>
                <a:gd name="T42" fmla="*/ 328 w 1044"/>
                <a:gd name="T43" fmla="*/ 812 h 2498"/>
                <a:gd name="T44" fmla="*/ 328 w 1044"/>
                <a:gd name="T45" fmla="*/ 816 h 2498"/>
                <a:gd name="T46" fmla="*/ 322 w 1044"/>
                <a:gd name="T47" fmla="*/ 822 h 2498"/>
                <a:gd name="T48" fmla="*/ 314 w 1044"/>
                <a:gd name="T49" fmla="*/ 826 h 2498"/>
                <a:gd name="T50" fmla="*/ 316 w 1044"/>
                <a:gd name="T51" fmla="*/ 822 h 2498"/>
                <a:gd name="T52" fmla="*/ 370 w 1044"/>
                <a:gd name="T53" fmla="*/ 0 h 2498"/>
                <a:gd name="T54" fmla="*/ 370 w 1044"/>
                <a:gd name="T55" fmla="*/ 4 h 2498"/>
                <a:gd name="T56" fmla="*/ 364 w 1044"/>
                <a:gd name="T57" fmla="*/ 6 h 2498"/>
                <a:gd name="T58" fmla="*/ 1026 w 1044"/>
                <a:gd name="T59" fmla="*/ 1124 h 2498"/>
                <a:gd name="T60" fmla="*/ 1030 w 1044"/>
                <a:gd name="T61" fmla="*/ 1124 h 2498"/>
                <a:gd name="T62" fmla="*/ 1028 w 1044"/>
                <a:gd name="T63" fmla="*/ 1128 h 2498"/>
                <a:gd name="T64" fmla="*/ 1024 w 1044"/>
                <a:gd name="T65" fmla="*/ 1126 h 2498"/>
                <a:gd name="T66" fmla="*/ 1026 w 1044"/>
                <a:gd name="T67" fmla="*/ 1124 h 2498"/>
                <a:gd name="T68" fmla="*/ 396 w 1044"/>
                <a:gd name="T69" fmla="*/ 418 h 2498"/>
                <a:gd name="T70" fmla="*/ 396 w 1044"/>
                <a:gd name="T71" fmla="*/ 420 h 2498"/>
                <a:gd name="T72" fmla="*/ 396 w 1044"/>
                <a:gd name="T73" fmla="*/ 424 h 2498"/>
                <a:gd name="T74" fmla="*/ 390 w 1044"/>
                <a:gd name="T75" fmla="*/ 422 h 2498"/>
                <a:gd name="T76" fmla="*/ 416 w 1044"/>
                <a:gd name="T77" fmla="*/ 342 h 2498"/>
                <a:gd name="T78" fmla="*/ 430 w 1044"/>
                <a:gd name="T79" fmla="*/ 314 h 2498"/>
                <a:gd name="T80" fmla="*/ 430 w 1044"/>
                <a:gd name="T81" fmla="*/ 320 h 2498"/>
                <a:gd name="T82" fmla="*/ 426 w 1044"/>
                <a:gd name="T83" fmla="*/ 324 h 2498"/>
                <a:gd name="T84" fmla="*/ 424 w 1044"/>
                <a:gd name="T85" fmla="*/ 348 h 2498"/>
                <a:gd name="T86" fmla="*/ 412 w 1044"/>
                <a:gd name="T87" fmla="*/ 356 h 2498"/>
                <a:gd name="T88" fmla="*/ 416 w 1044"/>
                <a:gd name="T89" fmla="*/ 342 h 2498"/>
                <a:gd name="T90" fmla="*/ 628 w 1044"/>
                <a:gd name="T91" fmla="*/ 2450 h 2498"/>
                <a:gd name="T92" fmla="*/ 628 w 1044"/>
                <a:gd name="T93" fmla="*/ 2452 h 2498"/>
                <a:gd name="T94" fmla="*/ 616 w 1044"/>
                <a:gd name="T95" fmla="*/ 2482 h 2498"/>
                <a:gd name="T96" fmla="*/ 602 w 1044"/>
                <a:gd name="T97" fmla="*/ 2494 h 2498"/>
                <a:gd name="T98" fmla="*/ 588 w 1044"/>
                <a:gd name="T99" fmla="*/ 2494 h 2498"/>
                <a:gd name="T100" fmla="*/ 592 w 1044"/>
                <a:gd name="T101" fmla="*/ 2480 h 2498"/>
                <a:gd name="T102" fmla="*/ 592 w 1044"/>
                <a:gd name="T103" fmla="*/ 2490 h 2498"/>
                <a:gd name="T104" fmla="*/ 614 w 1044"/>
                <a:gd name="T105" fmla="*/ 2476 h 2498"/>
                <a:gd name="T106" fmla="*/ 626 w 1044"/>
                <a:gd name="T107" fmla="*/ 2450 h 2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44" h="2498">
                  <a:moveTo>
                    <a:pt x="1034" y="628"/>
                  </a:moveTo>
                  <a:lnTo>
                    <a:pt x="1034" y="628"/>
                  </a:lnTo>
                  <a:lnTo>
                    <a:pt x="1044" y="628"/>
                  </a:lnTo>
                  <a:lnTo>
                    <a:pt x="1038" y="632"/>
                  </a:lnTo>
                  <a:lnTo>
                    <a:pt x="1036" y="630"/>
                  </a:lnTo>
                  <a:lnTo>
                    <a:pt x="1034" y="628"/>
                  </a:lnTo>
                  <a:close/>
                  <a:moveTo>
                    <a:pt x="574" y="144"/>
                  </a:moveTo>
                  <a:lnTo>
                    <a:pt x="576" y="140"/>
                  </a:lnTo>
                  <a:lnTo>
                    <a:pt x="580" y="140"/>
                  </a:lnTo>
                  <a:lnTo>
                    <a:pt x="580" y="148"/>
                  </a:lnTo>
                  <a:lnTo>
                    <a:pt x="578" y="152"/>
                  </a:lnTo>
                  <a:lnTo>
                    <a:pt x="574" y="156"/>
                  </a:lnTo>
                  <a:lnTo>
                    <a:pt x="574" y="148"/>
                  </a:lnTo>
                  <a:lnTo>
                    <a:pt x="574" y="144"/>
                  </a:lnTo>
                  <a:lnTo>
                    <a:pt x="574" y="144"/>
                  </a:lnTo>
                  <a:close/>
                  <a:moveTo>
                    <a:pt x="4" y="612"/>
                  </a:moveTo>
                  <a:lnTo>
                    <a:pt x="10" y="602"/>
                  </a:lnTo>
                  <a:lnTo>
                    <a:pt x="20" y="592"/>
                  </a:lnTo>
                  <a:lnTo>
                    <a:pt x="20" y="602"/>
                  </a:lnTo>
                  <a:lnTo>
                    <a:pt x="10" y="622"/>
                  </a:lnTo>
                  <a:lnTo>
                    <a:pt x="0" y="642"/>
                  </a:lnTo>
                  <a:lnTo>
                    <a:pt x="0" y="628"/>
                  </a:lnTo>
                  <a:lnTo>
                    <a:pt x="4" y="612"/>
                  </a:lnTo>
                  <a:close/>
                  <a:moveTo>
                    <a:pt x="1016" y="1160"/>
                  </a:moveTo>
                  <a:lnTo>
                    <a:pt x="1018" y="1162"/>
                  </a:lnTo>
                  <a:lnTo>
                    <a:pt x="1018" y="1168"/>
                  </a:lnTo>
                  <a:lnTo>
                    <a:pt x="1016" y="1172"/>
                  </a:lnTo>
                  <a:lnTo>
                    <a:pt x="1014" y="1178"/>
                  </a:lnTo>
                  <a:lnTo>
                    <a:pt x="1012" y="1184"/>
                  </a:lnTo>
                  <a:lnTo>
                    <a:pt x="1008" y="1188"/>
                  </a:lnTo>
                  <a:lnTo>
                    <a:pt x="1008" y="1178"/>
                  </a:lnTo>
                  <a:lnTo>
                    <a:pt x="1008" y="1172"/>
                  </a:lnTo>
                  <a:lnTo>
                    <a:pt x="1012" y="1166"/>
                  </a:lnTo>
                  <a:lnTo>
                    <a:pt x="1016" y="1160"/>
                  </a:lnTo>
                  <a:lnTo>
                    <a:pt x="1016" y="1160"/>
                  </a:lnTo>
                  <a:close/>
                  <a:moveTo>
                    <a:pt x="256" y="666"/>
                  </a:moveTo>
                  <a:lnTo>
                    <a:pt x="256" y="664"/>
                  </a:lnTo>
                  <a:lnTo>
                    <a:pt x="260" y="664"/>
                  </a:lnTo>
                  <a:lnTo>
                    <a:pt x="254" y="668"/>
                  </a:lnTo>
                  <a:lnTo>
                    <a:pt x="254" y="666"/>
                  </a:lnTo>
                  <a:lnTo>
                    <a:pt x="256" y="666"/>
                  </a:lnTo>
                  <a:lnTo>
                    <a:pt x="256" y="666"/>
                  </a:lnTo>
                  <a:close/>
                  <a:moveTo>
                    <a:pt x="316" y="822"/>
                  </a:moveTo>
                  <a:lnTo>
                    <a:pt x="328" y="812"/>
                  </a:lnTo>
                  <a:lnTo>
                    <a:pt x="330" y="814"/>
                  </a:lnTo>
                  <a:lnTo>
                    <a:pt x="328" y="816"/>
                  </a:lnTo>
                  <a:lnTo>
                    <a:pt x="328" y="818"/>
                  </a:lnTo>
                  <a:lnTo>
                    <a:pt x="322" y="822"/>
                  </a:lnTo>
                  <a:lnTo>
                    <a:pt x="316" y="826"/>
                  </a:lnTo>
                  <a:lnTo>
                    <a:pt x="314" y="826"/>
                  </a:lnTo>
                  <a:lnTo>
                    <a:pt x="316" y="822"/>
                  </a:lnTo>
                  <a:lnTo>
                    <a:pt x="316" y="822"/>
                  </a:lnTo>
                  <a:close/>
                  <a:moveTo>
                    <a:pt x="368" y="2"/>
                  </a:moveTo>
                  <a:lnTo>
                    <a:pt x="370" y="0"/>
                  </a:lnTo>
                  <a:lnTo>
                    <a:pt x="374" y="0"/>
                  </a:lnTo>
                  <a:lnTo>
                    <a:pt x="370" y="4"/>
                  </a:lnTo>
                  <a:lnTo>
                    <a:pt x="368" y="6"/>
                  </a:lnTo>
                  <a:lnTo>
                    <a:pt x="364" y="6"/>
                  </a:lnTo>
                  <a:lnTo>
                    <a:pt x="368" y="2"/>
                  </a:lnTo>
                  <a:close/>
                  <a:moveTo>
                    <a:pt x="1026" y="1124"/>
                  </a:moveTo>
                  <a:lnTo>
                    <a:pt x="1028" y="1124"/>
                  </a:lnTo>
                  <a:lnTo>
                    <a:pt x="1030" y="1124"/>
                  </a:lnTo>
                  <a:lnTo>
                    <a:pt x="1028" y="1124"/>
                  </a:lnTo>
                  <a:lnTo>
                    <a:pt x="1028" y="1128"/>
                  </a:lnTo>
                  <a:lnTo>
                    <a:pt x="1026" y="1128"/>
                  </a:lnTo>
                  <a:lnTo>
                    <a:pt x="1024" y="1126"/>
                  </a:lnTo>
                  <a:lnTo>
                    <a:pt x="1024" y="1124"/>
                  </a:lnTo>
                  <a:lnTo>
                    <a:pt x="1026" y="1124"/>
                  </a:lnTo>
                  <a:close/>
                  <a:moveTo>
                    <a:pt x="394" y="420"/>
                  </a:moveTo>
                  <a:lnTo>
                    <a:pt x="396" y="418"/>
                  </a:lnTo>
                  <a:lnTo>
                    <a:pt x="398" y="418"/>
                  </a:lnTo>
                  <a:lnTo>
                    <a:pt x="396" y="420"/>
                  </a:lnTo>
                  <a:lnTo>
                    <a:pt x="396" y="424"/>
                  </a:lnTo>
                  <a:lnTo>
                    <a:pt x="396" y="424"/>
                  </a:lnTo>
                  <a:lnTo>
                    <a:pt x="390" y="424"/>
                  </a:lnTo>
                  <a:lnTo>
                    <a:pt x="390" y="422"/>
                  </a:lnTo>
                  <a:lnTo>
                    <a:pt x="394" y="420"/>
                  </a:lnTo>
                  <a:close/>
                  <a:moveTo>
                    <a:pt x="416" y="342"/>
                  </a:moveTo>
                  <a:lnTo>
                    <a:pt x="426" y="314"/>
                  </a:lnTo>
                  <a:lnTo>
                    <a:pt x="430" y="314"/>
                  </a:lnTo>
                  <a:lnTo>
                    <a:pt x="430" y="316"/>
                  </a:lnTo>
                  <a:lnTo>
                    <a:pt x="430" y="320"/>
                  </a:lnTo>
                  <a:lnTo>
                    <a:pt x="428" y="322"/>
                  </a:lnTo>
                  <a:lnTo>
                    <a:pt x="426" y="324"/>
                  </a:lnTo>
                  <a:lnTo>
                    <a:pt x="424" y="336"/>
                  </a:lnTo>
                  <a:lnTo>
                    <a:pt x="424" y="348"/>
                  </a:lnTo>
                  <a:lnTo>
                    <a:pt x="416" y="370"/>
                  </a:lnTo>
                  <a:lnTo>
                    <a:pt x="412" y="356"/>
                  </a:lnTo>
                  <a:lnTo>
                    <a:pt x="416" y="342"/>
                  </a:lnTo>
                  <a:lnTo>
                    <a:pt x="416" y="342"/>
                  </a:lnTo>
                  <a:close/>
                  <a:moveTo>
                    <a:pt x="626" y="2450"/>
                  </a:moveTo>
                  <a:lnTo>
                    <a:pt x="628" y="2450"/>
                  </a:lnTo>
                  <a:lnTo>
                    <a:pt x="628" y="2450"/>
                  </a:lnTo>
                  <a:lnTo>
                    <a:pt x="628" y="2452"/>
                  </a:lnTo>
                  <a:lnTo>
                    <a:pt x="630" y="2456"/>
                  </a:lnTo>
                  <a:lnTo>
                    <a:pt x="616" y="2482"/>
                  </a:lnTo>
                  <a:lnTo>
                    <a:pt x="610" y="2490"/>
                  </a:lnTo>
                  <a:lnTo>
                    <a:pt x="602" y="2494"/>
                  </a:lnTo>
                  <a:lnTo>
                    <a:pt x="594" y="2498"/>
                  </a:lnTo>
                  <a:lnTo>
                    <a:pt x="588" y="2494"/>
                  </a:lnTo>
                  <a:lnTo>
                    <a:pt x="586" y="2480"/>
                  </a:lnTo>
                  <a:lnTo>
                    <a:pt x="592" y="2480"/>
                  </a:lnTo>
                  <a:lnTo>
                    <a:pt x="592" y="2488"/>
                  </a:lnTo>
                  <a:lnTo>
                    <a:pt x="592" y="2490"/>
                  </a:lnTo>
                  <a:lnTo>
                    <a:pt x="604" y="2484"/>
                  </a:lnTo>
                  <a:lnTo>
                    <a:pt x="614" y="2476"/>
                  </a:lnTo>
                  <a:lnTo>
                    <a:pt x="622" y="2464"/>
                  </a:lnTo>
                  <a:lnTo>
                    <a:pt x="626" y="2450"/>
                  </a:lnTo>
                  <a:lnTo>
                    <a:pt x="626" y="2450"/>
                  </a:lnTo>
                  <a:close/>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12850"/>
                </a:solidFill>
                <a:effectLst/>
                <a:uLnTx/>
                <a:uFillTx/>
                <a:latin typeface="Pilat Light"/>
                <a:ea typeface="+mn-ea"/>
                <a:cs typeface="+mn-cs"/>
              </a:endParaRPr>
            </a:p>
          </p:txBody>
        </p:sp>
        <p:sp>
          <p:nvSpPr>
            <p:cNvPr id="3248" name="Freeform 21">
              <a:extLst>
                <a:ext uri="{FF2B5EF4-FFF2-40B4-BE49-F238E27FC236}">
                  <a16:creationId xmlns:a16="http://schemas.microsoft.com/office/drawing/2014/main" xmlns="" id="{8453B658-F943-4B85-971B-5CD35537E1EC}"/>
                </a:ext>
              </a:extLst>
            </p:cNvPr>
            <p:cNvSpPr>
              <a:spLocks/>
            </p:cNvSpPr>
            <p:nvPr/>
          </p:nvSpPr>
          <p:spPr bwMode="gray">
            <a:xfrm>
              <a:off x="-17091025" y="2317750"/>
              <a:ext cx="31750" cy="82550"/>
            </a:xfrm>
            <a:custGeom>
              <a:avLst/>
              <a:gdLst>
                <a:gd name="T0" fmla="*/ 8 w 10"/>
                <a:gd name="T1" fmla="*/ 23 h 26"/>
                <a:gd name="T2" fmla="*/ 3 w 10"/>
                <a:gd name="T3" fmla="*/ 14 h 26"/>
                <a:gd name="T4" fmla="*/ 0 w 10"/>
                <a:gd name="T5" fmla="*/ 9 h 26"/>
                <a:gd name="T6" fmla="*/ 2 w 10"/>
                <a:gd name="T7" fmla="*/ 5 h 26"/>
                <a:gd name="T8" fmla="*/ 7 w 10"/>
                <a:gd name="T9" fmla="*/ 0 h 26"/>
                <a:gd name="T10" fmla="*/ 8 w 10"/>
                <a:gd name="T11" fmla="*/ 23 h 26"/>
              </a:gdLst>
              <a:ahLst/>
              <a:cxnLst>
                <a:cxn ang="0">
                  <a:pos x="T0" y="T1"/>
                </a:cxn>
                <a:cxn ang="0">
                  <a:pos x="T2" y="T3"/>
                </a:cxn>
                <a:cxn ang="0">
                  <a:pos x="T4" y="T5"/>
                </a:cxn>
                <a:cxn ang="0">
                  <a:pos x="T6" y="T7"/>
                </a:cxn>
                <a:cxn ang="0">
                  <a:pos x="T8" y="T9"/>
                </a:cxn>
                <a:cxn ang="0">
                  <a:pos x="T10" y="T11"/>
                </a:cxn>
              </a:cxnLst>
              <a:rect l="0" t="0" r="r" b="b"/>
              <a:pathLst>
                <a:path w="10" h="26">
                  <a:moveTo>
                    <a:pt x="8" y="23"/>
                  </a:moveTo>
                  <a:cubicBezTo>
                    <a:pt x="6" y="26"/>
                    <a:pt x="2" y="18"/>
                    <a:pt x="3" y="14"/>
                  </a:cubicBezTo>
                  <a:cubicBezTo>
                    <a:pt x="0" y="9"/>
                    <a:pt x="0" y="9"/>
                    <a:pt x="0" y="9"/>
                  </a:cubicBezTo>
                  <a:cubicBezTo>
                    <a:pt x="2" y="5"/>
                    <a:pt x="2" y="5"/>
                    <a:pt x="2" y="5"/>
                  </a:cubicBezTo>
                  <a:cubicBezTo>
                    <a:pt x="2" y="5"/>
                    <a:pt x="4" y="0"/>
                    <a:pt x="7" y="0"/>
                  </a:cubicBezTo>
                  <a:cubicBezTo>
                    <a:pt x="10" y="0"/>
                    <a:pt x="10" y="20"/>
                    <a:pt x="8" y="23"/>
                  </a:cubicBezTo>
                  <a:close/>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12850"/>
                </a:solidFill>
                <a:effectLst/>
                <a:uLnTx/>
                <a:uFillTx/>
                <a:latin typeface="Pilat Light"/>
                <a:ea typeface="+mn-ea"/>
                <a:cs typeface="+mn-cs"/>
              </a:endParaRPr>
            </a:p>
          </p:txBody>
        </p:sp>
        <p:sp>
          <p:nvSpPr>
            <p:cNvPr id="3249" name="Freeform 22">
              <a:extLst>
                <a:ext uri="{FF2B5EF4-FFF2-40B4-BE49-F238E27FC236}">
                  <a16:creationId xmlns:a16="http://schemas.microsoft.com/office/drawing/2014/main" xmlns="" id="{12F975FD-B866-45B4-9BB3-63F3D979FEFE}"/>
                </a:ext>
              </a:extLst>
            </p:cNvPr>
            <p:cNvSpPr>
              <a:spLocks/>
            </p:cNvSpPr>
            <p:nvPr/>
          </p:nvSpPr>
          <p:spPr bwMode="gray">
            <a:xfrm>
              <a:off x="5102225" y="4492625"/>
              <a:ext cx="120650" cy="117475"/>
            </a:xfrm>
            <a:custGeom>
              <a:avLst/>
              <a:gdLst>
                <a:gd name="T0" fmla="*/ 28 w 38"/>
                <a:gd name="T1" fmla="*/ 11 h 37"/>
                <a:gd name="T2" fmla="*/ 36 w 38"/>
                <a:gd name="T3" fmla="*/ 31 h 37"/>
                <a:gd name="T4" fmla="*/ 10 w 38"/>
                <a:gd name="T5" fmla="*/ 31 h 37"/>
                <a:gd name="T6" fmla="*/ 6 w 38"/>
                <a:gd name="T7" fmla="*/ 14 h 37"/>
                <a:gd name="T8" fmla="*/ 0 w 38"/>
                <a:gd name="T9" fmla="*/ 5 h 37"/>
                <a:gd name="T10" fmla="*/ 16 w 38"/>
                <a:gd name="T11" fmla="*/ 8 h 37"/>
                <a:gd name="T12" fmla="*/ 28 w 38"/>
                <a:gd name="T13" fmla="*/ 11 h 37"/>
              </a:gdLst>
              <a:ahLst/>
              <a:cxnLst>
                <a:cxn ang="0">
                  <a:pos x="T0" y="T1"/>
                </a:cxn>
                <a:cxn ang="0">
                  <a:pos x="T2" y="T3"/>
                </a:cxn>
                <a:cxn ang="0">
                  <a:pos x="T4" y="T5"/>
                </a:cxn>
                <a:cxn ang="0">
                  <a:pos x="T6" y="T7"/>
                </a:cxn>
                <a:cxn ang="0">
                  <a:pos x="T8" y="T9"/>
                </a:cxn>
                <a:cxn ang="0">
                  <a:pos x="T10" y="T11"/>
                </a:cxn>
                <a:cxn ang="0">
                  <a:pos x="T12" y="T13"/>
                </a:cxn>
              </a:cxnLst>
              <a:rect l="0" t="0" r="r" b="b"/>
              <a:pathLst>
                <a:path w="38" h="37">
                  <a:moveTo>
                    <a:pt x="28" y="11"/>
                  </a:moveTo>
                  <a:cubicBezTo>
                    <a:pt x="32" y="15"/>
                    <a:pt x="38" y="31"/>
                    <a:pt x="36" y="31"/>
                  </a:cubicBezTo>
                  <a:cubicBezTo>
                    <a:pt x="33" y="31"/>
                    <a:pt x="12" y="37"/>
                    <a:pt x="10" y="31"/>
                  </a:cubicBezTo>
                  <a:cubicBezTo>
                    <a:pt x="8" y="26"/>
                    <a:pt x="9" y="17"/>
                    <a:pt x="6" y="14"/>
                  </a:cubicBezTo>
                  <a:cubicBezTo>
                    <a:pt x="2" y="11"/>
                    <a:pt x="0" y="9"/>
                    <a:pt x="0" y="5"/>
                  </a:cubicBezTo>
                  <a:cubicBezTo>
                    <a:pt x="1" y="0"/>
                    <a:pt x="13" y="4"/>
                    <a:pt x="16" y="8"/>
                  </a:cubicBezTo>
                  <a:cubicBezTo>
                    <a:pt x="18" y="12"/>
                    <a:pt x="24" y="7"/>
                    <a:pt x="28" y="11"/>
                  </a:cubicBezTo>
                  <a:close/>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12850"/>
                </a:solidFill>
                <a:effectLst/>
                <a:uLnTx/>
                <a:uFillTx/>
                <a:latin typeface="Pilat Light"/>
                <a:ea typeface="+mn-ea"/>
                <a:cs typeface="+mn-cs"/>
              </a:endParaRPr>
            </a:p>
          </p:txBody>
        </p:sp>
        <p:sp>
          <p:nvSpPr>
            <p:cNvPr id="3250" name="Freeform 23">
              <a:extLst>
                <a:ext uri="{FF2B5EF4-FFF2-40B4-BE49-F238E27FC236}">
                  <a16:creationId xmlns:a16="http://schemas.microsoft.com/office/drawing/2014/main" xmlns="" id="{3168682A-FF26-4A2F-9F11-F0F68E982603}"/>
                </a:ext>
              </a:extLst>
            </p:cNvPr>
            <p:cNvSpPr>
              <a:spLocks/>
            </p:cNvSpPr>
            <p:nvPr/>
          </p:nvSpPr>
          <p:spPr bwMode="gray">
            <a:xfrm>
              <a:off x="4381500" y="4251325"/>
              <a:ext cx="161925" cy="333375"/>
            </a:xfrm>
            <a:custGeom>
              <a:avLst/>
              <a:gdLst>
                <a:gd name="T0" fmla="*/ 37 w 51"/>
                <a:gd name="T1" fmla="*/ 1 h 105"/>
                <a:gd name="T2" fmla="*/ 43 w 51"/>
                <a:gd name="T3" fmla="*/ 90 h 105"/>
                <a:gd name="T4" fmla="*/ 1 w 51"/>
                <a:gd name="T5" fmla="*/ 82 h 105"/>
                <a:gd name="T6" fmla="*/ 37 w 51"/>
                <a:gd name="T7" fmla="*/ 1 h 105"/>
              </a:gdLst>
              <a:ahLst/>
              <a:cxnLst>
                <a:cxn ang="0">
                  <a:pos x="T0" y="T1"/>
                </a:cxn>
                <a:cxn ang="0">
                  <a:pos x="T2" y="T3"/>
                </a:cxn>
                <a:cxn ang="0">
                  <a:pos x="T4" y="T5"/>
                </a:cxn>
                <a:cxn ang="0">
                  <a:pos x="T6" y="T7"/>
                </a:cxn>
              </a:cxnLst>
              <a:rect l="0" t="0" r="r" b="b"/>
              <a:pathLst>
                <a:path w="51" h="105">
                  <a:moveTo>
                    <a:pt x="37" y="1"/>
                  </a:moveTo>
                  <a:cubicBezTo>
                    <a:pt x="40" y="2"/>
                    <a:pt x="51" y="75"/>
                    <a:pt x="43" y="90"/>
                  </a:cubicBezTo>
                  <a:cubicBezTo>
                    <a:pt x="34" y="105"/>
                    <a:pt x="1" y="89"/>
                    <a:pt x="1" y="82"/>
                  </a:cubicBezTo>
                  <a:cubicBezTo>
                    <a:pt x="0" y="75"/>
                    <a:pt x="35" y="0"/>
                    <a:pt x="37" y="1"/>
                  </a:cubicBezTo>
                  <a:close/>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12850"/>
                </a:solidFill>
                <a:effectLst/>
                <a:uLnTx/>
                <a:uFillTx/>
                <a:latin typeface="Pilat Light"/>
                <a:ea typeface="+mn-ea"/>
                <a:cs typeface="+mn-cs"/>
              </a:endParaRPr>
            </a:p>
          </p:txBody>
        </p:sp>
        <p:sp>
          <p:nvSpPr>
            <p:cNvPr id="3251" name="Freeform 24">
              <a:extLst>
                <a:ext uri="{FF2B5EF4-FFF2-40B4-BE49-F238E27FC236}">
                  <a16:creationId xmlns:a16="http://schemas.microsoft.com/office/drawing/2014/main" xmlns="" id="{906532F2-8252-481D-A387-FCD27BE91085}"/>
                </a:ext>
              </a:extLst>
            </p:cNvPr>
            <p:cNvSpPr>
              <a:spLocks/>
            </p:cNvSpPr>
            <p:nvPr/>
          </p:nvSpPr>
          <p:spPr bwMode="gray">
            <a:xfrm>
              <a:off x="4895850" y="4343400"/>
              <a:ext cx="117475" cy="269875"/>
            </a:xfrm>
            <a:custGeom>
              <a:avLst/>
              <a:gdLst>
                <a:gd name="T0" fmla="*/ 33 w 37"/>
                <a:gd name="T1" fmla="*/ 34 h 85"/>
                <a:gd name="T2" fmla="*/ 35 w 37"/>
                <a:gd name="T3" fmla="*/ 61 h 85"/>
                <a:gd name="T4" fmla="*/ 27 w 37"/>
                <a:gd name="T5" fmla="*/ 78 h 85"/>
                <a:gd name="T6" fmla="*/ 8 w 37"/>
                <a:gd name="T7" fmla="*/ 74 h 85"/>
                <a:gd name="T8" fmla="*/ 9 w 37"/>
                <a:gd name="T9" fmla="*/ 42 h 85"/>
                <a:gd name="T10" fmla="*/ 3 w 37"/>
                <a:gd name="T11" fmla="*/ 9 h 85"/>
                <a:gd name="T12" fmla="*/ 13 w 37"/>
                <a:gd name="T13" fmla="*/ 0 h 85"/>
                <a:gd name="T14" fmla="*/ 33 w 37"/>
                <a:gd name="T15" fmla="*/ 34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85">
                  <a:moveTo>
                    <a:pt x="33" y="34"/>
                  </a:moveTo>
                  <a:cubicBezTo>
                    <a:pt x="33" y="42"/>
                    <a:pt x="37" y="54"/>
                    <a:pt x="35" y="61"/>
                  </a:cubicBezTo>
                  <a:cubicBezTo>
                    <a:pt x="32" y="68"/>
                    <a:pt x="27" y="73"/>
                    <a:pt x="27" y="78"/>
                  </a:cubicBezTo>
                  <a:cubicBezTo>
                    <a:pt x="27" y="82"/>
                    <a:pt x="16" y="85"/>
                    <a:pt x="8" y="74"/>
                  </a:cubicBezTo>
                  <a:cubicBezTo>
                    <a:pt x="0" y="62"/>
                    <a:pt x="9" y="60"/>
                    <a:pt x="9" y="42"/>
                  </a:cubicBezTo>
                  <a:cubicBezTo>
                    <a:pt x="8" y="25"/>
                    <a:pt x="3" y="16"/>
                    <a:pt x="3" y="9"/>
                  </a:cubicBezTo>
                  <a:cubicBezTo>
                    <a:pt x="2" y="4"/>
                    <a:pt x="10" y="0"/>
                    <a:pt x="13" y="0"/>
                  </a:cubicBezTo>
                  <a:cubicBezTo>
                    <a:pt x="17" y="0"/>
                    <a:pt x="32" y="26"/>
                    <a:pt x="33" y="34"/>
                  </a:cubicBezTo>
                  <a:close/>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12850"/>
                </a:solidFill>
                <a:effectLst/>
                <a:uLnTx/>
                <a:uFillTx/>
                <a:latin typeface="Pilat Light"/>
                <a:ea typeface="+mn-ea"/>
                <a:cs typeface="+mn-cs"/>
              </a:endParaRPr>
            </a:p>
          </p:txBody>
        </p:sp>
        <p:sp>
          <p:nvSpPr>
            <p:cNvPr id="3252" name="Freeform 25">
              <a:extLst>
                <a:ext uri="{FF2B5EF4-FFF2-40B4-BE49-F238E27FC236}">
                  <a16:creationId xmlns:a16="http://schemas.microsoft.com/office/drawing/2014/main" xmlns="" id="{FF300CBE-6389-4E4B-90C1-2FD6B5009B08}"/>
                </a:ext>
              </a:extLst>
            </p:cNvPr>
            <p:cNvSpPr>
              <a:spLocks/>
            </p:cNvSpPr>
            <p:nvPr/>
          </p:nvSpPr>
          <p:spPr bwMode="gray">
            <a:xfrm>
              <a:off x="-4256088" y="13560425"/>
              <a:ext cx="85725" cy="238125"/>
            </a:xfrm>
            <a:custGeom>
              <a:avLst/>
              <a:gdLst>
                <a:gd name="T0" fmla="*/ 25 w 27"/>
                <a:gd name="T1" fmla="*/ 25 h 75"/>
                <a:gd name="T2" fmla="*/ 25 w 27"/>
                <a:gd name="T3" fmla="*/ 71 h 75"/>
                <a:gd name="T4" fmla="*/ 7 w 27"/>
                <a:gd name="T5" fmla="*/ 46 h 75"/>
                <a:gd name="T6" fmla="*/ 1 w 27"/>
                <a:gd name="T7" fmla="*/ 33 h 75"/>
                <a:gd name="T8" fmla="*/ 23 w 27"/>
                <a:gd name="T9" fmla="*/ 1 h 75"/>
                <a:gd name="T10" fmla="*/ 25 w 27"/>
                <a:gd name="T11" fmla="*/ 25 h 75"/>
              </a:gdLst>
              <a:ahLst/>
              <a:cxnLst>
                <a:cxn ang="0">
                  <a:pos x="T0" y="T1"/>
                </a:cxn>
                <a:cxn ang="0">
                  <a:pos x="T2" y="T3"/>
                </a:cxn>
                <a:cxn ang="0">
                  <a:pos x="T4" y="T5"/>
                </a:cxn>
                <a:cxn ang="0">
                  <a:pos x="T6" y="T7"/>
                </a:cxn>
                <a:cxn ang="0">
                  <a:pos x="T8" y="T9"/>
                </a:cxn>
                <a:cxn ang="0">
                  <a:pos x="T10" y="T11"/>
                </a:cxn>
              </a:cxnLst>
              <a:rect l="0" t="0" r="r" b="b"/>
              <a:pathLst>
                <a:path w="27" h="75">
                  <a:moveTo>
                    <a:pt x="25" y="25"/>
                  </a:moveTo>
                  <a:cubicBezTo>
                    <a:pt x="24" y="34"/>
                    <a:pt x="25" y="67"/>
                    <a:pt x="25" y="71"/>
                  </a:cubicBezTo>
                  <a:cubicBezTo>
                    <a:pt x="25" y="75"/>
                    <a:pt x="13" y="55"/>
                    <a:pt x="7" y="46"/>
                  </a:cubicBezTo>
                  <a:cubicBezTo>
                    <a:pt x="0" y="37"/>
                    <a:pt x="1" y="38"/>
                    <a:pt x="1" y="33"/>
                  </a:cubicBezTo>
                  <a:cubicBezTo>
                    <a:pt x="1" y="25"/>
                    <a:pt x="21" y="0"/>
                    <a:pt x="23" y="1"/>
                  </a:cubicBezTo>
                  <a:cubicBezTo>
                    <a:pt x="25" y="1"/>
                    <a:pt x="27" y="15"/>
                    <a:pt x="25" y="25"/>
                  </a:cubicBezTo>
                  <a:close/>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12850"/>
                </a:solidFill>
                <a:effectLst/>
                <a:uLnTx/>
                <a:uFillTx/>
                <a:latin typeface="Pilat Light"/>
                <a:ea typeface="+mn-ea"/>
                <a:cs typeface="+mn-cs"/>
              </a:endParaRPr>
            </a:p>
          </p:txBody>
        </p:sp>
        <p:sp>
          <p:nvSpPr>
            <p:cNvPr id="3253" name="Freeform 26">
              <a:extLst>
                <a:ext uri="{FF2B5EF4-FFF2-40B4-BE49-F238E27FC236}">
                  <a16:creationId xmlns:a16="http://schemas.microsoft.com/office/drawing/2014/main" xmlns="" id="{DCFAB244-29CD-40E5-A3F8-A75F8F1CA722}"/>
                </a:ext>
              </a:extLst>
            </p:cNvPr>
            <p:cNvSpPr>
              <a:spLocks/>
            </p:cNvSpPr>
            <p:nvPr/>
          </p:nvSpPr>
          <p:spPr bwMode="gray">
            <a:xfrm>
              <a:off x="-4313238" y="13703300"/>
              <a:ext cx="31750" cy="120650"/>
            </a:xfrm>
            <a:custGeom>
              <a:avLst/>
              <a:gdLst>
                <a:gd name="T0" fmla="*/ 8 w 10"/>
                <a:gd name="T1" fmla="*/ 1 h 38"/>
                <a:gd name="T2" fmla="*/ 7 w 10"/>
                <a:gd name="T3" fmla="*/ 35 h 38"/>
                <a:gd name="T4" fmla="*/ 0 w 10"/>
                <a:gd name="T5" fmla="*/ 8 h 38"/>
                <a:gd name="T6" fmla="*/ 8 w 10"/>
                <a:gd name="T7" fmla="*/ 1 h 38"/>
              </a:gdLst>
              <a:ahLst/>
              <a:cxnLst>
                <a:cxn ang="0">
                  <a:pos x="T0" y="T1"/>
                </a:cxn>
                <a:cxn ang="0">
                  <a:pos x="T2" y="T3"/>
                </a:cxn>
                <a:cxn ang="0">
                  <a:pos x="T4" y="T5"/>
                </a:cxn>
                <a:cxn ang="0">
                  <a:pos x="T6" y="T7"/>
                </a:cxn>
              </a:cxnLst>
              <a:rect l="0" t="0" r="r" b="b"/>
              <a:pathLst>
                <a:path w="10" h="38">
                  <a:moveTo>
                    <a:pt x="8" y="1"/>
                  </a:moveTo>
                  <a:cubicBezTo>
                    <a:pt x="10" y="2"/>
                    <a:pt x="10" y="38"/>
                    <a:pt x="7" y="35"/>
                  </a:cubicBezTo>
                  <a:cubicBezTo>
                    <a:pt x="3" y="32"/>
                    <a:pt x="0" y="12"/>
                    <a:pt x="0" y="8"/>
                  </a:cubicBezTo>
                  <a:cubicBezTo>
                    <a:pt x="0" y="8"/>
                    <a:pt x="6" y="0"/>
                    <a:pt x="8" y="1"/>
                  </a:cubicBezTo>
                  <a:close/>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12850"/>
                </a:solidFill>
                <a:effectLst/>
                <a:uLnTx/>
                <a:uFillTx/>
                <a:latin typeface="Pilat Light"/>
                <a:ea typeface="+mn-ea"/>
                <a:cs typeface="+mn-cs"/>
              </a:endParaRPr>
            </a:p>
          </p:txBody>
        </p:sp>
        <p:sp>
          <p:nvSpPr>
            <p:cNvPr id="3254" name="Freeform 27">
              <a:extLst>
                <a:ext uri="{FF2B5EF4-FFF2-40B4-BE49-F238E27FC236}">
                  <a16:creationId xmlns:a16="http://schemas.microsoft.com/office/drawing/2014/main" xmlns="" id="{D61027A0-EFEA-45DC-847D-826574FC6F64}"/>
                </a:ext>
              </a:extLst>
            </p:cNvPr>
            <p:cNvSpPr>
              <a:spLocks/>
            </p:cNvSpPr>
            <p:nvPr/>
          </p:nvSpPr>
          <p:spPr bwMode="gray">
            <a:xfrm>
              <a:off x="-4310063" y="13557250"/>
              <a:ext cx="69850" cy="82550"/>
            </a:xfrm>
            <a:custGeom>
              <a:avLst/>
              <a:gdLst>
                <a:gd name="T0" fmla="*/ 2 w 22"/>
                <a:gd name="T1" fmla="*/ 24 h 26"/>
                <a:gd name="T2" fmla="*/ 3 w 22"/>
                <a:gd name="T3" fmla="*/ 2 h 26"/>
                <a:gd name="T4" fmla="*/ 20 w 22"/>
                <a:gd name="T5" fmla="*/ 2 h 26"/>
                <a:gd name="T6" fmla="*/ 2 w 22"/>
                <a:gd name="T7" fmla="*/ 24 h 26"/>
              </a:gdLst>
              <a:ahLst/>
              <a:cxnLst>
                <a:cxn ang="0">
                  <a:pos x="T0" y="T1"/>
                </a:cxn>
                <a:cxn ang="0">
                  <a:pos x="T2" y="T3"/>
                </a:cxn>
                <a:cxn ang="0">
                  <a:pos x="T4" y="T5"/>
                </a:cxn>
                <a:cxn ang="0">
                  <a:pos x="T6" y="T7"/>
                </a:cxn>
              </a:cxnLst>
              <a:rect l="0" t="0" r="r" b="b"/>
              <a:pathLst>
                <a:path w="22" h="26">
                  <a:moveTo>
                    <a:pt x="2" y="24"/>
                  </a:moveTo>
                  <a:cubicBezTo>
                    <a:pt x="0" y="22"/>
                    <a:pt x="2" y="4"/>
                    <a:pt x="3" y="2"/>
                  </a:cubicBezTo>
                  <a:cubicBezTo>
                    <a:pt x="3" y="2"/>
                    <a:pt x="18" y="0"/>
                    <a:pt x="20" y="2"/>
                  </a:cubicBezTo>
                  <a:cubicBezTo>
                    <a:pt x="22" y="5"/>
                    <a:pt x="5" y="26"/>
                    <a:pt x="2" y="24"/>
                  </a:cubicBezTo>
                  <a:close/>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12850"/>
                </a:solidFill>
                <a:effectLst/>
                <a:uLnTx/>
                <a:uFillTx/>
                <a:latin typeface="Pilat Light"/>
                <a:ea typeface="+mn-ea"/>
                <a:cs typeface="+mn-cs"/>
              </a:endParaRPr>
            </a:p>
          </p:txBody>
        </p:sp>
        <p:sp>
          <p:nvSpPr>
            <p:cNvPr id="3255" name="Freeform 28">
              <a:extLst>
                <a:ext uri="{FF2B5EF4-FFF2-40B4-BE49-F238E27FC236}">
                  <a16:creationId xmlns:a16="http://schemas.microsoft.com/office/drawing/2014/main" xmlns="" id="{7DC526F2-F93E-4140-9855-BB7A83629FAA}"/>
                </a:ext>
              </a:extLst>
            </p:cNvPr>
            <p:cNvSpPr>
              <a:spLocks/>
            </p:cNvSpPr>
            <p:nvPr/>
          </p:nvSpPr>
          <p:spPr bwMode="gray">
            <a:xfrm>
              <a:off x="-17389475" y="800100"/>
              <a:ext cx="6913563" cy="5486400"/>
            </a:xfrm>
            <a:custGeom>
              <a:avLst/>
              <a:gdLst>
                <a:gd name="T0" fmla="*/ 2127 w 2177"/>
                <a:gd name="T1" fmla="*/ 632 h 1728"/>
                <a:gd name="T2" fmla="*/ 2067 w 2177"/>
                <a:gd name="T3" fmla="*/ 597 h 1728"/>
                <a:gd name="T4" fmla="*/ 1997 w 2177"/>
                <a:gd name="T5" fmla="*/ 527 h 1728"/>
                <a:gd name="T6" fmla="*/ 1893 w 2177"/>
                <a:gd name="T7" fmla="*/ 491 h 1728"/>
                <a:gd name="T8" fmla="*/ 1858 w 2177"/>
                <a:gd name="T9" fmla="*/ 428 h 1728"/>
                <a:gd name="T10" fmla="*/ 1828 w 2177"/>
                <a:gd name="T11" fmla="*/ 379 h 1728"/>
                <a:gd name="T12" fmla="*/ 1812 w 2177"/>
                <a:gd name="T13" fmla="*/ 307 h 1728"/>
                <a:gd name="T14" fmla="*/ 1788 w 2177"/>
                <a:gd name="T15" fmla="*/ 250 h 1728"/>
                <a:gd name="T16" fmla="*/ 1718 w 2177"/>
                <a:gd name="T17" fmla="*/ 223 h 1728"/>
                <a:gd name="T18" fmla="*/ 1735 w 2177"/>
                <a:gd name="T19" fmla="*/ 148 h 1728"/>
                <a:gd name="T20" fmla="*/ 1714 w 2177"/>
                <a:gd name="T21" fmla="*/ 123 h 1728"/>
                <a:gd name="T22" fmla="*/ 1683 w 2177"/>
                <a:gd name="T23" fmla="*/ 86 h 1728"/>
                <a:gd name="T24" fmla="*/ 1665 w 2177"/>
                <a:gd name="T25" fmla="*/ 122 h 1728"/>
                <a:gd name="T26" fmla="*/ 1572 w 2177"/>
                <a:gd name="T27" fmla="*/ 116 h 1728"/>
                <a:gd name="T28" fmla="*/ 1507 w 2177"/>
                <a:gd name="T29" fmla="*/ 85 h 1728"/>
                <a:gd name="T30" fmla="*/ 1479 w 2177"/>
                <a:gd name="T31" fmla="*/ 78 h 1728"/>
                <a:gd name="T32" fmla="*/ 1423 w 2177"/>
                <a:gd name="T33" fmla="*/ 52 h 1728"/>
                <a:gd name="T34" fmla="*/ 1406 w 2177"/>
                <a:gd name="T35" fmla="*/ 35 h 1728"/>
                <a:gd name="T36" fmla="*/ 1299 w 2177"/>
                <a:gd name="T37" fmla="*/ 20 h 1728"/>
                <a:gd name="T38" fmla="*/ 1256 w 2177"/>
                <a:gd name="T39" fmla="*/ 18 h 1728"/>
                <a:gd name="T40" fmla="*/ 1115 w 2177"/>
                <a:gd name="T41" fmla="*/ 27 h 1728"/>
                <a:gd name="T42" fmla="*/ 970 w 2177"/>
                <a:gd name="T43" fmla="*/ 115 h 1728"/>
                <a:gd name="T44" fmla="*/ 486 w 2177"/>
                <a:gd name="T45" fmla="*/ 172 h 1728"/>
                <a:gd name="T46" fmla="*/ 12 w 2177"/>
                <a:gd name="T47" fmla="*/ 399 h 1728"/>
                <a:gd name="T48" fmla="*/ 128 w 2177"/>
                <a:gd name="T49" fmla="*/ 348 h 1728"/>
                <a:gd name="T50" fmla="*/ 119 w 2177"/>
                <a:gd name="T51" fmla="*/ 513 h 1728"/>
                <a:gd name="T52" fmla="*/ 489 w 2177"/>
                <a:gd name="T53" fmla="*/ 751 h 1728"/>
                <a:gd name="T54" fmla="*/ 758 w 2177"/>
                <a:gd name="T55" fmla="*/ 695 h 1728"/>
                <a:gd name="T56" fmla="*/ 453 w 2177"/>
                <a:gd name="T57" fmla="*/ 899 h 1728"/>
                <a:gd name="T58" fmla="*/ 425 w 2177"/>
                <a:gd name="T59" fmla="*/ 1079 h 1728"/>
                <a:gd name="T60" fmla="*/ 951 w 2177"/>
                <a:gd name="T61" fmla="*/ 1502 h 1728"/>
                <a:gd name="T62" fmla="*/ 1356 w 2177"/>
                <a:gd name="T63" fmla="*/ 1325 h 1728"/>
                <a:gd name="T64" fmla="*/ 1503 w 2177"/>
                <a:gd name="T65" fmla="*/ 928 h 1728"/>
                <a:gd name="T66" fmla="*/ 1533 w 2177"/>
                <a:gd name="T67" fmla="*/ 1181 h 1728"/>
                <a:gd name="T68" fmla="*/ 1608 w 2177"/>
                <a:gd name="T69" fmla="*/ 1425 h 1728"/>
                <a:gd name="T70" fmla="*/ 1617 w 2177"/>
                <a:gd name="T71" fmla="*/ 1618 h 1728"/>
                <a:gd name="T72" fmla="*/ 1620 w 2177"/>
                <a:gd name="T73" fmla="*/ 1635 h 1728"/>
                <a:gd name="T74" fmla="*/ 1608 w 2177"/>
                <a:gd name="T75" fmla="*/ 1626 h 1728"/>
                <a:gd name="T76" fmla="*/ 1610 w 2177"/>
                <a:gd name="T77" fmla="*/ 1641 h 1728"/>
                <a:gd name="T78" fmla="*/ 1596 w 2177"/>
                <a:gd name="T79" fmla="*/ 1717 h 1728"/>
                <a:gd name="T80" fmla="*/ 1646 w 2177"/>
                <a:gd name="T81" fmla="*/ 1678 h 1728"/>
                <a:gd name="T82" fmla="*/ 1660 w 2177"/>
                <a:gd name="T83" fmla="*/ 1644 h 1728"/>
                <a:gd name="T84" fmla="*/ 1702 w 2177"/>
                <a:gd name="T85" fmla="*/ 1647 h 1728"/>
                <a:gd name="T86" fmla="*/ 1692 w 2177"/>
                <a:gd name="T87" fmla="*/ 1714 h 1728"/>
                <a:gd name="T88" fmla="*/ 1810 w 2177"/>
                <a:gd name="T89" fmla="*/ 1705 h 1728"/>
                <a:gd name="T90" fmla="*/ 1830 w 2177"/>
                <a:gd name="T91" fmla="*/ 1591 h 1728"/>
                <a:gd name="T92" fmla="*/ 1808 w 2177"/>
                <a:gd name="T93" fmla="*/ 1546 h 1728"/>
                <a:gd name="T94" fmla="*/ 1838 w 2177"/>
                <a:gd name="T95" fmla="*/ 1530 h 1728"/>
                <a:gd name="T96" fmla="*/ 1938 w 2177"/>
                <a:gd name="T97" fmla="*/ 1562 h 1728"/>
                <a:gd name="T98" fmla="*/ 1986 w 2177"/>
                <a:gd name="T99" fmla="*/ 1453 h 1728"/>
                <a:gd name="T100" fmla="*/ 1917 w 2177"/>
                <a:gd name="T101" fmla="*/ 1364 h 1728"/>
                <a:gd name="T102" fmla="*/ 1894 w 2177"/>
                <a:gd name="T103" fmla="*/ 1347 h 1728"/>
                <a:gd name="T104" fmla="*/ 1942 w 2177"/>
                <a:gd name="T105" fmla="*/ 1327 h 1728"/>
                <a:gd name="T106" fmla="*/ 2030 w 2177"/>
                <a:gd name="T107" fmla="*/ 1246 h 1728"/>
                <a:gd name="T108" fmla="*/ 2120 w 2177"/>
                <a:gd name="T109" fmla="*/ 1203 h 1728"/>
                <a:gd name="T110" fmla="*/ 2067 w 2177"/>
                <a:gd name="T111" fmla="*/ 1201 h 1728"/>
                <a:gd name="T112" fmla="*/ 1950 w 2177"/>
                <a:gd name="T113" fmla="*/ 1205 h 1728"/>
                <a:gd name="T114" fmla="*/ 1952 w 2177"/>
                <a:gd name="T115" fmla="*/ 1124 h 1728"/>
                <a:gd name="T116" fmla="*/ 2064 w 2177"/>
                <a:gd name="T117" fmla="*/ 1021 h 1728"/>
                <a:gd name="T118" fmla="*/ 2039 w 2177"/>
                <a:gd name="T119" fmla="*/ 926 h 1728"/>
                <a:gd name="T120" fmla="*/ 2092 w 2177"/>
                <a:gd name="T121" fmla="*/ 902 h 1728"/>
                <a:gd name="T122" fmla="*/ 2028 w 2177"/>
                <a:gd name="T123" fmla="*/ 849 h 1728"/>
                <a:gd name="T124" fmla="*/ 2129 w 2177"/>
                <a:gd name="T125" fmla="*/ 799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77" h="1728">
                  <a:moveTo>
                    <a:pt x="2175" y="713"/>
                  </a:moveTo>
                  <a:cubicBezTo>
                    <a:pt x="2166" y="701"/>
                    <a:pt x="2166" y="701"/>
                    <a:pt x="2166" y="701"/>
                  </a:cubicBezTo>
                  <a:cubicBezTo>
                    <a:pt x="2162" y="697"/>
                    <a:pt x="2162" y="697"/>
                    <a:pt x="2162" y="697"/>
                  </a:cubicBezTo>
                  <a:cubicBezTo>
                    <a:pt x="2157" y="697"/>
                    <a:pt x="2157" y="697"/>
                    <a:pt x="2157" y="697"/>
                  </a:cubicBezTo>
                  <a:cubicBezTo>
                    <a:pt x="2154" y="699"/>
                    <a:pt x="2154" y="699"/>
                    <a:pt x="2154" y="699"/>
                  </a:cubicBezTo>
                  <a:cubicBezTo>
                    <a:pt x="2152" y="701"/>
                    <a:pt x="2152" y="701"/>
                    <a:pt x="2152" y="701"/>
                  </a:cubicBezTo>
                  <a:cubicBezTo>
                    <a:pt x="2149" y="701"/>
                    <a:pt x="2149" y="701"/>
                    <a:pt x="2149" y="701"/>
                  </a:cubicBezTo>
                  <a:cubicBezTo>
                    <a:pt x="2147" y="701"/>
                    <a:pt x="2147" y="701"/>
                    <a:pt x="2147" y="701"/>
                  </a:cubicBezTo>
                  <a:cubicBezTo>
                    <a:pt x="2145" y="700"/>
                    <a:pt x="2145" y="700"/>
                    <a:pt x="2145" y="700"/>
                  </a:cubicBezTo>
                  <a:cubicBezTo>
                    <a:pt x="2143" y="696"/>
                    <a:pt x="2143" y="696"/>
                    <a:pt x="2143" y="696"/>
                  </a:cubicBezTo>
                  <a:cubicBezTo>
                    <a:pt x="2142" y="691"/>
                    <a:pt x="2142" y="691"/>
                    <a:pt x="2142" y="691"/>
                  </a:cubicBezTo>
                  <a:cubicBezTo>
                    <a:pt x="2137" y="657"/>
                    <a:pt x="2137" y="657"/>
                    <a:pt x="2137" y="657"/>
                  </a:cubicBezTo>
                  <a:cubicBezTo>
                    <a:pt x="2133" y="645"/>
                    <a:pt x="2133" y="645"/>
                    <a:pt x="2133" y="645"/>
                  </a:cubicBezTo>
                  <a:cubicBezTo>
                    <a:pt x="2132" y="646"/>
                    <a:pt x="2132" y="646"/>
                    <a:pt x="2132" y="646"/>
                  </a:cubicBezTo>
                  <a:cubicBezTo>
                    <a:pt x="2129" y="638"/>
                    <a:pt x="2129" y="638"/>
                    <a:pt x="2129" y="638"/>
                  </a:cubicBezTo>
                  <a:cubicBezTo>
                    <a:pt x="2127" y="632"/>
                    <a:pt x="2127" y="632"/>
                    <a:pt x="2127" y="632"/>
                  </a:cubicBezTo>
                  <a:cubicBezTo>
                    <a:pt x="2125" y="630"/>
                    <a:pt x="2125" y="630"/>
                    <a:pt x="2125" y="630"/>
                  </a:cubicBezTo>
                  <a:cubicBezTo>
                    <a:pt x="2122" y="628"/>
                    <a:pt x="2122" y="628"/>
                    <a:pt x="2122" y="628"/>
                  </a:cubicBezTo>
                  <a:cubicBezTo>
                    <a:pt x="2117" y="626"/>
                    <a:pt x="2117" y="626"/>
                    <a:pt x="2117" y="626"/>
                  </a:cubicBezTo>
                  <a:cubicBezTo>
                    <a:pt x="2115" y="625"/>
                    <a:pt x="2115" y="625"/>
                    <a:pt x="2115" y="625"/>
                  </a:cubicBezTo>
                  <a:cubicBezTo>
                    <a:pt x="2109" y="614"/>
                    <a:pt x="2109" y="614"/>
                    <a:pt x="2109" y="614"/>
                  </a:cubicBezTo>
                  <a:cubicBezTo>
                    <a:pt x="2108" y="610"/>
                    <a:pt x="2108" y="610"/>
                    <a:pt x="2108" y="610"/>
                  </a:cubicBezTo>
                  <a:cubicBezTo>
                    <a:pt x="2105" y="605"/>
                    <a:pt x="2105" y="605"/>
                    <a:pt x="2105" y="605"/>
                  </a:cubicBezTo>
                  <a:cubicBezTo>
                    <a:pt x="2101" y="599"/>
                    <a:pt x="2101" y="599"/>
                    <a:pt x="2101" y="599"/>
                  </a:cubicBezTo>
                  <a:cubicBezTo>
                    <a:pt x="2092" y="593"/>
                    <a:pt x="2092" y="593"/>
                    <a:pt x="2092" y="593"/>
                  </a:cubicBezTo>
                  <a:cubicBezTo>
                    <a:pt x="2087" y="592"/>
                    <a:pt x="2087" y="592"/>
                    <a:pt x="2087" y="592"/>
                  </a:cubicBezTo>
                  <a:cubicBezTo>
                    <a:pt x="2084" y="591"/>
                    <a:pt x="2084" y="591"/>
                    <a:pt x="2084" y="591"/>
                  </a:cubicBezTo>
                  <a:cubicBezTo>
                    <a:pt x="2080" y="595"/>
                    <a:pt x="2080" y="595"/>
                    <a:pt x="2080" y="595"/>
                  </a:cubicBezTo>
                  <a:cubicBezTo>
                    <a:pt x="2078" y="597"/>
                    <a:pt x="2078" y="597"/>
                    <a:pt x="2078" y="597"/>
                  </a:cubicBezTo>
                  <a:cubicBezTo>
                    <a:pt x="2075" y="598"/>
                    <a:pt x="2075" y="598"/>
                    <a:pt x="2075" y="598"/>
                  </a:cubicBezTo>
                  <a:cubicBezTo>
                    <a:pt x="2071" y="598"/>
                    <a:pt x="2071" y="598"/>
                    <a:pt x="2071" y="598"/>
                  </a:cubicBezTo>
                  <a:cubicBezTo>
                    <a:pt x="2067" y="597"/>
                    <a:pt x="2067" y="597"/>
                    <a:pt x="2067" y="597"/>
                  </a:cubicBezTo>
                  <a:cubicBezTo>
                    <a:pt x="2062" y="594"/>
                    <a:pt x="2062" y="594"/>
                    <a:pt x="2062" y="594"/>
                  </a:cubicBezTo>
                  <a:cubicBezTo>
                    <a:pt x="2058" y="586"/>
                    <a:pt x="2058" y="586"/>
                    <a:pt x="2058" y="586"/>
                  </a:cubicBezTo>
                  <a:cubicBezTo>
                    <a:pt x="2057" y="580"/>
                    <a:pt x="2057" y="580"/>
                    <a:pt x="2057" y="580"/>
                  </a:cubicBezTo>
                  <a:cubicBezTo>
                    <a:pt x="2057" y="574"/>
                    <a:pt x="2057" y="574"/>
                    <a:pt x="2057" y="574"/>
                  </a:cubicBezTo>
                  <a:cubicBezTo>
                    <a:pt x="2058" y="569"/>
                    <a:pt x="2058" y="569"/>
                    <a:pt x="2058" y="569"/>
                  </a:cubicBezTo>
                  <a:cubicBezTo>
                    <a:pt x="2057" y="565"/>
                    <a:pt x="2057" y="565"/>
                    <a:pt x="2057" y="565"/>
                  </a:cubicBezTo>
                  <a:cubicBezTo>
                    <a:pt x="2054" y="559"/>
                    <a:pt x="2054" y="559"/>
                    <a:pt x="2054" y="559"/>
                  </a:cubicBezTo>
                  <a:cubicBezTo>
                    <a:pt x="2049" y="555"/>
                    <a:pt x="2049" y="555"/>
                    <a:pt x="2049" y="555"/>
                  </a:cubicBezTo>
                  <a:cubicBezTo>
                    <a:pt x="2031" y="545"/>
                    <a:pt x="2031" y="545"/>
                    <a:pt x="2031" y="545"/>
                  </a:cubicBezTo>
                  <a:cubicBezTo>
                    <a:pt x="2019" y="533"/>
                    <a:pt x="2019" y="533"/>
                    <a:pt x="2019" y="533"/>
                  </a:cubicBezTo>
                  <a:cubicBezTo>
                    <a:pt x="2007" y="521"/>
                    <a:pt x="2007" y="521"/>
                    <a:pt x="2007" y="521"/>
                  </a:cubicBezTo>
                  <a:cubicBezTo>
                    <a:pt x="2003" y="521"/>
                    <a:pt x="2003" y="521"/>
                    <a:pt x="2003" y="521"/>
                  </a:cubicBezTo>
                  <a:cubicBezTo>
                    <a:pt x="2000" y="521"/>
                    <a:pt x="2000" y="521"/>
                    <a:pt x="2000" y="521"/>
                  </a:cubicBezTo>
                  <a:cubicBezTo>
                    <a:pt x="1999" y="522"/>
                    <a:pt x="1999" y="522"/>
                    <a:pt x="1999" y="522"/>
                  </a:cubicBezTo>
                  <a:cubicBezTo>
                    <a:pt x="1997" y="526"/>
                    <a:pt x="1997" y="526"/>
                    <a:pt x="1997" y="526"/>
                  </a:cubicBezTo>
                  <a:cubicBezTo>
                    <a:pt x="1997" y="527"/>
                    <a:pt x="1997" y="527"/>
                    <a:pt x="1997" y="527"/>
                  </a:cubicBezTo>
                  <a:cubicBezTo>
                    <a:pt x="1995" y="529"/>
                    <a:pt x="1995" y="529"/>
                    <a:pt x="1995" y="529"/>
                  </a:cubicBezTo>
                  <a:cubicBezTo>
                    <a:pt x="1994" y="530"/>
                    <a:pt x="1994" y="530"/>
                    <a:pt x="1994" y="530"/>
                  </a:cubicBezTo>
                  <a:cubicBezTo>
                    <a:pt x="1991" y="531"/>
                    <a:pt x="1991" y="531"/>
                    <a:pt x="1991" y="531"/>
                  </a:cubicBezTo>
                  <a:cubicBezTo>
                    <a:pt x="1988" y="531"/>
                    <a:pt x="1988" y="531"/>
                    <a:pt x="1988" y="531"/>
                  </a:cubicBezTo>
                  <a:cubicBezTo>
                    <a:pt x="1985" y="531"/>
                    <a:pt x="1985" y="531"/>
                    <a:pt x="1985" y="531"/>
                  </a:cubicBezTo>
                  <a:cubicBezTo>
                    <a:pt x="1982" y="529"/>
                    <a:pt x="1982" y="529"/>
                    <a:pt x="1982" y="529"/>
                  </a:cubicBezTo>
                  <a:cubicBezTo>
                    <a:pt x="1972" y="517"/>
                    <a:pt x="1972" y="517"/>
                    <a:pt x="1972" y="517"/>
                  </a:cubicBezTo>
                  <a:cubicBezTo>
                    <a:pt x="1959" y="497"/>
                    <a:pt x="1959" y="497"/>
                    <a:pt x="1959" y="497"/>
                  </a:cubicBezTo>
                  <a:cubicBezTo>
                    <a:pt x="1956" y="493"/>
                    <a:pt x="1956" y="493"/>
                    <a:pt x="1956" y="493"/>
                  </a:cubicBezTo>
                  <a:cubicBezTo>
                    <a:pt x="1954" y="491"/>
                    <a:pt x="1954" y="491"/>
                    <a:pt x="1954" y="491"/>
                  </a:cubicBezTo>
                  <a:cubicBezTo>
                    <a:pt x="1949" y="490"/>
                    <a:pt x="1949" y="490"/>
                    <a:pt x="1949" y="490"/>
                  </a:cubicBezTo>
                  <a:cubicBezTo>
                    <a:pt x="1922" y="500"/>
                    <a:pt x="1922" y="500"/>
                    <a:pt x="1922" y="500"/>
                  </a:cubicBezTo>
                  <a:cubicBezTo>
                    <a:pt x="1918" y="500"/>
                    <a:pt x="1918" y="500"/>
                    <a:pt x="1918" y="500"/>
                  </a:cubicBezTo>
                  <a:cubicBezTo>
                    <a:pt x="1910" y="492"/>
                    <a:pt x="1910" y="492"/>
                    <a:pt x="1910" y="492"/>
                  </a:cubicBezTo>
                  <a:cubicBezTo>
                    <a:pt x="1907" y="490"/>
                    <a:pt x="1907" y="490"/>
                    <a:pt x="1907" y="490"/>
                  </a:cubicBezTo>
                  <a:cubicBezTo>
                    <a:pt x="1893" y="491"/>
                    <a:pt x="1893" y="491"/>
                    <a:pt x="1893" y="491"/>
                  </a:cubicBezTo>
                  <a:cubicBezTo>
                    <a:pt x="1891" y="486"/>
                    <a:pt x="1891" y="486"/>
                    <a:pt x="1891" y="486"/>
                  </a:cubicBezTo>
                  <a:cubicBezTo>
                    <a:pt x="1894" y="477"/>
                    <a:pt x="1894" y="477"/>
                    <a:pt x="1894" y="477"/>
                  </a:cubicBezTo>
                  <a:cubicBezTo>
                    <a:pt x="1895" y="472"/>
                    <a:pt x="1895" y="472"/>
                    <a:pt x="1895" y="472"/>
                  </a:cubicBezTo>
                  <a:cubicBezTo>
                    <a:pt x="1894" y="468"/>
                    <a:pt x="1894" y="468"/>
                    <a:pt x="1894" y="468"/>
                  </a:cubicBezTo>
                  <a:cubicBezTo>
                    <a:pt x="1891" y="463"/>
                    <a:pt x="1891" y="463"/>
                    <a:pt x="1891" y="463"/>
                  </a:cubicBezTo>
                  <a:cubicBezTo>
                    <a:pt x="1889" y="458"/>
                    <a:pt x="1889" y="458"/>
                    <a:pt x="1889" y="458"/>
                  </a:cubicBezTo>
                  <a:cubicBezTo>
                    <a:pt x="1889" y="450"/>
                    <a:pt x="1889" y="450"/>
                    <a:pt x="1889" y="450"/>
                  </a:cubicBezTo>
                  <a:cubicBezTo>
                    <a:pt x="1891" y="444"/>
                    <a:pt x="1891" y="444"/>
                    <a:pt x="1891" y="444"/>
                  </a:cubicBezTo>
                  <a:cubicBezTo>
                    <a:pt x="1891" y="436"/>
                    <a:pt x="1891" y="436"/>
                    <a:pt x="1891" y="436"/>
                  </a:cubicBezTo>
                  <a:cubicBezTo>
                    <a:pt x="1889" y="429"/>
                    <a:pt x="1889" y="429"/>
                    <a:pt x="1889" y="429"/>
                  </a:cubicBezTo>
                  <a:cubicBezTo>
                    <a:pt x="1882" y="419"/>
                    <a:pt x="1882" y="419"/>
                    <a:pt x="1882" y="419"/>
                  </a:cubicBezTo>
                  <a:cubicBezTo>
                    <a:pt x="1877" y="416"/>
                    <a:pt x="1877" y="416"/>
                    <a:pt x="1877" y="416"/>
                  </a:cubicBezTo>
                  <a:cubicBezTo>
                    <a:pt x="1872" y="416"/>
                    <a:pt x="1872" y="416"/>
                    <a:pt x="1872" y="416"/>
                  </a:cubicBezTo>
                  <a:cubicBezTo>
                    <a:pt x="1869" y="418"/>
                    <a:pt x="1869" y="418"/>
                    <a:pt x="1869" y="418"/>
                  </a:cubicBezTo>
                  <a:cubicBezTo>
                    <a:pt x="1862" y="425"/>
                    <a:pt x="1862" y="425"/>
                    <a:pt x="1862" y="425"/>
                  </a:cubicBezTo>
                  <a:cubicBezTo>
                    <a:pt x="1858" y="428"/>
                    <a:pt x="1858" y="428"/>
                    <a:pt x="1858" y="428"/>
                  </a:cubicBezTo>
                  <a:cubicBezTo>
                    <a:pt x="1854" y="430"/>
                    <a:pt x="1854" y="430"/>
                    <a:pt x="1854" y="430"/>
                  </a:cubicBezTo>
                  <a:cubicBezTo>
                    <a:pt x="1851" y="428"/>
                    <a:pt x="1851" y="428"/>
                    <a:pt x="1851" y="428"/>
                  </a:cubicBezTo>
                  <a:cubicBezTo>
                    <a:pt x="1850" y="426"/>
                    <a:pt x="1850" y="426"/>
                    <a:pt x="1850" y="426"/>
                  </a:cubicBezTo>
                  <a:cubicBezTo>
                    <a:pt x="1850" y="422"/>
                    <a:pt x="1850" y="422"/>
                    <a:pt x="1850" y="422"/>
                  </a:cubicBezTo>
                  <a:cubicBezTo>
                    <a:pt x="1850" y="416"/>
                    <a:pt x="1850" y="416"/>
                    <a:pt x="1850" y="416"/>
                  </a:cubicBezTo>
                  <a:cubicBezTo>
                    <a:pt x="1850" y="406"/>
                    <a:pt x="1850" y="406"/>
                    <a:pt x="1850" y="406"/>
                  </a:cubicBezTo>
                  <a:cubicBezTo>
                    <a:pt x="1851" y="403"/>
                    <a:pt x="1851" y="403"/>
                    <a:pt x="1851" y="403"/>
                  </a:cubicBezTo>
                  <a:cubicBezTo>
                    <a:pt x="1853" y="399"/>
                    <a:pt x="1853" y="399"/>
                    <a:pt x="1853" y="399"/>
                  </a:cubicBezTo>
                  <a:cubicBezTo>
                    <a:pt x="1853" y="397"/>
                    <a:pt x="1853" y="397"/>
                    <a:pt x="1853" y="397"/>
                  </a:cubicBezTo>
                  <a:cubicBezTo>
                    <a:pt x="1853" y="394"/>
                    <a:pt x="1853" y="394"/>
                    <a:pt x="1853" y="394"/>
                  </a:cubicBezTo>
                  <a:cubicBezTo>
                    <a:pt x="1850" y="390"/>
                    <a:pt x="1850" y="390"/>
                    <a:pt x="1850" y="390"/>
                  </a:cubicBezTo>
                  <a:cubicBezTo>
                    <a:pt x="1849" y="389"/>
                    <a:pt x="1849" y="389"/>
                    <a:pt x="1849" y="389"/>
                  </a:cubicBezTo>
                  <a:cubicBezTo>
                    <a:pt x="1846" y="387"/>
                    <a:pt x="1846" y="387"/>
                    <a:pt x="1846" y="387"/>
                  </a:cubicBezTo>
                  <a:cubicBezTo>
                    <a:pt x="1837" y="386"/>
                    <a:pt x="1837" y="386"/>
                    <a:pt x="1837" y="386"/>
                  </a:cubicBezTo>
                  <a:cubicBezTo>
                    <a:pt x="1832" y="383"/>
                    <a:pt x="1832" y="383"/>
                    <a:pt x="1832" y="383"/>
                  </a:cubicBezTo>
                  <a:cubicBezTo>
                    <a:pt x="1828" y="379"/>
                    <a:pt x="1828" y="379"/>
                    <a:pt x="1828" y="379"/>
                  </a:cubicBezTo>
                  <a:cubicBezTo>
                    <a:pt x="1826" y="375"/>
                    <a:pt x="1826" y="375"/>
                    <a:pt x="1826" y="375"/>
                  </a:cubicBezTo>
                  <a:cubicBezTo>
                    <a:pt x="1823" y="368"/>
                    <a:pt x="1823" y="368"/>
                    <a:pt x="1823" y="368"/>
                  </a:cubicBezTo>
                  <a:cubicBezTo>
                    <a:pt x="1822" y="364"/>
                    <a:pt x="1822" y="364"/>
                    <a:pt x="1822" y="364"/>
                  </a:cubicBezTo>
                  <a:cubicBezTo>
                    <a:pt x="1819" y="361"/>
                    <a:pt x="1819" y="361"/>
                    <a:pt x="1819" y="361"/>
                  </a:cubicBezTo>
                  <a:cubicBezTo>
                    <a:pt x="1817" y="359"/>
                    <a:pt x="1817" y="359"/>
                    <a:pt x="1817" y="359"/>
                  </a:cubicBezTo>
                  <a:cubicBezTo>
                    <a:pt x="1814" y="358"/>
                    <a:pt x="1814" y="358"/>
                    <a:pt x="1814" y="358"/>
                  </a:cubicBezTo>
                  <a:cubicBezTo>
                    <a:pt x="1802" y="359"/>
                    <a:pt x="1802" y="359"/>
                    <a:pt x="1802" y="359"/>
                  </a:cubicBezTo>
                  <a:cubicBezTo>
                    <a:pt x="1801" y="357"/>
                    <a:pt x="1801" y="357"/>
                    <a:pt x="1801" y="357"/>
                  </a:cubicBezTo>
                  <a:cubicBezTo>
                    <a:pt x="1801" y="355"/>
                    <a:pt x="1801" y="355"/>
                    <a:pt x="1801" y="355"/>
                  </a:cubicBezTo>
                  <a:cubicBezTo>
                    <a:pt x="1804" y="338"/>
                    <a:pt x="1804" y="338"/>
                    <a:pt x="1804" y="338"/>
                  </a:cubicBezTo>
                  <a:cubicBezTo>
                    <a:pt x="1804" y="332"/>
                    <a:pt x="1804" y="332"/>
                    <a:pt x="1804" y="332"/>
                  </a:cubicBezTo>
                  <a:cubicBezTo>
                    <a:pt x="1803" y="323"/>
                    <a:pt x="1803" y="323"/>
                    <a:pt x="1803" y="323"/>
                  </a:cubicBezTo>
                  <a:cubicBezTo>
                    <a:pt x="1803" y="318"/>
                    <a:pt x="1803" y="318"/>
                    <a:pt x="1803" y="318"/>
                  </a:cubicBezTo>
                  <a:cubicBezTo>
                    <a:pt x="1804" y="315"/>
                    <a:pt x="1804" y="315"/>
                    <a:pt x="1804" y="315"/>
                  </a:cubicBezTo>
                  <a:cubicBezTo>
                    <a:pt x="1807" y="311"/>
                    <a:pt x="1807" y="311"/>
                    <a:pt x="1807" y="311"/>
                  </a:cubicBezTo>
                  <a:cubicBezTo>
                    <a:pt x="1812" y="307"/>
                    <a:pt x="1812" y="307"/>
                    <a:pt x="1812" y="307"/>
                  </a:cubicBezTo>
                  <a:cubicBezTo>
                    <a:pt x="1817" y="304"/>
                    <a:pt x="1817" y="304"/>
                    <a:pt x="1817" y="304"/>
                  </a:cubicBezTo>
                  <a:cubicBezTo>
                    <a:pt x="1822" y="301"/>
                    <a:pt x="1822" y="301"/>
                    <a:pt x="1822" y="301"/>
                  </a:cubicBezTo>
                  <a:cubicBezTo>
                    <a:pt x="1823" y="298"/>
                    <a:pt x="1823" y="298"/>
                    <a:pt x="1823" y="298"/>
                  </a:cubicBezTo>
                  <a:cubicBezTo>
                    <a:pt x="1822" y="288"/>
                    <a:pt x="1822" y="288"/>
                    <a:pt x="1822" y="288"/>
                  </a:cubicBezTo>
                  <a:cubicBezTo>
                    <a:pt x="1817" y="281"/>
                    <a:pt x="1817" y="281"/>
                    <a:pt x="1817" y="281"/>
                  </a:cubicBezTo>
                  <a:cubicBezTo>
                    <a:pt x="1815" y="276"/>
                    <a:pt x="1815" y="276"/>
                    <a:pt x="1815" y="276"/>
                  </a:cubicBezTo>
                  <a:cubicBezTo>
                    <a:pt x="1815" y="275"/>
                    <a:pt x="1815" y="275"/>
                    <a:pt x="1815" y="275"/>
                  </a:cubicBezTo>
                  <a:cubicBezTo>
                    <a:pt x="1815" y="273"/>
                    <a:pt x="1815" y="273"/>
                    <a:pt x="1815" y="273"/>
                  </a:cubicBezTo>
                  <a:cubicBezTo>
                    <a:pt x="1815" y="264"/>
                    <a:pt x="1815" y="264"/>
                    <a:pt x="1815" y="264"/>
                  </a:cubicBezTo>
                  <a:cubicBezTo>
                    <a:pt x="1814" y="260"/>
                    <a:pt x="1814" y="260"/>
                    <a:pt x="1814" y="260"/>
                  </a:cubicBezTo>
                  <a:cubicBezTo>
                    <a:pt x="1812" y="254"/>
                    <a:pt x="1812" y="254"/>
                    <a:pt x="1812" y="254"/>
                  </a:cubicBezTo>
                  <a:cubicBezTo>
                    <a:pt x="1799" y="236"/>
                    <a:pt x="1799" y="236"/>
                    <a:pt x="1799" y="236"/>
                  </a:cubicBezTo>
                  <a:cubicBezTo>
                    <a:pt x="1797" y="234"/>
                    <a:pt x="1797" y="234"/>
                    <a:pt x="1797" y="234"/>
                  </a:cubicBezTo>
                  <a:cubicBezTo>
                    <a:pt x="1794" y="237"/>
                    <a:pt x="1794" y="237"/>
                    <a:pt x="1794" y="237"/>
                  </a:cubicBezTo>
                  <a:cubicBezTo>
                    <a:pt x="1792" y="240"/>
                    <a:pt x="1792" y="240"/>
                    <a:pt x="1792" y="240"/>
                  </a:cubicBezTo>
                  <a:cubicBezTo>
                    <a:pt x="1788" y="250"/>
                    <a:pt x="1788" y="250"/>
                    <a:pt x="1788" y="250"/>
                  </a:cubicBezTo>
                  <a:cubicBezTo>
                    <a:pt x="1785" y="254"/>
                    <a:pt x="1785" y="254"/>
                    <a:pt x="1785" y="254"/>
                  </a:cubicBezTo>
                  <a:cubicBezTo>
                    <a:pt x="1782" y="258"/>
                    <a:pt x="1782" y="258"/>
                    <a:pt x="1782" y="258"/>
                  </a:cubicBezTo>
                  <a:cubicBezTo>
                    <a:pt x="1779" y="261"/>
                    <a:pt x="1779" y="261"/>
                    <a:pt x="1779" y="261"/>
                  </a:cubicBezTo>
                  <a:cubicBezTo>
                    <a:pt x="1766" y="270"/>
                    <a:pt x="1766" y="270"/>
                    <a:pt x="1766" y="270"/>
                  </a:cubicBezTo>
                  <a:cubicBezTo>
                    <a:pt x="1763" y="270"/>
                    <a:pt x="1763" y="270"/>
                    <a:pt x="1763" y="270"/>
                  </a:cubicBezTo>
                  <a:cubicBezTo>
                    <a:pt x="1757" y="264"/>
                    <a:pt x="1757" y="264"/>
                    <a:pt x="1757" y="264"/>
                  </a:cubicBezTo>
                  <a:cubicBezTo>
                    <a:pt x="1749" y="255"/>
                    <a:pt x="1749" y="255"/>
                    <a:pt x="1749" y="255"/>
                  </a:cubicBezTo>
                  <a:cubicBezTo>
                    <a:pt x="1748" y="252"/>
                    <a:pt x="1748" y="252"/>
                    <a:pt x="1748" y="252"/>
                  </a:cubicBezTo>
                  <a:cubicBezTo>
                    <a:pt x="1747" y="246"/>
                    <a:pt x="1747" y="246"/>
                    <a:pt x="1747" y="246"/>
                  </a:cubicBezTo>
                  <a:cubicBezTo>
                    <a:pt x="1746" y="243"/>
                    <a:pt x="1746" y="243"/>
                    <a:pt x="1746" y="243"/>
                  </a:cubicBezTo>
                  <a:cubicBezTo>
                    <a:pt x="1743" y="240"/>
                    <a:pt x="1743" y="240"/>
                    <a:pt x="1743" y="240"/>
                  </a:cubicBezTo>
                  <a:cubicBezTo>
                    <a:pt x="1736" y="237"/>
                    <a:pt x="1736" y="237"/>
                    <a:pt x="1736" y="237"/>
                  </a:cubicBezTo>
                  <a:cubicBezTo>
                    <a:pt x="1733" y="235"/>
                    <a:pt x="1733" y="235"/>
                    <a:pt x="1733" y="235"/>
                  </a:cubicBezTo>
                  <a:cubicBezTo>
                    <a:pt x="1729" y="229"/>
                    <a:pt x="1729" y="229"/>
                    <a:pt x="1729" y="229"/>
                  </a:cubicBezTo>
                  <a:cubicBezTo>
                    <a:pt x="1726" y="227"/>
                    <a:pt x="1726" y="227"/>
                    <a:pt x="1726" y="227"/>
                  </a:cubicBezTo>
                  <a:cubicBezTo>
                    <a:pt x="1718" y="223"/>
                    <a:pt x="1718" y="223"/>
                    <a:pt x="1718" y="223"/>
                  </a:cubicBezTo>
                  <a:cubicBezTo>
                    <a:pt x="1715" y="218"/>
                    <a:pt x="1715" y="218"/>
                    <a:pt x="1715" y="218"/>
                  </a:cubicBezTo>
                  <a:cubicBezTo>
                    <a:pt x="1713" y="215"/>
                    <a:pt x="1713" y="215"/>
                    <a:pt x="1713" y="215"/>
                  </a:cubicBezTo>
                  <a:cubicBezTo>
                    <a:pt x="1711" y="207"/>
                    <a:pt x="1711" y="207"/>
                    <a:pt x="1711" y="207"/>
                  </a:cubicBezTo>
                  <a:cubicBezTo>
                    <a:pt x="1706" y="197"/>
                    <a:pt x="1706" y="197"/>
                    <a:pt x="1706" y="197"/>
                  </a:cubicBezTo>
                  <a:cubicBezTo>
                    <a:pt x="1705" y="193"/>
                    <a:pt x="1705" y="193"/>
                    <a:pt x="1705" y="193"/>
                  </a:cubicBezTo>
                  <a:cubicBezTo>
                    <a:pt x="1706" y="189"/>
                    <a:pt x="1706" y="189"/>
                    <a:pt x="1706" y="189"/>
                  </a:cubicBezTo>
                  <a:cubicBezTo>
                    <a:pt x="1715" y="164"/>
                    <a:pt x="1715" y="164"/>
                    <a:pt x="1715" y="164"/>
                  </a:cubicBezTo>
                  <a:cubicBezTo>
                    <a:pt x="1717" y="161"/>
                    <a:pt x="1717" y="161"/>
                    <a:pt x="1717" y="161"/>
                  </a:cubicBezTo>
                  <a:cubicBezTo>
                    <a:pt x="1720" y="159"/>
                    <a:pt x="1720" y="159"/>
                    <a:pt x="1720" y="159"/>
                  </a:cubicBezTo>
                  <a:cubicBezTo>
                    <a:pt x="1723" y="156"/>
                    <a:pt x="1723" y="156"/>
                    <a:pt x="1723" y="156"/>
                  </a:cubicBezTo>
                  <a:cubicBezTo>
                    <a:pt x="1724" y="153"/>
                    <a:pt x="1724" y="153"/>
                    <a:pt x="1724" y="153"/>
                  </a:cubicBezTo>
                  <a:cubicBezTo>
                    <a:pt x="1725" y="149"/>
                    <a:pt x="1725" y="149"/>
                    <a:pt x="1725" y="149"/>
                  </a:cubicBezTo>
                  <a:cubicBezTo>
                    <a:pt x="1725" y="147"/>
                    <a:pt x="1725" y="147"/>
                    <a:pt x="1725" y="147"/>
                  </a:cubicBezTo>
                  <a:cubicBezTo>
                    <a:pt x="1727" y="147"/>
                    <a:pt x="1727" y="147"/>
                    <a:pt x="1727" y="147"/>
                  </a:cubicBezTo>
                  <a:cubicBezTo>
                    <a:pt x="1730" y="148"/>
                    <a:pt x="1730" y="148"/>
                    <a:pt x="1730" y="148"/>
                  </a:cubicBezTo>
                  <a:cubicBezTo>
                    <a:pt x="1735" y="148"/>
                    <a:pt x="1735" y="148"/>
                    <a:pt x="1735" y="148"/>
                  </a:cubicBezTo>
                  <a:cubicBezTo>
                    <a:pt x="1740" y="148"/>
                    <a:pt x="1740" y="148"/>
                    <a:pt x="1740" y="148"/>
                  </a:cubicBezTo>
                  <a:cubicBezTo>
                    <a:pt x="1744" y="147"/>
                    <a:pt x="1744" y="147"/>
                    <a:pt x="1744" y="147"/>
                  </a:cubicBezTo>
                  <a:cubicBezTo>
                    <a:pt x="1747" y="146"/>
                    <a:pt x="1747" y="146"/>
                    <a:pt x="1747" y="146"/>
                  </a:cubicBezTo>
                  <a:cubicBezTo>
                    <a:pt x="1749" y="143"/>
                    <a:pt x="1749" y="143"/>
                    <a:pt x="1749" y="143"/>
                  </a:cubicBezTo>
                  <a:cubicBezTo>
                    <a:pt x="1752" y="139"/>
                    <a:pt x="1752" y="139"/>
                    <a:pt x="1752" y="139"/>
                  </a:cubicBezTo>
                  <a:cubicBezTo>
                    <a:pt x="1752" y="134"/>
                    <a:pt x="1752" y="134"/>
                    <a:pt x="1752" y="134"/>
                  </a:cubicBezTo>
                  <a:cubicBezTo>
                    <a:pt x="1752" y="130"/>
                    <a:pt x="1752" y="130"/>
                    <a:pt x="1752" y="130"/>
                  </a:cubicBezTo>
                  <a:cubicBezTo>
                    <a:pt x="1751" y="127"/>
                    <a:pt x="1751" y="127"/>
                    <a:pt x="1751" y="127"/>
                  </a:cubicBezTo>
                  <a:cubicBezTo>
                    <a:pt x="1748" y="126"/>
                    <a:pt x="1748" y="126"/>
                    <a:pt x="1748" y="126"/>
                  </a:cubicBezTo>
                  <a:cubicBezTo>
                    <a:pt x="1746" y="126"/>
                    <a:pt x="1746" y="126"/>
                    <a:pt x="1746" y="126"/>
                  </a:cubicBezTo>
                  <a:cubicBezTo>
                    <a:pt x="1742" y="129"/>
                    <a:pt x="1742" y="129"/>
                    <a:pt x="1742" y="129"/>
                  </a:cubicBezTo>
                  <a:cubicBezTo>
                    <a:pt x="1740" y="130"/>
                    <a:pt x="1740" y="130"/>
                    <a:pt x="1740" y="130"/>
                  </a:cubicBezTo>
                  <a:cubicBezTo>
                    <a:pt x="1738" y="131"/>
                    <a:pt x="1738" y="131"/>
                    <a:pt x="1738" y="131"/>
                  </a:cubicBezTo>
                  <a:cubicBezTo>
                    <a:pt x="1735" y="131"/>
                    <a:pt x="1735" y="131"/>
                    <a:pt x="1735" y="131"/>
                  </a:cubicBezTo>
                  <a:cubicBezTo>
                    <a:pt x="1717" y="125"/>
                    <a:pt x="1717" y="125"/>
                    <a:pt x="1717" y="125"/>
                  </a:cubicBezTo>
                  <a:cubicBezTo>
                    <a:pt x="1714" y="123"/>
                    <a:pt x="1714" y="123"/>
                    <a:pt x="1714" y="123"/>
                  </a:cubicBezTo>
                  <a:cubicBezTo>
                    <a:pt x="1711" y="121"/>
                    <a:pt x="1711" y="121"/>
                    <a:pt x="1711" y="121"/>
                  </a:cubicBezTo>
                  <a:cubicBezTo>
                    <a:pt x="1709" y="119"/>
                    <a:pt x="1709" y="119"/>
                    <a:pt x="1709" y="119"/>
                  </a:cubicBezTo>
                  <a:cubicBezTo>
                    <a:pt x="1709" y="116"/>
                    <a:pt x="1709" y="116"/>
                    <a:pt x="1709" y="116"/>
                  </a:cubicBezTo>
                  <a:cubicBezTo>
                    <a:pt x="1709" y="115"/>
                    <a:pt x="1709" y="115"/>
                    <a:pt x="1709" y="115"/>
                  </a:cubicBezTo>
                  <a:cubicBezTo>
                    <a:pt x="1712" y="106"/>
                    <a:pt x="1712" y="106"/>
                    <a:pt x="1712" y="106"/>
                  </a:cubicBezTo>
                  <a:cubicBezTo>
                    <a:pt x="1713" y="99"/>
                    <a:pt x="1713" y="99"/>
                    <a:pt x="1713" y="99"/>
                  </a:cubicBezTo>
                  <a:cubicBezTo>
                    <a:pt x="1713" y="90"/>
                    <a:pt x="1713" y="90"/>
                    <a:pt x="1713" y="90"/>
                  </a:cubicBezTo>
                  <a:cubicBezTo>
                    <a:pt x="1712" y="87"/>
                    <a:pt x="1712" y="87"/>
                    <a:pt x="1712" y="87"/>
                  </a:cubicBezTo>
                  <a:cubicBezTo>
                    <a:pt x="1711" y="85"/>
                    <a:pt x="1711" y="85"/>
                    <a:pt x="1711" y="85"/>
                  </a:cubicBezTo>
                  <a:cubicBezTo>
                    <a:pt x="1711" y="84"/>
                    <a:pt x="1711" y="84"/>
                    <a:pt x="1711" y="84"/>
                  </a:cubicBezTo>
                  <a:cubicBezTo>
                    <a:pt x="1711" y="83"/>
                    <a:pt x="1711" y="83"/>
                    <a:pt x="1711" y="83"/>
                  </a:cubicBezTo>
                  <a:cubicBezTo>
                    <a:pt x="1709" y="82"/>
                    <a:pt x="1709" y="82"/>
                    <a:pt x="1709" y="82"/>
                  </a:cubicBezTo>
                  <a:cubicBezTo>
                    <a:pt x="1706" y="81"/>
                    <a:pt x="1706" y="81"/>
                    <a:pt x="1706" y="81"/>
                  </a:cubicBezTo>
                  <a:cubicBezTo>
                    <a:pt x="1700" y="82"/>
                    <a:pt x="1700" y="82"/>
                    <a:pt x="1700" y="82"/>
                  </a:cubicBezTo>
                  <a:cubicBezTo>
                    <a:pt x="1688" y="85"/>
                    <a:pt x="1688" y="85"/>
                    <a:pt x="1688" y="85"/>
                  </a:cubicBezTo>
                  <a:cubicBezTo>
                    <a:pt x="1683" y="86"/>
                    <a:pt x="1683" y="86"/>
                    <a:pt x="1683" y="86"/>
                  </a:cubicBezTo>
                  <a:cubicBezTo>
                    <a:pt x="1680" y="86"/>
                    <a:pt x="1680" y="86"/>
                    <a:pt x="1680" y="86"/>
                  </a:cubicBezTo>
                  <a:cubicBezTo>
                    <a:pt x="1678" y="87"/>
                    <a:pt x="1678" y="87"/>
                    <a:pt x="1678" y="87"/>
                  </a:cubicBezTo>
                  <a:cubicBezTo>
                    <a:pt x="1676" y="88"/>
                    <a:pt x="1676" y="88"/>
                    <a:pt x="1676" y="88"/>
                  </a:cubicBezTo>
                  <a:cubicBezTo>
                    <a:pt x="1673" y="92"/>
                    <a:pt x="1673" y="92"/>
                    <a:pt x="1673" y="92"/>
                  </a:cubicBezTo>
                  <a:cubicBezTo>
                    <a:pt x="1671" y="95"/>
                    <a:pt x="1671" y="95"/>
                    <a:pt x="1671" y="95"/>
                  </a:cubicBezTo>
                  <a:cubicBezTo>
                    <a:pt x="1670" y="98"/>
                    <a:pt x="1670" y="98"/>
                    <a:pt x="1670" y="98"/>
                  </a:cubicBezTo>
                  <a:cubicBezTo>
                    <a:pt x="1669" y="100"/>
                    <a:pt x="1669" y="100"/>
                    <a:pt x="1669" y="100"/>
                  </a:cubicBezTo>
                  <a:cubicBezTo>
                    <a:pt x="1668" y="102"/>
                    <a:pt x="1668" y="102"/>
                    <a:pt x="1668" y="102"/>
                  </a:cubicBezTo>
                  <a:cubicBezTo>
                    <a:pt x="1668" y="107"/>
                    <a:pt x="1668" y="107"/>
                    <a:pt x="1668" y="107"/>
                  </a:cubicBezTo>
                  <a:cubicBezTo>
                    <a:pt x="1668" y="110"/>
                    <a:pt x="1668" y="110"/>
                    <a:pt x="1668" y="110"/>
                  </a:cubicBezTo>
                  <a:cubicBezTo>
                    <a:pt x="1668" y="112"/>
                    <a:pt x="1668" y="112"/>
                    <a:pt x="1668" y="112"/>
                  </a:cubicBezTo>
                  <a:cubicBezTo>
                    <a:pt x="1667" y="113"/>
                    <a:pt x="1667" y="113"/>
                    <a:pt x="1667" y="113"/>
                  </a:cubicBezTo>
                  <a:cubicBezTo>
                    <a:pt x="1666" y="115"/>
                    <a:pt x="1666" y="115"/>
                    <a:pt x="1666" y="115"/>
                  </a:cubicBezTo>
                  <a:cubicBezTo>
                    <a:pt x="1665" y="116"/>
                    <a:pt x="1665" y="116"/>
                    <a:pt x="1665" y="116"/>
                  </a:cubicBezTo>
                  <a:cubicBezTo>
                    <a:pt x="1665" y="118"/>
                    <a:pt x="1665" y="118"/>
                    <a:pt x="1665" y="118"/>
                  </a:cubicBezTo>
                  <a:cubicBezTo>
                    <a:pt x="1665" y="122"/>
                    <a:pt x="1665" y="122"/>
                    <a:pt x="1665" y="122"/>
                  </a:cubicBezTo>
                  <a:cubicBezTo>
                    <a:pt x="1665" y="124"/>
                    <a:pt x="1665" y="124"/>
                    <a:pt x="1665" y="124"/>
                  </a:cubicBezTo>
                  <a:cubicBezTo>
                    <a:pt x="1664" y="126"/>
                    <a:pt x="1664" y="126"/>
                    <a:pt x="1664" y="126"/>
                  </a:cubicBezTo>
                  <a:cubicBezTo>
                    <a:pt x="1662" y="129"/>
                    <a:pt x="1662" y="129"/>
                    <a:pt x="1662" y="129"/>
                  </a:cubicBezTo>
                  <a:cubicBezTo>
                    <a:pt x="1661" y="130"/>
                    <a:pt x="1661" y="130"/>
                    <a:pt x="1661" y="130"/>
                  </a:cubicBezTo>
                  <a:cubicBezTo>
                    <a:pt x="1652" y="136"/>
                    <a:pt x="1652" y="136"/>
                    <a:pt x="1652" y="136"/>
                  </a:cubicBezTo>
                  <a:cubicBezTo>
                    <a:pt x="1648" y="138"/>
                    <a:pt x="1648" y="138"/>
                    <a:pt x="1648" y="138"/>
                  </a:cubicBezTo>
                  <a:cubicBezTo>
                    <a:pt x="1643" y="138"/>
                    <a:pt x="1643" y="138"/>
                    <a:pt x="1643" y="138"/>
                  </a:cubicBezTo>
                  <a:cubicBezTo>
                    <a:pt x="1630" y="133"/>
                    <a:pt x="1630" y="133"/>
                    <a:pt x="1630" y="133"/>
                  </a:cubicBezTo>
                  <a:cubicBezTo>
                    <a:pt x="1622" y="132"/>
                    <a:pt x="1622" y="132"/>
                    <a:pt x="1622" y="132"/>
                  </a:cubicBezTo>
                  <a:cubicBezTo>
                    <a:pt x="1608" y="131"/>
                    <a:pt x="1608" y="131"/>
                    <a:pt x="1608" y="131"/>
                  </a:cubicBezTo>
                  <a:cubicBezTo>
                    <a:pt x="1592" y="130"/>
                    <a:pt x="1592" y="130"/>
                    <a:pt x="1592" y="130"/>
                  </a:cubicBezTo>
                  <a:cubicBezTo>
                    <a:pt x="1587" y="129"/>
                    <a:pt x="1587" y="129"/>
                    <a:pt x="1587" y="129"/>
                  </a:cubicBezTo>
                  <a:cubicBezTo>
                    <a:pt x="1581" y="126"/>
                    <a:pt x="1581" y="126"/>
                    <a:pt x="1581" y="126"/>
                  </a:cubicBezTo>
                  <a:cubicBezTo>
                    <a:pt x="1577" y="122"/>
                    <a:pt x="1577" y="122"/>
                    <a:pt x="1577" y="122"/>
                  </a:cubicBezTo>
                  <a:cubicBezTo>
                    <a:pt x="1574" y="119"/>
                    <a:pt x="1574" y="119"/>
                    <a:pt x="1574" y="119"/>
                  </a:cubicBezTo>
                  <a:cubicBezTo>
                    <a:pt x="1572" y="116"/>
                    <a:pt x="1572" y="116"/>
                    <a:pt x="1572" y="116"/>
                  </a:cubicBezTo>
                  <a:cubicBezTo>
                    <a:pt x="1568" y="105"/>
                    <a:pt x="1568" y="105"/>
                    <a:pt x="1568" y="105"/>
                  </a:cubicBezTo>
                  <a:cubicBezTo>
                    <a:pt x="1566" y="102"/>
                    <a:pt x="1566" y="102"/>
                    <a:pt x="1566" y="102"/>
                  </a:cubicBezTo>
                  <a:cubicBezTo>
                    <a:pt x="1564" y="99"/>
                    <a:pt x="1564" y="99"/>
                    <a:pt x="1564" y="99"/>
                  </a:cubicBezTo>
                  <a:cubicBezTo>
                    <a:pt x="1561" y="97"/>
                    <a:pt x="1561" y="97"/>
                    <a:pt x="1561" y="97"/>
                  </a:cubicBezTo>
                  <a:cubicBezTo>
                    <a:pt x="1558" y="95"/>
                    <a:pt x="1558" y="95"/>
                    <a:pt x="1558" y="95"/>
                  </a:cubicBezTo>
                  <a:cubicBezTo>
                    <a:pt x="1551" y="95"/>
                    <a:pt x="1551" y="95"/>
                    <a:pt x="1551" y="95"/>
                  </a:cubicBezTo>
                  <a:cubicBezTo>
                    <a:pt x="1546" y="94"/>
                    <a:pt x="1546" y="94"/>
                    <a:pt x="1546" y="94"/>
                  </a:cubicBezTo>
                  <a:cubicBezTo>
                    <a:pt x="1541" y="92"/>
                    <a:pt x="1541" y="92"/>
                    <a:pt x="1541" y="92"/>
                  </a:cubicBezTo>
                  <a:cubicBezTo>
                    <a:pt x="1526" y="82"/>
                    <a:pt x="1526" y="82"/>
                    <a:pt x="1526" y="82"/>
                  </a:cubicBezTo>
                  <a:cubicBezTo>
                    <a:pt x="1522" y="80"/>
                    <a:pt x="1522" y="80"/>
                    <a:pt x="1522" y="80"/>
                  </a:cubicBezTo>
                  <a:cubicBezTo>
                    <a:pt x="1515" y="80"/>
                    <a:pt x="1515" y="80"/>
                    <a:pt x="1515" y="80"/>
                  </a:cubicBezTo>
                  <a:cubicBezTo>
                    <a:pt x="1512" y="81"/>
                    <a:pt x="1512" y="81"/>
                    <a:pt x="1512" y="81"/>
                  </a:cubicBezTo>
                  <a:cubicBezTo>
                    <a:pt x="1510" y="82"/>
                    <a:pt x="1510" y="82"/>
                    <a:pt x="1510" y="82"/>
                  </a:cubicBezTo>
                  <a:cubicBezTo>
                    <a:pt x="1509" y="83"/>
                    <a:pt x="1509" y="83"/>
                    <a:pt x="1509" y="83"/>
                  </a:cubicBezTo>
                  <a:cubicBezTo>
                    <a:pt x="1508" y="84"/>
                    <a:pt x="1508" y="84"/>
                    <a:pt x="1508" y="84"/>
                  </a:cubicBezTo>
                  <a:cubicBezTo>
                    <a:pt x="1507" y="85"/>
                    <a:pt x="1507" y="85"/>
                    <a:pt x="1507" y="85"/>
                  </a:cubicBezTo>
                  <a:cubicBezTo>
                    <a:pt x="1502" y="105"/>
                    <a:pt x="1502" y="105"/>
                    <a:pt x="1502" y="105"/>
                  </a:cubicBezTo>
                  <a:cubicBezTo>
                    <a:pt x="1501" y="107"/>
                    <a:pt x="1501" y="107"/>
                    <a:pt x="1501" y="107"/>
                  </a:cubicBezTo>
                  <a:cubicBezTo>
                    <a:pt x="1500" y="109"/>
                    <a:pt x="1500" y="109"/>
                    <a:pt x="1500" y="109"/>
                  </a:cubicBezTo>
                  <a:cubicBezTo>
                    <a:pt x="1499" y="109"/>
                    <a:pt x="1499" y="109"/>
                    <a:pt x="1499" y="109"/>
                  </a:cubicBezTo>
                  <a:cubicBezTo>
                    <a:pt x="1497" y="110"/>
                    <a:pt x="1497" y="110"/>
                    <a:pt x="1497" y="110"/>
                  </a:cubicBezTo>
                  <a:cubicBezTo>
                    <a:pt x="1495" y="111"/>
                    <a:pt x="1495" y="111"/>
                    <a:pt x="1495" y="111"/>
                  </a:cubicBezTo>
                  <a:cubicBezTo>
                    <a:pt x="1492" y="111"/>
                    <a:pt x="1492" y="111"/>
                    <a:pt x="1492" y="111"/>
                  </a:cubicBezTo>
                  <a:cubicBezTo>
                    <a:pt x="1489" y="109"/>
                    <a:pt x="1489" y="109"/>
                    <a:pt x="1489" y="109"/>
                  </a:cubicBezTo>
                  <a:cubicBezTo>
                    <a:pt x="1486" y="105"/>
                    <a:pt x="1486" y="105"/>
                    <a:pt x="1486" y="105"/>
                  </a:cubicBezTo>
                  <a:cubicBezTo>
                    <a:pt x="1483" y="98"/>
                    <a:pt x="1483" y="98"/>
                    <a:pt x="1483" y="98"/>
                  </a:cubicBezTo>
                  <a:cubicBezTo>
                    <a:pt x="1480" y="92"/>
                    <a:pt x="1480" y="92"/>
                    <a:pt x="1480" y="92"/>
                  </a:cubicBezTo>
                  <a:cubicBezTo>
                    <a:pt x="1479" y="89"/>
                    <a:pt x="1479" y="89"/>
                    <a:pt x="1479" y="89"/>
                  </a:cubicBezTo>
                  <a:cubicBezTo>
                    <a:pt x="1478" y="85"/>
                    <a:pt x="1478" y="85"/>
                    <a:pt x="1478" y="85"/>
                  </a:cubicBezTo>
                  <a:cubicBezTo>
                    <a:pt x="1479" y="84"/>
                    <a:pt x="1479" y="84"/>
                    <a:pt x="1479" y="84"/>
                  </a:cubicBezTo>
                  <a:cubicBezTo>
                    <a:pt x="1479" y="81"/>
                    <a:pt x="1479" y="81"/>
                    <a:pt x="1479" y="81"/>
                  </a:cubicBezTo>
                  <a:cubicBezTo>
                    <a:pt x="1479" y="78"/>
                    <a:pt x="1479" y="78"/>
                    <a:pt x="1479" y="78"/>
                  </a:cubicBezTo>
                  <a:cubicBezTo>
                    <a:pt x="1477" y="75"/>
                    <a:pt x="1477" y="75"/>
                    <a:pt x="1477" y="75"/>
                  </a:cubicBezTo>
                  <a:cubicBezTo>
                    <a:pt x="1472" y="75"/>
                    <a:pt x="1472" y="75"/>
                    <a:pt x="1472" y="75"/>
                  </a:cubicBezTo>
                  <a:cubicBezTo>
                    <a:pt x="1468" y="75"/>
                    <a:pt x="1468" y="75"/>
                    <a:pt x="1468" y="75"/>
                  </a:cubicBezTo>
                  <a:cubicBezTo>
                    <a:pt x="1464" y="75"/>
                    <a:pt x="1464" y="75"/>
                    <a:pt x="1464" y="75"/>
                  </a:cubicBezTo>
                  <a:cubicBezTo>
                    <a:pt x="1461" y="75"/>
                    <a:pt x="1461" y="75"/>
                    <a:pt x="1461" y="75"/>
                  </a:cubicBezTo>
                  <a:cubicBezTo>
                    <a:pt x="1458" y="75"/>
                    <a:pt x="1458" y="75"/>
                    <a:pt x="1458" y="75"/>
                  </a:cubicBezTo>
                  <a:cubicBezTo>
                    <a:pt x="1455" y="72"/>
                    <a:pt x="1455" y="72"/>
                    <a:pt x="1455" y="72"/>
                  </a:cubicBezTo>
                  <a:cubicBezTo>
                    <a:pt x="1454" y="69"/>
                    <a:pt x="1454" y="69"/>
                    <a:pt x="1454" y="69"/>
                  </a:cubicBezTo>
                  <a:cubicBezTo>
                    <a:pt x="1453" y="65"/>
                    <a:pt x="1453" y="65"/>
                    <a:pt x="1453" y="65"/>
                  </a:cubicBezTo>
                  <a:cubicBezTo>
                    <a:pt x="1451" y="64"/>
                    <a:pt x="1451" y="64"/>
                    <a:pt x="1451" y="64"/>
                  </a:cubicBezTo>
                  <a:cubicBezTo>
                    <a:pt x="1449" y="63"/>
                    <a:pt x="1449" y="63"/>
                    <a:pt x="1449" y="63"/>
                  </a:cubicBezTo>
                  <a:cubicBezTo>
                    <a:pt x="1443" y="62"/>
                    <a:pt x="1443" y="62"/>
                    <a:pt x="1443" y="62"/>
                  </a:cubicBezTo>
                  <a:cubicBezTo>
                    <a:pt x="1439" y="62"/>
                    <a:pt x="1439" y="62"/>
                    <a:pt x="1439" y="62"/>
                  </a:cubicBezTo>
                  <a:cubicBezTo>
                    <a:pt x="1434" y="61"/>
                    <a:pt x="1434" y="61"/>
                    <a:pt x="1434" y="61"/>
                  </a:cubicBezTo>
                  <a:cubicBezTo>
                    <a:pt x="1430" y="58"/>
                    <a:pt x="1430" y="58"/>
                    <a:pt x="1430" y="58"/>
                  </a:cubicBezTo>
                  <a:cubicBezTo>
                    <a:pt x="1423" y="52"/>
                    <a:pt x="1423" y="52"/>
                    <a:pt x="1423" y="52"/>
                  </a:cubicBezTo>
                  <a:cubicBezTo>
                    <a:pt x="1420" y="48"/>
                    <a:pt x="1420" y="48"/>
                    <a:pt x="1420" y="48"/>
                  </a:cubicBezTo>
                  <a:cubicBezTo>
                    <a:pt x="1420" y="46"/>
                    <a:pt x="1420" y="46"/>
                    <a:pt x="1420" y="46"/>
                  </a:cubicBezTo>
                  <a:cubicBezTo>
                    <a:pt x="1421" y="45"/>
                    <a:pt x="1421" y="45"/>
                    <a:pt x="1421" y="45"/>
                  </a:cubicBezTo>
                  <a:cubicBezTo>
                    <a:pt x="1423" y="43"/>
                    <a:pt x="1423" y="43"/>
                    <a:pt x="1423" y="43"/>
                  </a:cubicBezTo>
                  <a:cubicBezTo>
                    <a:pt x="1425" y="43"/>
                    <a:pt x="1425" y="43"/>
                    <a:pt x="1425" y="43"/>
                  </a:cubicBezTo>
                  <a:cubicBezTo>
                    <a:pt x="1441" y="41"/>
                    <a:pt x="1441" y="41"/>
                    <a:pt x="1441" y="41"/>
                  </a:cubicBezTo>
                  <a:cubicBezTo>
                    <a:pt x="1445" y="41"/>
                    <a:pt x="1445" y="41"/>
                    <a:pt x="1445" y="41"/>
                  </a:cubicBezTo>
                  <a:cubicBezTo>
                    <a:pt x="1448" y="39"/>
                    <a:pt x="1448" y="39"/>
                    <a:pt x="1448" y="39"/>
                  </a:cubicBezTo>
                  <a:cubicBezTo>
                    <a:pt x="1449" y="38"/>
                    <a:pt x="1449" y="38"/>
                    <a:pt x="1449" y="38"/>
                  </a:cubicBezTo>
                  <a:cubicBezTo>
                    <a:pt x="1450" y="35"/>
                    <a:pt x="1450" y="35"/>
                    <a:pt x="1450" y="35"/>
                  </a:cubicBezTo>
                  <a:cubicBezTo>
                    <a:pt x="1450" y="32"/>
                    <a:pt x="1450" y="32"/>
                    <a:pt x="1450" y="32"/>
                  </a:cubicBezTo>
                  <a:cubicBezTo>
                    <a:pt x="1447" y="30"/>
                    <a:pt x="1447" y="30"/>
                    <a:pt x="1447" y="30"/>
                  </a:cubicBezTo>
                  <a:cubicBezTo>
                    <a:pt x="1445" y="28"/>
                    <a:pt x="1445" y="28"/>
                    <a:pt x="1445" y="28"/>
                  </a:cubicBezTo>
                  <a:cubicBezTo>
                    <a:pt x="1439" y="29"/>
                    <a:pt x="1439" y="29"/>
                    <a:pt x="1439" y="29"/>
                  </a:cubicBezTo>
                  <a:cubicBezTo>
                    <a:pt x="1426" y="32"/>
                    <a:pt x="1426" y="32"/>
                    <a:pt x="1426" y="32"/>
                  </a:cubicBezTo>
                  <a:cubicBezTo>
                    <a:pt x="1406" y="35"/>
                    <a:pt x="1406" y="35"/>
                    <a:pt x="1406" y="35"/>
                  </a:cubicBezTo>
                  <a:cubicBezTo>
                    <a:pt x="1395" y="33"/>
                    <a:pt x="1395" y="33"/>
                    <a:pt x="1395" y="33"/>
                  </a:cubicBezTo>
                  <a:cubicBezTo>
                    <a:pt x="1369" y="24"/>
                    <a:pt x="1369" y="24"/>
                    <a:pt x="1369" y="24"/>
                  </a:cubicBezTo>
                  <a:cubicBezTo>
                    <a:pt x="1363" y="20"/>
                    <a:pt x="1363" y="20"/>
                    <a:pt x="1363" y="20"/>
                  </a:cubicBezTo>
                  <a:cubicBezTo>
                    <a:pt x="1359" y="11"/>
                    <a:pt x="1359" y="11"/>
                    <a:pt x="1359" y="11"/>
                  </a:cubicBezTo>
                  <a:cubicBezTo>
                    <a:pt x="1356" y="7"/>
                    <a:pt x="1356" y="7"/>
                    <a:pt x="1356" y="7"/>
                  </a:cubicBezTo>
                  <a:cubicBezTo>
                    <a:pt x="1353" y="4"/>
                    <a:pt x="1353" y="4"/>
                    <a:pt x="1353" y="4"/>
                  </a:cubicBezTo>
                  <a:cubicBezTo>
                    <a:pt x="1347" y="5"/>
                    <a:pt x="1347" y="5"/>
                    <a:pt x="1347" y="5"/>
                  </a:cubicBezTo>
                  <a:cubicBezTo>
                    <a:pt x="1331" y="9"/>
                    <a:pt x="1331" y="9"/>
                    <a:pt x="1331" y="9"/>
                  </a:cubicBezTo>
                  <a:cubicBezTo>
                    <a:pt x="1328" y="11"/>
                    <a:pt x="1328" y="11"/>
                    <a:pt x="1328" y="11"/>
                  </a:cubicBezTo>
                  <a:cubicBezTo>
                    <a:pt x="1326" y="12"/>
                    <a:pt x="1326" y="12"/>
                    <a:pt x="1326" y="12"/>
                  </a:cubicBezTo>
                  <a:cubicBezTo>
                    <a:pt x="1321" y="19"/>
                    <a:pt x="1321" y="19"/>
                    <a:pt x="1321" y="19"/>
                  </a:cubicBezTo>
                  <a:cubicBezTo>
                    <a:pt x="1317" y="22"/>
                    <a:pt x="1317" y="22"/>
                    <a:pt x="1317" y="22"/>
                  </a:cubicBezTo>
                  <a:cubicBezTo>
                    <a:pt x="1313" y="24"/>
                    <a:pt x="1313" y="24"/>
                    <a:pt x="1313" y="24"/>
                  </a:cubicBezTo>
                  <a:cubicBezTo>
                    <a:pt x="1308" y="24"/>
                    <a:pt x="1308" y="24"/>
                    <a:pt x="1308" y="24"/>
                  </a:cubicBezTo>
                  <a:cubicBezTo>
                    <a:pt x="1302" y="22"/>
                    <a:pt x="1302" y="22"/>
                    <a:pt x="1302" y="22"/>
                  </a:cubicBezTo>
                  <a:cubicBezTo>
                    <a:pt x="1299" y="20"/>
                    <a:pt x="1299" y="20"/>
                    <a:pt x="1299" y="20"/>
                  </a:cubicBezTo>
                  <a:cubicBezTo>
                    <a:pt x="1295" y="14"/>
                    <a:pt x="1295" y="14"/>
                    <a:pt x="1295" y="14"/>
                  </a:cubicBezTo>
                  <a:cubicBezTo>
                    <a:pt x="1293" y="13"/>
                    <a:pt x="1293" y="13"/>
                    <a:pt x="1293" y="13"/>
                  </a:cubicBezTo>
                  <a:cubicBezTo>
                    <a:pt x="1290" y="13"/>
                    <a:pt x="1290" y="13"/>
                    <a:pt x="1290" y="13"/>
                  </a:cubicBezTo>
                  <a:cubicBezTo>
                    <a:pt x="1287" y="14"/>
                    <a:pt x="1287" y="14"/>
                    <a:pt x="1287" y="14"/>
                  </a:cubicBezTo>
                  <a:cubicBezTo>
                    <a:pt x="1281" y="16"/>
                    <a:pt x="1281" y="16"/>
                    <a:pt x="1281" y="16"/>
                  </a:cubicBezTo>
                  <a:cubicBezTo>
                    <a:pt x="1279" y="18"/>
                    <a:pt x="1279" y="18"/>
                    <a:pt x="1279" y="18"/>
                  </a:cubicBezTo>
                  <a:cubicBezTo>
                    <a:pt x="1277" y="21"/>
                    <a:pt x="1277" y="21"/>
                    <a:pt x="1277" y="21"/>
                  </a:cubicBezTo>
                  <a:cubicBezTo>
                    <a:pt x="1277" y="24"/>
                    <a:pt x="1277" y="24"/>
                    <a:pt x="1277" y="24"/>
                  </a:cubicBezTo>
                  <a:cubicBezTo>
                    <a:pt x="1277" y="29"/>
                    <a:pt x="1277" y="29"/>
                    <a:pt x="1277" y="29"/>
                  </a:cubicBezTo>
                  <a:cubicBezTo>
                    <a:pt x="1276" y="31"/>
                    <a:pt x="1276" y="31"/>
                    <a:pt x="1276" y="31"/>
                  </a:cubicBezTo>
                  <a:cubicBezTo>
                    <a:pt x="1274" y="32"/>
                    <a:pt x="1274" y="32"/>
                    <a:pt x="1274" y="32"/>
                  </a:cubicBezTo>
                  <a:cubicBezTo>
                    <a:pt x="1270" y="32"/>
                    <a:pt x="1270" y="32"/>
                    <a:pt x="1270" y="32"/>
                  </a:cubicBezTo>
                  <a:cubicBezTo>
                    <a:pt x="1262" y="29"/>
                    <a:pt x="1262" y="29"/>
                    <a:pt x="1262" y="29"/>
                  </a:cubicBezTo>
                  <a:cubicBezTo>
                    <a:pt x="1259" y="27"/>
                    <a:pt x="1259" y="27"/>
                    <a:pt x="1259" y="27"/>
                  </a:cubicBezTo>
                  <a:cubicBezTo>
                    <a:pt x="1257" y="22"/>
                    <a:pt x="1257" y="22"/>
                    <a:pt x="1257" y="22"/>
                  </a:cubicBezTo>
                  <a:cubicBezTo>
                    <a:pt x="1256" y="18"/>
                    <a:pt x="1256" y="18"/>
                    <a:pt x="1256" y="18"/>
                  </a:cubicBezTo>
                  <a:cubicBezTo>
                    <a:pt x="1254" y="17"/>
                    <a:pt x="1254" y="17"/>
                    <a:pt x="1254" y="17"/>
                  </a:cubicBezTo>
                  <a:cubicBezTo>
                    <a:pt x="1250" y="16"/>
                    <a:pt x="1250" y="16"/>
                    <a:pt x="1250" y="16"/>
                  </a:cubicBezTo>
                  <a:cubicBezTo>
                    <a:pt x="1216" y="24"/>
                    <a:pt x="1216" y="24"/>
                    <a:pt x="1216" y="24"/>
                  </a:cubicBezTo>
                  <a:cubicBezTo>
                    <a:pt x="1211" y="24"/>
                    <a:pt x="1211" y="24"/>
                    <a:pt x="1211" y="24"/>
                  </a:cubicBezTo>
                  <a:cubicBezTo>
                    <a:pt x="1205" y="22"/>
                    <a:pt x="1205" y="22"/>
                    <a:pt x="1205" y="22"/>
                  </a:cubicBezTo>
                  <a:cubicBezTo>
                    <a:pt x="1202" y="20"/>
                    <a:pt x="1202" y="20"/>
                    <a:pt x="1202" y="20"/>
                  </a:cubicBezTo>
                  <a:cubicBezTo>
                    <a:pt x="1195" y="14"/>
                    <a:pt x="1195" y="14"/>
                    <a:pt x="1195" y="14"/>
                  </a:cubicBezTo>
                  <a:cubicBezTo>
                    <a:pt x="1189" y="13"/>
                    <a:pt x="1189" y="13"/>
                    <a:pt x="1189" y="13"/>
                  </a:cubicBezTo>
                  <a:cubicBezTo>
                    <a:pt x="1180" y="12"/>
                    <a:pt x="1180" y="12"/>
                    <a:pt x="1180" y="12"/>
                  </a:cubicBezTo>
                  <a:cubicBezTo>
                    <a:pt x="1153" y="13"/>
                    <a:pt x="1153" y="13"/>
                    <a:pt x="1153" y="13"/>
                  </a:cubicBezTo>
                  <a:cubicBezTo>
                    <a:pt x="1147" y="14"/>
                    <a:pt x="1147" y="14"/>
                    <a:pt x="1147" y="14"/>
                  </a:cubicBezTo>
                  <a:cubicBezTo>
                    <a:pt x="1143" y="17"/>
                    <a:pt x="1143" y="17"/>
                    <a:pt x="1143" y="17"/>
                  </a:cubicBezTo>
                  <a:cubicBezTo>
                    <a:pt x="1133" y="24"/>
                    <a:pt x="1133" y="24"/>
                    <a:pt x="1133" y="24"/>
                  </a:cubicBezTo>
                  <a:cubicBezTo>
                    <a:pt x="1127" y="27"/>
                    <a:pt x="1127" y="27"/>
                    <a:pt x="1127" y="27"/>
                  </a:cubicBezTo>
                  <a:cubicBezTo>
                    <a:pt x="1122" y="28"/>
                    <a:pt x="1122" y="28"/>
                    <a:pt x="1122" y="28"/>
                  </a:cubicBezTo>
                  <a:cubicBezTo>
                    <a:pt x="1115" y="27"/>
                    <a:pt x="1115" y="27"/>
                    <a:pt x="1115" y="27"/>
                  </a:cubicBezTo>
                  <a:cubicBezTo>
                    <a:pt x="1107" y="23"/>
                    <a:pt x="1107" y="23"/>
                    <a:pt x="1107" y="23"/>
                  </a:cubicBezTo>
                  <a:cubicBezTo>
                    <a:pt x="1103" y="22"/>
                    <a:pt x="1103" y="22"/>
                    <a:pt x="1103" y="22"/>
                  </a:cubicBezTo>
                  <a:cubicBezTo>
                    <a:pt x="1094" y="24"/>
                    <a:pt x="1094" y="24"/>
                    <a:pt x="1094" y="24"/>
                  </a:cubicBezTo>
                  <a:cubicBezTo>
                    <a:pt x="1088" y="25"/>
                    <a:pt x="1088" y="25"/>
                    <a:pt x="1088" y="25"/>
                  </a:cubicBezTo>
                  <a:cubicBezTo>
                    <a:pt x="1084" y="28"/>
                    <a:pt x="1084" y="28"/>
                    <a:pt x="1084" y="28"/>
                  </a:cubicBezTo>
                  <a:cubicBezTo>
                    <a:pt x="1079" y="31"/>
                    <a:pt x="1079" y="31"/>
                    <a:pt x="1079" y="31"/>
                  </a:cubicBezTo>
                  <a:cubicBezTo>
                    <a:pt x="1073" y="32"/>
                    <a:pt x="1073" y="32"/>
                    <a:pt x="1073" y="32"/>
                  </a:cubicBezTo>
                  <a:cubicBezTo>
                    <a:pt x="1069" y="31"/>
                    <a:pt x="1069" y="31"/>
                    <a:pt x="1069" y="31"/>
                  </a:cubicBezTo>
                  <a:cubicBezTo>
                    <a:pt x="1037" y="22"/>
                    <a:pt x="1037" y="22"/>
                    <a:pt x="1037" y="22"/>
                  </a:cubicBezTo>
                  <a:cubicBezTo>
                    <a:pt x="1023" y="12"/>
                    <a:pt x="1023" y="12"/>
                    <a:pt x="1023" y="12"/>
                  </a:cubicBezTo>
                  <a:cubicBezTo>
                    <a:pt x="1012" y="11"/>
                    <a:pt x="1012" y="11"/>
                    <a:pt x="1012" y="11"/>
                  </a:cubicBezTo>
                  <a:cubicBezTo>
                    <a:pt x="1005" y="0"/>
                    <a:pt x="1005" y="0"/>
                    <a:pt x="1005" y="0"/>
                  </a:cubicBezTo>
                  <a:cubicBezTo>
                    <a:pt x="993" y="0"/>
                    <a:pt x="993" y="0"/>
                    <a:pt x="993" y="0"/>
                  </a:cubicBezTo>
                  <a:cubicBezTo>
                    <a:pt x="1006" y="24"/>
                    <a:pt x="1006" y="24"/>
                    <a:pt x="1006" y="24"/>
                  </a:cubicBezTo>
                  <a:cubicBezTo>
                    <a:pt x="969" y="49"/>
                    <a:pt x="969" y="49"/>
                    <a:pt x="969" y="49"/>
                  </a:cubicBezTo>
                  <a:cubicBezTo>
                    <a:pt x="970" y="115"/>
                    <a:pt x="970" y="115"/>
                    <a:pt x="970" y="115"/>
                  </a:cubicBezTo>
                  <a:cubicBezTo>
                    <a:pt x="1018" y="125"/>
                    <a:pt x="1018" y="125"/>
                    <a:pt x="1018" y="125"/>
                  </a:cubicBezTo>
                  <a:cubicBezTo>
                    <a:pt x="978" y="151"/>
                    <a:pt x="978" y="151"/>
                    <a:pt x="978" y="151"/>
                  </a:cubicBezTo>
                  <a:cubicBezTo>
                    <a:pt x="969" y="142"/>
                    <a:pt x="969" y="142"/>
                    <a:pt x="969" y="142"/>
                  </a:cubicBezTo>
                  <a:cubicBezTo>
                    <a:pt x="927" y="173"/>
                    <a:pt x="927" y="173"/>
                    <a:pt x="927" y="173"/>
                  </a:cubicBezTo>
                  <a:cubicBezTo>
                    <a:pt x="941" y="186"/>
                    <a:pt x="941" y="186"/>
                    <a:pt x="941" y="186"/>
                  </a:cubicBezTo>
                  <a:cubicBezTo>
                    <a:pt x="868" y="201"/>
                    <a:pt x="868" y="201"/>
                    <a:pt x="868" y="201"/>
                  </a:cubicBezTo>
                  <a:cubicBezTo>
                    <a:pt x="825" y="187"/>
                    <a:pt x="825" y="187"/>
                    <a:pt x="825" y="187"/>
                  </a:cubicBezTo>
                  <a:cubicBezTo>
                    <a:pt x="821" y="145"/>
                    <a:pt x="821" y="145"/>
                    <a:pt x="821" y="145"/>
                  </a:cubicBezTo>
                  <a:cubicBezTo>
                    <a:pt x="826" y="140"/>
                    <a:pt x="826" y="140"/>
                    <a:pt x="826" y="140"/>
                  </a:cubicBezTo>
                  <a:cubicBezTo>
                    <a:pt x="833" y="125"/>
                    <a:pt x="833" y="125"/>
                    <a:pt x="833" y="125"/>
                  </a:cubicBezTo>
                  <a:cubicBezTo>
                    <a:pt x="827" y="123"/>
                    <a:pt x="827" y="123"/>
                    <a:pt x="827" y="123"/>
                  </a:cubicBezTo>
                  <a:cubicBezTo>
                    <a:pt x="817" y="125"/>
                    <a:pt x="817" y="125"/>
                    <a:pt x="817" y="125"/>
                  </a:cubicBezTo>
                  <a:cubicBezTo>
                    <a:pt x="667" y="166"/>
                    <a:pt x="667" y="166"/>
                    <a:pt x="667" y="166"/>
                  </a:cubicBezTo>
                  <a:cubicBezTo>
                    <a:pt x="639" y="216"/>
                    <a:pt x="639" y="216"/>
                    <a:pt x="639" y="216"/>
                  </a:cubicBezTo>
                  <a:cubicBezTo>
                    <a:pt x="532" y="217"/>
                    <a:pt x="532" y="217"/>
                    <a:pt x="532" y="217"/>
                  </a:cubicBezTo>
                  <a:cubicBezTo>
                    <a:pt x="486" y="172"/>
                    <a:pt x="486" y="172"/>
                    <a:pt x="486" y="172"/>
                  </a:cubicBezTo>
                  <a:cubicBezTo>
                    <a:pt x="393" y="174"/>
                    <a:pt x="393" y="174"/>
                    <a:pt x="393" y="174"/>
                  </a:cubicBezTo>
                  <a:cubicBezTo>
                    <a:pt x="344" y="193"/>
                    <a:pt x="344" y="193"/>
                    <a:pt x="344" y="193"/>
                  </a:cubicBezTo>
                  <a:cubicBezTo>
                    <a:pt x="318" y="179"/>
                    <a:pt x="318" y="179"/>
                    <a:pt x="318" y="179"/>
                  </a:cubicBezTo>
                  <a:cubicBezTo>
                    <a:pt x="277" y="200"/>
                    <a:pt x="277" y="200"/>
                    <a:pt x="277" y="200"/>
                  </a:cubicBezTo>
                  <a:cubicBezTo>
                    <a:pt x="261" y="168"/>
                    <a:pt x="261" y="168"/>
                    <a:pt x="261" y="168"/>
                  </a:cubicBezTo>
                  <a:cubicBezTo>
                    <a:pt x="234" y="205"/>
                    <a:pt x="234" y="205"/>
                    <a:pt x="234" y="205"/>
                  </a:cubicBezTo>
                  <a:cubicBezTo>
                    <a:pt x="225" y="165"/>
                    <a:pt x="225" y="165"/>
                    <a:pt x="225" y="165"/>
                  </a:cubicBezTo>
                  <a:cubicBezTo>
                    <a:pt x="200" y="166"/>
                    <a:pt x="200" y="166"/>
                    <a:pt x="200" y="166"/>
                  </a:cubicBezTo>
                  <a:cubicBezTo>
                    <a:pt x="197" y="294"/>
                    <a:pt x="197" y="294"/>
                    <a:pt x="197" y="294"/>
                  </a:cubicBezTo>
                  <a:cubicBezTo>
                    <a:pt x="82" y="293"/>
                    <a:pt x="82" y="293"/>
                    <a:pt x="82" y="293"/>
                  </a:cubicBezTo>
                  <a:cubicBezTo>
                    <a:pt x="68" y="299"/>
                    <a:pt x="68" y="299"/>
                    <a:pt x="68" y="299"/>
                  </a:cubicBezTo>
                  <a:cubicBezTo>
                    <a:pt x="71" y="296"/>
                    <a:pt x="54" y="302"/>
                    <a:pt x="44" y="303"/>
                  </a:cubicBezTo>
                  <a:cubicBezTo>
                    <a:pt x="44" y="305"/>
                    <a:pt x="44" y="307"/>
                    <a:pt x="44" y="308"/>
                  </a:cubicBezTo>
                  <a:cubicBezTo>
                    <a:pt x="44" y="316"/>
                    <a:pt x="43" y="314"/>
                    <a:pt x="38" y="319"/>
                  </a:cubicBezTo>
                  <a:cubicBezTo>
                    <a:pt x="33" y="324"/>
                    <a:pt x="9" y="349"/>
                    <a:pt x="9" y="349"/>
                  </a:cubicBezTo>
                  <a:cubicBezTo>
                    <a:pt x="8" y="351"/>
                    <a:pt x="8" y="397"/>
                    <a:pt x="12" y="399"/>
                  </a:cubicBezTo>
                  <a:cubicBezTo>
                    <a:pt x="16" y="401"/>
                    <a:pt x="28" y="394"/>
                    <a:pt x="33" y="393"/>
                  </a:cubicBezTo>
                  <a:cubicBezTo>
                    <a:pt x="38" y="393"/>
                    <a:pt x="44" y="386"/>
                    <a:pt x="46" y="388"/>
                  </a:cubicBezTo>
                  <a:cubicBezTo>
                    <a:pt x="48" y="390"/>
                    <a:pt x="31" y="413"/>
                    <a:pt x="28" y="414"/>
                  </a:cubicBezTo>
                  <a:cubicBezTo>
                    <a:pt x="25" y="415"/>
                    <a:pt x="18" y="403"/>
                    <a:pt x="16" y="403"/>
                  </a:cubicBezTo>
                  <a:cubicBezTo>
                    <a:pt x="13" y="403"/>
                    <a:pt x="14" y="415"/>
                    <a:pt x="11" y="418"/>
                  </a:cubicBezTo>
                  <a:cubicBezTo>
                    <a:pt x="8" y="421"/>
                    <a:pt x="0" y="427"/>
                    <a:pt x="3" y="430"/>
                  </a:cubicBezTo>
                  <a:cubicBezTo>
                    <a:pt x="5" y="434"/>
                    <a:pt x="30" y="446"/>
                    <a:pt x="34" y="446"/>
                  </a:cubicBezTo>
                  <a:cubicBezTo>
                    <a:pt x="37" y="446"/>
                    <a:pt x="55" y="434"/>
                    <a:pt x="58" y="427"/>
                  </a:cubicBezTo>
                  <a:cubicBezTo>
                    <a:pt x="62" y="420"/>
                    <a:pt x="78" y="402"/>
                    <a:pt x="79" y="397"/>
                  </a:cubicBezTo>
                  <a:cubicBezTo>
                    <a:pt x="80" y="393"/>
                    <a:pt x="79" y="350"/>
                    <a:pt x="81" y="347"/>
                  </a:cubicBezTo>
                  <a:cubicBezTo>
                    <a:pt x="82" y="344"/>
                    <a:pt x="93" y="334"/>
                    <a:pt x="97" y="334"/>
                  </a:cubicBezTo>
                  <a:cubicBezTo>
                    <a:pt x="101" y="333"/>
                    <a:pt x="130" y="333"/>
                    <a:pt x="130" y="332"/>
                  </a:cubicBezTo>
                  <a:cubicBezTo>
                    <a:pt x="130" y="330"/>
                    <a:pt x="135" y="310"/>
                    <a:pt x="135" y="306"/>
                  </a:cubicBezTo>
                  <a:cubicBezTo>
                    <a:pt x="134" y="301"/>
                    <a:pt x="140" y="304"/>
                    <a:pt x="142" y="310"/>
                  </a:cubicBezTo>
                  <a:cubicBezTo>
                    <a:pt x="144" y="316"/>
                    <a:pt x="147" y="321"/>
                    <a:pt x="145" y="324"/>
                  </a:cubicBezTo>
                  <a:cubicBezTo>
                    <a:pt x="143" y="328"/>
                    <a:pt x="130" y="348"/>
                    <a:pt x="128" y="348"/>
                  </a:cubicBezTo>
                  <a:cubicBezTo>
                    <a:pt x="126" y="349"/>
                    <a:pt x="95" y="350"/>
                    <a:pt x="91" y="354"/>
                  </a:cubicBezTo>
                  <a:cubicBezTo>
                    <a:pt x="87" y="359"/>
                    <a:pt x="87" y="378"/>
                    <a:pt x="89" y="382"/>
                  </a:cubicBezTo>
                  <a:cubicBezTo>
                    <a:pt x="90" y="386"/>
                    <a:pt x="101" y="385"/>
                    <a:pt x="104" y="383"/>
                  </a:cubicBezTo>
                  <a:cubicBezTo>
                    <a:pt x="107" y="381"/>
                    <a:pt x="123" y="367"/>
                    <a:pt x="127" y="361"/>
                  </a:cubicBezTo>
                  <a:cubicBezTo>
                    <a:pt x="131" y="356"/>
                    <a:pt x="144" y="343"/>
                    <a:pt x="147" y="341"/>
                  </a:cubicBezTo>
                  <a:cubicBezTo>
                    <a:pt x="151" y="340"/>
                    <a:pt x="196" y="328"/>
                    <a:pt x="201" y="328"/>
                  </a:cubicBezTo>
                  <a:cubicBezTo>
                    <a:pt x="205" y="329"/>
                    <a:pt x="211" y="337"/>
                    <a:pt x="209" y="341"/>
                  </a:cubicBezTo>
                  <a:cubicBezTo>
                    <a:pt x="208" y="344"/>
                    <a:pt x="164" y="352"/>
                    <a:pt x="160" y="359"/>
                  </a:cubicBezTo>
                  <a:cubicBezTo>
                    <a:pt x="156" y="366"/>
                    <a:pt x="159" y="375"/>
                    <a:pt x="157" y="378"/>
                  </a:cubicBezTo>
                  <a:cubicBezTo>
                    <a:pt x="154" y="381"/>
                    <a:pt x="122" y="398"/>
                    <a:pt x="118" y="402"/>
                  </a:cubicBezTo>
                  <a:cubicBezTo>
                    <a:pt x="115" y="406"/>
                    <a:pt x="109" y="432"/>
                    <a:pt x="107" y="433"/>
                  </a:cubicBezTo>
                  <a:cubicBezTo>
                    <a:pt x="105" y="433"/>
                    <a:pt x="92" y="430"/>
                    <a:pt x="90" y="434"/>
                  </a:cubicBezTo>
                  <a:cubicBezTo>
                    <a:pt x="88" y="439"/>
                    <a:pt x="88" y="458"/>
                    <a:pt x="90" y="459"/>
                  </a:cubicBezTo>
                  <a:cubicBezTo>
                    <a:pt x="92" y="461"/>
                    <a:pt x="104" y="459"/>
                    <a:pt x="106" y="462"/>
                  </a:cubicBezTo>
                  <a:cubicBezTo>
                    <a:pt x="108" y="464"/>
                    <a:pt x="120" y="488"/>
                    <a:pt x="120" y="493"/>
                  </a:cubicBezTo>
                  <a:cubicBezTo>
                    <a:pt x="120" y="497"/>
                    <a:pt x="121" y="512"/>
                    <a:pt x="119" y="513"/>
                  </a:cubicBezTo>
                  <a:cubicBezTo>
                    <a:pt x="116" y="514"/>
                    <a:pt x="115" y="516"/>
                    <a:pt x="118" y="520"/>
                  </a:cubicBezTo>
                  <a:cubicBezTo>
                    <a:pt x="121" y="524"/>
                    <a:pt x="138" y="530"/>
                    <a:pt x="138" y="533"/>
                  </a:cubicBezTo>
                  <a:cubicBezTo>
                    <a:pt x="138" y="535"/>
                    <a:pt x="138" y="543"/>
                    <a:pt x="137" y="544"/>
                  </a:cubicBezTo>
                  <a:cubicBezTo>
                    <a:pt x="135" y="546"/>
                    <a:pt x="119" y="552"/>
                    <a:pt x="119" y="555"/>
                  </a:cubicBezTo>
                  <a:cubicBezTo>
                    <a:pt x="120" y="559"/>
                    <a:pt x="153" y="583"/>
                    <a:pt x="156" y="589"/>
                  </a:cubicBezTo>
                  <a:cubicBezTo>
                    <a:pt x="159" y="594"/>
                    <a:pt x="155" y="602"/>
                    <a:pt x="159" y="603"/>
                  </a:cubicBezTo>
                  <a:cubicBezTo>
                    <a:pt x="163" y="605"/>
                    <a:pt x="183" y="615"/>
                    <a:pt x="200" y="628"/>
                  </a:cubicBezTo>
                  <a:cubicBezTo>
                    <a:pt x="218" y="641"/>
                    <a:pt x="271" y="675"/>
                    <a:pt x="277" y="678"/>
                  </a:cubicBezTo>
                  <a:cubicBezTo>
                    <a:pt x="283" y="680"/>
                    <a:pt x="306" y="692"/>
                    <a:pt x="319" y="703"/>
                  </a:cubicBezTo>
                  <a:cubicBezTo>
                    <a:pt x="333" y="713"/>
                    <a:pt x="333" y="716"/>
                    <a:pt x="344" y="719"/>
                  </a:cubicBezTo>
                  <a:cubicBezTo>
                    <a:pt x="355" y="722"/>
                    <a:pt x="382" y="728"/>
                    <a:pt x="387" y="727"/>
                  </a:cubicBezTo>
                  <a:cubicBezTo>
                    <a:pt x="393" y="727"/>
                    <a:pt x="405" y="723"/>
                    <a:pt x="408" y="725"/>
                  </a:cubicBezTo>
                  <a:cubicBezTo>
                    <a:pt x="411" y="727"/>
                    <a:pt x="428" y="743"/>
                    <a:pt x="434" y="743"/>
                  </a:cubicBezTo>
                  <a:cubicBezTo>
                    <a:pt x="440" y="743"/>
                    <a:pt x="447" y="743"/>
                    <a:pt x="454" y="742"/>
                  </a:cubicBezTo>
                  <a:cubicBezTo>
                    <a:pt x="460" y="742"/>
                    <a:pt x="476" y="747"/>
                    <a:pt x="479" y="749"/>
                  </a:cubicBezTo>
                  <a:cubicBezTo>
                    <a:pt x="482" y="751"/>
                    <a:pt x="483" y="753"/>
                    <a:pt x="489" y="751"/>
                  </a:cubicBezTo>
                  <a:cubicBezTo>
                    <a:pt x="495" y="749"/>
                    <a:pt x="496" y="738"/>
                    <a:pt x="493" y="725"/>
                  </a:cubicBezTo>
                  <a:cubicBezTo>
                    <a:pt x="490" y="712"/>
                    <a:pt x="486" y="697"/>
                    <a:pt x="485" y="693"/>
                  </a:cubicBezTo>
                  <a:cubicBezTo>
                    <a:pt x="485" y="690"/>
                    <a:pt x="479" y="662"/>
                    <a:pt x="481" y="661"/>
                  </a:cubicBezTo>
                  <a:cubicBezTo>
                    <a:pt x="482" y="660"/>
                    <a:pt x="495" y="700"/>
                    <a:pt x="500" y="726"/>
                  </a:cubicBezTo>
                  <a:cubicBezTo>
                    <a:pt x="505" y="751"/>
                    <a:pt x="505" y="759"/>
                    <a:pt x="513" y="761"/>
                  </a:cubicBezTo>
                  <a:cubicBezTo>
                    <a:pt x="521" y="763"/>
                    <a:pt x="523" y="754"/>
                    <a:pt x="539" y="741"/>
                  </a:cubicBezTo>
                  <a:cubicBezTo>
                    <a:pt x="555" y="728"/>
                    <a:pt x="585" y="709"/>
                    <a:pt x="591" y="709"/>
                  </a:cubicBezTo>
                  <a:cubicBezTo>
                    <a:pt x="596" y="709"/>
                    <a:pt x="658" y="699"/>
                    <a:pt x="669" y="693"/>
                  </a:cubicBezTo>
                  <a:cubicBezTo>
                    <a:pt x="680" y="688"/>
                    <a:pt x="701" y="672"/>
                    <a:pt x="708" y="672"/>
                  </a:cubicBezTo>
                  <a:cubicBezTo>
                    <a:pt x="715" y="671"/>
                    <a:pt x="722" y="680"/>
                    <a:pt x="728" y="680"/>
                  </a:cubicBezTo>
                  <a:cubicBezTo>
                    <a:pt x="733" y="681"/>
                    <a:pt x="759" y="680"/>
                    <a:pt x="760" y="680"/>
                  </a:cubicBezTo>
                  <a:cubicBezTo>
                    <a:pt x="762" y="679"/>
                    <a:pt x="760" y="640"/>
                    <a:pt x="762" y="640"/>
                  </a:cubicBezTo>
                  <a:cubicBezTo>
                    <a:pt x="763" y="640"/>
                    <a:pt x="765" y="659"/>
                    <a:pt x="770" y="659"/>
                  </a:cubicBezTo>
                  <a:cubicBezTo>
                    <a:pt x="776" y="659"/>
                    <a:pt x="790" y="633"/>
                    <a:pt x="792" y="632"/>
                  </a:cubicBezTo>
                  <a:cubicBezTo>
                    <a:pt x="793" y="632"/>
                    <a:pt x="791" y="668"/>
                    <a:pt x="789" y="669"/>
                  </a:cubicBezTo>
                  <a:cubicBezTo>
                    <a:pt x="786" y="670"/>
                    <a:pt x="764" y="685"/>
                    <a:pt x="758" y="695"/>
                  </a:cubicBezTo>
                  <a:cubicBezTo>
                    <a:pt x="752" y="705"/>
                    <a:pt x="736" y="742"/>
                    <a:pt x="732" y="748"/>
                  </a:cubicBezTo>
                  <a:cubicBezTo>
                    <a:pt x="729" y="753"/>
                    <a:pt x="701" y="789"/>
                    <a:pt x="696" y="803"/>
                  </a:cubicBezTo>
                  <a:cubicBezTo>
                    <a:pt x="691" y="817"/>
                    <a:pt x="691" y="825"/>
                    <a:pt x="688" y="826"/>
                  </a:cubicBezTo>
                  <a:cubicBezTo>
                    <a:pt x="686" y="826"/>
                    <a:pt x="631" y="828"/>
                    <a:pt x="623" y="832"/>
                  </a:cubicBezTo>
                  <a:cubicBezTo>
                    <a:pt x="616" y="836"/>
                    <a:pt x="587" y="864"/>
                    <a:pt x="585" y="865"/>
                  </a:cubicBezTo>
                  <a:cubicBezTo>
                    <a:pt x="582" y="865"/>
                    <a:pt x="566" y="885"/>
                    <a:pt x="561" y="884"/>
                  </a:cubicBezTo>
                  <a:cubicBezTo>
                    <a:pt x="556" y="883"/>
                    <a:pt x="536" y="863"/>
                    <a:pt x="531" y="863"/>
                  </a:cubicBezTo>
                  <a:cubicBezTo>
                    <a:pt x="526" y="863"/>
                    <a:pt x="532" y="854"/>
                    <a:pt x="529" y="853"/>
                  </a:cubicBezTo>
                  <a:cubicBezTo>
                    <a:pt x="526" y="852"/>
                    <a:pt x="520" y="857"/>
                    <a:pt x="518" y="861"/>
                  </a:cubicBezTo>
                  <a:cubicBezTo>
                    <a:pt x="517" y="865"/>
                    <a:pt x="521" y="879"/>
                    <a:pt x="518" y="882"/>
                  </a:cubicBezTo>
                  <a:cubicBezTo>
                    <a:pt x="516" y="884"/>
                    <a:pt x="493" y="918"/>
                    <a:pt x="488" y="919"/>
                  </a:cubicBezTo>
                  <a:cubicBezTo>
                    <a:pt x="483" y="920"/>
                    <a:pt x="473" y="918"/>
                    <a:pt x="472" y="914"/>
                  </a:cubicBezTo>
                  <a:cubicBezTo>
                    <a:pt x="472" y="911"/>
                    <a:pt x="474" y="891"/>
                    <a:pt x="472" y="888"/>
                  </a:cubicBezTo>
                  <a:cubicBezTo>
                    <a:pt x="469" y="885"/>
                    <a:pt x="462" y="882"/>
                    <a:pt x="461" y="879"/>
                  </a:cubicBezTo>
                  <a:cubicBezTo>
                    <a:pt x="460" y="876"/>
                    <a:pt x="456" y="865"/>
                    <a:pt x="454" y="865"/>
                  </a:cubicBezTo>
                  <a:cubicBezTo>
                    <a:pt x="453" y="864"/>
                    <a:pt x="457" y="894"/>
                    <a:pt x="453" y="899"/>
                  </a:cubicBezTo>
                  <a:cubicBezTo>
                    <a:pt x="450" y="903"/>
                    <a:pt x="431" y="914"/>
                    <a:pt x="424" y="914"/>
                  </a:cubicBezTo>
                  <a:cubicBezTo>
                    <a:pt x="418" y="914"/>
                    <a:pt x="393" y="907"/>
                    <a:pt x="391" y="911"/>
                  </a:cubicBezTo>
                  <a:cubicBezTo>
                    <a:pt x="389" y="915"/>
                    <a:pt x="383" y="928"/>
                    <a:pt x="378" y="929"/>
                  </a:cubicBezTo>
                  <a:cubicBezTo>
                    <a:pt x="374" y="931"/>
                    <a:pt x="344" y="933"/>
                    <a:pt x="341" y="926"/>
                  </a:cubicBezTo>
                  <a:cubicBezTo>
                    <a:pt x="339" y="919"/>
                    <a:pt x="339" y="900"/>
                    <a:pt x="342" y="896"/>
                  </a:cubicBezTo>
                  <a:cubicBezTo>
                    <a:pt x="344" y="892"/>
                    <a:pt x="350" y="884"/>
                    <a:pt x="347" y="881"/>
                  </a:cubicBezTo>
                  <a:cubicBezTo>
                    <a:pt x="344" y="878"/>
                    <a:pt x="333" y="880"/>
                    <a:pt x="327" y="882"/>
                  </a:cubicBezTo>
                  <a:cubicBezTo>
                    <a:pt x="321" y="884"/>
                    <a:pt x="305" y="889"/>
                    <a:pt x="304" y="885"/>
                  </a:cubicBezTo>
                  <a:cubicBezTo>
                    <a:pt x="303" y="882"/>
                    <a:pt x="298" y="867"/>
                    <a:pt x="305" y="858"/>
                  </a:cubicBezTo>
                  <a:cubicBezTo>
                    <a:pt x="312" y="849"/>
                    <a:pt x="288" y="863"/>
                    <a:pt x="277" y="879"/>
                  </a:cubicBezTo>
                  <a:cubicBezTo>
                    <a:pt x="266" y="894"/>
                    <a:pt x="257" y="903"/>
                    <a:pt x="259" y="918"/>
                  </a:cubicBezTo>
                  <a:cubicBezTo>
                    <a:pt x="262" y="932"/>
                    <a:pt x="263" y="943"/>
                    <a:pt x="281" y="963"/>
                  </a:cubicBezTo>
                  <a:cubicBezTo>
                    <a:pt x="298" y="983"/>
                    <a:pt x="389" y="1090"/>
                    <a:pt x="400" y="1092"/>
                  </a:cubicBezTo>
                  <a:cubicBezTo>
                    <a:pt x="410" y="1093"/>
                    <a:pt x="410" y="1092"/>
                    <a:pt x="410" y="1084"/>
                  </a:cubicBezTo>
                  <a:cubicBezTo>
                    <a:pt x="411" y="1076"/>
                    <a:pt x="420" y="1066"/>
                    <a:pt x="425" y="1066"/>
                  </a:cubicBezTo>
                  <a:cubicBezTo>
                    <a:pt x="430" y="1066"/>
                    <a:pt x="430" y="1068"/>
                    <a:pt x="425" y="1079"/>
                  </a:cubicBezTo>
                  <a:cubicBezTo>
                    <a:pt x="419" y="1090"/>
                    <a:pt x="415" y="1100"/>
                    <a:pt x="418" y="1108"/>
                  </a:cubicBezTo>
                  <a:cubicBezTo>
                    <a:pt x="420" y="1116"/>
                    <a:pt x="475" y="1159"/>
                    <a:pt x="482" y="1168"/>
                  </a:cubicBezTo>
                  <a:cubicBezTo>
                    <a:pt x="489" y="1176"/>
                    <a:pt x="538" y="1220"/>
                    <a:pt x="540" y="1225"/>
                  </a:cubicBezTo>
                  <a:cubicBezTo>
                    <a:pt x="543" y="1230"/>
                    <a:pt x="554" y="1237"/>
                    <a:pt x="556" y="1240"/>
                  </a:cubicBezTo>
                  <a:cubicBezTo>
                    <a:pt x="558" y="1243"/>
                    <a:pt x="620" y="1319"/>
                    <a:pt x="626" y="1329"/>
                  </a:cubicBezTo>
                  <a:cubicBezTo>
                    <a:pt x="632" y="1338"/>
                    <a:pt x="664" y="1375"/>
                    <a:pt x="683" y="1389"/>
                  </a:cubicBezTo>
                  <a:cubicBezTo>
                    <a:pt x="702" y="1402"/>
                    <a:pt x="743" y="1436"/>
                    <a:pt x="770" y="1453"/>
                  </a:cubicBezTo>
                  <a:cubicBezTo>
                    <a:pt x="797" y="1470"/>
                    <a:pt x="819" y="1485"/>
                    <a:pt x="828" y="1488"/>
                  </a:cubicBezTo>
                  <a:cubicBezTo>
                    <a:pt x="837" y="1491"/>
                    <a:pt x="865" y="1502"/>
                    <a:pt x="876" y="1504"/>
                  </a:cubicBezTo>
                  <a:cubicBezTo>
                    <a:pt x="888" y="1506"/>
                    <a:pt x="897" y="1518"/>
                    <a:pt x="906" y="1519"/>
                  </a:cubicBezTo>
                  <a:cubicBezTo>
                    <a:pt x="914" y="1521"/>
                    <a:pt x="925" y="1516"/>
                    <a:pt x="933" y="1514"/>
                  </a:cubicBezTo>
                  <a:cubicBezTo>
                    <a:pt x="936" y="1513"/>
                    <a:pt x="940" y="1513"/>
                    <a:pt x="944" y="1512"/>
                  </a:cubicBezTo>
                  <a:cubicBezTo>
                    <a:pt x="944" y="1512"/>
                    <a:pt x="944" y="1512"/>
                    <a:pt x="944" y="1511"/>
                  </a:cubicBezTo>
                  <a:cubicBezTo>
                    <a:pt x="944" y="1511"/>
                    <a:pt x="944" y="1511"/>
                    <a:pt x="944" y="1511"/>
                  </a:cubicBezTo>
                  <a:cubicBezTo>
                    <a:pt x="944" y="1509"/>
                    <a:pt x="945" y="1506"/>
                    <a:pt x="946" y="1505"/>
                  </a:cubicBezTo>
                  <a:cubicBezTo>
                    <a:pt x="947" y="1504"/>
                    <a:pt x="950" y="1502"/>
                    <a:pt x="951" y="1502"/>
                  </a:cubicBezTo>
                  <a:cubicBezTo>
                    <a:pt x="952" y="1501"/>
                    <a:pt x="955" y="1502"/>
                    <a:pt x="957" y="1501"/>
                  </a:cubicBezTo>
                  <a:cubicBezTo>
                    <a:pt x="958" y="1501"/>
                    <a:pt x="961" y="1499"/>
                    <a:pt x="962" y="1499"/>
                  </a:cubicBezTo>
                  <a:cubicBezTo>
                    <a:pt x="964" y="1499"/>
                    <a:pt x="966" y="1500"/>
                    <a:pt x="968" y="1500"/>
                  </a:cubicBezTo>
                  <a:cubicBezTo>
                    <a:pt x="969" y="1500"/>
                    <a:pt x="972" y="1500"/>
                    <a:pt x="973" y="1500"/>
                  </a:cubicBezTo>
                  <a:cubicBezTo>
                    <a:pt x="974" y="1500"/>
                    <a:pt x="978" y="1499"/>
                    <a:pt x="980" y="1499"/>
                  </a:cubicBezTo>
                  <a:cubicBezTo>
                    <a:pt x="981" y="1498"/>
                    <a:pt x="983" y="1496"/>
                    <a:pt x="984" y="1496"/>
                  </a:cubicBezTo>
                  <a:cubicBezTo>
                    <a:pt x="985" y="1496"/>
                    <a:pt x="986" y="1496"/>
                    <a:pt x="987" y="1496"/>
                  </a:cubicBezTo>
                  <a:cubicBezTo>
                    <a:pt x="988" y="1496"/>
                    <a:pt x="989" y="1497"/>
                    <a:pt x="991" y="1498"/>
                  </a:cubicBezTo>
                  <a:cubicBezTo>
                    <a:pt x="991" y="1498"/>
                    <a:pt x="991" y="1499"/>
                    <a:pt x="992" y="1500"/>
                  </a:cubicBezTo>
                  <a:cubicBezTo>
                    <a:pt x="995" y="1499"/>
                    <a:pt x="1012" y="1498"/>
                    <a:pt x="1017" y="1497"/>
                  </a:cubicBezTo>
                  <a:cubicBezTo>
                    <a:pt x="1022" y="1496"/>
                    <a:pt x="1051" y="1478"/>
                    <a:pt x="1069" y="1471"/>
                  </a:cubicBezTo>
                  <a:cubicBezTo>
                    <a:pt x="1087" y="1465"/>
                    <a:pt x="1127" y="1448"/>
                    <a:pt x="1136" y="1447"/>
                  </a:cubicBezTo>
                  <a:cubicBezTo>
                    <a:pt x="1144" y="1445"/>
                    <a:pt x="1144" y="1428"/>
                    <a:pt x="1153" y="1424"/>
                  </a:cubicBezTo>
                  <a:cubicBezTo>
                    <a:pt x="1162" y="1420"/>
                    <a:pt x="1226" y="1398"/>
                    <a:pt x="1244" y="1390"/>
                  </a:cubicBezTo>
                  <a:cubicBezTo>
                    <a:pt x="1263" y="1381"/>
                    <a:pt x="1319" y="1350"/>
                    <a:pt x="1332" y="1341"/>
                  </a:cubicBezTo>
                  <a:cubicBezTo>
                    <a:pt x="1346" y="1332"/>
                    <a:pt x="1355" y="1334"/>
                    <a:pt x="1356" y="1325"/>
                  </a:cubicBezTo>
                  <a:cubicBezTo>
                    <a:pt x="1357" y="1316"/>
                    <a:pt x="1356" y="1297"/>
                    <a:pt x="1353" y="1295"/>
                  </a:cubicBezTo>
                  <a:cubicBezTo>
                    <a:pt x="1350" y="1293"/>
                    <a:pt x="1344" y="1291"/>
                    <a:pt x="1347" y="1288"/>
                  </a:cubicBezTo>
                  <a:cubicBezTo>
                    <a:pt x="1350" y="1286"/>
                    <a:pt x="1351" y="1290"/>
                    <a:pt x="1354" y="1290"/>
                  </a:cubicBezTo>
                  <a:cubicBezTo>
                    <a:pt x="1358" y="1289"/>
                    <a:pt x="1394" y="1244"/>
                    <a:pt x="1400" y="1228"/>
                  </a:cubicBezTo>
                  <a:cubicBezTo>
                    <a:pt x="1405" y="1213"/>
                    <a:pt x="1427" y="1178"/>
                    <a:pt x="1423" y="1167"/>
                  </a:cubicBezTo>
                  <a:cubicBezTo>
                    <a:pt x="1420" y="1157"/>
                    <a:pt x="1407" y="1147"/>
                    <a:pt x="1407" y="1139"/>
                  </a:cubicBezTo>
                  <a:cubicBezTo>
                    <a:pt x="1407" y="1131"/>
                    <a:pt x="1410" y="1078"/>
                    <a:pt x="1408" y="1073"/>
                  </a:cubicBezTo>
                  <a:cubicBezTo>
                    <a:pt x="1406" y="1068"/>
                    <a:pt x="1398" y="1060"/>
                    <a:pt x="1396" y="1055"/>
                  </a:cubicBezTo>
                  <a:cubicBezTo>
                    <a:pt x="1395" y="1050"/>
                    <a:pt x="1393" y="1018"/>
                    <a:pt x="1395" y="1015"/>
                  </a:cubicBezTo>
                  <a:cubicBezTo>
                    <a:pt x="1397" y="1013"/>
                    <a:pt x="1418" y="1003"/>
                    <a:pt x="1426" y="985"/>
                  </a:cubicBezTo>
                  <a:cubicBezTo>
                    <a:pt x="1434" y="966"/>
                    <a:pt x="1443" y="955"/>
                    <a:pt x="1441" y="944"/>
                  </a:cubicBezTo>
                  <a:cubicBezTo>
                    <a:pt x="1440" y="932"/>
                    <a:pt x="1430" y="924"/>
                    <a:pt x="1432" y="917"/>
                  </a:cubicBezTo>
                  <a:cubicBezTo>
                    <a:pt x="1434" y="910"/>
                    <a:pt x="1453" y="897"/>
                    <a:pt x="1455" y="895"/>
                  </a:cubicBezTo>
                  <a:cubicBezTo>
                    <a:pt x="1456" y="892"/>
                    <a:pt x="1454" y="915"/>
                    <a:pt x="1458" y="918"/>
                  </a:cubicBezTo>
                  <a:cubicBezTo>
                    <a:pt x="1462" y="921"/>
                    <a:pt x="1485" y="934"/>
                    <a:pt x="1491" y="934"/>
                  </a:cubicBezTo>
                  <a:cubicBezTo>
                    <a:pt x="1497" y="934"/>
                    <a:pt x="1498" y="927"/>
                    <a:pt x="1503" y="928"/>
                  </a:cubicBezTo>
                  <a:cubicBezTo>
                    <a:pt x="1509" y="928"/>
                    <a:pt x="1540" y="925"/>
                    <a:pt x="1545" y="927"/>
                  </a:cubicBezTo>
                  <a:cubicBezTo>
                    <a:pt x="1551" y="928"/>
                    <a:pt x="1562" y="938"/>
                    <a:pt x="1567" y="939"/>
                  </a:cubicBezTo>
                  <a:cubicBezTo>
                    <a:pt x="1573" y="940"/>
                    <a:pt x="1599" y="932"/>
                    <a:pt x="1601" y="930"/>
                  </a:cubicBezTo>
                  <a:cubicBezTo>
                    <a:pt x="1603" y="927"/>
                    <a:pt x="1623" y="946"/>
                    <a:pt x="1622" y="948"/>
                  </a:cubicBezTo>
                  <a:cubicBezTo>
                    <a:pt x="1620" y="950"/>
                    <a:pt x="1601" y="946"/>
                    <a:pt x="1597" y="948"/>
                  </a:cubicBezTo>
                  <a:cubicBezTo>
                    <a:pt x="1592" y="949"/>
                    <a:pt x="1581" y="967"/>
                    <a:pt x="1578" y="968"/>
                  </a:cubicBezTo>
                  <a:cubicBezTo>
                    <a:pt x="1576" y="970"/>
                    <a:pt x="1539" y="949"/>
                    <a:pt x="1531" y="951"/>
                  </a:cubicBezTo>
                  <a:cubicBezTo>
                    <a:pt x="1522" y="953"/>
                    <a:pt x="1493" y="1008"/>
                    <a:pt x="1493" y="1030"/>
                  </a:cubicBezTo>
                  <a:cubicBezTo>
                    <a:pt x="1492" y="1052"/>
                    <a:pt x="1493" y="1088"/>
                    <a:pt x="1494" y="1088"/>
                  </a:cubicBezTo>
                  <a:cubicBezTo>
                    <a:pt x="1496" y="1088"/>
                    <a:pt x="1534" y="1044"/>
                    <a:pt x="1541" y="1051"/>
                  </a:cubicBezTo>
                  <a:cubicBezTo>
                    <a:pt x="1547" y="1058"/>
                    <a:pt x="1498" y="1120"/>
                    <a:pt x="1498" y="1134"/>
                  </a:cubicBezTo>
                  <a:cubicBezTo>
                    <a:pt x="1498" y="1147"/>
                    <a:pt x="1500" y="1159"/>
                    <a:pt x="1505" y="1161"/>
                  </a:cubicBezTo>
                  <a:cubicBezTo>
                    <a:pt x="1510" y="1162"/>
                    <a:pt x="1540" y="1158"/>
                    <a:pt x="1554" y="1155"/>
                  </a:cubicBezTo>
                  <a:cubicBezTo>
                    <a:pt x="1568" y="1152"/>
                    <a:pt x="1599" y="1157"/>
                    <a:pt x="1603" y="1161"/>
                  </a:cubicBezTo>
                  <a:cubicBezTo>
                    <a:pt x="1607" y="1165"/>
                    <a:pt x="1559" y="1165"/>
                    <a:pt x="1550" y="1172"/>
                  </a:cubicBezTo>
                  <a:cubicBezTo>
                    <a:pt x="1540" y="1178"/>
                    <a:pt x="1534" y="1179"/>
                    <a:pt x="1533" y="1181"/>
                  </a:cubicBezTo>
                  <a:cubicBezTo>
                    <a:pt x="1531" y="1183"/>
                    <a:pt x="1519" y="1209"/>
                    <a:pt x="1519" y="1214"/>
                  </a:cubicBezTo>
                  <a:cubicBezTo>
                    <a:pt x="1519" y="1219"/>
                    <a:pt x="1539" y="1240"/>
                    <a:pt x="1543" y="1240"/>
                  </a:cubicBezTo>
                  <a:cubicBezTo>
                    <a:pt x="1547" y="1240"/>
                    <a:pt x="1553" y="1237"/>
                    <a:pt x="1553" y="1233"/>
                  </a:cubicBezTo>
                  <a:cubicBezTo>
                    <a:pt x="1553" y="1229"/>
                    <a:pt x="1557" y="1236"/>
                    <a:pt x="1556" y="1239"/>
                  </a:cubicBezTo>
                  <a:cubicBezTo>
                    <a:pt x="1555" y="1242"/>
                    <a:pt x="1523" y="1282"/>
                    <a:pt x="1523" y="1286"/>
                  </a:cubicBezTo>
                  <a:cubicBezTo>
                    <a:pt x="1522" y="1290"/>
                    <a:pt x="1526" y="1307"/>
                    <a:pt x="1527" y="1317"/>
                  </a:cubicBezTo>
                  <a:cubicBezTo>
                    <a:pt x="1529" y="1326"/>
                    <a:pt x="1529" y="1369"/>
                    <a:pt x="1531" y="1374"/>
                  </a:cubicBezTo>
                  <a:cubicBezTo>
                    <a:pt x="1533" y="1378"/>
                    <a:pt x="1540" y="1376"/>
                    <a:pt x="1540" y="1373"/>
                  </a:cubicBezTo>
                  <a:cubicBezTo>
                    <a:pt x="1540" y="1370"/>
                    <a:pt x="1541" y="1358"/>
                    <a:pt x="1543" y="1358"/>
                  </a:cubicBezTo>
                  <a:cubicBezTo>
                    <a:pt x="1546" y="1358"/>
                    <a:pt x="1558" y="1368"/>
                    <a:pt x="1558" y="1371"/>
                  </a:cubicBezTo>
                  <a:cubicBezTo>
                    <a:pt x="1559" y="1373"/>
                    <a:pt x="1552" y="1378"/>
                    <a:pt x="1553" y="1380"/>
                  </a:cubicBezTo>
                  <a:cubicBezTo>
                    <a:pt x="1555" y="1382"/>
                    <a:pt x="1557" y="1386"/>
                    <a:pt x="1559" y="1386"/>
                  </a:cubicBezTo>
                  <a:cubicBezTo>
                    <a:pt x="1561" y="1386"/>
                    <a:pt x="1570" y="1405"/>
                    <a:pt x="1574" y="1417"/>
                  </a:cubicBezTo>
                  <a:cubicBezTo>
                    <a:pt x="1578" y="1428"/>
                    <a:pt x="1583" y="1435"/>
                    <a:pt x="1586" y="1434"/>
                  </a:cubicBezTo>
                  <a:cubicBezTo>
                    <a:pt x="1590" y="1433"/>
                    <a:pt x="1588" y="1425"/>
                    <a:pt x="1592" y="1425"/>
                  </a:cubicBezTo>
                  <a:cubicBezTo>
                    <a:pt x="1596" y="1425"/>
                    <a:pt x="1603" y="1423"/>
                    <a:pt x="1608" y="1425"/>
                  </a:cubicBezTo>
                  <a:cubicBezTo>
                    <a:pt x="1613" y="1427"/>
                    <a:pt x="1602" y="1431"/>
                    <a:pt x="1597" y="1435"/>
                  </a:cubicBezTo>
                  <a:cubicBezTo>
                    <a:pt x="1592" y="1439"/>
                    <a:pt x="1592" y="1444"/>
                    <a:pt x="1592" y="1448"/>
                  </a:cubicBezTo>
                  <a:cubicBezTo>
                    <a:pt x="1593" y="1453"/>
                    <a:pt x="1612" y="1489"/>
                    <a:pt x="1617" y="1497"/>
                  </a:cubicBezTo>
                  <a:cubicBezTo>
                    <a:pt x="1622" y="1506"/>
                    <a:pt x="1627" y="1584"/>
                    <a:pt x="1623" y="1590"/>
                  </a:cubicBezTo>
                  <a:cubicBezTo>
                    <a:pt x="1623" y="1590"/>
                    <a:pt x="1625" y="1596"/>
                    <a:pt x="1616" y="1606"/>
                  </a:cubicBezTo>
                  <a:cubicBezTo>
                    <a:pt x="1615" y="1607"/>
                    <a:pt x="1615" y="1607"/>
                    <a:pt x="1615" y="1608"/>
                  </a:cubicBezTo>
                  <a:cubicBezTo>
                    <a:pt x="1615" y="1608"/>
                    <a:pt x="1616" y="1608"/>
                    <a:pt x="1616" y="1608"/>
                  </a:cubicBezTo>
                  <a:cubicBezTo>
                    <a:pt x="1616" y="1608"/>
                    <a:pt x="1616" y="1609"/>
                    <a:pt x="1616" y="1610"/>
                  </a:cubicBezTo>
                  <a:cubicBezTo>
                    <a:pt x="1617" y="1610"/>
                    <a:pt x="1618" y="1610"/>
                    <a:pt x="1619" y="1610"/>
                  </a:cubicBezTo>
                  <a:cubicBezTo>
                    <a:pt x="1620" y="1611"/>
                    <a:pt x="1622" y="1610"/>
                    <a:pt x="1622" y="1610"/>
                  </a:cubicBezTo>
                  <a:cubicBezTo>
                    <a:pt x="1623" y="1610"/>
                    <a:pt x="1624" y="1610"/>
                    <a:pt x="1624" y="1610"/>
                  </a:cubicBezTo>
                  <a:cubicBezTo>
                    <a:pt x="1625" y="1611"/>
                    <a:pt x="1624" y="1613"/>
                    <a:pt x="1624" y="1614"/>
                  </a:cubicBezTo>
                  <a:cubicBezTo>
                    <a:pt x="1623" y="1615"/>
                    <a:pt x="1624" y="1616"/>
                    <a:pt x="1624" y="1617"/>
                  </a:cubicBezTo>
                  <a:cubicBezTo>
                    <a:pt x="1624" y="1618"/>
                    <a:pt x="1623" y="1618"/>
                    <a:pt x="1622" y="1618"/>
                  </a:cubicBezTo>
                  <a:cubicBezTo>
                    <a:pt x="1621" y="1618"/>
                    <a:pt x="1619" y="1616"/>
                    <a:pt x="1618" y="1617"/>
                  </a:cubicBezTo>
                  <a:cubicBezTo>
                    <a:pt x="1618" y="1617"/>
                    <a:pt x="1618" y="1617"/>
                    <a:pt x="1617" y="1618"/>
                  </a:cubicBezTo>
                  <a:cubicBezTo>
                    <a:pt x="1617" y="1619"/>
                    <a:pt x="1617" y="1619"/>
                    <a:pt x="1617" y="1619"/>
                  </a:cubicBezTo>
                  <a:cubicBezTo>
                    <a:pt x="1616" y="1620"/>
                    <a:pt x="1616" y="1621"/>
                    <a:pt x="1616" y="1621"/>
                  </a:cubicBezTo>
                  <a:cubicBezTo>
                    <a:pt x="1615" y="1621"/>
                    <a:pt x="1615" y="1621"/>
                    <a:pt x="1615" y="1621"/>
                  </a:cubicBezTo>
                  <a:cubicBezTo>
                    <a:pt x="1615" y="1622"/>
                    <a:pt x="1615" y="1622"/>
                    <a:pt x="1615" y="1623"/>
                  </a:cubicBezTo>
                  <a:cubicBezTo>
                    <a:pt x="1616" y="1624"/>
                    <a:pt x="1617" y="1624"/>
                    <a:pt x="1618" y="1624"/>
                  </a:cubicBezTo>
                  <a:cubicBezTo>
                    <a:pt x="1618" y="1624"/>
                    <a:pt x="1619" y="1624"/>
                    <a:pt x="1620" y="1623"/>
                  </a:cubicBezTo>
                  <a:cubicBezTo>
                    <a:pt x="1620" y="1623"/>
                    <a:pt x="1621" y="1622"/>
                    <a:pt x="1622" y="1623"/>
                  </a:cubicBezTo>
                  <a:cubicBezTo>
                    <a:pt x="1623" y="1623"/>
                    <a:pt x="1625" y="1623"/>
                    <a:pt x="1625" y="1624"/>
                  </a:cubicBezTo>
                  <a:cubicBezTo>
                    <a:pt x="1626" y="1624"/>
                    <a:pt x="1626" y="1625"/>
                    <a:pt x="1626" y="1625"/>
                  </a:cubicBezTo>
                  <a:cubicBezTo>
                    <a:pt x="1626" y="1626"/>
                    <a:pt x="1627" y="1626"/>
                    <a:pt x="1627" y="1626"/>
                  </a:cubicBezTo>
                  <a:cubicBezTo>
                    <a:pt x="1627" y="1627"/>
                    <a:pt x="1628" y="1627"/>
                    <a:pt x="1628" y="1627"/>
                  </a:cubicBezTo>
                  <a:cubicBezTo>
                    <a:pt x="1629" y="1629"/>
                    <a:pt x="1628" y="1630"/>
                    <a:pt x="1627" y="1630"/>
                  </a:cubicBezTo>
                  <a:cubicBezTo>
                    <a:pt x="1627" y="1631"/>
                    <a:pt x="1626" y="1631"/>
                    <a:pt x="1625" y="1631"/>
                  </a:cubicBezTo>
                  <a:cubicBezTo>
                    <a:pt x="1625" y="1631"/>
                    <a:pt x="1624" y="1630"/>
                    <a:pt x="1623" y="1630"/>
                  </a:cubicBezTo>
                  <a:cubicBezTo>
                    <a:pt x="1622" y="1630"/>
                    <a:pt x="1621" y="1631"/>
                    <a:pt x="1620" y="1632"/>
                  </a:cubicBezTo>
                  <a:cubicBezTo>
                    <a:pt x="1620" y="1633"/>
                    <a:pt x="1620" y="1635"/>
                    <a:pt x="1620" y="1635"/>
                  </a:cubicBezTo>
                  <a:cubicBezTo>
                    <a:pt x="1620" y="1636"/>
                    <a:pt x="1621" y="1637"/>
                    <a:pt x="1621" y="1637"/>
                  </a:cubicBezTo>
                  <a:cubicBezTo>
                    <a:pt x="1621" y="1637"/>
                    <a:pt x="1622" y="1637"/>
                    <a:pt x="1623" y="1637"/>
                  </a:cubicBezTo>
                  <a:cubicBezTo>
                    <a:pt x="1623" y="1638"/>
                    <a:pt x="1624" y="1638"/>
                    <a:pt x="1624" y="1638"/>
                  </a:cubicBezTo>
                  <a:cubicBezTo>
                    <a:pt x="1624" y="1639"/>
                    <a:pt x="1622" y="1640"/>
                    <a:pt x="1622" y="1640"/>
                  </a:cubicBezTo>
                  <a:cubicBezTo>
                    <a:pt x="1622" y="1641"/>
                    <a:pt x="1621" y="1642"/>
                    <a:pt x="1620" y="1642"/>
                  </a:cubicBezTo>
                  <a:cubicBezTo>
                    <a:pt x="1620" y="1642"/>
                    <a:pt x="1619" y="1642"/>
                    <a:pt x="1618" y="1642"/>
                  </a:cubicBezTo>
                  <a:cubicBezTo>
                    <a:pt x="1616" y="1642"/>
                    <a:pt x="1616" y="1642"/>
                    <a:pt x="1616" y="1642"/>
                  </a:cubicBezTo>
                  <a:cubicBezTo>
                    <a:pt x="1615" y="1641"/>
                    <a:pt x="1615" y="1641"/>
                    <a:pt x="1614" y="1640"/>
                  </a:cubicBezTo>
                  <a:cubicBezTo>
                    <a:pt x="1615" y="1639"/>
                    <a:pt x="1615" y="1639"/>
                    <a:pt x="1615" y="1639"/>
                  </a:cubicBezTo>
                  <a:cubicBezTo>
                    <a:pt x="1614" y="1639"/>
                    <a:pt x="1613" y="1639"/>
                    <a:pt x="1613" y="1638"/>
                  </a:cubicBezTo>
                  <a:cubicBezTo>
                    <a:pt x="1613" y="1638"/>
                    <a:pt x="1613" y="1637"/>
                    <a:pt x="1612" y="1636"/>
                  </a:cubicBezTo>
                  <a:cubicBezTo>
                    <a:pt x="1612" y="1636"/>
                    <a:pt x="1613" y="1634"/>
                    <a:pt x="1612" y="1634"/>
                  </a:cubicBezTo>
                  <a:cubicBezTo>
                    <a:pt x="1613" y="1633"/>
                    <a:pt x="1614" y="1633"/>
                    <a:pt x="1613" y="1632"/>
                  </a:cubicBezTo>
                  <a:cubicBezTo>
                    <a:pt x="1613" y="1631"/>
                    <a:pt x="1611" y="1630"/>
                    <a:pt x="1610" y="1628"/>
                  </a:cubicBezTo>
                  <a:cubicBezTo>
                    <a:pt x="1610" y="1628"/>
                    <a:pt x="1610" y="1628"/>
                    <a:pt x="1610" y="1628"/>
                  </a:cubicBezTo>
                  <a:cubicBezTo>
                    <a:pt x="1609" y="1627"/>
                    <a:pt x="1609" y="1626"/>
                    <a:pt x="1608" y="1626"/>
                  </a:cubicBezTo>
                  <a:cubicBezTo>
                    <a:pt x="1607" y="1626"/>
                    <a:pt x="1607" y="1626"/>
                    <a:pt x="1607" y="1626"/>
                  </a:cubicBezTo>
                  <a:cubicBezTo>
                    <a:pt x="1606" y="1626"/>
                    <a:pt x="1606" y="1626"/>
                    <a:pt x="1606" y="1626"/>
                  </a:cubicBezTo>
                  <a:cubicBezTo>
                    <a:pt x="1605" y="1625"/>
                    <a:pt x="1605" y="1625"/>
                    <a:pt x="1604" y="1625"/>
                  </a:cubicBezTo>
                  <a:cubicBezTo>
                    <a:pt x="1604" y="1625"/>
                    <a:pt x="1604" y="1626"/>
                    <a:pt x="1603" y="1626"/>
                  </a:cubicBezTo>
                  <a:cubicBezTo>
                    <a:pt x="1604" y="1626"/>
                    <a:pt x="1604" y="1626"/>
                    <a:pt x="1605" y="1627"/>
                  </a:cubicBezTo>
                  <a:cubicBezTo>
                    <a:pt x="1605" y="1627"/>
                    <a:pt x="1606" y="1627"/>
                    <a:pt x="1606" y="1628"/>
                  </a:cubicBezTo>
                  <a:cubicBezTo>
                    <a:pt x="1607" y="1628"/>
                    <a:pt x="1608" y="1628"/>
                    <a:pt x="1608" y="1628"/>
                  </a:cubicBezTo>
                  <a:cubicBezTo>
                    <a:pt x="1609" y="1628"/>
                    <a:pt x="1609" y="1629"/>
                    <a:pt x="1609" y="1630"/>
                  </a:cubicBezTo>
                  <a:cubicBezTo>
                    <a:pt x="1610" y="1630"/>
                    <a:pt x="1611" y="1631"/>
                    <a:pt x="1611" y="1631"/>
                  </a:cubicBezTo>
                  <a:cubicBezTo>
                    <a:pt x="1611" y="1632"/>
                    <a:pt x="1611" y="1633"/>
                    <a:pt x="1611" y="1633"/>
                  </a:cubicBezTo>
                  <a:cubicBezTo>
                    <a:pt x="1611" y="1634"/>
                    <a:pt x="1611" y="1636"/>
                    <a:pt x="1611" y="1637"/>
                  </a:cubicBezTo>
                  <a:cubicBezTo>
                    <a:pt x="1611" y="1638"/>
                    <a:pt x="1612" y="1639"/>
                    <a:pt x="1612" y="1639"/>
                  </a:cubicBezTo>
                  <a:cubicBezTo>
                    <a:pt x="1613" y="1639"/>
                    <a:pt x="1613" y="1639"/>
                    <a:pt x="1613" y="1639"/>
                  </a:cubicBezTo>
                  <a:cubicBezTo>
                    <a:pt x="1613" y="1640"/>
                    <a:pt x="1614" y="1641"/>
                    <a:pt x="1614" y="1642"/>
                  </a:cubicBezTo>
                  <a:cubicBezTo>
                    <a:pt x="1614" y="1642"/>
                    <a:pt x="1613" y="1642"/>
                    <a:pt x="1612" y="1641"/>
                  </a:cubicBezTo>
                  <a:cubicBezTo>
                    <a:pt x="1612" y="1641"/>
                    <a:pt x="1611" y="1641"/>
                    <a:pt x="1610" y="1641"/>
                  </a:cubicBezTo>
                  <a:cubicBezTo>
                    <a:pt x="1610" y="1642"/>
                    <a:pt x="1608" y="1642"/>
                    <a:pt x="1608" y="1641"/>
                  </a:cubicBezTo>
                  <a:cubicBezTo>
                    <a:pt x="1608" y="1640"/>
                    <a:pt x="1608" y="1640"/>
                    <a:pt x="1608" y="1640"/>
                  </a:cubicBezTo>
                  <a:cubicBezTo>
                    <a:pt x="1608" y="1639"/>
                    <a:pt x="1606" y="1638"/>
                    <a:pt x="1605" y="1638"/>
                  </a:cubicBezTo>
                  <a:cubicBezTo>
                    <a:pt x="1603" y="1638"/>
                    <a:pt x="1603" y="1638"/>
                    <a:pt x="1603" y="1638"/>
                  </a:cubicBezTo>
                  <a:cubicBezTo>
                    <a:pt x="1602" y="1638"/>
                    <a:pt x="1602" y="1639"/>
                    <a:pt x="1600" y="1639"/>
                  </a:cubicBezTo>
                  <a:cubicBezTo>
                    <a:pt x="1599" y="1640"/>
                    <a:pt x="1599" y="1640"/>
                    <a:pt x="1599" y="1640"/>
                  </a:cubicBezTo>
                  <a:cubicBezTo>
                    <a:pt x="1598" y="1640"/>
                    <a:pt x="1597" y="1640"/>
                    <a:pt x="1597" y="1640"/>
                  </a:cubicBezTo>
                  <a:cubicBezTo>
                    <a:pt x="1597" y="1640"/>
                    <a:pt x="1597" y="1640"/>
                    <a:pt x="1596" y="1640"/>
                  </a:cubicBezTo>
                  <a:cubicBezTo>
                    <a:pt x="1585" y="1662"/>
                    <a:pt x="1573" y="1688"/>
                    <a:pt x="1573" y="1692"/>
                  </a:cubicBezTo>
                  <a:cubicBezTo>
                    <a:pt x="1573" y="1696"/>
                    <a:pt x="1574" y="1713"/>
                    <a:pt x="1574" y="1728"/>
                  </a:cubicBezTo>
                  <a:cubicBezTo>
                    <a:pt x="1581" y="1727"/>
                    <a:pt x="1581" y="1727"/>
                    <a:pt x="1581" y="1727"/>
                  </a:cubicBezTo>
                  <a:cubicBezTo>
                    <a:pt x="1588" y="1723"/>
                    <a:pt x="1588" y="1723"/>
                    <a:pt x="1588" y="1723"/>
                  </a:cubicBezTo>
                  <a:cubicBezTo>
                    <a:pt x="1588" y="1723"/>
                    <a:pt x="1588" y="1723"/>
                    <a:pt x="1588" y="1723"/>
                  </a:cubicBezTo>
                  <a:cubicBezTo>
                    <a:pt x="1590" y="1721"/>
                    <a:pt x="1590" y="1721"/>
                    <a:pt x="1590" y="1721"/>
                  </a:cubicBezTo>
                  <a:cubicBezTo>
                    <a:pt x="1594" y="1718"/>
                    <a:pt x="1594" y="1718"/>
                    <a:pt x="1594" y="1718"/>
                  </a:cubicBezTo>
                  <a:cubicBezTo>
                    <a:pt x="1596" y="1717"/>
                    <a:pt x="1596" y="1717"/>
                    <a:pt x="1596" y="1717"/>
                  </a:cubicBezTo>
                  <a:cubicBezTo>
                    <a:pt x="1599" y="1717"/>
                    <a:pt x="1599" y="1717"/>
                    <a:pt x="1599" y="1717"/>
                  </a:cubicBezTo>
                  <a:cubicBezTo>
                    <a:pt x="1606" y="1720"/>
                    <a:pt x="1606" y="1720"/>
                    <a:pt x="1606" y="1720"/>
                  </a:cubicBezTo>
                  <a:cubicBezTo>
                    <a:pt x="1608" y="1720"/>
                    <a:pt x="1608" y="1720"/>
                    <a:pt x="1608" y="1720"/>
                  </a:cubicBezTo>
                  <a:cubicBezTo>
                    <a:pt x="1610" y="1718"/>
                    <a:pt x="1610" y="1718"/>
                    <a:pt x="1610" y="1718"/>
                  </a:cubicBezTo>
                  <a:cubicBezTo>
                    <a:pt x="1613" y="1717"/>
                    <a:pt x="1613" y="1717"/>
                    <a:pt x="1613" y="1717"/>
                  </a:cubicBezTo>
                  <a:cubicBezTo>
                    <a:pt x="1615" y="1717"/>
                    <a:pt x="1615" y="1717"/>
                    <a:pt x="1615" y="1717"/>
                  </a:cubicBezTo>
                  <a:cubicBezTo>
                    <a:pt x="1624" y="1717"/>
                    <a:pt x="1624" y="1717"/>
                    <a:pt x="1624" y="1717"/>
                  </a:cubicBezTo>
                  <a:cubicBezTo>
                    <a:pt x="1630" y="1717"/>
                    <a:pt x="1630" y="1717"/>
                    <a:pt x="1630" y="1717"/>
                  </a:cubicBezTo>
                  <a:cubicBezTo>
                    <a:pt x="1638" y="1715"/>
                    <a:pt x="1638" y="1715"/>
                    <a:pt x="1638" y="1715"/>
                  </a:cubicBezTo>
                  <a:cubicBezTo>
                    <a:pt x="1655" y="1707"/>
                    <a:pt x="1655" y="1707"/>
                    <a:pt x="1655" y="1707"/>
                  </a:cubicBezTo>
                  <a:cubicBezTo>
                    <a:pt x="1655" y="1704"/>
                    <a:pt x="1655" y="1704"/>
                    <a:pt x="1655" y="1704"/>
                  </a:cubicBezTo>
                  <a:cubicBezTo>
                    <a:pt x="1653" y="1688"/>
                    <a:pt x="1653" y="1688"/>
                    <a:pt x="1653" y="1688"/>
                  </a:cubicBezTo>
                  <a:cubicBezTo>
                    <a:pt x="1652" y="1686"/>
                    <a:pt x="1652" y="1686"/>
                    <a:pt x="1652" y="1686"/>
                  </a:cubicBezTo>
                  <a:cubicBezTo>
                    <a:pt x="1651" y="1683"/>
                    <a:pt x="1651" y="1683"/>
                    <a:pt x="1651" y="1683"/>
                  </a:cubicBezTo>
                  <a:cubicBezTo>
                    <a:pt x="1649" y="1681"/>
                    <a:pt x="1649" y="1681"/>
                    <a:pt x="1649" y="1681"/>
                  </a:cubicBezTo>
                  <a:cubicBezTo>
                    <a:pt x="1646" y="1678"/>
                    <a:pt x="1646" y="1678"/>
                    <a:pt x="1646" y="1678"/>
                  </a:cubicBezTo>
                  <a:cubicBezTo>
                    <a:pt x="1640" y="1674"/>
                    <a:pt x="1640" y="1674"/>
                    <a:pt x="1640" y="1674"/>
                  </a:cubicBezTo>
                  <a:cubicBezTo>
                    <a:pt x="1638" y="1672"/>
                    <a:pt x="1638" y="1672"/>
                    <a:pt x="1638" y="1672"/>
                  </a:cubicBezTo>
                  <a:cubicBezTo>
                    <a:pt x="1636" y="1669"/>
                    <a:pt x="1636" y="1669"/>
                    <a:pt x="1636" y="1669"/>
                  </a:cubicBezTo>
                  <a:cubicBezTo>
                    <a:pt x="1635" y="1668"/>
                    <a:pt x="1635" y="1668"/>
                    <a:pt x="1635" y="1668"/>
                  </a:cubicBezTo>
                  <a:cubicBezTo>
                    <a:pt x="1635" y="1666"/>
                    <a:pt x="1635" y="1666"/>
                    <a:pt x="1635" y="1666"/>
                  </a:cubicBezTo>
                  <a:cubicBezTo>
                    <a:pt x="1635" y="1663"/>
                    <a:pt x="1635" y="1663"/>
                    <a:pt x="1635" y="1663"/>
                  </a:cubicBezTo>
                  <a:cubicBezTo>
                    <a:pt x="1636" y="1660"/>
                    <a:pt x="1636" y="1660"/>
                    <a:pt x="1636" y="1660"/>
                  </a:cubicBezTo>
                  <a:cubicBezTo>
                    <a:pt x="1638" y="1659"/>
                    <a:pt x="1638" y="1659"/>
                    <a:pt x="1638" y="1659"/>
                  </a:cubicBezTo>
                  <a:cubicBezTo>
                    <a:pt x="1640" y="1658"/>
                    <a:pt x="1640" y="1658"/>
                    <a:pt x="1640" y="1658"/>
                  </a:cubicBezTo>
                  <a:cubicBezTo>
                    <a:pt x="1643" y="1658"/>
                    <a:pt x="1643" y="1658"/>
                    <a:pt x="1643" y="1658"/>
                  </a:cubicBezTo>
                  <a:cubicBezTo>
                    <a:pt x="1648" y="1659"/>
                    <a:pt x="1648" y="1659"/>
                    <a:pt x="1648" y="1659"/>
                  </a:cubicBezTo>
                  <a:cubicBezTo>
                    <a:pt x="1652" y="1660"/>
                    <a:pt x="1652" y="1660"/>
                    <a:pt x="1652" y="1660"/>
                  </a:cubicBezTo>
                  <a:cubicBezTo>
                    <a:pt x="1654" y="1659"/>
                    <a:pt x="1654" y="1659"/>
                    <a:pt x="1654" y="1659"/>
                  </a:cubicBezTo>
                  <a:cubicBezTo>
                    <a:pt x="1655" y="1659"/>
                    <a:pt x="1655" y="1659"/>
                    <a:pt x="1655" y="1659"/>
                  </a:cubicBezTo>
                  <a:cubicBezTo>
                    <a:pt x="1659" y="1647"/>
                    <a:pt x="1659" y="1647"/>
                    <a:pt x="1659" y="1647"/>
                  </a:cubicBezTo>
                  <a:cubicBezTo>
                    <a:pt x="1660" y="1644"/>
                    <a:pt x="1660" y="1644"/>
                    <a:pt x="1660" y="1644"/>
                  </a:cubicBezTo>
                  <a:cubicBezTo>
                    <a:pt x="1663" y="1643"/>
                    <a:pt x="1663" y="1643"/>
                    <a:pt x="1663" y="1643"/>
                  </a:cubicBezTo>
                  <a:cubicBezTo>
                    <a:pt x="1665" y="1643"/>
                    <a:pt x="1665" y="1643"/>
                    <a:pt x="1665" y="1643"/>
                  </a:cubicBezTo>
                  <a:cubicBezTo>
                    <a:pt x="1669" y="1644"/>
                    <a:pt x="1669" y="1644"/>
                    <a:pt x="1669" y="1644"/>
                  </a:cubicBezTo>
                  <a:cubicBezTo>
                    <a:pt x="1671" y="1645"/>
                    <a:pt x="1671" y="1645"/>
                    <a:pt x="1671" y="1645"/>
                  </a:cubicBezTo>
                  <a:cubicBezTo>
                    <a:pt x="1672" y="1644"/>
                    <a:pt x="1672" y="1644"/>
                    <a:pt x="1672" y="1644"/>
                  </a:cubicBezTo>
                  <a:cubicBezTo>
                    <a:pt x="1680" y="1640"/>
                    <a:pt x="1680" y="1640"/>
                    <a:pt x="1680" y="1640"/>
                  </a:cubicBezTo>
                  <a:cubicBezTo>
                    <a:pt x="1691" y="1631"/>
                    <a:pt x="1691" y="1631"/>
                    <a:pt x="1691" y="1631"/>
                  </a:cubicBezTo>
                  <a:cubicBezTo>
                    <a:pt x="1693" y="1629"/>
                    <a:pt x="1693" y="1629"/>
                    <a:pt x="1693" y="1629"/>
                  </a:cubicBezTo>
                  <a:cubicBezTo>
                    <a:pt x="1696" y="1628"/>
                    <a:pt x="1696" y="1628"/>
                    <a:pt x="1696" y="1628"/>
                  </a:cubicBezTo>
                  <a:cubicBezTo>
                    <a:pt x="1698" y="1629"/>
                    <a:pt x="1698" y="1629"/>
                    <a:pt x="1698" y="1629"/>
                  </a:cubicBezTo>
                  <a:cubicBezTo>
                    <a:pt x="1700" y="1631"/>
                    <a:pt x="1700" y="1631"/>
                    <a:pt x="1700" y="1631"/>
                  </a:cubicBezTo>
                  <a:cubicBezTo>
                    <a:pt x="1699" y="1637"/>
                    <a:pt x="1699" y="1637"/>
                    <a:pt x="1699" y="1637"/>
                  </a:cubicBezTo>
                  <a:cubicBezTo>
                    <a:pt x="1698" y="1640"/>
                    <a:pt x="1698" y="1640"/>
                    <a:pt x="1698" y="1640"/>
                  </a:cubicBezTo>
                  <a:cubicBezTo>
                    <a:pt x="1698" y="1643"/>
                    <a:pt x="1698" y="1643"/>
                    <a:pt x="1698" y="1643"/>
                  </a:cubicBezTo>
                  <a:cubicBezTo>
                    <a:pt x="1699" y="1645"/>
                    <a:pt x="1699" y="1645"/>
                    <a:pt x="1699" y="1645"/>
                  </a:cubicBezTo>
                  <a:cubicBezTo>
                    <a:pt x="1702" y="1647"/>
                    <a:pt x="1702" y="1647"/>
                    <a:pt x="1702" y="1647"/>
                  </a:cubicBezTo>
                  <a:cubicBezTo>
                    <a:pt x="1705" y="1648"/>
                    <a:pt x="1705" y="1648"/>
                    <a:pt x="1705" y="1648"/>
                  </a:cubicBezTo>
                  <a:cubicBezTo>
                    <a:pt x="1708" y="1647"/>
                    <a:pt x="1708" y="1647"/>
                    <a:pt x="1708" y="1647"/>
                  </a:cubicBezTo>
                  <a:cubicBezTo>
                    <a:pt x="1711" y="1647"/>
                    <a:pt x="1711" y="1647"/>
                    <a:pt x="1711" y="1647"/>
                  </a:cubicBezTo>
                  <a:cubicBezTo>
                    <a:pt x="1714" y="1647"/>
                    <a:pt x="1714" y="1647"/>
                    <a:pt x="1714" y="1647"/>
                  </a:cubicBezTo>
                  <a:cubicBezTo>
                    <a:pt x="1715" y="1648"/>
                    <a:pt x="1715" y="1648"/>
                    <a:pt x="1715" y="1648"/>
                  </a:cubicBezTo>
                  <a:cubicBezTo>
                    <a:pt x="1716" y="1650"/>
                    <a:pt x="1716" y="1650"/>
                    <a:pt x="1716" y="1650"/>
                  </a:cubicBezTo>
                  <a:cubicBezTo>
                    <a:pt x="1715" y="1655"/>
                    <a:pt x="1715" y="1655"/>
                    <a:pt x="1715" y="1655"/>
                  </a:cubicBezTo>
                  <a:cubicBezTo>
                    <a:pt x="1714" y="1657"/>
                    <a:pt x="1714" y="1657"/>
                    <a:pt x="1714" y="1657"/>
                  </a:cubicBezTo>
                  <a:cubicBezTo>
                    <a:pt x="1712" y="1659"/>
                    <a:pt x="1712" y="1659"/>
                    <a:pt x="1712" y="1659"/>
                  </a:cubicBezTo>
                  <a:cubicBezTo>
                    <a:pt x="1689" y="1684"/>
                    <a:pt x="1689" y="1684"/>
                    <a:pt x="1689" y="1684"/>
                  </a:cubicBezTo>
                  <a:cubicBezTo>
                    <a:pt x="1688" y="1686"/>
                    <a:pt x="1688" y="1686"/>
                    <a:pt x="1688" y="1686"/>
                  </a:cubicBezTo>
                  <a:cubicBezTo>
                    <a:pt x="1686" y="1687"/>
                    <a:pt x="1686" y="1687"/>
                    <a:pt x="1686" y="1687"/>
                  </a:cubicBezTo>
                  <a:cubicBezTo>
                    <a:pt x="1686" y="1689"/>
                    <a:pt x="1686" y="1689"/>
                    <a:pt x="1686" y="1689"/>
                  </a:cubicBezTo>
                  <a:cubicBezTo>
                    <a:pt x="1688" y="1708"/>
                    <a:pt x="1688" y="1708"/>
                    <a:pt x="1688" y="1708"/>
                  </a:cubicBezTo>
                  <a:cubicBezTo>
                    <a:pt x="1689" y="1711"/>
                    <a:pt x="1689" y="1711"/>
                    <a:pt x="1689" y="1711"/>
                  </a:cubicBezTo>
                  <a:cubicBezTo>
                    <a:pt x="1692" y="1714"/>
                    <a:pt x="1692" y="1714"/>
                    <a:pt x="1692" y="1714"/>
                  </a:cubicBezTo>
                  <a:cubicBezTo>
                    <a:pt x="1696" y="1716"/>
                    <a:pt x="1696" y="1716"/>
                    <a:pt x="1696" y="1716"/>
                  </a:cubicBezTo>
                  <a:cubicBezTo>
                    <a:pt x="1703" y="1715"/>
                    <a:pt x="1703" y="1715"/>
                    <a:pt x="1703" y="1715"/>
                  </a:cubicBezTo>
                  <a:cubicBezTo>
                    <a:pt x="1707" y="1713"/>
                    <a:pt x="1707" y="1713"/>
                    <a:pt x="1707" y="1713"/>
                  </a:cubicBezTo>
                  <a:cubicBezTo>
                    <a:pt x="1720" y="1708"/>
                    <a:pt x="1720" y="1708"/>
                    <a:pt x="1720" y="1708"/>
                  </a:cubicBezTo>
                  <a:cubicBezTo>
                    <a:pt x="1720" y="1719"/>
                    <a:pt x="1720" y="1719"/>
                    <a:pt x="1720" y="1719"/>
                  </a:cubicBezTo>
                  <a:cubicBezTo>
                    <a:pt x="1731" y="1724"/>
                    <a:pt x="1731" y="1724"/>
                    <a:pt x="1731" y="1724"/>
                  </a:cubicBezTo>
                  <a:cubicBezTo>
                    <a:pt x="1740" y="1725"/>
                    <a:pt x="1740" y="1725"/>
                    <a:pt x="1740" y="1725"/>
                  </a:cubicBezTo>
                  <a:cubicBezTo>
                    <a:pt x="1743" y="1725"/>
                    <a:pt x="1743" y="1725"/>
                    <a:pt x="1743" y="1725"/>
                  </a:cubicBezTo>
                  <a:cubicBezTo>
                    <a:pt x="1748" y="1723"/>
                    <a:pt x="1748" y="1723"/>
                    <a:pt x="1748" y="1723"/>
                  </a:cubicBezTo>
                  <a:cubicBezTo>
                    <a:pt x="1753" y="1720"/>
                    <a:pt x="1753" y="1720"/>
                    <a:pt x="1753" y="1720"/>
                  </a:cubicBezTo>
                  <a:cubicBezTo>
                    <a:pt x="1756" y="1718"/>
                    <a:pt x="1756" y="1718"/>
                    <a:pt x="1756" y="1718"/>
                  </a:cubicBezTo>
                  <a:cubicBezTo>
                    <a:pt x="1790" y="1710"/>
                    <a:pt x="1790" y="1710"/>
                    <a:pt x="1790" y="1710"/>
                  </a:cubicBezTo>
                  <a:cubicBezTo>
                    <a:pt x="1796" y="1708"/>
                    <a:pt x="1796" y="1708"/>
                    <a:pt x="1796" y="1708"/>
                  </a:cubicBezTo>
                  <a:cubicBezTo>
                    <a:pt x="1799" y="1708"/>
                    <a:pt x="1799" y="1708"/>
                    <a:pt x="1799" y="1708"/>
                  </a:cubicBezTo>
                  <a:cubicBezTo>
                    <a:pt x="1808" y="1708"/>
                    <a:pt x="1808" y="1708"/>
                    <a:pt x="1808" y="1708"/>
                  </a:cubicBezTo>
                  <a:cubicBezTo>
                    <a:pt x="1810" y="1705"/>
                    <a:pt x="1810" y="1705"/>
                    <a:pt x="1810" y="1705"/>
                  </a:cubicBezTo>
                  <a:cubicBezTo>
                    <a:pt x="1810" y="1702"/>
                    <a:pt x="1810" y="1702"/>
                    <a:pt x="1810" y="1702"/>
                  </a:cubicBezTo>
                  <a:cubicBezTo>
                    <a:pt x="1808" y="1688"/>
                    <a:pt x="1808" y="1688"/>
                    <a:pt x="1808" y="1688"/>
                  </a:cubicBezTo>
                  <a:cubicBezTo>
                    <a:pt x="1808" y="1685"/>
                    <a:pt x="1808" y="1685"/>
                    <a:pt x="1808" y="1685"/>
                  </a:cubicBezTo>
                  <a:cubicBezTo>
                    <a:pt x="1809" y="1681"/>
                    <a:pt x="1809" y="1681"/>
                    <a:pt x="1809" y="1681"/>
                  </a:cubicBezTo>
                  <a:cubicBezTo>
                    <a:pt x="1808" y="1663"/>
                    <a:pt x="1808" y="1663"/>
                    <a:pt x="1808" y="1663"/>
                  </a:cubicBezTo>
                  <a:cubicBezTo>
                    <a:pt x="1806" y="1658"/>
                    <a:pt x="1806" y="1658"/>
                    <a:pt x="1806" y="1658"/>
                  </a:cubicBezTo>
                  <a:cubicBezTo>
                    <a:pt x="1806" y="1655"/>
                    <a:pt x="1806" y="1655"/>
                    <a:pt x="1806" y="1655"/>
                  </a:cubicBezTo>
                  <a:cubicBezTo>
                    <a:pt x="1805" y="1654"/>
                    <a:pt x="1805" y="1654"/>
                    <a:pt x="1805" y="1654"/>
                  </a:cubicBezTo>
                  <a:cubicBezTo>
                    <a:pt x="1804" y="1652"/>
                    <a:pt x="1804" y="1652"/>
                    <a:pt x="1804" y="1652"/>
                  </a:cubicBezTo>
                  <a:cubicBezTo>
                    <a:pt x="1801" y="1651"/>
                    <a:pt x="1801" y="1651"/>
                    <a:pt x="1801" y="1651"/>
                  </a:cubicBezTo>
                  <a:cubicBezTo>
                    <a:pt x="1795" y="1642"/>
                    <a:pt x="1795" y="1642"/>
                    <a:pt x="1795" y="1642"/>
                  </a:cubicBezTo>
                  <a:cubicBezTo>
                    <a:pt x="1794" y="1640"/>
                    <a:pt x="1794" y="1640"/>
                    <a:pt x="1794" y="1640"/>
                  </a:cubicBezTo>
                  <a:cubicBezTo>
                    <a:pt x="1795" y="1634"/>
                    <a:pt x="1795" y="1634"/>
                    <a:pt x="1795" y="1634"/>
                  </a:cubicBezTo>
                  <a:cubicBezTo>
                    <a:pt x="1805" y="1621"/>
                    <a:pt x="1805" y="1621"/>
                    <a:pt x="1805" y="1621"/>
                  </a:cubicBezTo>
                  <a:cubicBezTo>
                    <a:pt x="1826" y="1600"/>
                    <a:pt x="1826" y="1600"/>
                    <a:pt x="1826" y="1600"/>
                  </a:cubicBezTo>
                  <a:cubicBezTo>
                    <a:pt x="1830" y="1591"/>
                    <a:pt x="1830" y="1591"/>
                    <a:pt x="1830" y="1591"/>
                  </a:cubicBezTo>
                  <a:cubicBezTo>
                    <a:pt x="1832" y="1584"/>
                    <a:pt x="1832" y="1584"/>
                    <a:pt x="1832" y="1584"/>
                  </a:cubicBezTo>
                  <a:cubicBezTo>
                    <a:pt x="1829" y="1570"/>
                    <a:pt x="1829" y="1570"/>
                    <a:pt x="1829" y="1570"/>
                  </a:cubicBezTo>
                  <a:cubicBezTo>
                    <a:pt x="1829" y="1568"/>
                    <a:pt x="1829" y="1568"/>
                    <a:pt x="1829" y="1568"/>
                  </a:cubicBezTo>
                  <a:cubicBezTo>
                    <a:pt x="1828" y="1566"/>
                    <a:pt x="1828" y="1566"/>
                    <a:pt x="1828" y="1566"/>
                  </a:cubicBezTo>
                  <a:cubicBezTo>
                    <a:pt x="1827" y="1565"/>
                    <a:pt x="1827" y="1565"/>
                    <a:pt x="1827" y="1565"/>
                  </a:cubicBezTo>
                  <a:cubicBezTo>
                    <a:pt x="1826" y="1565"/>
                    <a:pt x="1826" y="1565"/>
                    <a:pt x="1826" y="1565"/>
                  </a:cubicBezTo>
                  <a:cubicBezTo>
                    <a:pt x="1821" y="1565"/>
                    <a:pt x="1821" y="1565"/>
                    <a:pt x="1821" y="1565"/>
                  </a:cubicBezTo>
                  <a:cubicBezTo>
                    <a:pt x="1819" y="1564"/>
                    <a:pt x="1819" y="1564"/>
                    <a:pt x="1819" y="1564"/>
                  </a:cubicBezTo>
                  <a:cubicBezTo>
                    <a:pt x="1818" y="1563"/>
                    <a:pt x="1818" y="1563"/>
                    <a:pt x="1818" y="1563"/>
                  </a:cubicBezTo>
                  <a:cubicBezTo>
                    <a:pt x="1817" y="1562"/>
                    <a:pt x="1817" y="1562"/>
                    <a:pt x="1817" y="1562"/>
                  </a:cubicBezTo>
                  <a:cubicBezTo>
                    <a:pt x="1816" y="1559"/>
                    <a:pt x="1816" y="1559"/>
                    <a:pt x="1816" y="1559"/>
                  </a:cubicBezTo>
                  <a:cubicBezTo>
                    <a:pt x="1815" y="1551"/>
                    <a:pt x="1815" y="1551"/>
                    <a:pt x="1815" y="1551"/>
                  </a:cubicBezTo>
                  <a:cubicBezTo>
                    <a:pt x="1814" y="1549"/>
                    <a:pt x="1814" y="1549"/>
                    <a:pt x="1814" y="1549"/>
                  </a:cubicBezTo>
                  <a:cubicBezTo>
                    <a:pt x="1813" y="1548"/>
                    <a:pt x="1813" y="1548"/>
                    <a:pt x="1813" y="1548"/>
                  </a:cubicBezTo>
                  <a:cubicBezTo>
                    <a:pt x="1810" y="1547"/>
                    <a:pt x="1810" y="1547"/>
                    <a:pt x="1810" y="1547"/>
                  </a:cubicBezTo>
                  <a:cubicBezTo>
                    <a:pt x="1808" y="1546"/>
                    <a:pt x="1808" y="1546"/>
                    <a:pt x="1808" y="1546"/>
                  </a:cubicBezTo>
                  <a:cubicBezTo>
                    <a:pt x="1805" y="1546"/>
                    <a:pt x="1805" y="1546"/>
                    <a:pt x="1805" y="1546"/>
                  </a:cubicBezTo>
                  <a:cubicBezTo>
                    <a:pt x="1802" y="1546"/>
                    <a:pt x="1802" y="1546"/>
                    <a:pt x="1802" y="1546"/>
                  </a:cubicBezTo>
                  <a:cubicBezTo>
                    <a:pt x="1800" y="1544"/>
                    <a:pt x="1800" y="1544"/>
                    <a:pt x="1800" y="1544"/>
                  </a:cubicBezTo>
                  <a:cubicBezTo>
                    <a:pt x="1799" y="1542"/>
                    <a:pt x="1799" y="1542"/>
                    <a:pt x="1799" y="1542"/>
                  </a:cubicBezTo>
                  <a:cubicBezTo>
                    <a:pt x="1799" y="1540"/>
                    <a:pt x="1799" y="1540"/>
                    <a:pt x="1799" y="1540"/>
                  </a:cubicBezTo>
                  <a:cubicBezTo>
                    <a:pt x="1802" y="1538"/>
                    <a:pt x="1802" y="1538"/>
                    <a:pt x="1802" y="1538"/>
                  </a:cubicBezTo>
                  <a:cubicBezTo>
                    <a:pt x="1813" y="1533"/>
                    <a:pt x="1813" y="1533"/>
                    <a:pt x="1813" y="1533"/>
                  </a:cubicBezTo>
                  <a:cubicBezTo>
                    <a:pt x="1818" y="1529"/>
                    <a:pt x="1818" y="1529"/>
                    <a:pt x="1818" y="1529"/>
                  </a:cubicBezTo>
                  <a:cubicBezTo>
                    <a:pt x="1822" y="1518"/>
                    <a:pt x="1822" y="1518"/>
                    <a:pt x="1822" y="1518"/>
                  </a:cubicBezTo>
                  <a:cubicBezTo>
                    <a:pt x="1823" y="1516"/>
                    <a:pt x="1823" y="1516"/>
                    <a:pt x="1823" y="1516"/>
                  </a:cubicBezTo>
                  <a:cubicBezTo>
                    <a:pt x="1825" y="1515"/>
                    <a:pt x="1825" y="1515"/>
                    <a:pt x="1825" y="1515"/>
                  </a:cubicBezTo>
                  <a:cubicBezTo>
                    <a:pt x="1828" y="1515"/>
                    <a:pt x="1828" y="1515"/>
                    <a:pt x="1828" y="1515"/>
                  </a:cubicBezTo>
                  <a:cubicBezTo>
                    <a:pt x="1830" y="1516"/>
                    <a:pt x="1830" y="1516"/>
                    <a:pt x="1830" y="1516"/>
                  </a:cubicBezTo>
                  <a:cubicBezTo>
                    <a:pt x="1832" y="1518"/>
                    <a:pt x="1832" y="1518"/>
                    <a:pt x="1832" y="1518"/>
                  </a:cubicBezTo>
                  <a:cubicBezTo>
                    <a:pt x="1834" y="1521"/>
                    <a:pt x="1834" y="1521"/>
                    <a:pt x="1834" y="1521"/>
                  </a:cubicBezTo>
                  <a:cubicBezTo>
                    <a:pt x="1838" y="1530"/>
                    <a:pt x="1838" y="1530"/>
                    <a:pt x="1838" y="1530"/>
                  </a:cubicBezTo>
                  <a:cubicBezTo>
                    <a:pt x="1840" y="1533"/>
                    <a:pt x="1840" y="1533"/>
                    <a:pt x="1840" y="1533"/>
                  </a:cubicBezTo>
                  <a:cubicBezTo>
                    <a:pt x="1842" y="1533"/>
                    <a:pt x="1842" y="1533"/>
                    <a:pt x="1842" y="1533"/>
                  </a:cubicBezTo>
                  <a:cubicBezTo>
                    <a:pt x="1845" y="1535"/>
                    <a:pt x="1845" y="1535"/>
                    <a:pt x="1845" y="1535"/>
                  </a:cubicBezTo>
                  <a:cubicBezTo>
                    <a:pt x="1847" y="1536"/>
                    <a:pt x="1847" y="1536"/>
                    <a:pt x="1847" y="1536"/>
                  </a:cubicBezTo>
                  <a:cubicBezTo>
                    <a:pt x="1860" y="1546"/>
                    <a:pt x="1860" y="1546"/>
                    <a:pt x="1860" y="1546"/>
                  </a:cubicBezTo>
                  <a:cubicBezTo>
                    <a:pt x="1870" y="1551"/>
                    <a:pt x="1870" y="1551"/>
                    <a:pt x="1870" y="1551"/>
                  </a:cubicBezTo>
                  <a:cubicBezTo>
                    <a:pt x="1876" y="1555"/>
                    <a:pt x="1876" y="1555"/>
                    <a:pt x="1876" y="1555"/>
                  </a:cubicBezTo>
                  <a:cubicBezTo>
                    <a:pt x="1880" y="1559"/>
                    <a:pt x="1880" y="1559"/>
                    <a:pt x="1880" y="1559"/>
                  </a:cubicBezTo>
                  <a:cubicBezTo>
                    <a:pt x="1889" y="1571"/>
                    <a:pt x="1889" y="1571"/>
                    <a:pt x="1889" y="1571"/>
                  </a:cubicBezTo>
                  <a:cubicBezTo>
                    <a:pt x="1891" y="1574"/>
                    <a:pt x="1891" y="1574"/>
                    <a:pt x="1891" y="1574"/>
                  </a:cubicBezTo>
                  <a:cubicBezTo>
                    <a:pt x="1894" y="1575"/>
                    <a:pt x="1894" y="1575"/>
                    <a:pt x="1894" y="1575"/>
                  </a:cubicBezTo>
                  <a:cubicBezTo>
                    <a:pt x="1897" y="1575"/>
                    <a:pt x="1897" y="1575"/>
                    <a:pt x="1897" y="1575"/>
                  </a:cubicBezTo>
                  <a:cubicBezTo>
                    <a:pt x="1916" y="1575"/>
                    <a:pt x="1916" y="1575"/>
                    <a:pt x="1916" y="1575"/>
                  </a:cubicBezTo>
                  <a:cubicBezTo>
                    <a:pt x="1920" y="1573"/>
                    <a:pt x="1920" y="1573"/>
                    <a:pt x="1920" y="1573"/>
                  </a:cubicBezTo>
                  <a:cubicBezTo>
                    <a:pt x="1928" y="1568"/>
                    <a:pt x="1928" y="1568"/>
                    <a:pt x="1928" y="1568"/>
                  </a:cubicBezTo>
                  <a:cubicBezTo>
                    <a:pt x="1938" y="1562"/>
                    <a:pt x="1938" y="1562"/>
                    <a:pt x="1938" y="1562"/>
                  </a:cubicBezTo>
                  <a:cubicBezTo>
                    <a:pt x="1943" y="1561"/>
                    <a:pt x="1943" y="1561"/>
                    <a:pt x="1943" y="1561"/>
                  </a:cubicBezTo>
                  <a:cubicBezTo>
                    <a:pt x="1947" y="1558"/>
                    <a:pt x="1947" y="1558"/>
                    <a:pt x="1947" y="1558"/>
                  </a:cubicBezTo>
                  <a:cubicBezTo>
                    <a:pt x="1950" y="1555"/>
                    <a:pt x="1950" y="1555"/>
                    <a:pt x="1950" y="1555"/>
                  </a:cubicBezTo>
                  <a:cubicBezTo>
                    <a:pt x="1952" y="1550"/>
                    <a:pt x="1952" y="1550"/>
                    <a:pt x="1952" y="1550"/>
                  </a:cubicBezTo>
                  <a:cubicBezTo>
                    <a:pt x="1953" y="1546"/>
                    <a:pt x="1953" y="1546"/>
                    <a:pt x="1953" y="1546"/>
                  </a:cubicBezTo>
                  <a:cubicBezTo>
                    <a:pt x="1954" y="1541"/>
                    <a:pt x="1954" y="1541"/>
                    <a:pt x="1954" y="1541"/>
                  </a:cubicBezTo>
                  <a:cubicBezTo>
                    <a:pt x="1953" y="1533"/>
                    <a:pt x="1953" y="1533"/>
                    <a:pt x="1953" y="1533"/>
                  </a:cubicBezTo>
                  <a:cubicBezTo>
                    <a:pt x="1954" y="1531"/>
                    <a:pt x="1954" y="1531"/>
                    <a:pt x="1954" y="1531"/>
                  </a:cubicBezTo>
                  <a:cubicBezTo>
                    <a:pt x="1955" y="1508"/>
                    <a:pt x="1955" y="1508"/>
                    <a:pt x="1955" y="1508"/>
                  </a:cubicBezTo>
                  <a:cubicBezTo>
                    <a:pt x="1980" y="1507"/>
                    <a:pt x="1980" y="1507"/>
                    <a:pt x="1980" y="1507"/>
                  </a:cubicBezTo>
                  <a:cubicBezTo>
                    <a:pt x="1984" y="1503"/>
                    <a:pt x="1984" y="1503"/>
                    <a:pt x="1984" y="1503"/>
                  </a:cubicBezTo>
                  <a:cubicBezTo>
                    <a:pt x="1986" y="1498"/>
                    <a:pt x="1986" y="1498"/>
                    <a:pt x="1986" y="1498"/>
                  </a:cubicBezTo>
                  <a:cubicBezTo>
                    <a:pt x="1988" y="1494"/>
                    <a:pt x="1988" y="1494"/>
                    <a:pt x="1988" y="1494"/>
                  </a:cubicBezTo>
                  <a:cubicBezTo>
                    <a:pt x="1989" y="1489"/>
                    <a:pt x="1989" y="1489"/>
                    <a:pt x="1989" y="1489"/>
                  </a:cubicBezTo>
                  <a:cubicBezTo>
                    <a:pt x="1989" y="1482"/>
                    <a:pt x="1989" y="1482"/>
                    <a:pt x="1989" y="1482"/>
                  </a:cubicBezTo>
                  <a:cubicBezTo>
                    <a:pt x="1986" y="1453"/>
                    <a:pt x="1986" y="1453"/>
                    <a:pt x="1986" y="1453"/>
                  </a:cubicBezTo>
                  <a:cubicBezTo>
                    <a:pt x="1983" y="1444"/>
                    <a:pt x="1983" y="1444"/>
                    <a:pt x="1983" y="1444"/>
                  </a:cubicBezTo>
                  <a:cubicBezTo>
                    <a:pt x="1979" y="1437"/>
                    <a:pt x="1979" y="1437"/>
                    <a:pt x="1979" y="1437"/>
                  </a:cubicBezTo>
                  <a:cubicBezTo>
                    <a:pt x="1976" y="1423"/>
                    <a:pt x="1976" y="1423"/>
                    <a:pt x="1976" y="1423"/>
                  </a:cubicBezTo>
                  <a:cubicBezTo>
                    <a:pt x="1974" y="1418"/>
                    <a:pt x="1974" y="1418"/>
                    <a:pt x="1974" y="1418"/>
                  </a:cubicBezTo>
                  <a:cubicBezTo>
                    <a:pt x="1970" y="1415"/>
                    <a:pt x="1970" y="1415"/>
                    <a:pt x="1970" y="1415"/>
                  </a:cubicBezTo>
                  <a:cubicBezTo>
                    <a:pt x="1966" y="1412"/>
                    <a:pt x="1966" y="1412"/>
                    <a:pt x="1966" y="1412"/>
                  </a:cubicBezTo>
                  <a:cubicBezTo>
                    <a:pt x="1961" y="1408"/>
                    <a:pt x="1961" y="1408"/>
                    <a:pt x="1961" y="1408"/>
                  </a:cubicBezTo>
                  <a:cubicBezTo>
                    <a:pt x="1955" y="1399"/>
                    <a:pt x="1955" y="1399"/>
                    <a:pt x="1955" y="1399"/>
                  </a:cubicBezTo>
                  <a:cubicBezTo>
                    <a:pt x="1949" y="1390"/>
                    <a:pt x="1949" y="1390"/>
                    <a:pt x="1949" y="1390"/>
                  </a:cubicBezTo>
                  <a:cubicBezTo>
                    <a:pt x="1947" y="1386"/>
                    <a:pt x="1947" y="1386"/>
                    <a:pt x="1947" y="1386"/>
                  </a:cubicBezTo>
                  <a:cubicBezTo>
                    <a:pt x="1941" y="1386"/>
                    <a:pt x="1941" y="1386"/>
                    <a:pt x="1941" y="1386"/>
                  </a:cubicBezTo>
                  <a:cubicBezTo>
                    <a:pt x="1930" y="1381"/>
                    <a:pt x="1930" y="1381"/>
                    <a:pt x="1930" y="1381"/>
                  </a:cubicBezTo>
                  <a:cubicBezTo>
                    <a:pt x="1926" y="1376"/>
                    <a:pt x="1926" y="1376"/>
                    <a:pt x="1926" y="1376"/>
                  </a:cubicBezTo>
                  <a:cubicBezTo>
                    <a:pt x="1924" y="1372"/>
                    <a:pt x="1924" y="1372"/>
                    <a:pt x="1924" y="1372"/>
                  </a:cubicBezTo>
                  <a:cubicBezTo>
                    <a:pt x="1920" y="1367"/>
                    <a:pt x="1920" y="1367"/>
                    <a:pt x="1920" y="1367"/>
                  </a:cubicBezTo>
                  <a:cubicBezTo>
                    <a:pt x="1917" y="1364"/>
                    <a:pt x="1917" y="1364"/>
                    <a:pt x="1917" y="1364"/>
                  </a:cubicBezTo>
                  <a:cubicBezTo>
                    <a:pt x="1913" y="1363"/>
                    <a:pt x="1913" y="1363"/>
                    <a:pt x="1913" y="1363"/>
                  </a:cubicBezTo>
                  <a:cubicBezTo>
                    <a:pt x="1910" y="1362"/>
                    <a:pt x="1910" y="1362"/>
                    <a:pt x="1910" y="1362"/>
                  </a:cubicBezTo>
                  <a:cubicBezTo>
                    <a:pt x="1907" y="1362"/>
                    <a:pt x="1907" y="1362"/>
                    <a:pt x="1907" y="1362"/>
                  </a:cubicBezTo>
                  <a:cubicBezTo>
                    <a:pt x="1903" y="1364"/>
                    <a:pt x="1903" y="1364"/>
                    <a:pt x="1903" y="1364"/>
                  </a:cubicBezTo>
                  <a:cubicBezTo>
                    <a:pt x="1899" y="1364"/>
                    <a:pt x="1899" y="1364"/>
                    <a:pt x="1899" y="1364"/>
                  </a:cubicBezTo>
                  <a:cubicBezTo>
                    <a:pt x="1893" y="1364"/>
                    <a:pt x="1893" y="1364"/>
                    <a:pt x="1893" y="1364"/>
                  </a:cubicBezTo>
                  <a:cubicBezTo>
                    <a:pt x="1880" y="1356"/>
                    <a:pt x="1880" y="1356"/>
                    <a:pt x="1880" y="1356"/>
                  </a:cubicBezTo>
                  <a:cubicBezTo>
                    <a:pt x="1867" y="1343"/>
                    <a:pt x="1867" y="1343"/>
                    <a:pt x="1867" y="1343"/>
                  </a:cubicBezTo>
                  <a:cubicBezTo>
                    <a:pt x="1865" y="1339"/>
                    <a:pt x="1865" y="1339"/>
                    <a:pt x="1865" y="1339"/>
                  </a:cubicBezTo>
                  <a:cubicBezTo>
                    <a:pt x="1864" y="1337"/>
                    <a:pt x="1864" y="1337"/>
                    <a:pt x="1864" y="1337"/>
                  </a:cubicBezTo>
                  <a:cubicBezTo>
                    <a:pt x="1865" y="1335"/>
                    <a:pt x="1865" y="1335"/>
                    <a:pt x="1865" y="1335"/>
                  </a:cubicBezTo>
                  <a:cubicBezTo>
                    <a:pt x="1866" y="1334"/>
                    <a:pt x="1866" y="1334"/>
                    <a:pt x="1866" y="1334"/>
                  </a:cubicBezTo>
                  <a:cubicBezTo>
                    <a:pt x="1869" y="1334"/>
                    <a:pt x="1869" y="1334"/>
                    <a:pt x="1869" y="1334"/>
                  </a:cubicBezTo>
                  <a:cubicBezTo>
                    <a:pt x="1873" y="1335"/>
                    <a:pt x="1873" y="1335"/>
                    <a:pt x="1873" y="1335"/>
                  </a:cubicBezTo>
                  <a:cubicBezTo>
                    <a:pt x="1892" y="1346"/>
                    <a:pt x="1892" y="1346"/>
                    <a:pt x="1892" y="1346"/>
                  </a:cubicBezTo>
                  <a:cubicBezTo>
                    <a:pt x="1894" y="1347"/>
                    <a:pt x="1894" y="1347"/>
                    <a:pt x="1894" y="1347"/>
                  </a:cubicBezTo>
                  <a:cubicBezTo>
                    <a:pt x="1897" y="1346"/>
                    <a:pt x="1897" y="1346"/>
                    <a:pt x="1897" y="1346"/>
                  </a:cubicBezTo>
                  <a:cubicBezTo>
                    <a:pt x="1899" y="1345"/>
                    <a:pt x="1899" y="1345"/>
                    <a:pt x="1899" y="1345"/>
                  </a:cubicBezTo>
                  <a:cubicBezTo>
                    <a:pt x="1902" y="1344"/>
                    <a:pt x="1902" y="1344"/>
                    <a:pt x="1902" y="1344"/>
                  </a:cubicBezTo>
                  <a:cubicBezTo>
                    <a:pt x="1905" y="1344"/>
                    <a:pt x="1905" y="1344"/>
                    <a:pt x="1905" y="1344"/>
                  </a:cubicBezTo>
                  <a:cubicBezTo>
                    <a:pt x="1908" y="1345"/>
                    <a:pt x="1908" y="1345"/>
                    <a:pt x="1908" y="1345"/>
                  </a:cubicBezTo>
                  <a:cubicBezTo>
                    <a:pt x="1911" y="1346"/>
                    <a:pt x="1911" y="1346"/>
                    <a:pt x="1911" y="1346"/>
                  </a:cubicBezTo>
                  <a:cubicBezTo>
                    <a:pt x="1913" y="1346"/>
                    <a:pt x="1913" y="1346"/>
                    <a:pt x="1913" y="1346"/>
                  </a:cubicBezTo>
                  <a:cubicBezTo>
                    <a:pt x="1914" y="1347"/>
                    <a:pt x="1914" y="1347"/>
                    <a:pt x="1914" y="1347"/>
                  </a:cubicBezTo>
                  <a:cubicBezTo>
                    <a:pt x="1915" y="1346"/>
                    <a:pt x="1915" y="1346"/>
                    <a:pt x="1915" y="1346"/>
                  </a:cubicBezTo>
                  <a:cubicBezTo>
                    <a:pt x="1921" y="1341"/>
                    <a:pt x="1921" y="1341"/>
                    <a:pt x="1921" y="1341"/>
                  </a:cubicBezTo>
                  <a:cubicBezTo>
                    <a:pt x="1924" y="1339"/>
                    <a:pt x="1924" y="1339"/>
                    <a:pt x="1924" y="1339"/>
                  </a:cubicBezTo>
                  <a:cubicBezTo>
                    <a:pt x="1927" y="1336"/>
                    <a:pt x="1927" y="1336"/>
                    <a:pt x="1927" y="1336"/>
                  </a:cubicBezTo>
                  <a:cubicBezTo>
                    <a:pt x="1930" y="1335"/>
                    <a:pt x="1930" y="1335"/>
                    <a:pt x="1930" y="1335"/>
                  </a:cubicBezTo>
                  <a:cubicBezTo>
                    <a:pt x="1935" y="1334"/>
                    <a:pt x="1935" y="1334"/>
                    <a:pt x="1935" y="1334"/>
                  </a:cubicBezTo>
                  <a:cubicBezTo>
                    <a:pt x="1938" y="1332"/>
                    <a:pt x="1938" y="1332"/>
                    <a:pt x="1938" y="1332"/>
                  </a:cubicBezTo>
                  <a:cubicBezTo>
                    <a:pt x="1942" y="1327"/>
                    <a:pt x="1942" y="1327"/>
                    <a:pt x="1942" y="1327"/>
                  </a:cubicBezTo>
                  <a:cubicBezTo>
                    <a:pt x="1947" y="1309"/>
                    <a:pt x="1947" y="1309"/>
                    <a:pt x="1947" y="1309"/>
                  </a:cubicBezTo>
                  <a:cubicBezTo>
                    <a:pt x="1950" y="1303"/>
                    <a:pt x="1950" y="1303"/>
                    <a:pt x="1950" y="1303"/>
                  </a:cubicBezTo>
                  <a:cubicBezTo>
                    <a:pt x="1952" y="1300"/>
                    <a:pt x="1952" y="1300"/>
                    <a:pt x="1952" y="1300"/>
                  </a:cubicBezTo>
                  <a:cubicBezTo>
                    <a:pt x="1955" y="1302"/>
                    <a:pt x="1955" y="1302"/>
                    <a:pt x="1955" y="1302"/>
                  </a:cubicBezTo>
                  <a:cubicBezTo>
                    <a:pt x="1961" y="1307"/>
                    <a:pt x="1961" y="1307"/>
                    <a:pt x="1961" y="1307"/>
                  </a:cubicBezTo>
                  <a:cubicBezTo>
                    <a:pt x="1964" y="1308"/>
                    <a:pt x="1964" y="1308"/>
                    <a:pt x="1964" y="1308"/>
                  </a:cubicBezTo>
                  <a:cubicBezTo>
                    <a:pt x="1969" y="1307"/>
                    <a:pt x="1969" y="1307"/>
                    <a:pt x="1969" y="1307"/>
                  </a:cubicBezTo>
                  <a:cubicBezTo>
                    <a:pt x="1988" y="1300"/>
                    <a:pt x="1988" y="1300"/>
                    <a:pt x="1988" y="1300"/>
                  </a:cubicBezTo>
                  <a:cubicBezTo>
                    <a:pt x="1991" y="1299"/>
                    <a:pt x="1991" y="1299"/>
                    <a:pt x="1991" y="1299"/>
                  </a:cubicBezTo>
                  <a:cubicBezTo>
                    <a:pt x="1994" y="1292"/>
                    <a:pt x="1994" y="1292"/>
                    <a:pt x="1994" y="1292"/>
                  </a:cubicBezTo>
                  <a:cubicBezTo>
                    <a:pt x="2000" y="1268"/>
                    <a:pt x="2000" y="1268"/>
                    <a:pt x="2000" y="1268"/>
                  </a:cubicBezTo>
                  <a:cubicBezTo>
                    <a:pt x="2005" y="1259"/>
                    <a:pt x="2005" y="1259"/>
                    <a:pt x="2005" y="1259"/>
                  </a:cubicBezTo>
                  <a:cubicBezTo>
                    <a:pt x="2010" y="1255"/>
                    <a:pt x="2010" y="1255"/>
                    <a:pt x="2010" y="1255"/>
                  </a:cubicBezTo>
                  <a:cubicBezTo>
                    <a:pt x="2016" y="1252"/>
                    <a:pt x="2016" y="1252"/>
                    <a:pt x="2016" y="1252"/>
                  </a:cubicBezTo>
                  <a:cubicBezTo>
                    <a:pt x="2022" y="1255"/>
                    <a:pt x="2022" y="1255"/>
                    <a:pt x="2022" y="1255"/>
                  </a:cubicBezTo>
                  <a:cubicBezTo>
                    <a:pt x="2030" y="1246"/>
                    <a:pt x="2030" y="1246"/>
                    <a:pt x="2030" y="1246"/>
                  </a:cubicBezTo>
                  <a:cubicBezTo>
                    <a:pt x="2033" y="1242"/>
                    <a:pt x="2033" y="1242"/>
                    <a:pt x="2033" y="1242"/>
                  </a:cubicBezTo>
                  <a:cubicBezTo>
                    <a:pt x="2037" y="1241"/>
                    <a:pt x="2037" y="1241"/>
                    <a:pt x="2037" y="1241"/>
                  </a:cubicBezTo>
                  <a:cubicBezTo>
                    <a:pt x="2041" y="1242"/>
                    <a:pt x="2041" y="1242"/>
                    <a:pt x="2041" y="1242"/>
                  </a:cubicBezTo>
                  <a:cubicBezTo>
                    <a:pt x="2049" y="1245"/>
                    <a:pt x="2049" y="1245"/>
                    <a:pt x="2049" y="1245"/>
                  </a:cubicBezTo>
                  <a:cubicBezTo>
                    <a:pt x="2053" y="1246"/>
                    <a:pt x="2053" y="1246"/>
                    <a:pt x="2053" y="1246"/>
                  </a:cubicBezTo>
                  <a:cubicBezTo>
                    <a:pt x="2056" y="1246"/>
                    <a:pt x="2056" y="1246"/>
                    <a:pt x="2056" y="1246"/>
                  </a:cubicBezTo>
                  <a:cubicBezTo>
                    <a:pt x="2102" y="1233"/>
                    <a:pt x="2102" y="1233"/>
                    <a:pt x="2102" y="1233"/>
                  </a:cubicBezTo>
                  <a:cubicBezTo>
                    <a:pt x="2110" y="1229"/>
                    <a:pt x="2110" y="1229"/>
                    <a:pt x="2110" y="1229"/>
                  </a:cubicBezTo>
                  <a:cubicBezTo>
                    <a:pt x="2116" y="1225"/>
                    <a:pt x="2116" y="1225"/>
                    <a:pt x="2116" y="1225"/>
                  </a:cubicBezTo>
                  <a:cubicBezTo>
                    <a:pt x="2120" y="1222"/>
                    <a:pt x="2120" y="1222"/>
                    <a:pt x="2120" y="1222"/>
                  </a:cubicBezTo>
                  <a:cubicBezTo>
                    <a:pt x="2121" y="1220"/>
                    <a:pt x="2121" y="1220"/>
                    <a:pt x="2121" y="1220"/>
                  </a:cubicBezTo>
                  <a:cubicBezTo>
                    <a:pt x="2123" y="1217"/>
                    <a:pt x="2123" y="1217"/>
                    <a:pt x="2123" y="1217"/>
                  </a:cubicBezTo>
                  <a:cubicBezTo>
                    <a:pt x="2123" y="1214"/>
                    <a:pt x="2123" y="1214"/>
                    <a:pt x="2123" y="1214"/>
                  </a:cubicBezTo>
                  <a:cubicBezTo>
                    <a:pt x="2123" y="1210"/>
                    <a:pt x="2123" y="1210"/>
                    <a:pt x="2123" y="1210"/>
                  </a:cubicBezTo>
                  <a:cubicBezTo>
                    <a:pt x="2122" y="1208"/>
                    <a:pt x="2122" y="1208"/>
                    <a:pt x="2122" y="1208"/>
                  </a:cubicBezTo>
                  <a:cubicBezTo>
                    <a:pt x="2120" y="1203"/>
                    <a:pt x="2120" y="1203"/>
                    <a:pt x="2120" y="1203"/>
                  </a:cubicBezTo>
                  <a:cubicBezTo>
                    <a:pt x="2119" y="1201"/>
                    <a:pt x="2119" y="1201"/>
                    <a:pt x="2119" y="1201"/>
                  </a:cubicBezTo>
                  <a:cubicBezTo>
                    <a:pt x="2117" y="1200"/>
                    <a:pt x="2117" y="1200"/>
                    <a:pt x="2117" y="1200"/>
                  </a:cubicBezTo>
                  <a:cubicBezTo>
                    <a:pt x="2115" y="1200"/>
                    <a:pt x="2115" y="1200"/>
                    <a:pt x="2115" y="1200"/>
                  </a:cubicBezTo>
                  <a:cubicBezTo>
                    <a:pt x="2113" y="1200"/>
                    <a:pt x="2113" y="1200"/>
                    <a:pt x="2113" y="1200"/>
                  </a:cubicBezTo>
                  <a:cubicBezTo>
                    <a:pt x="2111" y="1201"/>
                    <a:pt x="2111" y="1201"/>
                    <a:pt x="2111" y="1201"/>
                  </a:cubicBezTo>
                  <a:cubicBezTo>
                    <a:pt x="2105" y="1205"/>
                    <a:pt x="2105" y="1205"/>
                    <a:pt x="2105" y="1205"/>
                  </a:cubicBezTo>
                  <a:cubicBezTo>
                    <a:pt x="2102" y="1206"/>
                    <a:pt x="2102" y="1206"/>
                    <a:pt x="2102" y="1206"/>
                  </a:cubicBezTo>
                  <a:cubicBezTo>
                    <a:pt x="2098" y="1208"/>
                    <a:pt x="2098" y="1208"/>
                    <a:pt x="2098" y="1208"/>
                  </a:cubicBezTo>
                  <a:cubicBezTo>
                    <a:pt x="2085" y="1210"/>
                    <a:pt x="2085" y="1210"/>
                    <a:pt x="2085" y="1210"/>
                  </a:cubicBezTo>
                  <a:cubicBezTo>
                    <a:pt x="2082" y="1209"/>
                    <a:pt x="2082" y="1209"/>
                    <a:pt x="2082" y="1209"/>
                  </a:cubicBezTo>
                  <a:cubicBezTo>
                    <a:pt x="2080" y="1208"/>
                    <a:pt x="2080" y="1208"/>
                    <a:pt x="2080" y="1208"/>
                  </a:cubicBezTo>
                  <a:cubicBezTo>
                    <a:pt x="2078" y="1205"/>
                    <a:pt x="2078" y="1205"/>
                    <a:pt x="2078" y="1205"/>
                  </a:cubicBezTo>
                  <a:cubicBezTo>
                    <a:pt x="2075" y="1203"/>
                    <a:pt x="2075" y="1203"/>
                    <a:pt x="2075" y="1203"/>
                  </a:cubicBezTo>
                  <a:cubicBezTo>
                    <a:pt x="2073" y="1202"/>
                    <a:pt x="2073" y="1202"/>
                    <a:pt x="2073" y="1202"/>
                  </a:cubicBezTo>
                  <a:cubicBezTo>
                    <a:pt x="2070" y="1201"/>
                    <a:pt x="2070" y="1201"/>
                    <a:pt x="2070" y="1201"/>
                  </a:cubicBezTo>
                  <a:cubicBezTo>
                    <a:pt x="2067" y="1201"/>
                    <a:pt x="2067" y="1201"/>
                    <a:pt x="2067" y="1201"/>
                  </a:cubicBezTo>
                  <a:cubicBezTo>
                    <a:pt x="2064" y="1202"/>
                    <a:pt x="2064" y="1202"/>
                    <a:pt x="2064" y="1202"/>
                  </a:cubicBezTo>
                  <a:cubicBezTo>
                    <a:pt x="2064" y="1203"/>
                    <a:pt x="2064" y="1203"/>
                    <a:pt x="2064" y="1203"/>
                  </a:cubicBezTo>
                  <a:cubicBezTo>
                    <a:pt x="2062" y="1205"/>
                    <a:pt x="2062" y="1205"/>
                    <a:pt x="2062" y="1205"/>
                  </a:cubicBezTo>
                  <a:cubicBezTo>
                    <a:pt x="2060" y="1207"/>
                    <a:pt x="2060" y="1207"/>
                    <a:pt x="2060" y="1207"/>
                  </a:cubicBezTo>
                  <a:cubicBezTo>
                    <a:pt x="2056" y="1208"/>
                    <a:pt x="2056" y="1208"/>
                    <a:pt x="2056" y="1208"/>
                  </a:cubicBezTo>
                  <a:cubicBezTo>
                    <a:pt x="2032" y="1206"/>
                    <a:pt x="2032" y="1206"/>
                    <a:pt x="2032" y="1206"/>
                  </a:cubicBezTo>
                  <a:cubicBezTo>
                    <a:pt x="2025" y="1206"/>
                    <a:pt x="2025" y="1206"/>
                    <a:pt x="2025" y="1206"/>
                  </a:cubicBezTo>
                  <a:cubicBezTo>
                    <a:pt x="2017" y="1207"/>
                    <a:pt x="2017" y="1207"/>
                    <a:pt x="2017" y="1207"/>
                  </a:cubicBezTo>
                  <a:cubicBezTo>
                    <a:pt x="2003" y="1211"/>
                    <a:pt x="2003" y="1211"/>
                    <a:pt x="2003" y="1211"/>
                  </a:cubicBezTo>
                  <a:cubicBezTo>
                    <a:pt x="1993" y="1216"/>
                    <a:pt x="1993" y="1216"/>
                    <a:pt x="1993" y="1216"/>
                  </a:cubicBezTo>
                  <a:cubicBezTo>
                    <a:pt x="1969" y="1212"/>
                    <a:pt x="1969" y="1212"/>
                    <a:pt x="1969" y="1212"/>
                  </a:cubicBezTo>
                  <a:cubicBezTo>
                    <a:pt x="1959" y="1216"/>
                    <a:pt x="1959" y="1216"/>
                    <a:pt x="1959" y="1216"/>
                  </a:cubicBezTo>
                  <a:cubicBezTo>
                    <a:pt x="1957" y="1217"/>
                    <a:pt x="1957" y="1217"/>
                    <a:pt x="1957" y="1217"/>
                  </a:cubicBezTo>
                  <a:cubicBezTo>
                    <a:pt x="1955" y="1215"/>
                    <a:pt x="1955" y="1215"/>
                    <a:pt x="1955" y="1215"/>
                  </a:cubicBezTo>
                  <a:cubicBezTo>
                    <a:pt x="1954" y="1213"/>
                    <a:pt x="1954" y="1213"/>
                    <a:pt x="1954" y="1213"/>
                  </a:cubicBezTo>
                  <a:cubicBezTo>
                    <a:pt x="1950" y="1205"/>
                    <a:pt x="1950" y="1205"/>
                    <a:pt x="1950" y="1205"/>
                  </a:cubicBezTo>
                  <a:cubicBezTo>
                    <a:pt x="1947" y="1200"/>
                    <a:pt x="1947" y="1200"/>
                    <a:pt x="1947" y="1200"/>
                  </a:cubicBezTo>
                  <a:cubicBezTo>
                    <a:pt x="1937" y="1187"/>
                    <a:pt x="1937" y="1187"/>
                    <a:pt x="1937" y="1187"/>
                  </a:cubicBezTo>
                  <a:cubicBezTo>
                    <a:pt x="1935" y="1183"/>
                    <a:pt x="1935" y="1183"/>
                    <a:pt x="1935" y="1183"/>
                  </a:cubicBezTo>
                  <a:cubicBezTo>
                    <a:pt x="1933" y="1178"/>
                    <a:pt x="1933" y="1178"/>
                    <a:pt x="1933" y="1178"/>
                  </a:cubicBezTo>
                  <a:cubicBezTo>
                    <a:pt x="1934" y="1175"/>
                    <a:pt x="1934" y="1175"/>
                    <a:pt x="1934" y="1175"/>
                  </a:cubicBezTo>
                  <a:cubicBezTo>
                    <a:pt x="1937" y="1173"/>
                    <a:pt x="1937" y="1173"/>
                    <a:pt x="1937" y="1173"/>
                  </a:cubicBezTo>
                  <a:cubicBezTo>
                    <a:pt x="1947" y="1172"/>
                    <a:pt x="1947" y="1172"/>
                    <a:pt x="1947" y="1172"/>
                  </a:cubicBezTo>
                  <a:cubicBezTo>
                    <a:pt x="1954" y="1169"/>
                    <a:pt x="1954" y="1169"/>
                    <a:pt x="1954" y="1169"/>
                  </a:cubicBezTo>
                  <a:cubicBezTo>
                    <a:pt x="1960" y="1163"/>
                    <a:pt x="1960" y="1163"/>
                    <a:pt x="1960" y="1163"/>
                  </a:cubicBezTo>
                  <a:cubicBezTo>
                    <a:pt x="1963" y="1150"/>
                    <a:pt x="1963" y="1150"/>
                    <a:pt x="1963" y="1150"/>
                  </a:cubicBezTo>
                  <a:cubicBezTo>
                    <a:pt x="1963" y="1145"/>
                    <a:pt x="1963" y="1145"/>
                    <a:pt x="1963" y="1145"/>
                  </a:cubicBezTo>
                  <a:cubicBezTo>
                    <a:pt x="1959" y="1141"/>
                    <a:pt x="1959" y="1141"/>
                    <a:pt x="1959" y="1141"/>
                  </a:cubicBezTo>
                  <a:cubicBezTo>
                    <a:pt x="1955" y="1139"/>
                    <a:pt x="1955" y="1139"/>
                    <a:pt x="1955" y="1139"/>
                  </a:cubicBezTo>
                  <a:cubicBezTo>
                    <a:pt x="1952" y="1134"/>
                    <a:pt x="1952" y="1134"/>
                    <a:pt x="1952" y="1134"/>
                  </a:cubicBezTo>
                  <a:cubicBezTo>
                    <a:pt x="1951" y="1129"/>
                    <a:pt x="1951" y="1129"/>
                    <a:pt x="1951" y="1129"/>
                  </a:cubicBezTo>
                  <a:cubicBezTo>
                    <a:pt x="1952" y="1124"/>
                    <a:pt x="1952" y="1124"/>
                    <a:pt x="1952" y="1124"/>
                  </a:cubicBezTo>
                  <a:cubicBezTo>
                    <a:pt x="1952" y="1119"/>
                    <a:pt x="1952" y="1119"/>
                    <a:pt x="1952" y="1119"/>
                  </a:cubicBezTo>
                  <a:cubicBezTo>
                    <a:pt x="1949" y="1109"/>
                    <a:pt x="1949" y="1109"/>
                    <a:pt x="1949" y="1109"/>
                  </a:cubicBezTo>
                  <a:cubicBezTo>
                    <a:pt x="1949" y="1104"/>
                    <a:pt x="1949" y="1104"/>
                    <a:pt x="1949" y="1104"/>
                  </a:cubicBezTo>
                  <a:cubicBezTo>
                    <a:pt x="1949" y="1101"/>
                    <a:pt x="1949" y="1101"/>
                    <a:pt x="1949" y="1101"/>
                  </a:cubicBezTo>
                  <a:cubicBezTo>
                    <a:pt x="1953" y="1093"/>
                    <a:pt x="1953" y="1093"/>
                    <a:pt x="1953" y="1093"/>
                  </a:cubicBezTo>
                  <a:cubicBezTo>
                    <a:pt x="1958" y="1090"/>
                    <a:pt x="1958" y="1090"/>
                    <a:pt x="1958" y="1090"/>
                  </a:cubicBezTo>
                  <a:cubicBezTo>
                    <a:pt x="1961" y="1090"/>
                    <a:pt x="1961" y="1090"/>
                    <a:pt x="1961" y="1090"/>
                  </a:cubicBezTo>
                  <a:cubicBezTo>
                    <a:pt x="1975" y="1086"/>
                    <a:pt x="1975" y="1086"/>
                    <a:pt x="1975" y="1086"/>
                  </a:cubicBezTo>
                  <a:cubicBezTo>
                    <a:pt x="1984" y="1080"/>
                    <a:pt x="1984" y="1080"/>
                    <a:pt x="1984" y="1080"/>
                  </a:cubicBezTo>
                  <a:cubicBezTo>
                    <a:pt x="1991" y="1081"/>
                    <a:pt x="1991" y="1081"/>
                    <a:pt x="1991" y="1081"/>
                  </a:cubicBezTo>
                  <a:cubicBezTo>
                    <a:pt x="1999" y="1078"/>
                    <a:pt x="1999" y="1078"/>
                    <a:pt x="1999" y="1078"/>
                  </a:cubicBezTo>
                  <a:cubicBezTo>
                    <a:pt x="2007" y="1073"/>
                    <a:pt x="2007" y="1073"/>
                    <a:pt x="2007" y="1073"/>
                  </a:cubicBezTo>
                  <a:cubicBezTo>
                    <a:pt x="2010" y="1068"/>
                    <a:pt x="2010" y="1068"/>
                    <a:pt x="2010" y="1068"/>
                  </a:cubicBezTo>
                  <a:cubicBezTo>
                    <a:pt x="2040" y="1053"/>
                    <a:pt x="2040" y="1053"/>
                    <a:pt x="2040" y="1053"/>
                  </a:cubicBezTo>
                  <a:cubicBezTo>
                    <a:pt x="2064" y="1049"/>
                    <a:pt x="2064" y="1049"/>
                    <a:pt x="2064" y="1049"/>
                  </a:cubicBezTo>
                  <a:cubicBezTo>
                    <a:pt x="2064" y="1021"/>
                    <a:pt x="2064" y="1021"/>
                    <a:pt x="2064" y="1021"/>
                  </a:cubicBezTo>
                  <a:cubicBezTo>
                    <a:pt x="2068" y="1007"/>
                    <a:pt x="2068" y="1007"/>
                    <a:pt x="2068" y="1007"/>
                  </a:cubicBezTo>
                  <a:cubicBezTo>
                    <a:pt x="2067" y="1004"/>
                    <a:pt x="2067" y="1004"/>
                    <a:pt x="2067" y="1004"/>
                  </a:cubicBezTo>
                  <a:cubicBezTo>
                    <a:pt x="2064" y="999"/>
                    <a:pt x="2064" y="999"/>
                    <a:pt x="2064" y="999"/>
                  </a:cubicBezTo>
                  <a:cubicBezTo>
                    <a:pt x="2061" y="995"/>
                    <a:pt x="2061" y="995"/>
                    <a:pt x="2061" y="995"/>
                  </a:cubicBezTo>
                  <a:cubicBezTo>
                    <a:pt x="2059" y="992"/>
                    <a:pt x="2059" y="992"/>
                    <a:pt x="2059" y="992"/>
                  </a:cubicBezTo>
                  <a:cubicBezTo>
                    <a:pt x="2059" y="988"/>
                    <a:pt x="2059" y="988"/>
                    <a:pt x="2059" y="988"/>
                  </a:cubicBezTo>
                  <a:cubicBezTo>
                    <a:pt x="2057" y="979"/>
                    <a:pt x="2057" y="979"/>
                    <a:pt x="2057" y="979"/>
                  </a:cubicBezTo>
                  <a:cubicBezTo>
                    <a:pt x="2056" y="973"/>
                    <a:pt x="2056" y="973"/>
                    <a:pt x="2056" y="973"/>
                  </a:cubicBezTo>
                  <a:cubicBezTo>
                    <a:pt x="2052" y="965"/>
                    <a:pt x="2052" y="965"/>
                    <a:pt x="2052" y="965"/>
                  </a:cubicBezTo>
                  <a:cubicBezTo>
                    <a:pt x="2050" y="961"/>
                    <a:pt x="2050" y="961"/>
                    <a:pt x="2050" y="961"/>
                  </a:cubicBezTo>
                  <a:cubicBezTo>
                    <a:pt x="2044" y="956"/>
                    <a:pt x="2044" y="956"/>
                    <a:pt x="2044" y="956"/>
                  </a:cubicBezTo>
                  <a:cubicBezTo>
                    <a:pt x="2042" y="953"/>
                    <a:pt x="2042" y="953"/>
                    <a:pt x="2042" y="953"/>
                  </a:cubicBezTo>
                  <a:cubicBezTo>
                    <a:pt x="2041" y="949"/>
                    <a:pt x="2041" y="949"/>
                    <a:pt x="2041" y="949"/>
                  </a:cubicBezTo>
                  <a:cubicBezTo>
                    <a:pt x="2042" y="938"/>
                    <a:pt x="2042" y="938"/>
                    <a:pt x="2042" y="938"/>
                  </a:cubicBezTo>
                  <a:cubicBezTo>
                    <a:pt x="2041" y="933"/>
                    <a:pt x="2041" y="933"/>
                    <a:pt x="2041" y="933"/>
                  </a:cubicBezTo>
                  <a:cubicBezTo>
                    <a:pt x="2039" y="926"/>
                    <a:pt x="2039" y="926"/>
                    <a:pt x="2039" y="926"/>
                  </a:cubicBezTo>
                  <a:cubicBezTo>
                    <a:pt x="2039" y="919"/>
                    <a:pt x="2039" y="919"/>
                    <a:pt x="2039" y="919"/>
                  </a:cubicBezTo>
                  <a:cubicBezTo>
                    <a:pt x="2039" y="909"/>
                    <a:pt x="2039" y="909"/>
                    <a:pt x="2039" y="909"/>
                  </a:cubicBezTo>
                  <a:cubicBezTo>
                    <a:pt x="2042" y="904"/>
                    <a:pt x="2042" y="904"/>
                    <a:pt x="2042" y="904"/>
                  </a:cubicBezTo>
                  <a:cubicBezTo>
                    <a:pt x="2044" y="901"/>
                    <a:pt x="2044" y="901"/>
                    <a:pt x="2044" y="901"/>
                  </a:cubicBezTo>
                  <a:cubicBezTo>
                    <a:pt x="2046" y="899"/>
                    <a:pt x="2046" y="899"/>
                    <a:pt x="2046" y="899"/>
                  </a:cubicBezTo>
                  <a:cubicBezTo>
                    <a:pt x="2048" y="898"/>
                    <a:pt x="2048" y="898"/>
                    <a:pt x="2048" y="898"/>
                  </a:cubicBezTo>
                  <a:cubicBezTo>
                    <a:pt x="2050" y="898"/>
                    <a:pt x="2050" y="898"/>
                    <a:pt x="2050" y="898"/>
                  </a:cubicBezTo>
                  <a:cubicBezTo>
                    <a:pt x="2053" y="900"/>
                    <a:pt x="2053" y="900"/>
                    <a:pt x="2053" y="900"/>
                  </a:cubicBezTo>
                  <a:cubicBezTo>
                    <a:pt x="2056" y="902"/>
                    <a:pt x="2056" y="902"/>
                    <a:pt x="2056" y="902"/>
                  </a:cubicBezTo>
                  <a:cubicBezTo>
                    <a:pt x="2061" y="907"/>
                    <a:pt x="2061" y="907"/>
                    <a:pt x="2061" y="907"/>
                  </a:cubicBezTo>
                  <a:cubicBezTo>
                    <a:pt x="2063" y="908"/>
                    <a:pt x="2063" y="908"/>
                    <a:pt x="2063" y="908"/>
                  </a:cubicBezTo>
                  <a:cubicBezTo>
                    <a:pt x="2066" y="909"/>
                    <a:pt x="2066" y="909"/>
                    <a:pt x="2066" y="909"/>
                  </a:cubicBezTo>
                  <a:cubicBezTo>
                    <a:pt x="2070" y="909"/>
                    <a:pt x="2070" y="909"/>
                    <a:pt x="2070" y="909"/>
                  </a:cubicBezTo>
                  <a:cubicBezTo>
                    <a:pt x="2081" y="907"/>
                    <a:pt x="2081" y="907"/>
                    <a:pt x="2081" y="907"/>
                  </a:cubicBezTo>
                  <a:cubicBezTo>
                    <a:pt x="2087" y="905"/>
                    <a:pt x="2087" y="905"/>
                    <a:pt x="2087" y="905"/>
                  </a:cubicBezTo>
                  <a:cubicBezTo>
                    <a:pt x="2092" y="902"/>
                    <a:pt x="2092" y="902"/>
                    <a:pt x="2092" y="902"/>
                  </a:cubicBezTo>
                  <a:cubicBezTo>
                    <a:pt x="2096" y="898"/>
                    <a:pt x="2096" y="898"/>
                    <a:pt x="2096" y="898"/>
                  </a:cubicBezTo>
                  <a:cubicBezTo>
                    <a:pt x="2100" y="895"/>
                    <a:pt x="2100" y="895"/>
                    <a:pt x="2100" y="895"/>
                  </a:cubicBezTo>
                  <a:cubicBezTo>
                    <a:pt x="2102" y="892"/>
                    <a:pt x="2102" y="892"/>
                    <a:pt x="2102" y="892"/>
                  </a:cubicBezTo>
                  <a:cubicBezTo>
                    <a:pt x="2104" y="889"/>
                    <a:pt x="2104" y="889"/>
                    <a:pt x="2104" y="889"/>
                  </a:cubicBezTo>
                  <a:cubicBezTo>
                    <a:pt x="2104" y="885"/>
                    <a:pt x="2104" y="885"/>
                    <a:pt x="2104" y="885"/>
                  </a:cubicBezTo>
                  <a:cubicBezTo>
                    <a:pt x="2103" y="881"/>
                    <a:pt x="2103" y="881"/>
                    <a:pt x="2103" y="881"/>
                  </a:cubicBezTo>
                  <a:cubicBezTo>
                    <a:pt x="2100" y="878"/>
                    <a:pt x="2100" y="878"/>
                    <a:pt x="2100" y="878"/>
                  </a:cubicBezTo>
                  <a:cubicBezTo>
                    <a:pt x="2095" y="876"/>
                    <a:pt x="2095" y="876"/>
                    <a:pt x="2095" y="876"/>
                  </a:cubicBezTo>
                  <a:cubicBezTo>
                    <a:pt x="2087" y="873"/>
                    <a:pt x="2087" y="873"/>
                    <a:pt x="2087" y="873"/>
                  </a:cubicBezTo>
                  <a:cubicBezTo>
                    <a:pt x="2076" y="873"/>
                    <a:pt x="2076" y="873"/>
                    <a:pt x="2076" y="873"/>
                  </a:cubicBezTo>
                  <a:cubicBezTo>
                    <a:pt x="2062" y="875"/>
                    <a:pt x="2062" y="875"/>
                    <a:pt x="2062" y="875"/>
                  </a:cubicBezTo>
                  <a:cubicBezTo>
                    <a:pt x="2058" y="876"/>
                    <a:pt x="2058" y="876"/>
                    <a:pt x="2058" y="876"/>
                  </a:cubicBezTo>
                  <a:cubicBezTo>
                    <a:pt x="2053" y="873"/>
                    <a:pt x="2053" y="873"/>
                    <a:pt x="2053" y="873"/>
                  </a:cubicBezTo>
                  <a:cubicBezTo>
                    <a:pt x="2047" y="869"/>
                    <a:pt x="2047" y="869"/>
                    <a:pt x="2047" y="869"/>
                  </a:cubicBezTo>
                  <a:cubicBezTo>
                    <a:pt x="2031" y="854"/>
                    <a:pt x="2031" y="854"/>
                    <a:pt x="2031" y="854"/>
                  </a:cubicBezTo>
                  <a:cubicBezTo>
                    <a:pt x="2028" y="849"/>
                    <a:pt x="2028" y="849"/>
                    <a:pt x="2028" y="849"/>
                  </a:cubicBezTo>
                  <a:cubicBezTo>
                    <a:pt x="2028" y="844"/>
                    <a:pt x="2028" y="844"/>
                    <a:pt x="2028" y="844"/>
                  </a:cubicBezTo>
                  <a:cubicBezTo>
                    <a:pt x="2031" y="838"/>
                    <a:pt x="2031" y="838"/>
                    <a:pt x="2031" y="838"/>
                  </a:cubicBezTo>
                  <a:cubicBezTo>
                    <a:pt x="2033" y="835"/>
                    <a:pt x="2033" y="835"/>
                    <a:pt x="2033" y="835"/>
                  </a:cubicBezTo>
                  <a:cubicBezTo>
                    <a:pt x="2036" y="834"/>
                    <a:pt x="2036" y="834"/>
                    <a:pt x="2036" y="834"/>
                  </a:cubicBezTo>
                  <a:cubicBezTo>
                    <a:pt x="2039" y="834"/>
                    <a:pt x="2039" y="834"/>
                    <a:pt x="2039" y="834"/>
                  </a:cubicBezTo>
                  <a:cubicBezTo>
                    <a:pt x="2041" y="834"/>
                    <a:pt x="2041" y="834"/>
                    <a:pt x="2041" y="834"/>
                  </a:cubicBezTo>
                  <a:cubicBezTo>
                    <a:pt x="2060" y="840"/>
                    <a:pt x="2060" y="840"/>
                    <a:pt x="2060" y="840"/>
                  </a:cubicBezTo>
                  <a:cubicBezTo>
                    <a:pt x="2064" y="840"/>
                    <a:pt x="2064" y="840"/>
                    <a:pt x="2064" y="840"/>
                  </a:cubicBezTo>
                  <a:cubicBezTo>
                    <a:pt x="2067" y="839"/>
                    <a:pt x="2067" y="839"/>
                    <a:pt x="2067" y="839"/>
                  </a:cubicBezTo>
                  <a:cubicBezTo>
                    <a:pt x="2071" y="838"/>
                    <a:pt x="2071" y="838"/>
                    <a:pt x="2071" y="838"/>
                  </a:cubicBezTo>
                  <a:cubicBezTo>
                    <a:pt x="2075" y="835"/>
                    <a:pt x="2075" y="835"/>
                    <a:pt x="2075" y="835"/>
                  </a:cubicBezTo>
                  <a:cubicBezTo>
                    <a:pt x="2087" y="820"/>
                    <a:pt x="2087" y="820"/>
                    <a:pt x="2087" y="820"/>
                  </a:cubicBezTo>
                  <a:cubicBezTo>
                    <a:pt x="2113" y="800"/>
                    <a:pt x="2113" y="800"/>
                    <a:pt x="2113" y="800"/>
                  </a:cubicBezTo>
                  <a:cubicBezTo>
                    <a:pt x="2116" y="799"/>
                    <a:pt x="2116" y="799"/>
                    <a:pt x="2116" y="799"/>
                  </a:cubicBezTo>
                  <a:cubicBezTo>
                    <a:pt x="2120" y="798"/>
                    <a:pt x="2120" y="798"/>
                    <a:pt x="2120" y="798"/>
                  </a:cubicBezTo>
                  <a:cubicBezTo>
                    <a:pt x="2129" y="799"/>
                    <a:pt x="2129" y="799"/>
                    <a:pt x="2129" y="799"/>
                  </a:cubicBezTo>
                  <a:cubicBezTo>
                    <a:pt x="2133" y="798"/>
                    <a:pt x="2133" y="798"/>
                    <a:pt x="2133" y="798"/>
                  </a:cubicBezTo>
                  <a:cubicBezTo>
                    <a:pt x="2136" y="796"/>
                    <a:pt x="2136" y="796"/>
                    <a:pt x="2136" y="796"/>
                  </a:cubicBezTo>
                  <a:cubicBezTo>
                    <a:pt x="2140" y="794"/>
                    <a:pt x="2140" y="794"/>
                    <a:pt x="2140" y="794"/>
                  </a:cubicBezTo>
                  <a:cubicBezTo>
                    <a:pt x="2143" y="791"/>
                    <a:pt x="2143" y="791"/>
                    <a:pt x="2143" y="791"/>
                  </a:cubicBezTo>
                  <a:cubicBezTo>
                    <a:pt x="2146" y="788"/>
                    <a:pt x="2146" y="788"/>
                    <a:pt x="2146" y="788"/>
                  </a:cubicBezTo>
                  <a:cubicBezTo>
                    <a:pt x="2149" y="784"/>
                    <a:pt x="2149" y="784"/>
                    <a:pt x="2149" y="784"/>
                  </a:cubicBezTo>
                  <a:cubicBezTo>
                    <a:pt x="2177" y="726"/>
                    <a:pt x="2177" y="726"/>
                    <a:pt x="2177" y="726"/>
                  </a:cubicBezTo>
                  <a:cubicBezTo>
                    <a:pt x="2177" y="720"/>
                    <a:pt x="2177" y="720"/>
                    <a:pt x="2177" y="720"/>
                  </a:cubicBezTo>
                  <a:lnTo>
                    <a:pt x="2175" y="713"/>
                  </a:lnTo>
                  <a:close/>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12850"/>
                </a:solidFill>
                <a:effectLst/>
                <a:uLnTx/>
                <a:uFillTx/>
                <a:latin typeface="Pilat Light"/>
                <a:ea typeface="+mn-ea"/>
                <a:cs typeface="+mn-cs"/>
              </a:endParaRPr>
            </a:p>
          </p:txBody>
        </p:sp>
        <p:sp>
          <p:nvSpPr>
            <p:cNvPr id="3256" name="Freeform 29">
              <a:extLst>
                <a:ext uri="{FF2B5EF4-FFF2-40B4-BE49-F238E27FC236}">
                  <a16:creationId xmlns:a16="http://schemas.microsoft.com/office/drawing/2014/main" xmlns="" id="{F4F70F33-D20C-495A-9500-F82F2CD47343}"/>
                </a:ext>
              </a:extLst>
            </p:cNvPr>
            <p:cNvSpPr>
              <a:spLocks noEditPoints="1"/>
            </p:cNvSpPr>
            <p:nvPr/>
          </p:nvSpPr>
          <p:spPr bwMode="gray">
            <a:xfrm>
              <a:off x="-14390688" y="5549900"/>
              <a:ext cx="2174875" cy="463550"/>
            </a:xfrm>
            <a:custGeom>
              <a:avLst/>
              <a:gdLst>
                <a:gd name="T0" fmla="*/ 48 w 685"/>
                <a:gd name="T1" fmla="*/ 4 h 146"/>
                <a:gd name="T2" fmla="*/ 0 w 685"/>
                <a:gd name="T3" fmla="*/ 16 h 146"/>
                <a:gd name="T4" fmla="*/ 0 w 685"/>
                <a:gd name="T5" fmla="*/ 15 h 146"/>
                <a:gd name="T6" fmla="*/ 7 w 685"/>
                <a:gd name="T7" fmla="*/ 6 h 146"/>
                <a:gd name="T8" fmla="*/ 18 w 685"/>
                <a:gd name="T9" fmla="*/ 3 h 146"/>
                <a:gd name="T10" fmla="*/ 29 w 685"/>
                <a:gd name="T11" fmla="*/ 4 h 146"/>
                <a:gd name="T12" fmla="*/ 40 w 685"/>
                <a:gd name="T13" fmla="*/ 0 h 146"/>
                <a:gd name="T14" fmla="*/ 47 w 685"/>
                <a:gd name="T15" fmla="*/ 2 h 146"/>
                <a:gd name="T16" fmla="*/ 49 w 685"/>
                <a:gd name="T17" fmla="*/ 3 h 146"/>
                <a:gd name="T18" fmla="*/ 669 w 685"/>
                <a:gd name="T19" fmla="*/ 143 h 146"/>
                <a:gd name="T20" fmla="*/ 667 w 685"/>
                <a:gd name="T21" fmla="*/ 141 h 146"/>
                <a:gd name="T22" fmla="*/ 667 w 685"/>
                <a:gd name="T23" fmla="*/ 135 h 146"/>
                <a:gd name="T24" fmla="*/ 664 w 685"/>
                <a:gd name="T25" fmla="*/ 132 h 146"/>
                <a:gd name="T26" fmla="*/ 661 w 685"/>
                <a:gd name="T27" fmla="*/ 131 h 146"/>
                <a:gd name="T28" fmla="*/ 652 w 685"/>
                <a:gd name="T29" fmla="*/ 144 h 146"/>
                <a:gd name="T30" fmla="*/ 655 w 685"/>
                <a:gd name="T31" fmla="*/ 144 h 146"/>
                <a:gd name="T32" fmla="*/ 659 w 685"/>
                <a:gd name="T33" fmla="*/ 142 h 146"/>
                <a:gd name="T34" fmla="*/ 664 w 685"/>
                <a:gd name="T35" fmla="*/ 144 h 146"/>
                <a:gd name="T36" fmla="*/ 666 w 685"/>
                <a:gd name="T37" fmla="*/ 145 h 146"/>
                <a:gd name="T38" fmla="*/ 670 w 685"/>
                <a:gd name="T39" fmla="*/ 146 h 146"/>
                <a:gd name="T40" fmla="*/ 682 w 685"/>
                <a:gd name="T41" fmla="*/ 129 h 146"/>
                <a:gd name="T42" fmla="*/ 678 w 685"/>
                <a:gd name="T43" fmla="*/ 127 h 146"/>
                <a:gd name="T44" fmla="*/ 674 w 685"/>
                <a:gd name="T45" fmla="*/ 128 h 146"/>
                <a:gd name="T46" fmla="*/ 671 w 685"/>
                <a:gd name="T47" fmla="*/ 125 h 146"/>
                <a:gd name="T48" fmla="*/ 673 w 685"/>
                <a:gd name="T49" fmla="*/ 123 h 146"/>
                <a:gd name="T50" fmla="*/ 674 w 685"/>
                <a:gd name="T51" fmla="*/ 121 h 146"/>
                <a:gd name="T52" fmla="*/ 680 w 685"/>
                <a:gd name="T53" fmla="*/ 121 h 146"/>
                <a:gd name="T54" fmla="*/ 680 w 685"/>
                <a:gd name="T55" fmla="*/ 114 h 146"/>
                <a:gd name="T56" fmla="*/ 675 w 685"/>
                <a:gd name="T57" fmla="*/ 114 h 146"/>
                <a:gd name="T58" fmla="*/ 672 w 685"/>
                <a:gd name="T59" fmla="*/ 112 h 146"/>
                <a:gd name="T60" fmla="*/ 672 w 685"/>
                <a:gd name="T61" fmla="*/ 110 h 146"/>
                <a:gd name="T62" fmla="*/ 662 w 685"/>
                <a:gd name="T63" fmla="*/ 130 h 146"/>
                <a:gd name="T64" fmla="*/ 664 w 685"/>
                <a:gd name="T65" fmla="*/ 130 h 146"/>
                <a:gd name="T66" fmla="*/ 666 w 685"/>
                <a:gd name="T67" fmla="*/ 132 h 146"/>
                <a:gd name="T68" fmla="*/ 668 w 685"/>
                <a:gd name="T69" fmla="*/ 138 h 146"/>
                <a:gd name="T70" fmla="*/ 669 w 685"/>
                <a:gd name="T71" fmla="*/ 142 h 146"/>
                <a:gd name="T72" fmla="*/ 670 w 685"/>
                <a:gd name="T73" fmla="*/ 144 h 146"/>
                <a:gd name="T74" fmla="*/ 674 w 685"/>
                <a:gd name="T75" fmla="*/ 146 h 146"/>
                <a:gd name="T76" fmla="*/ 678 w 685"/>
                <a:gd name="T77" fmla="*/ 144 h 146"/>
                <a:gd name="T78" fmla="*/ 679 w 685"/>
                <a:gd name="T79" fmla="*/ 141 h 146"/>
                <a:gd name="T80" fmla="*/ 676 w 685"/>
                <a:gd name="T81" fmla="*/ 139 h 146"/>
                <a:gd name="T82" fmla="*/ 679 w 685"/>
                <a:gd name="T83" fmla="*/ 134 h 146"/>
                <a:gd name="T84" fmla="*/ 683 w 685"/>
                <a:gd name="T85" fmla="*/ 134 h 146"/>
                <a:gd name="T86" fmla="*/ 683 w 685"/>
                <a:gd name="T87" fmla="*/ 13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85" h="146">
                  <a:moveTo>
                    <a:pt x="49" y="3"/>
                  </a:moveTo>
                  <a:cubicBezTo>
                    <a:pt x="48" y="4"/>
                    <a:pt x="48" y="4"/>
                    <a:pt x="48" y="4"/>
                  </a:cubicBezTo>
                  <a:cubicBezTo>
                    <a:pt x="45" y="4"/>
                    <a:pt x="38" y="11"/>
                    <a:pt x="32" y="14"/>
                  </a:cubicBezTo>
                  <a:cubicBezTo>
                    <a:pt x="27" y="15"/>
                    <a:pt x="12" y="16"/>
                    <a:pt x="0" y="16"/>
                  </a:cubicBezTo>
                  <a:cubicBezTo>
                    <a:pt x="0" y="16"/>
                    <a:pt x="0" y="16"/>
                    <a:pt x="0" y="15"/>
                  </a:cubicBezTo>
                  <a:cubicBezTo>
                    <a:pt x="0" y="15"/>
                    <a:pt x="0" y="15"/>
                    <a:pt x="0" y="15"/>
                  </a:cubicBezTo>
                  <a:cubicBezTo>
                    <a:pt x="0" y="13"/>
                    <a:pt x="1" y="10"/>
                    <a:pt x="2" y="9"/>
                  </a:cubicBezTo>
                  <a:cubicBezTo>
                    <a:pt x="3" y="8"/>
                    <a:pt x="6" y="6"/>
                    <a:pt x="7" y="6"/>
                  </a:cubicBezTo>
                  <a:cubicBezTo>
                    <a:pt x="8" y="5"/>
                    <a:pt x="11" y="6"/>
                    <a:pt x="13" y="5"/>
                  </a:cubicBezTo>
                  <a:cubicBezTo>
                    <a:pt x="14" y="5"/>
                    <a:pt x="17" y="3"/>
                    <a:pt x="18" y="3"/>
                  </a:cubicBezTo>
                  <a:cubicBezTo>
                    <a:pt x="20" y="3"/>
                    <a:pt x="22" y="4"/>
                    <a:pt x="24" y="4"/>
                  </a:cubicBezTo>
                  <a:cubicBezTo>
                    <a:pt x="25" y="4"/>
                    <a:pt x="28" y="4"/>
                    <a:pt x="29" y="4"/>
                  </a:cubicBezTo>
                  <a:cubicBezTo>
                    <a:pt x="30" y="4"/>
                    <a:pt x="34" y="3"/>
                    <a:pt x="36" y="3"/>
                  </a:cubicBezTo>
                  <a:cubicBezTo>
                    <a:pt x="37" y="2"/>
                    <a:pt x="39" y="0"/>
                    <a:pt x="40" y="0"/>
                  </a:cubicBezTo>
                  <a:cubicBezTo>
                    <a:pt x="41" y="0"/>
                    <a:pt x="42" y="0"/>
                    <a:pt x="43" y="0"/>
                  </a:cubicBezTo>
                  <a:cubicBezTo>
                    <a:pt x="44" y="0"/>
                    <a:pt x="45" y="1"/>
                    <a:pt x="47" y="2"/>
                  </a:cubicBezTo>
                  <a:cubicBezTo>
                    <a:pt x="47" y="2"/>
                    <a:pt x="47" y="3"/>
                    <a:pt x="48" y="4"/>
                  </a:cubicBezTo>
                  <a:cubicBezTo>
                    <a:pt x="48" y="4"/>
                    <a:pt x="48" y="3"/>
                    <a:pt x="49" y="3"/>
                  </a:cubicBezTo>
                  <a:close/>
                  <a:moveTo>
                    <a:pt x="670" y="146"/>
                  </a:moveTo>
                  <a:cubicBezTo>
                    <a:pt x="670" y="145"/>
                    <a:pt x="669" y="144"/>
                    <a:pt x="669" y="143"/>
                  </a:cubicBezTo>
                  <a:cubicBezTo>
                    <a:pt x="668" y="143"/>
                    <a:pt x="668" y="143"/>
                    <a:pt x="668" y="143"/>
                  </a:cubicBezTo>
                  <a:cubicBezTo>
                    <a:pt x="668" y="143"/>
                    <a:pt x="667" y="142"/>
                    <a:pt x="667" y="141"/>
                  </a:cubicBezTo>
                  <a:cubicBezTo>
                    <a:pt x="667" y="140"/>
                    <a:pt x="667" y="138"/>
                    <a:pt x="667" y="137"/>
                  </a:cubicBezTo>
                  <a:cubicBezTo>
                    <a:pt x="667" y="137"/>
                    <a:pt x="667" y="136"/>
                    <a:pt x="667" y="135"/>
                  </a:cubicBezTo>
                  <a:cubicBezTo>
                    <a:pt x="667" y="135"/>
                    <a:pt x="666" y="134"/>
                    <a:pt x="665" y="134"/>
                  </a:cubicBezTo>
                  <a:cubicBezTo>
                    <a:pt x="665" y="133"/>
                    <a:pt x="665" y="132"/>
                    <a:pt x="664" y="132"/>
                  </a:cubicBezTo>
                  <a:cubicBezTo>
                    <a:pt x="664" y="132"/>
                    <a:pt x="663" y="132"/>
                    <a:pt x="662" y="132"/>
                  </a:cubicBezTo>
                  <a:cubicBezTo>
                    <a:pt x="662" y="131"/>
                    <a:pt x="661" y="131"/>
                    <a:pt x="661" y="131"/>
                  </a:cubicBezTo>
                  <a:cubicBezTo>
                    <a:pt x="660" y="130"/>
                    <a:pt x="660" y="130"/>
                    <a:pt x="659" y="130"/>
                  </a:cubicBezTo>
                  <a:cubicBezTo>
                    <a:pt x="657" y="134"/>
                    <a:pt x="655" y="139"/>
                    <a:pt x="652" y="144"/>
                  </a:cubicBezTo>
                  <a:cubicBezTo>
                    <a:pt x="653" y="144"/>
                    <a:pt x="653" y="144"/>
                    <a:pt x="653" y="144"/>
                  </a:cubicBezTo>
                  <a:cubicBezTo>
                    <a:pt x="653" y="144"/>
                    <a:pt x="654" y="144"/>
                    <a:pt x="655" y="144"/>
                  </a:cubicBezTo>
                  <a:cubicBezTo>
                    <a:pt x="656" y="143"/>
                    <a:pt x="656" y="143"/>
                    <a:pt x="656" y="143"/>
                  </a:cubicBezTo>
                  <a:cubicBezTo>
                    <a:pt x="658" y="143"/>
                    <a:pt x="658" y="142"/>
                    <a:pt x="659" y="142"/>
                  </a:cubicBezTo>
                  <a:cubicBezTo>
                    <a:pt x="661" y="142"/>
                    <a:pt x="661" y="142"/>
                    <a:pt x="661" y="142"/>
                  </a:cubicBezTo>
                  <a:cubicBezTo>
                    <a:pt x="662" y="142"/>
                    <a:pt x="664" y="143"/>
                    <a:pt x="664" y="144"/>
                  </a:cubicBezTo>
                  <a:cubicBezTo>
                    <a:pt x="664" y="145"/>
                    <a:pt x="664" y="145"/>
                    <a:pt x="664" y="145"/>
                  </a:cubicBezTo>
                  <a:cubicBezTo>
                    <a:pt x="664" y="146"/>
                    <a:pt x="666" y="146"/>
                    <a:pt x="666" y="145"/>
                  </a:cubicBezTo>
                  <a:cubicBezTo>
                    <a:pt x="667" y="145"/>
                    <a:pt x="668" y="145"/>
                    <a:pt x="668" y="145"/>
                  </a:cubicBezTo>
                  <a:cubicBezTo>
                    <a:pt x="669" y="146"/>
                    <a:pt x="670" y="146"/>
                    <a:pt x="670" y="146"/>
                  </a:cubicBezTo>
                  <a:close/>
                  <a:moveTo>
                    <a:pt x="683" y="130"/>
                  </a:moveTo>
                  <a:cubicBezTo>
                    <a:pt x="683" y="130"/>
                    <a:pt x="682" y="130"/>
                    <a:pt x="682" y="129"/>
                  </a:cubicBezTo>
                  <a:cubicBezTo>
                    <a:pt x="682" y="129"/>
                    <a:pt x="682" y="128"/>
                    <a:pt x="681" y="128"/>
                  </a:cubicBezTo>
                  <a:cubicBezTo>
                    <a:pt x="681" y="127"/>
                    <a:pt x="679" y="127"/>
                    <a:pt x="678" y="127"/>
                  </a:cubicBezTo>
                  <a:cubicBezTo>
                    <a:pt x="677" y="126"/>
                    <a:pt x="676" y="127"/>
                    <a:pt x="676" y="127"/>
                  </a:cubicBezTo>
                  <a:cubicBezTo>
                    <a:pt x="675" y="128"/>
                    <a:pt x="674" y="128"/>
                    <a:pt x="674" y="128"/>
                  </a:cubicBezTo>
                  <a:cubicBezTo>
                    <a:pt x="673" y="128"/>
                    <a:pt x="672" y="128"/>
                    <a:pt x="671" y="127"/>
                  </a:cubicBezTo>
                  <a:cubicBezTo>
                    <a:pt x="671" y="126"/>
                    <a:pt x="671" y="126"/>
                    <a:pt x="671" y="125"/>
                  </a:cubicBezTo>
                  <a:cubicBezTo>
                    <a:pt x="672" y="125"/>
                    <a:pt x="672" y="125"/>
                    <a:pt x="672" y="125"/>
                  </a:cubicBezTo>
                  <a:cubicBezTo>
                    <a:pt x="672" y="125"/>
                    <a:pt x="672" y="124"/>
                    <a:pt x="673" y="123"/>
                  </a:cubicBezTo>
                  <a:cubicBezTo>
                    <a:pt x="673" y="122"/>
                    <a:pt x="673" y="122"/>
                    <a:pt x="673" y="122"/>
                  </a:cubicBezTo>
                  <a:cubicBezTo>
                    <a:pt x="674" y="121"/>
                    <a:pt x="674" y="121"/>
                    <a:pt x="674" y="121"/>
                  </a:cubicBezTo>
                  <a:cubicBezTo>
                    <a:pt x="675" y="120"/>
                    <a:pt x="677" y="122"/>
                    <a:pt x="678" y="122"/>
                  </a:cubicBezTo>
                  <a:cubicBezTo>
                    <a:pt x="679" y="122"/>
                    <a:pt x="680" y="122"/>
                    <a:pt x="680" y="121"/>
                  </a:cubicBezTo>
                  <a:cubicBezTo>
                    <a:pt x="680" y="120"/>
                    <a:pt x="679" y="119"/>
                    <a:pt x="680" y="118"/>
                  </a:cubicBezTo>
                  <a:cubicBezTo>
                    <a:pt x="680" y="117"/>
                    <a:pt x="681" y="115"/>
                    <a:pt x="680" y="114"/>
                  </a:cubicBezTo>
                  <a:cubicBezTo>
                    <a:pt x="680" y="114"/>
                    <a:pt x="679" y="114"/>
                    <a:pt x="678" y="114"/>
                  </a:cubicBezTo>
                  <a:cubicBezTo>
                    <a:pt x="678" y="114"/>
                    <a:pt x="676" y="115"/>
                    <a:pt x="675" y="114"/>
                  </a:cubicBezTo>
                  <a:cubicBezTo>
                    <a:pt x="674" y="114"/>
                    <a:pt x="673" y="114"/>
                    <a:pt x="672" y="114"/>
                  </a:cubicBezTo>
                  <a:cubicBezTo>
                    <a:pt x="672" y="113"/>
                    <a:pt x="672" y="112"/>
                    <a:pt x="672" y="112"/>
                  </a:cubicBezTo>
                  <a:cubicBezTo>
                    <a:pt x="672" y="112"/>
                    <a:pt x="671" y="112"/>
                    <a:pt x="671" y="112"/>
                  </a:cubicBezTo>
                  <a:cubicBezTo>
                    <a:pt x="671" y="111"/>
                    <a:pt x="671" y="111"/>
                    <a:pt x="672" y="110"/>
                  </a:cubicBezTo>
                  <a:cubicBezTo>
                    <a:pt x="669" y="113"/>
                    <a:pt x="665" y="120"/>
                    <a:pt x="660" y="129"/>
                  </a:cubicBezTo>
                  <a:cubicBezTo>
                    <a:pt x="661" y="129"/>
                    <a:pt x="661" y="129"/>
                    <a:pt x="662" y="130"/>
                  </a:cubicBezTo>
                  <a:cubicBezTo>
                    <a:pt x="663" y="130"/>
                    <a:pt x="663" y="130"/>
                    <a:pt x="663" y="130"/>
                  </a:cubicBezTo>
                  <a:cubicBezTo>
                    <a:pt x="664" y="130"/>
                    <a:pt x="664" y="130"/>
                    <a:pt x="664" y="130"/>
                  </a:cubicBezTo>
                  <a:cubicBezTo>
                    <a:pt x="665" y="130"/>
                    <a:pt x="665" y="131"/>
                    <a:pt x="666" y="132"/>
                  </a:cubicBezTo>
                  <a:cubicBezTo>
                    <a:pt x="666" y="132"/>
                    <a:pt x="666" y="132"/>
                    <a:pt x="666" y="132"/>
                  </a:cubicBezTo>
                  <a:cubicBezTo>
                    <a:pt x="667" y="134"/>
                    <a:pt x="669" y="135"/>
                    <a:pt x="669" y="136"/>
                  </a:cubicBezTo>
                  <a:cubicBezTo>
                    <a:pt x="670" y="137"/>
                    <a:pt x="669" y="137"/>
                    <a:pt x="668" y="138"/>
                  </a:cubicBezTo>
                  <a:cubicBezTo>
                    <a:pt x="669" y="138"/>
                    <a:pt x="668" y="140"/>
                    <a:pt x="668" y="140"/>
                  </a:cubicBezTo>
                  <a:cubicBezTo>
                    <a:pt x="669" y="141"/>
                    <a:pt x="669" y="142"/>
                    <a:pt x="669" y="142"/>
                  </a:cubicBezTo>
                  <a:cubicBezTo>
                    <a:pt x="669" y="143"/>
                    <a:pt x="670" y="143"/>
                    <a:pt x="671" y="143"/>
                  </a:cubicBezTo>
                  <a:cubicBezTo>
                    <a:pt x="670" y="144"/>
                    <a:pt x="670" y="144"/>
                    <a:pt x="670" y="144"/>
                  </a:cubicBezTo>
                  <a:cubicBezTo>
                    <a:pt x="671" y="145"/>
                    <a:pt x="671" y="145"/>
                    <a:pt x="672" y="146"/>
                  </a:cubicBezTo>
                  <a:cubicBezTo>
                    <a:pt x="674" y="146"/>
                    <a:pt x="674" y="146"/>
                    <a:pt x="674" y="146"/>
                  </a:cubicBezTo>
                  <a:cubicBezTo>
                    <a:pt x="675" y="146"/>
                    <a:pt x="676" y="146"/>
                    <a:pt x="676" y="146"/>
                  </a:cubicBezTo>
                  <a:cubicBezTo>
                    <a:pt x="677" y="146"/>
                    <a:pt x="678" y="145"/>
                    <a:pt x="678" y="144"/>
                  </a:cubicBezTo>
                  <a:cubicBezTo>
                    <a:pt x="678" y="144"/>
                    <a:pt x="680" y="143"/>
                    <a:pt x="680" y="142"/>
                  </a:cubicBezTo>
                  <a:cubicBezTo>
                    <a:pt x="680" y="142"/>
                    <a:pt x="679" y="142"/>
                    <a:pt x="679" y="141"/>
                  </a:cubicBezTo>
                  <a:cubicBezTo>
                    <a:pt x="678" y="141"/>
                    <a:pt x="677" y="141"/>
                    <a:pt x="677" y="141"/>
                  </a:cubicBezTo>
                  <a:cubicBezTo>
                    <a:pt x="677" y="141"/>
                    <a:pt x="676" y="140"/>
                    <a:pt x="676" y="139"/>
                  </a:cubicBezTo>
                  <a:cubicBezTo>
                    <a:pt x="676" y="139"/>
                    <a:pt x="676" y="137"/>
                    <a:pt x="676" y="136"/>
                  </a:cubicBezTo>
                  <a:cubicBezTo>
                    <a:pt x="677" y="135"/>
                    <a:pt x="678" y="134"/>
                    <a:pt x="679" y="134"/>
                  </a:cubicBezTo>
                  <a:cubicBezTo>
                    <a:pt x="680" y="134"/>
                    <a:pt x="681" y="135"/>
                    <a:pt x="681" y="135"/>
                  </a:cubicBezTo>
                  <a:cubicBezTo>
                    <a:pt x="682" y="135"/>
                    <a:pt x="683" y="135"/>
                    <a:pt x="683" y="134"/>
                  </a:cubicBezTo>
                  <a:cubicBezTo>
                    <a:pt x="684" y="134"/>
                    <a:pt x="685" y="133"/>
                    <a:pt x="684" y="131"/>
                  </a:cubicBezTo>
                  <a:cubicBezTo>
                    <a:pt x="684" y="131"/>
                    <a:pt x="683" y="131"/>
                    <a:pt x="683" y="130"/>
                  </a:cubicBezTo>
                  <a:close/>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12850"/>
                </a:solidFill>
                <a:effectLst/>
                <a:uLnTx/>
                <a:uFillTx/>
                <a:latin typeface="Pilat Light"/>
                <a:ea typeface="+mn-ea"/>
                <a:cs typeface="+mn-cs"/>
              </a:endParaRPr>
            </a:p>
          </p:txBody>
        </p:sp>
        <p:sp>
          <p:nvSpPr>
            <p:cNvPr id="3257" name="Freeform 30">
              <a:extLst>
                <a:ext uri="{FF2B5EF4-FFF2-40B4-BE49-F238E27FC236}">
                  <a16:creationId xmlns:a16="http://schemas.microsoft.com/office/drawing/2014/main" xmlns="" id="{302B156B-FCA1-4833-8537-39DBC8619306}"/>
                </a:ext>
              </a:extLst>
            </p:cNvPr>
            <p:cNvSpPr>
              <a:spLocks/>
            </p:cNvSpPr>
            <p:nvPr/>
          </p:nvSpPr>
          <p:spPr bwMode="gray">
            <a:xfrm>
              <a:off x="-8029575" y="7439025"/>
              <a:ext cx="8886825" cy="7448550"/>
            </a:xfrm>
            <a:custGeom>
              <a:avLst/>
              <a:gdLst>
                <a:gd name="T0" fmla="*/ 2702 w 2798"/>
                <a:gd name="T1" fmla="*/ 47 h 2346"/>
                <a:gd name="T2" fmla="*/ 2648 w 2798"/>
                <a:gd name="T3" fmla="*/ 125 h 2346"/>
                <a:gd name="T4" fmla="*/ 2484 w 2798"/>
                <a:gd name="T5" fmla="*/ 110 h 2346"/>
                <a:gd name="T6" fmla="*/ 2438 w 2798"/>
                <a:gd name="T7" fmla="*/ 78 h 2346"/>
                <a:gd name="T8" fmla="*/ 2359 w 2798"/>
                <a:gd name="T9" fmla="*/ 42 h 2346"/>
                <a:gd name="T10" fmla="*/ 2306 w 2798"/>
                <a:gd name="T11" fmla="*/ 55 h 2346"/>
                <a:gd name="T12" fmla="*/ 2324 w 2798"/>
                <a:gd name="T13" fmla="*/ 104 h 2346"/>
                <a:gd name="T14" fmla="*/ 2196 w 2798"/>
                <a:gd name="T15" fmla="*/ 189 h 2346"/>
                <a:gd name="T16" fmla="*/ 2197 w 2798"/>
                <a:gd name="T17" fmla="*/ 281 h 2346"/>
                <a:gd name="T18" fmla="*/ 2113 w 2798"/>
                <a:gd name="T19" fmla="*/ 281 h 2346"/>
                <a:gd name="T20" fmla="*/ 2046 w 2798"/>
                <a:gd name="T21" fmla="*/ 307 h 2346"/>
                <a:gd name="T22" fmla="*/ 1997 w 2798"/>
                <a:gd name="T23" fmla="*/ 229 h 2346"/>
                <a:gd name="T24" fmla="*/ 1964 w 2798"/>
                <a:gd name="T25" fmla="*/ 366 h 2346"/>
                <a:gd name="T26" fmla="*/ 1903 w 2798"/>
                <a:gd name="T27" fmla="*/ 419 h 2346"/>
                <a:gd name="T28" fmla="*/ 1467 w 2798"/>
                <a:gd name="T29" fmla="*/ 709 h 2346"/>
                <a:gd name="T30" fmla="*/ 1166 w 2798"/>
                <a:gd name="T31" fmla="*/ 848 h 2346"/>
                <a:gd name="T32" fmla="*/ 1037 w 2798"/>
                <a:gd name="T33" fmla="*/ 882 h 2346"/>
                <a:gd name="T34" fmla="*/ 952 w 2798"/>
                <a:gd name="T35" fmla="*/ 913 h 2346"/>
                <a:gd name="T36" fmla="*/ 757 w 2798"/>
                <a:gd name="T37" fmla="*/ 1081 h 2346"/>
                <a:gd name="T38" fmla="*/ 628 w 2798"/>
                <a:gd name="T39" fmla="*/ 1097 h 2346"/>
                <a:gd name="T40" fmla="*/ 497 w 2798"/>
                <a:gd name="T41" fmla="*/ 1185 h 2346"/>
                <a:gd name="T42" fmla="*/ 254 w 2798"/>
                <a:gd name="T43" fmla="*/ 1141 h 2346"/>
                <a:gd name="T44" fmla="*/ 128 w 2798"/>
                <a:gd name="T45" fmla="*/ 1244 h 2346"/>
                <a:gd name="T46" fmla="*/ 87 w 2798"/>
                <a:gd name="T47" fmla="*/ 1304 h 2346"/>
                <a:gd name="T48" fmla="*/ 140 w 2798"/>
                <a:gd name="T49" fmla="*/ 1443 h 2346"/>
                <a:gd name="T50" fmla="*/ 66 w 2798"/>
                <a:gd name="T51" fmla="*/ 1471 h 2346"/>
                <a:gd name="T52" fmla="*/ 36 w 2798"/>
                <a:gd name="T53" fmla="*/ 1510 h 2346"/>
                <a:gd name="T54" fmla="*/ 23 w 2798"/>
                <a:gd name="T55" fmla="*/ 1647 h 2346"/>
                <a:gd name="T56" fmla="*/ 66 w 2798"/>
                <a:gd name="T57" fmla="*/ 1697 h 2346"/>
                <a:gd name="T58" fmla="*/ 66 w 2798"/>
                <a:gd name="T59" fmla="*/ 1751 h 2346"/>
                <a:gd name="T60" fmla="*/ 188 w 2798"/>
                <a:gd name="T61" fmla="*/ 1724 h 2346"/>
                <a:gd name="T62" fmla="*/ 232 w 2798"/>
                <a:gd name="T63" fmla="*/ 1724 h 2346"/>
                <a:gd name="T64" fmla="*/ 252 w 2798"/>
                <a:gd name="T65" fmla="*/ 1782 h 2346"/>
                <a:gd name="T66" fmla="*/ 221 w 2798"/>
                <a:gd name="T67" fmla="*/ 1845 h 2346"/>
                <a:gd name="T68" fmla="*/ 207 w 2798"/>
                <a:gd name="T69" fmla="*/ 1854 h 2346"/>
                <a:gd name="T70" fmla="*/ 98 w 2798"/>
                <a:gd name="T71" fmla="*/ 1822 h 2346"/>
                <a:gd name="T72" fmla="*/ 52 w 2798"/>
                <a:gd name="T73" fmla="*/ 1792 h 2346"/>
                <a:gd name="T74" fmla="*/ 96 w 2798"/>
                <a:gd name="T75" fmla="*/ 1886 h 2346"/>
                <a:gd name="T76" fmla="*/ 110 w 2798"/>
                <a:gd name="T77" fmla="*/ 1936 h 2346"/>
                <a:gd name="T78" fmla="*/ 133 w 2798"/>
                <a:gd name="T79" fmla="*/ 1895 h 2346"/>
                <a:gd name="T80" fmla="*/ 170 w 2798"/>
                <a:gd name="T81" fmla="*/ 1885 h 2346"/>
                <a:gd name="T82" fmla="*/ 252 w 2798"/>
                <a:gd name="T83" fmla="*/ 1937 h 2346"/>
                <a:gd name="T84" fmla="*/ 324 w 2798"/>
                <a:gd name="T85" fmla="*/ 1924 h 2346"/>
                <a:gd name="T86" fmla="*/ 368 w 2798"/>
                <a:gd name="T87" fmla="*/ 1877 h 2346"/>
                <a:gd name="T88" fmla="*/ 427 w 2798"/>
                <a:gd name="T89" fmla="*/ 1861 h 2346"/>
                <a:gd name="T90" fmla="*/ 475 w 2798"/>
                <a:gd name="T91" fmla="*/ 1896 h 2346"/>
                <a:gd name="T92" fmla="*/ 486 w 2798"/>
                <a:gd name="T93" fmla="*/ 1966 h 2346"/>
                <a:gd name="T94" fmla="*/ 572 w 2798"/>
                <a:gd name="T95" fmla="*/ 1991 h 2346"/>
                <a:gd name="T96" fmla="*/ 577 w 2798"/>
                <a:gd name="T97" fmla="*/ 2079 h 2346"/>
                <a:gd name="T98" fmla="*/ 644 w 2798"/>
                <a:gd name="T99" fmla="*/ 2099 h 2346"/>
                <a:gd name="T100" fmla="*/ 610 w 2798"/>
                <a:gd name="T101" fmla="*/ 2190 h 2346"/>
                <a:gd name="T102" fmla="*/ 568 w 2798"/>
                <a:gd name="T103" fmla="*/ 2236 h 2346"/>
                <a:gd name="T104" fmla="*/ 534 w 2798"/>
                <a:gd name="T105" fmla="*/ 2276 h 2346"/>
                <a:gd name="T106" fmla="*/ 618 w 2798"/>
                <a:gd name="T107" fmla="*/ 2305 h 2346"/>
                <a:gd name="T108" fmla="*/ 715 w 2798"/>
                <a:gd name="T109" fmla="*/ 2187 h 2346"/>
                <a:gd name="T110" fmla="*/ 796 w 2798"/>
                <a:gd name="T111" fmla="*/ 2194 h 2346"/>
                <a:gd name="T112" fmla="*/ 925 w 2798"/>
                <a:gd name="T113" fmla="*/ 2145 h 2346"/>
                <a:gd name="T114" fmla="*/ 1002 w 2798"/>
                <a:gd name="T115" fmla="*/ 2118 h 2346"/>
                <a:gd name="T116" fmla="*/ 1056 w 2798"/>
                <a:gd name="T117" fmla="*/ 2117 h 2346"/>
                <a:gd name="T118" fmla="*/ 1161 w 2798"/>
                <a:gd name="T119" fmla="*/ 2039 h 2346"/>
                <a:gd name="T120" fmla="*/ 1199 w 2798"/>
                <a:gd name="T121" fmla="*/ 1663 h 2346"/>
                <a:gd name="T122" fmla="*/ 1923 w 2798"/>
                <a:gd name="T123" fmla="*/ 927 h 2346"/>
                <a:gd name="T124" fmla="*/ 1938 w 2798"/>
                <a:gd name="T125" fmla="*/ 874 h 2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98" h="2346">
                  <a:moveTo>
                    <a:pt x="2796" y="3"/>
                  </a:moveTo>
                  <a:cubicBezTo>
                    <a:pt x="2794" y="1"/>
                    <a:pt x="2794" y="1"/>
                    <a:pt x="2794" y="1"/>
                  </a:cubicBezTo>
                  <a:cubicBezTo>
                    <a:pt x="2790" y="0"/>
                    <a:pt x="2790" y="0"/>
                    <a:pt x="2790" y="0"/>
                  </a:cubicBezTo>
                  <a:cubicBezTo>
                    <a:pt x="2778" y="0"/>
                    <a:pt x="2778" y="0"/>
                    <a:pt x="2778" y="0"/>
                  </a:cubicBezTo>
                  <a:cubicBezTo>
                    <a:pt x="2773" y="0"/>
                    <a:pt x="2773" y="0"/>
                    <a:pt x="2773" y="0"/>
                  </a:cubicBezTo>
                  <a:cubicBezTo>
                    <a:pt x="2770" y="2"/>
                    <a:pt x="2770" y="2"/>
                    <a:pt x="2770" y="2"/>
                  </a:cubicBezTo>
                  <a:cubicBezTo>
                    <a:pt x="2768" y="3"/>
                    <a:pt x="2768" y="3"/>
                    <a:pt x="2768" y="3"/>
                  </a:cubicBezTo>
                  <a:cubicBezTo>
                    <a:pt x="2769" y="5"/>
                    <a:pt x="2769" y="5"/>
                    <a:pt x="2769" y="5"/>
                  </a:cubicBezTo>
                  <a:cubicBezTo>
                    <a:pt x="2770" y="8"/>
                    <a:pt x="2770" y="8"/>
                    <a:pt x="2770" y="8"/>
                  </a:cubicBezTo>
                  <a:cubicBezTo>
                    <a:pt x="2771" y="10"/>
                    <a:pt x="2771" y="10"/>
                    <a:pt x="2771" y="10"/>
                  </a:cubicBezTo>
                  <a:cubicBezTo>
                    <a:pt x="2771" y="14"/>
                    <a:pt x="2771" y="14"/>
                    <a:pt x="2771" y="14"/>
                  </a:cubicBezTo>
                  <a:cubicBezTo>
                    <a:pt x="2771" y="19"/>
                    <a:pt x="2771" y="19"/>
                    <a:pt x="2771" y="19"/>
                  </a:cubicBezTo>
                  <a:cubicBezTo>
                    <a:pt x="2768" y="22"/>
                    <a:pt x="2768" y="22"/>
                    <a:pt x="2768" y="22"/>
                  </a:cubicBezTo>
                  <a:cubicBezTo>
                    <a:pt x="2765" y="26"/>
                    <a:pt x="2765" y="26"/>
                    <a:pt x="2765" y="26"/>
                  </a:cubicBezTo>
                  <a:cubicBezTo>
                    <a:pt x="2762" y="26"/>
                    <a:pt x="2762" y="26"/>
                    <a:pt x="2762" y="26"/>
                  </a:cubicBezTo>
                  <a:cubicBezTo>
                    <a:pt x="2760" y="25"/>
                    <a:pt x="2760" y="25"/>
                    <a:pt x="2760" y="25"/>
                  </a:cubicBezTo>
                  <a:cubicBezTo>
                    <a:pt x="2758" y="23"/>
                    <a:pt x="2758" y="23"/>
                    <a:pt x="2758" y="23"/>
                  </a:cubicBezTo>
                  <a:cubicBezTo>
                    <a:pt x="2754" y="22"/>
                    <a:pt x="2754" y="22"/>
                    <a:pt x="2754" y="22"/>
                  </a:cubicBezTo>
                  <a:cubicBezTo>
                    <a:pt x="2729" y="35"/>
                    <a:pt x="2729" y="35"/>
                    <a:pt x="2729" y="35"/>
                  </a:cubicBezTo>
                  <a:cubicBezTo>
                    <a:pt x="2725" y="38"/>
                    <a:pt x="2725" y="38"/>
                    <a:pt x="2725" y="38"/>
                  </a:cubicBezTo>
                  <a:cubicBezTo>
                    <a:pt x="2714" y="47"/>
                    <a:pt x="2714" y="47"/>
                    <a:pt x="2714" y="47"/>
                  </a:cubicBezTo>
                  <a:cubicBezTo>
                    <a:pt x="2711" y="48"/>
                    <a:pt x="2711" y="48"/>
                    <a:pt x="2711" y="48"/>
                  </a:cubicBezTo>
                  <a:cubicBezTo>
                    <a:pt x="2706" y="48"/>
                    <a:pt x="2706" y="48"/>
                    <a:pt x="2706" y="48"/>
                  </a:cubicBezTo>
                  <a:cubicBezTo>
                    <a:pt x="2702" y="47"/>
                    <a:pt x="2702" y="47"/>
                    <a:pt x="2702" y="47"/>
                  </a:cubicBezTo>
                  <a:cubicBezTo>
                    <a:pt x="2697" y="47"/>
                    <a:pt x="2697" y="47"/>
                    <a:pt x="2697" y="47"/>
                  </a:cubicBezTo>
                  <a:cubicBezTo>
                    <a:pt x="2695" y="48"/>
                    <a:pt x="2695" y="48"/>
                    <a:pt x="2695" y="48"/>
                  </a:cubicBezTo>
                  <a:cubicBezTo>
                    <a:pt x="2695" y="49"/>
                    <a:pt x="2695" y="49"/>
                    <a:pt x="2695" y="49"/>
                  </a:cubicBezTo>
                  <a:cubicBezTo>
                    <a:pt x="2695" y="52"/>
                    <a:pt x="2695" y="52"/>
                    <a:pt x="2695" y="52"/>
                  </a:cubicBezTo>
                  <a:cubicBezTo>
                    <a:pt x="2697" y="57"/>
                    <a:pt x="2697" y="57"/>
                    <a:pt x="2697" y="57"/>
                  </a:cubicBezTo>
                  <a:cubicBezTo>
                    <a:pt x="2697" y="59"/>
                    <a:pt x="2697" y="59"/>
                    <a:pt x="2697" y="59"/>
                  </a:cubicBezTo>
                  <a:cubicBezTo>
                    <a:pt x="2694" y="64"/>
                    <a:pt x="2694" y="64"/>
                    <a:pt x="2694" y="64"/>
                  </a:cubicBezTo>
                  <a:cubicBezTo>
                    <a:pt x="2693" y="66"/>
                    <a:pt x="2693" y="66"/>
                    <a:pt x="2693" y="66"/>
                  </a:cubicBezTo>
                  <a:cubicBezTo>
                    <a:pt x="2693" y="69"/>
                    <a:pt x="2693" y="69"/>
                    <a:pt x="2693" y="69"/>
                  </a:cubicBezTo>
                  <a:cubicBezTo>
                    <a:pt x="2693" y="71"/>
                    <a:pt x="2693" y="71"/>
                    <a:pt x="2693" y="71"/>
                  </a:cubicBezTo>
                  <a:cubicBezTo>
                    <a:pt x="2694" y="72"/>
                    <a:pt x="2694" y="72"/>
                    <a:pt x="2694" y="72"/>
                  </a:cubicBezTo>
                  <a:cubicBezTo>
                    <a:pt x="2694" y="73"/>
                    <a:pt x="2694" y="73"/>
                    <a:pt x="2694" y="73"/>
                  </a:cubicBezTo>
                  <a:cubicBezTo>
                    <a:pt x="2694" y="76"/>
                    <a:pt x="2694" y="76"/>
                    <a:pt x="2694" y="76"/>
                  </a:cubicBezTo>
                  <a:cubicBezTo>
                    <a:pt x="2693" y="79"/>
                    <a:pt x="2693" y="79"/>
                    <a:pt x="2693" y="79"/>
                  </a:cubicBezTo>
                  <a:cubicBezTo>
                    <a:pt x="2680" y="94"/>
                    <a:pt x="2680" y="94"/>
                    <a:pt x="2680" y="94"/>
                  </a:cubicBezTo>
                  <a:cubicBezTo>
                    <a:pt x="2677" y="95"/>
                    <a:pt x="2677" y="95"/>
                    <a:pt x="2677" y="95"/>
                  </a:cubicBezTo>
                  <a:cubicBezTo>
                    <a:pt x="2674" y="95"/>
                    <a:pt x="2674" y="95"/>
                    <a:pt x="2674" y="95"/>
                  </a:cubicBezTo>
                  <a:cubicBezTo>
                    <a:pt x="2670" y="94"/>
                    <a:pt x="2670" y="94"/>
                    <a:pt x="2670" y="94"/>
                  </a:cubicBezTo>
                  <a:cubicBezTo>
                    <a:pt x="2668" y="95"/>
                    <a:pt x="2668" y="95"/>
                    <a:pt x="2668" y="95"/>
                  </a:cubicBezTo>
                  <a:cubicBezTo>
                    <a:pt x="2666" y="98"/>
                    <a:pt x="2666" y="98"/>
                    <a:pt x="2666" y="98"/>
                  </a:cubicBezTo>
                  <a:cubicBezTo>
                    <a:pt x="2662" y="107"/>
                    <a:pt x="2662" y="107"/>
                    <a:pt x="2662" y="107"/>
                  </a:cubicBezTo>
                  <a:cubicBezTo>
                    <a:pt x="2660" y="114"/>
                    <a:pt x="2660" y="114"/>
                    <a:pt x="2660" y="114"/>
                  </a:cubicBezTo>
                  <a:cubicBezTo>
                    <a:pt x="2654" y="122"/>
                    <a:pt x="2654" y="122"/>
                    <a:pt x="2654" y="122"/>
                  </a:cubicBezTo>
                  <a:cubicBezTo>
                    <a:pt x="2648" y="125"/>
                    <a:pt x="2648" y="125"/>
                    <a:pt x="2648" y="125"/>
                  </a:cubicBezTo>
                  <a:cubicBezTo>
                    <a:pt x="2642" y="128"/>
                    <a:pt x="2642" y="128"/>
                    <a:pt x="2642" y="128"/>
                  </a:cubicBezTo>
                  <a:cubicBezTo>
                    <a:pt x="2620" y="130"/>
                    <a:pt x="2620" y="130"/>
                    <a:pt x="2620" y="130"/>
                  </a:cubicBezTo>
                  <a:cubicBezTo>
                    <a:pt x="2595" y="136"/>
                    <a:pt x="2595" y="136"/>
                    <a:pt x="2595" y="136"/>
                  </a:cubicBezTo>
                  <a:cubicBezTo>
                    <a:pt x="2589" y="137"/>
                    <a:pt x="2589" y="137"/>
                    <a:pt x="2589" y="137"/>
                  </a:cubicBezTo>
                  <a:cubicBezTo>
                    <a:pt x="2586" y="136"/>
                    <a:pt x="2586" y="136"/>
                    <a:pt x="2586" y="136"/>
                  </a:cubicBezTo>
                  <a:cubicBezTo>
                    <a:pt x="2581" y="132"/>
                    <a:pt x="2581" y="132"/>
                    <a:pt x="2581" y="132"/>
                  </a:cubicBezTo>
                  <a:cubicBezTo>
                    <a:pt x="2578" y="131"/>
                    <a:pt x="2578" y="131"/>
                    <a:pt x="2578" y="131"/>
                  </a:cubicBezTo>
                  <a:cubicBezTo>
                    <a:pt x="2568" y="130"/>
                    <a:pt x="2568" y="130"/>
                    <a:pt x="2568" y="130"/>
                  </a:cubicBezTo>
                  <a:cubicBezTo>
                    <a:pt x="2564" y="129"/>
                    <a:pt x="2564" y="129"/>
                    <a:pt x="2564" y="129"/>
                  </a:cubicBezTo>
                  <a:cubicBezTo>
                    <a:pt x="2561" y="126"/>
                    <a:pt x="2561" y="126"/>
                    <a:pt x="2561" y="126"/>
                  </a:cubicBezTo>
                  <a:cubicBezTo>
                    <a:pt x="2557" y="125"/>
                    <a:pt x="2557" y="125"/>
                    <a:pt x="2557" y="125"/>
                  </a:cubicBezTo>
                  <a:cubicBezTo>
                    <a:pt x="2551" y="124"/>
                    <a:pt x="2551" y="124"/>
                    <a:pt x="2551" y="124"/>
                  </a:cubicBezTo>
                  <a:cubicBezTo>
                    <a:pt x="2532" y="128"/>
                    <a:pt x="2532" y="128"/>
                    <a:pt x="2532" y="128"/>
                  </a:cubicBezTo>
                  <a:cubicBezTo>
                    <a:pt x="2515" y="127"/>
                    <a:pt x="2515" y="127"/>
                    <a:pt x="2515" y="127"/>
                  </a:cubicBezTo>
                  <a:cubicBezTo>
                    <a:pt x="2499" y="129"/>
                    <a:pt x="2499" y="129"/>
                    <a:pt x="2499" y="129"/>
                  </a:cubicBezTo>
                  <a:cubicBezTo>
                    <a:pt x="2497" y="127"/>
                    <a:pt x="2497" y="127"/>
                    <a:pt x="2497" y="127"/>
                  </a:cubicBezTo>
                  <a:cubicBezTo>
                    <a:pt x="2495" y="125"/>
                    <a:pt x="2495" y="125"/>
                    <a:pt x="2495" y="125"/>
                  </a:cubicBezTo>
                  <a:cubicBezTo>
                    <a:pt x="2493" y="124"/>
                    <a:pt x="2493" y="124"/>
                    <a:pt x="2493" y="124"/>
                  </a:cubicBezTo>
                  <a:cubicBezTo>
                    <a:pt x="2492" y="123"/>
                    <a:pt x="2492" y="123"/>
                    <a:pt x="2492" y="123"/>
                  </a:cubicBezTo>
                  <a:cubicBezTo>
                    <a:pt x="2491" y="121"/>
                    <a:pt x="2491" y="121"/>
                    <a:pt x="2491" y="121"/>
                  </a:cubicBezTo>
                  <a:cubicBezTo>
                    <a:pt x="2489" y="118"/>
                    <a:pt x="2489" y="118"/>
                    <a:pt x="2489" y="118"/>
                  </a:cubicBezTo>
                  <a:cubicBezTo>
                    <a:pt x="2486" y="115"/>
                    <a:pt x="2486" y="115"/>
                    <a:pt x="2486" y="115"/>
                  </a:cubicBezTo>
                  <a:cubicBezTo>
                    <a:pt x="2484" y="112"/>
                    <a:pt x="2484" y="112"/>
                    <a:pt x="2484" y="112"/>
                  </a:cubicBezTo>
                  <a:cubicBezTo>
                    <a:pt x="2484" y="110"/>
                    <a:pt x="2484" y="110"/>
                    <a:pt x="2484" y="110"/>
                  </a:cubicBezTo>
                  <a:cubicBezTo>
                    <a:pt x="2482" y="109"/>
                    <a:pt x="2482" y="109"/>
                    <a:pt x="2482" y="109"/>
                  </a:cubicBezTo>
                  <a:cubicBezTo>
                    <a:pt x="2481" y="104"/>
                    <a:pt x="2481" y="104"/>
                    <a:pt x="2481" y="104"/>
                  </a:cubicBezTo>
                  <a:cubicBezTo>
                    <a:pt x="2477" y="93"/>
                    <a:pt x="2477" y="93"/>
                    <a:pt x="2477" y="93"/>
                  </a:cubicBezTo>
                  <a:cubicBezTo>
                    <a:pt x="2474" y="88"/>
                    <a:pt x="2474" y="88"/>
                    <a:pt x="2474" y="88"/>
                  </a:cubicBezTo>
                  <a:cubicBezTo>
                    <a:pt x="2473" y="87"/>
                    <a:pt x="2473" y="87"/>
                    <a:pt x="2473" y="87"/>
                  </a:cubicBezTo>
                  <a:cubicBezTo>
                    <a:pt x="2470" y="71"/>
                    <a:pt x="2470" y="71"/>
                    <a:pt x="2470" y="71"/>
                  </a:cubicBezTo>
                  <a:cubicBezTo>
                    <a:pt x="2465" y="57"/>
                    <a:pt x="2465" y="57"/>
                    <a:pt x="2465" y="57"/>
                  </a:cubicBezTo>
                  <a:cubicBezTo>
                    <a:pt x="2457" y="54"/>
                    <a:pt x="2457" y="54"/>
                    <a:pt x="2457" y="54"/>
                  </a:cubicBezTo>
                  <a:cubicBezTo>
                    <a:pt x="2455" y="53"/>
                    <a:pt x="2455" y="53"/>
                    <a:pt x="2455" y="53"/>
                  </a:cubicBezTo>
                  <a:cubicBezTo>
                    <a:pt x="2452" y="54"/>
                    <a:pt x="2452" y="54"/>
                    <a:pt x="2452" y="54"/>
                  </a:cubicBezTo>
                  <a:cubicBezTo>
                    <a:pt x="2449" y="55"/>
                    <a:pt x="2449" y="55"/>
                    <a:pt x="2449" y="55"/>
                  </a:cubicBezTo>
                  <a:cubicBezTo>
                    <a:pt x="2446" y="57"/>
                    <a:pt x="2446" y="57"/>
                    <a:pt x="2446" y="57"/>
                  </a:cubicBezTo>
                  <a:cubicBezTo>
                    <a:pt x="2446" y="59"/>
                    <a:pt x="2446" y="59"/>
                    <a:pt x="2446" y="59"/>
                  </a:cubicBezTo>
                  <a:cubicBezTo>
                    <a:pt x="2445" y="61"/>
                    <a:pt x="2445" y="61"/>
                    <a:pt x="2445" y="61"/>
                  </a:cubicBezTo>
                  <a:cubicBezTo>
                    <a:pt x="2445" y="64"/>
                    <a:pt x="2445" y="64"/>
                    <a:pt x="2445" y="64"/>
                  </a:cubicBezTo>
                  <a:cubicBezTo>
                    <a:pt x="2446" y="67"/>
                    <a:pt x="2446" y="67"/>
                    <a:pt x="2446" y="67"/>
                  </a:cubicBezTo>
                  <a:cubicBezTo>
                    <a:pt x="2446" y="70"/>
                    <a:pt x="2446" y="70"/>
                    <a:pt x="2446" y="70"/>
                  </a:cubicBezTo>
                  <a:cubicBezTo>
                    <a:pt x="2447" y="72"/>
                    <a:pt x="2447" y="72"/>
                    <a:pt x="2447" y="72"/>
                  </a:cubicBezTo>
                  <a:cubicBezTo>
                    <a:pt x="2447" y="76"/>
                    <a:pt x="2447" y="76"/>
                    <a:pt x="2447" y="76"/>
                  </a:cubicBezTo>
                  <a:cubicBezTo>
                    <a:pt x="2446" y="81"/>
                    <a:pt x="2446" y="81"/>
                    <a:pt x="2446" y="81"/>
                  </a:cubicBezTo>
                  <a:cubicBezTo>
                    <a:pt x="2445" y="83"/>
                    <a:pt x="2445" y="83"/>
                    <a:pt x="2445" y="83"/>
                  </a:cubicBezTo>
                  <a:cubicBezTo>
                    <a:pt x="2443" y="83"/>
                    <a:pt x="2443" y="83"/>
                    <a:pt x="2443" y="83"/>
                  </a:cubicBezTo>
                  <a:cubicBezTo>
                    <a:pt x="2440" y="81"/>
                    <a:pt x="2440" y="81"/>
                    <a:pt x="2440" y="81"/>
                  </a:cubicBezTo>
                  <a:cubicBezTo>
                    <a:pt x="2438" y="78"/>
                    <a:pt x="2438" y="78"/>
                    <a:pt x="2438" y="78"/>
                  </a:cubicBezTo>
                  <a:cubicBezTo>
                    <a:pt x="2432" y="56"/>
                    <a:pt x="2432" y="56"/>
                    <a:pt x="2432" y="56"/>
                  </a:cubicBezTo>
                  <a:cubicBezTo>
                    <a:pt x="2430" y="52"/>
                    <a:pt x="2430" y="52"/>
                    <a:pt x="2430" y="52"/>
                  </a:cubicBezTo>
                  <a:cubicBezTo>
                    <a:pt x="2425" y="45"/>
                    <a:pt x="2425" y="45"/>
                    <a:pt x="2425" y="45"/>
                  </a:cubicBezTo>
                  <a:cubicBezTo>
                    <a:pt x="2411" y="29"/>
                    <a:pt x="2411" y="29"/>
                    <a:pt x="2411" y="29"/>
                  </a:cubicBezTo>
                  <a:cubicBezTo>
                    <a:pt x="2408" y="25"/>
                    <a:pt x="2408" y="25"/>
                    <a:pt x="2408" y="25"/>
                  </a:cubicBezTo>
                  <a:cubicBezTo>
                    <a:pt x="2403" y="15"/>
                    <a:pt x="2403" y="15"/>
                    <a:pt x="2403" y="15"/>
                  </a:cubicBezTo>
                  <a:cubicBezTo>
                    <a:pt x="2400" y="10"/>
                    <a:pt x="2400" y="10"/>
                    <a:pt x="2400" y="10"/>
                  </a:cubicBezTo>
                  <a:cubicBezTo>
                    <a:pt x="2397" y="9"/>
                    <a:pt x="2397" y="9"/>
                    <a:pt x="2397" y="9"/>
                  </a:cubicBezTo>
                  <a:cubicBezTo>
                    <a:pt x="2395" y="10"/>
                    <a:pt x="2395" y="10"/>
                    <a:pt x="2395" y="10"/>
                  </a:cubicBezTo>
                  <a:cubicBezTo>
                    <a:pt x="2393" y="14"/>
                    <a:pt x="2393" y="14"/>
                    <a:pt x="2393" y="14"/>
                  </a:cubicBezTo>
                  <a:cubicBezTo>
                    <a:pt x="2391" y="18"/>
                    <a:pt x="2391" y="18"/>
                    <a:pt x="2391" y="18"/>
                  </a:cubicBezTo>
                  <a:cubicBezTo>
                    <a:pt x="2391" y="23"/>
                    <a:pt x="2391" y="23"/>
                    <a:pt x="2391" y="23"/>
                  </a:cubicBezTo>
                  <a:cubicBezTo>
                    <a:pt x="2388" y="27"/>
                    <a:pt x="2388" y="27"/>
                    <a:pt x="2388" y="27"/>
                  </a:cubicBezTo>
                  <a:cubicBezTo>
                    <a:pt x="2386" y="31"/>
                    <a:pt x="2386" y="31"/>
                    <a:pt x="2386" y="31"/>
                  </a:cubicBezTo>
                  <a:cubicBezTo>
                    <a:pt x="2380" y="33"/>
                    <a:pt x="2380" y="33"/>
                    <a:pt x="2380" y="33"/>
                  </a:cubicBezTo>
                  <a:cubicBezTo>
                    <a:pt x="2377" y="35"/>
                    <a:pt x="2377" y="35"/>
                    <a:pt x="2377" y="35"/>
                  </a:cubicBezTo>
                  <a:cubicBezTo>
                    <a:pt x="2374" y="38"/>
                    <a:pt x="2374" y="38"/>
                    <a:pt x="2374" y="38"/>
                  </a:cubicBezTo>
                  <a:cubicBezTo>
                    <a:pt x="2371" y="46"/>
                    <a:pt x="2371" y="46"/>
                    <a:pt x="2371" y="46"/>
                  </a:cubicBezTo>
                  <a:cubicBezTo>
                    <a:pt x="2369" y="51"/>
                    <a:pt x="2369" y="51"/>
                    <a:pt x="2369" y="51"/>
                  </a:cubicBezTo>
                  <a:cubicBezTo>
                    <a:pt x="2367" y="53"/>
                    <a:pt x="2367" y="53"/>
                    <a:pt x="2367" y="53"/>
                  </a:cubicBezTo>
                  <a:cubicBezTo>
                    <a:pt x="2364" y="54"/>
                    <a:pt x="2364" y="54"/>
                    <a:pt x="2364" y="54"/>
                  </a:cubicBezTo>
                  <a:cubicBezTo>
                    <a:pt x="2362" y="53"/>
                    <a:pt x="2362" y="53"/>
                    <a:pt x="2362" y="53"/>
                  </a:cubicBezTo>
                  <a:cubicBezTo>
                    <a:pt x="2360" y="51"/>
                    <a:pt x="2360" y="51"/>
                    <a:pt x="2360" y="51"/>
                  </a:cubicBezTo>
                  <a:cubicBezTo>
                    <a:pt x="2359" y="42"/>
                    <a:pt x="2359" y="42"/>
                    <a:pt x="2359" y="42"/>
                  </a:cubicBezTo>
                  <a:cubicBezTo>
                    <a:pt x="2357" y="38"/>
                    <a:pt x="2357" y="38"/>
                    <a:pt x="2357" y="38"/>
                  </a:cubicBezTo>
                  <a:cubicBezTo>
                    <a:pt x="2355" y="34"/>
                    <a:pt x="2355" y="34"/>
                    <a:pt x="2355" y="34"/>
                  </a:cubicBezTo>
                  <a:cubicBezTo>
                    <a:pt x="2352" y="31"/>
                    <a:pt x="2352" y="31"/>
                    <a:pt x="2352" y="31"/>
                  </a:cubicBezTo>
                  <a:cubicBezTo>
                    <a:pt x="2349" y="30"/>
                    <a:pt x="2349" y="30"/>
                    <a:pt x="2349" y="30"/>
                  </a:cubicBezTo>
                  <a:cubicBezTo>
                    <a:pt x="2346" y="31"/>
                    <a:pt x="2346" y="31"/>
                    <a:pt x="2346" y="31"/>
                  </a:cubicBezTo>
                  <a:cubicBezTo>
                    <a:pt x="2346" y="34"/>
                    <a:pt x="2346" y="34"/>
                    <a:pt x="2346" y="34"/>
                  </a:cubicBezTo>
                  <a:cubicBezTo>
                    <a:pt x="2349" y="47"/>
                    <a:pt x="2349" y="47"/>
                    <a:pt x="2349" y="47"/>
                  </a:cubicBezTo>
                  <a:cubicBezTo>
                    <a:pt x="2349" y="50"/>
                    <a:pt x="2349" y="50"/>
                    <a:pt x="2349" y="50"/>
                  </a:cubicBezTo>
                  <a:cubicBezTo>
                    <a:pt x="2348" y="52"/>
                    <a:pt x="2348" y="52"/>
                    <a:pt x="2348" y="52"/>
                  </a:cubicBezTo>
                  <a:cubicBezTo>
                    <a:pt x="2343" y="56"/>
                    <a:pt x="2343" y="56"/>
                    <a:pt x="2343" y="56"/>
                  </a:cubicBezTo>
                  <a:cubicBezTo>
                    <a:pt x="2343" y="56"/>
                    <a:pt x="2343" y="56"/>
                    <a:pt x="2343" y="56"/>
                  </a:cubicBezTo>
                  <a:cubicBezTo>
                    <a:pt x="2343" y="56"/>
                    <a:pt x="2343" y="56"/>
                    <a:pt x="2343" y="56"/>
                  </a:cubicBezTo>
                  <a:cubicBezTo>
                    <a:pt x="2345" y="59"/>
                    <a:pt x="2345" y="59"/>
                    <a:pt x="2345" y="59"/>
                  </a:cubicBezTo>
                  <a:cubicBezTo>
                    <a:pt x="2346" y="61"/>
                    <a:pt x="2346" y="61"/>
                    <a:pt x="2346" y="61"/>
                  </a:cubicBezTo>
                  <a:cubicBezTo>
                    <a:pt x="2345" y="65"/>
                    <a:pt x="2345" y="65"/>
                    <a:pt x="2345" y="65"/>
                  </a:cubicBezTo>
                  <a:cubicBezTo>
                    <a:pt x="2343" y="68"/>
                    <a:pt x="2343" y="68"/>
                    <a:pt x="2343" y="68"/>
                  </a:cubicBezTo>
                  <a:cubicBezTo>
                    <a:pt x="2338" y="70"/>
                    <a:pt x="2338" y="70"/>
                    <a:pt x="2338" y="70"/>
                  </a:cubicBezTo>
                  <a:cubicBezTo>
                    <a:pt x="2334" y="69"/>
                    <a:pt x="2334" y="69"/>
                    <a:pt x="2334" y="69"/>
                  </a:cubicBezTo>
                  <a:cubicBezTo>
                    <a:pt x="2327" y="64"/>
                    <a:pt x="2327" y="64"/>
                    <a:pt x="2327" y="64"/>
                  </a:cubicBezTo>
                  <a:cubicBezTo>
                    <a:pt x="2323" y="61"/>
                    <a:pt x="2323" y="61"/>
                    <a:pt x="2323" y="61"/>
                  </a:cubicBezTo>
                  <a:cubicBezTo>
                    <a:pt x="2315" y="59"/>
                    <a:pt x="2315" y="59"/>
                    <a:pt x="2315" y="59"/>
                  </a:cubicBezTo>
                  <a:cubicBezTo>
                    <a:pt x="2311" y="57"/>
                    <a:pt x="2311" y="57"/>
                    <a:pt x="2311" y="57"/>
                  </a:cubicBezTo>
                  <a:cubicBezTo>
                    <a:pt x="2310" y="56"/>
                    <a:pt x="2310" y="56"/>
                    <a:pt x="2310" y="56"/>
                  </a:cubicBezTo>
                  <a:cubicBezTo>
                    <a:pt x="2306" y="55"/>
                    <a:pt x="2306" y="55"/>
                    <a:pt x="2306" y="55"/>
                  </a:cubicBezTo>
                  <a:cubicBezTo>
                    <a:pt x="2302" y="55"/>
                    <a:pt x="2302" y="55"/>
                    <a:pt x="2302" y="55"/>
                  </a:cubicBezTo>
                  <a:cubicBezTo>
                    <a:pt x="2299" y="55"/>
                    <a:pt x="2299" y="55"/>
                    <a:pt x="2299" y="55"/>
                  </a:cubicBezTo>
                  <a:cubicBezTo>
                    <a:pt x="2296" y="56"/>
                    <a:pt x="2296" y="56"/>
                    <a:pt x="2296" y="56"/>
                  </a:cubicBezTo>
                  <a:cubicBezTo>
                    <a:pt x="2292" y="59"/>
                    <a:pt x="2292" y="59"/>
                    <a:pt x="2292" y="59"/>
                  </a:cubicBezTo>
                  <a:cubicBezTo>
                    <a:pt x="2291" y="63"/>
                    <a:pt x="2291" y="63"/>
                    <a:pt x="2291" y="63"/>
                  </a:cubicBezTo>
                  <a:cubicBezTo>
                    <a:pt x="2291" y="65"/>
                    <a:pt x="2291" y="65"/>
                    <a:pt x="2291" y="65"/>
                  </a:cubicBezTo>
                  <a:cubicBezTo>
                    <a:pt x="2292" y="67"/>
                    <a:pt x="2292" y="67"/>
                    <a:pt x="2292" y="67"/>
                  </a:cubicBezTo>
                  <a:cubicBezTo>
                    <a:pt x="2295" y="68"/>
                    <a:pt x="2295" y="68"/>
                    <a:pt x="2295" y="68"/>
                  </a:cubicBezTo>
                  <a:cubicBezTo>
                    <a:pt x="2296" y="71"/>
                    <a:pt x="2296" y="71"/>
                    <a:pt x="2296" y="71"/>
                  </a:cubicBezTo>
                  <a:cubicBezTo>
                    <a:pt x="2298" y="74"/>
                    <a:pt x="2298" y="74"/>
                    <a:pt x="2298" y="74"/>
                  </a:cubicBezTo>
                  <a:cubicBezTo>
                    <a:pt x="2300" y="80"/>
                    <a:pt x="2300" y="80"/>
                    <a:pt x="2300" y="80"/>
                  </a:cubicBezTo>
                  <a:cubicBezTo>
                    <a:pt x="2300" y="82"/>
                    <a:pt x="2300" y="82"/>
                    <a:pt x="2300" y="82"/>
                  </a:cubicBezTo>
                  <a:cubicBezTo>
                    <a:pt x="2308" y="91"/>
                    <a:pt x="2308" y="91"/>
                    <a:pt x="2308" y="91"/>
                  </a:cubicBezTo>
                  <a:cubicBezTo>
                    <a:pt x="2309" y="92"/>
                    <a:pt x="2309" y="92"/>
                    <a:pt x="2309" y="92"/>
                  </a:cubicBezTo>
                  <a:cubicBezTo>
                    <a:pt x="2311" y="93"/>
                    <a:pt x="2311" y="93"/>
                    <a:pt x="2311" y="93"/>
                  </a:cubicBezTo>
                  <a:cubicBezTo>
                    <a:pt x="2312" y="93"/>
                    <a:pt x="2312" y="93"/>
                    <a:pt x="2312" y="93"/>
                  </a:cubicBezTo>
                  <a:cubicBezTo>
                    <a:pt x="2314" y="93"/>
                    <a:pt x="2314" y="93"/>
                    <a:pt x="2314" y="93"/>
                  </a:cubicBezTo>
                  <a:cubicBezTo>
                    <a:pt x="2316" y="94"/>
                    <a:pt x="2316" y="94"/>
                    <a:pt x="2316" y="94"/>
                  </a:cubicBezTo>
                  <a:cubicBezTo>
                    <a:pt x="2317" y="94"/>
                    <a:pt x="2317" y="94"/>
                    <a:pt x="2317" y="94"/>
                  </a:cubicBezTo>
                  <a:cubicBezTo>
                    <a:pt x="2318" y="99"/>
                    <a:pt x="2318" y="99"/>
                    <a:pt x="2318" y="99"/>
                  </a:cubicBezTo>
                  <a:cubicBezTo>
                    <a:pt x="2319" y="100"/>
                    <a:pt x="2319" y="100"/>
                    <a:pt x="2319" y="100"/>
                  </a:cubicBezTo>
                  <a:cubicBezTo>
                    <a:pt x="2320" y="102"/>
                    <a:pt x="2320" y="102"/>
                    <a:pt x="2320" y="102"/>
                  </a:cubicBezTo>
                  <a:cubicBezTo>
                    <a:pt x="2322" y="103"/>
                    <a:pt x="2322" y="103"/>
                    <a:pt x="2322" y="103"/>
                  </a:cubicBezTo>
                  <a:cubicBezTo>
                    <a:pt x="2324" y="104"/>
                    <a:pt x="2324" y="104"/>
                    <a:pt x="2324" y="104"/>
                  </a:cubicBezTo>
                  <a:cubicBezTo>
                    <a:pt x="2324" y="106"/>
                    <a:pt x="2324" y="106"/>
                    <a:pt x="2324" y="106"/>
                  </a:cubicBezTo>
                  <a:cubicBezTo>
                    <a:pt x="2323" y="110"/>
                    <a:pt x="2323" y="110"/>
                    <a:pt x="2323" y="110"/>
                  </a:cubicBezTo>
                  <a:cubicBezTo>
                    <a:pt x="2319" y="114"/>
                    <a:pt x="2319" y="114"/>
                    <a:pt x="2319" y="114"/>
                  </a:cubicBezTo>
                  <a:cubicBezTo>
                    <a:pt x="2314" y="116"/>
                    <a:pt x="2314" y="116"/>
                    <a:pt x="2314" y="116"/>
                  </a:cubicBezTo>
                  <a:cubicBezTo>
                    <a:pt x="2306" y="118"/>
                    <a:pt x="2306" y="118"/>
                    <a:pt x="2306" y="118"/>
                  </a:cubicBezTo>
                  <a:cubicBezTo>
                    <a:pt x="2301" y="122"/>
                    <a:pt x="2301" y="122"/>
                    <a:pt x="2301" y="122"/>
                  </a:cubicBezTo>
                  <a:cubicBezTo>
                    <a:pt x="2290" y="130"/>
                    <a:pt x="2290" y="130"/>
                    <a:pt x="2290" y="130"/>
                  </a:cubicBezTo>
                  <a:cubicBezTo>
                    <a:pt x="2282" y="138"/>
                    <a:pt x="2282" y="138"/>
                    <a:pt x="2282" y="138"/>
                  </a:cubicBezTo>
                  <a:cubicBezTo>
                    <a:pt x="2276" y="142"/>
                    <a:pt x="2276" y="142"/>
                    <a:pt x="2276" y="142"/>
                  </a:cubicBezTo>
                  <a:cubicBezTo>
                    <a:pt x="2257" y="151"/>
                    <a:pt x="2257" y="151"/>
                    <a:pt x="2257" y="151"/>
                  </a:cubicBezTo>
                  <a:cubicBezTo>
                    <a:pt x="2253" y="150"/>
                    <a:pt x="2253" y="150"/>
                    <a:pt x="2253" y="150"/>
                  </a:cubicBezTo>
                  <a:cubicBezTo>
                    <a:pt x="2250" y="148"/>
                    <a:pt x="2250" y="148"/>
                    <a:pt x="2250" y="148"/>
                  </a:cubicBezTo>
                  <a:cubicBezTo>
                    <a:pt x="2247" y="144"/>
                    <a:pt x="2247" y="144"/>
                    <a:pt x="2247" y="144"/>
                  </a:cubicBezTo>
                  <a:cubicBezTo>
                    <a:pt x="2243" y="142"/>
                    <a:pt x="2243" y="142"/>
                    <a:pt x="2243" y="142"/>
                  </a:cubicBezTo>
                  <a:cubicBezTo>
                    <a:pt x="2240" y="141"/>
                    <a:pt x="2240" y="141"/>
                    <a:pt x="2240" y="141"/>
                  </a:cubicBezTo>
                  <a:cubicBezTo>
                    <a:pt x="2235" y="142"/>
                    <a:pt x="2235" y="142"/>
                    <a:pt x="2235" y="142"/>
                  </a:cubicBezTo>
                  <a:cubicBezTo>
                    <a:pt x="2231" y="144"/>
                    <a:pt x="2231" y="144"/>
                    <a:pt x="2231" y="144"/>
                  </a:cubicBezTo>
                  <a:cubicBezTo>
                    <a:pt x="2225" y="150"/>
                    <a:pt x="2225" y="150"/>
                    <a:pt x="2225" y="150"/>
                  </a:cubicBezTo>
                  <a:cubicBezTo>
                    <a:pt x="2221" y="156"/>
                    <a:pt x="2221" y="156"/>
                    <a:pt x="2221" y="156"/>
                  </a:cubicBezTo>
                  <a:cubicBezTo>
                    <a:pt x="2213" y="169"/>
                    <a:pt x="2213" y="169"/>
                    <a:pt x="2213" y="169"/>
                  </a:cubicBezTo>
                  <a:cubicBezTo>
                    <a:pt x="2209" y="174"/>
                    <a:pt x="2209" y="174"/>
                    <a:pt x="2209" y="174"/>
                  </a:cubicBezTo>
                  <a:cubicBezTo>
                    <a:pt x="2206" y="178"/>
                    <a:pt x="2206" y="178"/>
                    <a:pt x="2206" y="178"/>
                  </a:cubicBezTo>
                  <a:cubicBezTo>
                    <a:pt x="2197" y="187"/>
                    <a:pt x="2197" y="187"/>
                    <a:pt x="2197" y="187"/>
                  </a:cubicBezTo>
                  <a:cubicBezTo>
                    <a:pt x="2196" y="189"/>
                    <a:pt x="2196" y="189"/>
                    <a:pt x="2196" y="189"/>
                  </a:cubicBezTo>
                  <a:cubicBezTo>
                    <a:pt x="2196" y="191"/>
                    <a:pt x="2196" y="191"/>
                    <a:pt x="2196" y="191"/>
                  </a:cubicBezTo>
                  <a:cubicBezTo>
                    <a:pt x="2196" y="194"/>
                    <a:pt x="2196" y="194"/>
                    <a:pt x="2196" y="194"/>
                  </a:cubicBezTo>
                  <a:cubicBezTo>
                    <a:pt x="2195" y="197"/>
                    <a:pt x="2195" y="197"/>
                    <a:pt x="2195" y="197"/>
                  </a:cubicBezTo>
                  <a:cubicBezTo>
                    <a:pt x="2194" y="200"/>
                    <a:pt x="2194" y="200"/>
                    <a:pt x="2194" y="200"/>
                  </a:cubicBezTo>
                  <a:cubicBezTo>
                    <a:pt x="2194" y="203"/>
                    <a:pt x="2194" y="203"/>
                    <a:pt x="2194" y="203"/>
                  </a:cubicBezTo>
                  <a:cubicBezTo>
                    <a:pt x="2194" y="206"/>
                    <a:pt x="2194" y="206"/>
                    <a:pt x="2194" y="206"/>
                  </a:cubicBezTo>
                  <a:cubicBezTo>
                    <a:pt x="2199" y="214"/>
                    <a:pt x="2199" y="214"/>
                    <a:pt x="2199" y="214"/>
                  </a:cubicBezTo>
                  <a:cubicBezTo>
                    <a:pt x="2202" y="221"/>
                    <a:pt x="2202" y="221"/>
                    <a:pt x="2202" y="221"/>
                  </a:cubicBezTo>
                  <a:cubicBezTo>
                    <a:pt x="2203" y="223"/>
                    <a:pt x="2203" y="223"/>
                    <a:pt x="2203" y="223"/>
                  </a:cubicBezTo>
                  <a:cubicBezTo>
                    <a:pt x="2205" y="223"/>
                    <a:pt x="2205" y="223"/>
                    <a:pt x="2205" y="223"/>
                  </a:cubicBezTo>
                  <a:cubicBezTo>
                    <a:pt x="2211" y="223"/>
                    <a:pt x="2211" y="223"/>
                    <a:pt x="2211" y="223"/>
                  </a:cubicBezTo>
                  <a:cubicBezTo>
                    <a:pt x="2213" y="223"/>
                    <a:pt x="2213" y="223"/>
                    <a:pt x="2213" y="223"/>
                  </a:cubicBezTo>
                  <a:cubicBezTo>
                    <a:pt x="2214" y="223"/>
                    <a:pt x="2214" y="223"/>
                    <a:pt x="2214" y="223"/>
                  </a:cubicBezTo>
                  <a:cubicBezTo>
                    <a:pt x="2215" y="224"/>
                    <a:pt x="2215" y="224"/>
                    <a:pt x="2215" y="224"/>
                  </a:cubicBezTo>
                  <a:cubicBezTo>
                    <a:pt x="2216" y="229"/>
                    <a:pt x="2216" y="229"/>
                    <a:pt x="2216" y="229"/>
                  </a:cubicBezTo>
                  <a:cubicBezTo>
                    <a:pt x="2199" y="250"/>
                    <a:pt x="2199" y="250"/>
                    <a:pt x="2199" y="250"/>
                  </a:cubicBezTo>
                  <a:cubicBezTo>
                    <a:pt x="2198" y="253"/>
                    <a:pt x="2198" y="253"/>
                    <a:pt x="2198" y="253"/>
                  </a:cubicBezTo>
                  <a:cubicBezTo>
                    <a:pt x="2197" y="256"/>
                    <a:pt x="2197" y="256"/>
                    <a:pt x="2197" y="256"/>
                  </a:cubicBezTo>
                  <a:cubicBezTo>
                    <a:pt x="2198" y="259"/>
                    <a:pt x="2198" y="259"/>
                    <a:pt x="2198" y="259"/>
                  </a:cubicBezTo>
                  <a:cubicBezTo>
                    <a:pt x="2200" y="261"/>
                    <a:pt x="2200" y="261"/>
                    <a:pt x="2200" y="261"/>
                  </a:cubicBezTo>
                  <a:cubicBezTo>
                    <a:pt x="2201" y="264"/>
                    <a:pt x="2201" y="264"/>
                    <a:pt x="2201" y="264"/>
                  </a:cubicBezTo>
                  <a:cubicBezTo>
                    <a:pt x="2202" y="269"/>
                    <a:pt x="2202" y="269"/>
                    <a:pt x="2202" y="269"/>
                  </a:cubicBezTo>
                  <a:cubicBezTo>
                    <a:pt x="2200" y="279"/>
                    <a:pt x="2200" y="279"/>
                    <a:pt x="2200" y="279"/>
                  </a:cubicBezTo>
                  <a:cubicBezTo>
                    <a:pt x="2197" y="281"/>
                    <a:pt x="2197" y="281"/>
                    <a:pt x="2197" y="281"/>
                  </a:cubicBezTo>
                  <a:cubicBezTo>
                    <a:pt x="2193" y="283"/>
                    <a:pt x="2193" y="283"/>
                    <a:pt x="2193" y="283"/>
                  </a:cubicBezTo>
                  <a:cubicBezTo>
                    <a:pt x="2189" y="282"/>
                    <a:pt x="2189" y="282"/>
                    <a:pt x="2189" y="282"/>
                  </a:cubicBezTo>
                  <a:cubicBezTo>
                    <a:pt x="2186" y="283"/>
                    <a:pt x="2186" y="283"/>
                    <a:pt x="2186" y="283"/>
                  </a:cubicBezTo>
                  <a:cubicBezTo>
                    <a:pt x="2183" y="284"/>
                    <a:pt x="2183" y="284"/>
                    <a:pt x="2183" y="284"/>
                  </a:cubicBezTo>
                  <a:cubicBezTo>
                    <a:pt x="2170" y="290"/>
                    <a:pt x="2170" y="290"/>
                    <a:pt x="2170" y="290"/>
                  </a:cubicBezTo>
                  <a:cubicBezTo>
                    <a:pt x="2167" y="291"/>
                    <a:pt x="2167" y="291"/>
                    <a:pt x="2167" y="291"/>
                  </a:cubicBezTo>
                  <a:cubicBezTo>
                    <a:pt x="2153" y="291"/>
                    <a:pt x="2153" y="291"/>
                    <a:pt x="2153" y="291"/>
                  </a:cubicBezTo>
                  <a:cubicBezTo>
                    <a:pt x="2150" y="290"/>
                    <a:pt x="2150" y="290"/>
                    <a:pt x="2150" y="290"/>
                  </a:cubicBezTo>
                  <a:cubicBezTo>
                    <a:pt x="2148" y="289"/>
                    <a:pt x="2148" y="289"/>
                    <a:pt x="2148" y="289"/>
                  </a:cubicBezTo>
                  <a:cubicBezTo>
                    <a:pt x="2147" y="286"/>
                    <a:pt x="2147" y="286"/>
                    <a:pt x="2147" y="286"/>
                  </a:cubicBezTo>
                  <a:cubicBezTo>
                    <a:pt x="2147" y="283"/>
                    <a:pt x="2147" y="283"/>
                    <a:pt x="2147" y="283"/>
                  </a:cubicBezTo>
                  <a:cubicBezTo>
                    <a:pt x="2148" y="276"/>
                    <a:pt x="2148" y="276"/>
                    <a:pt x="2148" y="276"/>
                  </a:cubicBezTo>
                  <a:cubicBezTo>
                    <a:pt x="2147" y="273"/>
                    <a:pt x="2147" y="273"/>
                    <a:pt x="2147" y="273"/>
                  </a:cubicBezTo>
                  <a:cubicBezTo>
                    <a:pt x="2145" y="272"/>
                    <a:pt x="2145" y="272"/>
                    <a:pt x="2145" y="272"/>
                  </a:cubicBezTo>
                  <a:cubicBezTo>
                    <a:pt x="2139" y="271"/>
                    <a:pt x="2139" y="271"/>
                    <a:pt x="2139" y="271"/>
                  </a:cubicBezTo>
                  <a:cubicBezTo>
                    <a:pt x="2134" y="269"/>
                    <a:pt x="2134" y="269"/>
                    <a:pt x="2134" y="269"/>
                  </a:cubicBezTo>
                  <a:cubicBezTo>
                    <a:pt x="2131" y="266"/>
                    <a:pt x="2131" y="266"/>
                    <a:pt x="2131" y="266"/>
                  </a:cubicBezTo>
                  <a:cubicBezTo>
                    <a:pt x="2128" y="264"/>
                    <a:pt x="2128" y="264"/>
                    <a:pt x="2128" y="264"/>
                  </a:cubicBezTo>
                  <a:cubicBezTo>
                    <a:pt x="2123" y="263"/>
                    <a:pt x="2123" y="263"/>
                    <a:pt x="2123" y="263"/>
                  </a:cubicBezTo>
                  <a:cubicBezTo>
                    <a:pt x="2116" y="264"/>
                    <a:pt x="2116" y="264"/>
                    <a:pt x="2116" y="264"/>
                  </a:cubicBezTo>
                  <a:cubicBezTo>
                    <a:pt x="2112" y="265"/>
                    <a:pt x="2112" y="265"/>
                    <a:pt x="2112" y="265"/>
                  </a:cubicBezTo>
                  <a:cubicBezTo>
                    <a:pt x="2111" y="268"/>
                    <a:pt x="2111" y="268"/>
                    <a:pt x="2111" y="268"/>
                  </a:cubicBezTo>
                  <a:cubicBezTo>
                    <a:pt x="2111" y="272"/>
                    <a:pt x="2111" y="272"/>
                    <a:pt x="2111" y="272"/>
                  </a:cubicBezTo>
                  <a:cubicBezTo>
                    <a:pt x="2113" y="281"/>
                    <a:pt x="2113" y="281"/>
                    <a:pt x="2113" y="281"/>
                  </a:cubicBezTo>
                  <a:cubicBezTo>
                    <a:pt x="2113" y="285"/>
                    <a:pt x="2113" y="285"/>
                    <a:pt x="2113" y="285"/>
                  </a:cubicBezTo>
                  <a:cubicBezTo>
                    <a:pt x="2111" y="290"/>
                    <a:pt x="2111" y="290"/>
                    <a:pt x="2111" y="290"/>
                  </a:cubicBezTo>
                  <a:cubicBezTo>
                    <a:pt x="2108" y="295"/>
                    <a:pt x="2108" y="295"/>
                    <a:pt x="2108" y="295"/>
                  </a:cubicBezTo>
                  <a:cubicBezTo>
                    <a:pt x="2104" y="297"/>
                    <a:pt x="2104" y="297"/>
                    <a:pt x="2104" y="297"/>
                  </a:cubicBezTo>
                  <a:cubicBezTo>
                    <a:pt x="2093" y="301"/>
                    <a:pt x="2093" y="301"/>
                    <a:pt x="2093" y="301"/>
                  </a:cubicBezTo>
                  <a:cubicBezTo>
                    <a:pt x="2082" y="309"/>
                    <a:pt x="2082" y="309"/>
                    <a:pt x="2082" y="309"/>
                  </a:cubicBezTo>
                  <a:cubicBezTo>
                    <a:pt x="2076" y="312"/>
                    <a:pt x="2076" y="312"/>
                    <a:pt x="2076" y="312"/>
                  </a:cubicBezTo>
                  <a:cubicBezTo>
                    <a:pt x="2072" y="315"/>
                    <a:pt x="2072" y="315"/>
                    <a:pt x="2072" y="315"/>
                  </a:cubicBezTo>
                  <a:cubicBezTo>
                    <a:pt x="2070" y="317"/>
                    <a:pt x="2070" y="317"/>
                    <a:pt x="2070" y="317"/>
                  </a:cubicBezTo>
                  <a:cubicBezTo>
                    <a:pt x="2069" y="320"/>
                    <a:pt x="2069" y="320"/>
                    <a:pt x="2069" y="320"/>
                  </a:cubicBezTo>
                  <a:cubicBezTo>
                    <a:pt x="2068" y="329"/>
                    <a:pt x="2068" y="329"/>
                    <a:pt x="2068" y="329"/>
                  </a:cubicBezTo>
                  <a:cubicBezTo>
                    <a:pt x="2066" y="333"/>
                    <a:pt x="2066" y="333"/>
                    <a:pt x="2066" y="333"/>
                  </a:cubicBezTo>
                  <a:cubicBezTo>
                    <a:pt x="2062" y="337"/>
                    <a:pt x="2062" y="337"/>
                    <a:pt x="2062" y="337"/>
                  </a:cubicBezTo>
                  <a:cubicBezTo>
                    <a:pt x="2060" y="337"/>
                    <a:pt x="2060" y="337"/>
                    <a:pt x="2060" y="337"/>
                  </a:cubicBezTo>
                  <a:cubicBezTo>
                    <a:pt x="2056" y="334"/>
                    <a:pt x="2056" y="334"/>
                    <a:pt x="2056" y="334"/>
                  </a:cubicBezTo>
                  <a:cubicBezTo>
                    <a:pt x="2053" y="334"/>
                    <a:pt x="2053" y="334"/>
                    <a:pt x="2053" y="334"/>
                  </a:cubicBezTo>
                  <a:cubicBezTo>
                    <a:pt x="2049" y="333"/>
                    <a:pt x="2049" y="333"/>
                    <a:pt x="2049" y="333"/>
                  </a:cubicBezTo>
                  <a:cubicBezTo>
                    <a:pt x="2046" y="333"/>
                    <a:pt x="2046" y="333"/>
                    <a:pt x="2046" y="333"/>
                  </a:cubicBezTo>
                  <a:cubicBezTo>
                    <a:pt x="2043" y="331"/>
                    <a:pt x="2043" y="331"/>
                    <a:pt x="2043" y="331"/>
                  </a:cubicBezTo>
                  <a:cubicBezTo>
                    <a:pt x="2042" y="328"/>
                    <a:pt x="2042" y="328"/>
                    <a:pt x="2042" y="328"/>
                  </a:cubicBezTo>
                  <a:cubicBezTo>
                    <a:pt x="2041" y="325"/>
                    <a:pt x="2041" y="325"/>
                    <a:pt x="2041" y="325"/>
                  </a:cubicBezTo>
                  <a:cubicBezTo>
                    <a:pt x="2041" y="322"/>
                    <a:pt x="2041" y="322"/>
                    <a:pt x="2041" y="322"/>
                  </a:cubicBezTo>
                  <a:cubicBezTo>
                    <a:pt x="2042" y="317"/>
                    <a:pt x="2042" y="317"/>
                    <a:pt x="2042" y="317"/>
                  </a:cubicBezTo>
                  <a:cubicBezTo>
                    <a:pt x="2046" y="307"/>
                    <a:pt x="2046" y="307"/>
                    <a:pt x="2046" y="307"/>
                  </a:cubicBezTo>
                  <a:cubicBezTo>
                    <a:pt x="2047" y="305"/>
                    <a:pt x="2047" y="305"/>
                    <a:pt x="2047" y="305"/>
                  </a:cubicBezTo>
                  <a:cubicBezTo>
                    <a:pt x="2047" y="301"/>
                    <a:pt x="2047" y="301"/>
                    <a:pt x="2047" y="301"/>
                  </a:cubicBezTo>
                  <a:cubicBezTo>
                    <a:pt x="2047" y="299"/>
                    <a:pt x="2047" y="299"/>
                    <a:pt x="2047" y="299"/>
                  </a:cubicBezTo>
                  <a:cubicBezTo>
                    <a:pt x="2045" y="295"/>
                    <a:pt x="2045" y="295"/>
                    <a:pt x="2045" y="295"/>
                  </a:cubicBezTo>
                  <a:cubicBezTo>
                    <a:pt x="2043" y="293"/>
                    <a:pt x="2043" y="293"/>
                    <a:pt x="2043" y="293"/>
                  </a:cubicBezTo>
                  <a:cubicBezTo>
                    <a:pt x="2041" y="291"/>
                    <a:pt x="2041" y="291"/>
                    <a:pt x="2041" y="291"/>
                  </a:cubicBezTo>
                  <a:cubicBezTo>
                    <a:pt x="2024" y="275"/>
                    <a:pt x="2024" y="275"/>
                    <a:pt x="2024" y="275"/>
                  </a:cubicBezTo>
                  <a:cubicBezTo>
                    <a:pt x="2020" y="270"/>
                    <a:pt x="2020" y="270"/>
                    <a:pt x="2020" y="270"/>
                  </a:cubicBezTo>
                  <a:cubicBezTo>
                    <a:pt x="2018" y="265"/>
                    <a:pt x="2018" y="265"/>
                    <a:pt x="2018" y="265"/>
                  </a:cubicBezTo>
                  <a:cubicBezTo>
                    <a:pt x="2017" y="261"/>
                    <a:pt x="2017" y="261"/>
                    <a:pt x="2017" y="261"/>
                  </a:cubicBezTo>
                  <a:cubicBezTo>
                    <a:pt x="2019" y="254"/>
                    <a:pt x="2019" y="254"/>
                    <a:pt x="2019" y="254"/>
                  </a:cubicBezTo>
                  <a:cubicBezTo>
                    <a:pt x="2018" y="251"/>
                    <a:pt x="2018" y="251"/>
                    <a:pt x="2018" y="251"/>
                  </a:cubicBezTo>
                  <a:cubicBezTo>
                    <a:pt x="2018" y="249"/>
                    <a:pt x="2018" y="249"/>
                    <a:pt x="2018" y="249"/>
                  </a:cubicBezTo>
                  <a:cubicBezTo>
                    <a:pt x="2017" y="247"/>
                    <a:pt x="2017" y="247"/>
                    <a:pt x="2017" y="247"/>
                  </a:cubicBezTo>
                  <a:cubicBezTo>
                    <a:pt x="2017" y="245"/>
                    <a:pt x="2017" y="245"/>
                    <a:pt x="2017" y="245"/>
                  </a:cubicBezTo>
                  <a:cubicBezTo>
                    <a:pt x="2017" y="242"/>
                    <a:pt x="2017" y="242"/>
                    <a:pt x="2017" y="242"/>
                  </a:cubicBezTo>
                  <a:cubicBezTo>
                    <a:pt x="2017" y="239"/>
                    <a:pt x="2017" y="239"/>
                    <a:pt x="2017" y="239"/>
                  </a:cubicBezTo>
                  <a:cubicBezTo>
                    <a:pt x="2017" y="237"/>
                    <a:pt x="2017" y="237"/>
                    <a:pt x="2017" y="237"/>
                  </a:cubicBezTo>
                  <a:cubicBezTo>
                    <a:pt x="2015" y="233"/>
                    <a:pt x="2015" y="233"/>
                    <a:pt x="2015" y="233"/>
                  </a:cubicBezTo>
                  <a:cubicBezTo>
                    <a:pt x="2014" y="233"/>
                    <a:pt x="2014" y="233"/>
                    <a:pt x="2014" y="233"/>
                  </a:cubicBezTo>
                  <a:cubicBezTo>
                    <a:pt x="2010" y="233"/>
                    <a:pt x="2010" y="233"/>
                    <a:pt x="2010" y="233"/>
                  </a:cubicBezTo>
                  <a:cubicBezTo>
                    <a:pt x="2007" y="233"/>
                    <a:pt x="2007" y="233"/>
                    <a:pt x="2007" y="233"/>
                  </a:cubicBezTo>
                  <a:cubicBezTo>
                    <a:pt x="2003" y="231"/>
                    <a:pt x="2003" y="231"/>
                    <a:pt x="2003" y="231"/>
                  </a:cubicBezTo>
                  <a:cubicBezTo>
                    <a:pt x="1997" y="229"/>
                    <a:pt x="1997" y="229"/>
                    <a:pt x="1997" y="229"/>
                  </a:cubicBezTo>
                  <a:cubicBezTo>
                    <a:pt x="1993" y="230"/>
                    <a:pt x="1993" y="230"/>
                    <a:pt x="1993" y="230"/>
                  </a:cubicBezTo>
                  <a:cubicBezTo>
                    <a:pt x="1990" y="233"/>
                    <a:pt x="1990" y="233"/>
                    <a:pt x="1990" y="233"/>
                  </a:cubicBezTo>
                  <a:cubicBezTo>
                    <a:pt x="1986" y="244"/>
                    <a:pt x="1986" y="244"/>
                    <a:pt x="1986" y="244"/>
                  </a:cubicBezTo>
                  <a:cubicBezTo>
                    <a:pt x="1983" y="249"/>
                    <a:pt x="1983" y="249"/>
                    <a:pt x="1983" y="249"/>
                  </a:cubicBezTo>
                  <a:cubicBezTo>
                    <a:pt x="1971" y="264"/>
                    <a:pt x="1971" y="264"/>
                    <a:pt x="1971" y="264"/>
                  </a:cubicBezTo>
                  <a:cubicBezTo>
                    <a:pt x="1969" y="267"/>
                    <a:pt x="1969" y="267"/>
                    <a:pt x="1969" y="267"/>
                  </a:cubicBezTo>
                  <a:cubicBezTo>
                    <a:pt x="1969" y="268"/>
                    <a:pt x="1969" y="268"/>
                    <a:pt x="1969" y="268"/>
                  </a:cubicBezTo>
                  <a:cubicBezTo>
                    <a:pt x="1969" y="275"/>
                    <a:pt x="1969" y="275"/>
                    <a:pt x="1969" y="275"/>
                  </a:cubicBezTo>
                  <a:cubicBezTo>
                    <a:pt x="1969" y="280"/>
                    <a:pt x="1969" y="280"/>
                    <a:pt x="1969" y="280"/>
                  </a:cubicBezTo>
                  <a:cubicBezTo>
                    <a:pt x="1968" y="286"/>
                    <a:pt x="1968" y="286"/>
                    <a:pt x="1968" y="286"/>
                  </a:cubicBezTo>
                  <a:cubicBezTo>
                    <a:pt x="1963" y="299"/>
                    <a:pt x="1963" y="299"/>
                    <a:pt x="1963" y="299"/>
                  </a:cubicBezTo>
                  <a:cubicBezTo>
                    <a:pt x="1963" y="302"/>
                    <a:pt x="1963" y="302"/>
                    <a:pt x="1963" y="302"/>
                  </a:cubicBezTo>
                  <a:cubicBezTo>
                    <a:pt x="1963" y="303"/>
                    <a:pt x="1963" y="303"/>
                    <a:pt x="1963" y="303"/>
                  </a:cubicBezTo>
                  <a:cubicBezTo>
                    <a:pt x="1965" y="309"/>
                    <a:pt x="1965" y="309"/>
                    <a:pt x="1965" y="309"/>
                  </a:cubicBezTo>
                  <a:cubicBezTo>
                    <a:pt x="1965" y="313"/>
                    <a:pt x="1965" y="313"/>
                    <a:pt x="1965" y="313"/>
                  </a:cubicBezTo>
                  <a:cubicBezTo>
                    <a:pt x="1964" y="318"/>
                    <a:pt x="1964" y="318"/>
                    <a:pt x="1964" y="318"/>
                  </a:cubicBezTo>
                  <a:cubicBezTo>
                    <a:pt x="1962" y="323"/>
                    <a:pt x="1962" y="323"/>
                    <a:pt x="1962" y="323"/>
                  </a:cubicBezTo>
                  <a:cubicBezTo>
                    <a:pt x="1951" y="340"/>
                    <a:pt x="1951" y="340"/>
                    <a:pt x="1951" y="340"/>
                  </a:cubicBezTo>
                  <a:cubicBezTo>
                    <a:pt x="1948" y="345"/>
                    <a:pt x="1948" y="345"/>
                    <a:pt x="1948" y="345"/>
                  </a:cubicBezTo>
                  <a:cubicBezTo>
                    <a:pt x="1948" y="348"/>
                    <a:pt x="1948" y="348"/>
                    <a:pt x="1948" y="348"/>
                  </a:cubicBezTo>
                  <a:cubicBezTo>
                    <a:pt x="1949" y="351"/>
                    <a:pt x="1949" y="351"/>
                    <a:pt x="1949" y="351"/>
                  </a:cubicBezTo>
                  <a:cubicBezTo>
                    <a:pt x="1953" y="355"/>
                    <a:pt x="1953" y="355"/>
                    <a:pt x="1953" y="355"/>
                  </a:cubicBezTo>
                  <a:cubicBezTo>
                    <a:pt x="1963" y="363"/>
                    <a:pt x="1963" y="363"/>
                    <a:pt x="1963" y="363"/>
                  </a:cubicBezTo>
                  <a:cubicBezTo>
                    <a:pt x="1964" y="366"/>
                    <a:pt x="1964" y="366"/>
                    <a:pt x="1964" y="366"/>
                  </a:cubicBezTo>
                  <a:cubicBezTo>
                    <a:pt x="1965" y="369"/>
                    <a:pt x="1965" y="369"/>
                    <a:pt x="1965" y="369"/>
                  </a:cubicBezTo>
                  <a:cubicBezTo>
                    <a:pt x="1964" y="372"/>
                    <a:pt x="1964" y="372"/>
                    <a:pt x="1964" y="372"/>
                  </a:cubicBezTo>
                  <a:cubicBezTo>
                    <a:pt x="1961" y="374"/>
                    <a:pt x="1961" y="374"/>
                    <a:pt x="1961" y="374"/>
                  </a:cubicBezTo>
                  <a:cubicBezTo>
                    <a:pt x="1956" y="376"/>
                    <a:pt x="1956" y="376"/>
                    <a:pt x="1956" y="376"/>
                  </a:cubicBezTo>
                  <a:cubicBezTo>
                    <a:pt x="1955" y="379"/>
                    <a:pt x="1955" y="379"/>
                    <a:pt x="1955" y="379"/>
                  </a:cubicBezTo>
                  <a:cubicBezTo>
                    <a:pt x="1955" y="384"/>
                    <a:pt x="1955" y="384"/>
                    <a:pt x="1955" y="384"/>
                  </a:cubicBezTo>
                  <a:cubicBezTo>
                    <a:pt x="1957" y="390"/>
                    <a:pt x="1957" y="390"/>
                    <a:pt x="1957" y="390"/>
                  </a:cubicBezTo>
                  <a:cubicBezTo>
                    <a:pt x="1958" y="396"/>
                    <a:pt x="1958" y="396"/>
                    <a:pt x="1958" y="396"/>
                  </a:cubicBezTo>
                  <a:cubicBezTo>
                    <a:pt x="1957" y="401"/>
                    <a:pt x="1957" y="401"/>
                    <a:pt x="1957" y="401"/>
                  </a:cubicBezTo>
                  <a:cubicBezTo>
                    <a:pt x="1955" y="404"/>
                    <a:pt x="1955" y="404"/>
                    <a:pt x="1955" y="404"/>
                  </a:cubicBezTo>
                  <a:cubicBezTo>
                    <a:pt x="1951" y="405"/>
                    <a:pt x="1951" y="405"/>
                    <a:pt x="1951" y="405"/>
                  </a:cubicBezTo>
                  <a:cubicBezTo>
                    <a:pt x="1942" y="404"/>
                    <a:pt x="1942" y="404"/>
                    <a:pt x="1942" y="404"/>
                  </a:cubicBezTo>
                  <a:cubicBezTo>
                    <a:pt x="1936" y="405"/>
                    <a:pt x="1936" y="405"/>
                    <a:pt x="1936" y="405"/>
                  </a:cubicBezTo>
                  <a:cubicBezTo>
                    <a:pt x="1933" y="408"/>
                    <a:pt x="1933" y="408"/>
                    <a:pt x="1933" y="408"/>
                  </a:cubicBezTo>
                  <a:cubicBezTo>
                    <a:pt x="1931" y="412"/>
                    <a:pt x="1931" y="412"/>
                    <a:pt x="1931" y="412"/>
                  </a:cubicBezTo>
                  <a:cubicBezTo>
                    <a:pt x="1929" y="417"/>
                    <a:pt x="1929" y="417"/>
                    <a:pt x="1929" y="417"/>
                  </a:cubicBezTo>
                  <a:cubicBezTo>
                    <a:pt x="1927" y="420"/>
                    <a:pt x="1927" y="420"/>
                    <a:pt x="1927" y="420"/>
                  </a:cubicBezTo>
                  <a:cubicBezTo>
                    <a:pt x="1923" y="423"/>
                    <a:pt x="1923" y="423"/>
                    <a:pt x="1923" y="423"/>
                  </a:cubicBezTo>
                  <a:cubicBezTo>
                    <a:pt x="1920" y="422"/>
                    <a:pt x="1920" y="422"/>
                    <a:pt x="1920" y="422"/>
                  </a:cubicBezTo>
                  <a:cubicBezTo>
                    <a:pt x="1917" y="420"/>
                    <a:pt x="1917" y="420"/>
                    <a:pt x="1917" y="420"/>
                  </a:cubicBezTo>
                  <a:cubicBezTo>
                    <a:pt x="1915" y="420"/>
                    <a:pt x="1915" y="420"/>
                    <a:pt x="1915" y="420"/>
                  </a:cubicBezTo>
                  <a:cubicBezTo>
                    <a:pt x="1912" y="420"/>
                    <a:pt x="1912" y="420"/>
                    <a:pt x="1912" y="420"/>
                  </a:cubicBezTo>
                  <a:cubicBezTo>
                    <a:pt x="1907" y="420"/>
                    <a:pt x="1907" y="420"/>
                    <a:pt x="1907" y="420"/>
                  </a:cubicBezTo>
                  <a:cubicBezTo>
                    <a:pt x="1903" y="419"/>
                    <a:pt x="1903" y="419"/>
                    <a:pt x="1903" y="419"/>
                  </a:cubicBezTo>
                  <a:cubicBezTo>
                    <a:pt x="1897" y="413"/>
                    <a:pt x="1897" y="413"/>
                    <a:pt x="1897" y="413"/>
                  </a:cubicBezTo>
                  <a:cubicBezTo>
                    <a:pt x="1892" y="409"/>
                    <a:pt x="1892" y="409"/>
                    <a:pt x="1892" y="409"/>
                  </a:cubicBezTo>
                  <a:cubicBezTo>
                    <a:pt x="1886" y="405"/>
                    <a:pt x="1886" y="405"/>
                    <a:pt x="1886" y="405"/>
                  </a:cubicBezTo>
                  <a:cubicBezTo>
                    <a:pt x="1872" y="401"/>
                    <a:pt x="1872" y="401"/>
                    <a:pt x="1872" y="401"/>
                  </a:cubicBezTo>
                  <a:cubicBezTo>
                    <a:pt x="1855" y="404"/>
                    <a:pt x="1855" y="404"/>
                    <a:pt x="1855" y="404"/>
                  </a:cubicBezTo>
                  <a:cubicBezTo>
                    <a:pt x="1839" y="415"/>
                    <a:pt x="1839" y="415"/>
                    <a:pt x="1839" y="415"/>
                  </a:cubicBezTo>
                  <a:cubicBezTo>
                    <a:pt x="1826" y="418"/>
                    <a:pt x="1826" y="418"/>
                    <a:pt x="1826" y="418"/>
                  </a:cubicBezTo>
                  <a:cubicBezTo>
                    <a:pt x="1814" y="419"/>
                    <a:pt x="1814" y="419"/>
                    <a:pt x="1814" y="419"/>
                  </a:cubicBezTo>
                  <a:cubicBezTo>
                    <a:pt x="1780" y="441"/>
                    <a:pt x="1780" y="441"/>
                    <a:pt x="1780" y="441"/>
                  </a:cubicBezTo>
                  <a:cubicBezTo>
                    <a:pt x="1757" y="452"/>
                    <a:pt x="1757" y="452"/>
                    <a:pt x="1757" y="452"/>
                  </a:cubicBezTo>
                  <a:cubicBezTo>
                    <a:pt x="1750" y="456"/>
                    <a:pt x="1750" y="456"/>
                    <a:pt x="1750" y="456"/>
                  </a:cubicBezTo>
                  <a:cubicBezTo>
                    <a:pt x="1745" y="460"/>
                    <a:pt x="1745" y="460"/>
                    <a:pt x="1745" y="460"/>
                  </a:cubicBezTo>
                  <a:cubicBezTo>
                    <a:pt x="1742" y="465"/>
                    <a:pt x="1742" y="465"/>
                    <a:pt x="1742" y="465"/>
                  </a:cubicBezTo>
                  <a:cubicBezTo>
                    <a:pt x="1741" y="466"/>
                    <a:pt x="1741" y="466"/>
                    <a:pt x="1741" y="466"/>
                  </a:cubicBezTo>
                  <a:cubicBezTo>
                    <a:pt x="1741" y="469"/>
                    <a:pt x="1741" y="469"/>
                    <a:pt x="1741" y="469"/>
                  </a:cubicBezTo>
                  <a:cubicBezTo>
                    <a:pt x="1748" y="492"/>
                    <a:pt x="1732" y="504"/>
                    <a:pt x="1699" y="508"/>
                  </a:cubicBezTo>
                  <a:cubicBezTo>
                    <a:pt x="1666" y="511"/>
                    <a:pt x="1661" y="539"/>
                    <a:pt x="1650" y="555"/>
                  </a:cubicBezTo>
                  <a:cubicBezTo>
                    <a:pt x="1639" y="571"/>
                    <a:pt x="1648" y="609"/>
                    <a:pt x="1648" y="609"/>
                  </a:cubicBezTo>
                  <a:cubicBezTo>
                    <a:pt x="1648" y="609"/>
                    <a:pt x="1636" y="631"/>
                    <a:pt x="1627" y="634"/>
                  </a:cubicBezTo>
                  <a:cubicBezTo>
                    <a:pt x="1618" y="636"/>
                    <a:pt x="1599" y="641"/>
                    <a:pt x="1593" y="648"/>
                  </a:cubicBezTo>
                  <a:cubicBezTo>
                    <a:pt x="1586" y="656"/>
                    <a:pt x="1574" y="660"/>
                    <a:pt x="1564" y="660"/>
                  </a:cubicBezTo>
                  <a:cubicBezTo>
                    <a:pt x="1555" y="660"/>
                    <a:pt x="1543" y="666"/>
                    <a:pt x="1541" y="674"/>
                  </a:cubicBezTo>
                  <a:cubicBezTo>
                    <a:pt x="1538" y="681"/>
                    <a:pt x="1531" y="691"/>
                    <a:pt x="1520" y="696"/>
                  </a:cubicBezTo>
                  <a:cubicBezTo>
                    <a:pt x="1509" y="701"/>
                    <a:pt x="1479" y="713"/>
                    <a:pt x="1467" y="709"/>
                  </a:cubicBezTo>
                  <a:cubicBezTo>
                    <a:pt x="1455" y="705"/>
                    <a:pt x="1440" y="699"/>
                    <a:pt x="1433" y="716"/>
                  </a:cubicBezTo>
                  <a:cubicBezTo>
                    <a:pt x="1425" y="733"/>
                    <a:pt x="1420" y="755"/>
                    <a:pt x="1413" y="760"/>
                  </a:cubicBezTo>
                  <a:cubicBezTo>
                    <a:pt x="1405" y="765"/>
                    <a:pt x="1387" y="766"/>
                    <a:pt x="1378" y="760"/>
                  </a:cubicBezTo>
                  <a:cubicBezTo>
                    <a:pt x="1370" y="754"/>
                    <a:pt x="1349" y="739"/>
                    <a:pt x="1344" y="734"/>
                  </a:cubicBezTo>
                  <a:cubicBezTo>
                    <a:pt x="1339" y="729"/>
                    <a:pt x="1327" y="724"/>
                    <a:pt x="1318" y="730"/>
                  </a:cubicBezTo>
                  <a:cubicBezTo>
                    <a:pt x="1310" y="736"/>
                    <a:pt x="1309" y="749"/>
                    <a:pt x="1310" y="754"/>
                  </a:cubicBezTo>
                  <a:cubicBezTo>
                    <a:pt x="1311" y="759"/>
                    <a:pt x="1303" y="785"/>
                    <a:pt x="1290" y="769"/>
                  </a:cubicBezTo>
                  <a:cubicBezTo>
                    <a:pt x="1277" y="753"/>
                    <a:pt x="1272" y="753"/>
                    <a:pt x="1267" y="753"/>
                  </a:cubicBezTo>
                  <a:cubicBezTo>
                    <a:pt x="1262" y="753"/>
                    <a:pt x="1253" y="754"/>
                    <a:pt x="1253" y="754"/>
                  </a:cubicBezTo>
                  <a:cubicBezTo>
                    <a:pt x="1253" y="754"/>
                    <a:pt x="1258" y="776"/>
                    <a:pt x="1265" y="786"/>
                  </a:cubicBezTo>
                  <a:cubicBezTo>
                    <a:pt x="1273" y="796"/>
                    <a:pt x="1285" y="802"/>
                    <a:pt x="1301" y="803"/>
                  </a:cubicBezTo>
                  <a:cubicBezTo>
                    <a:pt x="1317" y="805"/>
                    <a:pt x="1331" y="805"/>
                    <a:pt x="1334" y="820"/>
                  </a:cubicBezTo>
                  <a:cubicBezTo>
                    <a:pt x="1336" y="834"/>
                    <a:pt x="1336" y="827"/>
                    <a:pt x="1336" y="832"/>
                  </a:cubicBezTo>
                  <a:cubicBezTo>
                    <a:pt x="1336" y="836"/>
                    <a:pt x="1331" y="862"/>
                    <a:pt x="1331" y="862"/>
                  </a:cubicBezTo>
                  <a:cubicBezTo>
                    <a:pt x="1331" y="862"/>
                    <a:pt x="1312" y="833"/>
                    <a:pt x="1292" y="830"/>
                  </a:cubicBezTo>
                  <a:cubicBezTo>
                    <a:pt x="1272" y="827"/>
                    <a:pt x="1227" y="836"/>
                    <a:pt x="1227" y="815"/>
                  </a:cubicBezTo>
                  <a:cubicBezTo>
                    <a:pt x="1227" y="794"/>
                    <a:pt x="1227" y="783"/>
                    <a:pt x="1227" y="783"/>
                  </a:cubicBezTo>
                  <a:cubicBezTo>
                    <a:pt x="1227" y="783"/>
                    <a:pt x="1204" y="772"/>
                    <a:pt x="1195" y="773"/>
                  </a:cubicBezTo>
                  <a:cubicBezTo>
                    <a:pt x="1187" y="774"/>
                    <a:pt x="1176" y="784"/>
                    <a:pt x="1168" y="787"/>
                  </a:cubicBezTo>
                  <a:cubicBezTo>
                    <a:pt x="1161" y="789"/>
                    <a:pt x="1150" y="795"/>
                    <a:pt x="1147" y="799"/>
                  </a:cubicBezTo>
                  <a:cubicBezTo>
                    <a:pt x="1145" y="802"/>
                    <a:pt x="1141" y="813"/>
                    <a:pt x="1141" y="817"/>
                  </a:cubicBezTo>
                  <a:cubicBezTo>
                    <a:pt x="1141" y="821"/>
                    <a:pt x="1141" y="823"/>
                    <a:pt x="1147" y="828"/>
                  </a:cubicBezTo>
                  <a:cubicBezTo>
                    <a:pt x="1153" y="833"/>
                    <a:pt x="1168" y="843"/>
                    <a:pt x="1168" y="843"/>
                  </a:cubicBezTo>
                  <a:cubicBezTo>
                    <a:pt x="1166" y="848"/>
                    <a:pt x="1166" y="848"/>
                    <a:pt x="1166" y="848"/>
                  </a:cubicBezTo>
                  <a:cubicBezTo>
                    <a:pt x="1164" y="854"/>
                    <a:pt x="1164" y="854"/>
                    <a:pt x="1164" y="854"/>
                  </a:cubicBezTo>
                  <a:cubicBezTo>
                    <a:pt x="1164" y="857"/>
                    <a:pt x="1164" y="857"/>
                    <a:pt x="1164" y="857"/>
                  </a:cubicBezTo>
                  <a:cubicBezTo>
                    <a:pt x="1163" y="861"/>
                    <a:pt x="1163" y="861"/>
                    <a:pt x="1163" y="861"/>
                  </a:cubicBezTo>
                  <a:cubicBezTo>
                    <a:pt x="1162" y="865"/>
                    <a:pt x="1162" y="865"/>
                    <a:pt x="1162" y="865"/>
                  </a:cubicBezTo>
                  <a:cubicBezTo>
                    <a:pt x="1157" y="870"/>
                    <a:pt x="1157" y="870"/>
                    <a:pt x="1157" y="870"/>
                  </a:cubicBezTo>
                  <a:cubicBezTo>
                    <a:pt x="1156" y="874"/>
                    <a:pt x="1156" y="874"/>
                    <a:pt x="1156" y="874"/>
                  </a:cubicBezTo>
                  <a:cubicBezTo>
                    <a:pt x="1137" y="895"/>
                    <a:pt x="1137" y="895"/>
                    <a:pt x="1137" y="895"/>
                  </a:cubicBezTo>
                  <a:cubicBezTo>
                    <a:pt x="1135" y="902"/>
                    <a:pt x="1135" y="902"/>
                    <a:pt x="1135" y="902"/>
                  </a:cubicBezTo>
                  <a:cubicBezTo>
                    <a:pt x="1133" y="904"/>
                    <a:pt x="1133" y="904"/>
                    <a:pt x="1133" y="904"/>
                  </a:cubicBezTo>
                  <a:cubicBezTo>
                    <a:pt x="1129" y="905"/>
                    <a:pt x="1129" y="905"/>
                    <a:pt x="1129" y="905"/>
                  </a:cubicBezTo>
                  <a:cubicBezTo>
                    <a:pt x="1118" y="905"/>
                    <a:pt x="1118" y="905"/>
                    <a:pt x="1118" y="905"/>
                  </a:cubicBezTo>
                  <a:cubicBezTo>
                    <a:pt x="1116" y="903"/>
                    <a:pt x="1116" y="903"/>
                    <a:pt x="1116" y="903"/>
                  </a:cubicBezTo>
                  <a:cubicBezTo>
                    <a:pt x="1109" y="881"/>
                    <a:pt x="1109" y="881"/>
                    <a:pt x="1109" y="881"/>
                  </a:cubicBezTo>
                  <a:cubicBezTo>
                    <a:pt x="1107" y="877"/>
                    <a:pt x="1107" y="877"/>
                    <a:pt x="1107" y="877"/>
                  </a:cubicBezTo>
                  <a:cubicBezTo>
                    <a:pt x="1100" y="876"/>
                    <a:pt x="1100" y="876"/>
                    <a:pt x="1100" y="876"/>
                  </a:cubicBezTo>
                  <a:cubicBezTo>
                    <a:pt x="1087" y="881"/>
                    <a:pt x="1087" y="881"/>
                    <a:pt x="1087" y="881"/>
                  </a:cubicBezTo>
                  <a:cubicBezTo>
                    <a:pt x="1083" y="874"/>
                    <a:pt x="1083" y="874"/>
                    <a:pt x="1083" y="874"/>
                  </a:cubicBezTo>
                  <a:cubicBezTo>
                    <a:pt x="1076" y="870"/>
                    <a:pt x="1076" y="870"/>
                    <a:pt x="1076" y="870"/>
                  </a:cubicBezTo>
                  <a:cubicBezTo>
                    <a:pt x="1069" y="868"/>
                    <a:pt x="1069" y="868"/>
                    <a:pt x="1069" y="868"/>
                  </a:cubicBezTo>
                  <a:cubicBezTo>
                    <a:pt x="1061" y="869"/>
                    <a:pt x="1061" y="869"/>
                    <a:pt x="1061" y="869"/>
                  </a:cubicBezTo>
                  <a:cubicBezTo>
                    <a:pt x="1060" y="872"/>
                    <a:pt x="1060" y="872"/>
                    <a:pt x="1060" y="872"/>
                  </a:cubicBezTo>
                  <a:cubicBezTo>
                    <a:pt x="1054" y="880"/>
                    <a:pt x="1054" y="880"/>
                    <a:pt x="1054" y="880"/>
                  </a:cubicBezTo>
                  <a:cubicBezTo>
                    <a:pt x="1051" y="882"/>
                    <a:pt x="1051" y="882"/>
                    <a:pt x="1051" y="882"/>
                  </a:cubicBezTo>
                  <a:cubicBezTo>
                    <a:pt x="1037" y="882"/>
                    <a:pt x="1037" y="882"/>
                    <a:pt x="1037" y="882"/>
                  </a:cubicBezTo>
                  <a:cubicBezTo>
                    <a:pt x="1033" y="883"/>
                    <a:pt x="1033" y="883"/>
                    <a:pt x="1033" y="883"/>
                  </a:cubicBezTo>
                  <a:cubicBezTo>
                    <a:pt x="1025" y="887"/>
                    <a:pt x="1025" y="887"/>
                    <a:pt x="1025" y="887"/>
                  </a:cubicBezTo>
                  <a:cubicBezTo>
                    <a:pt x="1021" y="889"/>
                    <a:pt x="1021" y="889"/>
                    <a:pt x="1021" y="889"/>
                  </a:cubicBezTo>
                  <a:cubicBezTo>
                    <a:pt x="1017" y="889"/>
                    <a:pt x="1017" y="889"/>
                    <a:pt x="1017" y="889"/>
                  </a:cubicBezTo>
                  <a:cubicBezTo>
                    <a:pt x="1011" y="888"/>
                    <a:pt x="1011" y="888"/>
                    <a:pt x="1011" y="888"/>
                  </a:cubicBezTo>
                  <a:cubicBezTo>
                    <a:pt x="1007" y="889"/>
                    <a:pt x="1007" y="889"/>
                    <a:pt x="1007" y="889"/>
                  </a:cubicBezTo>
                  <a:cubicBezTo>
                    <a:pt x="1006" y="890"/>
                    <a:pt x="1006" y="890"/>
                    <a:pt x="1006" y="890"/>
                  </a:cubicBezTo>
                  <a:cubicBezTo>
                    <a:pt x="1005" y="892"/>
                    <a:pt x="1005" y="892"/>
                    <a:pt x="1005" y="892"/>
                  </a:cubicBezTo>
                  <a:cubicBezTo>
                    <a:pt x="1004" y="893"/>
                    <a:pt x="1004" y="893"/>
                    <a:pt x="1004" y="893"/>
                  </a:cubicBezTo>
                  <a:cubicBezTo>
                    <a:pt x="1004" y="895"/>
                    <a:pt x="1004" y="895"/>
                    <a:pt x="1004" y="895"/>
                  </a:cubicBezTo>
                  <a:cubicBezTo>
                    <a:pt x="1004" y="897"/>
                    <a:pt x="1004" y="897"/>
                    <a:pt x="1004" y="897"/>
                  </a:cubicBezTo>
                  <a:cubicBezTo>
                    <a:pt x="1000" y="897"/>
                    <a:pt x="1000" y="897"/>
                    <a:pt x="1000" y="897"/>
                  </a:cubicBezTo>
                  <a:cubicBezTo>
                    <a:pt x="999" y="897"/>
                    <a:pt x="999" y="897"/>
                    <a:pt x="999" y="897"/>
                  </a:cubicBezTo>
                  <a:cubicBezTo>
                    <a:pt x="994" y="902"/>
                    <a:pt x="994" y="902"/>
                    <a:pt x="994" y="902"/>
                  </a:cubicBezTo>
                  <a:cubicBezTo>
                    <a:pt x="992" y="903"/>
                    <a:pt x="992" y="903"/>
                    <a:pt x="992" y="903"/>
                  </a:cubicBezTo>
                  <a:cubicBezTo>
                    <a:pt x="989" y="904"/>
                    <a:pt x="989" y="904"/>
                    <a:pt x="989" y="904"/>
                  </a:cubicBezTo>
                  <a:cubicBezTo>
                    <a:pt x="986" y="903"/>
                    <a:pt x="986" y="903"/>
                    <a:pt x="986" y="903"/>
                  </a:cubicBezTo>
                  <a:cubicBezTo>
                    <a:pt x="980" y="900"/>
                    <a:pt x="980" y="900"/>
                    <a:pt x="980" y="900"/>
                  </a:cubicBezTo>
                  <a:cubicBezTo>
                    <a:pt x="976" y="899"/>
                    <a:pt x="976" y="899"/>
                    <a:pt x="976" y="899"/>
                  </a:cubicBezTo>
                  <a:cubicBezTo>
                    <a:pt x="973" y="900"/>
                    <a:pt x="973" y="900"/>
                    <a:pt x="973" y="900"/>
                  </a:cubicBezTo>
                  <a:cubicBezTo>
                    <a:pt x="967" y="902"/>
                    <a:pt x="967" y="902"/>
                    <a:pt x="967" y="902"/>
                  </a:cubicBezTo>
                  <a:cubicBezTo>
                    <a:pt x="954" y="910"/>
                    <a:pt x="954" y="910"/>
                    <a:pt x="954" y="910"/>
                  </a:cubicBezTo>
                  <a:cubicBezTo>
                    <a:pt x="954" y="911"/>
                    <a:pt x="954" y="911"/>
                    <a:pt x="954" y="911"/>
                  </a:cubicBezTo>
                  <a:cubicBezTo>
                    <a:pt x="952" y="913"/>
                    <a:pt x="952" y="913"/>
                    <a:pt x="952" y="913"/>
                  </a:cubicBezTo>
                  <a:cubicBezTo>
                    <a:pt x="949" y="915"/>
                    <a:pt x="949" y="915"/>
                    <a:pt x="949" y="915"/>
                  </a:cubicBezTo>
                  <a:cubicBezTo>
                    <a:pt x="946" y="918"/>
                    <a:pt x="946" y="918"/>
                    <a:pt x="946" y="918"/>
                  </a:cubicBezTo>
                  <a:cubicBezTo>
                    <a:pt x="942" y="918"/>
                    <a:pt x="942" y="918"/>
                    <a:pt x="942" y="918"/>
                  </a:cubicBezTo>
                  <a:cubicBezTo>
                    <a:pt x="918" y="919"/>
                    <a:pt x="918" y="919"/>
                    <a:pt x="918" y="919"/>
                  </a:cubicBezTo>
                  <a:cubicBezTo>
                    <a:pt x="910" y="921"/>
                    <a:pt x="910" y="921"/>
                    <a:pt x="910" y="921"/>
                  </a:cubicBezTo>
                  <a:cubicBezTo>
                    <a:pt x="910" y="921"/>
                    <a:pt x="899" y="927"/>
                    <a:pt x="888" y="932"/>
                  </a:cubicBezTo>
                  <a:cubicBezTo>
                    <a:pt x="876" y="937"/>
                    <a:pt x="875" y="949"/>
                    <a:pt x="876" y="955"/>
                  </a:cubicBezTo>
                  <a:cubicBezTo>
                    <a:pt x="878" y="961"/>
                    <a:pt x="877" y="971"/>
                    <a:pt x="873" y="980"/>
                  </a:cubicBezTo>
                  <a:cubicBezTo>
                    <a:pt x="870" y="989"/>
                    <a:pt x="879" y="1001"/>
                    <a:pt x="880" y="1020"/>
                  </a:cubicBezTo>
                  <a:cubicBezTo>
                    <a:pt x="880" y="1038"/>
                    <a:pt x="873" y="1048"/>
                    <a:pt x="869" y="1050"/>
                  </a:cubicBezTo>
                  <a:cubicBezTo>
                    <a:pt x="866" y="1052"/>
                    <a:pt x="857" y="1053"/>
                    <a:pt x="855" y="1051"/>
                  </a:cubicBezTo>
                  <a:cubicBezTo>
                    <a:pt x="853" y="1050"/>
                    <a:pt x="841" y="1048"/>
                    <a:pt x="839" y="1049"/>
                  </a:cubicBezTo>
                  <a:cubicBezTo>
                    <a:pt x="837" y="1049"/>
                    <a:pt x="829" y="1048"/>
                    <a:pt x="819" y="1044"/>
                  </a:cubicBezTo>
                  <a:cubicBezTo>
                    <a:pt x="810" y="1039"/>
                    <a:pt x="800" y="1048"/>
                    <a:pt x="800" y="1048"/>
                  </a:cubicBezTo>
                  <a:cubicBezTo>
                    <a:pt x="782" y="1057"/>
                    <a:pt x="782" y="1057"/>
                    <a:pt x="782" y="1057"/>
                  </a:cubicBezTo>
                  <a:cubicBezTo>
                    <a:pt x="774" y="1063"/>
                    <a:pt x="774" y="1063"/>
                    <a:pt x="774" y="1063"/>
                  </a:cubicBezTo>
                  <a:cubicBezTo>
                    <a:pt x="769" y="1074"/>
                    <a:pt x="769" y="1074"/>
                    <a:pt x="769" y="1074"/>
                  </a:cubicBezTo>
                  <a:cubicBezTo>
                    <a:pt x="769" y="1075"/>
                    <a:pt x="769" y="1075"/>
                    <a:pt x="769" y="1075"/>
                  </a:cubicBezTo>
                  <a:cubicBezTo>
                    <a:pt x="768" y="1077"/>
                    <a:pt x="768" y="1077"/>
                    <a:pt x="768" y="1077"/>
                  </a:cubicBezTo>
                  <a:cubicBezTo>
                    <a:pt x="767" y="1079"/>
                    <a:pt x="767" y="1079"/>
                    <a:pt x="767" y="1079"/>
                  </a:cubicBezTo>
                  <a:cubicBezTo>
                    <a:pt x="765" y="1080"/>
                    <a:pt x="765" y="1080"/>
                    <a:pt x="765" y="1080"/>
                  </a:cubicBezTo>
                  <a:cubicBezTo>
                    <a:pt x="762" y="1082"/>
                    <a:pt x="762" y="1082"/>
                    <a:pt x="762" y="1082"/>
                  </a:cubicBezTo>
                  <a:cubicBezTo>
                    <a:pt x="760" y="1082"/>
                    <a:pt x="760" y="1082"/>
                    <a:pt x="760" y="1082"/>
                  </a:cubicBezTo>
                  <a:cubicBezTo>
                    <a:pt x="757" y="1081"/>
                    <a:pt x="757" y="1081"/>
                    <a:pt x="757" y="1081"/>
                  </a:cubicBezTo>
                  <a:cubicBezTo>
                    <a:pt x="752" y="1078"/>
                    <a:pt x="752" y="1078"/>
                    <a:pt x="752" y="1078"/>
                  </a:cubicBezTo>
                  <a:cubicBezTo>
                    <a:pt x="750" y="1076"/>
                    <a:pt x="750" y="1076"/>
                    <a:pt x="750" y="1076"/>
                  </a:cubicBezTo>
                  <a:cubicBezTo>
                    <a:pt x="748" y="1077"/>
                    <a:pt x="748" y="1077"/>
                    <a:pt x="748" y="1077"/>
                  </a:cubicBezTo>
                  <a:cubicBezTo>
                    <a:pt x="746" y="1080"/>
                    <a:pt x="746" y="1080"/>
                    <a:pt x="746" y="1080"/>
                  </a:cubicBezTo>
                  <a:cubicBezTo>
                    <a:pt x="745" y="1087"/>
                    <a:pt x="745" y="1087"/>
                    <a:pt x="745" y="1087"/>
                  </a:cubicBezTo>
                  <a:cubicBezTo>
                    <a:pt x="748" y="1101"/>
                    <a:pt x="748" y="1101"/>
                    <a:pt x="748" y="1101"/>
                  </a:cubicBezTo>
                  <a:cubicBezTo>
                    <a:pt x="745" y="1108"/>
                    <a:pt x="745" y="1108"/>
                    <a:pt x="745" y="1108"/>
                  </a:cubicBezTo>
                  <a:cubicBezTo>
                    <a:pt x="738" y="1115"/>
                    <a:pt x="738" y="1115"/>
                    <a:pt x="738" y="1115"/>
                  </a:cubicBezTo>
                  <a:cubicBezTo>
                    <a:pt x="728" y="1120"/>
                    <a:pt x="728" y="1120"/>
                    <a:pt x="728" y="1120"/>
                  </a:cubicBezTo>
                  <a:cubicBezTo>
                    <a:pt x="718" y="1122"/>
                    <a:pt x="718" y="1122"/>
                    <a:pt x="718" y="1122"/>
                  </a:cubicBezTo>
                  <a:cubicBezTo>
                    <a:pt x="708" y="1121"/>
                    <a:pt x="708" y="1121"/>
                    <a:pt x="708" y="1121"/>
                  </a:cubicBezTo>
                  <a:cubicBezTo>
                    <a:pt x="692" y="1115"/>
                    <a:pt x="692" y="1115"/>
                    <a:pt x="692" y="1115"/>
                  </a:cubicBezTo>
                  <a:cubicBezTo>
                    <a:pt x="682" y="1107"/>
                    <a:pt x="682" y="1107"/>
                    <a:pt x="682" y="1107"/>
                  </a:cubicBezTo>
                  <a:cubicBezTo>
                    <a:pt x="678" y="1105"/>
                    <a:pt x="678" y="1105"/>
                    <a:pt x="678" y="1105"/>
                  </a:cubicBezTo>
                  <a:cubicBezTo>
                    <a:pt x="672" y="1105"/>
                    <a:pt x="672" y="1105"/>
                    <a:pt x="672" y="1105"/>
                  </a:cubicBezTo>
                  <a:cubicBezTo>
                    <a:pt x="656" y="1111"/>
                    <a:pt x="656" y="1111"/>
                    <a:pt x="656" y="1111"/>
                  </a:cubicBezTo>
                  <a:cubicBezTo>
                    <a:pt x="653" y="1111"/>
                    <a:pt x="653" y="1111"/>
                    <a:pt x="653" y="1111"/>
                  </a:cubicBezTo>
                  <a:cubicBezTo>
                    <a:pt x="649" y="1111"/>
                    <a:pt x="649" y="1111"/>
                    <a:pt x="649" y="1111"/>
                  </a:cubicBezTo>
                  <a:cubicBezTo>
                    <a:pt x="645" y="1109"/>
                    <a:pt x="645" y="1109"/>
                    <a:pt x="645" y="1109"/>
                  </a:cubicBezTo>
                  <a:cubicBezTo>
                    <a:pt x="642" y="1107"/>
                    <a:pt x="642" y="1107"/>
                    <a:pt x="642" y="1107"/>
                  </a:cubicBezTo>
                  <a:cubicBezTo>
                    <a:pt x="639" y="1105"/>
                    <a:pt x="639" y="1105"/>
                    <a:pt x="639" y="1105"/>
                  </a:cubicBezTo>
                  <a:cubicBezTo>
                    <a:pt x="635" y="1100"/>
                    <a:pt x="635" y="1100"/>
                    <a:pt x="635" y="1100"/>
                  </a:cubicBezTo>
                  <a:cubicBezTo>
                    <a:pt x="632" y="1098"/>
                    <a:pt x="632" y="1098"/>
                    <a:pt x="632" y="1098"/>
                  </a:cubicBezTo>
                  <a:cubicBezTo>
                    <a:pt x="628" y="1097"/>
                    <a:pt x="628" y="1097"/>
                    <a:pt x="628" y="1097"/>
                  </a:cubicBezTo>
                  <a:cubicBezTo>
                    <a:pt x="616" y="1100"/>
                    <a:pt x="616" y="1100"/>
                    <a:pt x="616" y="1100"/>
                  </a:cubicBezTo>
                  <a:cubicBezTo>
                    <a:pt x="594" y="1100"/>
                    <a:pt x="594" y="1100"/>
                    <a:pt x="594" y="1100"/>
                  </a:cubicBezTo>
                  <a:cubicBezTo>
                    <a:pt x="586" y="1103"/>
                    <a:pt x="586" y="1103"/>
                    <a:pt x="586" y="1103"/>
                  </a:cubicBezTo>
                  <a:cubicBezTo>
                    <a:pt x="577" y="1112"/>
                    <a:pt x="577" y="1112"/>
                    <a:pt x="577" y="1112"/>
                  </a:cubicBezTo>
                  <a:cubicBezTo>
                    <a:pt x="573" y="1109"/>
                    <a:pt x="573" y="1109"/>
                    <a:pt x="573" y="1109"/>
                  </a:cubicBezTo>
                  <a:cubicBezTo>
                    <a:pt x="570" y="1112"/>
                    <a:pt x="570" y="1112"/>
                    <a:pt x="570" y="1112"/>
                  </a:cubicBezTo>
                  <a:cubicBezTo>
                    <a:pt x="565" y="1121"/>
                    <a:pt x="565" y="1121"/>
                    <a:pt x="565" y="1121"/>
                  </a:cubicBezTo>
                  <a:cubicBezTo>
                    <a:pt x="559" y="1122"/>
                    <a:pt x="559" y="1122"/>
                    <a:pt x="559" y="1122"/>
                  </a:cubicBezTo>
                  <a:cubicBezTo>
                    <a:pt x="552" y="1121"/>
                    <a:pt x="552" y="1121"/>
                    <a:pt x="552" y="1121"/>
                  </a:cubicBezTo>
                  <a:cubicBezTo>
                    <a:pt x="546" y="1118"/>
                    <a:pt x="546" y="1118"/>
                    <a:pt x="546" y="1118"/>
                  </a:cubicBezTo>
                  <a:cubicBezTo>
                    <a:pt x="540" y="1117"/>
                    <a:pt x="540" y="1117"/>
                    <a:pt x="540" y="1117"/>
                  </a:cubicBezTo>
                  <a:cubicBezTo>
                    <a:pt x="542" y="1123"/>
                    <a:pt x="542" y="1123"/>
                    <a:pt x="542" y="1123"/>
                  </a:cubicBezTo>
                  <a:cubicBezTo>
                    <a:pt x="544" y="1129"/>
                    <a:pt x="544" y="1129"/>
                    <a:pt x="544" y="1129"/>
                  </a:cubicBezTo>
                  <a:cubicBezTo>
                    <a:pt x="543" y="1134"/>
                    <a:pt x="543" y="1134"/>
                    <a:pt x="543" y="1134"/>
                  </a:cubicBezTo>
                  <a:cubicBezTo>
                    <a:pt x="540" y="1140"/>
                    <a:pt x="540" y="1140"/>
                    <a:pt x="540" y="1140"/>
                  </a:cubicBezTo>
                  <a:cubicBezTo>
                    <a:pt x="537" y="1142"/>
                    <a:pt x="537" y="1142"/>
                    <a:pt x="537" y="1142"/>
                  </a:cubicBezTo>
                  <a:cubicBezTo>
                    <a:pt x="537" y="1148"/>
                    <a:pt x="537" y="1148"/>
                    <a:pt x="537" y="1148"/>
                  </a:cubicBezTo>
                  <a:cubicBezTo>
                    <a:pt x="529" y="1157"/>
                    <a:pt x="529" y="1157"/>
                    <a:pt x="529" y="1157"/>
                  </a:cubicBezTo>
                  <a:cubicBezTo>
                    <a:pt x="519" y="1164"/>
                    <a:pt x="519" y="1164"/>
                    <a:pt x="519" y="1164"/>
                  </a:cubicBezTo>
                  <a:cubicBezTo>
                    <a:pt x="512" y="1167"/>
                    <a:pt x="512" y="1167"/>
                    <a:pt x="512" y="1167"/>
                  </a:cubicBezTo>
                  <a:cubicBezTo>
                    <a:pt x="508" y="1168"/>
                    <a:pt x="508" y="1168"/>
                    <a:pt x="508" y="1168"/>
                  </a:cubicBezTo>
                  <a:cubicBezTo>
                    <a:pt x="503" y="1171"/>
                    <a:pt x="503" y="1171"/>
                    <a:pt x="503" y="1171"/>
                  </a:cubicBezTo>
                  <a:cubicBezTo>
                    <a:pt x="500" y="1175"/>
                    <a:pt x="500" y="1175"/>
                    <a:pt x="500" y="1175"/>
                  </a:cubicBezTo>
                  <a:cubicBezTo>
                    <a:pt x="497" y="1185"/>
                    <a:pt x="497" y="1185"/>
                    <a:pt x="497" y="1185"/>
                  </a:cubicBezTo>
                  <a:cubicBezTo>
                    <a:pt x="495" y="1189"/>
                    <a:pt x="495" y="1189"/>
                    <a:pt x="495" y="1189"/>
                  </a:cubicBezTo>
                  <a:cubicBezTo>
                    <a:pt x="489" y="1192"/>
                    <a:pt x="489" y="1192"/>
                    <a:pt x="489" y="1192"/>
                  </a:cubicBezTo>
                  <a:cubicBezTo>
                    <a:pt x="485" y="1192"/>
                    <a:pt x="485" y="1192"/>
                    <a:pt x="485" y="1192"/>
                  </a:cubicBezTo>
                  <a:cubicBezTo>
                    <a:pt x="438" y="1167"/>
                    <a:pt x="438" y="1167"/>
                    <a:pt x="438" y="1167"/>
                  </a:cubicBezTo>
                  <a:cubicBezTo>
                    <a:pt x="434" y="1165"/>
                    <a:pt x="434" y="1165"/>
                    <a:pt x="434" y="1165"/>
                  </a:cubicBezTo>
                  <a:cubicBezTo>
                    <a:pt x="426" y="1163"/>
                    <a:pt x="426" y="1163"/>
                    <a:pt x="426" y="1163"/>
                  </a:cubicBezTo>
                  <a:cubicBezTo>
                    <a:pt x="422" y="1162"/>
                    <a:pt x="422" y="1162"/>
                    <a:pt x="422" y="1162"/>
                  </a:cubicBezTo>
                  <a:cubicBezTo>
                    <a:pt x="419" y="1160"/>
                    <a:pt x="419" y="1160"/>
                    <a:pt x="419" y="1160"/>
                  </a:cubicBezTo>
                  <a:cubicBezTo>
                    <a:pt x="417" y="1159"/>
                    <a:pt x="417" y="1159"/>
                    <a:pt x="417" y="1159"/>
                  </a:cubicBezTo>
                  <a:cubicBezTo>
                    <a:pt x="413" y="1162"/>
                    <a:pt x="413" y="1162"/>
                    <a:pt x="413" y="1162"/>
                  </a:cubicBezTo>
                  <a:cubicBezTo>
                    <a:pt x="409" y="1167"/>
                    <a:pt x="409" y="1167"/>
                    <a:pt x="409" y="1167"/>
                  </a:cubicBezTo>
                  <a:cubicBezTo>
                    <a:pt x="406" y="1168"/>
                    <a:pt x="406" y="1168"/>
                    <a:pt x="406" y="1168"/>
                  </a:cubicBezTo>
                  <a:cubicBezTo>
                    <a:pt x="403" y="1169"/>
                    <a:pt x="403" y="1169"/>
                    <a:pt x="403" y="1169"/>
                  </a:cubicBezTo>
                  <a:cubicBezTo>
                    <a:pt x="384" y="1170"/>
                    <a:pt x="384" y="1170"/>
                    <a:pt x="384" y="1170"/>
                  </a:cubicBezTo>
                  <a:cubicBezTo>
                    <a:pt x="369" y="1167"/>
                    <a:pt x="369" y="1167"/>
                    <a:pt x="369" y="1167"/>
                  </a:cubicBezTo>
                  <a:cubicBezTo>
                    <a:pt x="347" y="1168"/>
                    <a:pt x="347" y="1168"/>
                    <a:pt x="347" y="1168"/>
                  </a:cubicBezTo>
                  <a:cubicBezTo>
                    <a:pt x="338" y="1168"/>
                    <a:pt x="338" y="1168"/>
                    <a:pt x="338" y="1168"/>
                  </a:cubicBezTo>
                  <a:cubicBezTo>
                    <a:pt x="331" y="1165"/>
                    <a:pt x="331" y="1165"/>
                    <a:pt x="331" y="1165"/>
                  </a:cubicBezTo>
                  <a:cubicBezTo>
                    <a:pt x="311" y="1156"/>
                    <a:pt x="311" y="1156"/>
                    <a:pt x="311" y="1156"/>
                  </a:cubicBezTo>
                  <a:cubicBezTo>
                    <a:pt x="305" y="1153"/>
                    <a:pt x="305" y="1153"/>
                    <a:pt x="305" y="1153"/>
                  </a:cubicBezTo>
                  <a:cubicBezTo>
                    <a:pt x="266" y="1144"/>
                    <a:pt x="266" y="1144"/>
                    <a:pt x="266" y="1144"/>
                  </a:cubicBezTo>
                  <a:cubicBezTo>
                    <a:pt x="255" y="1140"/>
                    <a:pt x="255" y="1140"/>
                    <a:pt x="255" y="1140"/>
                  </a:cubicBezTo>
                  <a:cubicBezTo>
                    <a:pt x="258" y="1136"/>
                    <a:pt x="258" y="1136"/>
                    <a:pt x="258" y="1136"/>
                  </a:cubicBezTo>
                  <a:cubicBezTo>
                    <a:pt x="254" y="1141"/>
                    <a:pt x="254" y="1141"/>
                    <a:pt x="254" y="1141"/>
                  </a:cubicBezTo>
                  <a:cubicBezTo>
                    <a:pt x="249" y="1140"/>
                    <a:pt x="249" y="1140"/>
                    <a:pt x="249" y="1140"/>
                  </a:cubicBezTo>
                  <a:cubicBezTo>
                    <a:pt x="248" y="1140"/>
                    <a:pt x="248" y="1140"/>
                    <a:pt x="248" y="1140"/>
                  </a:cubicBezTo>
                  <a:cubicBezTo>
                    <a:pt x="205" y="1140"/>
                    <a:pt x="205" y="1140"/>
                    <a:pt x="205" y="1140"/>
                  </a:cubicBezTo>
                  <a:cubicBezTo>
                    <a:pt x="190" y="1138"/>
                    <a:pt x="190" y="1138"/>
                    <a:pt x="190" y="1138"/>
                  </a:cubicBezTo>
                  <a:cubicBezTo>
                    <a:pt x="186" y="1137"/>
                    <a:pt x="186" y="1137"/>
                    <a:pt x="186" y="1137"/>
                  </a:cubicBezTo>
                  <a:cubicBezTo>
                    <a:pt x="180" y="1133"/>
                    <a:pt x="180" y="1133"/>
                    <a:pt x="180" y="1133"/>
                  </a:cubicBezTo>
                  <a:cubicBezTo>
                    <a:pt x="178" y="1133"/>
                    <a:pt x="178" y="1133"/>
                    <a:pt x="178" y="1133"/>
                  </a:cubicBezTo>
                  <a:cubicBezTo>
                    <a:pt x="155" y="1136"/>
                    <a:pt x="155" y="1136"/>
                    <a:pt x="155" y="1136"/>
                  </a:cubicBezTo>
                  <a:cubicBezTo>
                    <a:pt x="148" y="1138"/>
                    <a:pt x="148" y="1138"/>
                    <a:pt x="148" y="1138"/>
                  </a:cubicBezTo>
                  <a:cubicBezTo>
                    <a:pt x="124" y="1153"/>
                    <a:pt x="124" y="1153"/>
                    <a:pt x="124" y="1153"/>
                  </a:cubicBezTo>
                  <a:cubicBezTo>
                    <a:pt x="110" y="1170"/>
                    <a:pt x="110" y="1170"/>
                    <a:pt x="110" y="1170"/>
                  </a:cubicBezTo>
                  <a:cubicBezTo>
                    <a:pt x="110" y="1174"/>
                    <a:pt x="110" y="1174"/>
                    <a:pt x="110" y="1174"/>
                  </a:cubicBezTo>
                  <a:cubicBezTo>
                    <a:pt x="109" y="1179"/>
                    <a:pt x="109" y="1179"/>
                    <a:pt x="109" y="1179"/>
                  </a:cubicBezTo>
                  <a:cubicBezTo>
                    <a:pt x="109" y="1187"/>
                    <a:pt x="109" y="1187"/>
                    <a:pt x="109" y="1187"/>
                  </a:cubicBezTo>
                  <a:cubicBezTo>
                    <a:pt x="107" y="1203"/>
                    <a:pt x="107" y="1203"/>
                    <a:pt x="107" y="1203"/>
                  </a:cubicBezTo>
                  <a:cubicBezTo>
                    <a:pt x="108" y="1211"/>
                    <a:pt x="108" y="1211"/>
                    <a:pt x="108" y="1211"/>
                  </a:cubicBezTo>
                  <a:cubicBezTo>
                    <a:pt x="109" y="1215"/>
                    <a:pt x="109" y="1215"/>
                    <a:pt x="109" y="1215"/>
                  </a:cubicBezTo>
                  <a:cubicBezTo>
                    <a:pt x="111" y="1216"/>
                    <a:pt x="111" y="1216"/>
                    <a:pt x="111" y="1216"/>
                  </a:cubicBezTo>
                  <a:cubicBezTo>
                    <a:pt x="113" y="1216"/>
                    <a:pt x="113" y="1216"/>
                    <a:pt x="113" y="1216"/>
                  </a:cubicBezTo>
                  <a:cubicBezTo>
                    <a:pt x="114" y="1218"/>
                    <a:pt x="114" y="1218"/>
                    <a:pt x="114" y="1218"/>
                  </a:cubicBezTo>
                  <a:cubicBezTo>
                    <a:pt x="116" y="1219"/>
                    <a:pt x="116" y="1219"/>
                    <a:pt x="116" y="1219"/>
                  </a:cubicBezTo>
                  <a:cubicBezTo>
                    <a:pt x="120" y="1228"/>
                    <a:pt x="120" y="1228"/>
                    <a:pt x="120" y="1228"/>
                  </a:cubicBezTo>
                  <a:cubicBezTo>
                    <a:pt x="125" y="1236"/>
                    <a:pt x="125" y="1236"/>
                    <a:pt x="125" y="1236"/>
                  </a:cubicBezTo>
                  <a:cubicBezTo>
                    <a:pt x="128" y="1244"/>
                    <a:pt x="128" y="1244"/>
                    <a:pt x="128" y="1244"/>
                  </a:cubicBezTo>
                  <a:cubicBezTo>
                    <a:pt x="127" y="1248"/>
                    <a:pt x="127" y="1248"/>
                    <a:pt x="127" y="1248"/>
                  </a:cubicBezTo>
                  <a:cubicBezTo>
                    <a:pt x="125" y="1249"/>
                    <a:pt x="125" y="1249"/>
                    <a:pt x="125" y="1249"/>
                  </a:cubicBezTo>
                  <a:cubicBezTo>
                    <a:pt x="122" y="1248"/>
                    <a:pt x="122" y="1248"/>
                    <a:pt x="122" y="1248"/>
                  </a:cubicBezTo>
                  <a:cubicBezTo>
                    <a:pt x="118" y="1247"/>
                    <a:pt x="118" y="1247"/>
                    <a:pt x="118" y="1247"/>
                  </a:cubicBezTo>
                  <a:cubicBezTo>
                    <a:pt x="115" y="1246"/>
                    <a:pt x="115" y="1246"/>
                    <a:pt x="115" y="1246"/>
                  </a:cubicBezTo>
                  <a:cubicBezTo>
                    <a:pt x="112" y="1246"/>
                    <a:pt x="112" y="1246"/>
                    <a:pt x="112" y="1246"/>
                  </a:cubicBezTo>
                  <a:cubicBezTo>
                    <a:pt x="108" y="1247"/>
                    <a:pt x="108" y="1247"/>
                    <a:pt x="108" y="1247"/>
                  </a:cubicBezTo>
                  <a:cubicBezTo>
                    <a:pt x="105" y="1249"/>
                    <a:pt x="105" y="1249"/>
                    <a:pt x="105" y="1249"/>
                  </a:cubicBezTo>
                  <a:cubicBezTo>
                    <a:pt x="102" y="1252"/>
                    <a:pt x="102" y="1252"/>
                    <a:pt x="102" y="1252"/>
                  </a:cubicBezTo>
                  <a:cubicBezTo>
                    <a:pt x="99" y="1257"/>
                    <a:pt x="99" y="1257"/>
                    <a:pt x="99" y="1257"/>
                  </a:cubicBezTo>
                  <a:cubicBezTo>
                    <a:pt x="99" y="1260"/>
                    <a:pt x="99" y="1260"/>
                    <a:pt x="99" y="1260"/>
                  </a:cubicBezTo>
                  <a:cubicBezTo>
                    <a:pt x="98" y="1261"/>
                    <a:pt x="98" y="1261"/>
                    <a:pt x="98" y="1261"/>
                  </a:cubicBezTo>
                  <a:cubicBezTo>
                    <a:pt x="98" y="1263"/>
                    <a:pt x="98" y="1263"/>
                    <a:pt x="98" y="1263"/>
                  </a:cubicBezTo>
                  <a:cubicBezTo>
                    <a:pt x="102" y="1279"/>
                    <a:pt x="102" y="1279"/>
                    <a:pt x="102" y="1279"/>
                  </a:cubicBezTo>
                  <a:cubicBezTo>
                    <a:pt x="102" y="1295"/>
                    <a:pt x="102" y="1295"/>
                    <a:pt x="102" y="1295"/>
                  </a:cubicBezTo>
                  <a:cubicBezTo>
                    <a:pt x="101" y="1300"/>
                    <a:pt x="101" y="1300"/>
                    <a:pt x="101" y="1300"/>
                  </a:cubicBezTo>
                  <a:cubicBezTo>
                    <a:pt x="100" y="1303"/>
                    <a:pt x="100" y="1303"/>
                    <a:pt x="100" y="1303"/>
                  </a:cubicBezTo>
                  <a:cubicBezTo>
                    <a:pt x="99" y="1303"/>
                    <a:pt x="99" y="1303"/>
                    <a:pt x="99" y="1303"/>
                  </a:cubicBezTo>
                  <a:cubicBezTo>
                    <a:pt x="97" y="1302"/>
                    <a:pt x="97" y="1302"/>
                    <a:pt x="97" y="1302"/>
                  </a:cubicBezTo>
                  <a:cubicBezTo>
                    <a:pt x="91" y="1298"/>
                    <a:pt x="91" y="1298"/>
                    <a:pt x="91" y="1298"/>
                  </a:cubicBezTo>
                  <a:cubicBezTo>
                    <a:pt x="89" y="1296"/>
                    <a:pt x="89" y="1296"/>
                    <a:pt x="89" y="1296"/>
                  </a:cubicBezTo>
                  <a:cubicBezTo>
                    <a:pt x="87" y="1299"/>
                    <a:pt x="87" y="1299"/>
                    <a:pt x="87" y="1299"/>
                  </a:cubicBezTo>
                  <a:cubicBezTo>
                    <a:pt x="87" y="1302"/>
                    <a:pt x="87" y="1302"/>
                    <a:pt x="87" y="1302"/>
                  </a:cubicBezTo>
                  <a:cubicBezTo>
                    <a:pt x="87" y="1304"/>
                    <a:pt x="87" y="1304"/>
                    <a:pt x="87" y="1304"/>
                  </a:cubicBezTo>
                  <a:cubicBezTo>
                    <a:pt x="88" y="1305"/>
                    <a:pt x="88" y="1305"/>
                    <a:pt x="88" y="1305"/>
                  </a:cubicBezTo>
                  <a:cubicBezTo>
                    <a:pt x="92" y="1312"/>
                    <a:pt x="92" y="1312"/>
                    <a:pt x="92" y="1312"/>
                  </a:cubicBezTo>
                  <a:cubicBezTo>
                    <a:pt x="93" y="1318"/>
                    <a:pt x="93" y="1318"/>
                    <a:pt x="93" y="1318"/>
                  </a:cubicBezTo>
                  <a:cubicBezTo>
                    <a:pt x="95" y="1321"/>
                    <a:pt x="95" y="1321"/>
                    <a:pt x="95" y="1321"/>
                  </a:cubicBezTo>
                  <a:cubicBezTo>
                    <a:pt x="97" y="1324"/>
                    <a:pt x="97" y="1324"/>
                    <a:pt x="97" y="1324"/>
                  </a:cubicBezTo>
                  <a:cubicBezTo>
                    <a:pt x="99" y="1324"/>
                    <a:pt x="99" y="1324"/>
                    <a:pt x="99" y="1324"/>
                  </a:cubicBezTo>
                  <a:cubicBezTo>
                    <a:pt x="101" y="1328"/>
                    <a:pt x="101" y="1328"/>
                    <a:pt x="101" y="1328"/>
                  </a:cubicBezTo>
                  <a:cubicBezTo>
                    <a:pt x="103" y="1334"/>
                    <a:pt x="103" y="1334"/>
                    <a:pt x="103" y="1334"/>
                  </a:cubicBezTo>
                  <a:cubicBezTo>
                    <a:pt x="106" y="1353"/>
                    <a:pt x="106" y="1353"/>
                    <a:pt x="106" y="1353"/>
                  </a:cubicBezTo>
                  <a:cubicBezTo>
                    <a:pt x="107" y="1358"/>
                    <a:pt x="107" y="1358"/>
                    <a:pt x="107" y="1358"/>
                  </a:cubicBezTo>
                  <a:cubicBezTo>
                    <a:pt x="109" y="1360"/>
                    <a:pt x="109" y="1360"/>
                    <a:pt x="109" y="1360"/>
                  </a:cubicBezTo>
                  <a:cubicBezTo>
                    <a:pt x="112" y="1361"/>
                    <a:pt x="112" y="1361"/>
                    <a:pt x="112" y="1361"/>
                  </a:cubicBezTo>
                  <a:cubicBezTo>
                    <a:pt x="124" y="1364"/>
                    <a:pt x="124" y="1364"/>
                    <a:pt x="124" y="1364"/>
                  </a:cubicBezTo>
                  <a:cubicBezTo>
                    <a:pt x="128" y="1366"/>
                    <a:pt x="128" y="1366"/>
                    <a:pt x="128" y="1366"/>
                  </a:cubicBezTo>
                  <a:cubicBezTo>
                    <a:pt x="131" y="1369"/>
                    <a:pt x="131" y="1369"/>
                    <a:pt x="131" y="1369"/>
                  </a:cubicBezTo>
                  <a:cubicBezTo>
                    <a:pt x="135" y="1374"/>
                    <a:pt x="135" y="1374"/>
                    <a:pt x="135" y="1374"/>
                  </a:cubicBezTo>
                  <a:cubicBezTo>
                    <a:pt x="138" y="1397"/>
                    <a:pt x="138" y="1397"/>
                    <a:pt x="138" y="1397"/>
                  </a:cubicBezTo>
                  <a:cubicBezTo>
                    <a:pt x="143" y="1414"/>
                    <a:pt x="143" y="1414"/>
                    <a:pt x="143" y="1414"/>
                  </a:cubicBezTo>
                  <a:cubicBezTo>
                    <a:pt x="145" y="1421"/>
                    <a:pt x="145" y="1421"/>
                    <a:pt x="145" y="1421"/>
                  </a:cubicBezTo>
                  <a:cubicBezTo>
                    <a:pt x="145" y="1429"/>
                    <a:pt x="145" y="1429"/>
                    <a:pt x="145" y="1429"/>
                  </a:cubicBezTo>
                  <a:cubicBezTo>
                    <a:pt x="144" y="1433"/>
                    <a:pt x="144" y="1433"/>
                    <a:pt x="144" y="1433"/>
                  </a:cubicBezTo>
                  <a:cubicBezTo>
                    <a:pt x="143" y="1437"/>
                    <a:pt x="143" y="1437"/>
                    <a:pt x="143" y="1437"/>
                  </a:cubicBezTo>
                  <a:cubicBezTo>
                    <a:pt x="142" y="1440"/>
                    <a:pt x="142" y="1440"/>
                    <a:pt x="142" y="1440"/>
                  </a:cubicBezTo>
                  <a:cubicBezTo>
                    <a:pt x="140" y="1443"/>
                    <a:pt x="140" y="1443"/>
                    <a:pt x="140" y="1443"/>
                  </a:cubicBezTo>
                  <a:cubicBezTo>
                    <a:pt x="138" y="1445"/>
                    <a:pt x="138" y="1445"/>
                    <a:pt x="138" y="1445"/>
                  </a:cubicBezTo>
                  <a:cubicBezTo>
                    <a:pt x="136" y="1449"/>
                    <a:pt x="136" y="1449"/>
                    <a:pt x="136" y="1449"/>
                  </a:cubicBezTo>
                  <a:cubicBezTo>
                    <a:pt x="134" y="1454"/>
                    <a:pt x="134" y="1454"/>
                    <a:pt x="134" y="1454"/>
                  </a:cubicBezTo>
                  <a:cubicBezTo>
                    <a:pt x="131" y="1463"/>
                    <a:pt x="131" y="1463"/>
                    <a:pt x="131" y="1463"/>
                  </a:cubicBezTo>
                  <a:cubicBezTo>
                    <a:pt x="128" y="1468"/>
                    <a:pt x="128" y="1468"/>
                    <a:pt x="128" y="1468"/>
                  </a:cubicBezTo>
                  <a:cubicBezTo>
                    <a:pt x="126" y="1471"/>
                    <a:pt x="126" y="1471"/>
                    <a:pt x="126" y="1471"/>
                  </a:cubicBezTo>
                  <a:cubicBezTo>
                    <a:pt x="118" y="1479"/>
                    <a:pt x="118" y="1479"/>
                    <a:pt x="118" y="1479"/>
                  </a:cubicBezTo>
                  <a:cubicBezTo>
                    <a:pt x="116" y="1481"/>
                    <a:pt x="116" y="1481"/>
                    <a:pt x="116" y="1481"/>
                  </a:cubicBezTo>
                  <a:cubicBezTo>
                    <a:pt x="113" y="1482"/>
                    <a:pt x="113" y="1482"/>
                    <a:pt x="113" y="1482"/>
                  </a:cubicBezTo>
                  <a:cubicBezTo>
                    <a:pt x="110" y="1482"/>
                    <a:pt x="110" y="1482"/>
                    <a:pt x="110" y="1482"/>
                  </a:cubicBezTo>
                  <a:cubicBezTo>
                    <a:pt x="107" y="1482"/>
                    <a:pt x="107" y="1482"/>
                    <a:pt x="107" y="1482"/>
                  </a:cubicBezTo>
                  <a:cubicBezTo>
                    <a:pt x="106" y="1480"/>
                    <a:pt x="106" y="1480"/>
                    <a:pt x="106" y="1480"/>
                  </a:cubicBezTo>
                  <a:cubicBezTo>
                    <a:pt x="105" y="1477"/>
                    <a:pt x="105" y="1477"/>
                    <a:pt x="105" y="1477"/>
                  </a:cubicBezTo>
                  <a:cubicBezTo>
                    <a:pt x="102" y="1475"/>
                    <a:pt x="102" y="1475"/>
                    <a:pt x="102" y="1475"/>
                  </a:cubicBezTo>
                  <a:cubicBezTo>
                    <a:pt x="101" y="1474"/>
                    <a:pt x="101" y="1474"/>
                    <a:pt x="101" y="1474"/>
                  </a:cubicBezTo>
                  <a:cubicBezTo>
                    <a:pt x="99" y="1473"/>
                    <a:pt x="99" y="1473"/>
                    <a:pt x="99" y="1473"/>
                  </a:cubicBezTo>
                  <a:cubicBezTo>
                    <a:pt x="96" y="1472"/>
                    <a:pt x="96" y="1472"/>
                    <a:pt x="96" y="1472"/>
                  </a:cubicBezTo>
                  <a:cubicBezTo>
                    <a:pt x="92" y="1472"/>
                    <a:pt x="92" y="1472"/>
                    <a:pt x="92" y="1472"/>
                  </a:cubicBezTo>
                  <a:cubicBezTo>
                    <a:pt x="88" y="1473"/>
                    <a:pt x="88" y="1473"/>
                    <a:pt x="88" y="1473"/>
                  </a:cubicBezTo>
                  <a:cubicBezTo>
                    <a:pt x="84" y="1476"/>
                    <a:pt x="84" y="1476"/>
                    <a:pt x="84" y="1476"/>
                  </a:cubicBezTo>
                  <a:cubicBezTo>
                    <a:pt x="80" y="1476"/>
                    <a:pt x="80" y="1476"/>
                    <a:pt x="80" y="1476"/>
                  </a:cubicBezTo>
                  <a:cubicBezTo>
                    <a:pt x="76" y="1476"/>
                    <a:pt x="76" y="1476"/>
                    <a:pt x="76" y="1476"/>
                  </a:cubicBezTo>
                  <a:cubicBezTo>
                    <a:pt x="70" y="1473"/>
                    <a:pt x="70" y="1473"/>
                    <a:pt x="70" y="1473"/>
                  </a:cubicBezTo>
                  <a:cubicBezTo>
                    <a:pt x="66" y="1471"/>
                    <a:pt x="66" y="1471"/>
                    <a:pt x="66" y="1471"/>
                  </a:cubicBezTo>
                  <a:cubicBezTo>
                    <a:pt x="56" y="1471"/>
                    <a:pt x="56" y="1471"/>
                    <a:pt x="56" y="1471"/>
                  </a:cubicBezTo>
                  <a:cubicBezTo>
                    <a:pt x="50" y="1469"/>
                    <a:pt x="50" y="1469"/>
                    <a:pt x="50" y="1469"/>
                  </a:cubicBezTo>
                  <a:cubicBezTo>
                    <a:pt x="20" y="1452"/>
                    <a:pt x="20" y="1452"/>
                    <a:pt x="20" y="1452"/>
                  </a:cubicBezTo>
                  <a:cubicBezTo>
                    <a:pt x="16" y="1450"/>
                    <a:pt x="16" y="1450"/>
                    <a:pt x="16" y="1450"/>
                  </a:cubicBezTo>
                  <a:cubicBezTo>
                    <a:pt x="9" y="1461"/>
                    <a:pt x="9" y="1461"/>
                    <a:pt x="9" y="1461"/>
                  </a:cubicBezTo>
                  <a:cubicBezTo>
                    <a:pt x="8" y="1470"/>
                    <a:pt x="8" y="1470"/>
                    <a:pt x="8" y="1470"/>
                  </a:cubicBezTo>
                  <a:cubicBezTo>
                    <a:pt x="9" y="1475"/>
                    <a:pt x="9" y="1475"/>
                    <a:pt x="9" y="1475"/>
                  </a:cubicBezTo>
                  <a:cubicBezTo>
                    <a:pt x="8" y="1478"/>
                    <a:pt x="8" y="1478"/>
                    <a:pt x="8" y="1478"/>
                  </a:cubicBezTo>
                  <a:cubicBezTo>
                    <a:pt x="8" y="1479"/>
                    <a:pt x="8" y="1479"/>
                    <a:pt x="8" y="1479"/>
                  </a:cubicBezTo>
                  <a:cubicBezTo>
                    <a:pt x="5" y="1481"/>
                    <a:pt x="5" y="1481"/>
                    <a:pt x="5" y="1481"/>
                  </a:cubicBezTo>
                  <a:cubicBezTo>
                    <a:pt x="2" y="1484"/>
                    <a:pt x="2" y="1484"/>
                    <a:pt x="2" y="1484"/>
                  </a:cubicBezTo>
                  <a:cubicBezTo>
                    <a:pt x="0" y="1488"/>
                    <a:pt x="0" y="1488"/>
                    <a:pt x="0" y="1488"/>
                  </a:cubicBezTo>
                  <a:cubicBezTo>
                    <a:pt x="0" y="1490"/>
                    <a:pt x="0" y="1490"/>
                    <a:pt x="0" y="1490"/>
                  </a:cubicBezTo>
                  <a:cubicBezTo>
                    <a:pt x="1" y="1490"/>
                    <a:pt x="1" y="1490"/>
                    <a:pt x="1" y="1490"/>
                  </a:cubicBezTo>
                  <a:cubicBezTo>
                    <a:pt x="3" y="1491"/>
                    <a:pt x="3" y="1491"/>
                    <a:pt x="3" y="1491"/>
                  </a:cubicBezTo>
                  <a:cubicBezTo>
                    <a:pt x="14" y="1494"/>
                    <a:pt x="14" y="1494"/>
                    <a:pt x="14" y="1494"/>
                  </a:cubicBezTo>
                  <a:cubicBezTo>
                    <a:pt x="16" y="1495"/>
                    <a:pt x="16" y="1495"/>
                    <a:pt x="16" y="1495"/>
                  </a:cubicBezTo>
                  <a:cubicBezTo>
                    <a:pt x="23" y="1499"/>
                    <a:pt x="23" y="1499"/>
                    <a:pt x="23" y="1499"/>
                  </a:cubicBezTo>
                  <a:cubicBezTo>
                    <a:pt x="25" y="1500"/>
                    <a:pt x="25" y="1500"/>
                    <a:pt x="25" y="1500"/>
                  </a:cubicBezTo>
                  <a:cubicBezTo>
                    <a:pt x="27" y="1500"/>
                    <a:pt x="27" y="1500"/>
                    <a:pt x="27" y="1500"/>
                  </a:cubicBezTo>
                  <a:cubicBezTo>
                    <a:pt x="29" y="1501"/>
                    <a:pt x="29" y="1501"/>
                    <a:pt x="29" y="1501"/>
                  </a:cubicBezTo>
                  <a:cubicBezTo>
                    <a:pt x="32" y="1503"/>
                    <a:pt x="32" y="1503"/>
                    <a:pt x="32" y="1503"/>
                  </a:cubicBezTo>
                  <a:cubicBezTo>
                    <a:pt x="35" y="1507"/>
                    <a:pt x="35" y="1507"/>
                    <a:pt x="35" y="1507"/>
                  </a:cubicBezTo>
                  <a:cubicBezTo>
                    <a:pt x="36" y="1510"/>
                    <a:pt x="36" y="1510"/>
                    <a:pt x="36" y="1510"/>
                  </a:cubicBezTo>
                  <a:cubicBezTo>
                    <a:pt x="36" y="1513"/>
                    <a:pt x="36" y="1513"/>
                    <a:pt x="36" y="1513"/>
                  </a:cubicBezTo>
                  <a:cubicBezTo>
                    <a:pt x="35" y="1520"/>
                    <a:pt x="35" y="1520"/>
                    <a:pt x="35" y="1520"/>
                  </a:cubicBezTo>
                  <a:cubicBezTo>
                    <a:pt x="34" y="1526"/>
                    <a:pt x="34" y="1526"/>
                    <a:pt x="34" y="1526"/>
                  </a:cubicBezTo>
                  <a:cubicBezTo>
                    <a:pt x="34" y="1535"/>
                    <a:pt x="34" y="1535"/>
                    <a:pt x="34" y="1535"/>
                  </a:cubicBezTo>
                  <a:cubicBezTo>
                    <a:pt x="29" y="1558"/>
                    <a:pt x="29" y="1558"/>
                    <a:pt x="29" y="1558"/>
                  </a:cubicBezTo>
                  <a:cubicBezTo>
                    <a:pt x="27" y="1560"/>
                    <a:pt x="27" y="1560"/>
                    <a:pt x="27" y="1560"/>
                  </a:cubicBezTo>
                  <a:cubicBezTo>
                    <a:pt x="26" y="1561"/>
                    <a:pt x="26" y="1561"/>
                    <a:pt x="26" y="1561"/>
                  </a:cubicBezTo>
                  <a:cubicBezTo>
                    <a:pt x="25" y="1562"/>
                    <a:pt x="25" y="1562"/>
                    <a:pt x="25" y="1562"/>
                  </a:cubicBezTo>
                  <a:cubicBezTo>
                    <a:pt x="17" y="1565"/>
                    <a:pt x="17" y="1565"/>
                    <a:pt x="17" y="1565"/>
                  </a:cubicBezTo>
                  <a:cubicBezTo>
                    <a:pt x="16" y="1566"/>
                    <a:pt x="16" y="1566"/>
                    <a:pt x="16" y="1566"/>
                  </a:cubicBezTo>
                  <a:cubicBezTo>
                    <a:pt x="15" y="1569"/>
                    <a:pt x="15" y="1569"/>
                    <a:pt x="15" y="1569"/>
                  </a:cubicBezTo>
                  <a:cubicBezTo>
                    <a:pt x="17" y="1581"/>
                    <a:pt x="17" y="1581"/>
                    <a:pt x="17" y="1581"/>
                  </a:cubicBezTo>
                  <a:cubicBezTo>
                    <a:pt x="16" y="1585"/>
                    <a:pt x="16" y="1585"/>
                    <a:pt x="16" y="1585"/>
                  </a:cubicBezTo>
                  <a:cubicBezTo>
                    <a:pt x="15" y="1590"/>
                    <a:pt x="15" y="1590"/>
                    <a:pt x="15" y="1590"/>
                  </a:cubicBezTo>
                  <a:cubicBezTo>
                    <a:pt x="12" y="1595"/>
                    <a:pt x="12" y="1595"/>
                    <a:pt x="12" y="1595"/>
                  </a:cubicBezTo>
                  <a:cubicBezTo>
                    <a:pt x="8" y="1604"/>
                    <a:pt x="8" y="1604"/>
                    <a:pt x="8" y="1604"/>
                  </a:cubicBezTo>
                  <a:cubicBezTo>
                    <a:pt x="7" y="1613"/>
                    <a:pt x="7" y="1613"/>
                    <a:pt x="7" y="1613"/>
                  </a:cubicBezTo>
                  <a:cubicBezTo>
                    <a:pt x="7" y="1618"/>
                    <a:pt x="7" y="1618"/>
                    <a:pt x="7" y="1618"/>
                  </a:cubicBezTo>
                  <a:cubicBezTo>
                    <a:pt x="8" y="1624"/>
                    <a:pt x="8" y="1624"/>
                    <a:pt x="8" y="1624"/>
                  </a:cubicBezTo>
                  <a:cubicBezTo>
                    <a:pt x="12" y="1641"/>
                    <a:pt x="12" y="1641"/>
                    <a:pt x="12" y="1641"/>
                  </a:cubicBezTo>
                  <a:cubicBezTo>
                    <a:pt x="13" y="1643"/>
                    <a:pt x="13" y="1643"/>
                    <a:pt x="13" y="1643"/>
                  </a:cubicBezTo>
                  <a:cubicBezTo>
                    <a:pt x="15" y="1645"/>
                    <a:pt x="15" y="1645"/>
                    <a:pt x="15" y="1645"/>
                  </a:cubicBezTo>
                  <a:cubicBezTo>
                    <a:pt x="20" y="1646"/>
                    <a:pt x="20" y="1646"/>
                    <a:pt x="20" y="1646"/>
                  </a:cubicBezTo>
                  <a:cubicBezTo>
                    <a:pt x="23" y="1647"/>
                    <a:pt x="23" y="1647"/>
                    <a:pt x="23" y="1647"/>
                  </a:cubicBezTo>
                  <a:cubicBezTo>
                    <a:pt x="26" y="1649"/>
                    <a:pt x="26" y="1649"/>
                    <a:pt x="26" y="1649"/>
                  </a:cubicBezTo>
                  <a:cubicBezTo>
                    <a:pt x="28" y="1653"/>
                    <a:pt x="28" y="1653"/>
                    <a:pt x="28" y="1653"/>
                  </a:cubicBezTo>
                  <a:cubicBezTo>
                    <a:pt x="29" y="1655"/>
                    <a:pt x="29" y="1655"/>
                    <a:pt x="29" y="1655"/>
                  </a:cubicBezTo>
                  <a:cubicBezTo>
                    <a:pt x="33" y="1664"/>
                    <a:pt x="33" y="1664"/>
                    <a:pt x="33" y="1664"/>
                  </a:cubicBezTo>
                  <a:cubicBezTo>
                    <a:pt x="36" y="1669"/>
                    <a:pt x="36" y="1669"/>
                    <a:pt x="36" y="1669"/>
                  </a:cubicBezTo>
                  <a:cubicBezTo>
                    <a:pt x="37" y="1671"/>
                    <a:pt x="37" y="1671"/>
                    <a:pt x="37" y="1671"/>
                  </a:cubicBezTo>
                  <a:cubicBezTo>
                    <a:pt x="39" y="1672"/>
                    <a:pt x="39" y="1672"/>
                    <a:pt x="39" y="1672"/>
                  </a:cubicBezTo>
                  <a:cubicBezTo>
                    <a:pt x="40" y="1672"/>
                    <a:pt x="40" y="1672"/>
                    <a:pt x="40" y="1672"/>
                  </a:cubicBezTo>
                  <a:cubicBezTo>
                    <a:pt x="43" y="1671"/>
                    <a:pt x="43" y="1671"/>
                    <a:pt x="43" y="1671"/>
                  </a:cubicBezTo>
                  <a:cubicBezTo>
                    <a:pt x="48" y="1668"/>
                    <a:pt x="48" y="1668"/>
                    <a:pt x="48" y="1668"/>
                  </a:cubicBezTo>
                  <a:cubicBezTo>
                    <a:pt x="49" y="1668"/>
                    <a:pt x="49" y="1668"/>
                    <a:pt x="49" y="1668"/>
                  </a:cubicBezTo>
                  <a:cubicBezTo>
                    <a:pt x="52" y="1668"/>
                    <a:pt x="52" y="1668"/>
                    <a:pt x="52" y="1668"/>
                  </a:cubicBezTo>
                  <a:cubicBezTo>
                    <a:pt x="61" y="1669"/>
                    <a:pt x="61" y="1669"/>
                    <a:pt x="61" y="1669"/>
                  </a:cubicBezTo>
                  <a:cubicBezTo>
                    <a:pt x="67" y="1669"/>
                    <a:pt x="67" y="1669"/>
                    <a:pt x="67" y="1669"/>
                  </a:cubicBezTo>
                  <a:cubicBezTo>
                    <a:pt x="69" y="1670"/>
                    <a:pt x="69" y="1670"/>
                    <a:pt x="69" y="1670"/>
                  </a:cubicBezTo>
                  <a:cubicBezTo>
                    <a:pt x="71" y="1672"/>
                    <a:pt x="71" y="1672"/>
                    <a:pt x="71" y="1672"/>
                  </a:cubicBezTo>
                  <a:cubicBezTo>
                    <a:pt x="73" y="1676"/>
                    <a:pt x="73" y="1676"/>
                    <a:pt x="73" y="1676"/>
                  </a:cubicBezTo>
                  <a:cubicBezTo>
                    <a:pt x="74" y="1679"/>
                    <a:pt x="74" y="1679"/>
                    <a:pt x="74" y="1679"/>
                  </a:cubicBezTo>
                  <a:cubicBezTo>
                    <a:pt x="74" y="1682"/>
                    <a:pt x="74" y="1682"/>
                    <a:pt x="74" y="1682"/>
                  </a:cubicBezTo>
                  <a:cubicBezTo>
                    <a:pt x="73" y="1684"/>
                    <a:pt x="73" y="1684"/>
                    <a:pt x="73" y="1684"/>
                  </a:cubicBezTo>
                  <a:cubicBezTo>
                    <a:pt x="69" y="1688"/>
                    <a:pt x="69" y="1688"/>
                    <a:pt x="69" y="1688"/>
                  </a:cubicBezTo>
                  <a:cubicBezTo>
                    <a:pt x="68" y="1690"/>
                    <a:pt x="68" y="1690"/>
                    <a:pt x="68" y="1690"/>
                  </a:cubicBezTo>
                  <a:cubicBezTo>
                    <a:pt x="67" y="1695"/>
                    <a:pt x="67" y="1695"/>
                    <a:pt x="67" y="1695"/>
                  </a:cubicBezTo>
                  <a:cubicBezTo>
                    <a:pt x="66" y="1697"/>
                    <a:pt x="66" y="1697"/>
                    <a:pt x="66" y="1697"/>
                  </a:cubicBezTo>
                  <a:cubicBezTo>
                    <a:pt x="64" y="1697"/>
                    <a:pt x="64" y="1697"/>
                    <a:pt x="64" y="1697"/>
                  </a:cubicBezTo>
                  <a:cubicBezTo>
                    <a:pt x="61" y="1698"/>
                    <a:pt x="61" y="1698"/>
                    <a:pt x="61" y="1698"/>
                  </a:cubicBezTo>
                  <a:cubicBezTo>
                    <a:pt x="59" y="1697"/>
                    <a:pt x="59" y="1697"/>
                    <a:pt x="59" y="1697"/>
                  </a:cubicBezTo>
                  <a:cubicBezTo>
                    <a:pt x="58" y="1697"/>
                    <a:pt x="58" y="1697"/>
                    <a:pt x="58" y="1697"/>
                  </a:cubicBezTo>
                  <a:cubicBezTo>
                    <a:pt x="56" y="1697"/>
                    <a:pt x="56" y="1697"/>
                    <a:pt x="56" y="1697"/>
                  </a:cubicBezTo>
                  <a:cubicBezTo>
                    <a:pt x="54" y="1697"/>
                    <a:pt x="54" y="1697"/>
                    <a:pt x="54" y="1697"/>
                  </a:cubicBezTo>
                  <a:cubicBezTo>
                    <a:pt x="52" y="1699"/>
                    <a:pt x="52" y="1699"/>
                    <a:pt x="52" y="1699"/>
                  </a:cubicBezTo>
                  <a:cubicBezTo>
                    <a:pt x="51" y="1700"/>
                    <a:pt x="51" y="1700"/>
                    <a:pt x="51" y="1700"/>
                  </a:cubicBezTo>
                  <a:cubicBezTo>
                    <a:pt x="49" y="1703"/>
                    <a:pt x="49" y="1703"/>
                    <a:pt x="49" y="1703"/>
                  </a:cubicBezTo>
                  <a:cubicBezTo>
                    <a:pt x="49" y="1706"/>
                    <a:pt x="49" y="1706"/>
                    <a:pt x="49" y="1706"/>
                  </a:cubicBezTo>
                  <a:cubicBezTo>
                    <a:pt x="48" y="1712"/>
                    <a:pt x="48" y="1712"/>
                    <a:pt x="48" y="1712"/>
                  </a:cubicBezTo>
                  <a:cubicBezTo>
                    <a:pt x="49" y="1716"/>
                    <a:pt x="49" y="1716"/>
                    <a:pt x="49" y="1716"/>
                  </a:cubicBezTo>
                  <a:cubicBezTo>
                    <a:pt x="50" y="1719"/>
                    <a:pt x="50" y="1719"/>
                    <a:pt x="50" y="1719"/>
                  </a:cubicBezTo>
                  <a:cubicBezTo>
                    <a:pt x="52" y="1723"/>
                    <a:pt x="52" y="1723"/>
                    <a:pt x="52" y="1723"/>
                  </a:cubicBezTo>
                  <a:cubicBezTo>
                    <a:pt x="55" y="1726"/>
                    <a:pt x="55" y="1726"/>
                    <a:pt x="55" y="1726"/>
                  </a:cubicBezTo>
                  <a:cubicBezTo>
                    <a:pt x="58" y="1727"/>
                    <a:pt x="58" y="1727"/>
                    <a:pt x="58" y="1727"/>
                  </a:cubicBezTo>
                  <a:cubicBezTo>
                    <a:pt x="69" y="1732"/>
                    <a:pt x="69" y="1732"/>
                    <a:pt x="69" y="1732"/>
                  </a:cubicBezTo>
                  <a:cubicBezTo>
                    <a:pt x="71" y="1734"/>
                    <a:pt x="71" y="1734"/>
                    <a:pt x="71" y="1734"/>
                  </a:cubicBezTo>
                  <a:cubicBezTo>
                    <a:pt x="71" y="1737"/>
                    <a:pt x="71" y="1737"/>
                    <a:pt x="71" y="1737"/>
                  </a:cubicBezTo>
                  <a:cubicBezTo>
                    <a:pt x="70" y="1739"/>
                    <a:pt x="70" y="1739"/>
                    <a:pt x="70" y="1739"/>
                  </a:cubicBezTo>
                  <a:cubicBezTo>
                    <a:pt x="69" y="1742"/>
                    <a:pt x="69" y="1742"/>
                    <a:pt x="69" y="1742"/>
                  </a:cubicBezTo>
                  <a:cubicBezTo>
                    <a:pt x="67" y="1745"/>
                    <a:pt x="67" y="1745"/>
                    <a:pt x="67" y="1745"/>
                  </a:cubicBezTo>
                  <a:cubicBezTo>
                    <a:pt x="65" y="1747"/>
                    <a:pt x="65" y="1747"/>
                    <a:pt x="65" y="1747"/>
                  </a:cubicBezTo>
                  <a:cubicBezTo>
                    <a:pt x="66" y="1751"/>
                    <a:pt x="66" y="1751"/>
                    <a:pt x="66" y="1751"/>
                  </a:cubicBezTo>
                  <a:cubicBezTo>
                    <a:pt x="87" y="1755"/>
                    <a:pt x="87" y="1755"/>
                    <a:pt x="87" y="1755"/>
                  </a:cubicBezTo>
                  <a:cubicBezTo>
                    <a:pt x="98" y="1756"/>
                    <a:pt x="98" y="1756"/>
                    <a:pt x="98" y="1756"/>
                  </a:cubicBezTo>
                  <a:cubicBezTo>
                    <a:pt x="107" y="1758"/>
                    <a:pt x="107" y="1758"/>
                    <a:pt x="107" y="1758"/>
                  </a:cubicBezTo>
                  <a:cubicBezTo>
                    <a:pt x="114" y="1761"/>
                    <a:pt x="114" y="1761"/>
                    <a:pt x="114" y="1761"/>
                  </a:cubicBezTo>
                  <a:cubicBezTo>
                    <a:pt x="120" y="1761"/>
                    <a:pt x="120" y="1761"/>
                    <a:pt x="120" y="1761"/>
                  </a:cubicBezTo>
                  <a:cubicBezTo>
                    <a:pt x="124" y="1761"/>
                    <a:pt x="124" y="1761"/>
                    <a:pt x="124" y="1761"/>
                  </a:cubicBezTo>
                  <a:cubicBezTo>
                    <a:pt x="125" y="1759"/>
                    <a:pt x="125" y="1759"/>
                    <a:pt x="125" y="1759"/>
                  </a:cubicBezTo>
                  <a:cubicBezTo>
                    <a:pt x="126" y="1757"/>
                    <a:pt x="126" y="1757"/>
                    <a:pt x="126" y="1757"/>
                  </a:cubicBezTo>
                  <a:cubicBezTo>
                    <a:pt x="127" y="1754"/>
                    <a:pt x="127" y="1754"/>
                    <a:pt x="127" y="1754"/>
                  </a:cubicBezTo>
                  <a:cubicBezTo>
                    <a:pt x="126" y="1744"/>
                    <a:pt x="126" y="1744"/>
                    <a:pt x="126" y="1744"/>
                  </a:cubicBezTo>
                  <a:cubicBezTo>
                    <a:pt x="127" y="1740"/>
                    <a:pt x="127" y="1740"/>
                    <a:pt x="127" y="1740"/>
                  </a:cubicBezTo>
                  <a:cubicBezTo>
                    <a:pt x="128" y="1737"/>
                    <a:pt x="128" y="1737"/>
                    <a:pt x="128" y="1737"/>
                  </a:cubicBezTo>
                  <a:cubicBezTo>
                    <a:pt x="133" y="1732"/>
                    <a:pt x="133" y="1732"/>
                    <a:pt x="133" y="1732"/>
                  </a:cubicBezTo>
                  <a:cubicBezTo>
                    <a:pt x="137" y="1726"/>
                    <a:pt x="137" y="1726"/>
                    <a:pt x="137" y="1726"/>
                  </a:cubicBezTo>
                  <a:cubicBezTo>
                    <a:pt x="142" y="1721"/>
                    <a:pt x="142" y="1721"/>
                    <a:pt x="142" y="1721"/>
                  </a:cubicBezTo>
                  <a:cubicBezTo>
                    <a:pt x="145" y="1721"/>
                    <a:pt x="145" y="1721"/>
                    <a:pt x="145" y="1721"/>
                  </a:cubicBezTo>
                  <a:cubicBezTo>
                    <a:pt x="148" y="1721"/>
                    <a:pt x="148" y="1721"/>
                    <a:pt x="148" y="1721"/>
                  </a:cubicBezTo>
                  <a:cubicBezTo>
                    <a:pt x="154" y="1725"/>
                    <a:pt x="154" y="1725"/>
                    <a:pt x="154" y="1725"/>
                  </a:cubicBezTo>
                  <a:cubicBezTo>
                    <a:pt x="157" y="1726"/>
                    <a:pt x="157" y="1726"/>
                    <a:pt x="157" y="1726"/>
                  </a:cubicBezTo>
                  <a:cubicBezTo>
                    <a:pt x="163" y="1726"/>
                    <a:pt x="163" y="1726"/>
                    <a:pt x="163" y="1726"/>
                  </a:cubicBezTo>
                  <a:cubicBezTo>
                    <a:pt x="170" y="1726"/>
                    <a:pt x="170" y="1726"/>
                    <a:pt x="170" y="1726"/>
                  </a:cubicBezTo>
                  <a:cubicBezTo>
                    <a:pt x="180" y="1724"/>
                    <a:pt x="180" y="1724"/>
                    <a:pt x="180" y="1724"/>
                  </a:cubicBezTo>
                  <a:cubicBezTo>
                    <a:pt x="184" y="1724"/>
                    <a:pt x="184" y="1724"/>
                    <a:pt x="184" y="1724"/>
                  </a:cubicBezTo>
                  <a:cubicBezTo>
                    <a:pt x="188" y="1724"/>
                    <a:pt x="188" y="1724"/>
                    <a:pt x="188" y="1724"/>
                  </a:cubicBezTo>
                  <a:cubicBezTo>
                    <a:pt x="189" y="1726"/>
                    <a:pt x="189" y="1726"/>
                    <a:pt x="189" y="1726"/>
                  </a:cubicBezTo>
                  <a:cubicBezTo>
                    <a:pt x="190" y="1728"/>
                    <a:pt x="190" y="1728"/>
                    <a:pt x="190" y="1728"/>
                  </a:cubicBezTo>
                  <a:cubicBezTo>
                    <a:pt x="190" y="1730"/>
                    <a:pt x="190" y="1730"/>
                    <a:pt x="190" y="1730"/>
                  </a:cubicBezTo>
                  <a:cubicBezTo>
                    <a:pt x="190" y="1733"/>
                    <a:pt x="190" y="1733"/>
                    <a:pt x="190" y="1733"/>
                  </a:cubicBezTo>
                  <a:cubicBezTo>
                    <a:pt x="192" y="1736"/>
                    <a:pt x="192" y="1736"/>
                    <a:pt x="192" y="1736"/>
                  </a:cubicBezTo>
                  <a:cubicBezTo>
                    <a:pt x="195" y="1738"/>
                    <a:pt x="195" y="1738"/>
                    <a:pt x="195" y="1738"/>
                  </a:cubicBezTo>
                  <a:cubicBezTo>
                    <a:pt x="204" y="1740"/>
                    <a:pt x="204" y="1740"/>
                    <a:pt x="204" y="1740"/>
                  </a:cubicBezTo>
                  <a:cubicBezTo>
                    <a:pt x="210" y="1742"/>
                    <a:pt x="210" y="1742"/>
                    <a:pt x="210" y="1742"/>
                  </a:cubicBezTo>
                  <a:cubicBezTo>
                    <a:pt x="212" y="1743"/>
                    <a:pt x="212" y="1743"/>
                    <a:pt x="212" y="1743"/>
                  </a:cubicBezTo>
                  <a:cubicBezTo>
                    <a:pt x="218" y="1752"/>
                    <a:pt x="218" y="1752"/>
                    <a:pt x="218" y="1752"/>
                  </a:cubicBezTo>
                  <a:cubicBezTo>
                    <a:pt x="221" y="1755"/>
                    <a:pt x="221" y="1755"/>
                    <a:pt x="221" y="1755"/>
                  </a:cubicBezTo>
                  <a:cubicBezTo>
                    <a:pt x="227" y="1758"/>
                    <a:pt x="227" y="1758"/>
                    <a:pt x="227" y="1758"/>
                  </a:cubicBezTo>
                  <a:cubicBezTo>
                    <a:pt x="230" y="1758"/>
                    <a:pt x="230" y="1758"/>
                    <a:pt x="230" y="1758"/>
                  </a:cubicBezTo>
                  <a:cubicBezTo>
                    <a:pt x="233" y="1756"/>
                    <a:pt x="233" y="1756"/>
                    <a:pt x="233" y="1756"/>
                  </a:cubicBezTo>
                  <a:cubicBezTo>
                    <a:pt x="233" y="1753"/>
                    <a:pt x="233" y="1753"/>
                    <a:pt x="233" y="1753"/>
                  </a:cubicBezTo>
                  <a:cubicBezTo>
                    <a:pt x="233" y="1750"/>
                    <a:pt x="233" y="1750"/>
                    <a:pt x="233" y="1750"/>
                  </a:cubicBezTo>
                  <a:cubicBezTo>
                    <a:pt x="226" y="1741"/>
                    <a:pt x="226" y="1741"/>
                    <a:pt x="226" y="1741"/>
                  </a:cubicBezTo>
                  <a:cubicBezTo>
                    <a:pt x="224" y="1738"/>
                    <a:pt x="224" y="1738"/>
                    <a:pt x="224" y="1738"/>
                  </a:cubicBezTo>
                  <a:cubicBezTo>
                    <a:pt x="224" y="1734"/>
                    <a:pt x="224" y="1734"/>
                    <a:pt x="224" y="1734"/>
                  </a:cubicBezTo>
                  <a:cubicBezTo>
                    <a:pt x="223" y="1732"/>
                    <a:pt x="223" y="1732"/>
                    <a:pt x="223" y="1732"/>
                  </a:cubicBezTo>
                  <a:cubicBezTo>
                    <a:pt x="224" y="1729"/>
                    <a:pt x="224" y="1729"/>
                    <a:pt x="224" y="1729"/>
                  </a:cubicBezTo>
                  <a:cubicBezTo>
                    <a:pt x="225" y="1726"/>
                    <a:pt x="225" y="1726"/>
                    <a:pt x="225" y="1726"/>
                  </a:cubicBezTo>
                  <a:cubicBezTo>
                    <a:pt x="229" y="1724"/>
                    <a:pt x="229" y="1724"/>
                    <a:pt x="229" y="1724"/>
                  </a:cubicBezTo>
                  <a:cubicBezTo>
                    <a:pt x="232" y="1724"/>
                    <a:pt x="232" y="1724"/>
                    <a:pt x="232" y="1724"/>
                  </a:cubicBezTo>
                  <a:cubicBezTo>
                    <a:pt x="234" y="1724"/>
                    <a:pt x="234" y="1724"/>
                    <a:pt x="234" y="1724"/>
                  </a:cubicBezTo>
                  <a:cubicBezTo>
                    <a:pt x="238" y="1726"/>
                    <a:pt x="238" y="1726"/>
                    <a:pt x="238" y="1726"/>
                  </a:cubicBezTo>
                  <a:cubicBezTo>
                    <a:pt x="240" y="1728"/>
                    <a:pt x="240" y="1728"/>
                    <a:pt x="240" y="1728"/>
                  </a:cubicBezTo>
                  <a:cubicBezTo>
                    <a:pt x="242" y="1729"/>
                    <a:pt x="242" y="1729"/>
                    <a:pt x="242" y="1729"/>
                  </a:cubicBezTo>
                  <a:cubicBezTo>
                    <a:pt x="243" y="1732"/>
                    <a:pt x="243" y="1732"/>
                    <a:pt x="243" y="1732"/>
                  </a:cubicBezTo>
                  <a:cubicBezTo>
                    <a:pt x="243" y="1733"/>
                    <a:pt x="243" y="1733"/>
                    <a:pt x="243" y="1733"/>
                  </a:cubicBezTo>
                  <a:cubicBezTo>
                    <a:pt x="243" y="1735"/>
                    <a:pt x="243" y="1735"/>
                    <a:pt x="243" y="1735"/>
                  </a:cubicBezTo>
                  <a:cubicBezTo>
                    <a:pt x="244" y="1737"/>
                    <a:pt x="244" y="1737"/>
                    <a:pt x="244" y="1737"/>
                  </a:cubicBezTo>
                  <a:cubicBezTo>
                    <a:pt x="246" y="1737"/>
                    <a:pt x="246" y="1737"/>
                    <a:pt x="246" y="1737"/>
                  </a:cubicBezTo>
                  <a:cubicBezTo>
                    <a:pt x="256" y="1739"/>
                    <a:pt x="256" y="1739"/>
                    <a:pt x="256" y="1739"/>
                  </a:cubicBezTo>
                  <a:cubicBezTo>
                    <a:pt x="259" y="1740"/>
                    <a:pt x="259" y="1740"/>
                    <a:pt x="259" y="1740"/>
                  </a:cubicBezTo>
                  <a:cubicBezTo>
                    <a:pt x="260" y="1742"/>
                    <a:pt x="260" y="1742"/>
                    <a:pt x="260" y="1742"/>
                  </a:cubicBezTo>
                  <a:cubicBezTo>
                    <a:pt x="260" y="1745"/>
                    <a:pt x="260" y="1745"/>
                    <a:pt x="260" y="1745"/>
                  </a:cubicBezTo>
                  <a:cubicBezTo>
                    <a:pt x="257" y="1751"/>
                    <a:pt x="257" y="1751"/>
                    <a:pt x="257" y="1751"/>
                  </a:cubicBezTo>
                  <a:cubicBezTo>
                    <a:pt x="256" y="1755"/>
                    <a:pt x="256" y="1755"/>
                    <a:pt x="256" y="1755"/>
                  </a:cubicBezTo>
                  <a:cubicBezTo>
                    <a:pt x="256" y="1758"/>
                    <a:pt x="256" y="1758"/>
                    <a:pt x="256" y="1758"/>
                  </a:cubicBezTo>
                  <a:cubicBezTo>
                    <a:pt x="257" y="1761"/>
                    <a:pt x="257" y="1761"/>
                    <a:pt x="257" y="1761"/>
                  </a:cubicBezTo>
                  <a:cubicBezTo>
                    <a:pt x="261" y="1770"/>
                    <a:pt x="261" y="1770"/>
                    <a:pt x="261" y="1770"/>
                  </a:cubicBezTo>
                  <a:cubicBezTo>
                    <a:pt x="262" y="1773"/>
                    <a:pt x="262" y="1773"/>
                    <a:pt x="262" y="1773"/>
                  </a:cubicBezTo>
                  <a:cubicBezTo>
                    <a:pt x="262" y="1775"/>
                    <a:pt x="262" y="1775"/>
                    <a:pt x="262" y="1775"/>
                  </a:cubicBezTo>
                  <a:cubicBezTo>
                    <a:pt x="261" y="1777"/>
                    <a:pt x="261" y="1777"/>
                    <a:pt x="261" y="1777"/>
                  </a:cubicBezTo>
                  <a:cubicBezTo>
                    <a:pt x="259" y="1779"/>
                    <a:pt x="259" y="1779"/>
                    <a:pt x="259" y="1779"/>
                  </a:cubicBezTo>
                  <a:cubicBezTo>
                    <a:pt x="256" y="1781"/>
                    <a:pt x="256" y="1781"/>
                    <a:pt x="256" y="1781"/>
                  </a:cubicBezTo>
                  <a:cubicBezTo>
                    <a:pt x="252" y="1782"/>
                    <a:pt x="252" y="1782"/>
                    <a:pt x="252" y="1782"/>
                  </a:cubicBezTo>
                  <a:cubicBezTo>
                    <a:pt x="237" y="1782"/>
                    <a:pt x="237" y="1782"/>
                    <a:pt x="237" y="1782"/>
                  </a:cubicBezTo>
                  <a:cubicBezTo>
                    <a:pt x="232" y="1783"/>
                    <a:pt x="232" y="1783"/>
                    <a:pt x="232" y="1783"/>
                  </a:cubicBezTo>
                  <a:cubicBezTo>
                    <a:pt x="229" y="1784"/>
                    <a:pt x="229" y="1784"/>
                    <a:pt x="229" y="1784"/>
                  </a:cubicBezTo>
                  <a:cubicBezTo>
                    <a:pt x="227" y="1785"/>
                    <a:pt x="227" y="1785"/>
                    <a:pt x="227" y="1785"/>
                  </a:cubicBezTo>
                  <a:cubicBezTo>
                    <a:pt x="220" y="1792"/>
                    <a:pt x="220" y="1792"/>
                    <a:pt x="220" y="1792"/>
                  </a:cubicBezTo>
                  <a:cubicBezTo>
                    <a:pt x="214" y="1797"/>
                    <a:pt x="214" y="1797"/>
                    <a:pt x="214" y="1797"/>
                  </a:cubicBezTo>
                  <a:cubicBezTo>
                    <a:pt x="213" y="1799"/>
                    <a:pt x="213" y="1799"/>
                    <a:pt x="213" y="1799"/>
                  </a:cubicBezTo>
                  <a:cubicBezTo>
                    <a:pt x="212" y="1800"/>
                    <a:pt x="212" y="1800"/>
                    <a:pt x="212" y="1800"/>
                  </a:cubicBezTo>
                  <a:cubicBezTo>
                    <a:pt x="214" y="1801"/>
                    <a:pt x="214" y="1801"/>
                    <a:pt x="214" y="1801"/>
                  </a:cubicBezTo>
                  <a:cubicBezTo>
                    <a:pt x="216" y="1802"/>
                    <a:pt x="216" y="1802"/>
                    <a:pt x="216" y="1802"/>
                  </a:cubicBezTo>
                  <a:cubicBezTo>
                    <a:pt x="221" y="1803"/>
                    <a:pt x="221" y="1803"/>
                    <a:pt x="221" y="1803"/>
                  </a:cubicBezTo>
                  <a:cubicBezTo>
                    <a:pt x="223" y="1804"/>
                    <a:pt x="223" y="1804"/>
                    <a:pt x="223" y="1804"/>
                  </a:cubicBezTo>
                  <a:cubicBezTo>
                    <a:pt x="224" y="1806"/>
                    <a:pt x="224" y="1806"/>
                    <a:pt x="224" y="1806"/>
                  </a:cubicBezTo>
                  <a:cubicBezTo>
                    <a:pt x="223" y="1809"/>
                    <a:pt x="223" y="1809"/>
                    <a:pt x="223" y="1809"/>
                  </a:cubicBezTo>
                  <a:cubicBezTo>
                    <a:pt x="221" y="1811"/>
                    <a:pt x="221" y="1811"/>
                    <a:pt x="221" y="1811"/>
                  </a:cubicBezTo>
                  <a:cubicBezTo>
                    <a:pt x="214" y="1821"/>
                    <a:pt x="214" y="1821"/>
                    <a:pt x="214" y="1821"/>
                  </a:cubicBezTo>
                  <a:cubicBezTo>
                    <a:pt x="213" y="1824"/>
                    <a:pt x="213" y="1824"/>
                    <a:pt x="213" y="1824"/>
                  </a:cubicBezTo>
                  <a:cubicBezTo>
                    <a:pt x="212" y="1826"/>
                    <a:pt x="212" y="1826"/>
                    <a:pt x="212" y="1826"/>
                  </a:cubicBezTo>
                  <a:cubicBezTo>
                    <a:pt x="213" y="1828"/>
                    <a:pt x="213" y="1828"/>
                    <a:pt x="213" y="1828"/>
                  </a:cubicBezTo>
                  <a:cubicBezTo>
                    <a:pt x="215" y="1830"/>
                    <a:pt x="215" y="1830"/>
                    <a:pt x="215" y="1830"/>
                  </a:cubicBezTo>
                  <a:cubicBezTo>
                    <a:pt x="219" y="1835"/>
                    <a:pt x="219" y="1835"/>
                    <a:pt x="219" y="1835"/>
                  </a:cubicBezTo>
                  <a:cubicBezTo>
                    <a:pt x="220" y="1837"/>
                    <a:pt x="220" y="1837"/>
                    <a:pt x="220" y="1837"/>
                  </a:cubicBezTo>
                  <a:cubicBezTo>
                    <a:pt x="221" y="1845"/>
                    <a:pt x="221" y="1845"/>
                    <a:pt x="221" y="1845"/>
                  </a:cubicBezTo>
                  <a:cubicBezTo>
                    <a:pt x="221" y="1845"/>
                    <a:pt x="221" y="1845"/>
                    <a:pt x="221" y="1845"/>
                  </a:cubicBezTo>
                  <a:cubicBezTo>
                    <a:pt x="222" y="1847"/>
                    <a:pt x="222" y="1847"/>
                    <a:pt x="222" y="1847"/>
                  </a:cubicBezTo>
                  <a:cubicBezTo>
                    <a:pt x="225" y="1850"/>
                    <a:pt x="225" y="1850"/>
                    <a:pt x="225" y="1850"/>
                  </a:cubicBezTo>
                  <a:cubicBezTo>
                    <a:pt x="227" y="1851"/>
                    <a:pt x="227" y="1851"/>
                    <a:pt x="227" y="1851"/>
                  </a:cubicBezTo>
                  <a:cubicBezTo>
                    <a:pt x="231" y="1853"/>
                    <a:pt x="231" y="1853"/>
                    <a:pt x="231" y="1853"/>
                  </a:cubicBezTo>
                  <a:cubicBezTo>
                    <a:pt x="233" y="1855"/>
                    <a:pt x="233" y="1855"/>
                    <a:pt x="233" y="1855"/>
                  </a:cubicBezTo>
                  <a:cubicBezTo>
                    <a:pt x="233" y="1858"/>
                    <a:pt x="233" y="1858"/>
                    <a:pt x="233" y="1858"/>
                  </a:cubicBezTo>
                  <a:cubicBezTo>
                    <a:pt x="233" y="1863"/>
                    <a:pt x="233" y="1863"/>
                    <a:pt x="233" y="1863"/>
                  </a:cubicBezTo>
                  <a:cubicBezTo>
                    <a:pt x="233" y="1866"/>
                    <a:pt x="233" y="1866"/>
                    <a:pt x="233" y="1866"/>
                  </a:cubicBezTo>
                  <a:cubicBezTo>
                    <a:pt x="233" y="1869"/>
                    <a:pt x="233" y="1869"/>
                    <a:pt x="233" y="1869"/>
                  </a:cubicBezTo>
                  <a:cubicBezTo>
                    <a:pt x="237" y="1876"/>
                    <a:pt x="237" y="1876"/>
                    <a:pt x="237" y="1876"/>
                  </a:cubicBezTo>
                  <a:cubicBezTo>
                    <a:pt x="238" y="1879"/>
                    <a:pt x="238" y="1879"/>
                    <a:pt x="238" y="1879"/>
                  </a:cubicBezTo>
                  <a:cubicBezTo>
                    <a:pt x="238" y="1882"/>
                    <a:pt x="238" y="1882"/>
                    <a:pt x="238" y="1882"/>
                  </a:cubicBezTo>
                  <a:cubicBezTo>
                    <a:pt x="236" y="1883"/>
                    <a:pt x="236" y="1883"/>
                    <a:pt x="236" y="1883"/>
                  </a:cubicBezTo>
                  <a:cubicBezTo>
                    <a:pt x="233" y="1884"/>
                    <a:pt x="233" y="1884"/>
                    <a:pt x="233" y="1884"/>
                  </a:cubicBezTo>
                  <a:cubicBezTo>
                    <a:pt x="230" y="1883"/>
                    <a:pt x="230" y="1883"/>
                    <a:pt x="230" y="1883"/>
                  </a:cubicBezTo>
                  <a:cubicBezTo>
                    <a:pt x="223" y="1880"/>
                    <a:pt x="223" y="1880"/>
                    <a:pt x="223" y="1880"/>
                  </a:cubicBezTo>
                  <a:cubicBezTo>
                    <a:pt x="218" y="1879"/>
                    <a:pt x="218" y="1879"/>
                    <a:pt x="218" y="1879"/>
                  </a:cubicBezTo>
                  <a:cubicBezTo>
                    <a:pt x="214" y="1877"/>
                    <a:pt x="214" y="1877"/>
                    <a:pt x="214" y="1877"/>
                  </a:cubicBezTo>
                  <a:cubicBezTo>
                    <a:pt x="213" y="1875"/>
                    <a:pt x="213" y="1875"/>
                    <a:pt x="213" y="1875"/>
                  </a:cubicBezTo>
                  <a:cubicBezTo>
                    <a:pt x="213" y="1872"/>
                    <a:pt x="213" y="1872"/>
                    <a:pt x="213" y="1872"/>
                  </a:cubicBezTo>
                  <a:cubicBezTo>
                    <a:pt x="214" y="1869"/>
                    <a:pt x="214" y="1869"/>
                    <a:pt x="214" y="1869"/>
                  </a:cubicBezTo>
                  <a:cubicBezTo>
                    <a:pt x="214" y="1866"/>
                    <a:pt x="214" y="1866"/>
                    <a:pt x="214" y="1866"/>
                  </a:cubicBezTo>
                  <a:cubicBezTo>
                    <a:pt x="212" y="1863"/>
                    <a:pt x="212" y="1863"/>
                    <a:pt x="212" y="1863"/>
                  </a:cubicBezTo>
                  <a:cubicBezTo>
                    <a:pt x="207" y="1854"/>
                    <a:pt x="207" y="1854"/>
                    <a:pt x="207" y="1854"/>
                  </a:cubicBezTo>
                  <a:cubicBezTo>
                    <a:pt x="202" y="1844"/>
                    <a:pt x="202" y="1844"/>
                    <a:pt x="202" y="1844"/>
                  </a:cubicBezTo>
                  <a:cubicBezTo>
                    <a:pt x="201" y="1842"/>
                    <a:pt x="201" y="1842"/>
                    <a:pt x="201" y="1842"/>
                  </a:cubicBezTo>
                  <a:cubicBezTo>
                    <a:pt x="199" y="1840"/>
                    <a:pt x="199" y="1840"/>
                    <a:pt x="199" y="1840"/>
                  </a:cubicBezTo>
                  <a:cubicBezTo>
                    <a:pt x="198" y="1840"/>
                    <a:pt x="198" y="1840"/>
                    <a:pt x="198" y="1840"/>
                  </a:cubicBezTo>
                  <a:cubicBezTo>
                    <a:pt x="193" y="1839"/>
                    <a:pt x="193" y="1839"/>
                    <a:pt x="193" y="1839"/>
                  </a:cubicBezTo>
                  <a:cubicBezTo>
                    <a:pt x="191" y="1838"/>
                    <a:pt x="191" y="1838"/>
                    <a:pt x="191" y="1838"/>
                  </a:cubicBezTo>
                  <a:cubicBezTo>
                    <a:pt x="189" y="1837"/>
                    <a:pt x="189" y="1837"/>
                    <a:pt x="189" y="1837"/>
                  </a:cubicBezTo>
                  <a:cubicBezTo>
                    <a:pt x="186" y="1837"/>
                    <a:pt x="186" y="1837"/>
                    <a:pt x="186" y="1837"/>
                  </a:cubicBezTo>
                  <a:cubicBezTo>
                    <a:pt x="183" y="1837"/>
                    <a:pt x="183" y="1837"/>
                    <a:pt x="183" y="1837"/>
                  </a:cubicBezTo>
                  <a:cubicBezTo>
                    <a:pt x="161" y="1842"/>
                    <a:pt x="161" y="1842"/>
                    <a:pt x="161" y="1842"/>
                  </a:cubicBezTo>
                  <a:cubicBezTo>
                    <a:pt x="157" y="1842"/>
                    <a:pt x="157" y="1842"/>
                    <a:pt x="157" y="1842"/>
                  </a:cubicBezTo>
                  <a:cubicBezTo>
                    <a:pt x="147" y="1842"/>
                    <a:pt x="147" y="1842"/>
                    <a:pt x="147" y="1842"/>
                  </a:cubicBezTo>
                  <a:cubicBezTo>
                    <a:pt x="141" y="1842"/>
                    <a:pt x="141" y="1842"/>
                    <a:pt x="141" y="1842"/>
                  </a:cubicBezTo>
                  <a:cubicBezTo>
                    <a:pt x="137" y="1842"/>
                    <a:pt x="137" y="1842"/>
                    <a:pt x="137" y="1842"/>
                  </a:cubicBezTo>
                  <a:cubicBezTo>
                    <a:pt x="134" y="1841"/>
                    <a:pt x="134" y="1841"/>
                    <a:pt x="134" y="1841"/>
                  </a:cubicBezTo>
                  <a:cubicBezTo>
                    <a:pt x="132" y="1839"/>
                    <a:pt x="132" y="1839"/>
                    <a:pt x="132" y="1839"/>
                  </a:cubicBezTo>
                  <a:cubicBezTo>
                    <a:pt x="129" y="1834"/>
                    <a:pt x="129" y="1834"/>
                    <a:pt x="129" y="1834"/>
                  </a:cubicBezTo>
                  <a:cubicBezTo>
                    <a:pt x="127" y="1832"/>
                    <a:pt x="127" y="1832"/>
                    <a:pt x="127" y="1832"/>
                  </a:cubicBezTo>
                  <a:cubicBezTo>
                    <a:pt x="125" y="1831"/>
                    <a:pt x="125" y="1831"/>
                    <a:pt x="125" y="1831"/>
                  </a:cubicBezTo>
                  <a:cubicBezTo>
                    <a:pt x="121" y="1830"/>
                    <a:pt x="121" y="1830"/>
                    <a:pt x="121" y="1830"/>
                  </a:cubicBezTo>
                  <a:cubicBezTo>
                    <a:pt x="110" y="1828"/>
                    <a:pt x="110" y="1828"/>
                    <a:pt x="110" y="1828"/>
                  </a:cubicBezTo>
                  <a:cubicBezTo>
                    <a:pt x="105" y="1826"/>
                    <a:pt x="105" y="1826"/>
                    <a:pt x="105" y="1826"/>
                  </a:cubicBezTo>
                  <a:cubicBezTo>
                    <a:pt x="100" y="1824"/>
                    <a:pt x="100" y="1824"/>
                    <a:pt x="100" y="1824"/>
                  </a:cubicBezTo>
                  <a:cubicBezTo>
                    <a:pt x="98" y="1822"/>
                    <a:pt x="98" y="1822"/>
                    <a:pt x="98" y="1822"/>
                  </a:cubicBezTo>
                  <a:cubicBezTo>
                    <a:pt x="96" y="1821"/>
                    <a:pt x="96" y="1821"/>
                    <a:pt x="96" y="1821"/>
                  </a:cubicBezTo>
                  <a:cubicBezTo>
                    <a:pt x="95" y="1817"/>
                    <a:pt x="95" y="1817"/>
                    <a:pt x="95" y="1817"/>
                  </a:cubicBezTo>
                  <a:cubicBezTo>
                    <a:pt x="93" y="1814"/>
                    <a:pt x="93" y="1814"/>
                    <a:pt x="93" y="1814"/>
                  </a:cubicBezTo>
                  <a:cubicBezTo>
                    <a:pt x="91" y="1805"/>
                    <a:pt x="91" y="1805"/>
                    <a:pt x="91" y="1805"/>
                  </a:cubicBezTo>
                  <a:cubicBezTo>
                    <a:pt x="89" y="1788"/>
                    <a:pt x="89" y="1788"/>
                    <a:pt x="89" y="1788"/>
                  </a:cubicBezTo>
                  <a:cubicBezTo>
                    <a:pt x="88" y="1785"/>
                    <a:pt x="88" y="1785"/>
                    <a:pt x="88" y="1785"/>
                  </a:cubicBezTo>
                  <a:cubicBezTo>
                    <a:pt x="87" y="1783"/>
                    <a:pt x="87" y="1783"/>
                    <a:pt x="87" y="1783"/>
                  </a:cubicBezTo>
                  <a:cubicBezTo>
                    <a:pt x="85" y="1782"/>
                    <a:pt x="85" y="1782"/>
                    <a:pt x="85" y="1782"/>
                  </a:cubicBezTo>
                  <a:cubicBezTo>
                    <a:pt x="84" y="1783"/>
                    <a:pt x="84" y="1783"/>
                    <a:pt x="84" y="1783"/>
                  </a:cubicBezTo>
                  <a:cubicBezTo>
                    <a:pt x="82" y="1783"/>
                    <a:pt x="82" y="1783"/>
                    <a:pt x="82" y="1783"/>
                  </a:cubicBezTo>
                  <a:cubicBezTo>
                    <a:pt x="81" y="1783"/>
                    <a:pt x="81" y="1783"/>
                    <a:pt x="81" y="1783"/>
                  </a:cubicBezTo>
                  <a:cubicBezTo>
                    <a:pt x="78" y="1782"/>
                    <a:pt x="78" y="1782"/>
                    <a:pt x="78" y="1782"/>
                  </a:cubicBezTo>
                  <a:cubicBezTo>
                    <a:pt x="75" y="1778"/>
                    <a:pt x="75" y="1778"/>
                    <a:pt x="75" y="1778"/>
                  </a:cubicBezTo>
                  <a:cubicBezTo>
                    <a:pt x="73" y="1777"/>
                    <a:pt x="73" y="1777"/>
                    <a:pt x="73" y="1777"/>
                  </a:cubicBezTo>
                  <a:cubicBezTo>
                    <a:pt x="71" y="1776"/>
                    <a:pt x="71" y="1776"/>
                    <a:pt x="71" y="1776"/>
                  </a:cubicBezTo>
                  <a:cubicBezTo>
                    <a:pt x="69" y="1776"/>
                    <a:pt x="69" y="1776"/>
                    <a:pt x="69" y="1776"/>
                  </a:cubicBezTo>
                  <a:cubicBezTo>
                    <a:pt x="67" y="1777"/>
                    <a:pt x="67" y="1777"/>
                    <a:pt x="67" y="1777"/>
                  </a:cubicBezTo>
                  <a:cubicBezTo>
                    <a:pt x="66" y="1779"/>
                    <a:pt x="66" y="1779"/>
                    <a:pt x="66" y="1779"/>
                  </a:cubicBezTo>
                  <a:cubicBezTo>
                    <a:pt x="64" y="1783"/>
                    <a:pt x="64" y="1783"/>
                    <a:pt x="64" y="1783"/>
                  </a:cubicBezTo>
                  <a:cubicBezTo>
                    <a:pt x="62" y="1784"/>
                    <a:pt x="62" y="1784"/>
                    <a:pt x="62" y="1784"/>
                  </a:cubicBezTo>
                  <a:cubicBezTo>
                    <a:pt x="58" y="1784"/>
                    <a:pt x="58" y="1784"/>
                    <a:pt x="58" y="1784"/>
                  </a:cubicBezTo>
                  <a:cubicBezTo>
                    <a:pt x="55" y="1786"/>
                    <a:pt x="55" y="1786"/>
                    <a:pt x="55" y="1786"/>
                  </a:cubicBezTo>
                  <a:cubicBezTo>
                    <a:pt x="52" y="1789"/>
                    <a:pt x="52" y="1789"/>
                    <a:pt x="52" y="1789"/>
                  </a:cubicBezTo>
                  <a:cubicBezTo>
                    <a:pt x="52" y="1792"/>
                    <a:pt x="52" y="1792"/>
                    <a:pt x="52" y="1792"/>
                  </a:cubicBezTo>
                  <a:cubicBezTo>
                    <a:pt x="54" y="1795"/>
                    <a:pt x="54" y="1795"/>
                    <a:pt x="54" y="1795"/>
                  </a:cubicBezTo>
                  <a:cubicBezTo>
                    <a:pt x="75" y="1816"/>
                    <a:pt x="75" y="1816"/>
                    <a:pt x="75" y="1816"/>
                  </a:cubicBezTo>
                  <a:cubicBezTo>
                    <a:pt x="78" y="1820"/>
                    <a:pt x="78" y="1820"/>
                    <a:pt x="78" y="1820"/>
                  </a:cubicBezTo>
                  <a:cubicBezTo>
                    <a:pt x="78" y="1822"/>
                    <a:pt x="78" y="1822"/>
                    <a:pt x="78" y="1822"/>
                  </a:cubicBezTo>
                  <a:cubicBezTo>
                    <a:pt x="78" y="1824"/>
                    <a:pt x="78" y="1824"/>
                    <a:pt x="78" y="1824"/>
                  </a:cubicBezTo>
                  <a:cubicBezTo>
                    <a:pt x="76" y="1826"/>
                    <a:pt x="76" y="1826"/>
                    <a:pt x="76" y="1826"/>
                  </a:cubicBezTo>
                  <a:cubicBezTo>
                    <a:pt x="75" y="1829"/>
                    <a:pt x="75" y="1829"/>
                    <a:pt x="75" y="1829"/>
                  </a:cubicBezTo>
                  <a:cubicBezTo>
                    <a:pt x="75" y="1837"/>
                    <a:pt x="75" y="1837"/>
                    <a:pt x="75" y="1837"/>
                  </a:cubicBezTo>
                  <a:cubicBezTo>
                    <a:pt x="75" y="1840"/>
                    <a:pt x="75" y="1840"/>
                    <a:pt x="75" y="1840"/>
                  </a:cubicBezTo>
                  <a:cubicBezTo>
                    <a:pt x="78" y="1843"/>
                    <a:pt x="78" y="1843"/>
                    <a:pt x="78" y="1843"/>
                  </a:cubicBezTo>
                  <a:cubicBezTo>
                    <a:pt x="80" y="1845"/>
                    <a:pt x="80" y="1845"/>
                    <a:pt x="80" y="1845"/>
                  </a:cubicBezTo>
                  <a:cubicBezTo>
                    <a:pt x="81" y="1846"/>
                    <a:pt x="81" y="1846"/>
                    <a:pt x="81" y="1846"/>
                  </a:cubicBezTo>
                  <a:cubicBezTo>
                    <a:pt x="85" y="1850"/>
                    <a:pt x="85" y="1850"/>
                    <a:pt x="85" y="1850"/>
                  </a:cubicBezTo>
                  <a:cubicBezTo>
                    <a:pt x="90" y="1860"/>
                    <a:pt x="90" y="1860"/>
                    <a:pt x="90" y="1860"/>
                  </a:cubicBezTo>
                  <a:cubicBezTo>
                    <a:pt x="92" y="1862"/>
                    <a:pt x="92" y="1862"/>
                    <a:pt x="92" y="1862"/>
                  </a:cubicBezTo>
                  <a:cubicBezTo>
                    <a:pt x="99" y="1869"/>
                    <a:pt x="99" y="1869"/>
                    <a:pt x="99" y="1869"/>
                  </a:cubicBezTo>
                  <a:cubicBezTo>
                    <a:pt x="100" y="1871"/>
                    <a:pt x="100" y="1871"/>
                    <a:pt x="100" y="1871"/>
                  </a:cubicBezTo>
                  <a:cubicBezTo>
                    <a:pt x="102" y="1875"/>
                    <a:pt x="102" y="1875"/>
                    <a:pt x="102" y="1875"/>
                  </a:cubicBezTo>
                  <a:cubicBezTo>
                    <a:pt x="102" y="1879"/>
                    <a:pt x="102" y="1879"/>
                    <a:pt x="102" y="1879"/>
                  </a:cubicBezTo>
                  <a:cubicBezTo>
                    <a:pt x="101" y="1881"/>
                    <a:pt x="101" y="1881"/>
                    <a:pt x="101" y="1881"/>
                  </a:cubicBezTo>
                  <a:cubicBezTo>
                    <a:pt x="99" y="1882"/>
                    <a:pt x="99" y="1882"/>
                    <a:pt x="99" y="1882"/>
                  </a:cubicBezTo>
                  <a:cubicBezTo>
                    <a:pt x="98" y="1883"/>
                    <a:pt x="98" y="1883"/>
                    <a:pt x="98" y="1883"/>
                  </a:cubicBezTo>
                  <a:cubicBezTo>
                    <a:pt x="96" y="1884"/>
                    <a:pt x="96" y="1884"/>
                    <a:pt x="96" y="1884"/>
                  </a:cubicBezTo>
                  <a:cubicBezTo>
                    <a:pt x="96" y="1886"/>
                    <a:pt x="96" y="1886"/>
                    <a:pt x="96" y="1886"/>
                  </a:cubicBezTo>
                  <a:cubicBezTo>
                    <a:pt x="94" y="1889"/>
                    <a:pt x="94" y="1889"/>
                    <a:pt x="94" y="1889"/>
                  </a:cubicBezTo>
                  <a:cubicBezTo>
                    <a:pt x="93" y="1892"/>
                    <a:pt x="93" y="1892"/>
                    <a:pt x="93" y="1892"/>
                  </a:cubicBezTo>
                  <a:cubicBezTo>
                    <a:pt x="92" y="1894"/>
                    <a:pt x="92" y="1894"/>
                    <a:pt x="92" y="1894"/>
                  </a:cubicBezTo>
                  <a:cubicBezTo>
                    <a:pt x="90" y="1896"/>
                    <a:pt x="90" y="1896"/>
                    <a:pt x="90" y="1896"/>
                  </a:cubicBezTo>
                  <a:cubicBezTo>
                    <a:pt x="85" y="1902"/>
                    <a:pt x="85" y="1902"/>
                    <a:pt x="85" y="1902"/>
                  </a:cubicBezTo>
                  <a:cubicBezTo>
                    <a:pt x="84" y="1904"/>
                    <a:pt x="84" y="1904"/>
                    <a:pt x="84" y="1904"/>
                  </a:cubicBezTo>
                  <a:cubicBezTo>
                    <a:pt x="82" y="1909"/>
                    <a:pt x="82" y="1909"/>
                    <a:pt x="82" y="1909"/>
                  </a:cubicBezTo>
                  <a:cubicBezTo>
                    <a:pt x="82" y="1913"/>
                    <a:pt x="82" y="1913"/>
                    <a:pt x="82" y="1913"/>
                  </a:cubicBezTo>
                  <a:cubicBezTo>
                    <a:pt x="84" y="1923"/>
                    <a:pt x="84" y="1923"/>
                    <a:pt x="84" y="1923"/>
                  </a:cubicBezTo>
                  <a:cubicBezTo>
                    <a:pt x="85" y="1928"/>
                    <a:pt x="85" y="1928"/>
                    <a:pt x="85" y="1928"/>
                  </a:cubicBezTo>
                  <a:cubicBezTo>
                    <a:pt x="87" y="1933"/>
                    <a:pt x="87" y="1933"/>
                    <a:pt x="87" y="1933"/>
                  </a:cubicBezTo>
                  <a:cubicBezTo>
                    <a:pt x="90" y="1934"/>
                    <a:pt x="90" y="1934"/>
                    <a:pt x="90" y="1934"/>
                  </a:cubicBezTo>
                  <a:cubicBezTo>
                    <a:pt x="91" y="1933"/>
                    <a:pt x="91" y="1933"/>
                    <a:pt x="91" y="1933"/>
                  </a:cubicBezTo>
                  <a:cubicBezTo>
                    <a:pt x="93" y="1931"/>
                    <a:pt x="93" y="1931"/>
                    <a:pt x="93" y="1931"/>
                  </a:cubicBezTo>
                  <a:cubicBezTo>
                    <a:pt x="94" y="1928"/>
                    <a:pt x="94" y="1928"/>
                    <a:pt x="94" y="1928"/>
                  </a:cubicBezTo>
                  <a:cubicBezTo>
                    <a:pt x="95" y="1925"/>
                    <a:pt x="95" y="1925"/>
                    <a:pt x="95" y="1925"/>
                  </a:cubicBezTo>
                  <a:cubicBezTo>
                    <a:pt x="96" y="1924"/>
                    <a:pt x="96" y="1924"/>
                    <a:pt x="96" y="1924"/>
                  </a:cubicBezTo>
                  <a:cubicBezTo>
                    <a:pt x="96" y="1924"/>
                    <a:pt x="96" y="1924"/>
                    <a:pt x="96" y="1924"/>
                  </a:cubicBezTo>
                  <a:cubicBezTo>
                    <a:pt x="97" y="1924"/>
                    <a:pt x="97" y="1924"/>
                    <a:pt x="97" y="1924"/>
                  </a:cubicBezTo>
                  <a:cubicBezTo>
                    <a:pt x="99" y="1924"/>
                    <a:pt x="99" y="1924"/>
                    <a:pt x="99" y="1924"/>
                  </a:cubicBezTo>
                  <a:cubicBezTo>
                    <a:pt x="100" y="1926"/>
                    <a:pt x="100" y="1926"/>
                    <a:pt x="100" y="1926"/>
                  </a:cubicBezTo>
                  <a:cubicBezTo>
                    <a:pt x="102" y="1927"/>
                    <a:pt x="102" y="1927"/>
                    <a:pt x="102" y="1927"/>
                  </a:cubicBezTo>
                  <a:cubicBezTo>
                    <a:pt x="106" y="1932"/>
                    <a:pt x="106" y="1932"/>
                    <a:pt x="106" y="1932"/>
                  </a:cubicBezTo>
                  <a:cubicBezTo>
                    <a:pt x="110" y="1936"/>
                    <a:pt x="110" y="1936"/>
                    <a:pt x="110" y="1936"/>
                  </a:cubicBezTo>
                  <a:cubicBezTo>
                    <a:pt x="113" y="1937"/>
                    <a:pt x="113" y="1937"/>
                    <a:pt x="113" y="1937"/>
                  </a:cubicBezTo>
                  <a:cubicBezTo>
                    <a:pt x="115" y="1935"/>
                    <a:pt x="115" y="1935"/>
                    <a:pt x="115" y="1935"/>
                  </a:cubicBezTo>
                  <a:cubicBezTo>
                    <a:pt x="116" y="1932"/>
                    <a:pt x="116" y="1932"/>
                    <a:pt x="116" y="1932"/>
                  </a:cubicBezTo>
                  <a:cubicBezTo>
                    <a:pt x="117" y="1929"/>
                    <a:pt x="117" y="1929"/>
                    <a:pt x="117" y="1929"/>
                  </a:cubicBezTo>
                  <a:cubicBezTo>
                    <a:pt x="119" y="1928"/>
                    <a:pt x="119" y="1928"/>
                    <a:pt x="119" y="1928"/>
                  </a:cubicBezTo>
                  <a:cubicBezTo>
                    <a:pt x="120" y="1927"/>
                    <a:pt x="120" y="1927"/>
                    <a:pt x="120" y="1927"/>
                  </a:cubicBezTo>
                  <a:cubicBezTo>
                    <a:pt x="123" y="1928"/>
                    <a:pt x="123" y="1928"/>
                    <a:pt x="123" y="1928"/>
                  </a:cubicBezTo>
                  <a:cubicBezTo>
                    <a:pt x="129" y="1929"/>
                    <a:pt x="129" y="1929"/>
                    <a:pt x="129" y="1929"/>
                  </a:cubicBezTo>
                  <a:cubicBezTo>
                    <a:pt x="133" y="1930"/>
                    <a:pt x="133" y="1930"/>
                    <a:pt x="133" y="1930"/>
                  </a:cubicBezTo>
                  <a:cubicBezTo>
                    <a:pt x="137" y="1930"/>
                    <a:pt x="137" y="1930"/>
                    <a:pt x="137" y="1930"/>
                  </a:cubicBezTo>
                  <a:cubicBezTo>
                    <a:pt x="140" y="1929"/>
                    <a:pt x="140" y="1929"/>
                    <a:pt x="140" y="1929"/>
                  </a:cubicBezTo>
                  <a:cubicBezTo>
                    <a:pt x="143" y="1928"/>
                    <a:pt x="143" y="1928"/>
                    <a:pt x="143" y="1928"/>
                  </a:cubicBezTo>
                  <a:cubicBezTo>
                    <a:pt x="145" y="1925"/>
                    <a:pt x="145" y="1925"/>
                    <a:pt x="145" y="1925"/>
                  </a:cubicBezTo>
                  <a:cubicBezTo>
                    <a:pt x="145" y="1921"/>
                    <a:pt x="145" y="1921"/>
                    <a:pt x="145" y="1921"/>
                  </a:cubicBezTo>
                  <a:cubicBezTo>
                    <a:pt x="143" y="1916"/>
                    <a:pt x="143" y="1916"/>
                    <a:pt x="143" y="1916"/>
                  </a:cubicBezTo>
                  <a:cubicBezTo>
                    <a:pt x="143" y="1913"/>
                    <a:pt x="143" y="1913"/>
                    <a:pt x="143" y="1913"/>
                  </a:cubicBezTo>
                  <a:cubicBezTo>
                    <a:pt x="143" y="1910"/>
                    <a:pt x="143" y="1910"/>
                    <a:pt x="143" y="1910"/>
                  </a:cubicBezTo>
                  <a:cubicBezTo>
                    <a:pt x="142" y="1905"/>
                    <a:pt x="142" y="1905"/>
                    <a:pt x="142" y="1905"/>
                  </a:cubicBezTo>
                  <a:cubicBezTo>
                    <a:pt x="141" y="1903"/>
                    <a:pt x="141" y="1903"/>
                    <a:pt x="141" y="1903"/>
                  </a:cubicBezTo>
                  <a:cubicBezTo>
                    <a:pt x="139" y="1901"/>
                    <a:pt x="139" y="1901"/>
                    <a:pt x="139" y="1901"/>
                  </a:cubicBezTo>
                  <a:cubicBezTo>
                    <a:pt x="137" y="1900"/>
                    <a:pt x="137" y="1900"/>
                    <a:pt x="137" y="1900"/>
                  </a:cubicBezTo>
                  <a:cubicBezTo>
                    <a:pt x="134" y="1898"/>
                    <a:pt x="134" y="1898"/>
                    <a:pt x="134" y="1898"/>
                  </a:cubicBezTo>
                  <a:cubicBezTo>
                    <a:pt x="133" y="1897"/>
                    <a:pt x="133" y="1897"/>
                    <a:pt x="133" y="1897"/>
                  </a:cubicBezTo>
                  <a:cubicBezTo>
                    <a:pt x="133" y="1895"/>
                    <a:pt x="133" y="1895"/>
                    <a:pt x="133" y="1895"/>
                  </a:cubicBezTo>
                  <a:cubicBezTo>
                    <a:pt x="134" y="1894"/>
                    <a:pt x="134" y="1894"/>
                    <a:pt x="134" y="1894"/>
                  </a:cubicBezTo>
                  <a:cubicBezTo>
                    <a:pt x="140" y="1892"/>
                    <a:pt x="140" y="1892"/>
                    <a:pt x="140" y="1892"/>
                  </a:cubicBezTo>
                  <a:cubicBezTo>
                    <a:pt x="142" y="1891"/>
                    <a:pt x="142" y="1891"/>
                    <a:pt x="142" y="1891"/>
                  </a:cubicBezTo>
                  <a:cubicBezTo>
                    <a:pt x="142" y="1890"/>
                    <a:pt x="142" y="1890"/>
                    <a:pt x="142" y="1890"/>
                  </a:cubicBezTo>
                  <a:cubicBezTo>
                    <a:pt x="142" y="1888"/>
                    <a:pt x="142" y="1888"/>
                    <a:pt x="142" y="1888"/>
                  </a:cubicBezTo>
                  <a:cubicBezTo>
                    <a:pt x="142" y="1887"/>
                    <a:pt x="142" y="1887"/>
                    <a:pt x="142" y="1887"/>
                  </a:cubicBezTo>
                  <a:cubicBezTo>
                    <a:pt x="142" y="1885"/>
                    <a:pt x="142" y="1885"/>
                    <a:pt x="142" y="1885"/>
                  </a:cubicBezTo>
                  <a:cubicBezTo>
                    <a:pt x="142" y="1884"/>
                    <a:pt x="142" y="1884"/>
                    <a:pt x="142" y="1884"/>
                  </a:cubicBezTo>
                  <a:cubicBezTo>
                    <a:pt x="143" y="1882"/>
                    <a:pt x="143" y="1882"/>
                    <a:pt x="143" y="1882"/>
                  </a:cubicBezTo>
                  <a:cubicBezTo>
                    <a:pt x="144" y="1880"/>
                    <a:pt x="144" y="1880"/>
                    <a:pt x="144" y="1880"/>
                  </a:cubicBezTo>
                  <a:cubicBezTo>
                    <a:pt x="145" y="1878"/>
                    <a:pt x="145" y="1878"/>
                    <a:pt x="145" y="1878"/>
                  </a:cubicBezTo>
                  <a:cubicBezTo>
                    <a:pt x="146" y="1877"/>
                    <a:pt x="146" y="1877"/>
                    <a:pt x="146" y="1877"/>
                  </a:cubicBezTo>
                  <a:cubicBezTo>
                    <a:pt x="148" y="1877"/>
                    <a:pt x="148" y="1877"/>
                    <a:pt x="148" y="1877"/>
                  </a:cubicBezTo>
                  <a:cubicBezTo>
                    <a:pt x="151" y="1877"/>
                    <a:pt x="151" y="1877"/>
                    <a:pt x="151" y="1877"/>
                  </a:cubicBezTo>
                  <a:cubicBezTo>
                    <a:pt x="151" y="1879"/>
                    <a:pt x="151" y="1879"/>
                    <a:pt x="151" y="1879"/>
                  </a:cubicBezTo>
                  <a:cubicBezTo>
                    <a:pt x="151" y="1882"/>
                    <a:pt x="151" y="1882"/>
                    <a:pt x="151" y="1882"/>
                  </a:cubicBezTo>
                  <a:cubicBezTo>
                    <a:pt x="151" y="1884"/>
                    <a:pt x="151" y="1884"/>
                    <a:pt x="151" y="1884"/>
                  </a:cubicBezTo>
                  <a:cubicBezTo>
                    <a:pt x="151" y="1888"/>
                    <a:pt x="151" y="1888"/>
                    <a:pt x="151" y="1888"/>
                  </a:cubicBezTo>
                  <a:cubicBezTo>
                    <a:pt x="153" y="1890"/>
                    <a:pt x="153" y="1890"/>
                    <a:pt x="153" y="1890"/>
                  </a:cubicBezTo>
                  <a:cubicBezTo>
                    <a:pt x="154" y="1890"/>
                    <a:pt x="154" y="1890"/>
                    <a:pt x="154" y="1890"/>
                  </a:cubicBezTo>
                  <a:cubicBezTo>
                    <a:pt x="162" y="1884"/>
                    <a:pt x="162" y="1884"/>
                    <a:pt x="162" y="1884"/>
                  </a:cubicBezTo>
                  <a:cubicBezTo>
                    <a:pt x="164" y="1883"/>
                    <a:pt x="164" y="1883"/>
                    <a:pt x="164" y="1883"/>
                  </a:cubicBezTo>
                  <a:cubicBezTo>
                    <a:pt x="167" y="1883"/>
                    <a:pt x="167" y="1883"/>
                    <a:pt x="167" y="1883"/>
                  </a:cubicBezTo>
                  <a:cubicBezTo>
                    <a:pt x="170" y="1885"/>
                    <a:pt x="170" y="1885"/>
                    <a:pt x="170" y="1885"/>
                  </a:cubicBezTo>
                  <a:cubicBezTo>
                    <a:pt x="175" y="1892"/>
                    <a:pt x="175" y="1892"/>
                    <a:pt x="175" y="1892"/>
                  </a:cubicBezTo>
                  <a:cubicBezTo>
                    <a:pt x="179" y="1892"/>
                    <a:pt x="179" y="1892"/>
                    <a:pt x="179" y="1892"/>
                  </a:cubicBezTo>
                  <a:cubicBezTo>
                    <a:pt x="186" y="1892"/>
                    <a:pt x="186" y="1892"/>
                    <a:pt x="186" y="1892"/>
                  </a:cubicBezTo>
                  <a:cubicBezTo>
                    <a:pt x="189" y="1892"/>
                    <a:pt x="189" y="1892"/>
                    <a:pt x="189" y="1892"/>
                  </a:cubicBezTo>
                  <a:cubicBezTo>
                    <a:pt x="192" y="1894"/>
                    <a:pt x="192" y="1894"/>
                    <a:pt x="192" y="1894"/>
                  </a:cubicBezTo>
                  <a:cubicBezTo>
                    <a:pt x="197" y="1898"/>
                    <a:pt x="197" y="1898"/>
                    <a:pt x="197" y="1898"/>
                  </a:cubicBezTo>
                  <a:cubicBezTo>
                    <a:pt x="200" y="1899"/>
                    <a:pt x="200" y="1899"/>
                    <a:pt x="200" y="1899"/>
                  </a:cubicBezTo>
                  <a:cubicBezTo>
                    <a:pt x="204" y="1899"/>
                    <a:pt x="204" y="1899"/>
                    <a:pt x="204" y="1899"/>
                  </a:cubicBezTo>
                  <a:cubicBezTo>
                    <a:pt x="207" y="1898"/>
                    <a:pt x="207" y="1898"/>
                    <a:pt x="207" y="1898"/>
                  </a:cubicBezTo>
                  <a:cubicBezTo>
                    <a:pt x="209" y="1898"/>
                    <a:pt x="209" y="1898"/>
                    <a:pt x="209" y="1898"/>
                  </a:cubicBezTo>
                  <a:cubicBezTo>
                    <a:pt x="215" y="1899"/>
                    <a:pt x="215" y="1899"/>
                    <a:pt x="215" y="1899"/>
                  </a:cubicBezTo>
                  <a:cubicBezTo>
                    <a:pt x="221" y="1901"/>
                    <a:pt x="221" y="1901"/>
                    <a:pt x="221" y="1901"/>
                  </a:cubicBezTo>
                  <a:cubicBezTo>
                    <a:pt x="233" y="1900"/>
                    <a:pt x="233" y="1900"/>
                    <a:pt x="233" y="1900"/>
                  </a:cubicBezTo>
                  <a:cubicBezTo>
                    <a:pt x="234" y="1900"/>
                    <a:pt x="234" y="1900"/>
                    <a:pt x="234" y="1900"/>
                  </a:cubicBezTo>
                  <a:cubicBezTo>
                    <a:pt x="236" y="1903"/>
                    <a:pt x="236" y="1903"/>
                    <a:pt x="236" y="1903"/>
                  </a:cubicBezTo>
                  <a:cubicBezTo>
                    <a:pt x="236" y="1906"/>
                    <a:pt x="236" y="1906"/>
                    <a:pt x="236" y="1906"/>
                  </a:cubicBezTo>
                  <a:cubicBezTo>
                    <a:pt x="237" y="1908"/>
                    <a:pt x="237" y="1908"/>
                    <a:pt x="237" y="1908"/>
                  </a:cubicBezTo>
                  <a:cubicBezTo>
                    <a:pt x="240" y="1911"/>
                    <a:pt x="240" y="1911"/>
                    <a:pt x="240" y="1911"/>
                  </a:cubicBezTo>
                  <a:cubicBezTo>
                    <a:pt x="245" y="1914"/>
                    <a:pt x="245" y="1914"/>
                    <a:pt x="245" y="1914"/>
                  </a:cubicBezTo>
                  <a:cubicBezTo>
                    <a:pt x="247" y="1917"/>
                    <a:pt x="247" y="1917"/>
                    <a:pt x="247" y="1917"/>
                  </a:cubicBezTo>
                  <a:cubicBezTo>
                    <a:pt x="248" y="1921"/>
                    <a:pt x="248" y="1921"/>
                    <a:pt x="248" y="1921"/>
                  </a:cubicBezTo>
                  <a:cubicBezTo>
                    <a:pt x="248" y="1925"/>
                    <a:pt x="248" y="1925"/>
                    <a:pt x="248" y="1925"/>
                  </a:cubicBezTo>
                  <a:cubicBezTo>
                    <a:pt x="251" y="1933"/>
                    <a:pt x="251" y="1933"/>
                    <a:pt x="251" y="1933"/>
                  </a:cubicBezTo>
                  <a:cubicBezTo>
                    <a:pt x="252" y="1937"/>
                    <a:pt x="252" y="1937"/>
                    <a:pt x="252" y="1937"/>
                  </a:cubicBezTo>
                  <a:cubicBezTo>
                    <a:pt x="252" y="1946"/>
                    <a:pt x="252" y="1946"/>
                    <a:pt x="252" y="1946"/>
                  </a:cubicBezTo>
                  <a:cubicBezTo>
                    <a:pt x="253" y="1952"/>
                    <a:pt x="253" y="1952"/>
                    <a:pt x="253" y="1952"/>
                  </a:cubicBezTo>
                  <a:cubicBezTo>
                    <a:pt x="255" y="1953"/>
                    <a:pt x="255" y="1953"/>
                    <a:pt x="255" y="1953"/>
                  </a:cubicBezTo>
                  <a:cubicBezTo>
                    <a:pt x="256" y="1953"/>
                    <a:pt x="256" y="1953"/>
                    <a:pt x="256" y="1953"/>
                  </a:cubicBezTo>
                  <a:cubicBezTo>
                    <a:pt x="259" y="1951"/>
                    <a:pt x="259" y="1951"/>
                    <a:pt x="259" y="1951"/>
                  </a:cubicBezTo>
                  <a:cubicBezTo>
                    <a:pt x="261" y="1951"/>
                    <a:pt x="261" y="1951"/>
                    <a:pt x="261" y="1951"/>
                  </a:cubicBezTo>
                  <a:cubicBezTo>
                    <a:pt x="268" y="1952"/>
                    <a:pt x="268" y="1952"/>
                    <a:pt x="268" y="1952"/>
                  </a:cubicBezTo>
                  <a:cubicBezTo>
                    <a:pt x="271" y="1951"/>
                    <a:pt x="271" y="1951"/>
                    <a:pt x="271" y="1951"/>
                  </a:cubicBezTo>
                  <a:cubicBezTo>
                    <a:pt x="273" y="1950"/>
                    <a:pt x="273" y="1950"/>
                    <a:pt x="273" y="1950"/>
                  </a:cubicBezTo>
                  <a:cubicBezTo>
                    <a:pt x="282" y="1943"/>
                    <a:pt x="282" y="1943"/>
                    <a:pt x="282" y="1943"/>
                  </a:cubicBezTo>
                  <a:cubicBezTo>
                    <a:pt x="291" y="1939"/>
                    <a:pt x="291" y="1939"/>
                    <a:pt x="291" y="1939"/>
                  </a:cubicBezTo>
                  <a:cubicBezTo>
                    <a:pt x="295" y="1938"/>
                    <a:pt x="295" y="1938"/>
                    <a:pt x="295" y="1938"/>
                  </a:cubicBezTo>
                  <a:cubicBezTo>
                    <a:pt x="302" y="1939"/>
                    <a:pt x="302" y="1939"/>
                    <a:pt x="302" y="1939"/>
                  </a:cubicBezTo>
                  <a:cubicBezTo>
                    <a:pt x="305" y="1938"/>
                    <a:pt x="305" y="1938"/>
                    <a:pt x="305" y="1938"/>
                  </a:cubicBezTo>
                  <a:cubicBezTo>
                    <a:pt x="306" y="1937"/>
                    <a:pt x="306" y="1937"/>
                    <a:pt x="306" y="1937"/>
                  </a:cubicBezTo>
                  <a:cubicBezTo>
                    <a:pt x="305" y="1933"/>
                    <a:pt x="305" y="1933"/>
                    <a:pt x="305" y="1933"/>
                  </a:cubicBezTo>
                  <a:cubicBezTo>
                    <a:pt x="305" y="1930"/>
                    <a:pt x="305" y="1930"/>
                    <a:pt x="305" y="1930"/>
                  </a:cubicBezTo>
                  <a:cubicBezTo>
                    <a:pt x="306" y="1928"/>
                    <a:pt x="306" y="1928"/>
                    <a:pt x="306" y="1928"/>
                  </a:cubicBezTo>
                  <a:cubicBezTo>
                    <a:pt x="307" y="1926"/>
                    <a:pt x="307" y="1926"/>
                    <a:pt x="307" y="1926"/>
                  </a:cubicBezTo>
                  <a:cubicBezTo>
                    <a:pt x="309" y="1925"/>
                    <a:pt x="309" y="1925"/>
                    <a:pt x="309" y="1925"/>
                  </a:cubicBezTo>
                  <a:cubicBezTo>
                    <a:pt x="312" y="1924"/>
                    <a:pt x="312" y="1924"/>
                    <a:pt x="312" y="1924"/>
                  </a:cubicBezTo>
                  <a:cubicBezTo>
                    <a:pt x="317" y="1923"/>
                    <a:pt x="317" y="1923"/>
                    <a:pt x="317" y="1923"/>
                  </a:cubicBezTo>
                  <a:cubicBezTo>
                    <a:pt x="322" y="1923"/>
                    <a:pt x="322" y="1923"/>
                    <a:pt x="322" y="1923"/>
                  </a:cubicBezTo>
                  <a:cubicBezTo>
                    <a:pt x="324" y="1924"/>
                    <a:pt x="324" y="1924"/>
                    <a:pt x="324" y="1924"/>
                  </a:cubicBezTo>
                  <a:cubicBezTo>
                    <a:pt x="326" y="1926"/>
                    <a:pt x="326" y="1926"/>
                    <a:pt x="326" y="1926"/>
                  </a:cubicBezTo>
                  <a:cubicBezTo>
                    <a:pt x="327" y="1929"/>
                    <a:pt x="327" y="1929"/>
                    <a:pt x="327" y="1929"/>
                  </a:cubicBezTo>
                  <a:cubicBezTo>
                    <a:pt x="329" y="1931"/>
                    <a:pt x="329" y="1931"/>
                    <a:pt x="329" y="1931"/>
                  </a:cubicBezTo>
                  <a:cubicBezTo>
                    <a:pt x="332" y="1930"/>
                    <a:pt x="332" y="1930"/>
                    <a:pt x="332" y="1930"/>
                  </a:cubicBezTo>
                  <a:cubicBezTo>
                    <a:pt x="334" y="1928"/>
                    <a:pt x="334" y="1928"/>
                    <a:pt x="334" y="1928"/>
                  </a:cubicBezTo>
                  <a:cubicBezTo>
                    <a:pt x="335" y="1924"/>
                    <a:pt x="335" y="1924"/>
                    <a:pt x="335" y="1924"/>
                  </a:cubicBezTo>
                  <a:cubicBezTo>
                    <a:pt x="336" y="1920"/>
                    <a:pt x="336" y="1920"/>
                    <a:pt x="336" y="1920"/>
                  </a:cubicBezTo>
                  <a:cubicBezTo>
                    <a:pt x="338" y="1916"/>
                    <a:pt x="338" y="1916"/>
                    <a:pt x="338" y="1916"/>
                  </a:cubicBezTo>
                  <a:cubicBezTo>
                    <a:pt x="341" y="1913"/>
                    <a:pt x="341" y="1913"/>
                    <a:pt x="341" y="1913"/>
                  </a:cubicBezTo>
                  <a:cubicBezTo>
                    <a:pt x="344" y="1912"/>
                    <a:pt x="344" y="1912"/>
                    <a:pt x="344" y="1912"/>
                  </a:cubicBezTo>
                  <a:cubicBezTo>
                    <a:pt x="350" y="1911"/>
                    <a:pt x="350" y="1911"/>
                    <a:pt x="350" y="1911"/>
                  </a:cubicBezTo>
                  <a:cubicBezTo>
                    <a:pt x="353" y="1909"/>
                    <a:pt x="353" y="1909"/>
                    <a:pt x="353" y="1909"/>
                  </a:cubicBezTo>
                  <a:cubicBezTo>
                    <a:pt x="355" y="1908"/>
                    <a:pt x="355" y="1908"/>
                    <a:pt x="355" y="1908"/>
                  </a:cubicBezTo>
                  <a:cubicBezTo>
                    <a:pt x="358" y="1903"/>
                    <a:pt x="358" y="1903"/>
                    <a:pt x="358" y="1903"/>
                  </a:cubicBezTo>
                  <a:cubicBezTo>
                    <a:pt x="362" y="1900"/>
                    <a:pt x="362" y="1900"/>
                    <a:pt x="362" y="1900"/>
                  </a:cubicBezTo>
                  <a:cubicBezTo>
                    <a:pt x="369" y="1896"/>
                    <a:pt x="369" y="1896"/>
                    <a:pt x="369" y="1896"/>
                  </a:cubicBezTo>
                  <a:cubicBezTo>
                    <a:pt x="372" y="1893"/>
                    <a:pt x="372" y="1893"/>
                    <a:pt x="372" y="1893"/>
                  </a:cubicBezTo>
                  <a:cubicBezTo>
                    <a:pt x="373" y="1891"/>
                    <a:pt x="373" y="1891"/>
                    <a:pt x="373" y="1891"/>
                  </a:cubicBezTo>
                  <a:cubicBezTo>
                    <a:pt x="375" y="1888"/>
                    <a:pt x="375" y="1888"/>
                    <a:pt x="375" y="1888"/>
                  </a:cubicBezTo>
                  <a:cubicBezTo>
                    <a:pt x="374" y="1886"/>
                    <a:pt x="374" y="1886"/>
                    <a:pt x="374" y="1886"/>
                  </a:cubicBezTo>
                  <a:cubicBezTo>
                    <a:pt x="373" y="1884"/>
                    <a:pt x="373" y="1884"/>
                    <a:pt x="373" y="1884"/>
                  </a:cubicBezTo>
                  <a:cubicBezTo>
                    <a:pt x="371" y="1882"/>
                    <a:pt x="371" y="1882"/>
                    <a:pt x="371" y="1882"/>
                  </a:cubicBezTo>
                  <a:cubicBezTo>
                    <a:pt x="369" y="1879"/>
                    <a:pt x="369" y="1879"/>
                    <a:pt x="369" y="1879"/>
                  </a:cubicBezTo>
                  <a:cubicBezTo>
                    <a:pt x="368" y="1877"/>
                    <a:pt x="368" y="1877"/>
                    <a:pt x="368" y="1877"/>
                  </a:cubicBezTo>
                  <a:cubicBezTo>
                    <a:pt x="367" y="1874"/>
                    <a:pt x="367" y="1874"/>
                    <a:pt x="367" y="1874"/>
                  </a:cubicBezTo>
                  <a:cubicBezTo>
                    <a:pt x="368" y="1871"/>
                    <a:pt x="368" y="1871"/>
                    <a:pt x="368" y="1871"/>
                  </a:cubicBezTo>
                  <a:cubicBezTo>
                    <a:pt x="370" y="1869"/>
                    <a:pt x="370" y="1869"/>
                    <a:pt x="370" y="1869"/>
                  </a:cubicBezTo>
                  <a:cubicBezTo>
                    <a:pt x="371" y="1867"/>
                    <a:pt x="371" y="1867"/>
                    <a:pt x="371" y="1867"/>
                  </a:cubicBezTo>
                  <a:cubicBezTo>
                    <a:pt x="375" y="1866"/>
                    <a:pt x="375" y="1866"/>
                    <a:pt x="375" y="1866"/>
                  </a:cubicBezTo>
                  <a:cubicBezTo>
                    <a:pt x="377" y="1866"/>
                    <a:pt x="377" y="1866"/>
                    <a:pt x="377" y="1866"/>
                  </a:cubicBezTo>
                  <a:cubicBezTo>
                    <a:pt x="383" y="1868"/>
                    <a:pt x="383" y="1868"/>
                    <a:pt x="383" y="1868"/>
                  </a:cubicBezTo>
                  <a:cubicBezTo>
                    <a:pt x="390" y="1868"/>
                    <a:pt x="390" y="1868"/>
                    <a:pt x="390" y="1868"/>
                  </a:cubicBezTo>
                  <a:cubicBezTo>
                    <a:pt x="393" y="1868"/>
                    <a:pt x="393" y="1868"/>
                    <a:pt x="393" y="1868"/>
                  </a:cubicBezTo>
                  <a:cubicBezTo>
                    <a:pt x="395" y="1869"/>
                    <a:pt x="395" y="1869"/>
                    <a:pt x="395" y="1869"/>
                  </a:cubicBezTo>
                  <a:cubicBezTo>
                    <a:pt x="397" y="1871"/>
                    <a:pt x="397" y="1871"/>
                    <a:pt x="397" y="1871"/>
                  </a:cubicBezTo>
                  <a:cubicBezTo>
                    <a:pt x="399" y="1873"/>
                    <a:pt x="399" y="1873"/>
                    <a:pt x="399" y="1873"/>
                  </a:cubicBezTo>
                  <a:cubicBezTo>
                    <a:pt x="405" y="1874"/>
                    <a:pt x="405" y="1874"/>
                    <a:pt x="405" y="1874"/>
                  </a:cubicBezTo>
                  <a:cubicBezTo>
                    <a:pt x="408" y="1874"/>
                    <a:pt x="408" y="1874"/>
                    <a:pt x="408" y="1874"/>
                  </a:cubicBezTo>
                  <a:cubicBezTo>
                    <a:pt x="411" y="1871"/>
                    <a:pt x="411" y="1871"/>
                    <a:pt x="411" y="1871"/>
                  </a:cubicBezTo>
                  <a:cubicBezTo>
                    <a:pt x="413" y="1868"/>
                    <a:pt x="413" y="1868"/>
                    <a:pt x="413" y="1868"/>
                  </a:cubicBezTo>
                  <a:cubicBezTo>
                    <a:pt x="414" y="1866"/>
                    <a:pt x="414" y="1866"/>
                    <a:pt x="414" y="1866"/>
                  </a:cubicBezTo>
                  <a:cubicBezTo>
                    <a:pt x="415" y="1863"/>
                    <a:pt x="415" y="1863"/>
                    <a:pt x="415" y="1863"/>
                  </a:cubicBezTo>
                  <a:cubicBezTo>
                    <a:pt x="417" y="1861"/>
                    <a:pt x="417" y="1861"/>
                    <a:pt x="417" y="1861"/>
                  </a:cubicBezTo>
                  <a:cubicBezTo>
                    <a:pt x="422" y="1858"/>
                    <a:pt x="422" y="1858"/>
                    <a:pt x="422" y="1858"/>
                  </a:cubicBezTo>
                  <a:cubicBezTo>
                    <a:pt x="423" y="1858"/>
                    <a:pt x="423" y="1858"/>
                    <a:pt x="423" y="1858"/>
                  </a:cubicBezTo>
                  <a:cubicBezTo>
                    <a:pt x="425" y="1858"/>
                    <a:pt x="425" y="1858"/>
                    <a:pt x="425" y="1858"/>
                  </a:cubicBezTo>
                  <a:cubicBezTo>
                    <a:pt x="426" y="1858"/>
                    <a:pt x="426" y="1858"/>
                    <a:pt x="426" y="1858"/>
                  </a:cubicBezTo>
                  <a:cubicBezTo>
                    <a:pt x="427" y="1861"/>
                    <a:pt x="427" y="1861"/>
                    <a:pt x="427" y="1861"/>
                  </a:cubicBezTo>
                  <a:cubicBezTo>
                    <a:pt x="427" y="1863"/>
                    <a:pt x="427" y="1863"/>
                    <a:pt x="427" y="1863"/>
                  </a:cubicBezTo>
                  <a:cubicBezTo>
                    <a:pt x="427" y="1873"/>
                    <a:pt x="427" y="1873"/>
                    <a:pt x="427" y="1873"/>
                  </a:cubicBezTo>
                  <a:cubicBezTo>
                    <a:pt x="426" y="1874"/>
                    <a:pt x="426" y="1874"/>
                    <a:pt x="426" y="1874"/>
                  </a:cubicBezTo>
                  <a:cubicBezTo>
                    <a:pt x="425" y="1876"/>
                    <a:pt x="425" y="1876"/>
                    <a:pt x="425" y="1876"/>
                  </a:cubicBezTo>
                  <a:cubicBezTo>
                    <a:pt x="425" y="1877"/>
                    <a:pt x="425" y="1877"/>
                    <a:pt x="425" y="1877"/>
                  </a:cubicBezTo>
                  <a:cubicBezTo>
                    <a:pt x="418" y="1883"/>
                    <a:pt x="418" y="1883"/>
                    <a:pt x="418" y="1883"/>
                  </a:cubicBezTo>
                  <a:cubicBezTo>
                    <a:pt x="417" y="1885"/>
                    <a:pt x="417" y="1885"/>
                    <a:pt x="417" y="1885"/>
                  </a:cubicBezTo>
                  <a:cubicBezTo>
                    <a:pt x="416" y="1887"/>
                    <a:pt x="416" y="1887"/>
                    <a:pt x="416" y="1887"/>
                  </a:cubicBezTo>
                  <a:cubicBezTo>
                    <a:pt x="416" y="1890"/>
                    <a:pt x="416" y="1890"/>
                    <a:pt x="416" y="1890"/>
                  </a:cubicBezTo>
                  <a:cubicBezTo>
                    <a:pt x="417" y="1898"/>
                    <a:pt x="417" y="1898"/>
                    <a:pt x="417" y="1898"/>
                  </a:cubicBezTo>
                  <a:cubicBezTo>
                    <a:pt x="417" y="1901"/>
                    <a:pt x="417" y="1901"/>
                    <a:pt x="417" y="1901"/>
                  </a:cubicBezTo>
                  <a:cubicBezTo>
                    <a:pt x="418" y="1904"/>
                    <a:pt x="418" y="1904"/>
                    <a:pt x="418" y="1904"/>
                  </a:cubicBezTo>
                  <a:cubicBezTo>
                    <a:pt x="420" y="1905"/>
                    <a:pt x="420" y="1905"/>
                    <a:pt x="420" y="1905"/>
                  </a:cubicBezTo>
                  <a:cubicBezTo>
                    <a:pt x="421" y="1905"/>
                    <a:pt x="421" y="1905"/>
                    <a:pt x="421" y="1905"/>
                  </a:cubicBezTo>
                  <a:cubicBezTo>
                    <a:pt x="423" y="1903"/>
                    <a:pt x="423" y="1903"/>
                    <a:pt x="423" y="1903"/>
                  </a:cubicBezTo>
                  <a:cubicBezTo>
                    <a:pt x="429" y="1895"/>
                    <a:pt x="429" y="1895"/>
                    <a:pt x="429" y="1895"/>
                  </a:cubicBezTo>
                  <a:cubicBezTo>
                    <a:pt x="434" y="1892"/>
                    <a:pt x="434" y="1892"/>
                    <a:pt x="434" y="1892"/>
                  </a:cubicBezTo>
                  <a:cubicBezTo>
                    <a:pt x="437" y="1891"/>
                    <a:pt x="437" y="1891"/>
                    <a:pt x="437" y="1891"/>
                  </a:cubicBezTo>
                  <a:cubicBezTo>
                    <a:pt x="441" y="1891"/>
                    <a:pt x="441" y="1891"/>
                    <a:pt x="441" y="1891"/>
                  </a:cubicBezTo>
                  <a:cubicBezTo>
                    <a:pt x="445" y="1892"/>
                    <a:pt x="445" y="1892"/>
                    <a:pt x="445" y="1892"/>
                  </a:cubicBezTo>
                  <a:cubicBezTo>
                    <a:pt x="446" y="1892"/>
                    <a:pt x="446" y="1892"/>
                    <a:pt x="446" y="1892"/>
                  </a:cubicBezTo>
                  <a:cubicBezTo>
                    <a:pt x="448" y="1892"/>
                    <a:pt x="448" y="1892"/>
                    <a:pt x="448" y="1892"/>
                  </a:cubicBezTo>
                  <a:cubicBezTo>
                    <a:pt x="459" y="1886"/>
                    <a:pt x="459" y="1886"/>
                    <a:pt x="459" y="1886"/>
                  </a:cubicBezTo>
                  <a:cubicBezTo>
                    <a:pt x="475" y="1896"/>
                    <a:pt x="475" y="1896"/>
                    <a:pt x="475" y="1896"/>
                  </a:cubicBezTo>
                  <a:cubicBezTo>
                    <a:pt x="479" y="1905"/>
                    <a:pt x="479" y="1905"/>
                    <a:pt x="479" y="1905"/>
                  </a:cubicBezTo>
                  <a:cubicBezTo>
                    <a:pt x="481" y="1913"/>
                    <a:pt x="481" y="1913"/>
                    <a:pt x="481" y="1913"/>
                  </a:cubicBezTo>
                  <a:cubicBezTo>
                    <a:pt x="481" y="1918"/>
                    <a:pt x="481" y="1918"/>
                    <a:pt x="481" y="1918"/>
                  </a:cubicBezTo>
                  <a:cubicBezTo>
                    <a:pt x="481" y="1922"/>
                    <a:pt x="481" y="1922"/>
                    <a:pt x="481" y="1922"/>
                  </a:cubicBezTo>
                  <a:cubicBezTo>
                    <a:pt x="478" y="1929"/>
                    <a:pt x="478" y="1929"/>
                    <a:pt x="478" y="1929"/>
                  </a:cubicBezTo>
                  <a:cubicBezTo>
                    <a:pt x="476" y="1933"/>
                    <a:pt x="476" y="1933"/>
                    <a:pt x="476" y="1933"/>
                  </a:cubicBezTo>
                  <a:cubicBezTo>
                    <a:pt x="477" y="1937"/>
                    <a:pt x="477" y="1937"/>
                    <a:pt x="477" y="1937"/>
                  </a:cubicBezTo>
                  <a:cubicBezTo>
                    <a:pt x="479" y="1940"/>
                    <a:pt x="479" y="1940"/>
                    <a:pt x="479" y="1940"/>
                  </a:cubicBezTo>
                  <a:cubicBezTo>
                    <a:pt x="483" y="1946"/>
                    <a:pt x="483" y="1946"/>
                    <a:pt x="483" y="1946"/>
                  </a:cubicBezTo>
                  <a:cubicBezTo>
                    <a:pt x="484" y="1949"/>
                    <a:pt x="484" y="1949"/>
                    <a:pt x="484" y="1949"/>
                  </a:cubicBezTo>
                  <a:cubicBezTo>
                    <a:pt x="484" y="1952"/>
                    <a:pt x="484" y="1952"/>
                    <a:pt x="484" y="1952"/>
                  </a:cubicBezTo>
                  <a:cubicBezTo>
                    <a:pt x="482" y="1953"/>
                    <a:pt x="482" y="1953"/>
                    <a:pt x="482" y="1953"/>
                  </a:cubicBezTo>
                  <a:cubicBezTo>
                    <a:pt x="480" y="1954"/>
                    <a:pt x="480" y="1954"/>
                    <a:pt x="480" y="1954"/>
                  </a:cubicBezTo>
                  <a:cubicBezTo>
                    <a:pt x="477" y="1954"/>
                    <a:pt x="477" y="1954"/>
                    <a:pt x="477" y="1954"/>
                  </a:cubicBezTo>
                  <a:cubicBezTo>
                    <a:pt x="471" y="1953"/>
                    <a:pt x="471" y="1953"/>
                    <a:pt x="471" y="1953"/>
                  </a:cubicBezTo>
                  <a:cubicBezTo>
                    <a:pt x="469" y="1953"/>
                    <a:pt x="469" y="1953"/>
                    <a:pt x="469" y="1953"/>
                  </a:cubicBezTo>
                  <a:cubicBezTo>
                    <a:pt x="467" y="1955"/>
                    <a:pt x="467" y="1955"/>
                    <a:pt x="467" y="1955"/>
                  </a:cubicBezTo>
                  <a:cubicBezTo>
                    <a:pt x="467" y="1958"/>
                    <a:pt x="467" y="1958"/>
                    <a:pt x="467" y="1958"/>
                  </a:cubicBezTo>
                  <a:cubicBezTo>
                    <a:pt x="468" y="1962"/>
                    <a:pt x="468" y="1962"/>
                    <a:pt x="468" y="1962"/>
                  </a:cubicBezTo>
                  <a:cubicBezTo>
                    <a:pt x="471" y="1967"/>
                    <a:pt x="471" y="1967"/>
                    <a:pt x="471" y="1967"/>
                  </a:cubicBezTo>
                  <a:cubicBezTo>
                    <a:pt x="473" y="1969"/>
                    <a:pt x="473" y="1969"/>
                    <a:pt x="473" y="1969"/>
                  </a:cubicBezTo>
                  <a:cubicBezTo>
                    <a:pt x="477" y="1969"/>
                    <a:pt x="477" y="1969"/>
                    <a:pt x="477" y="1969"/>
                  </a:cubicBezTo>
                  <a:cubicBezTo>
                    <a:pt x="483" y="1966"/>
                    <a:pt x="483" y="1966"/>
                    <a:pt x="483" y="1966"/>
                  </a:cubicBezTo>
                  <a:cubicBezTo>
                    <a:pt x="486" y="1966"/>
                    <a:pt x="486" y="1966"/>
                    <a:pt x="486" y="1966"/>
                  </a:cubicBezTo>
                  <a:cubicBezTo>
                    <a:pt x="489" y="1966"/>
                    <a:pt x="489" y="1966"/>
                    <a:pt x="489" y="1966"/>
                  </a:cubicBezTo>
                  <a:cubicBezTo>
                    <a:pt x="492" y="1967"/>
                    <a:pt x="492" y="1967"/>
                    <a:pt x="492" y="1967"/>
                  </a:cubicBezTo>
                  <a:cubicBezTo>
                    <a:pt x="494" y="1969"/>
                    <a:pt x="494" y="1969"/>
                    <a:pt x="494" y="1969"/>
                  </a:cubicBezTo>
                  <a:cubicBezTo>
                    <a:pt x="506" y="1983"/>
                    <a:pt x="506" y="1983"/>
                    <a:pt x="506" y="1983"/>
                  </a:cubicBezTo>
                  <a:cubicBezTo>
                    <a:pt x="509" y="1986"/>
                    <a:pt x="509" y="1986"/>
                    <a:pt x="509" y="1986"/>
                  </a:cubicBezTo>
                  <a:cubicBezTo>
                    <a:pt x="512" y="1988"/>
                    <a:pt x="512" y="1988"/>
                    <a:pt x="512" y="1988"/>
                  </a:cubicBezTo>
                  <a:cubicBezTo>
                    <a:pt x="513" y="1988"/>
                    <a:pt x="513" y="1988"/>
                    <a:pt x="513" y="1988"/>
                  </a:cubicBezTo>
                  <a:cubicBezTo>
                    <a:pt x="518" y="1989"/>
                    <a:pt x="518" y="1989"/>
                    <a:pt x="518" y="1989"/>
                  </a:cubicBezTo>
                  <a:cubicBezTo>
                    <a:pt x="522" y="1990"/>
                    <a:pt x="522" y="1990"/>
                    <a:pt x="522" y="1990"/>
                  </a:cubicBezTo>
                  <a:cubicBezTo>
                    <a:pt x="528" y="1992"/>
                    <a:pt x="528" y="1992"/>
                    <a:pt x="528" y="1992"/>
                  </a:cubicBezTo>
                  <a:cubicBezTo>
                    <a:pt x="536" y="1993"/>
                    <a:pt x="536" y="1993"/>
                    <a:pt x="536" y="1993"/>
                  </a:cubicBezTo>
                  <a:cubicBezTo>
                    <a:pt x="539" y="1994"/>
                    <a:pt x="539" y="1994"/>
                    <a:pt x="539" y="1994"/>
                  </a:cubicBezTo>
                  <a:cubicBezTo>
                    <a:pt x="542" y="1993"/>
                    <a:pt x="542" y="1993"/>
                    <a:pt x="542" y="1993"/>
                  </a:cubicBezTo>
                  <a:cubicBezTo>
                    <a:pt x="545" y="1992"/>
                    <a:pt x="545" y="1992"/>
                    <a:pt x="545" y="1992"/>
                  </a:cubicBezTo>
                  <a:cubicBezTo>
                    <a:pt x="549" y="1990"/>
                    <a:pt x="549" y="1990"/>
                    <a:pt x="549" y="1990"/>
                  </a:cubicBezTo>
                  <a:cubicBezTo>
                    <a:pt x="551" y="1989"/>
                    <a:pt x="551" y="1989"/>
                    <a:pt x="551" y="1989"/>
                  </a:cubicBezTo>
                  <a:cubicBezTo>
                    <a:pt x="554" y="1989"/>
                    <a:pt x="554" y="1989"/>
                    <a:pt x="554" y="1989"/>
                  </a:cubicBezTo>
                  <a:cubicBezTo>
                    <a:pt x="556" y="1990"/>
                    <a:pt x="556" y="1990"/>
                    <a:pt x="556" y="1990"/>
                  </a:cubicBezTo>
                  <a:cubicBezTo>
                    <a:pt x="560" y="1992"/>
                    <a:pt x="560" y="1992"/>
                    <a:pt x="560" y="1992"/>
                  </a:cubicBezTo>
                  <a:cubicBezTo>
                    <a:pt x="562" y="1992"/>
                    <a:pt x="562" y="1992"/>
                    <a:pt x="562" y="1992"/>
                  </a:cubicBezTo>
                  <a:cubicBezTo>
                    <a:pt x="563" y="1993"/>
                    <a:pt x="563" y="1993"/>
                    <a:pt x="563" y="1993"/>
                  </a:cubicBezTo>
                  <a:cubicBezTo>
                    <a:pt x="565" y="1992"/>
                    <a:pt x="565" y="1992"/>
                    <a:pt x="565" y="1992"/>
                  </a:cubicBezTo>
                  <a:cubicBezTo>
                    <a:pt x="570" y="1991"/>
                    <a:pt x="570" y="1991"/>
                    <a:pt x="570" y="1991"/>
                  </a:cubicBezTo>
                  <a:cubicBezTo>
                    <a:pt x="572" y="1991"/>
                    <a:pt x="572" y="1991"/>
                    <a:pt x="572" y="1991"/>
                  </a:cubicBezTo>
                  <a:cubicBezTo>
                    <a:pt x="576" y="1992"/>
                    <a:pt x="576" y="1992"/>
                    <a:pt x="576" y="1992"/>
                  </a:cubicBezTo>
                  <a:cubicBezTo>
                    <a:pt x="577" y="1993"/>
                    <a:pt x="577" y="1993"/>
                    <a:pt x="577" y="1993"/>
                  </a:cubicBezTo>
                  <a:cubicBezTo>
                    <a:pt x="578" y="1995"/>
                    <a:pt x="578" y="1995"/>
                    <a:pt x="578" y="1995"/>
                  </a:cubicBezTo>
                  <a:cubicBezTo>
                    <a:pt x="577" y="1999"/>
                    <a:pt x="577" y="1999"/>
                    <a:pt x="577" y="1999"/>
                  </a:cubicBezTo>
                  <a:cubicBezTo>
                    <a:pt x="574" y="2005"/>
                    <a:pt x="574" y="2005"/>
                    <a:pt x="574" y="2005"/>
                  </a:cubicBezTo>
                  <a:cubicBezTo>
                    <a:pt x="574" y="2010"/>
                    <a:pt x="574" y="2010"/>
                    <a:pt x="574" y="2010"/>
                  </a:cubicBezTo>
                  <a:cubicBezTo>
                    <a:pt x="574" y="2014"/>
                    <a:pt x="574" y="2014"/>
                    <a:pt x="574" y="2014"/>
                  </a:cubicBezTo>
                  <a:cubicBezTo>
                    <a:pt x="575" y="2024"/>
                    <a:pt x="575" y="2024"/>
                    <a:pt x="575" y="2024"/>
                  </a:cubicBezTo>
                  <a:cubicBezTo>
                    <a:pt x="575" y="2025"/>
                    <a:pt x="575" y="2025"/>
                    <a:pt x="575" y="2025"/>
                  </a:cubicBezTo>
                  <a:cubicBezTo>
                    <a:pt x="574" y="2029"/>
                    <a:pt x="574" y="2029"/>
                    <a:pt x="574" y="2029"/>
                  </a:cubicBezTo>
                  <a:cubicBezTo>
                    <a:pt x="574" y="2032"/>
                    <a:pt x="574" y="2032"/>
                    <a:pt x="574" y="2032"/>
                  </a:cubicBezTo>
                  <a:cubicBezTo>
                    <a:pt x="573" y="2035"/>
                    <a:pt x="573" y="2035"/>
                    <a:pt x="573" y="2035"/>
                  </a:cubicBezTo>
                  <a:cubicBezTo>
                    <a:pt x="572" y="2040"/>
                    <a:pt x="572" y="2040"/>
                    <a:pt x="572" y="2040"/>
                  </a:cubicBezTo>
                  <a:cubicBezTo>
                    <a:pt x="574" y="2055"/>
                    <a:pt x="574" y="2055"/>
                    <a:pt x="574" y="2055"/>
                  </a:cubicBezTo>
                  <a:cubicBezTo>
                    <a:pt x="573" y="2058"/>
                    <a:pt x="573" y="2058"/>
                    <a:pt x="573" y="2058"/>
                  </a:cubicBezTo>
                  <a:cubicBezTo>
                    <a:pt x="572" y="2059"/>
                    <a:pt x="572" y="2059"/>
                    <a:pt x="572" y="2059"/>
                  </a:cubicBezTo>
                  <a:cubicBezTo>
                    <a:pt x="571" y="2061"/>
                    <a:pt x="571" y="2061"/>
                    <a:pt x="571" y="2061"/>
                  </a:cubicBezTo>
                  <a:cubicBezTo>
                    <a:pt x="570" y="2063"/>
                    <a:pt x="570" y="2063"/>
                    <a:pt x="570" y="2063"/>
                  </a:cubicBezTo>
                  <a:cubicBezTo>
                    <a:pt x="569" y="2065"/>
                    <a:pt x="569" y="2065"/>
                    <a:pt x="569" y="2065"/>
                  </a:cubicBezTo>
                  <a:cubicBezTo>
                    <a:pt x="569" y="2069"/>
                    <a:pt x="569" y="2069"/>
                    <a:pt x="569" y="2069"/>
                  </a:cubicBezTo>
                  <a:cubicBezTo>
                    <a:pt x="571" y="2071"/>
                    <a:pt x="571" y="2071"/>
                    <a:pt x="571" y="2071"/>
                  </a:cubicBezTo>
                  <a:cubicBezTo>
                    <a:pt x="573" y="2074"/>
                    <a:pt x="573" y="2074"/>
                    <a:pt x="573" y="2074"/>
                  </a:cubicBezTo>
                  <a:cubicBezTo>
                    <a:pt x="575" y="2076"/>
                    <a:pt x="575" y="2076"/>
                    <a:pt x="575" y="2076"/>
                  </a:cubicBezTo>
                  <a:cubicBezTo>
                    <a:pt x="577" y="2079"/>
                    <a:pt x="577" y="2079"/>
                    <a:pt x="577" y="2079"/>
                  </a:cubicBezTo>
                  <a:cubicBezTo>
                    <a:pt x="579" y="2083"/>
                    <a:pt x="579" y="2083"/>
                    <a:pt x="579" y="2083"/>
                  </a:cubicBezTo>
                  <a:cubicBezTo>
                    <a:pt x="580" y="2088"/>
                    <a:pt x="580" y="2088"/>
                    <a:pt x="580" y="2088"/>
                  </a:cubicBezTo>
                  <a:cubicBezTo>
                    <a:pt x="583" y="2090"/>
                    <a:pt x="583" y="2090"/>
                    <a:pt x="583" y="2090"/>
                  </a:cubicBezTo>
                  <a:cubicBezTo>
                    <a:pt x="585" y="2090"/>
                    <a:pt x="585" y="2090"/>
                    <a:pt x="585" y="2090"/>
                  </a:cubicBezTo>
                  <a:cubicBezTo>
                    <a:pt x="590" y="2087"/>
                    <a:pt x="590" y="2087"/>
                    <a:pt x="590" y="2087"/>
                  </a:cubicBezTo>
                  <a:cubicBezTo>
                    <a:pt x="592" y="2087"/>
                    <a:pt x="592" y="2087"/>
                    <a:pt x="592" y="2087"/>
                  </a:cubicBezTo>
                  <a:cubicBezTo>
                    <a:pt x="595" y="2087"/>
                    <a:pt x="595" y="2087"/>
                    <a:pt x="595" y="2087"/>
                  </a:cubicBezTo>
                  <a:cubicBezTo>
                    <a:pt x="598" y="2090"/>
                    <a:pt x="598" y="2090"/>
                    <a:pt x="598" y="2090"/>
                  </a:cubicBezTo>
                  <a:cubicBezTo>
                    <a:pt x="600" y="2090"/>
                    <a:pt x="600" y="2090"/>
                    <a:pt x="600" y="2090"/>
                  </a:cubicBezTo>
                  <a:cubicBezTo>
                    <a:pt x="601" y="2091"/>
                    <a:pt x="601" y="2091"/>
                    <a:pt x="601" y="2091"/>
                  </a:cubicBezTo>
                  <a:cubicBezTo>
                    <a:pt x="603" y="2091"/>
                    <a:pt x="603" y="2091"/>
                    <a:pt x="603" y="2091"/>
                  </a:cubicBezTo>
                  <a:cubicBezTo>
                    <a:pt x="605" y="2091"/>
                    <a:pt x="605" y="2091"/>
                    <a:pt x="605" y="2091"/>
                  </a:cubicBezTo>
                  <a:cubicBezTo>
                    <a:pt x="607" y="2091"/>
                    <a:pt x="607" y="2091"/>
                    <a:pt x="607" y="2091"/>
                  </a:cubicBezTo>
                  <a:cubicBezTo>
                    <a:pt x="610" y="2092"/>
                    <a:pt x="610" y="2092"/>
                    <a:pt x="610" y="2092"/>
                  </a:cubicBezTo>
                  <a:cubicBezTo>
                    <a:pt x="624" y="2103"/>
                    <a:pt x="624" y="2103"/>
                    <a:pt x="624" y="2103"/>
                  </a:cubicBezTo>
                  <a:cubicBezTo>
                    <a:pt x="625" y="2103"/>
                    <a:pt x="625" y="2103"/>
                    <a:pt x="625" y="2103"/>
                  </a:cubicBezTo>
                  <a:cubicBezTo>
                    <a:pt x="627" y="2104"/>
                    <a:pt x="627" y="2104"/>
                    <a:pt x="627" y="2104"/>
                  </a:cubicBezTo>
                  <a:cubicBezTo>
                    <a:pt x="630" y="2104"/>
                    <a:pt x="630" y="2104"/>
                    <a:pt x="630" y="2104"/>
                  </a:cubicBezTo>
                  <a:cubicBezTo>
                    <a:pt x="633" y="2103"/>
                    <a:pt x="633" y="2103"/>
                    <a:pt x="633" y="2103"/>
                  </a:cubicBezTo>
                  <a:cubicBezTo>
                    <a:pt x="634" y="2103"/>
                    <a:pt x="634" y="2103"/>
                    <a:pt x="634" y="2103"/>
                  </a:cubicBezTo>
                  <a:cubicBezTo>
                    <a:pt x="636" y="2100"/>
                    <a:pt x="636" y="2100"/>
                    <a:pt x="636" y="2100"/>
                  </a:cubicBezTo>
                  <a:cubicBezTo>
                    <a:pt x="641" y="2095"/>
                    <a:pt x="641" y="2095"/>
                    <a:pt x="641" y="2095"/>
                  </a:cubicBezTo>
                  <a:cubicBezTo>
                    <a:pt x="642" y="2097"/>
                    <a:pt x="642" y="2097"/>
                    <a:pt x="642" y="2097"/>
                  </a:cubicBezTo>
                  <a:cubicBezTo>
                    <a:pt x="644" y="2099"/>
                    <a:pt x="644" y="2099"/>
                    <a:pt x="644" y="2099"/>
                  </a:cubicBezTo>
                  <a:cubicBezTo>
                    <a:pt x="644" y="2101"/>
                    <a:pt x="644" y="2101"/>
                    <a:pt x="644" y="2101"/>
                  </a:cubicBezTo>
                  <a:cubicBezTo>
                    <a:pt x="646" y="2106"/>
                    <a:pt x="646" y="2106"/>
                    <a:pt x="646" y="2106"/>
                  </a:cubicBezTo>
                  <a:cubicBezTo>
                    <a:pt x="646" y="2108"/>
                    <a:pt x="646" y="2108"/>
                    <a:pt x="646" y="2108"/>
                  </a:cubicBezTo>
                  <a:cubicBezTo>
                    <a:pt x="646" y="2112"/>
                    <a:pt x="646" y="2112"/>
                    <a:pt x="646" y="2112"/>
                  </a:cubicBezTo>
                  <a:cubicBezTo>
                    <a:pt x="644" y="2118"/>
                    <a:pt x="644" y="2118"/>
                    <a:pt x="644" y="2118"/>
                  </a:cubicBezTo>
                  <a:cubicBezTo>
                    <a:pt x="644" y="2121"/>
                    <a:pt x="644" y="2121"/>
                    <a:pt x="644" y="2121"/>
                  </a:cubicBezTo>
                  <a:cubicBezTo>
                    <a:pt x="644" y="2124"/>
                    <a:pt x="644" y="2124"/>
                    <a:pt x="644" y="2124"/>
                  </a:cubicBezTo>
                  <a:cubicBezTo>
                    <a:pt x="644" y="2126"/>
                    <a:pt x="644" y="2126"/>
                    <a:pt x="644" y="2126"/>
                  </a:cubicBezTo>
                  <a:cubicBezTo>
                    <a:pt x="644" y="2128"/>
                    <a:pt x="644" y="2128"/>
                    <a:pt x="644" y="2128"/>
                  </a:cubicBezTo>
                  <a:cubicBezTo>
                    <a:pt x="644" y="2130"/>
                    <a:pt x="644" y="2130"/>
                    <a:pt x="644" y="2130"/>
                  </a:cubicBezTo>
                  <a:cubicBezTo>
                    <a:pt x="641" y="2138"/>
                    <a:pt x="641" y="2138"/>
                    <a:pt x="641" y="2138"/>
                  </a:cubicBezTo>
                  <a:cubicBezTo>
                    <a:pt x="640" y="2142"/>
                    <a:pt x="640" y="2142"/>
                    <a:pt x="640" y="2142"/>
                  </a:cubicBezTo>
                  <a:cubicBezTo>
                    <a:pt x="638" y="2145"/>
                    <a:pt x="638" y="2145"/>
                    <a:pt x="638" y="2145"/>
                  </a:cubicBezTo>
                  <a:cubicBezTo>
                    <a:pt x="633" y="2151"/>
                    <a:pt x="633" y="2151"/>
                    <a:pt x="633" y="2151"/>
                  </a:cubicBezTo>
                  <a:cubicBezTo>
                    <a:pt x="630" y="2155"/>
                    <a:pt x="630" y="2155"/>
                    <a:pt x="630" y="2155"/>
                  </a:cubicBezTo>
                  <a:cubicBezTo>
                    <a:pt x="629" y="2158"/>
                    <a:pt x="629" y="2158"/>
                    <a:pt x="629" y="2158"/>
                  </a:cubicBezTo>
                  <a:cubicBezTo>
                    <a:pt x="628" y="2167"/>
                    <a:pt x="628" y="2167"/>
                    <a:pt x="628" y="2167"/>
                  </a:cubicBezTo>
                  <a:cubicBezTo>
                    <a:pt x="627" y="2172"/>
                    <a:pt x="627" y="2172"/>
                    <a:pt x="627" y="2172"/>
                  </a:cubicBezTo>
                  <a:cubicBezTo>
                    <a:pt x="626" y="2177"/>
                    <a:pt x="626" y="2177"/>
                    <a:pt x="626" y="2177"/>
                  </a:cubicBezTo>
                  <a:cubicBezTo>
                    <a:pt x="623" y="2180"/>
                    <a:pt x="623" y="2180"/>
                    <a:pt x="623" y="2180"/>
                  </a:cubicBezTo>
                  <a:cubicBezTo>
                    <a:pt x="621" y="2182"/>
                    <a:pt x="621" y="2182"/>
                    <a:pt x="621" y="2182"/>
                  </a:cubicBezTo>
                  <a:cubicBezTo>
                    <a:pt x="614" y="2185"/>
                    <a:pt x="614" y="2185"/>
                    <a:pt x="614" y="2185"/>
                  </a:cubicBezTo>
                  <a:cubicBezTo>
                    <a:pt x="612" y="2187"/>
                    <a:pt x="612" y="2187"/>
                    <a:pt x="612" y="2187"/>
                  </a:cubicBezTo>
                  <a:cubicBezTo>
                    <a:pt x="610" y="2190"/>
                    <a:pt x="610" y="2190"/>
                    <a:pt x="610" y="2190"/>
                  </a:cubicBezTo>
                  <a:cubicBezTo>
                    <a:pt x="609" y="2193"/>
                    <a:pt x="609" y="2193"/>
                    <a:pt x="609" y="2193"/>
                  </a:cubicBezTo>
                  <a:cubicBezTo>
                    <a:pt x="606" y="2201"/>
                    <a:pt x="606" y="2201"/>
                    <a:pt x="606" y="2201"/>
                  </a:cubicBezTo>
                  <a:cubicBezTo>
                    <a:pt x="606" y="2204"/>
                    <a:pt x="606" y="2204"/>
                    <a:pt x="606" y="2204"/>
                  </a:cubicBezTo>
                  <a:cubicBezTo>
                    <a:pt x="605" y="2206"/>
                    <a:pt x="605" y="2206"/>
                    <a:pt x="605" y="2206"/>
                  </a:cubicBezTo>
                  <a:cubicBezTo>
                    <a:pt x="601" y="2211"/>
                    <a:pt x="601" y="2211"/>
                    <a:pt x="601" y="2211"/>
                  </a:cubicBezTo>
                  <a:cubicBezTo>
                    <a:pt x="592" y="2223"/>
                    <a:pt x="592" y="2223"/>
                    <a:pt x="592" y="2223"/>
                  </a:cubicBezTo>
                  <a:cubicBezTo>
                    <a:pt x="591" y="2227"/>
                    <a:pt x="591" y="2227"/>
                    <a:pt x="591" y="2227"/>
                  </a:cubicBezTo>
                  <a:cubicBezTo>
                    <a:pt x="592" y="2229"/>
                    <a:pt x="592" y="2229"/>
                    <a:pt x="592" y="2229"/>
                  </a:cubicBezTo>
                  <a:cubicBezTo>
                    <a:pt x="592" y="2231"/>
                    <a:pt x="592" y="2231"/>
                    <a:pt x="592" y="2231"/>
                  </a:cubicBezTo>
                  <a:cubicBezTo>
                    <a:pt x="595" y="2232"/>
                    <a:pt x="595" y="2232"/>
                    <a:pt x="595" y="2232"/>
                  </a:cubicBezTo>
                  <a:cubicBezTo>
                    <a:pt x="600" y="2234"/>
                    <a:pt x="600" y="2234"/>
                    <a:pt x="600" y="2234"/>
                  </a:cubicBezTo>
                  <a:cubicBezTo>
                    <a:pt x="604" y="2237"/>
                    <a:pt x="604" y="2237"/>
                    <a:pt x="604" y="2237"/>
                  </a:cubicBezTo>
                  <a:cubicBezTo>
                    <a:pt x="609" y="2244"/>
                    <a:pt x="609" y="2244"/>
                    <a:pt x="609" y="2244"/>
                  </a:cubicBezTo>
                  <a:cubicBezTo>
                    <a:pt x="611" y="2248"/>
                    <a:pt x="611" y="2248"/>
                    <a:pt x="611" y="2248"/>
                  </a:cubicBezTo>
                  <a:cubicBezTo>
                    <a:pt x="611" y="2252"/>
                    <a:pt x="611" y="2252"/>
                    <a:pt x="611" y="2252"/>
                  </a:cubicBezTo>
                  <a:cubicBezTo>
                    <a:pt x="609" y="2253"/>
                    <a:pt x="609" y="2253"/>
                    <a:pt x="609" y="2253"/>
                  </a:cubicBezTo>
                  <a:cubicBezTo>
                    <a:pt x="605" y="2253"/>
                    <a:pt x="605" y="2253"/>
                    <a:pt x="605" y="2253"/>
                  </a:cubicBezTo>
                  <a:cubicBezTo>
                    <a:pt x="600" y="2252"/>
                    <a:pt x="600" y="2252"/>
                    <a:pt x="600" y="2252"/>
                  </a:cubicBezTo>
                  <a:cubicBezTo>
                    <a:pt x="579" y="2237"/>
                    <a:pt x="579" y="2237"/>
                    <a:pt x="579" y="2237"/>
                  </a:cubicBezTo>
                  <a:cubicBezTo>
                    <a:pt x="577" y="2235"/>
                    <a:pt x="577" y="2235"/>
                    <a:pt x="577" y="2235"/>
                  </a:cubicBezTo>
                  <a:cubicBezTo>
                    <a:pt x="574" y="2235"/>
                    <a:pt x="574" y="2235"/>
                    <a:pt x="574" y="2235"/>
                  </a:cubicBezTo>
                  <a:cubicBezTo>
                    <a:pt x="573" y="2235"/>
                    <a:pt x="573" y="2235"/>
                    <a:pt x="573" y="2235"/>
                  </a:cubicBezTo>
                  <a:cubicBezTo>
                    <a:pt x="571" y="2235"/>
                    <a:pt x="571" y="2235"/>
                    <a:pt x="571" y="2235"/>
                  </a:cubicBezTo>
                  <a:cubicBezTo>
                    <a:pt x="568" y="2236"/>
                    <a:pt x="568" y="2236"/>
                    <a:pt x="568" y="2236"/>
                  </a:cubicBezTo>
                  <a:cubicBezTo>
                    <a:pt x="567" y="2237"/>
                    <a:pt x="567" y="2237"/>
                    <a:pt x="567" y="2237"/>
                  </a:cubicBezTo>
                  <a:cubicBezTo>
                    <a:pt x="566" y="2240"/>
                    <a:pt x="566" y="2240"/>
                    <a:pt x="566" y="2240"/>
                  </a:cubicBezTo>
                  <a:cubicBezTo>
                    <a:pt x="566" y="2249"/>
                    <a:pt x="566" y="2249"/>
                    <a:pt x="566" y="2249"/>
                  </a:cubicBezTo>
                  <a:cubicBezTo>
                    <a:pt x="565" y="2251"/>
                    <a:pt x="565" y="2251"/>
                    <a:pt x="565" y="2251"/>
                  </a:cubicBezTo>
                  <a:cubicBezTo>
                    <a:pt x="564" y="2253"/>
                    <a:pt x="564" y="2253"/>
                    <a:pt x="564" y="2253"/>
                  </a:cubicBezTo>
                  <a:cubicBezTo>
                    <a:pt x="561" y="2255"/>
                    <a:pt x="561" y="2255"/>
                    <a:pt x="561" y="2255"/>
                  </a:cubicBezTo>
                  <a:cubicBezTo>
                    <a:pt x="559" y="2256"/>
                    <a:pt x="559" y="2256"/>
                    <a:pt x="559" y="2256"/>
                  </a:cubicBezTo>
                  <a:cubicBezTo>
                    <a:pt x="557" y="2256"/>
                    <a:pt x="557" y="2256"/>
                    <a:pt x="557" y="2256"/>
                  </a:cubicBezTo>
                  <a:cubicBezTo>
                    <a:pt x="554" y="2256"/>
                    <a:pt x="554" y="2256"/>
                    <a:pt x="554" y="2256"/>
                  </a:cubicBezTo>
                  <a:cubicBezTo>
                    <a:pt x="552" y="2256"/>
                    <a:pt x="552" y="2256"/>
                    <a:pt x="552" y="2256"/>
                  </a:cubicBezTo>
                  <a:cubicBezTo>
                    <a:pt x="550" y="2259"/>
                    <a:pt x="550" y="2259"/>
                    <a:pt x="550" y="2259"/>
                  </a:cubicBezTo>
                  <a:cubicBezTo>
                    <a:pt x="548" y="2261"/>
                    <a:pt x="548" y="2261"/>
                    <a:pt x="548" y="2261"/>
                  </a:cubicBezTo>
                  <a:cubicBezTo>
                    <a:pt x="547" y="2261"/>
                    <a:pt x="547" y="2261"/>
                    <a:pt x="547" y="2261"/>
                  </a:cubicBezTo>
                  <a:cubicBezTo>
                    <a:pt x="546" y="2261"/>
                    <a:pt x="546" y="2261"/>
                    <a:pt x="546" y="2261"/>
                  </a:cubicBezTo>
                  <a:cubicBezTo>
                    <a:pt x="543" y="2258"/>
                    <a:pt x="543" y="2258"/>
                    <a:pt x="543" y="2258"/>
                  </a:cubicBezTo>
                  <a:cubicBezTo>
                    <a:pt x="541" y="2256"/>
                    <a:pt x="541" y="2256"/>
                    <a:pt x="541" y="2256"/>
                  </a:cubicBezTo>
                  <a:cubicBezTo>
                    <a:pt x="538" y="2256"/>
                    <a:pt x="538" y="2256"/>
                    <a:pt x="538" y="2256"/>
                  </a:cubicBezTo>
                  <a:cubicBezTo>
                    <a:pt x="536" y="2256"/>
                    <a:pt x="536" y="2256"/>
                    <a:pt x="536" y="2256"/>
                  </a:cubicBezTo>
                  <a:cubicBezTo>
                    <a:pt x="533" y="2256"/>
                    <a:pt x="533" y="2256"/>
                    <a:pt x="533" y="2256"/>
                  </a:cubicBezTo>
                  <a:cubicBezTo>
                    <a:pt x="533" y="2257"/>
                    <a:pt x="533" y="2257"/>
                    <a:pt x="533" y="2257"/>
                  </a:cubicBezTo>
                  <a:cubicBezTo>
                    <a:pt x="532" y="2258"/>
                    <a:pt x="532" y="2258"/>
                    <a:pt x="532" y="2258"/>
                  </a:cubicBezTo>
                  <a:cubicBezTo>
                    <a:pt x="531" y="2261"/>
                    <a:pt x="531" y="2261"/>
                    <a:pt x="531" y="2261"/>
                  </a:cubicBezTo>
                  <a:cubicBezTo>
                    <a:pt x="531" y="2266"/>
                    <a:pt x="531" y="2266"/>
                    <a:pt x="531" y="2266"/>
                  </a:cubicBezTo>
                  <a:cubicBezTo>
                    <a:pt x="534" y="2276"/>
                    <a:pt x="534" y="2276"/>
                    <a:pt x="534" y="2276"/>
                  </a:cubicBezTo>
                  <a:cubicBezTo>
                    <a:pt x="534" y="2279"/>
                    <a:pt x="534" y="2279"/>
                    <a:pt x="534" y="2279"/>
                  </a:cubicBezTo>
                  <a:cubicBezTo>
                    <a:pt x="533" y="2283"/>
                    <a:pt x="533" y="2283"/>
                    <a:pt x="533" y="2283"/>
                  </a:cubicBezTo>
                  <a:cubicBezTo>
                    <a:pt x="531" y="2287"/>
                    <a:pt x="531" y="2287"/>
                    <a:pt x="531" y="2287"/>
                  </a:cubicBezTo>
                  <a:cubicBezTo>
                    <a:pt x="528" y="2291"/>
                    <a:pt x="528" y="2291"/>
                    <a:pt x="528" y="2291"/>
                  </a:cubicBezTo>
                  <a:cubicBezTo>
                    <a:pt x="519" y="2289"/>
                    <a:pt x="519" y="2289"/>
                    <a:pt x="519" y="2289"/>
                  </a:cubicBezTo>
                  <a:cubicBezTo>
                    <a:pt x="521" y="2295"/>
                    <a:pt x="521" y="2295"/>
                    <a:pt x="521" y="2295"/>
                  </a:cubicBezTo>
                  <a:cubicBezTo>
                    <a:pt x="536" y="2319"/>
                    <a:pt x="536" y="2319"/>
                    <a:pt x="536" y="2319"/>
                  </a:cubicBezTo>
                  <a:cubicBezTo>
                    <a:pt x="544" y="2328"/>
                    <a:pt x="544" y="2328"/>
                    <a:pt x="544" y="2328"/>
                  </a:cubicBezTo>
                  <a:cubicBezTo>
                    <a:pt x="562" y="2342"/>
                    <a:pt x="562" y="2342"/>
                    <a:pt x="562" y="2342"/>
                  </a:cubicBezTo>
                  <a:cubicBezTo>
                    <a:pt x="571" y="2345"/>
                    <a:pt x="571" y="2345"/>
                    <a:pt x="571" y="2345"/>
                  </a:cubicBezTo>
                  <a:cubicBezTo>
                    <a:pt x="574" y="2346"/>
                    <a:pt x="574" y="2346"/>
                    <a:pt x="574" y="2346"/>
                  </a:cubicBezTo>
                  <a:cubicBezTo>
                    <a:pt x="578" y="2346"/>
                    <a:pt x="578" y="2346"/>
                    <a:pt x="578" y="2346"/>
                  </a:cubicBezTo>
                  <a:cubicBezTo>
                    <a:pt x="585" y="2346"/>
                    <a:pt x="585" y="2346"/>
                    <a:pt x="585" y="2346"/>
                  </a:cubicBezTo>
                  <a:cubicBezTo>
                    <a:pt x="587" y="2345"/>
                    <a:pt x="587" y="2345"/>
                    <a:pt x="587" y="2345"/>
                  </a:cubicBezTo>
                  <a:cubicBezTo>
                    <a:pt x="591" y="2344"/>
                    <a:pt x="591" y="2344"/>
                    <a:pt x="591" y="2344"/>
                  </a:cubicBezTo>
                  <a:cubicBezTo>
                    <a:pt x="595" y="2343"/>
                    <a:pt x="595" y="2343"/>
                    <a:pt x="595" y="2343"/>
                  </a:cubicBezTo>
                  <a:cubicBezTo>
                    <a:pt x="610" y="2326"/>
                    <a:pt x="610" y="2326"/>
                    <a:pt x="610" y="2326"/>
                  </a:cubicBezTo>
                  <a:cubicBezTo>
                    <a:pt x="613" y="2320"/>
                    <a:pt x="613" y="2320"/>
                    <a:pt x="613" y="2320"/>
                  </a:cubicBezTo>
                  <a:cubicBezTo>
                    <a:pt x="613" y="2314"/>
                    <a:pt x="613" y="2314"/>
                    <a:pt x="613" y="2314"/>
                  </a:cubicBezTo>
                  <a:cubicBezTo>
                    <a:pt x="613" y="2310"/>
                    <a:pt x="613" y="2310"/>
                    <a:pt x="613" y="2310"/>
                  </a:cubicBezTo>
                  <a:cubicBezTo>
                    <a:pt x="614" y="2307"/>
                    <a:pt x="614" y="2307"/>
                    <a:pt x="614" y="2307"/>
                  </a:cubicBezTo>
                  <a:cubicBezTo>
                    <a:pt x="615" y="2304"/>
                    <a:pt x="615" y="2304"/>
                    <a:pt x="615" y="2304"/>
                  </a:cubicBezTo>
                  <a:cubicBezTo>
                    <a:pt x="616" y="2304"/>
                    <a:pt x="616" y="2304"/>
                    <a:pt x="616" y="2304"/>
                  </a:cubicBezTo>
                  <a:cubicBezTo>
                    <a:pt x="618" y="2305"/>
                    <a:pt x="618" y="2305"/>
                    <a:pt x="618" y="2305"/>
                  </a:cubicBezTo>
                  <a:cubicBezTo>
                    <a:pt x="620" y="2308"/>
                    <a:pt x="620" y="2308"/>
                    <a:pt x="620" y="2308"/>
                  </a:cubicBezTo>
                  <a:cubicBezTo>
                    <a:pt x="623" y="2309"/>
                    <a:pt x="623" y="2309"/>
                    <a:pt x="623" y="2309"/>
                  </a:cubicBezTo>
                  <a:cubicBezTo>
                    <a:pt x="626" y="2309"/>
                    <a:pt x="626" y="2309"/>
                    <a:pt x="626" y="2309"/>
                  </a:cubicBezTo>
                  <a:cubicBezTo>
                    <a:pt x="639" y="2298"/>
                    <a:pt x="639" y="2298"/>
                    <a:pt x="639" y="2298"/>
                  </a:cubicBezTo>
                  <a:cubicBezTo>
                    <a:pt x="642" y="2295"/>
                    <a:pt x="642" y="2295"/>
                    <a:pt x="642" y="2295"/>
                  </a:cubicBezTo>
                  <a:cubicBezTo>
                    <a:pt x="643" y="2293"/>
                    <a:pt x="643" y="2293"/>
                    <a:pt x="643" y="2293"/>
                  </a:cubicBezTo>
                  <a:cubicBezTo>
                    <a:pt x="654" y="2266"/>
                    <a:pt x="654" y="2266"/>
                    <a:pt x="654" y="2266"/>
                  </a:cubicBezTo>
                  <a:cubicBezTo>
                    <a:pt x="662" y="2241"/>
                    <a:pt x="662" y="2241"/>
                    <a:pt x="662" y="2241"/>
                  </a:cubicBezTo>
                  <a:cubicBezTo>
                    <a:pt x="664" y="2234"/>
                    <a:pt x="664" y="2234"/>
                    <a:pt x="664" y="2234"/>
                  </a:cubicBezTo>
                  <a:cubicBezTo>
                    <a:pt x="665" y="2230"/>
                    <a:pt x="665" y="2230"/>
                    <a:pt x="665" y="2230"/>
                  </a:cubicBezTo>
                  <a:cubicBezTo>
                    <a:pt x="666" y="2220"/>
                    <a:pt x="666" y="2220"/>
                    <a:pt x="666" y="2220"/>
                  </a:cubicBezTo>
                  <a:cubicBezTo>
                    <a:pt x="667" y="2215"/>
                    <a:pt x="667" y="2215"/>
                    <a:pt x="667" y="2215"/>
                  </a:cubicBezTo>
                  <a:cubicBezTo>
                    <a:pt x="668" y="2212"/>
                    <a:pt x="668" y="2212"/>
                    <a:pt x="668" y="2212"/>
                  </a:cubicBezTo>
                  <a:cubicBezTo>
                    <a:pt x="672" y="2207"/>
                    <a:pt x="672" y="2207"/>
                    <a:pt x="672" y="2207"/>
                  </a:cubicBezTo>
                  <a:cubicBezTo>
                    <a:pt x="674" y="2205"/>
                    <a:pt x="674" y="2205"/>
                    <a:pt x="674" y="2205"/>
                  </a:cubicBezTo>
                  <a:cubicBezTo>
                    <a:pt x="678" y="2203"/>
                    <a:pt x="678" y="2203"/>
                    <a:pt x="678" y="2203"/>
                  </a:cubicBezTo>
                  <a:cubicBezTo>
                    <a:pt x="682" y="2203"/>
                    <a:pt x="682" y="2203"/>
                    <a:pt x="682" y="2203"/>
                  </a:cubicBezTo>
                  <a:cubicBezTo>
                    <a:pt x="686" y="2203"/>
                    <a:pt x="686" y="2203"/>
                    <a:pt x="686" y="2203"/>
                  </a:cubicBezTo>
                  <a:cubicBezTo>
                    <a:pt x="689" y="2201"/>
                    <a:pt x="689" y="2201"/>
                    <a:pt x="689" y="2201"/>
                  </a:cubicBezTo>
                  <a:cubicBezTo>
                    <a:pt x="692" y="2197"/>
                    <a:pt x="692" y="2197"/>
                    <a:pt x="692" y="2197"/>
                  </a:cubicBezTo>
                  <a:cubicBezTo>
                    <a:pt x="695" y="2190"/>
                    <a:pt x="695" y="2190"/>
                    <a:pt x="695" y="2190"/>
                  </a:cubicBezTo>
                  <a:cubicBezTo>
                    <a:pt x="697" y="2189"/>
                    <a:pt x="697" y="2189"/>
                    <a:pt x="697" y="2189"/>
                  </a:cubicBezTo>
                  <a:cubicBezTo>
                    <a:pt x="701" y="2187"/>
                    <a:pt x="701" y="2187"/>
                    <a:pt x="701" y="2187"/>
                  </a:cubicBezTo>
                  <a:cubicBezTo>
                    <a:pt x="715" y="2187"/>
                    <a:pt x="715" y="2187"/>
                    <a:pt x="715" y="2187"/>
                  </a:cubicBezTo>
                  <a:cubicBezTo>
                    <a:pt x="723" y="2184"/>
                    <a:pt x="723" y="2184"/>
                    <a:pt x="723" y="2184"/>
                  </a:cubicBezTo>
                  <a:cubicBezTo>
                    <a:pt x="728" y="2183"/>
                    <a:pt x="728" y="2183"/>
                    <a:pt x="728" y="2183"/>
                  </a:cubicBezTo>
                  <a:cubicBezTo>
                    <a:pt x="744" y="2182"/>
                    <a:pt x="744" y="2182"/>
                    <a:pt x="744" y="2182"/>
                  </a:cubicBezTo>
                  <a:cubicBezTo>
                    <a:pt x="747" y="2184"/>
                    <a:pt x="747" y="2184"/>
                    <a:pt x="747" y="2184"/>
                  </a:cubicBezTo>
                  <a:cubicBezTo>
                    <a:pt x="749" y="2188"/>
                    <a:pt x="749" y="2188"/>
                    <a:pt x="749" y="2188"/>
                  </a:cubicBezTo>
                  <a:cubicBezTo>
                    <a:pt x="750" y="2193"/>
                    <a:pt x="750" y="2193"/>
                    <a:pt x="750" y="2193"/>
                  </a:cubicBezTo>
                  <a:cubicBezTo>
                    <a:pt x="751" y="2197"/>
                    <a:pt x="751" y="2197"/>
                    <a:pt x="751" y="2197"/>
                  </a:cubicBezTo>
                  <a:cubicBezTo>
                    <a:pt x="754" y="2199"/>
                    <a:pt x="754" y="2199"/>
                    <a:pt x="754" y="2199"/>
                  </a:cubicBezTo>
                  <a:cubicBezTo>
                    <a:pt x="758" y="2199"/>
                    <a:pt x="758" y="2199"/>
                    <a:pt x="758" y="2199"/>
                  </a:cubicBezTo>
                  <a:cubicBezTo>
                    <a:pt x="762" y="2196"/>
                    <a:pt x="762" y="2196"/>
                    <a:pt x="762" y="2196"/>
                  </a:cubicBezTo>
                  <a:cubicBezTo>
                    <a:pt x="766" y="2192"/>
                    <a:pt x="766" y="2192"/>
                    <a:pt x="766" y="2192"/>
                  </a:cubicBezTo>
                  <a:cubicBezTo>
                    <a:pt x="766" y="2189"/>
                    <a:pt x="766" y="2189"/>
                    <a:pt x="766" y="2189"/>
                  </a:cubicBezTo>
                  <a:cubicBezTo>
                    <a:pt x="767" y="2186"/>
                    <a:pt x="767" y="2186"/>
                    <a:pt x="767" y="2186"/>
                  </a:cubicBezTo>
                  <a:cubicBezTo>
                    <a:pt x="769" y="2180"/>
                    <a:pt x="769" y="2180"/>
                    <a:pt x="769" y="2180"/>
                  </a:cubicBezTo>
                  <a:cubicBezTo>
                    <a:pt x="771" y="2179"/>
                    <a:pt x="771" y="2179"/>
                    <a:pt x="771" y="2179"/>
                  </a:cubicBezTo>
                  <a:cubicBezTo>
                    <a:pt x="773" y="2178"/>
                    <a:pt x="773" y="2178"/>
                    <a:pt x="773" y="2178"/>
                  </a:cubicBezTo>
                  <a:cubicBezTo>
                    <a:pt x="779" y="2178"/>
                    <a:pt x="779" y="2178"/>
                    <a:pt x="779" y="2178"/>
                  </a:cubicBezTo>
                  <a:cubicBezTo>
                    <a:pt x="787" y="2180"/>
                    <a:pt x="787" y="2180"/>
                    <a:pt x="787" y="2180"/>
                  </a:cubicBezTo>
                  <a:cubicBezTo>
                    <a:pt x="790" y="2181"/>
                    <a:pt x="790" y="2181"/>
                    <a:pt x="790" y="2181"/>
                  </a:cubicBezTo>
                  <a:cubicBezTo>
                    <a:pt x="792" y="2183"/>
                    <a:pt x="792" y="2183"/>
                    <a:pt x="792" y="2183"/>
                  </a:cubicBezTo>
                  <a:cubicBezTo>
                    <a:pt x="793" y="2184"/>
                    <a:pt x="793" y="2184"/>
                    <a:pt x="793" y="2184"/>
                  </a:cubicBezTo>
                  <a:cubicBezTo>
                    <a:pt x="794" y="2186"/>
                    <a:pt x="794" y="2186"/>
                    <a:pt x="794" y="2186"/>
                  </a:cubicBezTo>
                  <a:cubicBezTo>
                    <a:pt x="795" y="2191"/>
                    <a:pt x="795" y="2191"/>
                    <a:pt x="795" y="2191"/>
                  </a:cubicBezTo>
                  <a:cubicBezTo>
                    <a:pt x="796" y="2194"/>
                    <a:pt x="796" y="2194"/>
                    <a:pt x="796" y="2194"/>
                  </a:cubicBezTo>
                  <a:cubicBezTo>
                    <a:pt x="799" y="2195"/>
                    <a:pt x="799" y="2195"/>
                    <a:pt x="799" y="2195"/>
                  </a:cubicBezTo>
                  <a:cubicBezTo>
                    <a:pt x="808" y="2196"/>
                    <a:pt x="808" y="2196"/>
                    <a:pt x="808" y="2196"/>
                  </a:cubicBezTo>
                  <a:cubicBezTo>
                    <a:pt x="812" y="2197"/>
                    <a:pt x="812" y="2197"/>
                    <a:pt x="812" y="2197"/>
                  </a:cubicBezTo>
                  <a:cubicBezTo>
                    <a:pt x="815" y="2200"/>
                    <a:pt x="815" y="2200"/>
                    <a:pt x="815" y="2200"/>
                  </a:cubicBezTo>
                  <a:cubicBezTo>
                    <a:pt x="818" y="2202"/>
                    <a:pt x="818" y="2202"/>
                    <a:pt x="818" y="2202"/>
                  </a:cubicBezTo>
                  <a:cubicBezTo>
                    <a:pt x="823" y="2203"/>
                    <a:pt x="823" y="2203"/>
                    <a:pt x="823" y="2203"/>
                  </a:cubicBezTo>
                  <a:cubicBezTo>
                    <a:pt x="831" y="2201"/>
                    <a:pt x="831" y="2201"/>
                    <a:pt x="831" y="2201"/>
                  </a:cubicBezTo>
                  <a:cubicBezTo>
                    <a:pt x="843" y="2200"/>
                    <a:pt x="843" y="2200"/>
                    <a:pt x="843" y="2200"/>
                  </a:cubicBezTo>
                  <a:cubicBezTo>
                    <a:pt x="848" y="2200"/>
                    <a:pt x="848" y="2200"/>
                    <a:pt x="848" y="2200"/>
                  </a:cubicBezTo>
                  <a:cubicBezTo>
                    <a:pt x="852" y="2198"/>
                    <a:pt x="852" y="2198"/>
                    <a:pt x="852" y="2198"/>
                  </a:cubicBezTo>
                  <a:cubicBezTo>
                    <a:pt x="854" y="2195"/>
                    <a:pt x="854" y="2195"/>
                    <a:pt x="854" y="2195"/>
                  </a:cubicBezTo>
                  <a:cubicBezTo>
                    <a:pt x="863" y="2184"/>
                    <a:pt x="863" y="2184"/>
                    <a:pt x="863" y="2184"/>
                  </a:cubicBezTo>
                  <a:cubicBezTo>
                    <a:pt x="876" y="2166"/>
                    <a:pt x="876" y="2166"/>
                    <a:pt x="876" y="2166"/>
                  </a:cubicBezTo>
                  <a:cubicBezTo>
                    <a:pt x="880" y="2162"/>
                    <a:pt x="880" y="2162"/>
                    <a:pt x="880" y="2162"/>
                  </a:cubicBezTo>
                  <a:cubicBezTo>
                    <a:pt x="884" y="2161"/>
                    <a:pt x="884" y="2161"/>
                    <a:pt x="884" y="2161"/>
                  </a:cubicBezTo>
                  <a:cubicBezTo>
                    <a:pt x="889" y="2162"/>
                    <a:pt x="889" y="2162"/>
                    <a:pt x="889" y="2162"/>
                  </a:cubicBezTo>
                  <a:cubicBezTo>
                    <a:pt x="893" y="2166"/>
                    <a:pt x="893" y="2166"/>
                    <a:pt x="893" y="2166"/>
                  </a:cubicBezTo>
                  <a:cubicBezTo>
                    <a:pt x="895" y="2169"/>
                    <a:pt x="895" y="2169"/>
                    <a:pt x="895" y="2169"/>
                  </a:cubicBezTo>
                  <a:cubicBezTo>
                    <a:pt x="898" y="2170"/>
                    <a:pt x="898" y="2170"/>
                    <a:pt x="898" y="2170"/>
                  </a:cubicBezTo>
                  <a:cubicBezTo>
                    <a:pt x="902" y="2169"/>
                    <a:pt x="902" y="2169"/>
                    <a:pt x="902" y="2169"/>
                  </a:cubicBezTo>
                  <a:cubicBezTo>
                    <a:pt x="907" y="2165"/>
                    <a:pt x="907" y="2165"/>
                    <a:pt x="907" y="2165"/>
                  </a:cubicBezTo>
                  <a:cubicBezTo>
                    <a:pt x="915" y="2155"/>
                    <a:pt x="915" y="2155"/>
                    <a:pt x="915" y="2155"/>
                  </a:cubicBezTo>
                  <a:cubicBezTo>
                    <a:pt x="922" y="2149"/>
                    <a:pt x="922" y="2149"/>
                    <a:pt x="922" y="2149"/>
                  </a:cubicBezTo>
                  <a:cubicBezTo>
                    <a:pt x="925" y="2145"/>
                    <a:pt x="925" y="2145"/>
                    <a:pt x="925" y="2145"/>
                  </a:cubicBezTo>
                  <a:cubicBezTo>
                    <a:pt x="928" y="2142"/>
                    <a:pt x="928" y="2142"/>
                    <a:pt x="928" y="2142"/>
                  </a:cubicBezTo>
                  <a:cubicBezTo>
                    <a:pt x="940" y="2137"/>
                    <a:pt x="940" y="2137"/>
                    <a:pt x="940" y="2137"/>
                  </a:cubicBezTo>
                  <a:cubicBezTo>
                    <a:pt x="942" y="2132"/>
                    <a:pt x="942" y="2132"/>
                    <a:pt x="942" y="2132"/>
                  </a:cubicBezTo>
                  <a:cubicBezTo>
                    <a:pt x="942" y="2128"/>
                    <a:pt x="942" y="2128"/>
                    <a:pt x="942" y="2128"/>
                  </a:cubicBezTo>
                  <a:cubicBezTo>
                    <a:pt x="942" y="2124"/>
                    <a:pt x="942" y="2124"/>
                    <a:pt x="942" y="2124"/>
                  </a:cubicBezTo>
                  <a:cubicBezTo>
                    <a:pt x="942" y="2122"/>
                    <a:pt x="942" y="2122"/>
                    <a:pt x="942" y="2122"/>
                  </a:cubicBezTo>
                  <a:cubicBezTo>
                    <a:pt x="942" y="2119"/>
                    <a:pt x="942" y="2119"/>
                    <a:pt x="942" y="2119"/>
                  </a:cubicBezTo>
                  <a:cubicBezTo>
                    <a:pt x="946" y="2111"/>
                    <a:pt x="946" y="2111"/>
                    <a:pt x="946" y="2111"/>
                  </a:cubicBezTo>
                  <a:cubicBezTo>
                    <a:pt x="947" y="2108"/>
                    <a:pt x="947" y="2108"/>
                    <a:pt x="947" y="2108"/>
                  </a:cubicBezTo>
                  <a:cubicBezTo>
                    <a:pt x="947" y="2101"/>
                    <a:pt x="947" y="2101"/>
                    <a:pt x="947" y="2101"/>
                  </a:cubicBezTo>
                  <a:cubicBezTo>
                    <a:pt x="949" y="2099"/>
                    <a:pt x="949" y="2099"/>
                    <a:pt x="949" y="2099"/>
                  </a:cubicBezTo>
                  <a:cubicBezTo>
                    <a:pt x="950" y="2097"/>
                    <a:pt x="950" y="2097"/>
                    <a:pt x="950" y="2097"/>
                  </a:cubicBezTo>
                  <a:cubicBezTo>
                    <a:pt x="952" y="2095"/>
                    <a:pt x="952" y="2095"/>
                    <a:pt x="952" y="2095"/>
                  </a:cubicBezTo>
                  <a:cubicBezTo>
                    <a:pt x="958" y="2093"/>
                    <a:pt x="958" y="2093"/>
                    <a:pt x="958" y="2093"/>
                  </a:cubicBezTo>
                  <a:cubicBezTo>
                    <a:pt x="966" y="2093"/>
                    <a:pt x="966" y="2093"/>
                    <a:pt x="966" y="2093"/>
                  </a:cubicBezTo>
                  <a:cubicBezTo>
                    <a:pt x="971" y="2093"/>
                    <a:pt x="971" y="2093"/>
                    <a:pt x="971" y="2093"/>
                  </a:cubicBezTo>
                  <a:cubicBezTo>
                    <a:pt x="977" y="2094"/>
                    <a:pt x="977" y="2094"/>
                    <a:pt x="977" y="2094"/>
                  </a:cubicBezTo>
                  <a:cubicBezTo>
                    <a:pt x="981" y="2096"/>
                    <a:pt x="981" y="2096"/>
                    <a:pt x="981" y="2096"/>
                  </a:cubicBezTo>
                  <a:cubicBezTo>
                    <a:pt x="984" y="2100"/>
                    <a:pt x="984" y="2100"/>
                    <a:pt x="984" y="2100"/>
                  </a:cubicBezTo>
                  <a:cubicBezTo>
                    <a:pt x="988" y="2105"/>
                    <a:pt x="988" y="2105"/>
                    <a:pt x="988" y="2105"/>
                  </a:cubicBezTo>
                  <a:cubicBezTo>
                    <a:pt x="990" y="2111"/>
                    <a:pt x="990" y="2111"/>
                    <a:pt x="990" y="2111"/>
                  </a:cubicBezTo>
                  <a:cubicBezTo>
                    <a:pt x="993" y="2115"/>
                    <a:pt x="993" y="2115"/>
                    <a:pt x="993" y="2115"/>
                  </a:cubicBezTo>
                  <a:cubicBezTo>
                    <a:pt x="997" y="2117"/>
                    <a:pt x="997" y="2117"/>
                    <a:pt x="997" y="2117"/>
                  </a:cubicBezTo>
                  <a:cubicBezTo>
                    <a:pt x="1002" y="2118"/>
                    <a:pt x="1002" y="2118"/>
                    <a:pt x="1002" y="2118"/>
                  </a:cubicBezTo>
                  <a:cubicBezTo>
                    <a:pt x="1026" y="2114"/>
                    <a:pt x="1026" y="2114"/>
                    <a:pt x="1026" y="2114"/>
                  </a:cubicBezTo>
                  <a:cubicBezTo>
                    <a:pt x="1031" y="2115"/>
                    <a:pt x="1031" y="2115"/>
                    <a:pt x="1031" y="2115"/>
                  </a:cubicBezTo>
                  <a:cubicBezTo>
                    <a:pt x="1034" y="2117"/>
                    <a:pt x="1034" y="2117"/>
                    <a:pt x="1034" y="2117"/>
                  </a:cubicBezTo>
                  <a:cubicBezTo>
                    <a:pt x="1034" y="2123"/>
                    <a:pt x="1034" y="2123"/>
                    <a:pt x="1034" y="2123"/>
                  </a:cubicBezTo>
                  <a:cubicBezTo>
                    <a:pt x="1034" y="2127"/>
                    <a:pt x="1034" y="2127"/>
                    <a:pt x="1034" y="2127"/>
                  </a:cubicBezTo>
                  <a:cubicBezTo>
                    <a:pt x="1033" y="2130"/>
                    <a:pt x="1033" y="2130"/>
                    <a:pt x="1033" y="2130"/>
                  </a:cubicBezTo>
                  <a:cubicBezTo>
                    <a:pt x="1034" y="2132"/>
                    <a:pt x="1034" y="2132"/>
                    <a:pt x="1034" y="2132"/>
                  </a:cubicBezTo>
                  <a:cubicBezTo>
                    <a:pt x="1036" y="2135"/>
                    <a:pt x="1036" y="2135"/>
                    <a:pt x="1036" y="2135"/>
                  </a:cubicBezTo>
                  <a:cubicBezTo>
                    <a:pt x="1044" y="2140"/>
                    <a:pt x="1044" y="2140"/>
                    <a:pt x="1044" y="2140"/>
                  </a:cubicBezTo>
                  <a:cubicBezTo>
                    <a:pt x="1049" y="2140"/>
                    <a:pt x="1049" y="2140"/>
                    <a:pt x="1049" y="2140"/>
                  </a:cubicBezTo>
                  <a:cubicBezTo>
                    <a:pt x="1055" y="2140"/>
                    <a:pt x="1055" y="2140"/>
                    <a:pt x="1055" y="2140"/>
                  </a:cubicBezTo>
                  <a:cubicBezTo>
                    <a:pt x="1059" y="2142"/>
                    <a:pt x="1059" y="2142"/>
                    <a:pt x="1059" y="2142"/>
                  </a:cubicBezTo>
                  <a:cubicBezTo>
                    <a:pt x="1063" y="2142"/>
                    <a:pt x="1063" y="2142"/>
                    <a:pt x="1063" y="2142"/>
                  </a:cubicBezTo>
                  <a:cubicBezTo>
                    <a:pt x="1066" y="2141"/>
                    <a:pt x="1066" y="2141"/>
                    <a:pt x="1066" y="2141"/>
                  </a:cubicBezTo>
                  <a:cubicBezTo>
                    <a:pt x="1068" y="2137"/>
                    <a:pt x="1068" y="2137"/>
                    <a:pt x="1068" y="2137"/>
                  </a:cubicBezTo>
                  <a:cubicBezTo>
                    <a:pt x="1068" y="2134"/>
                    <a:pt x="1068" y="2134"/>
                    <a:pt x="1068" y="2134"/>
                  </a:cubicBezTo>
                  <a:cubicBezTo>
                    <a:pt x="1067" y="2131"/>
                    <a:pt x="1067" y="2131"/>
                    <a:pt x="1067" y="2131"/>
                  </a:cubicBezTo>
                  <a:cubicBezTo>
                    <a:pt x="1065" y="2130"/>
                    <a:pt x="1065" y="2130"/>
                    <a:pt x="1065" y="2130"/>
                  </a:cubicBezTo>
                  <a:cubicBezTo>
                    <a:pt x="1063" y="2128"/>
                    <a:pt x="1063" y="2128"/>
                    <a:pt x="1063" y="2128"/>
                  </a:cubicBezTo>
                  <a:cubicBezTo>
                    <a:pt x="1060" y="2127"/>
                    <a:pt x="1060" y="2127"/>
                    <a:pt x="1060" y="2127"/>
                  </a:cubicBezTo>
                  <a:cubicBezTo>
                    <a:pt x="1058" y="2125"/>
                    <a:pt x="1058" y="2125"/>
                    <a:pt x="1058" y="2125"/>
                  </a:cubicBezTo>
                  <a:cubicBezTo>
                    <a:pt x="1056" y="2123"/>
                    <a:pt x="1056" y="2123"/>
                    <a:pt x="1056" y="2123"/>
                  </a:cubicBezTo>
                  <a:cubicBezTo>
                    <a:pt x="1056" y="2120"/>
                    <a:pt x="1056" y="2120"/>
                    <a:pt x="1056" y="2120"/>
                  </a:cubicBezTo>
                  <a:cubicBezTo>
                    <a:pt x="1056" y="2117"/>
                    <a:pt x="1056" y="2117"/>
                    <a:pt x="1056" y="2117"/>
                  </a:cubicBezTo>
                  <a:cubicBezTo>
                    <a:pt x="1057" y="2114"/>
                    <a:pt x="1057" y="2114"/>
                    <a:pt x="1057" y="2114"/>
                  </a:cubicBezTo>
                  <a:cubicBezTo>
                    <a:pt x="1060" y="2112"/>
                    <a:pt x="1060" y="2112"/>
                    <a:pt x="1060" y="2112"/>
                  </a:cubicBezTo>
                  <a:cubicBezTo>
                    <a:pt x="1064" y="2112"/>
                    <a:pt x="1064" y="2112"/>
                    <a:pt x="1064" y="2112"/>
                  </a:cubicBezTo>
                  <a:cubicBezTo>
                    <a:pt x="1067" y="2114"/>
                    <a:pt x="1067" y="2114"/>
                    <a:pt x="1067" y="2114"/>
                  </a:cubicBezTo>
                  <a:cubicBezTo>
                    <a:pt x="1071" y="2115"/>
                    <a:pt x="1071" y="2115"/>
                    <a:pt x="1071" y="2115"/>
                  </a:cubicBezTo>
                  <a:cubicBezTo>
                    <a:pt x="1078" y="2114"/>
                    <a:pt x="1078" y="2114"/>
                    <a:pt x="1078" y="2114"/>
                  </a:cubicBezTo>
                  <a:cubicBezTo>
                    <a:pt x="1097" y="2107"/>
                    <a:pt x="1097" y="2107"/>
                    <a:pt x="1097" y="2107"/>
                  </a:cubicBezTo>
                  <a:cubicBezTo>
                    <a:pt x="1127" y="2089"/>
                    <a:pt x="1127" y="2089"/>
                    <a:pt x="1127" y="2089"/>
                  </a:cubicBezTo>
                  <a:cubicBezTo>
                    <a:pt x="1130" y="2084"/>
                    <a:pt x="1130" y="2084"/>
                    <a:pt x="1130" y="2084"/>
                  </a:cubicBezTo>
                  <a:cubicBezTo>
                    <a:pt x="1130" y="2081"/>
                    <a:pt x="1130" y="2081"/>
                    <a:pt x="1130" y="2081"/>
                  </a:cubicBezTo>
                  <a:cubicBezTo>
                    <a:pt x="1130" y="2078"/>
                    <a:pt x="1130" y="2078"/>
                    <a:pt x="1130" y="2078"/>
                  </a:cubicBezTo>
                  <a:cubicBezTo>
                    <a:pt x="1129" y="2076"/>
                    <a:pt x="1129" y="2076"/>
                    <a:pt x="1129" y="2076"/>
                  </a:cubicBezTo>
                  <a:cubicBezTo>
                    <a:pt x="1129" y="2073"/>
                    <a:pt x="1129" y="2073"/>
                    <a:pt x="1129" y="2073"/>
                  </a:cubicBezTo>
                  <a:cubicBezTo>
                    <a:pt x="1130" y="2070"/>
                    <a:pt x="1130" y="2070"/>
                    <a:pt x="1130" y="2070"/>
                  </a:cubicBezTo>
                  <a:cubicBezTo>
                    <a:pt x="1132" y="2066"/>
                    <a:pt x="1132" y="2066"/>
                    <a:pt x="1132" y="2066"/>
                  </a:cubicBezTo>
                  <a:cubicBezTo>
                    <a:pt x="1138" y="2060"/>
                    <a:pt x="1138" y="2060"/>
                    <a:pt x="1138" y="2060"/>
                  </a:cubicBezTo>
                  <a:cubicBezTo>
                    <a:pt x="1144" y="2056"/>
                    <a:pt x="1144" y="2056"/>
                    <a:pt x="1144" y="2056"/>
                  </a:cubicBezTo>
                  <a:cubicBezTo>
                    <a:pt x="1151" y="2052"/>
                    <a:pt x="1151" y="2052"/>
                    <a:pt x="1151" y="2052"/>
                  </a:cubicBezTo>
                  <a:cubicBezTo>
                    <a:pt x="1159" y="2050"/>
                    <a:pt x="1159" y="2050"/>
                    <a:pt x="1159" y="2050"/>
                  </a:cubicBezTo>
                  <a:cubicBezTo>
                    <a:pt x="1161" y="2049"/>
                    <a:pt x="1161" y="2049"/>
                    <a:pt x="1161" y="2049"/>
                  </a:cubicBezTo>
                  <a:cubicBezTo>
                    <a:pt x="1163" y="2046"/>
                    <a:pt x="1163" y="2046"/>
                    <a:pt x="1163" y="2046"/>
                  </a:cubicBezTo>
                  <a:cubicBezTo>
                    <a:pt x="1163" y="2043"/>
                    <a:pt x="1163" y="2043"/>
                    <a:pt x="1163" y="2043"/>
                  </a:cubicBezTo>
                  <a:cubicBezTo>
                    <a:pt x="1163" y="2040"/>
                    <a:pt x="1163" y="2040"/>
                    <a:pt x="1163" y="2040"/>
                  </a:cubicBezTo>
                  <a:cubicBezTo>
                    <a:pt x="1161" y="2039"/>
                    <a:pt x="1161" y="2039"/>
                    <a:pt x="1161" y="2039"/>
                  </a:cubicBezTo>
                  <a:cubicBezTo>
                    <a:pt x="1159" y="2036"/>
                    <a:pt x="1159" y="2036"/>
                    <a:pt x="1159" y="2036"/>
                  </a:cubicBezTo>
                  <a:cubicBezTo>
                    <a:pt x="1156" y="2035"/>
                    <a:pt x="1156" y="2035"/>
                    <a:pt x="1156" y="2035"/>
                  </a:cubicBezTo>
                  <a:cubicBezTo>
                    <a:pt x="1155" y="2032"/>
                    <a:pt x="1155" y="2032"/>
                    <a:pt x="1155" y="2032"/>
                  </a:cubicBezTo>
                  <a:cubicBezTo>
                    <a:pt x="1154" y="2030"/>
                    <a:pt x="1154" y="2030"/>
                    <a:pt x="1154" y="2030"/>
                  </a:cubicBezTo>
                  <a:cubicBezTo>
                    <a:pt x="1155" y="2028"/>
                    <a:pt x="1155" y="2028"/>
                    <a:pt x="1155" y="2028"/>
                  </a:cubicBezTo>
                  <a:cubicBezTo>
                    <a:pt x="1157" y="2026"/>
                    <a:pt x="1157" y="2026"/>
                    <a:pt x="1157" y="2026"/>
                  </a:cubicBezTo>
                  <a:cubicBezTo>
                    <a:pt x="1159" y="2026"/>
                    <a:pt x="1159" y="2026"/>
                    <a:pt x="1159" y="2026"/>
                  </a:cubicBezTo>
                  <a:cubicBezTo>
                    <a:pt x="1161" y="2026"/>
                    <a:pt x="1161" y="2026"/>
                    <a:pt x="1161" y="2026"/>
                  </a:cubicBezTo>
                  <a:cubicBezTo>
                    <a:pt x="1164" y="2024"/>
                    <a:pt x="1164" y="2024"/>
                    <a:pt x="1164" y="2024"/>
                  </a:cubicBezTo>
                  <a:cubicBezTo>
                    <a:pt x="1157" y="2014"/>
                    <a:pt x="1150" y="1998"/>
                    <a:pt x="1149" y="1995"/>
                  </a:cubicBezTo>
                  <a:cubicBezTo>
                    <a:pt x="1147" y="1990"/>
                    <a:pt x="1164" y="1985"/>
                    <a:pt x="1163" y="1979"/>
                  </a:cubicBezTo>
                  <a:cubicBezTo>
                    <a:pt x="1163" y="1973"/>
                    <a:pt x="1149" y="1941"/>
                    <a:pt x="1149" y="1934"/>
                  </a:cubicBezTo>
                  <a:cubicBezTo>
                    <a:pt x="1149" y="1927"/>
                    <a:pt x="1159" y="1899"/>
                    <a:pt x="1161" y="1901"/>
                  </a:cubicBezTo>
                  <a:cubicBezTo>
                    <a:pt x="1163" y="1902"/>
                    <a:pt x="1157" y="1938"/>
                    <a:pt x="1159" y="1941"/>
                  </a:cubicBezTo>
                  <a:cubicBezTo>
                    <a:pt x="1162" y="1943"/>
                    <a:pt x="1183" y="1903"/>
                    <a:pt x="1186" y="1903"/>
                  </a:cubicBezTo>
                  <a:cubicBezTo>
                    <a:pt x="1189" y="1904"/>
                    <a:pt x="1187" y="1917"/>
                    <a:pt x="1189" y="1918"/>
                  </a:cubicBezTo>
                  <a:cubicBezTo>
                    <a:pt x="1192" y="1919"/>
                    <a:pt x="1201" y="1921"/>
                    <a:pt x="1201" y="1921"/>
                  </a:cubicBezTo>
                  <a:cubicBezTo>
                    <a:pt x="1203" y="1924"/>
                    <a:pt x="1203" y="1924"/>
                    <a:pt x="1203" y="1924"/>
                  </a:cubicBezTo>
                  <a:cubicBezTo>
                    <a:pt x="1203" y="1924"/>
                    <a:pt x="1212" y="1926"/>
                    <a:pt x="1212" y="1923"/>
                  </a:cubicBezTo>
                  <a:cubicBezTo>
                    <a:pt x="1212" y="1921"/>
                    <a:pt x="1212" y="1911"/>
                    <a:pt x="1205" y="1899"/>
                  </a:cubicBezTo>
                  <a:cubicBezTo>
                    <a:pt x="1199" y="1887"/>
                    <a:pt x="1189" y="1872"/>
                    <a:pt x="1186" y="1864"/>
                  </a:cubicBezTo>
                  <a:cubicBezTo>
                    <a:pt x="1183" y="1856"/>
                    <a:pt x="1176" y="1793"/>
                    <a:pt x="1179" y="1777"/>
                  </a:cubicBezTo>
                  <a:cubicBezTo>
                    <a:pt x="1181" y="1761"/>
                    <a:pt x="1191" y="1737"/>
                    <a:pt x="1193" y="1725"/>
                  </a:cubicBezTo>
                  <a:cubicBezTo>
                    <a:pt x="1195" y="1713"/>
                    <a:pt x="1201" y="1678"/>
                    <a:pt x="1199" y="1663"/>
                  </a:cubicBezTo>
                  <a:cubicBezTo>
                    <a:pt x="1196" y="1649"/>
                    <a:pt x="1187" y="1611"/>
                    <a:pt x="1181" y="1603"/>
                  </a:cubicBezTo>
                  <a:cubicBezTo>
                    <a:pt x="1181" y="1603"/>
                    <a:pt x="1171" y="1605"/>
                    <a:pt x="1171" y="1595"/>
                  </a:cubicBezTo>
                  <a:cubicBezTo>
                    <a:pt x="1170" y="1586"/>
                    <a:pt x="1160" y="1536"/>
                    <a:pt x="1158" y="1527"/>
                  </a:cubicBezTo>
                  <a:cubicBezTo>
                    <a:pt x="1156" y="1517"/>
                    <a:pt x="1149" y="1492"/>
                    <a:pt x="1149" y="1476"/>
                  </a:cubicBezTo>
                  <a:cubicBezTo>
                    <a:pt x="1150" y="1460"/>
                    <a:pt x="1161" y="1435"/>
                    <a:pt x="1165" y="1425"/>
                  </a:cubicBezTo>
                  <a:cubicBezTo>
                    <a:pt x="1169" y="1416"/>
                    <a:pt x="1166" y="1384"/>
                    <a:pt x="1169" y="1381"/>
                  </a:cubicBezTo>
                  <a:cubicBezTo>
                    <a:pt x="1171" y="1379"/>
                    <a:pt x="1196" y="1345"/>
                    <a:pt x="1203" y="1325"/>
                  </a:cubicBezTo>
                  <a:cubicBezTo>
                    <a:pt x="1209" y="1305"/>
                    <a:pt x="1221" y="1266"/>
                    <a:pt x="1230" y="1253"/>
                  </a:cubicBezTo>
                  <a:cubicBezTo>
                    <a:pt x="1239" y="1241"/>
                    <a:pt x="1267" y="1225"/>
                    <a:pt x="1280" y="1219"/>
                  </a:cubicBezTo>
                  <a:cubicBezTo>
                    <a:pt x="1293" y="1213"/>
                    <a:pt x="1311" y="1199"/>
                    <a:pt x="1317" y="1197"/>
                  </a:cubicBezTo>
                  <a:cubicBezTo>
                    <a:pt x="1323" y="1195"/>
                    <a:pt x="1393" y="1189"/>
                    <a:pt x="1395" y="1192"/>
                  </a:cubicBezTo>
                  <a:cubicBezTo>
                    <a:pt x="1397" y="1195"/>
                    <a:pt x="1397" y="1219"/>
                    <a:pt x="1400" y="1223"/>
                  </a:cubicBezTo>
                  <a:cubicBezTo>
                    <a:pt x="1403" y="1228"/>
                    <a:pt x="1408" y="1242"/>
                    <a:pt x="1413" y="1243"/>
                  </a:cubicBezTo>
                  <a:cubicBezTo>
                    <a:pt x="1417" y="1245"/>
                    <a:pt x="1451" y="1249"/>
                    <a:pt x="1457" y="1247"/>
                  </a:cubicBezTo>
                  <a:cubicBezTo>
                    <a:pt x="1464" y="1246"/>
                    <a:pt x="1481" y="1229"/>
                    <a:pt x="1483" y="1225"/>
                  </a:cubicBezTo>
                  <a:cubicBezTo>
                    <a:pt x="1484" y="1221"/>
                    <a:pt x="1484" y="1197"/>
                    <a:pt x="1490" y="1190"/>
                  </a:cubicBezTo>
                  <a:cubicBezTo>
                    <a:pt x="1496" y="1183"/>
                    <a:pt x="1517" y="1163"/>
                    <a:pt x="1523" y="1157"/>
                  </a:cubicBezTo>
                  <a:cubicBezTo>
                    <a:pt x="1528" y="1150"/>
                    <a:pt x="1544" y="1093"/>
                    <a:pt x="1557" y="1075"/>
                  </a:cubicBezTo>
                  <a:cubicBezTo>
                    <a:pt x="1569" y="1056"/>
                    <a:pt x="1581" y="1033"/>
                    <a:pt x="1592" y="1029"/>
                  </a:cubicBezTo>
                  <a:cubicBezTo>
                    <a:pt x="1603" y="1024"/>
                    <a:pt x="1659" y="1014"/>
                    <a:pt x="1666" y="1015"/>
                  </a:cubicBezTo>
                  <a:cubicBezTo>
                    <a:pt x="1673" y="1017"/>
                    <a:pt x="1716" y="1035"/>
                    <a:pt x="1722" y="1035"/>
                  </a:cubicBezTo>
                  <a:cubicBezTo>
                    <a:pt x="1728" y="1035"/>
                    <a:pt x="1797" y="1004"/>
                    <a:pt x="1818" y="996"/>
                  </a:cubicBezTo>
                  <a:cubicBezTo>
                    <a:pt x="1839" y="988"/>
                    <a:pt x="1901" y="948"/>
                    <a:pt x="1907" y="947"/>
                  </a:cubicBezTo>
                  <a:cubicBezTo>
                    <a:pt x="1913" y="945"/>
                    <a:pt x="1921" y="931"/>
                    <a:pt x="1923" y="927"/>
                  </a:cubicBezTo>
                  <a:cubicBezTo>
                    <a:pt x="1925" y="924"/>
                    <a:pt x="1948" y="897"/>
                    <a:pt x="1946" y="894"/>
                  </a:cubicBezTo>
                  <a:cubicBezTo>
                    <a:pt x="1945" y="893"/>
                    <a:pt x="1945" y="887"/>
                    <a:pt x="1945" y="879"/>
                  </a:cubicBezTo>
                  <a:cubicBezTo>
                    <a:pt x="1944" y="880"/>
                    <a:pt x="1944" y="880"/>
                    <a:pt x="1944" y="880"/>
                  </a:cubicBezTo>
                  <a:cubicBezTo>
                    <a:pt x="1940" y="885"/>
                    <a:pt x="1940" y="885"/>
                    <a:pt x="1940" y="885"/>
                  </a:cubicBezTo>
                  <a:cubicBezTo>
                    <a:pt x="1936" y="886"/>
                    <a:pt x="1936" y="886"/>
                    <a:pt x="1936" y="886"/>
                  </a:cubicBezTo>
                  <a:cubicBezTo>
                    <a:pt x="1931" y="887"/>
                    <a:pt x="1931" y="887"/>
                    <a:pt x="1931" y="887"/>
                  </a:cubicBezTo>
                  <a:cubicBezTo>
                    <a:pt x="1927" y="886"/>
                    <a:pt x="1927" y="886"/>
                    <a:pt x="1927" y="886"/>
                  </a:cubicBezTo>
                  <a:cubicBezTo>
                    <a:pt x="1919" y="883"/>
                    <a:pt x="1919" y="883"/>
                    <a:pt x="1919" y="883"/>
                  </a:cubicBezTo>
                  <a:cubicBezTo>
                    <a:pt x="1911" y="882"/>
                    <a:pt x="1911" y="882"/>
                    <a:pt x="1911" y="882"/>
                  </a:cubicBezTo>
                  <a:cubicBezTo>
                    <a:pt x="1907" y="880"/>
                    <a:pt x="1907" y="880"/>
                    <a:pt x="1907" y="880"/>
                  </a:cubicBezTo>
                  <a:cubicBezTo>
                    <a:pt x="1903" y="877"/>
                    <a:pt x="1903" y="877"/>
                    <a:pt x="1903" y="877"/>
                  </a:cubicBezTo>
                  <a:cubicBezTo>
                    <a:pt x="1903" y="876"/>
                    <a:pt x="1903" y="876"/>
                    <a:pt x="1903" y="876"/>
                  </a:cubicBezTo>
                  <a:cubicBezTo>
                    <a:pt x="1905" y="874"/>
                    <a:pt x="1905" y="874"/>
                    <a:pt x="1905" y="874"/>
                  </a:cubicBezTo>
                  <a:cubicBezTo>
                    <a:pt x="1908" y="872"/>
                    <a:pt x="1908" y="872"/>
                    <a:pt x="1908" y="872"/>
                  </a:cubicBezTo>
                  <a:cubicBezTo>
                    <a:pt x="1910" y="870"/>
                    <a:pt x="1910" y="870"/>
                    <a:pt x="1910" y="870"/>
                  </a:cubicBezTo>
                  <a:cubicBezTo>
                    <a:pt x="1913" y="869"/>
                    <a:pt x="1913" y="869"/>
                    <a:pt x="1913" y="869"/>
                  </a:cubicBezTo>
                  <a:cubicBezTo>
                    <a:pt x="1915" y="867"/>
                    <a:pt x="1915" y="867"/>
                    <a:pt x="1915" y="867"/>
                  </a:cubicBezTo>
                  <a:cubicBezTo>
                    <a:pt x="1918" y="867"/>
                    <a:pt x="1918" y="867"/>
                    <a:pt x="1918" y="867"/>
                  </a:cubicBezTo>
                  <a:cubicBezTo>
                    <a:pt x="1915" y="872"/>
                    <a:pt x="1915" y="872"/>
                    <a:pt x="1915" y="872"/>
                  </a:cubicBezTo>
                  <a:cubicBezTo>
                    <a:pt x="1916" y="876"/>
                    <a:pt x="1916" y="876"/>
                    <a:pt x="1916" y="876"/>
                  </a:cubicBezTo>
                  <a:cubicBezTo>
                    <a:pt x="1921" y="877"/>
                    <a:pt x="1921" y="877"/>
                    <a:pt x="1921" y="877"/>
                  </a:cubicBezTo>
                  <a:cubicBezTo>
                    <a:pt x="1933" y="877"/>
                    <a:pt x="1933" y="877"/>
                    <a:pt x="1933" y="877"/>
                  </a:cubicBezTo>
                  <a:cubicBezTo>
                    <a:pt x="1936" y="876"/>
                    <a:pt x="1936" y="876"/>
                    <a:pt x="1936" y="876"/>
                  </a:cubicBezTo>
                  <a:cubicBezTo>
                    <a:pt x="1938" y="874"/>
                    <a:pt x="1938" y="874"/>
                    <a:pt x="1938" y="874"/>
                  </a:cubicBezTo>
                  <a:cubicBezTo>
                    <a:pt x="1941" y="870"/>
                    <a:pt x="1941" y="870"/>
                    <a:pt x="1941" y="870"/>
                  </a:cubicBezTo>
                  <a:cubicBezTo>
                    <a:pt x="1942" y="869"/>
                    <a:pt x="1942" y="869"/>
                    <a:pt x="1942" y="869"/>
                  </a:cubicBezTo>
                  <a:cubicBezTo>
                    <a:pt x="1944" y="869"/>
                    <a:pt x="1944" y="869"/>
                    <a:pt x="1944" y="869"/>
                  </a:cubicBezTo>
                  <a:cubicBezTo>
                    <a:pt x="1945" y="870"/>
                    <a:pt x="1945" y="870"/>
                    <a:pt x="1945" y="870"/>
                  </a:cubicBezTo>
                  <a:cubicBezTo>
                    <a:pt x="1944" y="853"/>
                    <a:pt x="1945" y="834"/>
                    <a:pt x="1945" y="834"/>
                  </a:cubicBezTo>
                  <a:cubicBezTo>
                    <a:pt x="1945" y="834"/>
                    <a:pt x="1923" y="838"/>
                    <a:pt x="1918" y="822"/>
                  </a:cubicBezTo>
                  <a:cubicBezTo>
                    <a:pt x="1913" y="806"/>
                    <a:pt x="1919" y="774"/>
                    <a:pt x="1946" y="754"/>
                  </a:cubicBezTo>
                  <a:cubicBezTo>
                    <a:pt x="1973" y="734"/>
                    <a:pt x="1983" y="713"/>
                    <a:pt x="2001" y="701"/>
                  </a:cubicBezTo>
                  <a:cubicBezTo>
                    <a:pt x="2018" y="689"/>
                    <a:pt x="2114" y="642"/>
                    <a:pt x="2129" y="634"/>
                  </a:cubicBezTo>
                  <a:cubicBezTo>
                    <a:pt x="2143" y="626"/>
                    <a:pt x="2187" y="603"/>
                    <a:pt x="2197" y="593"/>
                  </a:cubicBezTo>
                  <a:cubicBezTo>
                    <a:pt x="2206" y="582"/>
                    <a:pt x="2223" y="589"/>
                    <a:pt x="2229" y="583"/>
                  </a:cubicBezTo>
                  <a:cubicBezTo>
                    <a:pt x="2234" y="578"/>
                    <a:pt x="2326" y="473"/>
                    <a:pt x="2330" y="469"/>
                  </a:cubicBezTo>
                  <a:cubicBezTo>
                    <a:pt x="2334" y="465"/>
                    <a:pt x="2326" y="457"/>
                    <a:pt x="2342" y="447"/>
                  </a:cubicBezTo>
                  <a:cubicBezTo>
                    <a:pt x="2358" y="438"/>
                    <a:pt x="2367" y="434"/>
                    <a:pt x="2367" y="429"/>
                  </a:cubicBezTo>
                  <a:cubicBezTo>
                    <a:pt x="2367" y="423"/>
                    <a:pt x="2381" y="402"/>
                    <a:pt x="2422" y="381"/>
                  </a:cubicBezTo>
                  <a:cubicBezTo>
                    <a:pt x="2463" y="359"/>
                    <a:pt x="2527" y="327"/>
                    <a:pt x="2541" y="319"/>
                  </a:cubicBezTo>
                  <a:cubicBezTo>
                    <a:pt x="2554" y="311"/>
                    <a:pt x="2569" y="287"/>
                    <a:pt x="2587" y="270"/>
                  </a:cubicBezTo>
                  <a:cubicBezTo>
                    <a:pt x="2606" y="253"/>
                    <a:pt x="2629" y="234"/>
                    <a:pt x="2637" y="223"/>
                  </a:cubicBezTo>
                  <a:cubicBezTo>
                    <a:pt x="2645" y="213"/>
                    <a:pt x="2697" y="145"/>
                    <a:pt x="2702" y="145"/>
                  </a:cubicBezTo>
                  <a:cubicBezTo>
                    <a:pt x="2707" y="145"/>
                    <a:pt x="2727" y="95"/>
                    <a:pt x="2735" y="93"/>
                  </a:cubicBezTo>
                  <a:cubicBezTo>
                    <a:pt x="2743" y="90"/>
                    <a:pt x="2763" y="58"/>
                    <a:pt x="2769" y="46"/>
                  </a:cubicBezTo>
                  <a:cubicBezTo>
                    <a:pt x="2771" y="41"/>
                    <a:pt x="2783" y="24"/>
                    <a:pt x="2798" y="4"/>
                  </a:cubicBezTo>
                  <a:lnTo>
                    <a:pt x="2796" y="3"/>
                  </a:lnTo>
                  <a:close/>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12850"/>
                </a:solidFill>
                <a:effectLst/>
                <a:uLnTx/>
                <a:uFillTx/>
                <a:latin typeface="Pilat Light"/>
                <a:ea typeface="+mn-ea"/>
                <a:cs typeface="+mn-cs"/>
              </a:endParaRPr>
            </a:p>
          </p:txBody>
        </p:sp>
        <p:sp>
          <p:nvSpPr>
            <p:cNvPr id="3258" name="Freeform 31">
              <a:extLst>
                <a:ext uri="{FF2B5EF4-FFF2-40B4-BE49-F238E27FC236}">
                  <a16:creationId xmlns:a16="http://schemas.microsoft.com/office/drawing/2014/main" xmlns="" id="{38D549FD-FE95-48D9-A837-E16A1DCBF0B8}"/>
                </a:ext>
              </a:extLst>
            </p:cNvPr>
            <p:cNvSpPr>
              <a:spLocks noEditPoints="1"/>
            </p:cNvSpPr>
            <p:nvPr/>
          </p:nvSpPr>
          <p:spPr bwMode="gray">
            <a:xfrm>
              <a:off x="-9366250" y="10191750"/>
              <a:ext cx="7513638" cy="6702425"/>
            </a:xfrm>
            <a:custGeom>
              <a:avLst/>
              <a:gdLst>
                <a:gd name="T0" fmla="*/ 1 w 2366"/>
                <a:gd name="T1" fmla="*/ 1798 h 2111"/>
                <a:gd name="T2" fmla="*/ 5 w 2366"/>
                <a:gd name="T3" fmla="*/ 1776 h 2111"/>
                <a:gd name="T4" fmla="*/ 14 w 2366"/>
                <a:gd name="T5" fmla="*/ 1776 h 2111"/>
                <a:gd name="T6" fmla="*/ 20 w 2366"/>
                <a:gd name="T7" fmla="*/ 1771 h 2111"/>
                <a:gd name="T8" fmla="*/ 29 w 2366"/>
                <a:gd name="T9" fmla="*/ 1770 h 2111"/>
                <a:gd name="T10" fmla="*/ 39 w 2366"/>
                <a:gd name="T11" fmla="*/ 1768 h 2111"/>
                <a:gd name="T12" fmla="*/ 33 w 2366"/>
                <a:gd name="T13" fmla="*/ 1773 h 2111"/>
                <a:gd name="T14" fmla="*/ 26 w 2366"/>
                <a:gd name="T15" fmla="*/ 1779 h 2111"/>
                <a:gd name="T16" fmla="*/ 20 w 2366"/>
                <a:gd name="T17" fmla="*/ 1780 h 2111"/>
                <a:gd name="T18" fmla="*/ 19 w 2366"/>
                <a:gd name="T19" fmla="*/ 1789 h 2111"/>
                <a:gd name="T20" fmla="*/ 6 w 2366"/>
                <a:gd name="T21" fmla="*/ 1804 h 2111"/>
                <a:gd name="T22" fmla="*/ 1501 w 2366"/>
                <a:gd name="T23" fmla="*/ 2111 h 2111"/>
                <a:gd name="T24" fmla="*/ 1500 w 2366"/>
                <a:gd name="T25" fmla="*/ 2045 h 2111"/>
                <a:gd name="T26" fmla="*/ 1486 w 2366"/>
                <a:gd name="T27" fmla="*/ 2051 h 2111"/>
                <a:gd name="T28" fmla="*/ 1470 w 2366"/>
                <a:gd name="T29" fmla="*/ 2045 h 2111"/>
                <a:gd name="T30" fmla="*/ 1469 w 2366"/>
                <a:gd name="T31" fmla="*/ 2051 h 2111"/>
                <a:gd name="T32" fmla="*/ 1472 w 2366"/>
                <a:gd name="T33" fmla="*/ 2060 h 2111"/>
                <a:gd name="T34" fmla="*/ 1468 w 2366"/>
                <a:gd name="T35" fmla="*/ 2062 h 2111"/>
                <a:gd name="T36" fmla="*/ 1458 w 2366"/>
                <a:gd name="T37" fmla="*/ 2061 h 2111"/>
                <a:gd name="T38" fmla="*/ 1462 w 2366"/>
                <a:gd name="T39" fmla="*/ 2066 h 2111"/>
                <a:gd name="T40" fmla="*/ 1461 w 2366"/>
                <a:gd name="T41" fmla="*/ 2076 h 2111"/>
                <a:gd name="T42" fmla="*/ 1471 w 2366"/>
                <a:gd name="T43" fmla="*/ 2079 h 2111"/>
                <a:gd name="T44" fmla="*/ 1478 w 2366"/>
                <a:gd name="T45" fmla="*/ 2082 h 2111"/>
                <a:gd name="T46" fmla="*/ 1482 w 2366"/>
                <a:gd name="T47" fmla="*/ 2085 h 2111"/>
                <a:gd name="T48" fmla="*/ 1486 w 2366"/>
                <a:gd name="T49" fmla="*/ 2087 h 2111"/>
                <a:gd name="T50" fmla="*/ 1492 w 2366"/>
                <a:gd name="T51" fmla="*/ 2089 h 2111"/>
                <a:gd name="T52" fmla="*/ 1490 w 2366"/>
                <a:gd name="T53" fmla="*/ 2096 h 2111"/>
                <a:gd name="T54" fmla="*/ 1491 w 2366"/>
                <a:gd name="T55" fmla="*/ 2103 h 2111"/>
                <a:gd name="T56" fmla="*/ 1497 w 2366"/>
                <a:gd name="T57" fmla="*/ 2109 h 2111"/>
                <a:gd name="T58" fmla="*/ 1418 w 2366"/>
                <a:gd name="T59" fmla="*/ 1695 h 2111"/>
                <a:gd name="T60" fmla="*/ 1428 w 2366"/>
                <a:gd name="T61" fmla="*/ 1709 h 2111"/>
                <a:gd name="T62" fmla="*/ 1430 w 2366"/>
                <a:gd name="T63" fmla="*/ 1718 h 2111"/>
                <a:gd name="T64" fmla="*/ 1436 w 2366"/>
                <a:gd name="T65" fmla="*/ 1723 h 2111"/>
                <a:gd name="T66" fmla="*/ 1436 w 2366"/>
                <a:gd name="T67" fmla="*/ 1736 h 2111"/>
                <a:gd name="T68" fmla="*/ 1432 w 2366"/>
                <a:gd name="T69" fmla="*/ 1748 h 2111"/>
                <a:gd name="T70" fmla="*/ 1439 w 2366"/>
                <a:gd name="T71" fmla="*/ 1752 h 2111"/>
                <a:gd name="T72" fmla="*/ 1447 w 2366"/>
                <a:gd name="T73" fmla="*/ 1759 h 2111"/>
                <a:gd name="T74" fmla="*/ 1455 w 2366"/>
                <a:gd name="T75" fmla="*/ 1759 h 2111"/>
                <a:gd name="T76" fmla="*/ 1470 w 2366"/>
                <a:gd name="T77" fmla="*/ 1763 h 2111"/>
                <a:gd name="T78" fmla="*/ 1506 w 2366"/>
                <a:gd name="T79" fmla="*/ 1703 h 2111"/>
                <a:gd name="T80" fmla="*/ 1494 w 2366"/>
                <a:gd name="T81" fmla="*/ 1707 h 2111"/>
                <a:gd name="T82" fmla="*/ 1473 w 2366"/>
                <a:gd name="T83" fmla="*/ 1723 h 2111"/>
                <a:gd name="T84" fmla="*/ 1465 w 2366"/>
                <a:gd name="T85" fmla="*/ 1717 h 2111"/>
                <a:gd name="T86" fmla="*/ 1458 w 2366"/>
                <a:gd name="T87" fmla="*/ 1711 h 2111"/>
                <a:gd name="T88" fmla="*/ 1466 w 2366"/>
                <a:gd name="T89" fmla="*/ 1700 h 2111"/>
                <a:gd name="T90" fmla="*/ 1465 w 2366"/>
                <a:gd name="T91" fmla="*/ 1692 h 2111"/>
                <a:gd name="T92" fmla="*/ 1442 w 2366"/>
                <a:gd name="T93" fmla="*/ 1693 h 2111"/>
                <a:gd name="T94" fmla="*/ 1432 w 2366"/>
                <a:gd name="T95" fmla="*/ 1681 h 2111"/>
                <a:gd name="T96" fmla="*/ 1425 w 2366"/>
                <a:gd name="T97" fmla="*/ 1680 h 2111"/>
                <a:gd name="T98" fmla="*/ 1417 w 2366"/>
                <a:gd name="T99" fmla="*/ 1692 h 2111"/>
                <a:gd name="T100" fmla="*/ 2352 w 2366"/>
                <a:gd name="T101" fmla="*/ 20 h 2111"/>
                <a:gd name="T102" fmla="*/ 2365 w 2366"/>
                <a:gd name="T103" fmla="*/ 13 h 2111"/>
                <a:gd name="T104" fmla="*/ 2365 w 2366"/>
                <a:gd name="T105" fmla="*/ 2 h 2111"/>
                <a:gd name="T106" fmla="*/ 2359 w 2366"/>
                <a:gd name="T107" fmla="*/ 7 h 2111"/>
                <a:gd name="T108" fmla="*/ 2342 w 2366"/>
                <a:gd name="T109" fmla="*/ 10 h 2111"/>
                <a:gd name="T110" fmla="*/ 2339 w 2366"/>
                <a:gd name="T111" fmla="*/ 0 h 2111"/>
                <a:gd name="T112" fmla="*/ 2331 w 2366"/>
                <a:gd name="T113" fmla="*/ 3 h 2111"/>
                <a:gd name="T114" fmla="*/ 2324 w 2366"/>
                <a:gd name="T115" fmla="*/ 9 h 2111"/>
                <a:gd name="T116" fmla="*/ 2332 w 2366"/>
                <a:gd name="T117" fmla="*/ 15 h 2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366" h="2111">
                  <a:moveTo>
                    <a:pt x="6" y="1804"/>
                  </a:moveTo>
                  <a:cubicBezTo>
                    <a:pt x="5" y="1802"/>
                    <a:pt x="3" y="1800"/>
                    <a:pt x="1" y="1798"/>
                  </a:cubicBezTo>
                  <a:cubicBezTo>
                    <a:pt x="1" y="1798"/>
                    <a:pt x="1" y="1798"/>
                    <a:pt x="1" y="1798"/>
                  </a:cubicBezTo>
                  <a:cubicBezTo>
                    <a:pt x="0" y="1793"/>
                    <a:pt x="0" y="1793"/>
                    <a:pt x="0" y="1793"/>
                  </a:cubicBezTo>
                  <a:cubicBezTo>
                    <a:pt x="1" y="1779"/>
                    <a:pt x="1" y="1779"/>
                    <a:pt x="1" y="1779"/>
                  </a:cubicBezTo>
                  <a:cubicBezTo>
                    <a:pt x="5" y="1776"/>
                    <a:pt x="5" y="1776"/>
                    <a:pt x="5" y="1776"/>
                  </a:cubicBezTo>
                  <a:cubicBezTo>
                    <a:pt x="8" y="1777"/>
                    <a:pt x="8" y="1777"/>
                    <a:pt x="8" y="1777"/>
                  </a:cubicBezTo>
                  <a:cubicBezTo>
                    <a:pt x="12" y="1778"/>
                    <a:pt x="12" y="1778"/>
                    <a:pt x="12" y="1778"/>
                  </a:cubicBezTo>
                  <a:cubicBezTo>
                    <a:pt x="14" y="1776"/>
                    <a:pt x="14" y="1776"/>
                    <a:pt x="14" y="1776"/>
                  </a:cubicBezTo>
                  <a:cubicBezTo>
                    <a:pt x="15" y="1775"/>
                    <a:pt x="15" y="1775"/>
                    <a:pt x="15" y="1775"/>
                  </a:cubicBezTo>
                  <a:cubicBezTo>
                    <a:pt x="18" y="1773"/>
                    <a:pt x="18" y="1773"/>
                    <a:pt x="18" y="1773"/>
                  </a:cubicBezTo>
                  <a:cubicBezTo>
                    <a:pt x="20" y="1771"/>
                    <a:pt x="20" y="1771"/>
                    <a:pt x="20" y="1771"/>
                  </a:cubicBezTo>
                  <a:cubicBezTo>
                    <a:pt x="22" y="1768"/>
                    <a:pt x="22" y="1768"/>
                    <a:pt x="22" y="1768"/>
                  </a:cubicBezTo>
                  <a:cubicBezTo>
                    <a:pt x="26" y="1768"/>
                    <a:pt x="26" y="1768"/>
                    <a:pt x="26" y="1768"/>
                  </a:cubicBezTo>
                  <a:cubicBezTo>
                    <a:pt x="29" y="1770"/>
                    <a:pt x="29" y="1770"/>
                    <a:pt x="29" y="1770"/>
                  </a:cubicBezTo>
                  <a:cubicBezTo>
                    <a:pt x="33" y="1768"/>
                    <a:pt x="33" y="1768"/>
                    <a:pt x="33" y="1768"/>
                  </a:cubicBezTo>
                  <a:cubicBezTo>
                    <a:pt x="36" y="1767"/>
                    <a:pt x="36" y="1767"/>
                    <a:pt x="36" y="1767"/>
                  </a:cubicBezTo>
                  <a:cubicBezTo>
                    <a:pt x="39" y="1768"/>
                    <a:pt x="39" y="1768"/>
                    <a:pt x="39" y="1768"/>
                  </a:cubicBezTo>
                  <a:cubicBezTo>
                    <a:pt x="39" y="1771"/>
                    <a:pt x="39" y="1771"/>
                    <a:pt x="39" y="1771"/>
                  </a:cubicBezTo>
                  <a:cubicBezTo>
                    <a:pt x="36" y="1771"/>
                    <a:pt x="36" y="1771"/>
                    <a:pt x="36" y="1771"/>
                  </a:cubicBezTo>
                  <a:cubicBezTo>
                    <a:pt x="33" y="1773"/>
                    <a:pt x="33" y="1773"/>
                    <a:pt x="33" y="1773"/>
                  </a:cubicBezTo>
                  <a:cubicBezTo>
                    <a:pt x="30" y="1775"/>
                    <a:pt x="30" y="1775"/>
                    <a:pt x="30" y="1775"/>
                  </a:cubicBezTo>
                  <a:cubicBezTo>
                    <a:pt x="28" y="1778"/>
                    <a:pt x="28" y="1778"/>
                    <a:pt x="28" y="1778"/>
                  </a:cubicBezTo>
                  <a:cubicBezTo>
                    <a:pt x="26" y="1779"/>
                    <a:pt x="26" y="1779"/>
                    <a:pt x="26" y="1779"/>
                  </a:cubicBezTo>
                  <a:cubicBezTo>
                    <a:pt x="24" y="1778"/>
                    <a:pt x="24" y="1778"/>
                    <a:pt x="24" y="1778"/>
                  </a:cubicBezTo>
                  <a:cubicBezTo>
                    <a:pt x="23" y="1777"/>
                    <a:pt x="23" y="1777"/>
                    <a:pt x="23" y="1777"/>
                  </a:cubicBezTo>
                  <a:cubicBezTo>
                    <a:pt x="20" y="1780"/>
                    <a:pt x="20" y="1780"/>
                    <a:pt x="20" y="1780"/>
                  </a:cubicBezTo>
                  <a:cubicBezTo>
                    <a:pt x="18" y="1786"/>
                    <a:pt x="18" y="1786"/>
                    <a:pt x="18" y="1786"/>
                  </a:cubicBezTo>
                  <a:cubicBezTo>
                    <a:pt x="18" y="1786"/>
                    <a:pt x="18" y="1786"/>
                    <a:pt x="18" y="1786"/>
                  </a:cubicBezTo>
                  <a:cubicBezTo>
                    <a:pt x="19" y="1789"/>
                    <a:pt x="19" y="1789"/>
                    <a:pt x="19" y="1789"/>
                  </a:cubicBezTo>
                  <a:cubicBezTo>
                    <a:pt x="19" y="1792"/>
                    <a:pt x="19" y="1792"/>
                    <a:pt x="19" y="1792"/>
                  </a:cubicBezTo>
                  <a:cubicBezTo>
                    <a:pt x="10" y="1800"/>
                    <a:pt x="10" y="1800"/>
                    <a:pt x="10" y="1800"/>
                  </a:cubicBezTo>
                  <a:cubicBezTo>
                    <a:pt x="6" y="1804"/>
                    <a:pt x="6" y="1804"/>
                    <a:pt x="6" y="1804"/>
                  </a:cubicBezTo>
                  <a:cubicBezTo>
                    <a:pt x="6" y="1804"/>
                    <a:pt x="6" y="1804"/>
                    <a:pt x="6" y="1804"/>
                  </a:cubicBezTo>
                  <a:cubicBezTo>
                    <a:pt x="6" y="1804"/>
                    <a:pt x="6" y="1804"/>
                    <a:pt x="6" y="1804"/>
                  </a:cubicBezTo>
                  <a:close/>
                  <a:moveTo>
                    <a:pt x="1501" y="2111"/>
                  </a:moveTo>
                  <a:cubicBezTo>
                    <a:pt x="1501" y="2109"/>
                    <a:pt x="1502" y="2107"/>
                    <a:pt x="1502" y="2106"/>
                  </a:cubicBezTo>
                  <a:cubicBezTo>
                    <a:pt x="1502" y="2106"/>
                    <a:pt x="1503" y="2077"/>
                    <a:pt x="1504" y="2046"/>
                  </a:cubicBezTo>
                  <a:cubicBezTo>
                    <a:pt x="1500" y="2045"/>
                    <a:pt x="1500" y="2045"/>
                    <a:pt x="1500" y="2045"/>
                  </a:cubicBezTo>
                  <a:cubicBezTo>
                    <a:pt x="1494" y="2045"/>
                    <a:pt x="1494" y="2045"/>
                    <a:pt x="1494" y="2045"/>
                  </a:cubicBezTo>
                  <a:cubicBezTo>
                    <a:pt x="1488" y="2049"/>
                    <a:pt x="1488" y="2049"/>
                    <a:pt x="1488" y="2049"/>
                  </a:cubicBezTo>
                  <a:cubicBezTo>
                    <a:pt x="1486" y="2051"/>
                    <a:pt x="1486" y="2051"/>
                    <a:pt x="1486" y="2051"/>
                  </a:cubicBezTo>
                  <a:cubicBezTo>
                    <a:pt x="1483" y="2050"/>
                    <a:pt x="1483" y="2050"/>
                    <a:pt x="1483" y="2050"/>
                  </a:cubicBezTo>
                  <a:cubicBezTo>
                    <a:pt x="1477" y="2047"/>
                    <a:pt x="1477" y="2047"/>
                    <a:pt x="1477" y="2047"/>
                  </a:cubicBezTo>
                  <a:cubicBezTo>
                    <a:pt x="1470" y="2045"/>
                    <a:pt x="1470" y="2045"/>
                    <a:pt x="1470" y="2045"/>
                  </a:cubicBezTo>
                  <a:cubicBezTo>
                    <a:pt x="1468" y="2046"/>
                    <a:pt x="1468" y="2046"/>
                    <a:pt x="1468" y="2046"/>
                  </a:cubicBezTo>
                  <a:cubicBezTo>
                    <a:pt x="1467" y="2049"/>
                    <a:pt x="1467" y="2049"/>
                    <a:pt x="1467" y="2049"/>
                  </a:cubicBezTo>
                  <a:cubicBezTo>
                    <a:pt x="1469" y="2051"/>
                    <a:pt x="1469" y="2051"/>
                    <a:pt x="1469" y="2051"/>
                  </a:cubicBezTo>
                  <a:cubicBezTo>
                    <a:pt x="1471" y="2052"/>
                    <a:pt x="1471" y="2052"/>
                    <a:pt x="1471" y="2052"/>
                  </a:cubicBezTo>
                  <a:cubicBezTo>
                    <a:pt x="1472" y="2055"/>
                    <a:pt x="1472" y="2055"/>
                    <a:pt x="1472" y="2055"/>
                  </a:cubicBezTo>
                  <a:cubicBezTo>
                    <a:pt x="1472" y="2060"/>
                    <a:pt x="1472" y="2060"/>
                    <a:pt x="1472" y="2060"/>
                  </a:cubicBezTo>
                  <a:cubicBezTo>
                    <a:pt x="1472" y="2061"/>
                    <a:pt x="1472" y="2061"/>
                    <a:pt x="1472" y="2061"/>
                  </a:cubicBezTo>
                  <a:cubicBezTo>
                    <a:pt x="1470" y="2062"/>
                    <a:pt x="1470" y="2062"/>
                    <a:pt x="1470" y="2062"/>
                  </a:cubicBezTo>
                  <a:cubicBezTo>
                    <a:pt x="1468" y="2062"/>
                    <a:pt x="1468" y="2062"/>
                    <a:pt x="1468" y="2062"/>
                  </a:cubicBezTo>
                  <a:cubicBezTo>
                    <a:pt x="1464" y="2058"/>
                    <a:pt x="1464" y="2058"/>
                    <a:pt x="1464" y="2058"/>
                  </a:cubicBezTo>
                  <a:cubicBezTo>
                    <a:pt x="1458" y="2058"/>
                    <a:pt x="1458" y="2058"/>
                    <a:pt x="1458" y="2058"/>
                  </a:cubicBezTo>
                  <a:cubicBezTo>
                    <a:pt x="1458" y="2061"/>
                    <a:pt x="1458" y="2061"/>
                    <a:pt x="1458" y="2061"/>
                  </a:cubicBezTo>
                  <a:cubicBezTo>
                    <a:pt x="1461" y="2063"/>
                    <a:pt x="1461" y="2063"/>
                    <a:pt x="1461" y="2063"/>
                  </a:cubicBezTo>
                  <a:cubicBezTo>
                    <a:pt x="1463" y="2064"/>
                    <a:pt x="1463" y="2064"/>
                    <a:pt x="1463" y="2064"/>
                  </a:cubicBezTo>
                  <a:cubicBezTo>
                    <a:pt x="1462" y="2066"/>
                    <a:pt x="1462" y="2066"/>
                    <a:pt x="1462" y="2066"/>
                  </a:cubicBezTo>
                  <a:cubicBezTo>
                    <a:pt x="1459" y="2069"/>
                    <a:pt x="1459" y="2069"/>
                    <a:pt x="1459" y="2069"/>
                  </a:cubicBezTo>
                  <a:cubicBezTo>
                    <a:pt x="1459" y="2074"/>
                    <a:pt x="1459" y="2074"/>
                    <a:pt x="1459" y="2074"/>
                  </a:cubicBezTo>
                  <a:cubicBezTo>
                    <a:pt x="1461" y="2076"/>
                    <a:pt x="1461" y="2076"/>
                    <a:pt x="1461" y="2076"/>
                  </a:cubicBezTo>
                  <a:cubicBezTo>
                    <a:pt x="1464" y="2078"/>
                    <a:pt x="1464" y="2078"/>
                    <a:pt x="1464" y="2078"/>
                  </a:cubicBezTo>
                  <a:cubicBezTo>
                    <a:pt x="1468" y="2078"/>
                    <a:pt x="1468" y="2078"/>
                    <a:pt x="1468" y="2078"/>
                  </a:cubicBezTo>
                  <a:cubicBezTo>
                    <a:pt x="1471" y="2079"/>
                    <a:pt x="1471" y="2079"/>
                    <a:pt x="1471" y="2079"/>
                  </a:cubicBezTo>
                  <a:cubicBezTo>
                    <a:pt x="1472" y="2083"/>
                    <a:pt x="1472" y="2083"/>
                    <a:pt x="1472" y="2083"/>
                  </a:cubicBezTo>
                  <a:cubicBezTo>
                    <a:pt x="1475" y="2084"/>
                    <a:pt x="1475" y="2084"/>
                    <a:pt x="1475" y="2084"/>
                  </a:cubicBezTo>
                  <a:cubicBezTo>
                    <a:pt x="1478" y="2082"/>
                    <a:pt x="1478" y="2082"/>
                    <a:pt x="1478" y="2082"/>
                  </a:cubicBezTo>
                  <a:cubicBezTo>
                    <a:pt x="1480" y="2082"/>
                    <a:pt x="1480" y="2082"/>
                    <a:pt x="1480" y="2082"/>
                  </a:cubicBezTo>
                  <a:cubicBezTo>
                    <a:pt x="1481" y="2083"/>
                    <a:pt x="1481" y="2083"/>
                    <a:pt x="1481" y="2083"/>
                  </a:cubicBezTo>
                  <a:cubicBezTo>
                    <a:pt x="1482" y="2085"/>
                    <a:pt x="1482" y="2085"/>
                    <a:pt x="1482" y="2085"/>
                  </a:cubicBezTo>
                  <a:cubicBezTo>
                    <a:pt x="1482" y="2087"/>
                    <a:pt x="1482" y="2087"/>
                    <a:pt x="1482" y="2087"/>
                  </a:cubicBezTo>
                  <a:cubicBezTo>
                    <a:pt x="1483" y="2089"/>
                    <a:pt x="1483" y="2089"/>
                    <a:pt x="1483" y="2089"/>
                  </a:cubicBezTo>
                  <a:cubicBezTo>
                    <a:pt x="1486" y="2087"/>
                    <a:pt x="1486" y="2087"/>
                    <a:pt x="1486" y="2087"/>
                  </a:cubicBezTo>
                  <a:cubicBezTo>
                    <a:pt x="1488" y="2087"/>
                    <a:pt x="1488" y="2087"/>
                    <a:pt x="1488" y="2087"/>
                  </a:cubicBezTo>
                  <a:cubicBezTo>
                    <a:pt x="1490" y="2088"/>
                    <a:pt x="1490" y="2088"/>
                    <a:pt x="1490" y="2088"/>
                  </a:cubicBezTo>
                  <a:cubicBezTo>
                    <a:pt x="1492" y="2089"/>
                    <a:pt x="1492" y="2089"/>
                    <a:pt x="1492" y="2089"/>
                  </a:cubicBezTo>
                  <a:cubicBezTo>
                    <a:pt x="1493" y="2091"/>
                    <a:pt x="1493" y="2091"/>
                    <a:pt x="1493" y="2091"/>
                  </a:cubicBezTo>
                  <a:cubicBezTo>
                    <a:pt x="1490" y="2093"/>
                    <a:pt x="1490" y="2093"/>
                    <a:pt x="1490" y="2093"/>
                  </a:cubicBezTo>
                  <a:cubicBezTo>
                    <a:pt x="1490" y="2096"/>
                    <a:pt x="1490" y="2096"/>
                    <a:pt x="1490" y="2096"/>
                  </a:cubicBezTo>
                  <a:cubicBezTo>
                    <a:pt x="1491" y="2096"/>
                    <a:pt x="1491" y="2096"/>
                    <a:pt x="1491" y="2096"/>
                  </a:cubicBezTo>
                  <a:cubicBezTo>
                    <a:pt x="1489" y="2099"/>
                    <a:pt x="1489" y="2099"/>
                    <a:pt x="1489" y="2099"/>
                  </a:cubicBezTo>
                  <a:cubicBezTo>
                    <a:pt x="1491" y="2103"/>
                    <a:pt x="1491" y="2103"/>
                    <a:pt x="1491" y="2103"/>
                  </a:cubicBezTo>
                  <a:cubicBezTo>
                    <a:pt x="1494" y="2104"/>
                    <a:pt x="1494" y="2104"/>
                    <a:pt x="1494" y="2104"/>
                  </a:cubicBezTo>
                  <a:cubicBezTo>
                    <a:pt x="1496" y="2106"/>
                    <a:pt x="1496" y="2106"/>
                    <a:pt x="1496" y="2106"/>
                  </a:cubicBezTo>
                  <a:cubicBezTo>
                    <a:pt x="1497" y="2109"/>
                    <a:pt x="1497" y="2109"/>
                    <a:pt x="1497" y="2109"/>
                  </a:cubicBezTo>
                  <a:cubicBezTo>
                    <a:pt x="1501" y="2111"/>
                    <a:pt x="1501" y="2111"/>
                    <a:pt x="1501" y="2111"/>
                  </a:cubicBezTo>
                  <a:cubicBezTo>
                    <a:pt x="1501" y="2111"/>
                    <a:pt x="1501" y="2111"/>
                    <a:pt x="1501" y="2111"/>
                  </a:cubicBezTo>
                  <a:close/>
                  <a:moveTo>
                    <a:pt x="1418" y="1695"/>
                  </a:moveTo>
                  <a:cubicBezTo>
                    <a:pt x="1427" y="1703"/>
                    <a:pt x="1427" y="1703"/>
                    <a:pt x="1427" y="1703"/>
                  </a:cubicBezTo>
                  <a:cubicBezTo>
                    <a:pt x="1428" y="1706"/>
                    <a:pt x="1428" y="1706"/>
                    <a:pt x="1428" y="1706"/>
                  </a:cubicBezTo>
                  <a:cubicBezTo>
                    <a:pt x="1428" y="1709"/>
                    <a:pt x="1428" y="1709"/>
                    <a:pt x="1428" y="1709"/>
                  </a:cubicBezTo>
                  <a:cubicBezTo>
                    <a:pt x="1428" y="1712"/>
                    <a:pt x="1428" y="1712"/>
                    <a:pt x="1428" y="1712"/>
                  </a:cubicBezTo>
                  <a:cubicBezTo>
                    <a:pt x="1428" y="1715"/>
                    <a:pt x="1428" y="1715"/>
                    <a:pt x="1428" y="1715"/>
                  </a:cubicBezTo>
                  <a:cubicBezTo>
                    <a:pt x="1430" y="1718"/>
                    <a:pt x="1430" y="1718"/>
                    <a:pt x="1430" y="1718"/>
                  </a:cubicBezTo>
                  <a:cubicBezTo>
                    <a:pt x="1431" y="1720"/>
                    <a:pt x="1431" y="1720"/>
                    <a:pt x="1431" y="1720"/>
                  </a:cubicBezTo>
                  <a:cubicBezTo>
                    <a:pt x="1435" y="1721"/>
                    <a:pt x="1435" y="1721"/>
                    <a:pt x="1435" y="1721"/>
                  </a:cubicBezTo>
                  <a:cubicBezTo>
                    <a:pt x="1436" y="1723"/>
                    <a:pt x="1436" y="1723"/>
                    <a:pt x="1436" y="1723"/>
                  </a:cubicBezTo>
                  <a:cubicBezTo>
                    <a:pt x="1437" y="1727"/>
                    <a:pt x="1437" y="1727"/>
                    <a:pt x="1437" y="1727"/>
                  </a:cubicBezTo>
                  <a:cubicBezTo>
                    <a:pt x="1437" y="1731"/>
                    <a:pt x="1437" y="1731"/>
                    <a:pt x="1437" y="1731"/>
                  </a:cubicBezTo>
                  <a:cubicBezTo>
                    <a:pt x="1436" y="1736"/>
                    <a:pt x="1436" y="1736"/>
                    <a:pt x="1436" y="1736"/>
                  </a:cubicBezTo>
                  <a:cubicBezTo>
                    <a:pt x="1435" y="1739"/>
                    <a:pt x="1435" y="1739"/>
                    <a:pt x="1435" y="1739"/>
                  </a:cubicBezTo>
                  <a:cubicBezTo>
                    <a:pt x="1432" y="1744"/>
                    <a:pt x="1432" y="1744"/>
                    <a:pt x="1432" y="1744"/>
                  </a:cubicBezTo>
                  <a:cubicBezTo>
                    <a:pt x="1432" y="1748"/>
                    <a:pt x="1432" y="1748"/>
                    <a:pt x="1432" y="1748"/>
                  </a:cubicBezTo>
                  <a:cubicBezTo>
                    <a:pt x="1434" y="1750"/>
                    <a:pt x="1434" y="1750"/>
                    <a:pt x="1434" y="1750"/>
                  </a:cubicBezTo>
                  <a:cubicBezTo>
                    <a:pt x="1436" y="1750"/>
                    <a:pt x="1436" y="1750"/>
                    <a:pt x="1436" y="1750"/>
                  </a:cubicBezTo>
                  <a:cubicBezTo>
                    <a:pt x="1439" y="1752"/>
                    <a:pt x="1439" y="1752"/>
                    <a:pt x="1439" y="1752"/>
                  </a:cubicBezTo>
                  <a:cubicBezTo>
                    <a:pt x="1441" y="1753"/>
                    <a:pt x="1441" y="1753"/>
                    <a:pt x="1441" y="1753"/>
                  </a:cubicBezTo>
                  <a:cubicBezTo>
                    <a:pt x="1445" y="1758"/>
                    <a:pt x="1445" y="1758"/>
                    <a:pt x="1445" y="1758"/>
                  </a:cubicBezTo>
                  <a:cubicBezTo>
                    <a:pt x="1447" y="1759"/>
                    <a:pt x="1447" y="1759"/>
                    <a:pt x="1447" y="1759"/>
                  </a:cubicBezTo>
                  <a:cubicBezTo>
                    <a:pt x="1450" y="1760"/>
                    <a:pt x="1450" y="1760"/>
                    <a:pt x="1450" y="1760"/>
                  </a:cubicBezTo>
                  <a:cubicBezTo>
                    <a:pt x="1452" y="1759"/>
                    <a:pt x="1452" y="1759"/>
                    <a:pt x="1452" y="1759"/>
                  </a:cubicBezTo>
                  <a:cubicBezTo>
                    <a:pt x="1455" y="1759"/>
                    <a:pt x="1455" y="1759"/>
                    <a:pt x="1455" y="1759"/>
                  </a:cubicBezTo>
                  <a:cubicBezTo>
                    <a:pt x="1457" y="1760"/>
                    <a:pt x="1457" y="1760"/>
                    <a:pt x="1457" y="1760"/>
                  </a:cubicBezTo>
                  <a:cubicBezTo>
                    <a:pt x="1459" y="1761"/>
                    <a:pt x="1459" y="1761"/>
                    <a:pt x="1459" y="1761"/>
                  </a:cubicBezTo>
                  <a:cubicBezTo>
                    <a:pt x="1470" y="1763"/>
                    <a:pt x="1470" y="1763"/>
                    <a:pt x="1470" y="1763"/>
                  </a:cubicBezTo>
                  <a:cubicBezTo>
                    <a:pt x="1482" y="1762"/>
                    <a:pt x="1482" y="1762"/>
                    <a:pt x="1482" y="1762"/>
                  </a:cubicBezTo>
                  <a:cubicBezTo>
                    <a:pt x="1482" y="1762"/>
                    <a:pt x="1482" y="1762"/>
                    <a:pt x="1482" y="1762"/>
                  </a:cubicBezTo>
                  <a:cubicBezTo>
                    <a:pt x="1488" y="1745"/>
                    <a:pt x="1497" y="1724"/>
                    <a:pt x="1506" y="1703"/>
                  </a:cubicBezTo>
                  <a:cubicBezTo>
                    <a:pt x="1505" y="1703"/>
                    <a:pt x="1505" y="1703"/>
                    <a:pt x="1505" y="1703"/>
                  </a:cubicBezTo>
                  <a:cubicBezTo>
                    <a:pt x="1494" y="1707"/>
                    <a:pt x="1494" y="1707"/>
                    <a:pt x="1494" y="1707"/>
                  </a:cubicBezTo>
                  <a:cubicBezTo>
                    <a:pt x="1494" y="1707"/>
                    <a:pt x="1494" y="1707"/>
                    <a:pt x="1494" y="1707"/>
                  </a:cubicBezTo>
                  <a:cubicBezTo>
                    <a:pt x="1486" y="1712"/>
                    <a:pt x="1486" y="1712"/>
                    <a:pt x="1486" y="1712"/>
                  </a:cubicBezTo>
                  <a:cubicBezTo>
                    <a:pt x="1477" y="1722"/>
                    <a:pt x="1477" y="1722"/>
                    <a:pt x="1477" y="1722"/>
                  </a:cubicBezTo>
                  <a:cubicBezTo>
                    <a:pt x="1473" y="1723"/>
                    <a:pt x="1473" y="1723"/>
                    <a:pt x="1473" y="1723"/>
                  </a:cubicBezTo>
                  <a:cubicBezTo>
                    <a:pt x="1471" y="1723"/>
                    <a:pt x="1471" y="1723"/>
                    <a:pt x="1471" y="1723"/>
                  </a:cubicBezTo>
                  <a:cubicBezTo>
                    <a:pt x="1467" y="1719"/>
                    <a:pt x="1467" y="1719"/>
                    <a:pt x="1467" y="1719"/>
                  </a:cubicBezTo>
                  <a:cubicBezTo>
                    <a:pt x="1465" y="1717"/>
                    <a:pt x="1465" y="1717"/>
                    <a:pt x="1465" y="1717"/>
                  </a:cubicBezTo>
                  <a:cubicBezTo>
                    <a:pt x="1460" y="1715"/>
                    <a:pt x="1460" y="1715"/>
                    <a:pt x="1460" y="1715"/>
                  </a:cubicBezTo>
                  <a:cubicBezTo>
                    <a:pt x="1459" y="1713"/>
                    <a:pt x="1459" y="1713"/>
                    <a:pt x="1459" y="1713"/>
                  </a:cubicBezTo>
                  <a:cubicBezTo>
                    <a:pt x="1458" y="1711"/>
                    <a:pt x="1458" y="1711"/>
                    <a:pt x="1458" y="1711"/>
                  </a:cubicBezTo>
                  <a:cubicBezTo>
                    <a:pt x="1459" y="1709"/>
                    <a:pt x="1459" y="1709"/>
                    <a:pt x="1459" y="1709"/>
                  </a:cubicBezTo>
                  <a:cubicBezTo>
                    <a:pt x="1465" y="1702"/>
                    <a:pt x="1465" y="1702"/>
                    <a:pt x="1465" y="1702"/>
                  </a:cubicBezTo>
                  <a:cubicBezTo>
                    <a:pt x="1466" y="1700"/>
                    <a:pt x="1466" y="1700"/>
                    <a:pt x="1466" y="1700"/>
                  </a:cubicBezTo>
                  <a:cubicBezTo>
                    <a:pt x="1467" y="1697"/>
                    <a:pt x="1467" y="1697"/>
                    <a:pt x="1467" y="1697"/>
                  </a:cubicBezTo>
                  <a:cubicBezTo>
                    <a:pt x="1467" y="1694"/>
                    <a:pt x="1467" y="1694"/>
                    <a:pt x="1467" y="1694"/>
                  </a:cubicBezTo>
                  <a:cubicBezTo>
                    <a:pt x="1465" y="1692"/>
                    <a:pt x="1465" y="1692"/>
                    <a:pt x="1465" y="1692"/>
                  </a:cubicBezTo>
                  <a:cubicBezTo>
                    <a:pt x="1462" y="1691"/>
                    <a:pt x="1462" y="1691"/>
                    <a:pt x="1462" y="1691"/>
                  </a:cubicBezTo>
                  <a:cubicBezTo>
                    <a:pt x="1447" y="1694"/>
                    <a:pt x="1447" y="1694"/>
                    <a:pt x="1447" y="1694"/>
                  </a:cubicBezTo>
                  <a:cubicBezTo>
                    <a:pt x="1442" y="1693"/>
                    <a:pt x="1442" y="1693"/>
                    <a:pt x="1442" y="1693"/>
                  </a:cubicBezTo>
                  <a:cubicBezTo>
                    <a:pt x="1438" y="1690"/>
                    <a:pt x="1438" y="1690"/>
                    <a:pt x="1438" y="1690"/>
                  </a:cubicBezTo>
                  <a:cubicBezTo>
                    <a:pt x="1435" y="1686"/>
                    <a:pt x="1435" y="1686"/>
                    <a:pt x="1435" y="1686"/>
                  </a:cubicBezTo>
                  <a:cubicBezTo>
                    <a:pt x="1432" y="1681"/>
                    <a:pt x="1432" y="1681"/>
                    <a:pt x="1432" y="1681"/>
                  </a:cubicBezTo>
                  <a:cubicBezTo>
                    <a:pt x="1428" y="1679"/>
                    <a:pt x="1428" y="1679"/>
                    <a:pt x="1428" y="1679"/>
                  </a:cubicBezTo>
                  <a:cubicBezTo>
                    <a:pt x="1426" y="1680"/>
                    <a:pt x="1426" y="1680"/>
                    <a:pt x="1426" y="1680"/>
                  </a:cubicBezTo>
                  <a:cubicBezTo>
                    <a:pt x="1425" y="1680"/>
                    <a:pt x="1425" y="1680"/>
                    <a:pt x="1425" y="1680"/>
                  </a:cubicBezTo>
                  <a:cubicBezTo>
                    <a:pt x="1420" y="1686"/>
                    <a:pt x="1420" y="1686"/>
                    <a:pt x="1420" y="1686"/>
                  </a:cubicBezTo>
                  <a:cubicBezTo>
                    <a:pt x="1418" y="1689"/>
                    <a:pt x="1418" y="1689"/>
                    <a:pt x="1418" y="1689"/>
                  </a:cubicBezTo>
                  <a:cubicBezTo>
                    <a:pt x="1417" y="1692"/>
                    <a:pt x="1417" y="1692"/>
                    <a:pt x="1417" y="1692"/>
                  </a:cubicBezTo>
                  <a:lnTo>
                    <a:pt x="1418" y="1695"/>
                  </a:lnTo>
                  <a:close/>
                  <a:moveTo>
                    <a:pt x="2348" y="19"/>
                  </a:moveTo>
                  <a:cubicBezTo>
                    <a:pt x="2352" y="20"/>
                    <a:pt x="2352" y="20"/>
                    <a:pt x="2352" y="20"/>
                  </a:cubicBezTo>
                  <a:cubicBezTo>
                    <a:pt x="2357" y="19"/>
                    <a:pt x="2357" y="19"/>
                    <a:pt x="2357" y="19"/>
                  </a:cubicBezTo>
                  <a:cubicBezTo>
                    <a:pt x="2361" y="18"/>
                    <a:pt x="2361" y="18"/>
                    <a:pt x="2361" y="18"/>
                  </a:cubicBezTo>
                  <a:cubicBezTo>
                    <a:pt x="2365" y="13"/>
                    <a:pt x="2365" y="13"/>
                    <a:pt x="2365" y="13"/>
                  </a:cubicBezTo>
                  <a:cubicBezTo>
                    <a:pt x="2366" y="12"/>
                    <a:pt x="2366" y="12"/>
                    <a:pt x="2366" y="12"/>
                  </a:cubicBezTo>
                  <a:cubicBezTo>
                    <a:pt x="2366" y="9"/>
                    <a:pt x="2366" y="6"/>
                    <a:pt x="2366" y="3"/>
                  </a:cubicBezTo>
                  <a:cubicBezTo>
                    <a:pt x="2365" y="2"/>
                    <a:pt x="2365" y="2"/>
                    <a:pt x="2365" y="2"/>
                  </a:cubicBezTo>
                  <a:cubicBezTo>
                    <a:pt x="2363" y="2"/>
                    <a:pt x="2363" y="2"/>
                    <a:pt x="2363" y="2"/>
                  </a:cubicBezTo>
                  <a:cubicBezTo>
                    <a:pt x="2362" y="3"/>
                    <a:pt x="2362" y="3"/>
                    <a:pt x="2362" y="3"/>
                  </a:cubicBezTo>
                  <a:cubicBezTo>
                    <a:pt x="2359" y="7"/>
                    <a:pt x="2359" y="7"/>
                    <a:pt x="2359" y="7"/>
                  </a:cubicBezTo>
                  <a:cubicBezTo>
                    <a:pt x="2357" y="9"/>
                    <a:pt x="2357" y="9"/>
                    <a:pt x="2357" y="9"/>
                  </a:cubicBezTo>
                  <a:cubicBezTo>
                    <a:pt x="2354" y="10"/>
                    <a:pt x="2354" y="10"/>
                    <a:pt x="2354" y="10"/>
                  </a:cubicBezTo>
                  <a:cubicBezTo>
                    <a:pt x="2342" y="10"/>
                    <a:pt x="2342" y="10"/>
                    <a:pt x="2342" y="10"/>
                  </a:cubicBezTo>
                  <a:cubicBezTo>
                    <a:pt x="2337" y="9"/>
                    <a:pt x="2337" y="9"/>
                    <a:pt x="2337" y="9"/>
                  </a:cubicBezTo>
                  <a:cubicBezTo>
                    <a:pt x="2336" y="5"/>
                    <a:pt x="2336" y="5"/>
                    <a:pt x="2336" y="5"/>
                  </a:cubicBezTo>
                  <a:cubicBezTo>
                    <a:pt x="2339" y="0"/>
                    <a:pt x="2339" y="0"/>
                    <a:pt x="2339" y="0"/>
                  </a:cubicBezTo>
                  <a:cubicBezTo>
                    <a:pt x="2336" y="0"/>
                    <a:pt x="2336" y="0"/>
                    <a:pt x="2336" y="0"/>
                  </a:cubicBezTo>
                  <a:cubicBezTo>
                    <a:pt x="2334" y="2"/>
                    <a:pt x="2334" y="2"/>
                    <a:pt x="2334" y="2"/>
                  </a:cubicBezTo>
                  <a:cubicBezTo>
                    <a:pt x="2331" y="3"/>
                    <a:pt x="2331" y="3"/>
                    <a:pt x="2331" y="3"/>
                  </a:cubicBezTo>
                  <a:cubicBezTo>
                    <a:pt x="2329" y="5"/>
                    <a:pt x="2329" y="5"/>
                    <a:pt x="2329" y="5"/>
                  </a:cubicBezTo>
                  <a:cubicBezTo>
                    <a:pt x="2326" y="7"/>
                    <a:pt x="2326" y="7"/>
                    <a:pt x="2326" y="7"/>
                  </a:cubicBezTo>
                  <a:cubicBezTo>
                    <a:pt x="2324" y="9"/>
                    <a:pt x="2324" y="9"/>
                    <a:pt x="2324" y="9"/>
                  </a:cubicBezTo>
                  <a:cubicBezTo>
                    <a:pt x="2324" y="10"/>
                    <a:pt x="2324" y="10"/>
                    <a:pt x="2324" y="10"/>
                  </a:cubicBezTo>
                  <a:cubicBezTo>
                    <a:pt x="2328" y="13"/>
                    <a:pt x="2328" y="13"/>
                    <a:pt x="2328" y="13"/>
                  </a:cubicBezTo>
                  <a:cubicBezTo>
                    <a:pt x="2332" y="15"/>
                    <a:pt x="2332" y="15"/>
                    <a:pt x="2332" y="15"/>
                  </a:cubicBezTo>
                  <a:cubicBezTo>
                    <a:pt x="2340" y="16"/>
                    <a:pt x="2340" y="16"/>
                    <a:pt x="2340" y="16"/>
                  </a:cubicBezTo>
                  <a:lnTo>
                    <a:pt x="2348" y="19"/>
                  </a:lnTo>
                  <a:close/>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12850"/>
                </a:solidFill>
                <a:effectLst/>
                <a:uLnTx/>
                <a:uFillTx/>
                <a:latin typeface="Pilat Light"/>
                <a:ea typeface="+mn-ea"/>
                <a:cs typeface="+mn-cs"/>
              </a:endParaRPr>
            </a:p>
          </p:txBody>
        </p:sp>
        <p:sp>
          <p:nvSpPr>
            <p:cNvPr id="3259" name="Freeform 32">
              <a:extLst>
                <a:ext uri="{FF2B5EF4-FFF2-40B4-BE49-F238E27FC236}">
                  <a16:creationId xmlns:a16="http://schemas.microsoft.com/office/drawing/2014/main" xmlns="" id="{E495F5D1-99FE-4192-B193-D692CB7A736E}"/>
                </a:ext>
              </a:extLst>
            </p:cNvPr>
            <p:cNvSpPr>
              <a:spLocks/>
            </p:cNvSpPr>
            <p:nvPr/>
          </p:nvSpPr>
          <p:spPr bwMode="gray">
            <a:xfrm>
              <a:off x="-7432675" y="6616700"/>
              <a:ext cx="4954588" cy="4606925"/>
            </a:xfrm>
            <a:custGeom>
              <a:avLst/>
              <a:gdLst>
                <a:gd name="T0" fmla="*/ 1480 w 1560"/>
                <a:gd name="T1" fmla="*/ 739 h 1451"/>
                <a:gd name="T2" fmla="*/ 1369 w 1560"/>
                <a:gd name="T3" fmla="*/ 742 h 1451"/>
                <a:gd name="T4" fmla="*/ 1289 w 1560"/>
                <a:gd name="T5" fmla="*/ 689 h 1451"/>
                <a:gd name="T6" fmla="*/ 1268 w 1560"/>
                <a:gd name="T7" fmla="*/ 621 h 1451"/>
                <a:gd name="T8" fmla="*/ 1229 w 1560"/>
                <a:gd name="T9" fmla="*/ 602 h 1451"/>
                <a:gd name="T10" fmla="*/ 1204 w 1560"/>
                <a:gd name="T11" fmla="*/ 597 h 1451"/>
                <a:gd name="T12" fmla="*/ 1163 w 1560"/>
                <a:gd name="T13" fmla="*/ 498 h 1451"/>
                <a:gd name="T14" fmla="*/ 1070 w 1560"/>
                <a:gd name="T15" fmla="*/ 453 h 1451"/>
                <a:gd name="T16" fmla="*/ 1042 w 1560"/>
                <a:gd name="T17" fmla="*/ 418 h 1451"/>
                <a:gd name="T18" fmla="*/ 921 w 1560"/>
                <a:gd name="T19" fmla="*/ 378 h 1451"/>
                <a:gd name="T20" fmla="*/ 930 w 1560"/>
                <a:gd name="T21" fmla="*/ 253 h 1451"/>
                <a:gd name="T22" fmla="*/ 935 w 1560"/>
                <a:gd name="T23" fmla="*/ 198 h 1451"/>
                <a:gd name="T24" fmla="*/ 913 w 1560"/>
                <a:gd name="T25" fmla="*/ 143 h 1451"/>
                <a:gd name="T26" fmla="*/ 849 w 1560"/>
                <a:gd name="T27" fmla="*/ 109 h 1451"/>
                <a:gd name="T28" fmla="*/ 798 w 1560"/>
                <a:gd name="T29" fmla="*/ 137 h 1451"/>
                <a:gd name="T30" fmla="*/ 730 w 1560"/>
                <a:gd name="T31" fmla="*/ 116 h 1451"/>
                <a:gd name="T32" fmla="*/ 626 w 1560"/>
                <a:gd name="T33" fmla="*/ 101 h 1451"/>
                <a:gd name="T34" fmla="*/ 580 w 1560"/>
                <a:gd name="T35" fmla="*/ 105 h 1451"/>
                <a:gd name="T36" fmla="*/ 546 w 1560"/>
                <a:gd name="T37" fmla="*/ 54 h 1451"/>
                <a:gd name="T38" fmla="*/ 448 w 1560"/>
                <a:gd name="T39" fmla="*/ 25 h 1451"/>
                <a:gd name="T40" fmla="*/ 403 w 1560"/>
                <a:gd name="T41" fmla="*/ 24 h 1451"/>
                <a:gd name="T42" fmla="*/ 398 w 1560"/>
                <a:gd name="T43" fmla="*/ 56 h 1451"/>
                <a:gd name="T44" fmla="*/ 367 w 1560"/>
                <a:gd name="T45" fmla="*/ 143 h 1451"/>
                <a:gd name="T46" fmla="*/ 321 w 1560"/>
                <a:gd name="T47" fmla="*/ 189 h 1451"/>
                <a:gd name="T48" fmla="*/ 288 w 1560"/>
                <a:gd name="T49" fmla="*/ 217 h 1451"/>
                <a:gd name="T50" fmla="*/ 231 w 1560"/>
                <a:gd name="T51" fmla="*/ 205 h 1451"/>
                <a:gd name="T52" fmla="*/ 208 w 1560"/>
                <a:gd name="T53" fmla="*/ 243 h 1451"/>
                <a:gd name="T54" fmla="*/ 182 w 1560"/>
                <a:gd name="T55" fmla="*/ 291 h 1451"/>
                <a:gd name="T56" fmla="*/ 193 w 1560"/>
                <a:gd name="T57" fmla="*/ 320 h 1451"/>
                <a:gd name="T58" fmla="*/ 207 w 1560"/>
                <a:gd name="T59" fmla="*/ 347 h 1451"/>
                <a:gd name="T60" fmla="*/ 200 w 1560"/>
                <a:gd name="T61" fmla="*/ 395 h 1451"/>
                <a:gd name="T62" fmla="*/ 161 w 1560"/>
                <a:gd name="T63" fmla="*/ 453 h 1451"/>
                <a:gd name="T64" fmla="*/ 110 w 1560"/>
                <a:gd name="T65" fmla="*/ 495 h 1451"/>
                <a:gd name="T66" fmla="*/ 90 w 1560"/>
                <a:gd name="T67" fmla="*/ 540 h 1451"/>
                <a:gd name="T68" fmla="*/ 120 w 1560"/>
                <a:gd name="T69" fmla="*/ 629 h 1451"/>
                <a:gd name="T70" fmla="*/ 127 w 1560"/>
                <a:gd name="T71" fmla="*/ 679 h 1451"/>
                <a:gd name="T72" fmla="*/ 85 w 1560"/>
                <a:gd name="T73" fmla="*/ 742 h 1451"/>
                <a:gd name="T74" fmla="*/ 58 w 1560"/>
                <a:gd name="T75" fmla="*/ 800 h 1451"/>
                <a:gd name="T76" fmla="*/ 119 w 1560"/>
                <a:gd name="T77" fmla="*/ 837 h 1451"/>
                <a:gd name="T78" fmla="*/ 113 w 1560"/>
                <a:gd name="T79" fmla="*/ 864 h 1451"/>
                <a:gd name="T80" fmla="*/ 42 w 1560"/>
                <a:gd name="T81" fmla="*/ 976 h 1451"/>
                <a:gd name="T82" fmla="*/ 62 w 1560"/>
                <a:gd name="T83" fmla="*/ 1058 h 1451"/>
                <a:gd name="T84" fmla="*/ 58 w 1560"/>
                <a:gd name="T85" fmla="*/ 1141 h 1451"/>
                <a:gd name="T86" fmla="*/ 59 w 1560"/>
                <a:gd name="T87" fmla="*/ 1172 h 1451"/>
                <a:gd name="T88" fmla="*/ 13 w 1560"/>
                <a:gd name="T89" fmla="*/ 1237 h 1451"/>
                <a:gd name="T90" fmla="*/ 83 w 1560"/>
                <a:gd name="T91" fmla="*/ 1286 h 1451"/>
                <a:gd name="T92" fmla="*/ 76 w 1560"/>
                <a:gd name="T93" fmla="*/ 1389 h 1451"/>
                <a:gd name="T94" fmla="*/ 225 w 1560"/>
                <a:gd name="T95" fmla="*/ 1421 h 1451"/>
                <a:gd name="T96" fmla="*/ 324 w 1560"/>
                <a:gd name="T97" fmla="*/ 1426 h 1451"/>
                <a:gd name="T98" fmla="*/ 382 w 1560"/>
                <a:gd name="T99" fmla="*/ 1371 h 1451"/>
                <a:gd name="T100" fmla="*/ 468 w 1560"/>
                <a:gd name="T101" fmla="*/ 1370 h 1451"/>
                <a:gd name="T102" fmla="*/ 562 w 1560"/>
                <a:gd name="T103" fmla="*/ 1335 h 1451"/>
                <a:gd name="T104" fmla="*/ 651 w 1560"/>
                <a:gd name="T105" fmla="*/ 1308 h 1451"/>
                <a:gd name="T106" fmla="*/ 766 w 1560"/>
                <a:gd name="T107" fmla="*/ 1169 h 1451"/>
                <a:gd name="T108" fmla="*/ 817 w 1560"/>
                <a:gd name="T109" fmla="*/ 1151 h 1451"/>
                <a:gd name="T110" fmla="*/ 888 w 1560"/>
                <a:gd name="T111" fmla="*/ 1129 h 1451"/>
                <a:gd name="T112" fmla="*/ 974 w 1560"/>
                <a:gd name="T113" fmla="*/ 1124 h 1451"/>
                <a:gd name="T114" fmla="*/ 1143 w 1560"/>
                <a:gd name="T115" fmla="*/ 1121 h 1451"/>
                <a:gd name="T116" fmla="*/ 1279 w 1560"/>
                <a:gd name="T117" fmla="*/ 968 h 1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60" h="1451">
                  <a:moveTo>
                    <a:pt x="1553" y="725"/>
                  </a:moveTo>
                  <a:cubicBezTo>
                    <a:pt x="1553" y="726"/>
                    <a:pt x="1553" y="726"/>
                    <a:pt x="1553" y="726"/>
                  </a:cubicBezTo>
                  <a:cubicBezTo>
                    <a:pt x="1553" y="726"/>
                    <a:pt x="1553" y="726"/>
                    <a:pt x="1553" y="726"/>
                  </a:cubicBezTo>
                  <a:cubicBezTo>
                    <a:pt x="1553" y="723"/>
                    <a:pt x="1553" y="723"/>
                    <a:pt x="1553" y="723"/>
                  </a:cubicBezTo>
                  <a:cubicBezTo>
                    <a:pt x="1550" y="726"/>
                    <a:pt x="1550" y="726"/>
                    <a:pt x="1550" y="726"/>
                  </a:cubicBezTo>
                  <a:cubicBezTo>
                    <a:pt x="1545" y="729"/>
                    <a:pt x="1545" y="729"/>
                    <a:pt x="1545" y="729"/>
                  </a:cubicBezTo>
                  <a:cubicBezTo>
                    <a:pt x="1533" y="730"/>
                    <a:pt x="1533" y="730"/>
                    <a:pt x="1533" y="730"/>
                  </a:cubicBezTo>
                  <a:cubicBezTo>
                    <a:pt x="1527" y="733"/>
                    <a:pt x="1527" y="733"/>
                    <a:pt x="1527" y="733"/>
                  </a:cubicBezTo>
                  <a:cubicBezTo>
                    <a:pt x="1520" y="738"/>
                    <a:pt x="1520" y="738"/>
                    <a:pt x="1520" y="738"/>
                  </a:cubicBezTo>
                  <a:cubicBezTo>
                    <a:pt x="1515" y="745"/>
                    <a:pt x="1515" y="745"/>
                    <a:pt x="1515" y="745"/>
                  </a:cubicBezTo>
                  <a:cubicBezTo>
                    <a:pt x="1505" y="750"/>
                    <a:pt x="1505" y="750"/>
                    <a:pt x="1505" y="750"/>
                  </a:cubicBezTo>
                  <a:cubicBezTo>
                    <a:pt x="1497" y="748"/>
                    <a:pt x="1497" y="748"/>
                    <a:pt x="1497" y="748"/>
                  </a:cubicBezTo>
                  <a:cubicBezTo>
                    <a:pt x="1485" y="740"/>
                    <a:pt x="1485" y="740"/>
                    <a:pt x="1485" y="740"/>
                  </a:cubicBezTo>
                  <a:cubicBezTo>
                    <a:pt x="1480" y="739"/>
                    <a:pt x="1480" y="739"/>
                    <a:pt x="1480" y="739"/>
                  </a:cubicBezTo>
                  <a:cubicBezTo>
                    <a:pt x="1477" y="740"/>
                    <a:pt x="1477" y="740"/>
                    <a:pt x="1477" y="740"/>
                  </a:cubicBezTo>
                  <a:cubicBezTo>
                    <a:pt x="1476" y="742"/>
                    <a:pt x="1476" y="742"/>
                    <a:pt x="1476" y="742"/>
                  </a:cubicBezTo>
                  <a:cubicBezTo>
                    <a:pt x="1473" y="748"/>
                    <a:pt x="1473" y="748"/>
                    <a:pt x="1473" y="748"/>
                  </a:cubicBezTo>
                  <a:cubicBezTo>
                    <a:pt x="1472" y="751"/>
                    <a:pt x="1472" y="751"/>
                    <a:pt x="1472" y="751"/>
                  </a:cubicBezTo>
                  <a:cubicBezTo>
                    <a:pt x="1469" y="753"/>
                    <a:pt x="1469" y="753"/>
                    <a:pt x="1469" y="753"/>
                  </a:cubicBezTo>
                  <a:cubicBezTo>
                    <a:pt x="1466" y="753"/>
                    <a:pt x="1466" y="753"/>
                    <a:pt x="1466" y="753"/>
                  </a:cubicBezTo>
                  <a:cubicBezTo>
                    <a:pt x="1462" y="752"/>
                    <a:pt x="1462" y="752"/>
                    <a:pt x="1462" y="752"/>
                  </a:cubicBezTo>
                  <a:cubicBezTo>
                    <a:pt x="1458" y="750"/>
                    <a:pt x="1458" y="750"/>
                    <a:pt x="1458" y="750"/>
                  </a:cubicBezTo>
                  <a:cubicBezTo>
                    <a:pt x="1438" y="746"/>
                    <a:pt x="1438" y="746"/>
                    <a:pt x="1438" y="746"/>
                  </a:cubicBezTo>
                  <a:cubicBezTo>
                    <a:pt x="1411" y="745"/>
                    <a:pt x="1411" y="745"/>
                    <a:pt x="1411" y="745"/>
                  </a:cubicBezTo>
                  <a:cubicBezTo>
                    <a:pt x="1395" y="748"/>
                    <a:pt x="1395" y="748"/>
                    <a:pt x="1395" y="748"/>
                  </a:cubicBezTo>
                  <a:cubicBezTo>
                    <a:pt x="1384" y="748"/>
                    <a:pt x="1384" y="748"/>
                    <a:pt x="1384" y="748"/>
                  </a:cubicBezTo>
                  <a:cubicBezTo>
                    <a:pt x="1376" y="745"/>
                    <a:pt x="1376" y="745"/>
                    <a:pt x="1376" y="745"/>
                  </a:cubicBezTo>
                  <a:cubicBezTo>
                    <a:pt x="1369" y="742"/>
                    <a:pt x="1369" y="742"/>
                    <a:pt x="1369" y="742"/>
                  </a:cubicBezTo>
                  <a:cubicBezTo>
                    <a:pt x="1360" y="737"/>
                    <a:pt x="1360" y="737"/>
                    <a:pt x="1360" y="737"/>
                  </a:cubicBezTo>
                  <a:cubicBezTo>
                    <a:pt x="1356" y="735"/>
                    <a:pt x="1356" y="735"/>
                    <a:pt x="1356" y="735"/>
                  </a:cubicBezTo>
                  <a:cubicBezTo>
                    <a:pt x="1353" y="735"/>
                    <a:pt x="1353" y="735"/>
                    <a:pt x="1353" y="735"/>
                  </a:cubicBezTo>
                  <a:cubicBezTo>
                    <a:pt x="1349" y="735"/>
                    <a:pt x="1349" y="735"/>
                    <a:pt x="1349" y="735"/>
                  </a:cubicBezTo>
                  <a:cubicBezTo>
                    <a:pt x="1345" y="738"/>
                    <a:pt x="1345" y="738"/>
                    <a:pt x="1345" y="738"/>
                  </a:cubicBezTo>
                  <a:cubicBezTo>
                    <a:pt x="1335" y="745"/>
                    <a:pt x="1335" y="745"/>
                    <a:pt x="1335" y="745"/>
                  </a:cubicBezTo>
                  <a:cubicBezTo>
                    <a:pt x="1326" y="748"/>
                    <a:pt x="1326" y="748"/>
                    <a:pt x="1326" y="748"/>
                  </a:cubicBezTo>
                  <a:cubicBezTo>
                    <a:pt x="1317" y="755"/>
                    <a:pt x="1317" y="755"/>
                    <a:pt x="1317" y="755"/>
                  </a:cubicBezTo>
                  <a:cubicBezTo>
                    <a:pt x="1313" y="757"/>
                    <a:pt x="1313" y="757"/>
                    <a:pt x="1313" y="757"/>
                  </a:cubicBezTo>
                  <a:cubicBezTo>
                    <a:pt x="1306" y="757"/>
                    <a:pt x="1306" y="757"/>
                    <a:pt x="1306" y="757"/>
                  </a:cubicBezTo>
                  <a:cubicBezTo>
                    <a:pt x="1302" y="754"/>
                    <a:pt x="1302" y="754"/>
                    <a:pt x="1302" y="754"/>
                  </a:cubicBezTo>
                  <a:cubicBezTo>
                    <a:pt x="1296" y="746"/>
                    <a:pt x="1296" y="746"/>
                    <a:pt x="1296" y="746"/>
                  </a:cubicBezTo>
                  <a:cubicBezTo>
                    <a:pt x="1291" y="734"/>
                    <a:pt x="1291" y="734"/>
                    <a:pt x="1291" y="734"/>
                  </a:cubicBezTo>
                  <a:cubicBezTo>
                    <a:pt x="1289" y="689"/>
                    <a:pt x="1289" y="689"/>
                    <a:pt x="1289" y="689"/>
                  </a:cubicBezTo>
                  <a:cubicBezTo>
                    <a:pt x="1286" y="683"/>
                    <a:pt x="1286" y="683"/>
                    <a:pt x="1286" y="683"/>
                  </a:cubicBezTo>
                  <a:cubicBezTo>
                    <a:pt x="1279" y="672"/>
                    <a:pt x="1279" y="672"/>
                    <a:pt x="1279" y="672"/>
                  </a:cubicBezTo>
                  <a:cubicBezTo>
                    <a:pt x="1277" y="666"/>
                    <a:pt x="1277" y="666"/>
                    <a:pt x="1277" y="666"/>
                  </a:cubicBezTo>
                  <a:cubicBezTo>
                    <a:pt x="1275" y="659"/>
                    <a:pt x="1275" y="659"/>
                    <a:pt x="1275" y="659"/>
                  </a:cubicBezTo>
                  <a:cubicBezTo>
                    <a:pt x="1274" y="652"/>
                    <a:pt x="1274" y="652"/>
                    <a:pt x="1274" y="652"/>
                  </a:cubicBezTo>
                  <a:cubicBezTo>
                    <a:pt x="1273" y="645"/>
                    <a:pt x="1273" y="645"/>
                    <a:pt x="1273" y="645"/>
                  </a:cubicBezTo>
                  <a:cubicBezTo>
                    <a:pt x="1275" y="639"/>
                    <a:pt x="1275" y="639"/>
                    <a:pt x="1275" y="639"/>
                  </a:cubicBezTo>
                  <a:cubicBezTo>
                    <a:pt x="1278" y="634"/>
                    <a:pt x="1278" y="634"/>
                    <a:pt x="1278" y="634"/>
                  </a:cubicBezTo>
                  <a:cubicBezTo>
                    <a:pt x="1280" y="629"/>
                    <a:pt x="1280" y="629"/>
                    <a:pt x="1280" y="629"/>
                  </a:cubicBezTo>
                  <a:cubicBezTo>
                    <a:pt x="1282" y="626"/>
                    <a:pt x="1282" y="626"/>
                    <a:pt x="1282" y="626"/>
                  </a:cubicBezTo>
                  <a:cubicBezTo>
                    <a:pt x="1281" y="622"/>
                    <a:pt x="1281" y="622"/>
                    <a:pt x="1281" y="622"/>
                  </a:cubicBezTo>
                  <a:cubicBezTo>
                    <a:pt x="1279" y="621"/>
                    <a:pt x="1279" y="621"/>
                    <a:pt x="1279" y="621"/>
                  </a:cubicBezTo>
                  <a:cubicBezTo>
                    <a:pt x="1273" y="620"/>
                    <a:pt x="1273" y="620"/>
                    <a:pt x="1273" y="620"/>
                  </a:cubicBezTo>
                  <a:cubicBezTo>
                    <a:pt x="1268" y="621"/>
                    <a:pt x="1268" y="621"/>
                    <a:pt x="1268" y="621"/>
                  </a:cubicBezTo>
                  <a:cubicBezTo>
                    <a:pt x="1259" y="625"/>
                    <a:pt x="1259" y="625"/>
                    <a:pt x="1259" y="625"/>
                  </a:cubicBezTo>
                  <a:cubicBezTo>
                    <a:pt x="1255" y="626"/>
                    <a:pt x="1255" y="626"/>
                    <a:pt x="1255" y="626"/>
                  </a:cubicBezTo>
                  <a:cubicBezTo>
                    <a:pt x="1250" y="626"/>
                    <a:pt x="1250" y="626"/>
                    <a:pt x="1250" y="626"/>
                  </a:cubicBezTo>
                  <a:cubicBezTo>
                    <a:pt x="1247" y="624"/>
                    <a:pt x="1247" y="624"/>
                    <a:pt x="1247" y="624"/>
                  </a:cubicBezTo>
                  <a:cubicBezTo>
                    <a:pt x="1244" y="620"/>
                    <a:pt x="1244" y="620"/>
                    <a:pt x="1244" y="620"/>
                  </a:cubicBezTo>
                  <a:cubicBezTo>
                    <a:pt x="1243" y="615"/>
                    <a:pt x="1243" y="615"/>
                    <a:pt x="1243" y="615"/>
                  </a:cubicBezTo>
                  <a:cubicBezTo>
                    <a:pt x="1243" y="610"/>
                    <a:pt x="1243" y="610"/>
                    <a:pt x="1243" y="610"/>
                  </a:cubicBezTo>
                  <a:cubicBezTo>
                    <a:pt x="1243" y="605"/>
                    <a:pt x="1243" y="605"/>
                    <a:pt x="1243" y="605"/>
                  </a:cubicBezTo>
                  <a:cubicBezTo>
                    <a:pt x="1241" y="601"/>
                    <a:pt x="1241" y="601"/>
                    <a:pt x="1241" y="601"/>
                  </a:cubicBezTo>
                  <a:cubicBezTo>
                    <a:pt x="1237" y="599"/>
                    <a:pt x="1237" y="599"/>
                    <a:pt x="1237" y="599"/>
                  </a:cubicBezTo>
                  <a:cubicBezTo>
                    <a:pt x="1234" y="598"/>
                    <a:pt x="1234" y="598"/>
                    <a:pt x="1234" y="598"/>
                  </a:cubicBezTo>
                  <a:cubicBezTo>
                    <a:pt x="1231" y="599"/>
                    <a:pt x="1231" y="599"/>
                    <a:pt x="1231" y="599"/>
                  </a:cubicBezTo>
                  <a:cubicBezTo>
                    <a:pt x="1229" y="600"/>
                    <a:pt x="1229" y="600"/>
                    <a:pt x="1229" y="600"/>
                  </a:cubicBezTo>
                  <a:cubicBezTo>
                    <a:pt x="1229" y="602"/>
                    <a:pt x="1229" y="602"/>
                    <a:pt x="1229" y="602"/>
                  </a:cubicBezTo>
                  <a:cubicBezTo>
                    <a:pt x="1227" y="610"/>
                    <a:pt x="1227" y="610"/>
                    <a:pt x="1227" y="610"/>
                  </a:cubicBezTo>
                  <a:cubicBezTo>
                    <a:pt x="1226" y="612"/>
                    <a:pt x="1226" y="612"/>
                    <a:pt x="1226" y="612"/>
                  </a:cubicBezTo>
                  <a:cubicBezTo>
                    <a:pt x="1226" y="613"/>
                    <a:pt x="1226" y="613"/>
                    <a:pt x="1226" y="613"/>
                  </a:cubicBezTo>
                  <a:cubicBezTo>
                    <a:pt x="1223" y="615"/>
                    <a:pt x="1223" y="615"/>
                    <a:pt x="1223" y="615"/>
                  </a:cubicBezTo>
                  <a:cubicBezTo>
                    <a:pt x="1221" y="615"/>
                    <a:pt x="1221" y="615"/>
                    <a:pt x="1221" y="615"/>
                  </a:cubicBezTo>
                  <a:cubicBezTo>
                    <a:pt x="1216" y="616"/>
                    <a:pt x="1216" y="616"/>
                    <a:pt x="1216" y="616"/>
                  </a:cubicBezTo>
                  <a:cubicBezTo>
                    <a:pt x="1207" y="616"/>
                    <a:pt x="1207" y="616"/>
                    <a:pt x="1207" y="616"/>
                  </a:cubicBezTo>
                  <a:cubicBezTo>
                    <a:pt x="1203" y="615"/>
                    <a:pt x="1203" y="615"/>
                    <a:pt x="1203" y="615"/>
                  </a:cubicBezTo>
                  <a:cubicBezTo>
                    <a:pt x="1200" y="613"/>
                    <a:pt x="1200" y="613"/>
                    <a:pt x="1200" y="613"/>
                  </a:cubicBezTo>
                  <a:cubicBezTo>
                    <a:pt x="1199" y="608"/>
                    <a:pt x="1199" y="608"/>
                    <a:pt x="1199" y="608"/>
                  </a:cubicBezTo>
                  <a:cubicBezTo>
                    <a:pt x="1199" y="605"/>
                    <a:pt x="1199" y="605"/>
                    <a:pt x="1199" y="605"/>
                  </a:cubicBezTo>
                  <a:cubicBezTo>
                    <a:pt x="1200" y="601"/>
                    <a:pt x="1200" y="601"/>
                    <a:pt x="1200" y="601"/>
                  </a:cubicBezTo>
                  <a:cubicBezTo>
                    <a:pt x="1201" y="599"/>
                    <a:pt x="1201" y="599"/>
                    <a:pt x="1201" y="599"/>
                  </a:cubicBezTo>
                  <a:cubicBezTo>
                    <a:pt x="1204" y="597"/>
                    <a:pt x="1204" y="597"/>
                    <a:pt x="1204" y="597"/>
                  </a:cubicBezTo>
                  <a:cubicBezTo>
                    <a:pt x="1211" y="594"/>
                    <a:pt x="1211" y="594"/>
                    <a:pt x="1211" y="594"/>
                  </a:cubicBezTo>
                  <a:cubicBezTo>
                    <a:pt x="1214" y="591"/>
                    <a:pt x="1214" y="591"/>
                    <a:pt x="1214" y="591"/>
                  </a:cubicBezTo>
                  <a:cubicBezTo>
                    <a:pt x="1215" y="589"/>
                    <a:pt x="1215" y="589"/>
                    <a:pt x="1215" y="589"/>
                  </a:cubicBezTo>
                  <a:cubicBezTo>
                    <a:pt x="1215" y="586"/>
                    <a:pt x="1215" y="586"/>
                    <a:pt x="1215" y="586"/>
                  </a:cubicBezTo>
                  <a:cubicBezTo>
                    <a:pt x="1213" y="582"/>
                    <a:pt x="1213" y="582"/>
                    <a:pt x="1213" y="582"/>
                  </a:cubicBezTo>
                  <a:cubicBezTo>
                    <a:pt x="1204" y="568"/>
                    <a:pt x="1204" y="568"/>
                    <a:pt x="1204" y="568"/>
                  </a:cubicBezTo>
                  <a:cubicBezTo>
                    <a:pt x="1195" y="548"/>
                    <a:pt x="1195" y="548"/>
                    <a:pt x="1195" y="548"/>
                  </a:cubicBezTo>
                  <a:cubicBezTo>
                    <a:pt x="1192" y="537"/>
                    <a:pt x="1192" y="537"/>
                    <a:pt x="1192" y="537"/>
                  </a:cubicBezTo>
                  <a:cubicBezTo>
                    <a:pt x="1190" y="532"/>
                    <a:pt x="1190" y="532"/>
                    <a:pt x="1190" y="532"/>
                  </a:cubicBezTo>
                  <a:cubicBezTo>
                    <a:pt x="1186" y="527"/>
                    <a:pt x="1186" y="527"/>
                    <a:pt x="1186" y="527"/>
                  </a:cubicBezTo>
                  <a:cubicBezTo>
                    <a:pt x="1180" y="520"/>
                    <a:pt x="1180" y="520"/>
                    <a:pt x="1180" y="520"/>
                  </a:cubicBezTo>
                  <a:cubicBezTo>
                    <a:pt x="1176" y="513"/>
                    <a:pt x="1176" y="513"/>
                    <a:pt x="1176" y="513"/>
                  </a:cubicBezTo>
                  <a:cubicBezTo>
                    <a:pt x="1168" y="505"/>
                    <a:pt x="1168" y="505"/>
                    <a:pt x="1168" y="505"/>
                  </a:cubicBezTo>
                  <a:cubicBezTo>
                    <a:pt x="1163" y="498"/>
                    <a:pt x="1163" y="498"/>
                    <a:pt x="1163" y="498"/>
                  </a:cubicBezTo>
                  <a:cubicBezTo>
                    <a:pt x="1146" y="480"/>
                    <a:pt x="1146" y="480"/>
                    <a:pt x="1146" y="480"/>
                  </a:cubicBezTo>
                  <a:cubicBezTo>
                    <a:pt x="1138" y="473"/>
                    <a:pt x="1138" y="473"/>
                    <a:pt x="1138" y="473"/>
                  </a:cubicBezTo>
                  <a:cubicBezTo>
                    <a:pt x="1134" y="470"/>
                    <a:pt x="1134" y="470"/>
                    <a:pt x="1134" y="470"/>
                  </a:cubicBezTo>
                  <a:cubicBezTo>
                    <a:pt x="1126" y="467"/>
                    <a:pt x="1126" y="467"/>
                    <a:pt x="1126" y="467"/>
                  </a:cubicBezTo>
                  <a:cubicBezTo>
                    <a:pt x="1123" y="465"/>
                    <a:pt x="1123" y="465"/>
                    <a:pt x="1123" y="465"/>
                  </a:cubicBezTo>
                  <a:cubicBezTo>
                    <a:pt x="1116" y="459"/>
                    <a:pt x="1116" y="459"/>
                    <a:pt x="1116" y="459"/>
                  </a:cubicBezTo>
                  <a:cubicBezTo>
                    <a:pt x="1111" y="456"/>
                    <a:pt x="1111" y="456"/>
                    <a:pt x="1111" y="456"/>
                  </a:cubicBezTo>
                  <a:cubicBezTo>
                    <a:pt x="1103" y="456"/>
                    <a:pt x="1103" y="456"/>
                    <a:pt x="1103" y="456"/>
                  </a:cubicBezTo>
                  <a:cubicBezTo>
                    <a:pt x="1090" y="459"/>
                    <a:pt x="1090" y="459"/>
                    <a:pt x="1090" y="459"/>
                  </a:cubicBezTo>
                  <a:cubicBezTo>
                    <a:pt x="1083" y="462"/>
                    <a:pt x="1083" y="462"/>
                    <a:pt x="1083" y="462"/>
                  </a:cubicBezTo>
                  <a:cubicBezTo>
                    <a:pt x="1078" y="461"/>
                    <a:pt x="1078" y="461"/>
                    <a:pt x="1078" y="461"/>
                  </a:cubicBezTo>
                  <a:cubicBezTo>
                    <a:pt x="1076" y="457"/>
                    <a:pt x="1076" y="457"/>
                    <a:pt x="1076" y="457"/>
                  </a:cubicBezTo>
                  <a:cubicBezTo>
                    <a:pt x="1074" y="454"/>
                    <a:pt x="1074" y="454"/>
                    <a:pt x="1074" y="454"/>
                  </a:cubicBezTo>
                  <a:cubicBezTo>
                    <a:pt x="1070" y="453"/>
                    <a:pt x="1070" y="453"/>
                    <a:pt x="1070" y="453"/>
                  </a:cubicBezTo>
                  <a:cubicBezTo>
                    <a:pt x="1069" y="455"/>
                    <a:pt x="1069" y="455"/>
                    <a:pt x="1069" y="455"/>
                  </a:cubicBezTo>
                  <a:cubicBezTo>
                    <a:pt x="1066" y="459"/>
                    <a:pt x="1066" y="459"/>
                    <a:pt x="1066" y="459"/>
                  </a:cubicBezTo>
                  <a:cubicBezTo>
                    <a:pt x="1063" y="462"/>
                    <a:pt x="1063" y="462"/>
                    <a:pt x="1063" y="462"/>
                  </a:cubicBezTo>
                  <a:cubicBezTo>
                    <a:pt x="1061" y="459"/>
                    <a:pt x="1061" y="459"/>
                    <a:pt x="1061" y="459"/>
                  </a:cubicBezTo>
                  <a:cubicBezTo>
                    <a:pt x="1060" y="455"/>
                    <a:pt x="1060" y="455"/>
                    <a:pt x="1060" y="455"/>
                  </a:cubicBezTo>
                  <a:cubicBezTo>
                    <a:pt x="1056" y="451"/>
                    <a:pt x="1056" y="451"/>
                    <a:pt x="1056" y="451"/>
                  </a:cubicBezTo>
                  <a:cubicBezTo>
                    <a:pt x="1053" y="448"/>
                    <a:pt x="1053" y="448"/>
                    <a:pt x="1053" y="448"/>
                  </a:cubicBezTo>
                  <a:cubicBezTo>
                    <a:pt x="1051" y="443"/>
                    <a:pt x="1051" y="443"/>
                    <a:pt x="1051" y="443"/>
                  </a:cubicBezTo>
                  <a:cubicBezTo>
                    <a:pt x="1050" y="440"/>
                    <a:pt x="1050" y="440"/>
                    <a:pt x="1050" y="440"/>
                  </a:cubicBezTo>
                  <a:cubicBezTo>
                    <a:pt x="1050" y="432"/>
                    <a:pt x="1050" y="432"/>
                    <a:pt x="1050" y="432"/>
                  </a:cubicBezTo>
                  <a:cubicBezTo>
                    <a:pt x="1049" y="429"/>
                    <a:pt x="1049" y="429"/>
                    <a:pt x="1049" y="429"/>
                  </a:cubicBezTo>
                  <a:cubicBezTo>
                    <a:pt x="1047" y="424"/>
                    <a:pt x="1047" y="424"/>
                    <a:pt x="1047" y="424"/>
                  </a:cubicBezTo>
                  <a:cubicBezTo>
                    <a:pt x="1045" y="421"/>
                    <a:pt x="1045" y="421"/>
                    <a:pt x="1045" y="421"/>
                  </a:cubicBezTo>
                  <a:cubicBezTo>
                    <a:pt x="1042" y="418"/>
                    <a:pt x="1042" y="418"/>
                    <a:pt x="1042" y="418"/>
                  </a:cubicBezTo>
                  <a:cubicBezTo>
                    <a:pt x="1041" y="412"/>
                    <a:pt x="1041" y="412"/>
                    <a:pt x="1041" y="412"/>
                  </a:cubicBezTo>
                  <a:cubicBezTo>
                    <a:pt x="1042" y="419"/>
                    <a:pt x="1042" y="419"/>
                    <a:pt x="1042" y="419"/>
                  </a:cubicBezTo>
                  <a:cubicBezTo>
                    <a:pt x="1036" y="424"/>
                    <a:pt x="1036" y="424"/>
                    <a:pt x="1036" y="424"/>
                  </a:cubicBezTo>
                  <a:cubicBezTo>
                    <a:pt x="1033" y="425"/>
                    <a:pt x="1033" y="425"/>
                    <a:pt x="1033" y="425"/>
                  </a:cubicBezTo>
                  <a:cubicBezTo>
                    <a:pt x="1008" y="428"/>
                    <a:pt x="1008" y="428"/>
                    <a:pt x="1008" y="428"/>
                  </a:cubicBezTo>
                  <a:cubicBezTo>
                    <a:pt x="981" y="425"/>
                    <a:pt x="981" y="425"/>
                    <a:pt x="981" y="425"/>
                  </a:cubicBezTo>
                  <a:cubicBezTo>
                    <a:pt x="978" y="424"/>
                    <a:pt x="978" y="424"/>
                    <a:pt x="978" y="424"/>
                  </a:cubicBezTo>
                  <a:cubicBezTo>
                    <a:pt x="972" y="413"/>
                    <a:pt x="972" y="413"/>
                    <a:pt x="972" y="413"/>
                  </a:cubicBezTo>
                  <a:cubicBezTo>
                    <a:pt x="970" y="411"/>
                    <a:pt x="970" y="411"/>
                    <a:pt x="970" y="411"/>
                  </a:cubicBezTo>
                  <a:cubicBezTo>
                    <a:pt x="963" y="405"/>
                    <a:pt x="963" y="405"/>
                    <a:pt x="963" y="405"/>
                  </a:cubicBezTo>
                  <a:cubicBezTo>
                    <a:pt x="950" y="393"/>
                    <a:pt x="950" y="393"/>
                    <a:pt x="950" y="393"/>
                  </a:cubicBezTo>
                  <a:cubicBezTo>
                    <a:pt x="939" y="389"/>
                    <a:pt x="939" y="389"/>
                    <a:pt x="939" y="389"/>
                  </a:cubicBezTo>
                  <a:cubicBezTo>
                    <a:pt x="922" y="378"/>
                    <a:pt x="922" y="378"/>
                    <a:pt x="922" y="378"/>
                  </a:cubicBezTo>
                  <a:cubicBezTo>
                    <a:pt x="921" y="378"/>
                    <a:pt x="921" y="378"/>
                    <a:pt x="921" y="378"/>
                  </a:cubicBezTo>
                  <a:cubicBezTo>
                    <a:pt x="932" y="367"/>
                    <a:pt x="932" y="367"/>
                    <a:pt x="932" y="367"/>
                  </a:cubicBezTo>
                  <a:cubicBezTo>
                    <a:pt x="936" y="363"/>
                    <a:pt x="936" y="363"/>
                    <a:pt x="936" y="363"/>
                  </a:cubicBezTo>
                  <a:cubicBezTo>
                    <a:pt x="937" y="356"/>
                    <a:pt x="937" y="356"/>
                    <a:pt x="937" y="356"/>
                  </a:cubicBezTo>
                  <a:cubicBezTo>
                    <a:pt x="937" y="338"/>
                    <a:pt x="937" y="338"/>
                    <a:pt x="937" y="338"/>
                  </a:cubicBezTo>
                  <a:cubicBezTo>
                    <a:pt x="934" y="326"/>
                    <a:pt x="934" y="326"/>
                    <a:pt x="934" y="326"/>
                  </a:cubicBezTo>
                  <a:cubicBezTo>
                    <a:pt x="929" y="300"/>
                    <a:pt x="929" y="300"/>
                    <a:pt x="929" y="300"/>
                  </a:cubicBezTo>
                  <a:cubicBezTo>
                    <a:pt x="927" y="295"/>
                    <a:pt x="927" y="295"/>
                    <a:pt x="927" y="295"/>
                  </a:cubicBezTo>
                  <a:cubicBezTo>
                    <a:pt x="909" y="299"/>
                    <a:pt x="909" y="299"/>
                    <a:pt x="909" y="299"/>
                  </a:cubicBezTo>
                  <a:cubicBezTo>
                    <a:pt x="903" y="297"/>
                    <a:pt x="903" y="297"/>
                    <a:pt x="903" y="297"/>
                  </a:cubicBezTo>
                  <a:cubicBezTo>
                    <a:pt x="902" y="285"/>
                    <a:pt x="902" y="285"/>
                    <a:pt x="902" y="285"/>
                  </a:cubicBezTo>
                  <a:cubicBezTo>
                    <a:pt x="906" y="274"/>
                    <a:pt x="906" y="274"/>
                    <a:pt x="906" y="274"/>
                  </a:cubicBezTo>
                  <a:cubicBezTo>
                    <a:pt x="913" y="264"/>
                    <a:pt x="913" y="264"/>
                    <a:pt x="913" y="264"/>
                  </a:cubicBezTo>
                  <a:cubicBezTo>
                    <a:pt x="922" y="256"/>
                    <a:pt x="922" y="256"/>
                    <a:pt x="922" y="256"/>
                  </a:cubicBezTo>
                  <a:cubicBezTo>
                    <a:pt x="930" y="253"/>
                    <a:pt x="930" y="253"/>
                    <a:pt x="930" y="253"/>
                  </a:cubicBezTo>
                  <a:cubicBezTo>
                    <a:pt x="927" y="244"/>
                    <a:pt x="927" y="244"/>
                    <a:pt x="927" y="244"/>
                  </a:cubicBezTo>
                  <a:cubicBezTo>
                    <a:pt x="925" y="237"/>
                    <a:pt x="925" y="237"/>
                    <a:pt x="925" y="237"/>
                  </a:cubicBezTo>
                  <a:cubicBezTo>
                    <a:pt x="925" y="230"/>
                    <a:pt x="925" y="230"/>
                    <a:pt x="925" y="230"/>
                  </a:cubicBezTo>
                  <a:cubicBezTo>
                    <a:pt x="925" y="223"/>
                    <a:pt x="925" y="223"/>
                    <a:pt x="925" y="223"/>
                  </a:cubicBezTo>
                  <a:cubicBezTo>
                    <a:pt x="925" y="219"/>
                    <a:pt x="925" y="219"/>
                    <a:pt x="925" y="219"/>
                  </a:cubicBezTo>
                  <a:cubicBezTo>
                    <a:pt x="925" y="218"/>
                    <a:pt x="925" y="218"/>
                    <a:pt x="925" y="218"/>
                  </a:cubicBezTo>
                  <a:cubicBezTo>
                    <a:pt x="925" y="216"/>
                    <a:pt x="925" y="216"/>
                    <a:pt x="925" y="216"/>
                  </a:cubicBezTo>
                  <a:cubicBezTo>
                    <a:pt x="927" y="214"/>
                    <a:pt x="927" y="214"/>
                    <a:pt x="927" y="214"/>
                  </a:cubicBezTo>
                  <a:cubicBezTo>
                    <a:pt x="931" y="211"/>
                    <a:pt x="931" y="211"/>
                    <a:pt x="931" y="211"/>
                  </a:cubicBezTo>
                  <a:cubicBezTo>
                    <a:pt x="932" y="209"/>
                    <a:pt x="932" y="209"/>
                    <a:pt x="932" y="209"/>
                  </a:cubicBezTo>
                  <a:cubicBezTo>
                    <a:pt x="934" y="205"/>
                    <a:pt x="934" y="205"/>
                    <a:pt x="934" y="205"/>
                  </a:cubicBezTo>
                  <a:cubicBezTo>
                    <a:pt x="934" y="200"/>
                    <a:pt x="934" y="200"/>
                    <a:pt x="934" y="200"/>
                  </a:cubicBezTo>
                  <a:cubicBezTo>
                    <a:pt x="934" y="204"/>
                    <a:pt x="934" y="204"/>
                    <a:pt x="934" y="204"/>
                  </a:cubicBezTo>
                  <a:cubicBezTo>
                    <a:pt x="935" y="198"/>
                    <a:pt x="935" y="198"/>
                    <a:pt x="935" y="198"/>
                  </a:cubicBezTo>
                  <a:cubicBezTo>
                    <a:pt x="936" y="193"/>
                    <a:pt x="936" y="193"/>
                    <a:pt x="936" y="193"/>
                  </a:cubicBezTo>
                  <a:cubicBezTo>
                    <a:pt x="938" y="179"/>
                    <a:pt x="938" y="179"/>
                    <a:pt x="938" y="179"/>
                  </a:cubicBezTo>
                  <a:cubicBezTo>
                    <a:pt x="938" y="174"/>
                    <a:pt x="938" y="174"/>
                    <a:pt x="938" y="174"/>
                  </a:cubicBezTo>
                  <a:cubicBezTo>
                    <a:pt x="937" y="171"/>
                    <a:pt x="937" y="171"/>
                    <a:pt x="937" y="171"/>
                  </a:cubicBezTo>
                  <a:cubicBezTo>
                    <a:pt x="935" y="163"/>
                    <a:pt x="935" y="163"/>
                    <a:pt x="935" y="163"/>
                  </a:cubicBezTo>
                  <a:cubicBezTo>
                    <a:pt x="934" y="161"/>
                    <a:pt x="934" y="161"/>
                    <a:pt x="934" y="161"/>
                  </a:cubicBezTo>
                  <a:cubicBezTo>
                    <a:pt x="933" y="159"/>
                    <a:pt x="933" y="159"/>
                    <a:pt x="933" y="159"/>
                  </a:cubicBezTo>
                  <a:cubicBezTo>
                    <a:pt x="930" y="156"/>
                    <a:pt x="930" y="156"/>
                    <a:pt x="930" y="156"/>
                  </a:cubicBezTo>
                  <a:cubicBezTo>
                    <a:pt x="925" y="149"/>
                    <a:pt x="925" y="149"/>
                    <a:pt x="925" y="149"/>
                  </a:cubicBezTo>
                  <a:cubicBezTo>
                    <a:pt x="925" y="148"/>
                    <a:pt x="925" y="148"/>
                    <a:pt x="925" y="148"/>
                  </a:cubicBezTo>
                  <a:cubicBezTo>
                    <a:pt x="923" y="147"/>
                    <a:pt x="923" y="147"/>
                    <a:pt x="923" y="147"/>
                  </a:cubicBezTo>
                  <a:cubicBezTo>
                    <a:pt x="922" y="146"/>
                    <a:pt x="922" y="146"/>
                    <a:pt x="922" y="146"/>
                  </a:cubicBezTo>
                  <a:cubicBezTo>
                    <a:pt x="918" y="146"/>
                    <a:pt x="918" y="146"/>
                    <a:pt x="918" y="146"/>
                  </a:cubicBezTo>
                  <a:cubicBezTo>
                    <a:pt x="913" y="143"/>
                    <a:pt x="913" y="143"/>
                    <a:pt x="913" y="143"/>
                  </a:cubicBezTo>
                  <a:cubicBezTo>
                    <a:pt x="906" y="141"/>
                    <a:pt x="906" y="141"/>
                    <a:pt x="906" y="141"/>
                  </a:cubicBezTo>
                  <a:cubicBezTo>
                    <a:pt x="904" y="141"/>
                    <a:pt x="904" y="141"/>
                    <a:pt x="904" y="141"/>
                  </a:cubicBezTo>
                  <a:cubicBezTo>
                    <a:pt x="903" y="140"/>
                    <a:pt x="903" y="140"/>
                    <a:pt x="903" y="140"/>
                  </a:cubicBezTo>
                  <a:cubicBezTo>
                    <a:pt x="902" y="138"/>
                    <a:pt x="902" y="138"/>
                    <a:pt x="902" y="138"/>
                  </a:cubicBezTo>
                  <a:cubicBezTo>
                    <a:pt x="900" y="135"/>
                    <a:pt x="900" y="135"/>
                    <a:pt x="900" y="135"/>
                  </a:cubicBezTo>
                  <a:cubicBezTo>
                    <a:pt x="895" y="126"/>
                    <a:pt x="895" y="126"/>
                    <a:pt x="895" y="126"/>
                  </a:cubicBezTo>
                  <a:cubicBezTo>
                    <a:pt x="892" y="123"/>
                    <a:pt x="892" y="123"/>
                    <a:pt x="892" y="123"/>
                  </a:cubicBezTo>
                  <a:cubicBezTo>
                    <a:pt x="885" y="116"/>
                    <a:pt x="885" y="116"/>
                    <a:pt x="885" y="116"/>
                  </a:cubicBezTo>
                  <a:cubicBezTo>
                    <a:pt x="882" y="113"/>
                    <a:pt x="882" y="113"/>
                    <a:pt x="882" y="113"/>
                  </a:cubicBezTo>
                  <a:cubicBezTo>
                    <a:pt x="879" y="109"/>
                    <a:pt x="879" y="109"/>
                    <a:pt x="879" y="109"/>
                  </a:cubicBezTo>
                  <a:cubicBezTo>
                    <a:pt x="859" y="105"/>
                    <a:pt x="859" y="105"/>
                    <a:pt x="859" y="105"/>
                  </a:cubicBezTo>
                  <a:cubicBezTo>
                    <a:pt x="853" y="107"/>
                    <a:pt x="853" y="107"/>
                    <a:pt x="853" y="107"/>
                  </a:cubicBezTo>
                  <a:cubicBezTo>
                    <a:pt x="851" y="109"/>
                    <a:pt x="851" y="109"/>
                    <a:pt x="851" y="109"/>
                  </a:cubicBezTo>
                  <a:cubicBezTo>
                    <a:pt x="849" y="109"/>
                    <a:pt x="849" y="109"/>
                    <a:pt x="849" y="109"/>
                  </a:cubicBezTo>
                  <a:cubicBezTo>
                    <a:pt x="824" y="118"/>
                    <a:pt x="824" y="118"/>
                    <a:pt x="824" y="118"/>
                  </a:cubicBezTo>
                  <a:cubicBezTo>
                    <a:pt x="818" y="120"/>
                    <a:pt x="818" y="120"/>
                    <a:pt x="818" y="120"/>
                  </a:cubicBezTo>
                  <a:cubicBezTo>
                    <a:pt x="816" y="122"/>
                    <a:pt x="816" y="122"/>
                    <a:pt x="816" y="122"/>
                  </a:cubicBezTo>
                  <a:cubicBezTo>
                    <a:pt x="815" y="123"/>
                    <a:pt x="815" y="123"/>
                    <a:pt x="815" y="123"/>
                  </a:cubicBezTo>
                  <a:cubicBezTo>
                    <a:pt x="815" y="127"/>
                    <a:pt x="815" y="127"/>
                    <a:pt x="815" y="127"/>
                  </a:cubicBezTo>
                  <a:cubicBezTo>
                    <a:pt x="815" y="132"/>
                    <a:pt x="815" y="132"/>
                    <a:pt x="815" y="132"/>
                  </a:cubicBezTo>
                  <a:cubicBezTo>
                    <a:pt x="814" y="134"/>
                    <a:pt x="814" y="134"/>
                    <a:pt x="814" y="134"/>
                  </a:cubicBezTo>
                  <a:cubicBezTo>
                    <a:pt x="812" y="136"/>
                    <a:pt x="812" y="136"/>
                    <a:pt x="812" y="136"/>
                  </a:cubicBezTo>
                  <a:cubicBezTo>
                    <a:pt x="809" y="140"/>
                    <a:pt x="809" y="140"/>
                    <a:pt x="809" y="140"/>
                  </a:cubicBezTo>
                  <a:cubicBezTo>
                    <a:pt x="806" y="140"/>
                    <a:pt x="806" y="140"/>
                    <a:pt x="806" y="140"/>
                  </a:cubicBezTo>
                  <a:cubicBezTo>
                    <a:pt x="804" y="140"/>
                    <a:pt x="804" y="140"/>
                    <a:pt x="804" y="140"/>
                  </a:cubicBezTo>
                  <a:cubicBezTo>
                    <a:pt x="802" y="140"/>
                    <a:pt x="802" y="140"/>
                    <a:pt x="802" y="140"/>
                  </a:cubicBezTo>
                  <a:cubicBezTo>
                    <a:pt x="799" y="138"/>
                    <a:pt x="799" y="138"/>
                    <a:pt x="799" y="138"/>
                  </a:cubicBezTo>
                  <a:cubicBezTo>
                    <a:pt x="798" y="137"/>
                    <a:pt x="798" y="137"/>
                    <a:pt x="798" y="137"/>
                  </a:cubicBezTo>
                  <a:cubicBezTo>
                    <a:pt x="796" y="135"/>
                    <a:pt x="796" y="135"/>
                    <a:pt x="796" y="135"/>
                  </a:cubicBezTo>
                  <a:cubicBezTo>
                    <a:pt x="796" y="134"/>
                    <a:pt x="796" y="134"/>
                    <a:pt x="796" y="134"/>
                  </a:cubicBezTo>
                  <a:cubicBezTo>
                    <a:pt x="794" y="132"/>
                    <a:pt x="794" y="132"/>
                    <a:pt x="794" y="132"/>
                  </a:cubicBezTo>
                  <a:cubicBezTo>
                    <a:pt x="791" y="131"/>
                    <a:pt x="791" y="131"/>
                    <a:pt x="791" y="131"/>
                  </a:cubicBezTo>
                  <a:cubicBezTo>
                    <a:pt x="782" y="130"/>
                    <a:pt x="782" y="130"/>
                    <a:pt x="782" y="130"/>
                  </a:cubicBezTo>
                  <a:cubicBezTo>
                    <a:pt x="779" y="130"/>
                    <a:pt x="779" y="130"/>
                    <a:pt x="779" y="130"/>
                  </a:cubicBezTo>
                  <a:cubicBezTo>
                    <a:pt x="778" y="129"/>
                    <a:pt x="778" y="129"/>
                    <a:pt x="778" y="129"/>
                  </a:cubicBezTo>
                  <a:cubicBezTo>
                    <a:pt x="750" y="130"/>
                    <a:pt x="750" y="130"/>
                    <a:pt x="750" y="130"/>
                  </a:cubicBezTo>
                  <a:cubicBezTo>
                    <a:pt x="744" y="129"/>
                    <a:pt x="744" y="129"/>
                    <a:pt x="744" y="129"/>
                  </a:cubicBezTo>
                  <a:cubicBezTo>
                    <a:pt x="742" y="129"/>
                    <a:pt x="742" y="129"/>
                    <a:pt x="742" y="129"/>
                  </a:cubicBezTo>
                  <a:cubicBezTo>
                    <a:pt x="740" y="127"/>
                    <a:pt x="740" y="127"/>
                    <a:pt x="740" y="127"/>
                  </a:cubicBezTo>
                  <a:cubicBezTo>
                    <a:pt x="738" y="125"/>
                    <a:pt x="738" y="125"/>
                    <a:pt x="738" y="125"/>
                  </a:cubicBezTo>
                  <a:cubicBezTo>
                    <a:pt x="733" y="119"/>
                    <a:pt x="733" y="119"/>
                    <a:pt x="733" y="119"/>
                  </a:cubicBezTo>
                  <a:cubicBezTo>
                    <a:pt x="730" y="116"/>
                    <a:pt x="730" y="116"/>
                    <a:pt x="730" y="116"/>
                  </a:cubicBezTo>
                  <a:cubicBezTo>
                    <a:pt x="726" y="114"/>
                    <a:pt x="726" y="114"/>
                    <a:pt x="726" y="114"/>
                  </a:cubicBezTo>
                  <a:cubicBezTo>
                    <a:pt x="696" y="109"/>
                    <a:pt x="696" y="109"/>
                    <a:pt x="696" y="109"/>
                  </a:cubicBezTo>
                  <a:cubicBezTo>
                    <a:pt x="691" y="109"/>
                    <a:pt x="691" y="109"/>
                    <a:pt x="691" y="109"/>
                  </a:cubicBezTo>
                  <a:cubicBezTo>
                    <a:pt x="690" y="107"/>
                    <a:pt x="690" y="107"/>
                    <a:pt x="690" y="107"/>
                  </a:cubicBezTo>
                  <a:cubicBezTo>
                    <a:pt x="688" y="105"/>
                    <a:pt x="688" y="105"/>
                    <a:pt x="688" y="105"/>
                  </a:cubicBezTo>
                  <a:cubicBezTo>
                    <a:pt x="684" y="97"/>
                    <a:pt x="684" y="97"/>
                    <a:pt x="684" y="97"/>
                  </a:cubicBezTo>
                  <a:cubicBezTo>
                    <a:pt x="682" y="95"/>
                    <a:pt x="682" y="95"/>
                    <a:pt x="682" y="95"/>
                  </a:cubicBezTo>
                  <a:cubicBezTo>
                    <a:pt x="679" y="93"/>
                    <a:pt x="679" y="93"/>
                    <a:pt x="679" y="93"/>
                  </a:cubicBezTo>
                  <a:cubicBezTo>
                    <a:pt x="672" y="90"/>
                    <a:pt x="672" y="90"/>
                    <a:pt x="672" y="90"/>
                  </a:cubicBezTo>
                  <a:cubicBezTo>
                    <a:pt x="668" y="90"/>
                    <a:pt x="668" y="90"/>
                    <a:pt x="668" y="90"/>
                  </a:cubicBezTo>
                  <a:cubicBezTo>
                    <a:pt x="664" y="90"/>
                    <a:pt x="664" y="90"/>
                    <a:pt x="664" y="90"/>
                  </a:cubicBezTo>
                  <a:cubicBezTo>
                    <a:pt x="642" y="93"/>
                    <a:pt x="642" y="93"/>
                    <a:pt x="642" y="93"/>
                  </a:cubicBezTo>
                  <a:cubicBezTo>
                    <a:pt x="628" y="100"/>
                    <a:pt x="628" y="100"/>
                    <a:pt x="628" y="100"/>
                  </a:cubicBezTo>
                  <a:cubicBezTo>
                    <a:pt x="626" y="101"/>
                    <a:pt x="626" y="101"/>
                    <a:pt x="626" y="101"/>
                  </a:cubicBezTo>
                  <a:cubicBezTo>
                    <a:pt x="625" y="103"/>
                    <a:pt x="625" y="103"/>
                    <a:pt x="625" y="103"/>
                  </a:cubicBezTo>
                  <a:cubicBezTo>
                    <a:pt x="621" y="112"/>
                    <a:pt x="621" y="112"/>
                    <a:pt x="621" y="112"/>
                  </a:cubicBezTo>
                  <a:cubicBezTo>
                    <a:pt x="619" y="113"/>
                    <a:pt x="619" y="113"/>
                    <a:pt x="619" y="113"/>
                  </a:cubicBezTo>
                  <a:cubicBezTo>
                    <a:pt x="614" y="115"/>
                    <a:pt x="614" y="115"/>
                    <a:pt x="614" y="115"/>
                  </a:cubicBezTo>
                  <a:cubicBezTo>
                    <a:pt x="605" y="116"/>
                    <a:pt x="605" y="116"/>
                    <a:pt x="605" y="116"/>
                  </a:cubicBezTo>
                  <a:cubicBezTo>
                    <a:pt x="601" y="117"/>
                    <a:pt x="601" y="117"/>
                    <a:pt x="601" y="117"/>
                  </a:cubicBezTo>
                  <a:cubicBezTo>
                    <a:pt x="599" y="116"/>
                    <a:pt x="599" y="116"/>
                    <a:pt x="599" y="116"/>
                  </a:cubicBezTo>
                  <a:cubicBezTo>
                    <a:pt x="598" y="115"/>
                    <a:pt x="598" y="115"/>
                    <a:pt x="598" y="115"/>
                  </a:cubicBezTo>
                  <a:cubicBezTo>
                    <a:pt x="597" y="113"/>
                    <a:pt x="597" y="113"/>
                    <a:pt x="597" y="113"/>
                  </a:cubicBezTo>
                  <a:cubicBezTo>
                    <a:pt x="596" y="112"/>
                    <a:pt x="596" y="112"/>
                    <a:pt x="596" y="112"/>
                  </a:cubicBezTo>
                  <a:cubicBezTo>
                    <a:pt x="593" y="110"/>
                    <a:pt x="593" y="110"/>
                    <a:pt x="593" y="110"/>
                  </a:cubicBezTo>
                  <a:cubicBezTo>
                    <a:pt x="586" y="109"/>
                    <a:pt x="586" y="109"/>
                    <a:pt x="586" y="109"/>
                  </a:cubicBezTo>
                  <a:cubicBezTo>
                    <a:pt x="583" y="107"/>
                    <a:pt x="583" y="107"/>
                    <a:pt x="583" y="107"/>
                  </a:cubicBezTo>
                  <a:cubicBezTo>
                    <a:pt x="580" y="105"/>
                    <a:pt x="580" y="105"/>
                    <a:pt x="580" y="105"/>
                  </a:cubicBezTo>
                  <a:cubicBezTo>
                    <a:pt x="580" y="103"/>
                    <a:pt x="580" y="103"/>
                    <a:pt x="580" y="103"/>
                  </a:cubicBezTo>
                  <a:cubicBezTo>
                    <a:pt x="579" y="99"/>
                    <a:pt x="579" y="99"/>
                    <a:pt x="579" y="99"/>
                  </a:cubicBezTo>
                  <a:cubicBezTo>
                    <a:pt x="578" y="98"/>
                    <a:pt x="578" y="98"/>
                    <a:pt x="578" y="98"/>
                  </a:cubicBezTo>
                  <a:cubicBezTo>
                    <a:pt x="576" y="96"/>
                    <a:pt x="576" y="96"/>
                    <a:pt x="576" y="96"/>
                  </a:cubicBezTo>
                  <a:cubicBezTo>
                    <a:pt x="567" y="93"/>
                    <a:pt x="567" y="93"/>
                    <a:pt x="567" y="93"/>
                  </a:cubicBezTo>
                  <a:cubicBezTo>
                    <a:pt x="564" y="92"/>
                    <a:pt x="564" y="92"/>
                    <a:pt x="564" y="92"/>
                  </a:cubicBezTo>
                  <a:cubicBezTo>
                    <a:pt x="563" y="90"/>
                    <a:pt x="563" y="90"/>
                    <a:pt x="563" y="90"/>
                  </a:cubicBezTo>
                  <a:cubicBezTo>
                    <a:pt x="561" y="88"/>
                    <a:pt x="561" y="88"/>
                    <a:pt x="561" y="88"/>
                  </a:cubicBezTo>
                  <a:cubicBezTo>
                    <a:pt x="553" y="61"/>
                    <a:pt x="553" y="61"/>
                    <a:pt x="553" y="61"/>
                  </a:cubicBezTo>
                  <a:cubicBezTo>
                    <a:pt x="553" y="59"/>
                    <a:pt x="553" y="59"/>
                    <a:pt x="553" y="59"/>
                  </a:cubicBezTo>
                  <a:cubicBezTo>
                    <a:pt x="552" y="58"/>
                    <a:pt x="552" y="58"/>
                    <a:pt x="552" y="58"/>
                  </a:cubicBezTo>
                  <a:cubicBezTo>
                    <a:pt x="550" y="56"/>
                    <a:pt x="550" y="56"/>
                    <a:pt x="550" y="56"/>
                  </a:cubicBezTo>
                  <a:cubicBezTo>
                    <a:pt x="547" y="54"/>
                    <a:pt x="547" y="54"/>
                    <a:pt x="547" y="54"/>
                  </a:cubicBezTo>
                  <a:cubicBezTo>
                    <a:pt x="546" y="54"/>
                    <a:pt x="546" y="54"/>
                    <a:pt x="546" y="54"/>
                  </a:cubicBezTo>
                  <a:cubicBezTo>
                    <a:pt x="541" y="50"/>
                    <a:pt x="541" y="50"/>
                    <a:pt x="541" y="50"/>
                  </a:cubicBezTo>
                  <a:cubicBezTo>
                    <a:pt x="539" y="47"/>
                    <a:pt x="539" y="47"/>
                    <a:pt x="539" y="47"/>
                  </a:cubicBezTo>
                  <a:cubicBezTo>
                    <a:pt x="530" y="42"/>
                    <a:pt x="530" y="42"/>
                    <a:pt x="530" y="42"/>
                  </a:cubicBezTo>
                  <a:cubicBezTo>
                    <a:pt x="516" y="42"/>
                    <a:pt x="516" y="42"/>
                    <a:pt x="516" y="42"/>
                  </a:cubicBezTo>
                  <a:cubicBezTo>
                    <a:pt x="509" y="43"/>
                    <a:pt x="509" y="43"/>
                    <a:pt x="509" y="43"/>
                  </a:cubicBezTo>
                  <a:cubicBezTo>
                    <a:pt x="506" y="42"/>
                    <a:pt x="506" y="42"/>
                    <a:pt x="506" y="42"/>
                  </a:cubicBezTo>
                  <a:cubicBezTo>
                    <a:pt x="495" y="36"/>
                    <a:pt x="495" y="36"/>
                    <a:pt x="495" y="36"/>
                  </a:cubicBezTo>
                  <a:cubicBezTo>
                    <a:pt x="473" y="28"/>
                    <a:pt x="473" y="28"/>
                    <a:pt x="473" y="28"/>
                  </a:cubicBezTo>
                  <a:cubicBezTo>
                    <a:pt x="469" y="27"/>
                    <a:pt x="469" y="27"/>
                    <a:pt x="469" y="27"/>
                  </a:cubicBezTo>
                  <a:cubicBezTo>
                    <a:pt x="462" y="28"/>
                    <a:pt x="462" y="28"/>
                    <a:pt x="462" y="28"/>
                  </a:cubicBezTo>
                  <a:cubicBezTo>
                    <a:pt x="457" y="28"/>
                    <a:pt x="457" y="28"/>
                    <a:pt x="457" y="28"/>
                  </a:cubicBezTo>
                  <a:cubicBezTo>
                    <a:pt x="454" y="28"/>
                    <a:pt x="454" y="28"/>
                    <a:pt x="454" y="28"/>
                  </a:cubicBezTo>
                  <a:cubicBezTo>
                    <a:pt x="451" y="26"/>
                    <a:pt x="451" y="26"/>
                    <a:pt x="451" y="26"/>
                  </a:cubicBezTo>
                  <a:cubicBezTo>
                    <a:pt x="448" y="25"/>
                    <a:pt x="448" y="25"/>
                    <a:pt x="448" y="25"/>
                  </a:cubicBezTo>
                  <a:cubicBezTo>
                    <a:pt x="445" y="24"/>
                    <a:pt x="445" y="24"/>
                    <a:pt x="445" y="24"/>
                  </a:cubicBezTo>
                  <a:cubicBezTo>
                    <a:pt x="443" y="25"/>
                    <a:pt x="443" y="25"/>
                    <a:pt x="443" y="25"/>
                  </a:cubicBezTo>
                  <a:cubicBezTo>
                    <a:pt x="440" y="26"/>
                    <a:pt x="440" y="26"/>
                    <a:pt x="440" y="26"/>
                  </a:cubicBezTo>
                  <a:cubicBezTo>
                    <a:pt x="438" y="26"/>
                    <a:pt x="438" y="26"/>
                    <a:pt x="438" y="26"/>
                  </a:cubicBezTo>
                  <a:cubicBezTo>
                    <a:pt x="436" y="27"/>
                    <a:pt x="436" y="27"/>
                    <a:pt x="436" y="27"/>
                  </a:cubicBezTo>
                  <a:cubicBezTo>
                    <a:pt x="434" y="28"/>
                    <a:pt x="434" y="28"/>
                    <a:pt x="434" y="28"/>
                  </a:cubicBezTo>
                  <a:cubicBezTo>
                    <a:pt x="434" y="28"/>
                    <a:pt x="434" y="28"/>
                    <a:pt x="434" y="28"/>
                  </a:cubicBezTo>
                  <a:cubicBezTo>
                    <a:pt x="433" y="29"/>
                    <a:pt x="433" y="29"/>
                    <a:pt x="433" y="29"/>
                  </a:cubicBezTo>
                  <a:cubicBezTo>
                    <a:pt x="432" y="31"/>
                    <a:pt x="432" y="31"/>
                    <a:pt x="432" y="31"/>
                  </a:cubicBezTo>
                  <a:cubicBezTo>
                    <a:pt x="431" y="33"/>
                    <a:pt x="431" y="33"/>
                    <a:pt x="431" y="33"/>
                  </a:cubicBezTo>
                  <a:cubicBezTo>
                    <a:pt x="428" y="34"/>
                    <a:pt x="428" y="34"/>
                    <a:pt x="428" y="34"/>
                  </a:cubicBezTo>
                  <a:cubicBezTo>
                    <a:pt x="426" y="34"/>
                    <a:pt x="426" y="34"/>
                    <a:pt x="426" y="34"/>
                  </a:cubicBezTo>
                  <a:cubicBezTo>
                    <a:pt x="404" y="26"/>
                    <a:pt x="404" y="26"/>
                    <a:pt x="404" y="26"/>
                  </a:cubicBezTo>
                  <a:cubicBezTo>
                    <a:pt x="403" y="24"/>
                    <a:pt x="403" y="24"/>
                    <a:pt x="403" y="24"/>
                  </a:cubicBezTo>
                  <a:cubicBezTo>
                    <a:pt x="401" y="23"/>
                    <a:pt x="401" y="23"/>
                    <a:pt x="401" y="23"/>
                  </a:cubicBezTo>
                  <a:cubicBezTo>
                    <a:pt x="400" y="22"/>
                    <a:pt x="400" y="22"/>
                    <a:pt x="400" y="22"/>
                  </a:cubicBezTo>
                  <a:cubicBezTo>
                    <a:pt x="396" y="14"/>
                    <a:pt x="396" y="14"/>
                    <a:pt x="396" y="14"/>
                  </a:cubicBezTo>
                  <a:cubicBezTo>
                    <a:pt x="395" y="11"/>
                    <a:pt x="395" y="11"/>
                    <a:pt x="395" y="11"/>
                  </a:cubicBezTo>
                  <a:cubicBezTo>
                    <a:pt x="393" y="9"/>
                    <a:pt x="393" y="9"/>
                    <a:pt x="393" y="9"/>
                  </a:cubicBezTo>
                  <a:cubicBezTo>
                    <a:pt x="389" y="6"/>
                    <a:pt x="389" y="6"/>
                    <a:pt x="389" y="6"/>
                  </a:cubicBezTo>
                  <a:cubicBezTo>
                    <a:pt x="375" y="0"/>
                    <a:pt x="375" y="0"/>
                    <a:pt x="375" y="0"/>
                  </a:cubicBezTo>
                  <a:cubicBezTo>
                    <a:pt x="372" y="10"/>
                    <a:pt x="372" y="10"/>
                    <a:pt x="372" y="10"/>
                  </a:cubicBezTo>
                  <a:cubicBezTo>
                    <a:pt x="375" y="20"/>
                    <a:pt x="375" y="20"/>
                    <a:pt x="375" y="20"/>
                  </a:cubicBezTo>
                  <a:cubicBezTo>
                    <a:pt x="387" y="48"/>
                    <a:pt x="387" y="48"/>
                    <a:pt x="387" y="48"/>
                  </a:cubicBezTo>
                  <a:cubicBezTo>
                    <a:pt x="389" y="51"/>
                    <a:pt x="389" y="51"/>
                    <a:pt x="389" y="51"/>
                  </a:cubicBezTo>
                  <a:cubicBezTo>
                    <a:pt x="393" y="53"/>
                    <a:pt x="393" y="53"/>
                    <a:pt x="393" y="53"/>
                  </a:cubicBezTo>
                  <a:cubicBezTo>
                    <a:pt x="396" y="54"/>
                    <a:pt x="396" y="54"/>
                    <a:pt x="396" y="54"/>
                  </a:cubicBezTo>
                  <a:cubicBezTo>
                    <a:pt x="398" y="56"/>
                    <a:pt x="398" y="56"/>
                    <a:pt x="398" y="56"/>
                  </a:cubicBezTo>
                  <a:cubicBezTo>
                    <a:pt x="400" y="59"/>
                    <a:pt x="400" y="59"/>
                    <a:pt x="400" y="59"/>
                  </a:cubicBezTo>
                  <a:cubicBezTo>
                    <a:pt x="400" y="63"/>
                    <a:pt x="400" y="63"/>
                    <a:pt x="400" y="63"/>
                  </a:cubicBezTo>
                  <a:cubicBezTo>
                    <a:pt x="399" y="67"/>
                    <a:pt x="399" y="67"/>
                    <a:pt x="399" y="67"/>
                  </a:cubicBezTo>
                  <a:cubicBezTo>
                    <a:pt x="398" y="70"/>
                    <a:pt x="398" y="70"/>
                    <a:pt x="398" y="70"/>
                  </a:cubicBezTo>
                  <a:cubicBezTo>
                    <a:pt x="396" y="73"/>
                    <a:pt x="396" y="73"/>
                    <a:pt x="396" y="73"/>
                  </a:cubicBezTo>
                  <a:cubicBezTo>
                    <a:pt x="393" y="76"/>
                    <a:pt x="393" y="76"/>
                    <a:pt x="393" y="76"/>
                  </a:cubicBezTo>
                  <a:cubicBezTo>
                    <a:pt x="382" y="82"/>
                    <a:pt x="382" y="82"/>
                    <a:pt x="382" y="82"/>
                  </a:cubicBezTo>
                  <a:cubicBezTo>
                    <a:pt x="379" y="86"/>
                    <a:pt x="379" y="86"/>
                    <a:pt x="379" y="86"/>
                  </a:cubicBezTo>
                  <a:cubicBezTo>
                    <a:pt x="376" y="91"/>
                    <a:pt x="376" y="91"/>
                    <a:pt x="376" y="91"/>
                  </a:cubicBezTo>
                  <a:cubicBezTo>
                    <a:pt x="374" y="98"/>
                    <a:pt x="374" y="98"/>
                    <a:pt x="374" y="98"/>
                  </a:cubicBezTo>
                  <a:cubicBezTo>
                    <a:pt x="368" y="110"/>
                    <a:pt x="368" y="110"/>
                    <a:pt x="368" y="110"/>
                  </a:cubicBezTo>
                  <a:cubicBezTo>
                    <a:pt x="367" y="116"/>
                    <a:pt x="367" y="116"/>
                    <a:pt x="367" y="116"/>
                  </a:cubicBezTo>
                  <a:cubicBezTo>
                    <a:pt x="365" y="124"/>
                    <a:pt x="365" y="124"/>
                    <a:pt x="365" y="124"/>
                  </a:cubicBezTo>
                  <a:cubicBezTo>
                    <a:pt x="367" y="143"/>
                    <a:pt x="367" y="143"/>
                    <a:pt x="367" y="143"/>
                  </a:cubicBezTo>
                  <a:cubicBezTo>
                    <a:pt x="366" y="146"/>
                    <a:pt x="366" y="146"/>
                    <a:pt x="366" y="146"/>
                  </a:cubicBezTo>
                  <a:cubicBezTo>
                    <a:pt x="365" y="149"/>
                    <a:pt x="365" y="149"/>
                    <a:pt x="365" y="149"/>
                  </a:cubicBezTo>
                  <a:cubicBezTo>
                    <a:pt x="364" y="152"/>
                    <a:pt x="364" y="152"/>
                    <a:pt x="364" y="152"/>
                  </a:cubicBezTo>
                  <a:cubicBezTo>
                    <a:pt x="362" y="154"/>
                    <a:pt x="362" y="154"/>
                    <a:pt x="362" y="154"/>
                  </a:cubicBezTo>
                  <a:cubicBezTo>
                    <a:pt x="358" y="155"/>
                    <a:pt x="358" y="155"/>
                    <a:pt x="358" y="155"/>
                  </a:cubicBezTo>
                  <a:cubicBezTo>
                    <a:pt x="344" y="158"/>
                    <a:pt x="344" y="158"/>
                    <a:pt x="344" y="158"/>
                  </a:cubicBezTo>
                  <a:cubicBezTo>
                    <a:pt x="340" y="159"/>
                    <a:pt x="340" y="159"/>
                    <a:pt x="340" y="159"/>
                  </a:cubicBezTo>
                  <a:cubicBezTo>
                    <a:pt x="338" y="161"/>
                    <a:pt x="338" y="161"/>
                    <a:pt x="338" y="161"/>
                  </a:cubicBezTo>
                  <a:cubicBezTo>
                    <a:pt x="335" y="165"/>
                    <a:pt x="335" y="165"/>
                    <a:pt x="335" y="165"/>
                  </a:cubicBezTo>
                  <a:cubicBezTo>
                    <a:pt x="332" y="169"/>
                    <a:pt x="332" y="169"/>
                    <a:pt x="332" y="169"/>
                  </a:cubicBezTo>
                  <a:cubicBezTo>
                    <a:pt x="327" y="180"/>
                    <a:pt x="327" y="180"/>
                    <a:pt x="327" y="180"/>
                  </a:cubicBezTo>
                  <a:cubicBezTo>
                    <a:pt x="326" y="183"/>
                    <a:pt x="326" y="183"/>
                    <a:pt x="326" y="183"/>
                  </a:cubicBezTo>
                  <a:cubicBezTo>
                    <a:pt x="324" y="185"/>
                    <a:pt x="324" y="185"/>
                    <a:pt x="324" y="185"/>
                  </a:cubicBezTo>
                  <a:cubicBezTo>
                    <a:pt x="321" y="189"/>
                    <a:pt x="321" y="189"/>
                    <a:pt x="321" y="189"/>
                  </a:cubicBezTo>
                  <a:cubicBezTo>
                    <a:pt x="321" y="193"/>
                    <a:pt x="321" y="193"/>
                    <a:pt x="321" y="193"/>
                  </a:cubicBezTo>
                  <a:cubicBezTo>
                    <a:pt x="321" y="196"/>
                    <a:pt x="321" y="196"/>
                    <a:pt x="321" y="196"/>
                  </a:cubicBezTo>
                  <a:cubicBezTo>
                    <a:pt x="324" y="201"/>
                    <a:pt x="324" y="201"/>
                    <a:pt x="324" y="201"/>
                  </a:cubicBezTo>
                  <a:cubicBezTo>
                    <a:pt x="324" y="205"/>
                    <a:pt x="324" y="205"/>
                    <a:pt x="324" y="205"/>
                  </a:cubicBezTo>
                  <a:cubicBezTo>
                    <a:pt x="324" y="213"/>
                    <a:pt x="324" y="213"/>
                    <a:pt x="324" y="213"/>
                  </a:cubicBezTo>
                  <a:cubicBezTo>
                    <a:pt x="321" y="216"/>
                    <a:pt x="321" y="216"/>
                    <a:pt x="321" y="216"/>
                  </a:cubicBezTo>
                  <a:cubicBezTo>
                    <a:pt x="319" y="218"/>
                    <a:pt x="319" y="218"/>
                    <a:pt x="319" y="218"/>
                  </a:cubicBezTo>
                  <a:cubicBezTo>
                    <a:pt x="316" y="219"/>
                    <a:pt x="316" y="219"/>
                    <a:pt x="316" y="219"/>
                  </a:cubicBezTo>
                  <a:cubicBezTo>
                    <a:pt x="306" y="219"/>
                    <a:pt x="306" y="219"/>
                    <a:pt x="306" y="219"/>
                  </a:cubicBezTo>
                  <a:cubicBezTo>
                    <a:pt x="302" y="217"/>
                    <a:pt x="302" y="217"/>
                    <a:pt x="302" y="217"/>
                  </a:cubicBezTo>
                  <a:cubicBezTo>
                    <a:pt x="298" y="216"/>
                    <a:pt x="298" y="216"/>
                    <a:pt x="298" y="216"/>
                  </a:cubicBezTo>
                  <a:cubicBezTo>
                    <a:pt x="296" y="216"/>
                    <a:pt x="296" y="216"/>
                    <a:pt x="296" y="216"/>
                  </a:cubicBezTo>
                  <a:cubicBezTo>
                    <a:pt x="293" y="216"/>
                    <a:pt x="293" y="216"/>
                    <a:pt x="293" y="216"/>
                  </a:cubicBezTo>
                  <a:cubicBezTo>
                    <a:pt x="288" y="217"/>
                    <a:pt x="288" y="217"/>
                    <a:pt x="288" y="217"/>
                  </a:cubicBezTo>
                  <a:cubicBezTo>
                    <a:pt x="283" y="218"/>
                    <a:pt x="283" y="218"/>
                    <a:pt x="283" y="218"/>
                  </a:cubicBezTo>
                  <a:cubicBezTo>
                    <a:pt x="279" y="217"/>
                    <a:pt x="279" y="217"/>
                    <a:pt x="279" y="217"/>
                  </a:cubicBezTo>
                  <a:cubicBezTo>
                    <a:pt x="274" y="216"/>
                    <a:pt x="274" y="216"/>
                    <a:pt x="274" y="216"/>
                  </a:cubicBezTo>
                  <a:cubicBezTo>
                    <a:pt x="270" y="213"/>
                    <a:pt x="270" y="213"/>
                    <a:pt x="270" y="213"/>
                  </a:cubicBezTo>
                  <a:cubicBezTo>
                    <a:pt x="266" y="209"/>
                    <a:pt x="266" y="209"/>
                    <a:pt x="266" y="209"/>
                  </a:cubicBezTo>
                  <a:cubicBezTo>
                    <a:pt x="259" y="208"/>
                    <a:pt x="259" y="208"/>
                    <a:pt x="259" y="208"/>
                  </a:cubicBezTo>
                  <a:cubicBezTo>
                    <a:pt x="258" y="207"/>
                    <a:pt x="258" y="207"/>
                    <a:pt x="258" y="207"/>
                  </a:cubicBezTo>
                  <a:cubicBezTo>
                    <a:pt x="256" y="207"/>
                    <a:pt x="256" y="207"/>
                    <a:pt x="256" y="207"/>
                  </a:cubicBezTo>
                  <a:cubicBezTo>
                    <a:pt x="249" y="208"/>
                    <a:pt x="249" y="208"/>
                    <a:pt x="249" y="208"/>
                  </a:cubicBezTo>
                  <a:cubicBezTo>
                    <a:pt x="246" y="207"/>
                    <a:pt x="246" y="207"/>
                    <a:pt x="246" y="207"/>
                  </a:cubicBezTo>
                  <a:cubicBezTo>
                    <a:pt x="239" y="205"/>
                    <a:pt x="239" y="205"/>
                    <a:pt x="239" y="205"/>
                  </a:cubicBezTo>
                  <a:cubicBezTo>
                    <a:pt x="236" y="204"/>
                    <a:pt x="236" y="204"/>
                    <a:pt x="236" y="204"/>
                  </a:cubicBezTo>
                  <a:cubicBezTo>
                    <a:pt x="234" y="204"/>
                    <a:pt x="234" y="204"/>
                    <a:pt x="234" y="204"/>
                  </a:cubicBezTo>
                  <a:cubicBezTo>
                    <a:pt x="231" y="205"/>
                    <a:pt x="231" y="205"/>
                    <a:pt x="231" y="205"/>
                  </a:cubicBezTo>
                  <a:cubicBezTo>
                    <a:pt x="228" y="206"/>
                    <a:pt x="228" y="206"/>
                    <a:pt x="228" y="206"/>
                  </a:cubicBezTo>
                  <a:cubicBezTo>
                    <a:pt x="225" y="208"/>
                    <a:pt x="225" y="208"/>
                    <a:pt x="225" y="208"/>
                  </a:cubicBezTo>
                  <a:cubicBezTo>
                    <a:pt x="221" y="199"/>
                    <a:pt x="221" y="199"/>
                    <a:pt x="221" y="199"/>
                  </a:cubicBezTo>
                  <a:cubicBezTo>
                    <a:pt x="216" y="204"/>
                    <a:pt x="216" y="204"/>
                    <a:pt x="216" y="204"/>
                  </a:cubicBezTo>
                  <a:cubicBezTo>
                    <a:pt x="215" y="205"/>
                    <a:pt x="215" y="205"/>
                    <a:pt x="215" y="205"/>
                  </a:cubicBezTo>
                  <a:cubicBezTo>
                    <a:pt x="215" y="208"/>
                    <a:pt x="215" y="208"/>
                    <a:pt x="215" y="208"/>
                  </a:cubicBezTo>
                  <a:cubicBezTo>
                    <a:pt x="216" y="208"/>
                    <a:pt x="216" y="208"/>
                    <a:pt x="216" y="208"/>
                  </a:cubicBezTo>
                  <a:cubicBezTo>
                    <a:pt x="222" y="211"/>
                    <a:pt x="222" y="211"/>
                    <a:pt x="222" y="211"/>
                  </a:cubicBezTo>
                  <a:cubicBezTo>
                    <a:pt x="224" y="212"/>
                    <a:pt x="224" y="212"/>
                    <a:pt x="224" y="212"/>
                  </a:cubicBezTo>
                  <a:cubicBezTo>
                    <a:pt x="224" y="215"/>
                    <a:pt x="224" y="215"/>
                    <a:pt x="224" y="215"/>
                  </a:cubicBezTo>
                  <a:cubicBezTo>
                    <a:pt x="216" y="224"/>
                    <a:pt x="216" y="224"/>
                    <a:pt x="216" y="224"/>
                  </a:cubicBezTo>
                  <a:cubicBezTo>
                    <a:pt x="213" y="228"/>
                    <a:pt x="213" y="228"/>
                    <a:pt x="213" y="228"/>
                  </a:cubicBezTo>
                  <a:cubicBezTo>
                    <a:pt x="211" y="231"/>
                    <a:pt x="211" y="231"/>
                    <a:pt x="211" y="231"/>
                  </a:cubicBezTo>
                  <a:cubicBezTo>
                    <a:pt x="208" y="243"/>
                    <a:pt x="208" y="243"/>
                    <a:pt x="208" y="243"/>
                  </a:cubicBezTo>
                  <a:cubicBezTo>
                    <a:pt x="205" y="252"/>
                    <a:pt x="205" y="252"/>
                    <a:pt x="205" y="252"/>
                  </a:cubicBezTo>
                  <a:cubicBezTo>
                    <a:pt x="204" y="256"/>
                    <a:pt x="204" y="256"/>
                    <a:pt x="204" y="256"/>
                  </a:cubicBezTo>
                  <a:cubicBezTo>
                    <a:pt x="203" y="260"/>
                    <a:pt x="203" y="260"/>
                    <a:pt x="203" y="260"/>
                  </a:cubicBezTo>
                  <a:cubicBezTo>
                    <a:pt x="205" y="262"/>
                    <a:pt x="205" y="262"/>
                    <a:pt x="205" y="262"/>
                  </a:cubicBezTo>
                  <a:cubicBezTo>
                    <a:pt x="205" y="265"/>
                    <a:pt x="205" y="265"/>
                    <a:pt x="205" y="265"/>
                  </a:cubicBezTo>
                  <a:cubicBezTo>
                    <a:pt x="205" y="268"/>
                    <a:pt x="205" y="268"/>
                    <a:pt x="205" y="268"/>
                  </a:cubicBezTo>
                  <a:cubicBezTo>
                    <a:pt x="204" y="270"/>
                    <a:pt x="204" y="270"/>
                    <a:pt x="204" y="270"/>
                  </a:cubicBezTo>
                  <a:cubicBezTo>
                    <a:pt x="202" y="272"/>
                    <a:pt x="202" y="272"/>
                    <a:pt x="202" y="272"/>
                  </a:cubicBezTo>
                  <a:cubicBezTo>
                    <a:pt x="199" y="273"/>
                    <a:pt x="199" y="273"/>
                    <a:pt x="199" y="273"/>
                  </a:cubicBezTo>
                  <a:cubicBezTo>
                    <a:pt x="196" y="275"/>
                    <a:pt x="196" y="275"/>
                    <a:pt x="196" y="275"/>
                  </a:cubicBezTo>
                  <a:cubicBezTo>
                    <a:pt x="193" y="278"/>
                    <a:pt x="193" y="278"/>
                    <a:pt x="193" y="278"/>
                  </a:cubicBezTo>
                  <a:cubicBezTo>
                    <a:pt x="189" y="284"/>
                    <a:pt x="189" y="284"/>
                    <a:pt x="189" y="284"/>
                  </a:cubicBezTo>
                  <a:cubicBezTo>
                    <a:pt x="185" y="288"/>
                    <a:pt x="185" y="288"/>
                    <a:pt x="185" y="288"/>
                  </a:cubicBezTo>
                  <a:cubicBezTo>
                    <a:pt x="182" y="291"/>
                    <a:pt x="182" y="291"/>
                    <a:pt x="182" y="291"/>
                  </a:cubicBezTo>
                  <a:cubicBezTo>
                    <a:pt x="178" y="293"/>
                    <a:pt x="178" y="293"/>
                    <a:pt x="178" y="293"/>
                  </a:cubicBezTo>
                  <a:cubicBezTo>
                    <a:pt x="176" y="295"/>
                    <a:pt x="176" y="295"/>
                    <a:pt x="176" y="295"/>
                  </a:cubicBezTo>
                  <a:cubicBezTo>
                    <a:pt x="176" y="297"/>
                    <a:pt x="176" y="297"/>
                    <a:pt x="176" y="297"/>
                  </a:cubicBezTo>
                  <a:cubicBezTo>
                    <a:pt x="178" y="304"/>
                    <a:pt x="178" y="304"/>
                    <a:pt x="178" y="304"/>
                  </a:cubicBezTo>
                  <a:cubicBezTo>
                    <a:pt x="179" y="308"/>
                    <a:pt x="179" y="308"/>
                    <a:pt x="179" y="308"/>
                  </a:cubicBezTo>
                  <a:cubicBezTo>
                    <a:pt x="180" y="311"/>
                    <a:pt x="180" y="311"/>
                    <a:pt x="180" y="311"/>
                  </a:cubicBezTo>
                  <a:cubicBezTo>
                    <a:pt x="180" y="315"/>
                    <a:pt x="180" y="315"/>
                    <a:pt x="180" y="315"/>
                  </a:cubicBezTo>
                  <a:cubicBezTo>
                    <a:pt x="180" y="317"/>
                    <a:pt x="180" y="317"/>
                    <a:pt x="180" y="317"/>
                  </a:cubicBezTo>
                  <a:cubicBezTo>
                    <a:pt x="181" y="318"/>
                    <a:pt x="181" y="318"/>
                    <a:pt x="181" y="318"/>
                  </a:cubicBezTo>
                  <a:cubicBezTo>
                    <a:pt x="182" y="320"/>
                    <a:pt x="182" y="320"/>
                    <a:pt x="182" y="320"/>
                  </a:cubicBezTo>
                  <a:cubicBezTo>
                    <a:pt x="185" y="320"/>
                    <a:pt x="185" y="320"/>
                    <a:pt x="185" y="320"/>
                  </a:cubicBezTo>
                  <a:cubicBezTo>
                    <a:pt x="189" y="319"/>
                    <a:pt x="189" y="319"/>
                    <a:pt x="189" y="319"/>
                  </a:cubicBezTo>
                  <a:cubicBezTo>
                    <a:pt x="191" y="320"/>
                    <a:pt x="191" y="320"/>
                    <a:pt x="191" y="320"/>
                  </a:cubicBezTo>
                  <a:cubicBezTo>
                    <a:pt x="193" y="320"/>
                    <a:pt x="193" y="320"/>
                    <a:pt x="193" y="320"/>
                  </a:cubicBezTo>
                  <a:cubicBezTo>
                    <a:pt x="194" y="322"/>
                    <a:pt x="194" y="322"/>
                    <a:pt x="194" y="322"/>
                  </a:cubicBezTo>
                  <a:cubicBezTo>
                    <a:pt x="194" y="324"/>
                    <a:pt x="194" y="324"/>
                    <a:pt x="194" y="324"/>
                  </a:cubicBezTo>
                  <a:cubicBezTo>
                    <a:pt x="194" y="328"/>
                    <a:pt x="194" y="328"/>
                    <a:pt x="194" y="328"/>
                  </a:cubicBezTo>
                  <a:cubicBezTo>
                    <a:pt x="194" y="329"/>
                    <a:pt x="194" y="329"/>
                    <a:pt x="194" y="329"/>
                  </a:cubicBezTo>
                  <a:cubicBezTo>
                    <a:pt x="195" y="331"/>
                    <a:pt x="195" y="331"/>
                    <a:pt x="195" y="331"/>
                  </a:cubicBezTo>
                  <a:cubicBezTo>
                    <a:pt x="197" y="332"/>
                    <a:pt x="197" y="332"/>
                    <a:pt x="197" y="332"/>
                  </a:cubicBezTo>
                  <a:cubicBezTo>
                    <a:pt x="199" y="333"/>
                    <a:pt x="199" y="333"/>
                    <a:pt x="199" y="333"/>
                  </a:cubicBezTo>
                  <a:cubicBezTo>
                    <a:pt x="202" y="332"/>
                    <a:pt x="202" y="332"/>
                    <a:pt x="202" y="332"/>
                  </a:cubicBezTo>
                  <a:cubicBezTo>
                    <a:pt x="204" y="333"/>
                    <a:pt x="204" y="333"/>
                    <a:pt x="204" y="333"/>
                  </a:cubicBezTo>
                  <a:cubicBezTo>
                    <a:pt x="206" y="334"/>
                    <a:pt x="206" y="334"/>
                    <a:pt x="206" y="334"/>
                  </a:cubicBezTo>
                  <a:cubicBezTo>
                    <a:pt x="207" y="337"/>
                    <a:pt x="207" y="337"/>
                    <a:pt x="207" y="337"/>
                  </a:cubicBezTo>
                  <a:cubicBezTo>
                    <a:pt x="206" y="342"/>
                    <a:pt x="206" y="342"/>
                    <a:pt x="206" y="342"/>
                  </a:cubicBezTo>
                  <a:cubicBezTo>
                    <a:pt x="207" y="345"/>
                    <a:pt x="207" y="345"/>
                    <a:pt x="207" y="345"/>
                  </a:cubicBezTo>
                  <a:cubicBezTo>
                    <a:pt x="207" y="347"/>
                    <a:pt x="207" y="347"/>
                    <a:pt x="207" y="347"/>
                  </a:cubicBezTo>
                  <a:cubicBezTo>
                    <a:pt x="211" y="352"/>
                    <a:pt x="211" y="352"/>
                    <a:pt x="211" y="352"/>
                  </a:cubicBezTo>
                  <a:cubicBezTo>
                    <a:pt x="226" y="363"/>
                    <a:pt x="226" y="363"/>
                    <a:pt x="226" y="363"/>
                  </a:cubicBezTo>
                  <a:cubicBezTo>
                    <a:pt x="228" y="365"/>
                    <a:pt x="228" y="365"/>
                    <a:pt x="228" y="365"/>
                  </a:cubicBezTo>
                  <a:cubicBezTo>
                    <a:pt x="230" y="368"/>
                    <a:pt x="230" y="368"/>
                    <a:pt x="230" y="368"/>
                  </a:cubicBezTo>
                  <a:cubicBezTo>
                    <a:pt x="231" y="370"/>
                    <a:pt x="231" y="370"/>
                    <a:pt x="231" y="370"/>
                  </a:cubicBezTo>
                  <a:cubicBezTo>
                    <a:pt x="231" y="375"/>
                    <a:pt x="231" y="375"/>
                    <a:pt x="231" y="375"/>
                  </a:cubicBezTo>
                  <a:cubicBezTo>
                    <a:pt x="229" y="375"/>
                    <a:pt x="229" y="375"/>
                    <a:pt x="229" y="375"/>
                  </a:cubicBezTo>
                  <a:cubicBezTo>
                    <a:pt x="222" y="378"/>
                    <a:pt x="222" y="378"/>
                    <a:pt x="222" y="378"/>
                  </a:cubicBezTo>
                  <a:cubicBezTo>
                    <a:pt x="218" y="378"/>
                    <a:pt x="218" y="378"/>
                    <a:pt x="218" y="378"/>
                  </a:cubicBezTo>
                  <a:cubicBezTo>
                    <a:pt x="215" y="379"/>
                    <a:pt x="215" y="379"/>
                    <a:pt x="215" y="379"/>
                  </a:cubicBezTo>
                  <a:cubicBezTo>
                    <a:pt x="210" y="382"/>
                    <a:pt x="210" y="382"/>
                    <a:pt x="210" y="382"/>
                  </a:cubicBezTo>
                  <a:cubicBezTo>
                    <a:pt x="206" y="384"/>
                    <a:pt x="206" y="384"/>
                    <a:pt x="206" y="384"/>
                  </a:cubicBezTo>
                  <a:cubicBezTo>
                    <a:pt x="203" y="388"/>
                    <a:pt x="203" y="388"/>
                    <a:pt x="203" y="388"/>
                  </a:cubicBezTo>
                  <a:cubicBezTo>
                    <a:pt x="200" y="395"/>
                    <a:pt x="200" y="395"/>
                    <a:pt x="200" y="395"/>
                  </a:cubicBezTo>
                  <a:cubicBezTo>
                    <a:pt x="189" y="419"/>
                    <a:pt x="189" y="419"/>
                    <a:pt x="189" y="419"/>
                  </a:cubicBezTo>
                  <a:cubicBezTo>
                    <a:pt x="186" y="423"/>
                    <a:pt x="186" y="423"/>
                    <a:pt x="186" y="423"/>
                  </a:cubicBezTo>
                  <a:cubicBezTo>
                    <a:pt x="184" y="423"/>
                    <a:pt x="184" y="423"/>
                    <a:pt x="184" y="423"/>
                  </a:cubicBezTo>
                  <a:cubicBezTo>
                    <a:pt x="183" y="423"/>
                    <a:pt x="183" y="423"/>
                    <a:pt x="183" y="423"/>
                  </a:cubicBezTo>
                  <a:cubicBezTo>
                    <a:pt x="174" y="423"/>
                    <a:pt x="174" y="423"/>
                    <a:pt x="174" y="423"/>
                  </a:cubicBezTo>
                  <a:cubicBezTo>
                    <a:pt x="171" y="423"/>
                    <a:pt x="171" y="423"/>
                    <a:pt x="171" y="423"/>
                  </a:cubicBezTo>
                  <a:cubicBezTo>
                    <a:pt x="167" y="424"/>
                    <a:pt x="167" y="424"/>
                    <a:pt x="167" y="424"/>
                  </a:cubicBezTo>
                  <a:cubicBezTo>
                    <a:pt x="162" y="428"/>
                    <a:pt x="162" y="428"/>
                    <a:pt x="162" y="428"/>
                  </a:cubicBezTo>
                  <a:cubicBezTo>
                    <a:pt x="160" y="432"/>
                    <a:pt x="160" y="432"/>
                    <a:pt x="160" y="432"/>
                  </a:cubicBezTo>
                  <a:cubicBezTo>
                    <a:pt x="159" y="436"/>
                    <a:pt x="159" y="436"/>
                    <a:pt x="159" y="436"/>
                  </a:cubicBezTo>
                  <a:cubicBezTo>
                    <a:pt x="160" y="439"/>
                    <a:pt x="160" y="439"/>
                    <a:pt x="160" y="439"/>
                  </a:cubicBezTo>
                  <a:cubicBezTo>
                    <a:pt x="161" y="442"/>
                    <a:pt x="161" y="442"/>
                    <a:pt x="161" y="442"/>
                  </a:cubicBezTo>
                  <a:cubicBezTo>
                    <a:pt x="161" y="447"/>
                    <a:pt x="161" y="447"/>
                    <a:pt x="161" y="447"/>
                  </a:cubicBezTo>
                  <a:cubicBezTo>
                    <a:pt x="161" y="453"/>
                    <a:pt x="161" y="453"/>
                    <a:pt x="161" y="453"/>
                  </a:cubicBezTo>
                  <a:cubicBezTo>
                    <a:pt x="159" y="462"/>
                    <a:pt x="159" y="462"/>
                    <a:pt x="159" y="462"/>
                  </a:cubicBezTo>
                  <a:cubicBezTo>
                    <a:pt x="157" y="467"/>
                    <a:pt x="157" y="467"/>
                    <a:pt x="157" y="467"/>
                  </a:cubicBezTo>
                  <a:cubicBezTo>
                    <a:pt x="154" y="470"/>
                    <a:pt x="154" y="470"/>
                    <a:pt x="154" y="470"/>
                  </a:cubicBezTo>
                  <a:cubicBezTo>
                    <a:pt x="151" y="472"/>
                    <a:pt x="151" y="472"/>
                    <a:pt x="151" y="472"/>
                  </a:cubicBezTo>
                  <a:cubicBezTo>
                    <a:pt x="148" y="473"/>
                    <a:pt x="148" y="473"/>
                    <a:pt x="148" y="473"/>
                  </a:cubicBezTo>
                  <a:cubicBezTo>
                    <a:pt x="144" y="473"/>
                    <a:pt x="144" y="473"/>
                    <a:pt x="144" y="473"/>
                  </a:cubicBezTo>
                  <a:cubicBezTo>
                    <a:pt x="131" y="475"/>
                    <a:pt x="131" y="475"/>
                    <a:pt x="131" y="475"/>
                  </a:cubicBezTo>
                  <a:cubicBezTo>
                    <a:pt x="128" y="476"/>
                    <a:pt x="128" y="476"/>
                    <a:pt x="128" y="476"/>
                  </a:cubicBezTo>
                  <a:cubicBezTo>
                    <a:pt x="125" y="477"/>
                    <a:pt x="125" y="477"/>
                    <a:pt x="125" y="477"/>
                  </a:cubicBezTo>
                  <a:cubicBezTo>
                    <a:pt x="121" y="480"/>
                    <a:pt x="121" y="480"/>
                    <a:pt x="121" y="480"/>
                  </a:cubicBezTo>
                  <a:cubicBezTo>
                    <a:pt x="119" y="483"/>
                    <a:pt x="119" y="483"/>
                    <a:pt x="119" y="483"/>
                  </a:cubicBezTo>
                  <a:cubicBezTo>
                    <a:pt x="117" y="487"/>
                    <a:pt x="117" y="487"/>
                    <a:pt x="117" y="487"/>
                  </a:cubicBezTo>
                  <a:cubicBezTo>
                    <a:pt x="115" y="490"/>
                    <a:pt x="115" y="490"/>
                    <a:pt x="115" y="490"/>
                  </a:cubicBezTo>
                  <a:cubicBezTo>
                    <a:pt x="110" y="495"/>
                    <a:pt x="110" y="495"/>
                    <a:pt x="110" y="495"/>
                  </a:cubicBezTo>
                  <a:cubicBezTo>
                    <a:pt x="109" y="497"/>
                    <a:pt x="109" y="497"/>
                    <a:pt x="109" y="497"/>
                  </a:cubicBezTo>
                  <a:cubicBezTo>
                    <a:pt x="109" y="500"/>
                    <a:pt x="109" y="500"/>
                    <a:pt x="109" y="500"/>
                  </a:cubicBezTo>
                  <a:cubicBezTo>
                    <a:pt x="110" y="502"/>
                    <a:pt x="110" y="502"/>
                    <a:pt x="110" y="502"/>
                  </a:cubicBezTo>
                  <a:cubicBezTo>
                    <a:pt x="109" y="505"/>
                    <a:pt x="109" y="505"/>
                    <a:pt x="109" y="505"/>
                  </a:cubicBezTo>
                  <a:cubicBezTo>
                    <a:pt x="108" y="507"/>
                    <a:pt x="108" y="507"/>
                    <a:pt x="108" y="507"/>
                  </a:cubicBezTo>
                  <a:cubicBezTo>
                    <a:pt x="106" y="510"/>
                    <a:pt x="106" y="510"/>
                    <a:pt x="106" y="510"/>
                  </a:cubicBezTo>
                  <a:cubicBezTo>
                    <a:pt x="106" y="518"/>
                    <a:pt x="106" y="518"/>
                    <a:pt x="106" y="518"/>
                  </a:cubicBezTo>
                  <a:cubicBezTo>
                    <a:pt x="104" y="524"/>
                    <a:pt x="104" y="524"/>
                    <a:pt x="104" y="524"/>
                  </a:cubicBezTo>
                  <a:cubicBezTo>
                    <a:pt x="103" y="528"/>
                    <a:pt x="103" y="528"/>
                    <a:pt x="103" y="528"/>
                  </a:cubicBezTo>
                  <a:cubicBezTo>
                    <a:pt x="100" y="531"/>
                    <a:pt x="100" y="531"/>
                    <a:pt x="100" y="531"/>
                  </a:cubicBezTo>
                  <a:cubicBezTo>
                    <a:pt x="96" y="533"/>
                    <a:pt x="96" y="533"/>
                    <a:pt x="96" y="533"/>
                  </a:cubicBezTo>
                  <a:cubicBezTo>
                    <a:pt x="92" y="536"/>
                    <a:pt x="92" y="536"/>
                    <a:pt x="92" y="536"/>
                  </a:cubicBezTo>
                  <a:cubicBezTo>
                    <a:pt x="91" y="538"/>
                    <a:pt x="91" y="538"/>
                    <a:pt x="91" y="538"/>
                  </a:cubicBezTo>
                  <a:cubicBezTo>
                    <a:pt x="90" y="540"/>
                    <a:pt x="90" y="540"/>
                    <a:pt x="90" y="540"/>
                  </a:cubicBezTo>
                  <a:cubicBezTo>
                    <a:pt x="106" y="551"/>
                    <a:pt x="106" y="551"/>
                    <a:pt x="106" y="551"/>
                  </a:cubicBezTo>
                  <a:cubicBezTo>
                    <a:pt x="108" y="554"/>
                    <a:pt x="108" y="554"/>
                    <a:pt x="108" y="554"/>
                  </a:cubicBezTo>
                  <a:cubicBezTo>
                    <a:pt x="109" y="557"/>
                    <a:pt x="109" y="557"/>
                    <a:pt x="109" y="557"/>
                  </a:cubicBezTo>
                  <a:cubicBezTo>
                    <a:pt x="109" y="559"/>
                    <a:pt x="109" y="559"/>
                    <a:pt x="109" y="559"/>
                  </a:cubicBezTo>
                  <a:cubicBezTo>
                    <a:pt x="108" y="566"/>
                    <a:pt x="108" y="566"/>
                    <a:pt x="108" y="566"/>
                  </a:cubicBezTo>
                  <a:cubicBezTo>
                    <a:pt x="114" y="569"/>
                    <a:pt x="114" y="569"/>
                    <a:pt x="114" y="569"/>
                  </a:cubicBezTo>
                  <a:cubicBezTo>
                    <a:pt x="114" y="572"/>
                    <a:pt x="114" y="572"/>
                    <a:pt x="114" y="572"/>
                  </a:cubicBezTo>
                  <a:cubicBezTo>
                    <a:pt x="113" y="576"/>
                    <a:pt x="113" y="576"/>
                    <a:pt x="113" y="576"/>
                  </a:cubicBezTo>
                  <a:cubicBezTo>
                    <a:pt x="111" y="580"/>
                    <a:pt x="111" y="580"/>
                    <a:pt x="111" y="580"/>
                  </a:cubicBezTo>
                  <a:cubicBezTo>
                    <a:pt x="109" y="584"/>
                    <a:pt x="109" y="584"/>
                    <a:pt x="109" y="584"/>
                  </a:cubicBezTo>
                  <a:cubicBezTo>
                    <a:pt x="109" y="590"/>
                    <a:pt x="109" y="590"/>
                    <a:pt x="109" y="590"/>
                  </a:cubicBezTo>
                  <a:cubicBezTo>
                    <a:pt x="109" y="594"/>
                    <a:pt x="109" y="594"/>
                    <a:pt x="109" y="594"/>
                  </a:cubicBezTo>
                  <a:cubicBezTo>
                    <a:pt x="116" y="611"/>
                    <a:pt x="116" y="611"/>
                    <a:pt x="116" y="611"/>
                  </a:cubicBezTo>
                  <a:cubicBezTo>
                    <a:pt x="120" y="629"/>
                    <a:pt x="120" y="629"/>
                    <a:pt x="120" y="629"/>
                  </a:cubicBezTo>
                  <a:cubicBezTo>
                    <a:pt x="120" y="633"/>
                    <a:pt x="120" y="633"/>
                    <a:pt x="120" y="633"/>
                  </a:cubicBezTo>
                  <a:cubicBezTo>
                    <a:pt x="118" y="634"/>
                    <a:pt x="118" y="634"/>
                    <a:pt x="118" y="634"/>
                  </a:cubicBezTo>
                  <a:cubicBezTo>
                    <a:pt x="117" y="635"/>
                    <a:pt x="117" y="635"/>
                    <a:pt x="117" y="635"/>
                  </a:cubicBezTo>
                  <a:cubicBezTo>
                    <a:pt x="115" y="636"/>
                    <a:pt x="115" y="636"/>
                    <a:pt x="115" y="636"/>
                  </a:cubicBezTo>
                  <a:cubicBezTo>
                    <a:pt x="110" y="637"/>
                    <a:pt x="110" y="637"/>
                    <a:pt x="110" y="637"/>
                  </a:cubicBezTo>
                  <a:cubicBezTo>
                    <a:pt x="108" y="638"/>
                    <a:pt x="108" y="638"/>
                    <a:pt x="108" y="638"/>
                  </a:cubicBezTo>
                  <a:cubicBezTo>
                    <a:pt x="106" y="640"/>
                    <a:pt x="106" y="640"/>
                    <a:pt x="106" y="640"/>
                  </a:cubicBezTo>
                  <a:cubicBezTo>
                    <a:pt x="105" y="643"/>
                    <a:pt x="105" y="643"/>
                    <a:pt x="105" y="643"/>
                  </a:cubicBezTo>
                  <a:cubicBezTo>
                    <a:pt x="106" y="646"/>
                    <a:pt x="106" y="646"/>
                    <a:pt x="106" y="646"/>
                  </a:cubicBezTo>
                  <a:cubicBezTo>
                    <a:pt x="106" y="649"/>
                    <a:pt x="106" y="649"/>
                    <a:pt x="106" y="649"/>
                  </a:cubicBezTo>
                  <a:cubicBezTo>
                    <a:pt x="118" y="658"/>
                    <a:pt x="118" y="658"/>
                    <a:pt x="118" y="658"/>
                  </a:cubicBezTo>
                  <a:cubicBezTo>
                    <a:pt x="121" y="662"/>
                    <a:pt x="121" y="662"/>
                    <a:pt x="121" y="662"/>
                  </a:cubicBezTo>
                  <a:cubicBezTo>
                    <a:pt x="124" y="669"/>
                    <a:pt x="124" y="669"/>
                    <a:pt x="124" y="669"/>
                  </a:cubicBezTo>
                  <a:cubicBezTo>
                    <a:pt x="127" y="679"/>
                    <a:pt x="127" y="679"/>
                    <a:pt x="127" y="679"/>
                  </a:cubicBezTo>
                  <a:cubicBezTo>
                    <a:pt x="129" y="690"/>
                    <a:pt x="129" y="690"/>
                    <a:pt x="129" y="690"/>
                  </a:cubicBezTo>
                  <a:cubicBezTo>
                    <a:pt x="129" y="695"/>
                    <a:pt x="129" y="695"/>
                    <a:pt x="129" y="695"/>
                  </a:cubicBezTo>
                  <a:cubicBezTo>
                    <a:pt x="128" y="699"/>
                    <a:pt x="128" y="699"/>
                    <a:pt x="128" y="699"/>
                  </a:cubicBezTo>
                  <a:cubicBezTo>
                    <a:pt x="127" y="701"/>
                    <a:pt x="127" y="701"/>
                    <a:pt x="127" y="701"/>
                  </a:cubicBezTo>
                  <a:cubicBezTo>
                    <a:pt x="106" y="721"/>
                    <a:pt x="106" y="721"/>
                    <a:pt x="106" y="721"/>
                  </a:cubicBezTo>
                  <a:cubicBezTo>
                    <a:pt x="102" y="724"/>
                    <a:pt x="102" y="724"/>
                    <a:pt x="102" y="724"/>
                  </a:cubicBezTo>
                  <a:cubicBezTo>
                    <a:pt x="98" y="725"/>
                    <a:pt x="98" y="725"/>
                    <a:pt x="98" y="725"/>
                  </a:cubicBezTo>
                  <a:cubicBezTo>
                    <a:pt x="95" y="726"/>
                    <a:pt x="95" y="726"/>
                    <a:pt x="95" y="726"/>
                  </a:cubicBezTo>
                  <a:cubicBezTo>
                    <a:pt x="93" y="728"/>
                    <a:pt x="93" y="728"/>
                    <a:pt x="93" y="728"/>
                  </a:cubicBezTo>
                  <a:cubicBezTo>
                    <a:pt x="90" y="730"/>
                    <a:pt x="90" y="730"/>
                    <a:pt x="90" y="730"/>
                  </a:cubicBezTo>
                  <a:cubicBezTo>
                    <a:pt x="88" y="734"/>
                    <a:pt x="88" y="734"/>
                    <a:pt x="88" y="734"/>
                  </a:cubicBezTo>
                  <a:cubicBezTo>
                    <a:pt x="86" y="739"/>
                    <a:pt x="86" y="739"/>
                    <a:pt x="86" y="739"/>
                  </a:cubicBezTo>
                  <a:cubicBezTo>
                    <a:pt x="85" y="741"/>
                    <a:pt x="85" y="741"/>
                    <a:pt x="85" y="741"/>
                  </a:cubicBezTo>
                  <a:cubicBezTo>
                    <a:pt x="85" y="742"/>
                    <a:pt x="85" y="742"/>
                    <a:pt x="85" y="742"/>
                  </a:cubicBezTo>
                  <a:cubicBezTo>
                    <a:pt x="86" y="743"/>
                    <a:pt x="86" y="743"/>
                    <a:pt x="86" y="743"/>
                  </a:cubicBezTo>
                  <a:cubicBezTo>
                    <a:pt x="87" y="745"/>
                    <a:pt x="87" y="745"/>
                    <a:pt x="87" y="745"/>
                  </a:cubicBezTo>
                  <a:cubicBezTo>
                    <a:pt x="92" y="748"/>
                    <a:pt x="92" y="748"/>
                    <a:pt x="92" y="748"/>
                  </a:cubicBezTo>
                  <a:cubicBezTo>
                    <a:pt x="94" y="751"/>
                    <a:pt x="94" y="751"/>
                    <a:pt x="94" y="751"/>
                  </a:cubicBezTo>
                  <a:cubicBezTo>
                    <a:pt x="95" y="755"/>
                    <a:pt x="95" y="755"/>
                    <a:pt x="95" y="755"/>
                  </a:cubicBezTo>
                  <a:cubicBezTo>
                    <a:pt x="97" y="760"/>
                    <a:pt x="97" y="760"/>
                    <a:pt x="97" y="760"/>
                  </a:cubicBezTo>
                  <a:cubicBezTo>
                    <a:pt x="96" y="763"/>
                    <a:pt x="96" y="763"/>
                    <a:pt x="96" y="763"/>
                  </a:cubicBezTo>
                  <a:cubicBezTo>
                    <a:pt x="94" y="766"/>
                    <a:pt x="94" y="766"/>
                    <a:pt x="94" y="766"/>
                  </a:cubicBezTo>
                  <a:cubicBezTo>
                    <a:pt x="90" y="768"/>
                    <a:pt x="90" y="768"/>
                    <a:pt x="90" y="768"/>
                  </a:cubicBezTo>
                  <a:cubicBezTo>
                    <a:pt x="78" y="773"/>
                    <a:pt x="78" y="773"/>
                    <a:pt x="78" y="773"/>
                  </a:cubicBezTo>
                  <a:cubicBezTo>
                    <a:pt x="74" y="775"/>
                    <a:pt x="74" y="775"/>
                    <a:pt x="74" y="775"/>
                  </a:cubicBezTo>
                  <a:cubicBezTo>
                    <a:pt x="72" y="777"/>
                    <a:pt x="72" y="777"/>
                    <a:pt x="72" y="777"/>
                  </a:cubicBezTo>
                  <a:cubicBezTo>
                    <a:pt x="68" y="786"/>
                    <a:pt x="68" y="786"/>
                    <a:pt x="68" y="786"/>
                  </a:cubicBezTo>
                  <a:cubicBezTo>
                    <a:pt x="58" y="800"/>
                    <a:pt x="58" y="800"/>
                    <a:pt x="58" y="800"/>
                  </a:cubicBezTo>
                  <a:cubicBezTo>
                    <a:pt x="54" y="808"/>
                    <a:pt x="54" y="808"/>
                    <a:pt x="54" y="808"/>
                  </a:cubicBezTo>
                  <a:cubicBezTo>
                    <a:pt x="58" y="814"/>
                    <a:pt x="58" y="814"/>
                    <a:pt x="58" y="814"/>
                  </a:cubicBezTo>
                  <a:cubicBezTo>
                    <a:pt x="70" y="819"/>
                    <a:pt x="70" y="819"/>
                    <a:pt x="70" y="819"/>
                  </a:cubicBezTo>
                  <a:cubicBezTo>
                    <a:pt x="74" y="821"/>
                    <a:pt x="74" y="821"/>
                    <a:pt x="74" y="821"/>
                  </a:cubicBezTo>
                  <a:cubicBezTo>
                    <a:pt x="80" y="825"/>
                    <a:pt x="80" y="825"/>
                    <a:pt x="80" y="825"/>
                  </a:cubicBezTo>
                  <a:cubicBezTo>
                    <a:pt x="83" y="826"/>
                    <a:pt x="83" y="826"/>
                    <a:pt x="83" y="826"/>
                  </a:cubicBezTo>
                  <a:cubicBezTo>
                    <a:pt x="86" y="827"/>
                    <a:pt x="86" y="827"/>
                    <a:pt x="86" y="827"/>
                  </a:cubicBezTo>
                  <a:cubicBezTo>
                    <a:pt x="90" y="827"/>
                    <a:pt x="90" y="827"/>
                    <a:pt x="90" y="827"/>
                  </a:cubicBezTo>
                  <a:cubicBezTo>
                    <a:pt x="97" y="828"/>
                    <a:pt x="97" y="828"/>
                    <a:pt x="97" y="828"/>
                  </a:cubicBezTo>
                  <a:cubicBezTo>
                    <a:pt x="102" y="828"/>
                    <a:pt x="102" y="828"/>
                    <a:pt x="102" y="828"/>
                  </a:cubicBezTo>
                  <a:cubicBezTo>
                    <a:pt x="114" y="826"/>
                    <a:pt x="114" y="826"/>
                    <a:pt x="114" y="826"/>
                  </a:cubicBezTo>
                  <a:cubicBezTo>
                    <a:pt x="115" y="835"/>
                    <a:pt x="115" y="835"/>
                    <a:pt x="115" y="835"/>
                  </a:cubicBezTo>
                  <a:cubicBezTo>
                    <a:pt x="117" y="837"/>
                    <a:pt x="117" y="837"/>
                    <a:pt x="117" y="837"/>
                  </a:cubicBezTo>
                  <a:cubicBezTo>
                    <a:pt x="119" y="837"/>
                    <a:pt x="119" y="837"/>
                    <a:pt x="119" y="837"/>
                  </a:cubicBezTo>
                  <a:cubicBezTo>
                    <a:pt x="123" y="837"/>
                    <a:pt x="123" y="837"/>
                    <a:pt x="123" y="837"/>
                  </a:cubicBezTo>
                  <a:cubicBezTo>
                    <a:pt x="127" y="835"/>
                    <a:pt x="127" y="835"/>
                    <a:pt x="127" y="835"/>
                  </a:cubicBezTo>
                  <a:cubicBezTo>
                    <a:pt x="135" y="831"/>
                    <a:pt x="135" y="831"/>
                    <a:pt x="135" y="831"/>
                  </a:cubicBezTo>
                  <a:cubicBezTo>
                    <a:pt x="139" y="829"/>
                    <a:pt x="139" y="829"/>
                    <a:pt x="139" y="829"/>
                  </a:cubicBezTo>
                  <a:cubicBezTo>
                    <a:pt x="146" y="826"/>
                    <a:pt x="146" y="826"/>
                    <a:pt x="146" y="826"/>
                  </a:cubicBezTo>
                  <a:cubicBezTo>
                    <a:pt x="149" y="828"/>
                    <a:pt x="149" y="828"/>
                    <a:pt x="149" y="828"/>
                  </a:cubicBezTo>
                  <a:cubicBezTo>
                    <a:pt x="150" y="830"/>
                    <a:pt x="150" y="830"/>
                    <a:pt x="150" y="830"/>
                  </a:cubicBezTo>
                  <a:cubicBezTo>
                    <a:pt x="148" y="834"/>
                    <a:pt x="148" y="834"/>
                    <a:pt x="148" y="834"/>
                  </a:cubicBezTo>
                  <a:cubicBezTo>
                    <a:pt x="138" y="854"/>
                    <a:pt x="138" y="854"/>
                    <a:pt x="138" y="854"/>
                  </a:cubicBezTo>
                  <a:cubicBezTo>
                    <a:pt x="138" y="855"/>
                    <a:pt x="138" y="855"/>
                    <a:pt x="138" y="855"/>
                  </a:cubicBezTo>
                  <a:cubicBezTo>
                    <a:pt x="136" y="855"/>
                    <a:pt x="136" y="855"/>
                    <a:pt x="136" y="855"/>
                  </a:cubicBezTo>
                  <a:cubicBezTo>
                    <a:pt x="119" y="859"/>
                    <a:pt x="119" y="859"/>
                    <a:pt x="119" y="859"/>
                  </a:cubicBezTo>
                  <a:cubicBezTo>
                    <a:pt x="116" y="861"/>
                    <a:pt x="116" y="861"/>
                    <a:pt x="116" y="861"/>
                  </a:cubicBezTo>
                  <a:cubicBezTo>
                    <a:pt x="113" y="864"/>
                    <a:pt x="113" y="864"/>
                    <a:pt x="113" y="864"/>
                  </a:cubicBezTo>
                  <a:cubicBezTo>
                    <a:pt x="112" y="871"/>
                    <a:pt x="112" y="871"/>
                    <a:pt x="112" y="871"/>
                  </a:cubicBezTo>
                  <a:cubicBezTo>
                    <a:pt x="109" y="874"/>
                    <a:pt x="109" y="874"/>
                    <a:pt x="109" y="874"/>
                  </a:cubicBezTo>
                  <a:cubicBezTo>
                    <a:pt x="106" y="876"/>
                    <a:pt x="106" y="876"/>
                    <a:pt x="106" y="876"/>
                  </a:cubicBezTo>
                  <a:cubicBezTo>
                    <a:pt x="102" y="877"/>
                    <a:pt x="102" y="877"/>
                    <a:pt x="102" y="877"/>
                  </a:cubicBezTo>
                  <a:cubicBezTo>
                    <a:pt x="97" y="878"/>
                    <a:pt x="97" y="878"/>
                    <a:pt x="97" y="878"/>
                  </a:cubicBezTo>
                  <a:cubicBezTo>
                    <a:pt x="94" y="879"/>
                    <a:pt x="94" y="879"/>
                    <a:pt x="94" y="879"/>
                  </a:cubicBezTo>
                  <a:cubicBezTo>
                    <a:pt x="90" y="883"/>
                    <a:pt x="90" y="883"/>
                    <a:pt x="90" y="883"/>
                  </a:cubicBezTo>
                  <a:cubicBezTo>
                    <a:pt x="88" y="892"/>
                    <a:pt x="88" y="892"/>
                    <a:pt x="88" y="892"/>
                  </a:cubicBezTo>
                  <a:cubicBezTo>
                    <a:pt x="83" y="900"/>
                    <a:pt x="83" y="900"/>
                    <a:pt x="83" y="900"/>
                  </a:cubicBezTo>
                  <a:cubicBezTo>
                    <a:pt x="41" y="954"/>
                    <a:pt x="41" y="954"/>
                    <a:pt x="41" y="954"/>
                  </a:cubicBezTo>
                  <a:cubicBezTo>
                    <a:pt x="38" y="964"/>
                    <a:pt x="38" y="964"/>
                    <a:pt x="38" y="964"/>
                  </a:cubicBezTo>
                  <a:cubicBezTo>
                    <a:pt x="38" y="969"/>
                    <a:pt x="38" y="969"/>
                    <a:pt x="38" y="969"/>
                  </a:cubicBezTo>
                  <a:cubicBezTo>
                    <a:pt x="39" y="974"/>
                    <a:pt x="39" y="974"/>
                    <a:pt x="39" y="974"/>
                  </a:cubicBezTo>
                  <a:cubicBezTo>
                    <a:pt x="42" y="976"/>
                    <a:pt x="42" y="976"/>
                    <a:pt x="42" y="976"/>
                  </a:cubicBezTo>
                  <a:cubicBezTo>
                    <a:pt x="45" y="978"/>
                    <a:pt x="45" y="978"/>
                    <a:pt x="45" y="978"/>
                  </a:cubicBezTo>
                  <a:cubicBezTo>
                    <a:pt x="52" y="979"/>
                    <a:pt x="52" y="979"/>
                    <a:pt x="52" y="979"/>
                  </a:cubicBezTo>
                  <a:cubicBezTo>
                    <a:pt x="55" y="981"/>
                    <a:pt x="55" y="981"/>
                    <a:pt x="55" y="981"/>
                  </a:cubicBezTo>
                  <a:cubicBezTo>
                    <a:pt x="59" y="983"/>
                    <a:pt x="59" y="983"/>
                    <a:pt x="59" y="983"/>
                  </a:cubicBezTo>
                  <a:cubicBezTo>
                    <a:pt x="59" y="985"/>
                    <a:pt x="59" y="985"/>
                    <a:pt x="59" y="985"/>
                  </a:cubicBezTo>
                  <a:cubicBezTo>
                    <a:pt x="62" y="1000"/>
                    <a:pt x="62" y="1000"/>
                    <a:pt x="62" y="1000"/>
                  </a:cubicBezTo>
                  <a:cubicBezTo>
                    <a:pt x="64" y="1005"/>
                    <a:pt x="64" y="1005"/>
                    <a:pt x="64" y="1005"/>
                  </a:cubicBezTo>
                  <a:cubicBezTo>
                    <a:pt x="73" y="1019"/>
                    <a:pt x="73" y="1019"/>
                    <a:pt x="73" y="1019"/>
                  </a:cubicBezTo>
                  <a:cubicBezTo>
                    <a:pt x="74" y="1025"/>
                    <a:pt x="74" y="1025"/>
                    <a:pt x="74" y="1025"/>
                  </a:cubicBezTo>
                  <a:cubicBezTo>
                    <a:pt x="72" y="1030"/>
                    <a:pt x="72" y="1030"/>
                    <a:pt x="72" y="1030"/>
                  </a:cubicBezTo>
                  <a:cubicBezTo>
                    <a:pt x="68" y="1037"/>
                    <a:pt x="68" y="1037"/>
                    <a:pt x="68" y="1037"/>
                  </a:cubicBezTo>
                  <a:cubicBezTo>
                    <a:pt x="65" y="1043"/>
                    <a:pt x="65" y="1043"/>
                    <a:pt x="65" y="1043"/>
                  </a:cubicBezTo>
                  <a:cubicBezTo>
                    <a:pt x="62" y="1050"/>
                    <a:pt x="62" y="1050"/>
                    <a:pt x="62" y="1050"/>
                  </a:cubicBezTo>
                  <a:cubicBezTo>
                    <a:pt x="62" y="1058"/>
                    <a:pt x="62" y="1058"/>
                    <a:pt x="62" y="1058"/>
                  </a:cubicBezTo>
                  <a:cubicBezTo>
                    <a:pt x="62" y="1091"/>
                    <a:pt x="62" y="1091"/>
                    <a:pt x="62" y="1091"/>
                  </a:cubicBezTo>
                  <a:cubicBezTo>
                    <a:pt x="61" y="1096"/>
                    <a:pt x="61" y="1096"/>
                    <a:pt x="61" y="1096"/>
                  </a:cubicBezTo>
                  <a:cubicBezTo>
                    <a:pt x="59" y="1097"/>
                    <a:pt x="59" y="1097"/>
                    <a:pt x="59" y="1097"/>
                  </a:cubicBezTo>
                  <a:cubicBezTo>
                    <a:pt x="57" y="1099"/>
                    <a:pt x="57" y="1099"/>
                    <a:pt x="57" y="1099"/>
                  </a:cubicBezTo>
                  <a:cubicBezTo>
                    <a:pt x="55" y="1102"/>
                    <a:pt x="55" y="1102"/>
                    <a:pt x="55" y="1102"/>
                  </a:cubicBezTo>
                  <a:cubicBezTo>
                    <a:pt x="53" y="1117"/>
                    <a:pt x="53" y="1117"/>
                    <a:pt x="53" y="1117"/>
                  </a:cubicBezTo>
                  <a:cubicBezTo>
                    <a:pt x="53" y="1122"/>
                    <a:pt x="53" y="1122"/>
                    <a:pt x="53" y="1122"/>
                  </a:cubicBezTo>
                  <a:cubicBezTo>
                    <a:pt x="54" y="1124"/>
                    <a:pt x="54" y="1124"/>
                    <a:pt x="54" y="1124"/>
                  </a:cubicBezTo>
                  <a:cubicBezTo>
                    <a:pt x="55" y="1125"/>
                    <a:pt x="55" y="1125"/>
                    <a:pt x="55" y="1125"/>
                  </a:cubicBezTo>
                  <a:cubicBezTo>
                    <a:pt x="62" y="1129"/>
                    <a:pt x="62" y="1129"/>
                    <a:pt x="62" y="1129"/>
                  </a:cubicBezTo>
                  <a:cubicBezTo>
                    <a:pt x="65" y="1133"/>
                    <a:pt x="65" y="1133"/>
                    <a:pt x="65" y="1133"/>
                  </a:cubicBezTo>
                  <a:cubicBezTo>
                    <a:pt x="65" y="1135"/>
                    <a:pt x="65" y="1135"/>
                    <a:pt x="65" y="1135"/>
                  </a:cubicBezTo>
                  <a:cubicBezTo>
                    <a:pt x="64" y="1137"/>
                    <a:pt x="64" y="1137"/>
                    <a:pt x="64" y="1137"/>
                  </a:cubicBezTo>
                  <a:cubicBezTo>
                    <a:pt x="58" y="1141"/>
                    <a:pt x="58" y="1141"/>
                    <a:pt x="58" y="1141"/>
                  </a:cubicBezTo>
                  <a:cubicBezTo>
                    <a:pt x="56" y="1144"/>
                    <a:pt x="56" y="1144"/>
                    <a:pt x="56" y="1144"/>
                  </a:cubicBezTo>
                  <a:cubicBezTo>
                    <a:pt x="54" y="1148"/>
                    <a:pt x="54" y="1148"/>
                    <a:pt x="54" y="1148"/>
                  </a:cubicBezTo>
                  <a:cubicBezTo>
                    <a:pt x="54" y="1150"/>
                    <a:pt x="54" y="1150"/>
                    <a:pt x="54" y="1150"/>
                  </a:cubicBezTo>
                  <a:cubicBezTo>
                    <a:pt x="54" y="1150"/>
                    <a:pt x="54" y="1150"/>
                    <a:pt x="54" y="1150"/>
                  </a:cubicBezTo>
                  <a:cubicBezTo>
                    <a:pt x="59" y="1149"/>
                    <a:pt x="59" y="1149"/>
                    <a:pt x="59" y="1149"/>
                  </a:cubicBezTo>
                  <a:cubicBezTo>
                    <a:pt x="61" y="1149"/>
                    <a:pt x="61" y="1149"/>
                    <a:pt x="61" y="1149"/>
                  </a:cubicBezTo>
                  <a:cubicBezTo>
                    <a:pt x="63" y="1149"/>
                    <a:pt x="63" y="1149"/>
                    <a:pt x="63" y="1149"/>
                  </a:cubicBezTo>
                  <a:cubicBezTo>
                    <a:pt x="65" y="1151"/>
                    <a:pt x="65" y="1151"/>
                    <a:pt x="65" y="1151"/>
                  </a:cubicBezTo>
                  <a:cubicBezTo>
                    <a:pt x="66" y="1152"/>
                    <a:pt x="66" y="1152"/>
                    <a:pt x="66" y="1152"/>
                  </a:cubicBezTo>
                  <a:cubicBezTo>
                    <a:pt x="65" y="1155"/>
                    <a:pt x="65" y="1155"/>
                    <a:pt x="65" y="1155"/>
                  </a:cubicBezTo>
                  <a:cubicBezTo>
                    <a:pt x="63" y="1159"/>
                    <a:pt x="63" y="1159"/>
                    <a:pt x="63" y="1159"/>
                  </a:cubicBezTo>
                  <a:cubicBezTo>
                    <a:pt x="62" y="1165"/>
                    <a:pt x="62" y="1165"/>
                    <a:pt x="62" y="1165"/>
                  </a:cubicBezTo>
                  <a:cubicBezTo>
                    <a:pt x="61" y="1170"/>
                    <a:pt x="61" y="1170"/>
                    <a:pt x="61" y="1170"/>
                  </a:cubicBezTo>
                  <a:cubicBezTo>
                    <a:pt x="59" y="1172"/>
                    <a:pt x="59" y="1172"/>
                    <a:pt x="59" y="1172"/>
                  </a:cubicBezTo>
                  <a:cubicBezTo>
                    <a:pt x="56" y="1175"/>
                    <a:pt x="56" y="1175"/>
                    <a:pt x="56" y="1175"/>
                  </a:cubicBezTo>
                  <a:cubicBezTo>
                    <a:pt x="49" y="1178"/>
                    <a:pt x="49" y="1178"/>
                    <a:pt x="49" y="1178"/>
                  </a:cubicBezTo>
                  <a:cubicBezTo>
                    <a:pt x="46" y="1180"/>
                    <a:pt x="46" y="1180"/>
                    <a:pt x="46" y="1180"/>
                  </a:cubicBezTo>
                  <a:cubicBezTo>
                    <a:pt x="44" y="1183"/>
                    <a:pt x="44" y="1183"/>
                    <a:pt x="44" y="1183"/>
                  </a:cubicBezTo>
                  <a:cubicBezTo>
                    <a:pt x="44" y="1188"/>
                    <a:pt x="44" y="1188"/>
                    <a:pt x="44" y="1188"/>
                  </a:cubicBezTo>
                  <a:cubicBezTo>
                    <a:pt x="42" y="1191"/>
                    <a:pt x="42" y="1191"/>
                    <a:pt x="42" y="1191"/>
                  </a:cubicBezTo>
                  <a:cubicBezTo>
                    <a:pt x="39" y="1194"/>
                    <a:pt x="39" y="1194"/>
                    <a:pt x="39" y="1194"/>
                  </a:cubicBezTo>
                  <a:cubicBezTo>
                    <a:pt x="30" y="1199"/>
                    <a:pt x="30" y="1199"/>
                    <a:pt x="30" y="1199"/>
                  </a:cubicBezTo>
                  <a:cubicBezTo>
                    <a:pt x="19" y="1209"/>
                    <a:pt x="19" y="1209"/>
                    <a:pt x="19" y="1209"/>
                  </a:cubicBezTo>
                  <a:cubicBezTo>
                    <a:pt x="6" y="1216"/>
                    <a:pt x="6" y="1216"/>
                    <a:pt x="6" y="1216"/>
                  </a:cubicBezTo>
                  <a:cubicBezTo>
                    <a:pt x="1" y="1220"/>
                    <a:pt x="1" y="1220"/>
                    <a:pt x="1" y="1220"/>
                  </a:cubicBezTo>
                  <a:cubicBezTo>
                    <a:pt x="0" y="1222"/>
                    <a:pt x="0" y="1222"/>
                    <a:pt x="0" y="1222"/>
                  </a:cubicBezTo>
                  <a:cubicBezTo>
                    <a:pt x="10" y="1233"/>
                    <a:pt x="10" y="1233"/>
                    <a:pt x="10" y="1233"/>
                  </a:cubicBezTo>
                  <a:cubicBezTo>
                    <a:pt x="13" y="1237"/>
                    <a:pt x="13" y="1237"/>
                    <a:pt x="13" y="1237"/>
                  </a:cubicBezTo>
                  <a:cubicBezTo>
                    <a:pt x="48" y="1246"/>
                    <a:pt x="48" y="1246"/>
                    <a:pt x="48" y="1246"/>
                  </a:cubicBezTo>
                  <a:cubicBezTo>
                    <a:pt x="54" y="1246"/>
                    <a:pt x="54" y="1246"/>
                    <a:pt x="54" y="1246"/>
                  </a:cubicBezTo>
                  <a:cubicBezTo>
                    <a:pt x="75" y="1246"/>
                    <a:pt x="75" y="1246"/>
                    <a:pt x="75" y="1246"/>
                  </a:cubicBezTo>
                  <a:cubicBezTo>
                    <a:pt x="83" y="1247"/>
                    <a:pt x="83" y="1247"/>
                    <a:pt x="83" y="1247"/>
                  </a:cubicBezTo>
                  <a:cubicBezTo>
                    <a:pt x="96" y="1253"/>
                    <a:pt x="96" y="1253"/>
                    <a:pt x="96" y="1253"/>
                  </a:cubicBezTo>
                  <a:cubicBezTo>
                    <a:pt x="98" y="1257"/>
                    <a:pt x="98" y="1257"/>
                    <a:pt x="98" y="1257"/>
                  </a:cubicBezTo>
                  <a:cubicBezTo>
                    <a:pt x="101" y="1259"/>
                    <a:pt x="101" y="1259"/>
                    <a:pt x="101" y="1259"/>
                  </a:cubicBezTo>
                  <a:cubicBezTo>
                    <a:pt x="103" y="1264"/>
                    <a:pt x="103" y="1264"/>
                    <a:pt x="103" y="1264"/>
                  </a:cubicBezTo>
                  <a:cubicBezTo>
                    <a:pt x="103" y="1269"/>
                    <a:pt x="103" y="1269"/>
                    <a:pt x="103" y="1269"/>
                  </a:cubicBezTo>
                  <a:cubicBezTo>
                    <a:pt x="101" y="1272"/>
                    <a:pt x="101" y="1272"/>
                    <a:pt x="101" y="1272"/>
                  </a:cubicBezTo>
                  <a:cubicBezTo>
                    <a:pt x="99" y="1275"/>
                    <a:pt x="99" y="1275"/>
                    <a:pt x="99" y="1275"/>
                  </a:cubicBezTo>
                  <a:cubicBezTo>
                    <a:pt x="95" y="1278"/>
                    <a:pt x="95" y="1278"/>
                    <a:pt x="95" y="1278"/>
                  </a:cubicBezTo>
                  <a:cubicBezTo>
                    <a:pt x="86" y="1284"/>
                    <a:pt x="86" y="1284"/>
                    <a:pt x="86" y="1284"/>
                  </a:cubicBezTo>
                  <a:cubicBezTo>
                    <a:pt x="83" y="1286"/>
                    <a:pt x="83" y="1286"/>
                    <a:pt x="83" y="1286"/>
                  </a:cubicBezTo>
                  <a:cubicBezTo>
                    <a:pt x="82" y="1289"/>
                    <a:pt x="82" y="1289"/>
                    <a:pt x="82" y="1289"/>
                  </a:cubicBezTo>
                  <a:cubicBezTo>
                    <a:pt x="80" y="1293"/>
                    <a:pt x="80" y="1293"/>
                    <a:pt x="80" y="1293"/>
                  </a:cubicBezTo>
                  <a:cubicBezTo>
                    <a:pt x="81" y="1303"/>
                    <a:pt x="81" y="1303"/>
                    <a:pt x="81" y="1303"/>
                  </a:cubicBezTo>
                  <a:cubicBezTo>
                    <a:pt x="80" y="1307"/>
                    <a:pt x="80" y="1307"/>
                    <a:pt x="80" y="1307"/>
                  </a:cubicBezTo>
                  <a:cubicBezTo>
                    <a:pt x="79" y="1312"/>
                    <a:pt x="79" y="1312"/>
                    <a:pt x="79" y="1312"/>
                  </a:cubicBezTo>
                  <a:cubicBezTo>
                    <a:pt x="78" y="1317"/>
                    <a:pt x="78" y="1317"/>
                    <a:pt x="78" y="1317"/>
                  </a:cubicBezTo>
                  <a:cubicBezTo>
                    <a:pt x="77" y="1324"/>
                    <a:pt x="77" y="1324"/>
                    <a:pt x="77" y="1324"/>
                  </a:cubicBezTo>
                  <a:cubicBezTo>
                    <a:pt x="80" y="1343"/>
                    <a:pt x="80" y="1343"/>
                    <a:pt x="80" y="1343"/>
                  </a:cubicBezTo>
                  <a:cubicBezTo>
                    <a:pt x="80" y="1350"/>
                    <a:pt x="80" y="1350"/>
                    <a:pt x="80" y="1350"/>
                  </a:cubicBezTo>
                  <a:cubicBezTo>
                    <a:pt x="78" y="1359"/>
                    <a:pt x="78" y="1359"/>
                    <a:pt x="78" y="1359"/>
                  </a:cubicBezTo>
                  <a:cubicBezTo>
                    <a:pt x="78" y="1367"/>
                    <a:pt x="78" y="1367"/>
                    <a:pt x="78" y="1367"/>
                  </a:cubicBezTo>
                  <a:cubicBezTo>
                    <a:pt x="79" y="1383"/>
                    <a:pt x="79" y="1383"/>
                    <a:pt x="79" y="1383"/>
                  </a:cubicBezTo>
                  <a:cubicBezTo>
                    <a:pt x="77" y="1385"/>
                    <a:pt x="77" y="1385"/>
                    <a:pt x="77" y="1385"/>
                  </a:cubicBezTo>
                  <a:cubicBezTo>
                    <a:pt x="76" y="1389"/>
                    <a:pt x="76" y="1389"/>
                    <a:pt x="76" y="1389"/>
                  </a:cubicBezTo>
                  <a:cubicBezTo>
                    <a:pt x="70" y="1395"/>
                    <a:pt x="70" y="1395"/>
                    <a:pt x="70" y="1395"/>
                  </a:cubicBezTo>
                  <a:cubicBezTo>
                    <a:pt x="67" y="1399"/>
                    <a:pt x="67" y="1399"/>
                    <a:pt x="67" y="1399"/>
                  </a:cubicBezTo>
                  <a:cubicBezTo>
                    <a:pt x="78" y="1403"/>
                    <a:pt x="78" y="1403"/>
                    <a:pt x="78" y="1403"/>
                  </a:cubicBezTo>
                  <a:cubicBezTo>
                    <a:pt x="117" y="1412"/>
                    <a:pt x="117" y="1412"/>
                    <a:pt x="117" y="1412"/>
                  </a:cubicBezTo>
                  <a:cubicBezTo>
                    <a:pt x="123" y="1415"/>
                    <a:pt x="123" y="1415"/>
                    <a:pt x="123" y="1415"/>
                  </a:cubicBezTo>
                  <a:cubicBezTo>
                    <a:pt x="143" y="1424"/>
                    <a:pt x="143" y="1424"/>
                    <a:pt x="143" y="1424"/>
                  </a:cubicBezTo>
                  <a:cubicBezTo>
                    <a:pt x="150" y="1427"/>
                    <a:pt x="150" y="1427"/>
                    <a:pt x="150" y="1427"/>
                  </a:cubicBezTo>
                  <a:cubicBezTo>
                    <a:pt x="159" y="1427"/>
                    <a:pt x="159" y="1427"/>
                    <a:pt x="159" y="1427"/>
                  </a:cubicBezTo>
                  <a:cubicBezTo>
                    <a:pt x="181" y="1426"/>
                    <a:pt x="181" y="1426"/>
                    <a:pt x="181" y="1426"/>
                  </a:cubicBezTo>
                  <a:cubicBezTo>
                    <a:pt x="196" y="1429"/>
                    <a:pt x="196" y="1429"/>
                    <a:pt x="196" y="1429"/>
                  </a:cubicBezTo>
                  <a:cubicBezTo>
                    <a:pt x="215" y="1428"/>
                    <a:pt x="215" y="1428"/>
                    <a:pt x="215" y="1428"/>
                  </a:cubicBezTo>
                  <a:cubicBezTo>
                    <a:pt x="218" y="1427"/>
                    <a:pt x="218" y="1427"/>
                    <a:pt x="218" y="1427"/>
                  </a:cubicBezTo>
                  <a:cubicBezTo>
                    <a:pt x="221" y="1426"/>
                    <a:pt x="221" y="1426"/>
                    <a:pt x="221" y="1426"/>
                  </a:cubicBezTo>
                  <a:cubicBezTo>
                    <a:pt x="225" y="1421"/>
                    <a:pt x="225" y="1421"/>
                    <a:pt x="225" y="1421"/>
                  </a:cubicBezTo>
                  <a:cubicBezTo>
                    <a:pt x="229" y="1418"/>
                    <a:pt x="229" y="1418"/>
                    <a:pt x="229" y="1418"/>
                  </a:cubicBezTo>
                  <a:cubicBezTo>
                    <a:pt x="231" y="1419"/>
                    <a:pt x="231" y="1419"/>
                    <a:pt x="231" y="1419"/>
                  </a:cubicBezTo>
                  <a:cubicBezTo>
                    <a:pt x="234" y="1421"/>
                    <a:pt x="234" y="1421"/>
                    <a:pt x="234" y="1421"/>
                  </a:cubicBezTo>
                  <a:cubicBezTo>
                    <a:pt x="238" y="1422"/>
                    <a:pt x="238" y="1422"/>
                    <a:pt x="238" y="1422"/>
                  </a:cubicBezTo>
                  <a:cubicBezTo>
                    <a:pt x="246" y="1424"/>
                    <a:pt x="246" y="1424"/>
                    <a:pt x="246" y="1424"/>
                  </a:cubicBezTo>
                  <a:cubicBezTo>
                    <a:pt x="250" y="1426"/>
                    <a:pt x="250" y="1426"/>
                    <a:pt x="250" y="1426"/>
                  </a:cubicBezTo>
                  <a:cubicBezTo>
                    <a:pt x="297" y="1451"/>
                    <a:pt x="297" y="1451"/>
                    <a:pt x="297" y="1451"/>
                  </a:cubicBezTo>
                  <a:cubicBezTo>
                    <a:pt x="301" y="1451"/>
                    <a:pt x="301" y="1451"/>
                    <a:pt x="301" y="1451"/>
                  </a:cubicBezTo>
                  <a:cubicBezTo>
                    <a:pt x="307" y="1448"/>
                    <a:pt x="307" y="1448"/>
                    <a:pt x="307" y="1448"/>
                  </a:cubicBezTo>
                  <a:cubicBezTo>
                    <a:pt x="309" y="1444"/>
                    <a:pt x="309" y="1444"/>
                    <a:pt x="309" y="1444"/>
                  </a:cubicBezTo>
                  <a:cubicBezTo>
                    <a:pt x="312" y="1434"/>
                    <a:pt x="312" y="1434"/>
                    <a:pt x="312" y="1434"/>
                  </a:cubicBezTo>
                  <a:cubicBezTo>
                    <a:pt x="315" y="1430"/>
                    <a:pt x="315" y="1430"/>
                    <a:pt x="315" y="1430"/>
                  </a:cubicBezTo>
                  <a:cubicBezTo>
                    <a:pt x="320" y="1427"/>
                    <a:pt x="320" y="1427"/>
                    <a:pt x="320" y="1427"/>
                  </a:cubicBezTo>
                  <a:cubicBezTo>
                    <a:pt x="324" y="1426"/>
                    <a:pt x="324" y="1426"/>
                    <a:pt x="324" y="1426"/>
                  </a:cubicBezTo>
                  <a:cubicBezTo>
                    <a:pt x="331" y="1423"/>
                    <a:pt x="331" y="1423"/>
                    <a:pt x="331" y="1423"/>
                  </a:cubicBezTo>
                  <a:cubicBezTo>
                    <a:pt x="341" y="1416"/>
                    <a:pt x="341" y="1416"/>
                    <a:pt x="341" y="1416"/>
                  </a:cubicBezTo>
                  <a:cubicBezTo>
                    <a:pt x="349" y="1407"/>
                    <a:pt x="349" y="1407"/>
                    <a:pt x="349" y="1407"/>
                  </a:cubicBezTo>
                  <a:cubicBezTo>
                    <a:pt x="349" y="1401"/>
                    <a:pt x="349" y="1401"/>
                    <a:pt x="349" y="1401"/>
                  </a:cubicBezTo>
                  <a:cubicBezTo>
                    <a:pt x="352" y="1399"/>
                    <a:pt x="352" y="1399"/>
                    <a:pt x="352" y="1399"/>
                  </a:cubicBezTo>
                  <a:cubicBezTo>
                    <a:pt x="355" y="1393"/>
                    <a:pt x="355" y="1393"/>
                    <a:pt x="355" y="1393"/>
                  </a:cubicBezTo>
                  <a:cubicBezTo>
                    <a:pt x="356" y="1388"/>
                    <a:pt x="356" y="1388"/>
                    <a:pt x="356" y="1388"/>
                  </a:cubicBezTo>
                  <a:cubicBezTo>
                    <a:pt x="354" y="1382"/>
                    <a:pt x="354" y="1382"/>
                    <a:pt x="354" y="1382"/>
                  </a:cubicBezTo>
                  <a:cubicBezTo>
                    <a:pt x="352" y="1376"/>
                    <a:pt x="352" y="1376"/>
                    <a:pt x="352" y="1376"/>
                  </a:cubicBezTo>
                  <a:cubicBezTo>
                    <a:pt x="358" y="1377"/>
                    <a:pt x="358" y="1377"/>
                    <a:pt x="358" y="1377"/>
                  </a:cubicBezTo>
                  <a:cubicBezTo>
                    <a:pt x="364" y="1380"/>
                    <a:pt x="364" y="1380"/>
                    <a:pt x="364" y="1380"/>
                  </a:cubicBezTo>
                  <a:cubicBezTo>
                    <a:pt x="371" y="1381"/>
                    <a:pt x="371" y="1381"/>
                    <a:pt x="371" y="1381"/>
                  </a:cubicBezTo>
                  <a:cubicBezTo>
                    <a:pt x="377" y="1380"/>
                    <a:pt x="377" y="1380"/>
                    <a:pt x="377" y="1380"/>
                  </a:cubicBezTo>
                  <a:cubicBezTo>
                    <a:pt x="382" y="1371"/>
                    <a:pt x="382" y="1371"/>
                    <a:pt x="382" y="1371"/>
                  </a:cubicBezTo>
                  <a:cubicBezTo>
                    <a:pt x="385" y="1368"/>
                    <a:pt x="385" y="1368"/>
                    <a:pt x="385" y="1368"/>
                  </a:cubicBezTo>
                  <a:cubicBezTo>
                    <a:pt x="389" y="1371"/>
                    <a:pt x="389" y="1371"/>
                    <a:pt x="389" y="1371"/>
                  </a:cubicBezTo>
                  <a:cubicBezTo>
                    <a:pt x="398" y="1362"/>
                    <a:pt x="398" y="1362"/>
                    <a:pt x="398" y="1362"/>
                  </a:cubicBezTo>
                  <a:cubicBezTo>
                    <a:pt x="406" y="1359"/>
                    <a:pt x="406" y="1359"/>
                    <a:pt x="406" y="1359"/>
                  </a:cubicBezTo>
                  <a:cubicBezTo>
                    <a:pt x="428" y="1359"/>
                    <a:pt x="428" y="1359"/>
                    <a:pt x="428" y="1359"/>
                  </a:cubicBezTo>
                  <a:cubicBezTo>
                    <a:pt x="440" y="1356"/>
                    <a:pt x="440" y="1356"/>
                    <a:pt x="440" y="1356"/>
                  </a:cubicBezTo>
                  <a:cubicBezTo>
                    <a:pt x="444" y="1357"/>
                    <a:pt x="444" y="1357"/>
                    <a:pt x="444" y="1357"/>
                  </a:cubicBezTo>
                  <a:cubicBezTo>
                    <a:pt x="447" y="1359"/>
                    <a:pt x="447" y="1359"/>
                    <a:pt x="447" y="1359"/>
                  </a:cubicBezTo>
                  <a:cubicBezTo>
                    <a:pt x="451" y="1364"/>
                    <a:pt x="451" y="1364"/>
                    <a:pt x="451" y="1364"/>
                  </a:cubicBezTo>
                  <a:cubicBezTo>
                    <a:pt x="454" y="1366"/>
                    <a:pt x="454" y="1366"/>
                    <a:pt x="454" y="1366"/>
                  </a:cubicBezTo>
                  <a:cubicBezTo>
                    <a:pt x="457" y="1368"/>
                    <a:pt x="457" y="1368"/>
                    <a:pt x="457" y="1368"/>
                  </a:cubicBezTo>
                  <a:cubicBezTo>
                    <a:pt x="461" y="1370"/>
                    <a:pt x="461" y="1370"/>
                    <a:pt x="461" y="1370"/>
                  </a:cubicBezTo>
                  <a:cubicBezTo>
                    <a:pt x="465" y="1370"/>
                    <a:pt x="465" y="1370"/>
                    <a:pt x="465" y="1370"/>
                  </a:cubicBezTo>
                  <a:cubicBezTo>
                    <a:pt x="468" y="1370"/>
                    <a:pt x="468" y="1370"/>
                    <a:pt x="468" y="1370"/>
                  </a:cubicBezTo>
                  <a:cubicBezTo>
                    <a:pt x="484" y="1364"/>
                    <a:pt x="484" y="1364"/>
                    <a:pt x="484" y="1364"/>
                  </a:cubicBezTo>
                  <a:cubicBezTo>
                    <a:pt x="490" y="1364"/>
                    <a:pt x="490" y="1364"/>
                    <a:pt x="490" y="1364"/>
                  </a:cubicBezTo>
                  <a:cubicBezTo>
                    <a:pt x="494" y="1366"/>
                    <a:pt x="494" y="1366"/>
                    <a:pt x="494" y="1366"/>
                  </a:cubicBezTo>
                  <a:cubicBezTo>
                    <a:pt x="504" y="1374"/>
                    <a:pt x="504" y="1374"/>
                    <a:pt x="504" y="1374"/>
                  </a:cubicBezTo>
                  <a:cubicBezTo>
                    <a:pt x="520" y="1380"/>
                    <a:pt x="520" y="1380"/>
                    <a:pt x="520" y="1380"/>
                  </a:cubicBezTo>
                  <a:cubicBezTo>
                    <a:pt x="530" y="1381"/>
                    <a:pt x="530" y="1381"/>
                    <a:pt x="530" y="1381"/>
                  </a:cubicBezTo>
                  <a:cubicBezTo>
                    <a:pt x="540" y="1379"/>
                    <a:pt x="540" y="1379"/>
                    <a:pt x="540" y="1379"/>
                  </a:cubicBezTo>
                  <a:cubicBezTo>
                    <a:pt x="550" y="1374"/>
                    <a:pt x="550" y="1374"/>
                    <a:pt x="550" y="1374"/>
                  </a:cubicBezTo>
                  <a:cubicBezTo>
                    <a:pt x="557" y="1367"/>
                    <a:pt x="557" y="1367"/>
                    <a:pt x="557" y="1367"/>
                  </a:cubicBezTo>
                  <a:cubicBezTo>
                    <a:pt x="560" y="1360"/>
                    <a:pt x="560" y="1360"/>
                    <a:pt x="560" y="1360"/>
                  </a:cubicBezTo>
                  <a:cubicBezTo>
                    <a:pt x="557" y="1346"/>
                    <a:pt x="557" y="1346"/>
                    <a:pt x="557" y="1346"/>
                  </a:cubicBezTo>
                  <a:cubicBezTo>
                    <a:pt x="558" y="1339"/>
                    <a:pt x="558" y="1339"/>
                    <a:pt x="558" y="1339"/>
                  </a:cubicBezTo>
                  <a:cubicBezTo>
                    <a:pt x="560" y="1336"/>
                    <a:pt x="560" y="1336"/>
                    <a:pt x="560" y="1336"/>
                  </a:cubicBezTo>
                  <a:cubicBezTo>
                    <a:pt x="562" y="1335"/>
                    <a:pt x="562" y="1335"/>
                    <a:pt x="562" y="1335"/>
                  </a:cubicBezTo>
                  <a:cubicBezTo>
                    <a:pt x="564" y="1337"/>
                    <a:pt x="564" y="1337"/>
                    <a:pt x="564" y="1337"/>
                  </a:cubicBezTo>
                  <a:cubicBezTo>
                    <a:pt x="569" y="1340"/>
                    <a:pt x="569" y="1340"/>
                    <a:pt x="569" y="1340"/>
                  </a:cubicBezTo>
                  <a:cubicBezTo>
                    <a:pt x="572" y="1341"/>
                    <a:pt x="572" y="1341"/>
                    <a:pt x="572" y="1341"/>
                  </a:cubicBezTo>
                  <a:cubicBezTo>
                    <a:pt x="574" y="1341"/>
                    <a:pt x="574" y="1341"/>
                    <a:pt x="574" y="1341"/>
                  </a:cubicBezTo>
                  <a:cubicBezTo>
                    <a:pt x="577" y="1339"/>
                    <a:pt x="577" y="1339"/>
                    <a:pt x="577" y="1339"/>
                  </a:cubicBezTo>
                  <a:cubicBezTo>
                    <a:pt x="579" y="1338"/>
                    <a:pt x="579" y="1338"/>
                    <a:pt x="579" y="1338"/>
                  </a:cubicBezTo>
                  <a:cubicBezTo>
                    <a:pt x="580" y="1336"/>
                    <a:pt x="580" y="1336"/>
                    <a:pt x="580" y="1336"/>
                  </a:cubicBezTo>
                  <a:cubicBezTo>
                    <a:pt x="581" y="1334"/>
                    <a:pt x="581" y="1334"/>
                    <a:pt x="581" y="1334"/>
                  </a:cubicBezTo>
                  <a:cubicBezTo>
                    <a:pt x="581" y="1333"/>
                    <a:pt x="581" y="1333"/>
                    <a:pt x="581" y="1333"/>
                  </a:cubicBezTo>
                  <a:cubicBezTo>
                    <a:pt x="586" y="1322"/>
                    <a:pt x="586" y="1322"/>
                    <a:pt x="586" y="1322"/>
                  </a:cubicBezTo>
                  <a:cubicBezTo>
                    <a:pt x="594" y="1316"/>
                    <a:pt x="594" y="1316"/>
                    <a:pt x="594" y="1316"/>
                  </a:cubicBezTo>
                  <a:cubicBezTo>
                    <a:pt x="612" y="1307"/>
                    <a:pt x="612" y="1307"/>
                    <a:pt x="612" y="1307"/>
                  </a:cubicBezTo>
                  <a:cubicBezTo>
                    <a:pt x="612" y="1307"/>
                    <a:pt x="622" y="1298"/>
                    <a:pt x="631" y="1303"/>
                  </a:cubicBezTo>
                  <a:cubicBezTo>
                    <a:pt x="641" y="1307"/>
                    <a:pt x="649" y="1308"/>
                    <a:pt x="651" y="1308"/>
                  </a:cubicBezTo>
                  <a:cubicBezTo>
                    <a:pt x="653" y="1307"/>
                    <a:pt x="665" y="1309"/>
                    <a:pt x="667" y="1310"/>
                  </a:cubicBezTo>
                  <a:cubicBezTo>
                    <a:pt x="669" y="1312"/>
                    <a:pt x="678" y="1311"/>
                    <a:pt x="681" y="1309"/>
                  </a:cubicBezTo>
                  <a:cubicBezTo>
                    <a:pt x="685" y="1307"/>
                    <a:pt x="692" y="1297"/>
                    <a:pt x="692" y="1279"/>
                  </a:cubicBezTo>
                  <a:cubicBezTo>
                    <a:pt x="691" y="1260"/>
                    <a:pt x="682" y="1248"/>
                    <a:pt x="685" y="1239"/>
                  </a:cubicBezTo>
                  <a:cubicBezTo>
                    <a:pt x="689" y="1230"/>
                    <a:pt x="690" y="1220"/>
                    <a:pt x="688" y="1214"/>
                  </a:cubicBezTo>
                  <a:cubicBezTo>
                    <a:pt x="687" y="1208"/>
                    <a:pt x="688" y="1196"/>
                    <a:pt x="700" y="1191"/>
                  </a:cubicBezTo>
                  <a:cubicBezTo>
                    <a:pt x="711" y="1186"/>
                    <a:pt x="722" y="1180"/>
                    <a:pt x="722" y="1180"/>
                  </a:cubicBezTo>
                  <a:cubicBezTo>
                    <a:pt x="730" y="1178"/>
                    <a:pt x="730" y="1178"/>
                    <a:pt x="730" y="1178"/>
                  </a:cubicBezTo>
                  <a:cubicBezTo>
                    <a:pt x="754" y="1177"/>
                    <a:pt x="754" y="1177"/>
                    <a:pt x="754" y="1177"/>
                  </a:cubicBezTo>
                  <a:cubicBezTo>
                    <a:pt x="758" y="1177"/>
                    <a:pt x="758" y="1177"/>
                    <a:pt x="758" y="1177"/>
                  </a:cubicBezTo>
                  <a:cubicBezTo>
                    <a:pt x="761" y="1174"/>
                    <a:pt x="761" y="1174"/>
                    <a:pt x="761" y="1174"/>
                  </a:cubicBezTo>
                  <a:cubicBezTo>
                    <a:pt x="764" y="1172"/>
                    <a:pt x="764" y="1172"/>
                    <a:pt x="764" y="1172"/>
                  </a:cubicBezTo>
                  <a:cubicBezTo>
                    <a:pt x="766" y="1170"/>
                    <a:pt x="766" y="1170"/>
                    <a:pt x="766" y="1170"/>
                  </a:cubicBezTo>
                  <a:cubicBezTo>
                    <a:pt x="766" y="1169"/>
                    <a:pt x="766" y="1169"/>
                    <a:pt x="766" y="1169"/>
                  </a:cubicBezTo>
                  <a:cubicBezTo>
                    <a:pt x="779" y="1161"/>
                    <a:pt x="779" y="1161"/>
                    <a:pt x="779" y="1161"/>
                  </a:cubicBezTo>
                  <a:cubicBezTo>
                    <a:pt x="785" y="1159"/>
                    <a:pt x="785" y="1159"/>
                    <a:pt x="785" y="1159"/>
                  </a:cubicBezTo>
                  <a:cubicBezTo>
                    <a:pt x="788" y="1158"/>
                    <a:pt x="788" y="1158"/>
                    <a:pt x="788" y="1158"/>
                  </a:cubicBezTo>
                  <a:cubicBezTo>
                    <a:pt x="792" y="1159"/>
                    <a:pt x="792" y="1159"/>
                    <a:pt x="792" y="1159"/>
                  </a:cubicBezTo>
                  <a:cubicBezTo>
                    <a:pt x="798" y="1162"/>
                    <a:pt x="798" y="1162"/>
                    <a:pt x="798" y="1162"/>
                  </a:cubicBezTo>
                  <a:cubicBezTo>
                    <a:pt x="801" y="1163"/>
                    <a:pt x="801" y="1163"/>
                    <a:pt x="801" y="1163"/>
                  </a:cubicBezTo>
                  <a:cubicBezTo>
                    <a:pt x="804" y="1162"/>
                    <a:pt x="804" y="1162"/>
                    <a:pt x="804" y="1162"/>
                  </a:cubicBezTo>
                  <a:cubicBezTo>
                    <a:pt x="806" y="1161"/>
                    <a:pt x="806" y="1161"/>
                    <a:pt x="806" y="1161"/>
                  </a:cubicBezTo>
                  <a:cubicBezTo>
                    <a:pt x="811" y="1156"/>
                    <a:pt x="811" y="1156"/>
                    <a:pt x="811" y="1156"/>
                  </a:cubicBezTo>
                  <a:cubicBezTo>
                    <a:pt x="812" y="1156"/>
                    <a:pt x="812" y="1156"/>
                    <a:pt x="812" y="1156"/>
                  </a:cubicBezTo>
                  <a:cubicBezTo>
                    <a:pt x="816" y="1156"/>
                    <a:pt x="816" y="1156"/>
                    <a:pt x="816" y="1156"/>
                  </a:cubicBezTo>
                  <a:cubicBezTo>
                    <a:pt x="816" y="1154"/>
                    <a:pt x="816" y="1154"/>
                    <a:pt x="816" y="1154"/>
                  </a:cubicBezTo>
                  <a:cubicBezTo>
                    <a:pt x="816" y="1152"/>
                    <a:pt x="816" y="1152"/>
                    <a:pt x="816" y="1152"/>
                  </a:cubicBezTo>
                  <a:cubicBezTo>
                    <a:pt x="817" y="1151"/>
                    <a:pt x="817" y="1151"/>
                    <a:pt x="817" y="1151"/>
                  </a:cubicBezTo>
                  <a:cubicBezTo>
                    <a:pt x="818" y="1149"/>
                    <a:pt x="818" y="1149"/>
                    <a:pt x="818" y="1149"/>
                  </a:cubicBezTo>
                  <a:cubicBezTo>
                    <a:pt x="819" y="1148"/>
                    <a:pt x="819" y="1148"/>
                    <a:pt x="819" y="1148"/>
                  </a:cubicBezTo>
                  <a:cubicBezTo>
                    <a:pt x="823" y="1147"/>
                    <a:pt x="823" y="1147"/>
                    <a:pt x="823" y="1147"/>
                  </a:cubicBezTo>
                  <a:cubicBezTo>
                    <a:pt x="829" y="1148"/>
                    <a:pt x="829" y="1148"/>
                    <a:pt x="829" y="1148"/>
                  </a:cubicBezTo>
                  <a:cubicBezTo>
                    <a:pt x="833" y="1148"/>
                    <a:pt x="833" y="1148"/>
                    <a:pt x="833" y="1148"/>
                  </a:cubicBezTo>
                  <a:cubicBezTo>
                    <a:pt x="837" y="1146"/>
                    <a:pt x="837" y="1146"/>
                    <a:pt x="837" y="1146"/>
                  </a:cubicBezTo>
                  <a:cubicBezTo>
                    <a:pt x="845" y="1142"/>
                    <a:pt x="845" y="1142"/>
                    <a:pt x="845" y="1142"/>
                  </a:cubicBezTo>
                  <a:cubicBezTo>
                    <a:pt x="849" y="1141"/>
                    <a:pt x="849" y="1141"/>
                    <a:pt x="849" y="1141"/>
                  </a:cubicBezTo>
                  <a:cubicBezTo>
                    <a:pt x="863" y="1141"/>
                    <a:pt x="863" y="1141"/>
                    <a:pt x="863" y="1141"/>
                  </a:cubicBezTo>
                  <a:cubicBezTo>
                    <a:pt x="866" y="1139"/>
                    <a:pt x="866" y="1139"/>
                    <a:pt x="866" y="1139"/>
                  </a:cubicBezTo>
                  <a:cubicBezTo>
                    <a:pt x="872" y="1131"/>
                    <a:pt x="872" y="1131"/>
                    <a:pt x="872" y="1131"/>
                  </a:cubicBezTo>
                  <a:cubicBezTo>
                    <a:pt x="873" y="1128"/>
                    <a:pt x="873" y="1128"/>
                    <a:pt x="873" y="1128"/>
                  </a:cubicBezTo>
                  <a:cubicBezTo>
                    <a:pt x="881" y="1127"/>
                    <a:pt x="881" y="1127"/>
                    <a:pt x="881" y="1127"/>
                  </a:cubicBezTo>
                  <a:cubicBezTo>
                    <a:pt x="888" y="1129"/>
                    <a:pt x="888" y="1129"/>
                    <a:pt x="888" y="1129"/>
                  </a:cubicBezTo>
                  <a:cubicBezTo>
                    <a:pt x="895" y="1133"/>
                    <a:pt x="895" y="1133"/>
                    <a:pt x="895" y="1133"/>
                  </a:cubicBezTo>
                  <a:cubicBezTo>
                    <a:pt x="899" y="1140"/>
                    <a:pt x="899" y="1140"/>
                    <a:pt x="899" y="1140"/>
                  </a:cubicBezTo>
                  <a:cubicBezTo>
                    <a:pt x="912" y="1135"/>
                    <a:pt x="912" y="1135"/>
                    <a:pt x="912" y="1135"/>
                  </a:cubicBezTo>
                  <a:cubicBezTo>
                    <a:pt x="919" y="1136"/>
                    <a:pt x="919" y="1136"/>
                    <a:pt x="919" y="1136"/>
                  </a:cubicBezTo>
                  <a:cubicBezTo>
                    <a:pt x="921" y="1140"/>
                    <a:pt x="921" y="1140"/>
                    <a:pt x="921" y="1140"/>
                  </a:cubicBezTo>
                  <a:cubicBezTo>
                    <a:pt x="928" y="1162"/>
                    <a:pt x="928" y="1162"/>
                    <a:pt x="928" y="1162"/>
                  </a:cubicBezTo>
                  <a:cubicBezTo>
                    <a:pt x="930" y="1164"/>
                    <a:pt x="930" y="1164"/>
                    <a:pt x="930" y="1164"/>
                  </a:cubicBezTo>
                  <a:cubicBezTo>
                    <a:pt x="941" y="1164"/>
                    <a:pt x="941" y="1164"/>
                    <a:pt x="941" y="1164"/>
                  </a:cubicBezTo>
                  <a:cubicBezTo>
                    <a:pt x="945" y="1163"/>
                    <a:pt x="945" y="1163"/>
                    <a:pt x="945" y="1163"/>
                  </a:cubicBezTo>
                  <a:cubicBezTo>
                    <a:pt x="947" y="1161"/>
                    <a:pt x="947" y="1161"/>
                    <a:pt x="947" y="1161"/>
                  </a:cubicBezTo>
                  <a:cubicBezTo>
                    <a:pt x="949" y="1154"/>
                    <a:pt x="949" y="1154"/>
                    <a:pt x="949" y="1154"/>
                  </a:cubicBezTo>
                  <a:cubicBezTo>
                    <a:pt x="968" y="1133"/>
                    <a:pt x="968" y="1133"/>
                    <a:pt x="968" y="1133"/>
                  </a:cubicBezTo>
                  <a:cubicBezTo>
                    <a:pt x="969" y="1129"/>
                    <a:pt x="969" y="1129"/>
                    <a:pt x="969" y="1129"/>
                  </a:cubicBezTo>
                  <a:cubicBezTo>
                    <a:pt x="974" y="1124"/>
                    <a:pt x="974" y="1124"/>
                    <a:pt x="974" y="1124"/>
                  </a:cubicBezTo>
                  <a:cubicBezTo>
                    <a:pt x="975" y="1120"/>
                    <a:pt x="975" y="1120"/>
                    <a:pt x="975" y="1120"/>
                  </a:cubicBezTo>
                  <a:cubicBezTo>
                    <a:pt x="976" y="1116"/>
                    <a:pt x="976" y="1116"/>
                    <a:pt x="976" y="1116"/>
                  </a:cubicBezTo>
                  <a:cubicBezTo>
                    <a:pt x="976" y="1113"/>
                    <a:pt x="976" y="1113"/>
                    <a:pt x="976" y="1113"/>
                  </a:cubicBezTo>
                  <a:cubicBezTo>
                    <a:pt x="978" y="1107"/>
                    <a:pt x="978" y="1107"/>
                    <a:pt x="978" y="1107"/>
                  </a:cubicBezTo>
                  <a:cubicBezTo>
                    <a:pt x="980" y="1102"/>
                    <a:pt x="980" y="1102"/>
                    <a:pt x="980" y="1102"/>
                  </a:cubicBezTo>
                  <a:cubicBezTo>
                    <a:pt x="980" y="1102"/>
                    <a:pt x="965" y="1092"/>
                    <a:pt x="959" y="1087"/>
                  </a:cubicBezTo>
                  <a:cubicBezTo>
                    <a:pt x="953" y="1082"/>
                    <a:pt x="953" y="1080"/>
                    <a:pt x="953" y="1076"/>
                  </a:cubicBezTo>
                  <a:cubicBezTo>
                    <a:pt x="953" y="1072"/>
                    <a:pt x="957" y="1061"/>
                    <a:pt x="959" y="1058"/>
                  </a:cubicBezTo>
                  <a:cubicBezTo>
                    <a:pt x="962" y="1054"/>
                    <a:pt x="973" y="1048"/>
                    <a:pt x="980" y="1046"/>
                  </a:cubicBezTo>
                  <a:cubicBezTo>
                    <a:pt x="988" y="1043"/>
                    <a:pt x="999" y="1033"/>
                    <a:pt x="1007" y="1032"/>
                  </a:cubicBezTo>
                  <a:cubicBezTo>
                    <a:pt x="1016" y="1031"/>
                    <a:pt x="1039" y="1042"/>
                    <a:pt x="1039" y="1042"/>
                  </a:cubicBezTo>
                  <a:cubicBezTo>
                    <a:pt x="1039" y="1042"/>
                    <a:pt x="1039" y="1053"/>
                    <a:pt x="1039" y="1074"/>
                  </a:cubicBezTo>
                  <a:cubicBezTo>
                    <a:pt x="1039" y="1095"/>
                    <a:pt x="1084" y="1086"/>
                    <a:pt x="1104" y="1089"/>
                  </a:cubicBezTo>
                  <a:cubicBezTo>
                    <a:pt x="1124" y="1092"/>
                    <a:pt x="1143" y="1121"/>
                    <a:pt x="1143" y="1121"/>
                  </a:cubicBezTo>
                  <a:cubicBezTo>
                    <a:pt x="1143" y="1121"/>
                    <a:pt x="1148" y="1095"/>
                    <a:pt x="1148" y="1091"/>
                  </a:cubicBezTo>
                  <a:cubicBezTo>
                    <a:pt x="1148" y="1086"/>
                    <a:pt x="1148" y="1093"/>
                    <a:pt x="1146" y="1079"/>
                  </a:cubicBezTo>
                  <a:cubicBezTo>
                    <a:pt x="1143" y="1064"/>
                    <a:pt x="1129" y="1064"/>
                    <a:pt x="1113" y="1062"/>
                  </a:cubicBezTo>
                  <a:cubicBezTo>
                    <a:pt x="1097" y="1061"/>
                    <a:pt x="1085" y="1055"/>
                    <a:pt x="1077" y="1045"/>
                  </a:cubicBezTo>
                  <a:cubicBezTo>
                    <a:pt x="1070" y="1035"/>
                    <a:pt x="1065" y="1013"/>
                    <a:pt x="1065" y="1013"/>
                  </a:cubicBezTo>
                  <a:cubicBezTo>
                    <a:pt x="1065" y="1013"/>
                    <a:pt x="1074" y="1012"/>
                    <a:pt x="1079" y="1012"/>
                  </a:cubicBezTo>
                  <a:cubicBezTo>
                    <a:pt x="1084" y="1012"/>
                    <a:pt x="1089" y="1012"/>
                    <a:pt x="1102" y="1028"/>
                  </a:cubicBezTo>
                  <a:cubicBezTo>
                    <a:pt x="1115" y="1044"/>
                    <a:pt x="1123" y="1018"/>
                    <a:pt x="1122" y="1013"/>
                  </a:cubicBezTo>
                  <a:cubicBezTo>
                    <a:pt x="1121" y="1008"/>
                    <a:pt x="1122" y="995"/>
                    <a:pt x="1130" y="989"/>
                  </a:cubicBezTo>
                  <a:cubicBezTo>
                    <a:pt x="1139" y="983"/>
                    <a:pt x="1151" y="988"/>
                    <a:pt x="1156" y="993"/>
                  </a:cubicBezTo>
                  <a:cubicBezTo>
                    <a:pt x="1161" y="998"/>
                    <a:pt x="1182" y="1013"/>
                    <a:pt x="1190" y="1019"/>
                  </a:cubicBezTo>
                  <a:cubicBezTo>
                    <a:pt x="1199" y="1025"/>
                    <a:pt x="1217" y="1024"/>
                    <a:pt x="1225" y="1019"/>
                  </a:cubicBezTo>
                  <a:cubicBezTo>
                    <a:pt x="1232" y="1014"/>
                    <a:pt x="1237" y="992"/>
                    <a:pt x="1245" y="975"/>
                  </a:cubicBezTo>
                  <a:cubicBezTo>
                    <a:pt x="1252" y="958"/>
                    <a:pt x="1267" y="964"/>
                    <a:pt x="1279" y="968"/>
                  </a:cubicBezTo>
                  <a:cubicBezTo>
                    <a:pt x="1291" y="972"/>
                    <a:pt x="1321" y="960"/>
                    <a:pt x="1332" y="955"/>
                  </a:cubicBezTo>
                  <a:cubicBezTo>
                    <a:pt x="1343" y="950"/>
                    <a:pt x="1350" y="940"/>
                    <a:pt x="1353" y="933"/>
                  </a:cubicBezTo>
                  <a:cubicBezTo>
                    <a:pt x="1355" y="925"/>
                    <a:pt x="1367" y="919"/>
                    <a:pt x="1376" y="919"/>
                  </a:cubicBezTo>
                  <a:cubicBezTo>
                    <a:pt x="1386" y="919"/>
                    <a:pt x="1398" y="915"/>
                    <a:pt x="1405" y="907"/>
                  </a:cubicBezTo>
                  <a:cubicBezTo>
                    <a:pt x="1411" y="900"/>
                    <a:pt x="1430" y="895"/>
                    <a:pt x="1439" y="893"/>
                  </a:cubicBezTo>
                  <a:cubicBezTo>
                    <a:pt x="1448" y="890"/>
                    <a:pt x="1460" y="868"/>
                    <a:pt x="1460" y="868"/>
                  </a:cubicBezTo>
                  <a:cubicBezTo>
                    <a:pt x="1460" y="868"/>
                    <a:pt x="1451" y="830"/>
                    <a:pt x="1462" y="814"/>
                  </a:cubicBezTo>
                  <a:cubicBezTo>
                    <a:pt x="1473" y="798"/>
                    <a:pt x="1478" y="770"/>
                    <a:pt x="1511" y="767"/>
                  </a:cubicBezTo>
                  <a:cubicBezTo>
                    <a:pt x="1544" y="763"/>
                    <a:pt x="1560" y="751"/>
                    <a:pt x="1553" y="728"/>
                  </a:cubicBezTo>
                  <a:lnTo>
                    <a:pt x="1553" y="725"/>
                  </a:lnTo>
                  <a:close/>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12850"/>
                </a:solidFill>
                <a:effectLst/>
                <a:uLnTx/>
                <a:uFillTx/>
                <a:latin typeface="Pilat Light"/>
                <a:ea typeface="+mn-ea"/>
                <a:cs typeface="+mn-cs"/>
              </a:endParaRPr>
            </a:p>
          </p:txBody>
        </p:sp>
        <p:sp>
          <p:nvSpPr>
            <p:cNvPr id="3260" name="Freeform 33">
              <a:extLst>
                <a:ext uri="{FF2B5EF4-FFF2-40B4-BE49-F238E27FC236}">
                  <a16:creationId xmlns:a16="http://schemas.microsoft.com/office/drawing/2014/main" xmlns="" id="{BECEECE6-8793-4275-A728-CA6034361821}"/>
                </a:ext>
              </a:extLst>
            </p:cNvPr>
            <p:cNvSpPr>
              <a:spLocks noEditPoints="1"/>
            </p:cNvSpPr>
            <p:nvPr/>
          </p:nvSpPr>
          <p:spPr bwMode="gray">
            <a:xfrm>
              <a:off x="-2782888" y="3463925"/>
              <a:ext cx="6586538" cy="5534025"/>
            </a:xfrm>
            <a:custGeom>
              <a:avLst/>
              <a:gdLst>
                <a:gd name="T0" fmla="*/ 1283 w 2074"/>
                <a:gd name="T1" fmla="*/ 1092 h 1743"/>
                <a:gd name="T2" fmla="*/ 1260 w 2074"/>
                <a:gd name="T3" fmla="*/ 1089 h 1743"/>
                <a:gd name="T4" fmla="*/ 1387 w 2074"/>
                <a:gd name="T5" fmla="*/ 975 h 1743"/>
                <a:gd name="T6" fmla="*/ 1359 w 2074"/>
                <a:gd name="T7" fmla="*/ 1042 h 1743"/>
                <a:gd name="T8" fmla="*/ 2046 w 2074"/>
                <a:gd name="T9" fmla="*/ 279 h 1743"/>
                <a:gd name="T10" fmla="*/ 1926 w 2074"/>
                <a:gd name="T11" fmla="*/ 218 h 1743"/>
                <a:gd name="T12" fmla="*/ 1850 w 2074"/>
                <a:gd name="T13" fmla="*/ 148 h 1743"/>
                <a:gd name="T14" fmla="*/ 1674 w 2074"/>
                <a:gd name="T15" fmla="*/ 73 h 1743"/>
                <a:gd name="T16" fmla="*/ 1532 w 2074"/>
                <a:gd name="T17" fmla="*/ 21 h 1743"/>
                <a:gd name="T18" fmla="*/ 1548 w 2074"/>
                <a:gd name="T19" fmla="*/ 146 h 1743"/>
                <a:gd name="T20" fmla="*/ 1488 w 2074"/>
                <a:gd name="T21" fmla="*/ 159 h 1743"/>
                <a:gd name="T22" fmla="*/ 1347 w 2074"/>
                <a:gd name="T23" fmla="*/ 148 h 1743"/>
                <a:gd name="T24" fmla="*/ 1224 w 2074"/>
                <a:gd name="T25" fmla="*/ 130 h 1743"/>
                <a:gd name="T26" fmla="*/ 1143 w 2074"/>
                <a:gd name="T27" fmla="*/ 29 h 1743"/>
                <a:gd name="T28" fmla="*/ 971 w 2074"/>
                <a:gd name="T29" fmla="*/ 75 h 1743"/>
                <a:gd name="T30" fmla="*/ 865 w 2074"/>
                <a:gd name="T31" fmla="*/ 40 h 1743"/>
                <a:gd name="T32" fmla="*/ 709 w 2074"/>
                <a:gd name="T33" fmla="*/ 189 h 1743"/>
                <a:gd name="T34" fmla="*/ 719 w 2074"/>
                <a:gd name="T35" fmla="*/ 253 h 1743"/>
                <a:gd name="T36" fmla="*/ 687 w 2074"/>
                <a:gd name="T37" fmla="*/ 295 h 1743"/>
                <a:gd name="T38" fmla="*/ 658 w 2074"/>
                <a:gd name="T39" fmla="*/ 468 h 1743"/>
                <a:gd name="T40" fmla="*/ 605 w 2074"/>
                <a:gd name="T41" fmla="*/ 504 h 1743"/>
                <a:gd name="T42" fmla="*/ 513 w 2074"/>
                <a:gd name="T43" fmla="*/ 536 h 1743"/>
                <a:gd name="T44" fmla="*/ 397 w 2074"/>
                <a:gd name="T45" fmla="*/ 574 h 1743"/>
                <a:gd name="T46" fmla="*/ 323 w 2074"/>
                <a:gd name="T47" fmla="*/ 654 h 1743"/>
                <a:gd name="T48" fmla="*/ 310 w 2074"/>
                <a:gd name="T49" fmla="*/ 734 h 1743"/>
                <a:gd name="T50" fmla="*/ 328 w 2074"/>
                <a:gd name="T51" fmla="*/ 798 h 1743"/>
                <a:gd name="T52" fmla="*/ 366 w 2074"/>
                <a:gd name="T53" fmla="*/ 923 h 1743"/>
                <a:gd name="T54" fmla="*/ 429 w 2074"/>
                <a:gd name="T55" fmla="*/ 929 h 1743"/>
                <a:gd name="T56" fmla="*/ 400 w 2074"/>
                <a:gd name="T57" fmla="*/ 1011 h 1743"/>
                <a:gd name="T58" fmla="*/ 316 w 2074"/>
                <a:gd name="T59" fmla="*/ 974 h 1743"/>
                <a:gd name="T60" fmla="*/ 244 w 2074"/>
                <a:gd name="T61" fmla="*/ 938 h 1743"/>
                <a:gd name="T62" fmla="*/ 196 w 2074"/>
                <a:gd name="T63" fmla="*/ 930 h 1743"/>
                <a:gd name="T64" fmla="*/ 133 w 2074"/>
                <a:gd name="T65" fmla="*/ 972 h 1743"/>
                <a:gd name="T66" fmla="*/ 205 w 2074"/>
                <a:gd name="T67" fmla="*/ 1081 h 1743"/>
                <a:gd name="T68" fmla="*/ 244 w 2074"/>
                <a:gd name="T69" fmla="*/ 1162 h 1743"/>
                <a:gd name="T70" fmla="*/ 267 w 2074"/>
                <a:gd name="T71" fmla="*/ 1250 h 1743"/>
                <a:gd name="T72" fmla="*/ 255 w 2074"/>
                <a:gd name="T73" fmla="*/ 1355 h 1743"/>
                <a:gd name="T74" fmla="*/ 192 w 2074"/>
                <a:gd name="T75" fmla="*/ 1394 h 1743"/>
                <a:gd name="T76" fmla="*/ 174 w 2074"/>
                <a:gd name="T77" fmla="*/ 1445 h 1743"/>
                <a:gd name="T78" fmla="*/ 56 w 2074"/>
                <a:gd name="T79" fmla="*/ 1548 h 1743"/>
                <a:gd name="T80" fmla="*/ 34 w 2074"/>
                <a:gd name="T81" fmla="*/ 1618 h 1743"/>
                <a:gd name="T82" fmla="*/ 13 w 2074"/>
                <a:gd name="T83" fmla="*/ 1688 h 1743"/>
                <a:gd name="T84" fmla="*/ 41 w 2074"/>
                <a:gd name="T85" fmla="*/ 1743 h 1743"/>
                <a:gd name="T86" fmla="*/ 220 w 2074"/>
                <a:gd name="T87" fmla="*/ 1653 h 1743"/>
                <a:gd name="T88" fmla="*/ 306 w 2074"/>
                <a:gd name="T89" fmla="*/ 1648 h 1743"/>
                <a:gd name="T90" fmla="*/ 311 w 2074"/>
                <a:gd name="T91" fmla="*/ 1554 h 1743"/>
                <a:gd name="T92" fmla="*/ 365 w 2074"/>
                <a:gd name="T93" fmla="*/ 1494 h 1743"/>
                <a:gd name="T94" fmla="*/ 390 w 2074"/>
                <a:gd name="T95" fmla="*/ 1580 h 1743"/>
                <a:gd name="T96" fmla="*/ 461 w 2074"/>
                <a:gd name="T97" fmla="*/ 1533 h 1743"/>
                <a:gd name="T98" fmla="*/ 531 w 2074"/>
                <a:gd name="T99" fmla="*/ 1536 h 1743"/>
                <a:gd name="T100" fmla="*/ 550 w 2074"/>
                <a:gd name="T101" fmla="*/ 1473 h 1743"/>
                <a:gd name="T102" fmla="*/ 598 w 2074"/>
                <a:gd name="T103" fmla="*/ 1400 h 1743"/>
                <a:gd name="T104" fmla="*/ 660 w 2074"/>
                <a:gd name="T105" fmla="*/ 1345 h 1743"/>
                <a:gd name="T106" fmla="*/ 671 w 2074"/>
                <a:gd name="T107" fmla="*/ 1313 h 1743"/>
                <a:gd name="T108" fmla="*/ 707 w 2074"/>
                <a:gd name="T109" fmla="*/ 1294 h 1743"/>
                <a:gd name="T110" fmla="*/ 759 w 2074"/>
                <a:gd name="T111" fmla="*/ 1281 h 1743"/>
                <a:gd name="T112" fmla="*/ 805 w 2074"/>
                <a:gd name="T113" fmla="*/ 1306 h 1743"/>
                <a:gd name="T114" fmla="*/ 899 w 2074"/>
                <a:gd name="T115" fmla="*/ 1376 h 1743"/>
                <a:gd name="T116" fmla="*/ 1025 w 2074"/>
                <a:gd name="T117" fmla="*/ 1347 h 1743"/>
                <a:gd name="T118" fmla="*/ 1073 w 2074"/>
                <a:gd name="T119" fmla="*/ 1290 h 1743"/>
                <a:gd name="T120" fmla="*/ 1146 w 2074"/>
                <a:gd name="T121" fmla="*/ 1256 h 1743"/>
                <a:gd name="T122" fmla="*/ 1899 w 2074"/>
                <a:gd name="T123" fmla="*/ 665 h 1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074" h="1743">
                  <a:moveTo>
                    <a:pt x="1351" y="1057"/>
                  </a:moveTo>
                  <a:cubicBezTo>
                    <a:pt x="1350" y="1055"/>
                    <a:pt x="1350" y="1055"/>
                    <a:pt x="1350" y="1055"/>
                  </a:cubicBezTo>
                  <a:cubicBezTo>
                    <a:pt x="1349" y="1052"/>
                    <a:pt x="1349" y="1052"/>
                    <a:pt x="1349" y="1052"/>
                  </a:cubicBezTo>
                  <a:cubicBezTo>
                    <a:pt x="1346" y="1047"/>
                    <a:pt x="1346" y="1047"/>
                    <a:pt x="1346" y="1047"/>
                  </a:cubicBezTo>
                  <a:cubicBezTo>
                    <a:pt x="1344" y="1053"/>
                    <a:pt x="1344" y="1053"/>
                    <a:pt x="1344" y="1053"/>
                  </a:cubicBezTo>
                  <a:cubicBezTo>
                    <a:pt x="1341" y="1053"/>
                    <a:pt x="1341" y="1053"/>
                    <a:pt x="1341" y="1053"/>
                  </a:cubicBezTo>
                  <a:cubicBezTo>
                    <a:pt x="1337" y="1052"/>
                    <a:pt x="1337" y="1052"/>
                    <a:pt x="1337" y="1052"/>
                  </a:cubicBezTo>
                  <a:cubicBezTo>
                    <a:pt x="1332" y="1053"/>
                    <a:pt x="1332" y="1053"/>
                    <a:pt x="1332" y="1053"/>
                  </a:cubicBezTo>
                  <a:cubicBezTo>
                    <a:pt x="1318" y="1065"/>
                    <a:pt x="1318" y="1065"/>
                    <a:pt x="1318" y="1065"/>
                  </a:cubicBezTo>
                  <a:cubicBezTo>
                    <a:pt x="1302" y="1061"/>
                    <a:pt x="1302" y="1061"/>
                    <a:pt x="1302" y="1061"/>
                  </a:cubicBezTo>
                  <a:cubicBezTo>
                    <a:pt x="1297" y="1061"/>
                    <a:pt x="1297" y="1061"/>
                    <a:pt x="1297" y="1061"/>
                  </a:cubicBezTo>
                  <a:cubicBezTo>
                    <a:pt x="1297" y="1062"/>
                    <a:pt x="1297" y="1062"/>
                    <a:pt x="1297" y="1062"/>
                  </a:cubicBezTo>
                  <a:cubicBezTo>
                    <a:pt x="1293" y="1069"/>
                    <a:pt x="1293" y="1069"/>
                    <a:pt x="1293" y="1069"/>
                  </a:cubicBezTo>
                  <a:cubicBezTo>
                    <a:pt x="1292" y="1070"/>
                    <a:pt x="1292" y="1070"/>
                    <a:pt x="1292" y="1070"/>
                  </a:cubicBezTo>
                  <a:cubicBezTo>
                    <a:pt x="1292" y="1072"/>
                    <a:pt x="1292" y="1072"/>
                    <a:pt x="1292" y="1072"/>
                  </a:cubicBezTo>
                  <a:cubicBezTo>
                    <a:pt x="1294" y="1074"/>
                    <a:pt x="1294" y="1074"/>
                    <a:pt x="1294" y="1074"/>
                  </a:cubicBezTo>
                  <a:cubicBezTo>
                    <a:pt x="1293" y="1081"/>
                    <a:pt x="1293" y="1081"/>
                    <a:pt x="1293" y="1081"/>
                  </a:cubicBezTo>
                  <a:cubicBezTo>
                    <a:pt x="1289" y="1085"/>
                    <a:pt x="1289" y="1085"/>
                    <a:pt x="1289" y="1085"/>
                  </a:cubicBezTo>
                  <a:cubicBezTo>
                    <a:pt x="1285" y="1088"/>
                    <a:pt x="1285" y="1088"/>
                    <a:pt x="1285" y="1088"/>
                  </a:cubicBezTo>
                  <a:cubicBezTo>
                    <a:pt x="1283" y="1092"/>
                    <a:pt x="1283" y="1092"/>
                    <a:pt x="1283" y="1092"/>
                  </a:cubicBezTo>
                  <a:cubicBezTo>
                    <a:pt x="1281" y="1098"/>
                    <a:pt x="1281" y="1098"/>
                    <a:pt x="1281" y="1098"/>
                  </a:cubicBezTo>
                  <a:cubicBezTo>
                    <a:pt x="1281" y="1104"/>
                    <a:pt x="1281" y="1104"/>
                    <a:pt x="1281" y="1104"/>
                  </a:cubicBezTo>
                  <a:cubicBezTo>
                    <a:pt x="1282" y="1107"/>
                    <a:pt x="1282" y="1107"/>
                    <a:pt x="1282" y="1107"/>
                  </a:cubicBezTo>
                  <a:cubicBezTo>
                    <a:pt x="1283" y="1111"/>
                    <a:pt x="1283" y="1111"/>
                    <a:pt x="1283" y="1111"/>
                  </a:cubicBezTo>
                  <a:cubicBezTo>
                    <a:pt x="1277" y="1115"/>
                    <a:pt x="1277" y="1115"/>
                    <a:pt x="1277" y="1115"/>
                  </a:cubicBezTo>
                  <a:cubicBezTo>
                    <a:pt x="1274" y="1116"/>
                    <a:pt x="1274" y="1116"/>
                    <a:pt x="1274" y="1116"/>
                  </a:cubicBezTo>
                  <a:cubicBezTo>
                    <a:pt x="1272" y="1116"/>
                    <a:pt x="1272" y="1116"/>
                    <a:pt x="1272" y="1116"/>
                  </a:cubicBezTo>
                  <a:cubicBezTo>
                    <a:pt x="1269" y="1116"/>
                    <a:pt x="1269" y="1116"/>
                    <a:pt x="1269" y="1116"/>
                  </a:cubicBezTo>
                  <a:cubicBezTo>
                    <a:pt x="1265" y="1118"/>
                    <a:pt x="1265" y="1118"/>
                    <a:pt x="1265" y="1118"/>
                  </a:cubicBezTo>
                  <a:cubicBezTo>
                    <a:pt x="1258" y="1118"/>
                    <a:pt x="1258" y="1118"/>
                    <a:pt x="1258" y="1118"/>
                  </a:cubicBezTo>
                  <a:cubicBezTo>
                    <a:pt x="1253" y="1119"/>
                    <a:pt x="1253" y="1119"/>
                    <a:pt x="1253" y="1119"/>
                  </a:cubicBezTo>
                  <a:cubicBezTo>
                    <a:pt x="1250" y="1115"/>
                    <a:pt x="1250" y="1115"/>
                    <a:pt x="1250" y="1115"/>
                  </a:cubicBezTo>
                  <a:cubicBezTo>
                    <a:pt x="1249" y="1113"/>
                    <a:pt x="1249" y="1113"/>
                    <a:pt x="1249" y="1113"/>
                  </a:cubicBezTo>
                  <a:cubicBezTo>
                    <a:pt x="1248" y="1108"/>
                    <a:pt x="1248" y="1108"/>
                    <a:pt x="1248" y="1108"/>
                  </a:cubicBezTo>
                  <a:cubicBezTo>
                    <a:pt x="1251" y="1104"/>
                    <a:pt x="1251" y="1104"/>
                    <a:pt x="1251" y="1104"/>
                  </a:cubicBezTo>
                  <a:cubicBezTo>
                    <a:pt x="1255" y="1100"/>
                    <a:pt x="1255" y="1100"/>
                    <a:pt x="1255" y="1100"/>
                  </a:cubicBezTo>
                  <a:cubicBezTo>
                    <a:pt x="1261" y="1097"/>
                    <a:pt x="1261" y="1097"/>
                    <a:pt x="1261" y="1097"/>
                  </a:cubicBezTo>
                  <a:cubicBezTo>
                    <a:pt x="1264" y="1096"/>
                    <a:pt x="1264" y="1096"/>
                    <a:pt x="1264" y="1096"/>
                  </a:cubicBezTo>
                  <a:cubicBezTo>
                    <a:pt x="1264" y="1094"/>
                    <a:pt x="1264" y="1094"/>
                    <a:pt x="1264" y="1094"/>
                  </a:cubicBezTo>
                  <a:cubicBezTo>
                    <a:pt x="1260" y="1089"/>
                    <a:pt x="1260" y="1089"/>
                    <a:pt x="1260" y="1089"/>
                  </a:cubicBezTo>
                  <a:cubicBezTo>
                    <a:pt x="1260" y="1084"/>
                    <a:pt x="1260" y="1084"/>
                    <a:pt x="1260" y="1084"/>
                  </a:cubicBezTo>
                  <a:cubicBezTo>
                    <a:pt x="1264" y="1077"/>
                    <a:pt x="1264" y="1077"/>
                    <a:pt x="1264" y="1077"/>
                  </a:cubicBezTo>
                  <a:cubicBezTo>
                    <a:pt x="1269" y="1073"/>
                    <a:pt x="1269" y="1073"/>
                    <a:pt x="1269" y="1073"/>
                  </a:cubicBezTo>
                  <a:cubicBezTo>
                    <a:pt x="1272" y="1069"/>
                    <a:pt x="1272" y="1069"/>
                    <a:pt x="1272" y="1069"/>
                  </a:cubicBezTo>
                  <a:cubicBezTo>
                    <a:pt x="1277" y="1056"/>
                    <a:pt x="1277" y="1056"/>
                    <a:pt x="1277" y="1056"/>
                  </a:cubicBezTo>
                  <a:cubicBezTo>
                    <a:pt x="1282" y="1051"/>
                    <a:pt x="1282" y="1051"/>
                    <a:pt x="1282" y="1051"/>
                  </a:cubicBezTo>
                  <a:cubicBezTo>
                    <a:pt x="1281" y="1043"/>
                    <a:pt x="1281" y="1043"/>
                    <a:pt x="1281" y="1043"/>
                  </a:cubicBezTo>
                  <a:cubicBezTo>
                    <a:pt x="1287" y="1033"/>
                    <a:pt x="1287" y="1033"/>
                    <a:pt x="1287" y="1033"/>
                  </a:cubicBezTo>
                  <a:cubicBezTo>
                    <a:pt x="1296" y="1023"/>
                    <a:pt x="1296" y="1023"/>
                    <a:pt x="1296" y="1023"/>
                  </a:cubicBezTo>
                  <a:cubicBezTo>
                    <a:pt x="1303" y="1017"/>
                    <a:pt x="1303" y="1017"/>
                    <a:pt x="1303" y="1017"/>
                  </a:cubicBezTo>
                  <a:cubicBezTo>
                    <a:pt x="1306" y="1015"/>
                    <a:pt x="1306" y="1015"/>
                    <a:pt x="1306" y="1015"/>
                  </a:cubicBezTo>
                  <a:cubicBezTo>
                    <a:pt x="1311" y="1013"/>
                    <a:pt x="1311" y="1013"/>
                    <a:pt x="1311" y="1013"/>
                  </a:cubicBezTo>
                  <a:cubicBezTo>
                    <a:pt x="1315" y="1012"/>
                    <a:pt x="1315" y="1012"/>
                    <a:pt x="1315" y="1012"/>
                  </a:cubicBezTo>
                  <a:cubicBezTo>
                    <a:pt x="1320" y="1011"/>
                    <a:pt x="1320" y="1011"/>
                    <a:pt x="1320" y="1011"/>
                  </a:cubicBezTo>
                  <a:cubicBezTo>
                    <a:pt x="1339" y="995"/>
                    <a:pt x="1339" y="995"/>
                    <a:pt x="1339" y="995"/>
                  </a:cubicBezTo>
                  <a:cubicBezTo>
                    <a:pt x="1353" y="980"/>
                    <a:pt x="1353" y="980"/>
                    <a:pt x="1353" y="980"/>
                  </a:cubicBezTo>
                  <a:cubicBezTo>
                    <a:pt x="1361" y="974"/>
                    <a:pt x="1361" y="974"/>
                    <a:pt x="1361" y="974"/>
                  </a:cubicBezTo>
                  <a:cubicBezTo>
                    <a:pt x="1369" y="971"/>
                    <a:pt x="1369" y="971"/>
                    <a:pt x="1369" y="971"/>
                  </a:cubicBezTo>
                  <a:cubicBezTo>
                    <a:pt x="1374" y="972"/>
                    <a:pt x="1374" y="972"/>
                    <a:pt x="1374" y="972"/>
                  </a:cubicBezTo>
                  <a:cubicBezTo>
                    <a:pt x="1387" y="975"/>
                    <a:pt x="1387" y="975"/>
                    <a:pt x="1387" y="975"/>
                  </a:cubicBezTo>
                  <a:cubicBezTo>
                    <a:pt x="1402" y="978"/>
                    <a:pt x="1402" y="978"/>
                    <a:pt x="1402" y="978"/>
                  </a:cubicBezTo>
                  <a:cubicBezTo>
                    <a:pt x="1407" y="980"/>
                    <a:pt x="1407" y="980"/>
                    <a:pt x="1407" y="980"/>
                  </a:cubicBezTo>
                  <a:cubicBezTo>
                    <a:pt x="1406" y="1010"/>
                    <a:pt x="1406" y="1010"/>
                    <a:pt x="1406" y="1010"/>
                  </a:cubicBezTo>
                  <a:cubicBezTo>
                    <a:pt x="1407" y="1016"/>
                    <a:pt x="1407" y="1016"/>
                    <a:pt x="1407" y="1016"/>
                  </a:cubicBezTo>
                  <a:cubicBezTo>
                    <a:pt x="1405" y="1019"/>
                    <a:pt x="1405" y="1019"/>
                    <a:pt x="1405" y="1019"/>
                  </a:cubicBezTo>
                  <a:cubicBezTo>
                    <a:pt x="1405" y="1022"/>
                    <a:pt x="1405" y="1022"/>
                    <a:pt x="1405" y="1022"/>
                  </a:cubicBezTo>
                  <a:cubicBezTo>
                    <a:pt x="1407" y="1024"/>
                    <a:pt x="1407" y="1024"/>
                    <a:pt x="1407" y="1024"/>
                  </a:cubicBezTo>
                  <a:cubicBezTo>
                    <a:pt x="1410" y="1026"/>
                    <a:pt x="1410" y="1026"/>
                    <a:pt x="1410" y="1026"/>
                  </a:cubicBezTo>
                  <a:cubicBezTo>
                    <a:pt x="1403" y="1029"/>
                    <a:pt x="1403" y="1029"/>
                    <a:pt x="1403" y="1029"/>
                  </a:cubicBezTo>
                  <a:cubicBezTo>
                    <a:pt x="1389" y="1039"/>
                    <a:pt x="1389" y="1039"/>
                    <a:pt x="1389" y="1039"/>
                  </a:cubicBezTo>
                  <a:cubicBezTo>
                    <a:pt x="1390" y="1036"/>
                    <a:pt x="1390" y="1036"/>
                    <a:pt x="1390" y="1036"/>
                  </a:cubicBezTo>
                  <a:cubicBezTo>
                    <a:pt x="1392" y="1033"/>
                    <a:pt x="1392" y="1033"/>
                    <a:pt x="1392" y="1033"/>
                  </a:cubicBezTo>
                  <a:cubicBezTo>
                    <a:pt x="1392" y="1030"/>
                    <a:pt x="1392" y="1030"/>
                    <a:pt x="1392" y="1030"/>
                  </a:cubicBezTo>
                  <a:cubicBezTo>
                    <a:pt x="1391" y="1029"/>
                    <a:pt x="1391" y="1029"/>
                    <a:pt x="1391" y="1029"/>
                  </a:cubicBezTo>
                  <a:cubicBezTo>
                    <a:pt x="1376" y="1035"/>
                    <a:pt x="1376" y="1035"/>
                    <a:pt x="1376" y="1035"/>
                  </a:cubicBezTo>
                  <a:cubicBezTo>
                    <a:pt x="1367" y="1038"/>
                    <a:pt x="1367" y="1038"/>
                    <a:pt x="1367" y="1038"/>
                  </a:cubicBezTo>
                  <a:cubicBezTo>
                    <a:pt x="1362" y="1041"/>
                    <a:pt x="1362" y="1041"/>
                    <a:pt x="1362" y="1041"/>
                  </a:cubicBezTo>
                  <a:cubicBezTo>
                    <a:pt x="1362" y="1042"/>
                    <a:pt x="1362" y="1042"/>
                    <a:pt x="1362" y="1042"/>
                  </a:cubicBezTo>
                  <a:cubicBezTo>
                    <a:pt x="1360" y="1042"/>
                    <a:pt x="1360" y="1042"/>
                    <a:pt x="1360" y="1042"/>
                  </a:cubicBezTo>
                  <a:cubicBezTo>
                    <a:pt x="1359" y="1042"/>
                    <a:pt x="1359" y="1042"/>
                    <a:pt x="1359" y="1042"/>
                  </a:cubicBezTo>
                  <a:cubicBezTo>
                    <a:pt x="1358" y="1045"/>
                    <a:pt x="1358" y="1045"/>
                    <a:pt x="1358" y="1045"/>
                  </a:cubicBezTo>
                  <a:cubicBezTo>
                    <a:pt x="1360" y="1047"/>
                    <a:pt x="1360" y="1047"/>
                    <a:pt x="1360" y="1047"/>
                  </a:cubicBezTo>
                  <a:cubicBezTo>
                    <a:pt x="1362" y="1047"/>
                    <a:pt x="1362" y="1047"/>
                    <a:pt x="1362" y="1047"/>
                  </a:cubicBezTo>
                  <a:cubicBezTo>
                    <a:pt x="1364" y="1046"/>
                    <a:pt x="1364" y="1046"/>
                    <a:pt x="1364" y="1046"/>
                  </a:cubicBezTo>
                  <a:cubicBezTo>
                    <a:pt x="1366" y="1047"/>
                    <a:pt x="1366" y="1047"/>
                    <a:pt x="1366" y="1047"/>
                  </a:cubicBezTo>
                  <a:cubicBezTo>
                    <a:pt x="1366" y="1053"/>
                    <a:pt x="1366" y="1053"/>
                    <a:pt x="1366" y="1053"/>
                  </a:cubicBezTo>
                  <a:cubicBezTo>
                    <a:pt x="1366" y="1056"/>
                    <a:pt x="1366" y="1056"/>
                    <a:pt x="1366" y="1056"/>
                  </a:cubicBezTo>
                  <a:lnTo>
                    <a:pt x="1351" y="1057"/>
                  </a:lnTo>
                  <a:close/>
                  <a:moveTo>
                    <a:pt x="2074" y="348"/>
                  </a:moveTo>
                  <a:cubicBezTo>
                    <a:pt x="2072" y="340"/>
                    <a:pt x="2072" y="340"/>
                    <a:pt x="2072" y="340"/>
                  </a:cubicBezTo>
                  <a:cubicBezTo>
                    <a:pt x="2069" y="333"/>
                    <a:pt x="2069" y="333"/>
                    <a:pt x="2069" y="333"/>
                  </a:cubicBezTo>
                  <a:cubicBezTo>
                    <a:pt x="2057" y="318"/>
                    <a:pt x="2057" y="318"/>
                    <a:pt x="2057" y="318"/>
                  </a:cubicBezTo>
                  <a:cubicBezTo>
                    <a:pt x="2057" y="318"/>
                    <a:pt x="2057" y="318"/>
                    <a:pt x="2057" y="318"/>
                  </a:cubicBezTo>
                  <a:cubicBezTo>
                    <a:pt x="2055" y="313"/>
                    <a:pt x="2055" y="313"/>
                    <a:pt x="2055" y="313"/>
                  </a:cubicBezTo>
                  <a:cubicBezTo>
                    <a:pt x="2054" y="308"/>
                    <a:pt x="2054" y="308"/>
                    <a:pt x="2054" y="308"/>
                  </a:cubicBezTo>
                  <a:cubicBezTo>
                    <a:pt x="2053" y="303"/>
                    <a:pt x="2053" y="303"/>
                    <a:pt x="2053" y="303"/>
                  </a:cubicBezTo>
                  <a:cubicBezTo>
                    <a:pt x="2054" y="293"/>
                    <a:pt x="2054" y="293"/>
                    <a:pt x="2054" y="293"/>
                  </a:cubicBezTo>
                  <a:cubicBezTo>
                    <a:pt x="2054" y="287"/>
                    <a:pt x="2054" y="287"/>
                    <a:pt x="2054" y="287"/>
                  </a:cubicBezTo>
                  <a:cubicBezTo>
                    <a:pt x="2052" y="282"/>
                    <a:pt x="2052" y="282"/>
                    <a:pt x="2052" y="282"/>
                  </a:cubicBezTo>
                  <a:cubicBezTo>
                    <a:pt x="2046" y="279"/>
                    <a:pt x="2046" y="279"/>
                    <a:pt x="2046" y="279"/>
                  </a:cubicBezTo>
                  <a:cubicBezTo>
                    <a:pt x="2000" y="266"/>
                    <a:pt x="2000" y="266"/>
                    <a:pt x="2000" y="266"/>
                  </a:cubicBezTo>
                  <a:cubicBezTo>
                    <a:pt x="1992" y="263"/>
                    <a:pt x="1992" y="263"/>
                    <a:pt x="1992" y="263"/>
                  </a:cubicBezTo>
                  <a:cubicBezTo>
                    <a:pt x="1987" y="260"/>
                    <a:pt x="1987" y="260"/>
                    <a:pt x="1987" y="260"/>
                  </a:cubicBezTo>
                  <a:cubicBezTo>
                    <a:pt x="1985" y="254"/>
                    <a:pt x="1985" y="254"/>
                    <a:pt x="1985" y="254"/>
                  </a:cubicBezTo>
                  <a:cubicBezTo>
                    <a:pt x="1982" y="248"/>
                    <a:pt x="1982" y="248"/>
                    <a:pt x="1982" y="248"/>
                  </a:cubicBezTo>
                  <a:cubicBezTo>
                    <a:pt x="1980" y="241"/>
                    <a:pt x="1980" y="241"/>
                    <a:pt x="1980" y="241"/>
                  </a:cubicBezTo>
                  <a:cubicBezTo>
                    <a:pt x="1978" y="227"/>
                    <a:pt x="1978" y="227"/>
                    <a:pt x="1978" y="227"/>
                  </a:cubicBezTo>
                  <a:cubicBezTo>
                    <a:pt x="1975" y="221"/>
                    <a:pt x="1975" y="221"/>
                    <a:pt x="1975" y="221"/>
                  </a:cubicBezTo>
                  <a:cubicBezTo>
                    <a:pt x="1969" y="216"/>
                    <a:pt x="1969" y="216"/>
                    <a:pt x="1969" y="216"/>
                  </a:cubicBezTo>
                  <a:cubicBezTo>
                    <a:pt x="1957" y="210"/>
                    <a:pt x="1957" y="210"/>
                    <a:pt x="1957" y="210"/>
                  </a:cubicBezTo>
                  <a:cubicBezTo>
                    <a:pt x="1946" y="229"/>
                    <a:pt x="1946" y="229"/>
                    <a:pt x="1946" y="229"/>
                  </a:cubicBezTo>
                  <a:cubicBezTo>
                    <a:pt x="1941" y="221"/>
                    <a:pt x="1941" y="221"/>
                    <a:pt x="1941" y="221"/>
                  </a:cubicBezTo>
                  <a:cubicBezTo>
                    <a:pt x="1938" y="223"/>
                    <a:pt x="1938" y="223"/>
                    <a:pt x="1938" y="223"/>
                  </a:cubicBezTo>
                  <a:cubicBezTo>
                    <a:pt x="1936" y="227"/>
                    <a:pt x="1936" y="227"/>
                    <a:pt x="1936" y="227"/>
                  </a:cubicBezTo>
                  <a:cubicBezTo>
                    <a:pt x="1934" y="231"/>
                    <a:pt x="1934" y="231"/>
                    <a:pt x="1934" y="231"/>
                  </a:cubicBezTo>
                  <a:cubicBezTo>
                    <a:pt x="1932" y="233"/>
                    <a:pt x="1932" y="233"/>
                    <a:pt x="1932" y="233"/>
                  </a:cubicBezTo>
                  <a:cubicBezTo>
                    <a:pt x="1929" y="236"/>
                    <a:pt x="1929" y="236"/>
                    <a:pt x="1929" y="236"/>
                  </a:cubicBezTo>
                  <a:cubicBezTo>
                    <a:pt x="1926" y="237"/>
                    <a:pt x="1926" y="237"/>
                    <a:pt x="1926" y="237"/>
                  </a:cubicBezTo>
                  <a:cubicBezTo>
                    <a:pt x="1923" y="239"/>
                    <a:pt x="1923" y="239"/>
                    <a:pt x="1923" y="239"/>
                  </a:cubicBezTo>
                  <a:cubicBezTo>
                    <a:pt x="1926" y="218"/>
                    <a:pt x="1926" y="218"/>
                    <a:pt x="1926" y="218"/>
                  </a:cubicBezTo>
                  <a:cubicBezTo>
                    <a:pt x="1924" y="223"/>
                    <a:pt x="1924" y="223"/>
                    <a:pt x="1924" y="223"/>
                  </a:cubicBezTo>
                  <a:cubicBezTo>
                    <a:pt x="1920" y="224"/>
                    <a:pt x="1920" y="224"/>
                    <a:pt x="1920" y="224"/>
                  </a:cubicBezTo>
                  <a:cubicBezTo>
                    <a:pt x="1915" y="222"/>
                    <a:pt x="1915" y="222"/>
                    <a:pt x="1915" y="222"/>
                  </a:cubicBezTo>
                  <a:cubicBezTo>
                    <a:pt x="1905" y="212"/>
                    <a:pt x="1905" y="212"/>
                    <a:pt x="1905" y="212"/>
                  </a:cubicBezTo>
                  <a:cubicBezTo>
                    <a:pt x="1902" y="205"/>
                    <a:pt x="1902" y="205"/>
                    <a:pt x="1902" y="205"/>
                  </a:cubicBezTo>
                  <a:cubicBezTo>
                    <a:pt x="1901" y="200"/>
                    <a:pt x="1901" y="200"/>
                    <a:pt x="1901" y="200"/>
                  </a:cubicBezTo>
                  <a:cubicBezTo>
                    <a:pt x="1904" y="190"/>
                    <a:pt x="1904" y="190"/>
                    <a:pt x="1904" y="190"/>
                  </a:cubicBezTo>
                  <a:cubicBezTo>
                    <a:pt x="1905" y="188"/>
                    <a:pt x="1905" y="188"/>
                    <a:pt x="1905" y="188"/>
                  </a:cubicBezTo>
                  <a:cubicBezTo>
                    <a:pt x="1905" y="185"/>
                    <a:pt x="1905" y="185"/>
                    <a:pt x="1905" y="185"/>
                  </a:cubicBezTo>
                  <a:cubicBezTo>
                    <a:pt x="1904" y="181"/>
                    <a:pt x="1904" y="181"/>
                    <a:pt x="1904" y="181"/>
                  </a:cubicBezTo>
                  <a:cubicBezTo>
                    <a:pt x="1903" y="174"/>
                    <a:pt x="1903" y="174"/>
                    <a:pt x="1903" y="174"/>
                  </a:cubicBezTo>
                  <a:cubicBezTo>
                    <a:pt x="1902" y="172"/>
                    <a:pt x="1902" y="172"/>
                    <a:pt x="1902" y="172"/>
                  </a:cubicBezTo>
                  <a:cubicBezTo>
                    <a:pt x="1901" y="170"/>
                    <a:pt x="1901" y="170"/>
                    <a:pt x="1901" y="170"/>
                  </a:cubicBezTo>
                  <a:cubicBezTo>
                    <a:pt x="1898" y="166"/>
                    <a:pt x="1898" y="166"/>
                    <a:pt x="1898" y="166"/>
                  </a:cubicBezTo>
                  <a:cubicBezTo>
                    <a:pt x="1893" y="162"/>
                    <a:pt x="1893" y="162"/>
                    <a:pt x="1893" y="162"/>
                  </a:cubicBezTo>
                  <a:cubicBezTo>
                    <a:pt x="1883" y="156"/>
                    <a:pt x="1883" y="156"/>
                    <a:pt x="1883" y="156"/>
                  </a:cubicBezTo>
                  <a:cubicBezTo>
                    <a:pt x="1865" y="150"/>
                    <a:pt x="1865" y="150"/>
                    <a:pt x="1865" y="150"/>
                  </a:cubicBezTo>
                  <a:cubicBezTo>
                    <a:pt x="1859" y="148"/>
                    <a:pt x="1859" y="148"/>
                    <a:pt x="1859" y="148"/>
                  </a:cubicBezTo>
                  <a:cubicBezTo>
                    <a:pt x="1854" y="148"/>
                    <a:pt x="1854" y="148"/>
                    <a:pt x="1854" y="148"/>
                  </a:cubicBezTo>
                  <a:cubicBezTo>
                    <a:pt x="1850" y="148"/>
                    <a:pt x="1850" y="148"/>
                    <a:pt x="1850" y="148"/>
                  </a:cubicBezTo>
                  <a:cubicBezTo>
                    <a:pt x="1844" y="148"/>
                    <a:pt x="1844" y="148"/>
                    <a:pt x="1844" y="148"/>
                  </a:cubicBezTo>
                  <a:cubicBezTo>
                    <a:pt x="1826" y="136"/>
                    <a:pt x="1826" y="136"/>
                    <a:pt x="1826" y="136"/>
                  </a:cubicBezTo>
                  <a:cubicBezTo>
                    <a:pt x="1821" y="132"/>
                    <a:pt x="1821" y="132"/>
                    <a:pt x="1821" y="132"/>
                  </a:cubicBezTo>
                  <a:cubicBezTo>
                    <a:pt x="1814" y="130"/>
                    <a:pt x="1814" y="130"/>
                    <a:pt x="1814" y="130"/>
                  </a:cubicBezTo>
                  <a:cubicBezTo>
                    <a:pt x="1808" y="129"/>
                    <a:pt x="1808" y="129"/>
                    <a:pt x="1808" y="129"/>
                  </a:cubicBezTo>
                  <a:cubicBezTo>
                    <a:pt x="1803" y="127"/>
                    <a:pt x="1803" y="127"/>
                    <a:pt x="1803" y="127"/>
                  </a:cubicBezTo>
                  <a:cubicBezTo>
                    <a:pt x="1799" y="125"/>
                    <a:pt x="1799" y="125"/>
                    <a:pt x="1799" y="125"/>
                  </a:cubicBezTo>
                  <a:cubicBezTo>
                    <a:pt x="1793" y="115"/>
                    <a:pt x="1793" y="115"/>
                    <a:pt x="1793" y="115"/>
                  </a:cubicBezTo>
                  <a:cubicBezTo>
                    <a:pt x="1778" y="109"/>
                    <a:pt x="1778" y="109"/>
                    <a:pt x="1778" y="109"/>
                  </a:cubicBezTo>
                  <a:cubicBezTo>
                    <a:pt x="1763" y="96"/>
                    <a:pt x="1763" y="96"/>
                    <a:pt x="1763" y="96"/>
                  </a:cubicBezTo>
                  <a:cubicBezTo>
                    <a:pt x="1729" y="76"/>
                    <a:pt x="1729" y="76"/>
                    <a:pt x="1729" y="76"/>
                  </a:cubicBezTo>
                  <a:cubicBezTo>
                    <a:pt x="1726" y="75"/>
                    <a:pt x="1726" y="75"/>
                    <a:pt x="1726" y="75"/>
                  </a:cubicBezTo>
                  <a:cubicBezTo>
                    <a:pt x="1722" y="74"/>
                    <a:pt x="1722" y="74"/>
                    <a:pt x="1722" y="74"/>
                  </a:cubicBezTo>
                  <a:cubicBezTo>
                    <a:pt x="1717" y="75"/>
                    <a:pt x="1717" y="75"/>
                    <a:pt x="1717" y="75"/>
                  </a:cubicBezTo>
                  <a:cubicBezTo>
                    <a:pt x="1705" y="80"/>
                    <a:pt x="1705" y="80"/>
                    <a:pt x="1705" y="80"/>
                  </a:cubicBezTo>
                  <a:cubicBezTo>
                    <a:pt x="1700" y="81"/>
                    <a:pt x="1700" y="81"/>
                    <a:pt x="1700" y="81"/>
                  </a:cubicBezTo>
                  <a:cubicBezTo>
                    <a:pt x="1693" y="81"/>
                    <a:pt x="1693" y="81"/>
                    <a:pt x="1693" y="81"/>
                  </a:cubicBezTo>
                  <a:cubicBezTo>
                    <a:pt x="1687" y="80"/>
                    <a:pt x="1687" y="80"/>
                    <a:pt x="1687" y="80"/>
                  </a:cubicBezTo>
                  <a:cubicBezTo>
                    <a:pt x="1681" y="78"/>
                    <a:pt x="1681" y="78"/>
                    <a:pt x="1681" y="78"/>
                  </a:cubicBezTo>
                  <a:cubicBezTo>
                    <a:pt x="1674" y="73"/>
                    <a:pt x="1674" y="73"/>
                    <a:pt x="1674" y="73"/>
                  </a:cubicBezTo>
                  <a:cubicBezTo>
                    <a:pt x="1669" y="68"/>
                    <a:pt x="1669" y="68"/>
                    <a:pt x="1669" y="68"/>
                  </a:cubicBezTo>
                  <a:cubicBezTo>
                    <a:pt x="1666" y="64"/>
                    <a:pt x="1666" y="64"/>
                    <a:pt x="1666" y="64"/>
                  </a:cubicBezTo>
                  <a:cubicBezTo>
                    <a:pt x="1659" y="54"/>
                    <a:pt x="1659" y="54"/>
                    <a:pt x="1659" y="54"/>
                  </a:cubicBezTo>
                  <a:cubicBezTo>
                    <a:pt x="1654" y="50"/>
                    <a:pt x="1654" y="50"/>
                    <a:pt x="1654" y="50"/>
                  </a:cubicBezTo>
                  <a:cubicBezTo>
                    <a:pt x="1646" y="46"/>
                    <a:pt x="1646" y="46"/>
                    <a:pt x="1646" y="46"/>
                  </a:cubicBezTo>
                  <a:cubicBezTo>
                    <a:pt x="1588" y="19"/>
                    <a:pt x="1588" y="19"/>
                    <a:pt x="1588" y="19"/>
                  </a:cubicBezTo>
                  <a:cubicBezTo>
                    <a:pt x="1575" y="3"/>
                    <a:pt x="1575" y="3"/>
                    <a:pt x="1575" y="3"/>
                  </a:cubicBezTo>
                  <a:cubicBezTo>
                    <a:pt x="1572" y="1"/>
                    <a:pt x="1572" y="1"/>
                    <a:pt x="1572" y="1"/>
                  </a:cubicBezTo>
                  <a:cubicBezTo>
                    <a:pt x="1570" y="0"/>
                    <a:pt x="1570" y="0"/>
                    <a:pt x="1570" y="0"/>
                  </a:cubicBezTo>
                  <a:cubicBezTo>
                    <a:pt x="1566" y="0"/>
                    <a:pt x="1566" y="0"/>
                    <a:pt x="1566" y="0"/>
                  </a:cubicBezTo>
                  <a:cubicBezTo>
                    <a:pt x="1562" y="1"/>
                    <a:pt x="1562" y="1"/>
                    <a:pt x="1562" y="1"/>
                  </a:cubicBezTo>
                  <a:cubicBezTo>
                    <a:pt x="1560" y="3"/>
                    <a:pt x="1560" y="3"/>
                    <a:pt x="1560" y="3"/>
                  </a:cubicBezTo>
                  <a:cubicBezTo>
                    <a:pt x="1555" y="12"/>
                    <a:pt x="1555" y="12"/>
                    <a:pt x="1555" y="12"/>
                  </a:cubicBezTo>
                  <a:cubicBezTo>
                    <a:pt x="1552" y="14"/>
                    <a:pt x="1552" y="14"/>
                    <a:pt x="1552" y="14"/>
                  </a:cubicBezTo>
                  <a:cubicBezTo>
                    <a:pt x="1551" y="14"/>
                    <a:pt x="1551" y="14"/>
                    <a:pt x="1551" y="14"/>
                  </a:cubicBezTo>
                  <a:cubicBezTo>
                    <a:pt x="1549" y="15"/>
                    <a:pt x="1549" y="15"/>
                    <a:pt x="1549" y="15"/>
                  </a:cubicBezTo>
                  <a:cubicBezTo>
                    <a:pt x="1544" y="16"/>
                    <a:pt x="1544" y="16"/>
                    <a:pt x="1544" y="16"/>
                  </a:cubicBezTo>
                  <a:cubicBezTo>
                    <a:pt x="1541" y="16"/>
                    <a:pt x="1541" y="16"/>
                    <a:pt x="1541" y="16"/>
                  </a:cubicBezTo>
                  <a:cubicBezTo>
                    <a:pt x="1534" y="19"/>
                    <a:pt x="1534" y="19"/>
                    <a:pt x="1534" y="19"/>
                  </a:cubicBezTo>
                  <a:cubicBezTo>
                    <a:pt x="1532" y="21"/>
                    <a:pt x="1532" y="21"/>
                    <a:pt x="1532" y="21"/>
                  </a:cubicBezTo>
                  <a:cubicBezTo>
                    <a:pt x="1531" y="21"/>
                    <a:pt x="1531" y="21"/>
                    <a:pt x="1531" y="21"/>
                  </a:cubicBezTo>
                  <a:cubicBezTo>
                    <a:pt x="1531" y="22"/>
                    <a:pt x="1531" y="22"/>
                    <a:pt x="1531" y="22"/>
                  </a:cubicBezTo>
                  <a:cubicBezTo>
                    <a:pt x="1531" y="23"/>
                    <a:pt x="1531" y="23"/>
                    <a:pt x="1531" y="23"/>
                  </a:cubicBezTo>
                  <a:cubicBezTo>
                    <a:pt x="1531" y="26"/>
                    <a:pt x="1531" y="26"/>
                    <a:pt x="1531" y="26"/>
                  </a:cubicBezTo>
                  <a:cubicBezTo>
                    <a:pt x="1532" y="32"/>
                    <a:pt x="1532" y="32"/>
                    <a:pt x="1532" y="32"/>
                  </a:cubicBezTo>
                  <a:cubicBezTo>
                    <a:pt x="1536" y="38"/>
                    <a:pt x="1536" y="38"/>
                    <a:pt x="1536" y="38"/>
                  </a:cubicBezTo>
                  <a:cubicBezTo>
                    <a:pt x="1545" y="48"/>
                    <a:pt x="1545" y="48"/>
                    <a:pt x="1545" y="48"/>
                  </a:cubicBezTo>
                  <a:cubicBezTo>
                    <a:pt x="1548" y="52"/>
                    <a:pt x="1548" y="52"/>
                    <a:pt x="1548" y="52"/>
                  </a:cubicBezTo>
                  <a:cubicBezTo>
                    <a:pt x="1549" y="59"/>
                    <a:pt x="1549" y="59"/>
                    <a:pt x="1549" y="59"/>
                  </a:cubicBezTo>
                  <a:cubicBezTo>
                    <a:pt x="1552" y="79"/>
                    <a:pt x="1552" y="79"/>
                    <a:pt x="1552" y="79"/>
                  </a:cubicBezTo>
                  <a:cubicBezTo>
                    <a:pt x="1552" y="86"/>
                    <a:pt x="1552" y="86"/>
                    <a:pt x="1552" y="86"/>
                  </a:cubicBezTo>
                  <a:cubicBezTo>
                    <a:pt x="1552" y="92"/>
                    <a:pt x="1552" y="92"/>
                    <a:pt x="1552" y="92"/>
                  </a:cubicBezTo>
                  <a:cubicBezTo>
                    <a:pt x="1545" y="101"/>
                    <a:pt x="1545" y="101"/>
                    <a:pt x="1545" y="101"/>
                  </a:cubicBezTo>
                  <a:cubicBezTo>
                    <a:pt x="1543" y="106"/>
                    <a:pt x="1543" y="106"/>
                    <a:pt x="1543" y="106"/>
                  </a:cubicBezTo>
                  <a:cubicBezTo>
                    <a:pt x="1543" y="112"/>
                    <a:pt x="1543" y="112"/>
                    <a:pt x="1543" y="112"/>
                  </a:cubicBezTo>
                  <a:cubicBezTo>
                    <a:pt x="1546" y="118"/>
                    <a:pt x="1546" y="118"/>
                    <a:pt x="1546" y="118"/>
                  </a:cubicBezTo>
                  <a:cubicBezTo>
                    <a:pt x="1551" y="127"/>
                    <a:pt x="1551" y="127"/>
                    <a:pt x="1551" y="127"/>
                  </a:cubicBezTo>
                  <a:cubicBezTo>
                    <a:pt x="1552" y="132"/>
                    <a:pt x="1552" y="132"/>
                    <a:pt x="1552" y="132"/>
                  </a:cubicBezTo>
                  <a:cubicBezTo>
                    <a:pt x="1551" y="138"/>
                    <a:pt x="1551" y="138"/>
                    <a:pt x="1551" y="138"/>
                  </a:cubicBezTo>
                  <a:cubicBezTo>
                    <a:pt x="1548" y="146"/>
                    <a:pt x="1548" y="146"/>
                    <a:pt x="1548" y="146"/>
                  </a:cubicBezTo>
                  <a:cubicBezTo>
                    <a:pt x="1547" y="151"/>
                    <a:pt x="1547" y="151"/>
                    <a:pt x="1547" y="151"/>
                  </a:cubicBezTo>
                  <a:cubicBezTo>
                    <a:pt x="1547" y="157"/>
                    <a:pt x="1547" y="157"/>
                    <a:pt x="1547" y="157"/>
                  </a:cubicBezTo>
                  <a:cubicBezTo>
                    <a:pt x="1547" y="159"/>
                    <a:pt x="1547" y="159"/>
                    <a:pt x="1547" y="159"/>
                  </a:cubicBezTo>
                  <a:cubicBezTo>
                    <a:pt x="1548" y="162"/>
                    <a:pt x="1548" y="162"/>
                    <a:pt x="1548" y="162"/>
                  </a:cubicBezTo>
                  <a:cubicBezTo>
                    <a:pt x="1547" y="164"/>
                    <a:pt x="1547" y="164"/>
                    <a:pt x="1547" y="164"/>
                  </a:cubicBezTo>
                  <a:cubicBezTo>
                    <a:pt x="1544" y="169"/>
                    <a:pt x="1544" y="169"/>
                    <a:pt x="1544" y="169"/>
                  </a:cubicBezTo>
                  <a:cubicBezTo>
                    <a:pt x="1528" y="192"/>
                    <a:pt x="1528" y="192"/>
                    <a:pt x="1528" y="192"/>
                  </a:cubicBezTo>
                  <a:cubicBezTo>
                    <a:pt x="1522" y="197"/>
                    <a:pt x="1522" y="197"/>
                    <a:pt x="1522" y="197"/>
                  </a:cubicBezTo>
                  <a:cubicBezTo>
                    <a:pt x="1515" y="202"/>
                    <a:pt x="1515" y="202"/>
                    <a:pt x="1515" y="202"/>
                  </a:cubicBezTo>
                  <a:cubicBezTo>
                    <a:pt x="1501" y="205"/>
                    <a:pt x="1501" y="205"/>
                    <a:pt x="1501" y="205"/>
                  </a:cubicBezTo>
                  <a:cubicBezTo>
                    <a:pt x="1483" y="197"/>
                    <a:pt x="1483" y="197"/>
                    <a:pt x="1483" y="197"/>
                  </a:cubicBezTo>
                  <a:cubicBezTo>
                    <a:pt x="1481" y="193"/>
                    <a:pt x="1481" y="193"/>
                    <a:pt x="1481" y="193"/>
                  </a:cubicBezTo>
                  <a:cubicBezTo>
                    <a:pt x="1480" y="187"/>
                    <a:pt x="1480" y="187"/>
                    <a:pt x="1480" y="187"/>
                  </a:cubicBezTo>
                  <a:cubicBezTo>
                    <a:pt x="1481" y="182"/>
                    <a:pt x="1481" y="182"/>
                    <a:pt x="1481" y="182"/>
                  </a:cubicBezTo>
                  <a:cubicBezTo>
                    <a:pt x="1480" y="178"/>
                    <a:pt x="1480" y="178"/>
                    <a:pt x="1480" y="178"/>
                  </a:cubicBezTo>
                  <a:cubicBezTo>
                    <a:pt x="1481" y="175"/>
                    <a:pt x="1481" y="175"/>
                    <a:pt x="1481" y="175"/>
                  </a:cubicBezTo>
                  <a:cubicBezTo>
                    <a:pt x="1482" y="173"/>
                    <a:pt x="1482" y="173"/>
                    <a:pt x="1482" y="173"/>
                  </a:cubicBezTo>
                  <a:cubicBezTo>
                    <a:pt x="1486" y="166"/>
                    <a:pt x="1486" y="166"/>
                    <a:pt x="1486" y="166"/>
                  </a:cubicBezTo>
                  <a:cubicBezTo>
                    <a:pt x="1488" y="163"/>
                    <a:pt x="1488" y="163"/>
                    <a:pt x="1488" y="163"/>
                  </a:cubicBezTo>
                  <a:cubicBezTo>
                    <a:pt x="1488" y="159"/>
                    <a:pt x="1488" y="159"/>
                    <a:pt x="1488" y="159"/>
                  </a:cubicBezTo>
                  <a:cubicBezTo>
                    <a:pt x="1487" y="156"/>
                    <a:pt x="1487" y="156"/>
                    <a:pt x="1487" y="156"/>
                  </a:cubicBezTo>
                  <a:cubicBezTo>
                    <a:pt x="1485" y="155"/>
                    <a:pt x="1485" y="155"/>
                    <a:pt x="1485" y="155"/>
                  </a:cubicBezTo>
                  <a:cubicBezTo>
                    <a:pt x="1480" y="156"/>
                    <a:pt x="1480" y="156"/>
                    <a:pt x="1480" y="156"/>
                  </a:cubicBezTo>
                  <a:cubicBezTo>
                    <a:pt x="1476" y="160"/>
                    <a:pt x="1476" y="160"/>
                    <a:pt x="1476" y="160"/>
                  </a:cubicBezTo>
                  <a:cubicBezTo>
                    <a:pt x="1472" y="163"/>
                    <a:pt x="1472" y="163"/>
                    <a:pt x="1472" y="163"/>
                  </a:cubicBezTo>
                  <a:cubicBezTo>
                    <a:pt x="1469" y="165"/>
                    <a:pt x="1469" y="165"/>
                    <a:pt x="1469" y="165"/>
                  </a:cubicBezTo>
                  <a:cubicBezTo>
                    <a:pt x="1465" y="167"/>
                    <a:pt x="1465" y="167"/>
                    <a:pt x="1465" y="167"/>
                  </a:cubicBezTo>
                  <a:cubicBezTo>
                    <a:pt x="1459" y="169"/>
                    <a:pt x="1459" y="169"/>
                    <a:pt x="1459" y="169"/>
                  </a:cubicBezTo>
                  <a:cubicBezTo>
                    <a:pt x="1455" y="170"/>
                    <a:pt x="1455" y="170"/>
                    <a:pt x="1455" y="170"/>
                  </a:cubicBezTo>
                  <a:cubicBezTo>
                    <a:pt x="1448" y="174"/>
                    <a:pt x="1448" y="174"/>
                    <a:pt x="1448" y="174"/>
                  </a:cubicBezTo>
                  <a:cubicBezTo>
                    <a:pt x="1446" y="175"/>
                    <a:pt x="1446" y="175"/>
                    <a:pt x="1446" y="175"/>
                  </a:cubicBezTo>
                  <a:cubicBezTo>
                    <a:pt x="1438" y="172"/>
                    <a:pt x="1438" y="172"/>
                    <a:pt x="1438" y="172"/>
                  </a:cubicBezTo>
                  <a:cubicBezTo>
                    <a:pt x="1422" y="170"/>
                    <a:pt x="1422" y="170"/>
                    <a:pt x="1422" y="170"/>
                  </a:cubicBezTo>
                  <a:cubicBezTo>
                    <a:pt x="1402" y="165"/>
                    <a:pt x="1402" y="165"/>
                    <a:pt x="1402" y="165"/>
                  </a:cubicBezTo>
                  <a:cubicBezTo>
                    <a:pt x="1370" y="147"/>
                    <a:pt x="1370" y="147"/>
                    <a:pt x="1370" y="147"/>
                  </a:cubicBezTo>
                  <a:cubicBezTo>
                    <a:pt x="1366" y="146"/>
                    <a:pt x="1366" y="146"/>
                    <a:pt x="1366" y="146"/>
                  </a:cubicBezTo>
                  <a:cubicBezTo>
                    <a:pt x="1361" y="146"/>
                    <a:pt x="1361" y="146"/>
                    <a:pt x="1361" y="146"/>
                  </a:cubicBezTo>
                  <a:cubicBezTo>
                    <a:pt x="1358" y="146"/>
                    <a:pt x="1358" y="146"/>
                    <a:pt x="1358" y="146"/>
                  </a:cubicBezTo>
                  <a:cubicBezTo>
                    <a:pt x="1352" y="147"/>
                    <a:pt x="1352" y="147"/>
                    <a:pt x="1352" y="147"/>
                  </a:cubicBezTo>
                  <a:cubicBezTo>
                    <a:pt x="1347" y="148"/>
                    <a:pt x="1347" y="148"/>
                    <a:pt x="1347" y="148"/>
                  </a:cubicBezTo>
                  <a:cubicBezTo>
                    <a:pt x="1342" y="153"/>
                    <a:pt x="1342" y="153"/>
                    <a:pt x="1342" y="153"/>
                  </a:cubicBezTo>
                  <a:cubicBezTo>
                    <a:pt x="1327" y="158"/>
                    <a:pt x="1327" y="158"/>
                    <a:pt x="1327" y="158"/>
                  </a:cubicBezTo>
                  <a:cubicBezTo>
                    <a:pt x="1323" y="160"/>
                    <a:pt x="1323" y="160"/>
                    <a:pt x="1323" y="160"/>
                  </a:cubicBezTo>
                  <a:cubicBezTo>
                    <a:pt x="1308" y="175"/>
                    <a:pt x="1308" y="175"/>
                    <a:pt x="1308" y="175"/>
                  </a:cubicBezTo>
                  <a:cubicBezTo>
                    <a:pt x="1292" y="193"/>
                    <a:pt x="1292" y="193"/>
                    <a:pt x="1292" y="193"/>
                  </a:cubicBezTo>
                  <a:cubicBezTo>
                    <a:pt x="1290" y="195"/>
                    <a:pt x="1290" y="195"/>
                    <a:pt x="1290" y="195"/>
                  </a:cubicBezTo>
                  <a:cubicBezTo>
                    <a:pt x="1288" y="196"/>
                    <a:pt x="1288" y="196"/>
                    <a:pt x="1288" y="196"/>
                  </a:cubicBezTo>
                  <a:cubicBezTo>
                    <a:pt x="1286" y="195"/>
                    <a:pt x="1286" y="195"/>
                    <a:pt x="1286" y="195"/>
                  </a:cubicBezTo>
                  <a:cubicBezTo>
                    <a:pt x="1284" y="193"/>
                    <a:pt x="1284" y="193"/>
                    <a:pt x="1284" y="193"/>
                  </a:cubicBezTo>
                  <a:cubicBezTo>
                    <a:pt x="1276" y="185"/>
                    <a:pt x="1276" y="185"/>
                    <a:pt x="1276" y="185"/>
                  </a:cubicBezTo>
                  <a:cubicBezTo>
                    <a:pt x="1249" y="169"/>
                    <a:pt x="1249" y="169"/>
                    <a:pt x="1249" y="169"/>
                  </a:cubicBezTo>
                  <a:cubicBezTo>
                    <a:pt x="1245" y="167"/>
                    <a:pt x="1245" y="167"/>
                    <a:pt x="1245" y="167"/>
                  </a:cubicBezTo>
                  <a:cubicBezTo>
                    <a:pt x="1239" y="165"/>
                    <a:pt x="1239" y="165"/>
                    <a:pt x="1239" y="165"/>
                  </a:cubicBezTo>
                  <a:cubicBezTo>
                    <a:pt x="1233" y="164"/>
                    <a:pt x="1233" y="164"/>
                    <a:pt x="1233" y="164"/>
                  </a:cubicBezTo>
                  <a:cubicBezTo>
                    <a:pt x="1228" y="164"/>
                    <a:pt x="1228" y="164"/>
                    <a:pt x="1228" y="164"/>
                  </a:cubicBezTo>
                  <a:cubicBezTo>
                    <a:pt x="1225" y="165"/>
                    <a:pt x="1225" y="165"/>
                    <a:pt x="1225" y="165"/>
                  </a:cubicBezTo>
                  <a:cubicBezTo>
                    <a:pt x="1212" y="170"/>
                    <a:pt x="1212" y="170"/>
                    <a:pt x="1212" y="170"/>
                  </a:cubicBezTo>
                  <a:cubicBezTo>
                    <a:pt x="1212" y="157"/>
                    <a:pt x="1212" y="157"/>
                    <a:pt x="1212" y="157"/>
                  </a:cubicBezTo>
                  <a:cubicBezTo>
                    <a:pt x="1214" y="154"/>
                    <a:pt x="1214" y="154"/>
                    <a:pt x="1214" y="154"/>
                  </a:cubicBezTo>
                  <a:cubicBezTo>
                    <a:pt x="1224" y="130"/>
                    <a:pt x="1224" y="130"/>
                    <a:pt x="1224" y="130"/>
                  </a:cubicBezTo>
                  <a:cubicBezTo>
                    <a:pt x="1240" y="107"/>
                    <a:pt x="1240" y="107"/>
                    <a:pt x="1240" y="107"/>
                  </a:cubicBezTo>
                  <a:cubicBezTo>
                    <a:pt x="1241" y="103"/>
                    <a:pt x="1241" y="103"/>
                    <a:pt x="1241" y="103"/>
                  </a:cubicBezTo>
                  <a:cubicBezTo>
                    <a:pt x="1244" y="98"/>
                    <a:pt x="1244" y="98"/>
                    <a:pt x="1244" y="98"/>
                  </a:cubicBezTo>
                  <a:cubicBezTo>
                    <a:pt x="1246" y="89"/>
                    <a:pt x="1246" y="89"/>
                    <a:pt x="1246" y="89"/>
                  </a:cubicBezTo>
                  <a:cubicBezTo>
                    <a:pt x="1245" y="80"/>
                    <a:pt x="1245" y="80"/>
                    <a:pt x="1245" y="80"/>
                  </a:cubicBezTo>
                  <a:cubicBezTo>
                    <a:pt x="1243" y="67"/>
                    <a:pt x="1243" y="67"/>
                    <a:pt x="1243" y="67"/>
                  </a:cubicBezTo>
                  <a:cubicBezTo>
                    <a:pt x="1239" y="48"/>
                    <a:pt x="1239" y="48"/>
                    <a:pt x="1239" y="48"/>
                  </a:cubicBezTo>
                  <a:cubicBezTo>
                    <a:pt x="1230" y="28"/>
                    <a:pt x="1230" y="28"/>
                    <a:pt x="1230" y="28"/>
                  </a:cubicBezTo>
                  <a:cubicBezTo>
                    <a:pt x="1221" y="36"/>
                    <a:pt x="1221" y="36"/>
                    <a:pt x="1221" y="36"/>
                  </a:cubicBezTo>
                  <a:cubicBezTo>
                    <a:pt x="1208" y="27"/>
                    <a:pt x="1208" y="27"/>
                    <a:pt x="1208" y="27"/>
                  </a:cubicBezTo>
                  <a:cubicBezTo>
                    <a:pt x="1206" y="28"/>
                    <a:pt x="1206" y="28"/>
                    <a:pt x="1206" y="28"/>
                  </a:cubicBezTo>
                  <a:cubicBezTo>
                    <a:pt x="1195" y="29"/>
                    <a:pt x="1195" y="29"/>
                    <a:pt x="1195" y="29"/>
                  </a:cubicBezTo>
                  <a:cubicBezTo>
                    <a:pt x="1192" y="29"/>
                    <a:pt x="1192" y="29"/>
                    <a:pt x="1192" y="29"/>
                  </a:cubicBezTo>
                  <a:cubicBezTo>
                    <a:pt x="1190" y="31"/>
                    <a:pt x="1190" y="31"/>
                    <a:pt x="1190" y="31"/>
                  </a:cubicBezTo>
                  <a:cubicBezTo>
                    <a:pt x="1185" y="37"/>
                    <a:pt x="1185" y="37"/>
                    <a:pt x="1185" y="37"/>
                  </a:cubicBezTo>
                  <a:cubicBezTo>
                    <a:pt x="1183" y="38"/>
                    <a:pt x="1183" y="38"/>
                    <a:pt x="1183" y="38"/>
                  </a:cubicBezTo>
                  <a:cubicBezTo>
                    <a:pt x="1181" y="38"/>
                    <a:pt x="1181" y="38"/>
                    <a:pt x="1181" y="38"/>
                  </a:cubicBezTo>
                  <a:cubicBezTo>
                    <a:pt x="1170" y="34"/>
                    <a:pt x="1170" y="34"/>
                    <a:pt x="1170" y="34"/>
                  </a:cubicBezTo>
                  <a:cubicBezTo>
                    <a:pt x="1149" y="30"/>
                    <a:pt x="1149" y="30"/>
                    <a:pt x="1149" y="30"/>
                  </a:cubicBezTo>
                  <a:cubicBezTo>
                    <a:pt x="1143" y="29"/>
                    <a:pt x="1143" y="29"/>
                    <a:pt x="1143" y="29"/>
                  </a:cubicBezTo>
                  <a:cubicBezTo>
                    <a:pt x="1136" y="30"/>
                    <a:pt x="1136" y="30"/>
                    <a:pt x="1136" y="30"/>
                  </a:cubicBezTo>
                  <a:cubicBezTo>
                    <a:pt x="1132" y="31"/>
                    <a:pt x="1132" y="31"/>
                    <a:pt x="1132" y="31"/>
                  </a:cubicBezTo>
                  <a:cubicBezTo>
                    <a:pt x="1130" y="33"/>
                    <a:pt x="1130" y="33"/>
                    <a:pt x="1130" y="33"/>
                  </a:cubicBezTo>
                  <a:cubicBezTo>
                    <a:pt x="1128" y="35"/>
                    <a:pt x="1128" y="35"/>
                    <a:pt x="1128" y="35"/>
                  </a:cubicBezTo>
                  <a:cubicBezTo>
                    <a:pt x="1125" y="37"/>
                    <a:pt x="1125" y="37"/>
                    <a:pt x="1125" y="37"/>
                  </a:cubicBezTo>
                  <a:cubicBezTo>
                    <a:pt x="1120" y="38"/>
                    <a:pt x="1120" y="38"/>
                    <a:pt x="1120" y="38"/>
                  </a:cubicBezTo>
                  <a:cubicBezTo>
                    <a:pt x="1050" y="41"/>
                    <a:pt x="1050" y="41"/>
                    <a:pt x="1050" y="41"/>
                  </a:cubicBezTo>
                  <a:cubicBezTo>
                    <a:pt x="1045" y="42"/>
                    <a:pt x="1045" y="42"/>
                    <a:pt x="1045" y="42"/>
                  </a:cubicBezTo>
                  <a:cubicBezTo>
                    <a:pt x="1042" y="43"/>
                    <a:pt x="1042" y="43"/>
                    <a:pt x="1042" y="43"/>
                  </a:cubicBezTo>
                  <a:cubicBezTo>
                    <a:pt x="1041" y="46"/>
                    <a:pt x="1041" y="46"/>
                    <a:pt x="1041" y="46"/>
                  </a:cubicBezTo>
                  <a:cubicBezTo>
                    <a:pt x="1041" y="49"/>
                    <a:pt x="1041" y="49"/>
                    <a:pt x="1041" y="49"/>
                  </a:cubicBezTo>
                  <a:cubicBezTo>
                    <a:pt x="1041" y="53"/>
                    <a:pt x="1041" y="53"/>
                    <a:pt x="1041" y="53"/>
                  </a:cubicBezTo>
                  <a:cubicBezTo>
                    <a:pt x="1041" y="55"/>
                    <a:pt x="1041" y="55"/>
                    <a:pt x="1041" y="55"/>
                  </a:cubicBezTo>
                  <a:cubicBezTo>
                    <a:pt x="1041" y="58"/>
                    <a:pt x="1041" y="58"/>
                    <a:pt x="1041" y="58"/>
                  </a:cubicBezTo>
                  <a:cubicBezTo>
                    <a:pt x="1039" y="60"/>
                    <a:pt x="1039" y="60"/>
                    <a:pt x="1039" y="60"/>
                  </a:cubicBezTo>
                  <a:cubicBezTo>
                    <a:pt x="1037" y="62"/>
                    <a:pt x="1037" y="62"/>
                    <a:pt x="1037" y="62"/>
                  </a:cubicBezTo>
                  <a:cubicBezTo>
                    <a:pt x="1031" y="60"/>
                    <a:pt x="1031" y="60"/>
                    <a:pt x="1031" y="60"/>
                  </a:cubicBezTo>
                  <a:cubicBezTo>
                    <a:pt x="1009" y="71"/>
                    <a:pt x="1009" y="71"/>
                    <a:pt x="1009" y="71"/>
                  </a:cubicBezTo>
                  <a:cubicBezTo>
                    <a:pt x="1005" y="72"/>
                    <a:pt x="1005" y="72"/>
                    <a:pt x="1005" y="72"/>
                  </a:cubicBezTo>
                  <a:cubicBezTo>
                    <a:pt x="971" y="75"/>
                    <a:pt x="971" y="75"/>
                    <a:pt x="971" y="75"/>
                  </a:cubicBezTo>
                  <a:cubicBezTo>
                    <a:pt x="965" y="74"/>
                    <a:pt x="965" y="74"/>
                    <a:pt x="965" y="74"/>
                  </a:cubicBezTo>
                  <a:cubicBezTo>
                    <a:pt x="947" y="68"/>
                    <a:pt x="947" y="68"/>
                    <a:pt x="947" y="68"/>
                  </a:cubicBezTo>
                  <a:cubicBezTo>
                    <a:pt x="943" y="66"/>
                    <a:pt x="943" y="66"/>
                    <a:pt x="943" y="66"/>
                  </a:cubicBezTo>
                  <a:cubicBezTo>
                    <a:pt x="935" y="67"/>
                    <a:pt x="935" y="67"/>
                    <a:pt x="935" y="67"/>
                  </a:cubicBezTo>
                  <a:cubicBezTo>
                    <a:pt x="932" y="66"/>
                    <a:pt x="932" y="66"/>
                    <a:pt x="932" y="66"/>
                  </a:cubicBezTo>
                  <a:cubicBezTo>
                    <a:pt x="929" y="66"/>
                    <a:pt x="929" y="66"/>
                    <a:pt x="929" y="66"/>
                  </a:cubicBezTo>
                  <a:cubicBezTo>
                    <a:pt x="918" y="58"/>
                    <a:pt x="918" y="58"/>
                    <a:pt x="918" y="58"/>
                  </a:cubicBezTo>
                  <a:cubicBezTo>
                    <a:pt x="914" y="53"/>
                    <a:pt x="914" y="53"/>
                    <a:pt x="914" y="53"/>
                  </a:cubicBezTo>
                  <a:cubicBezTo>
                    <a:pt x="912" y="49"/>
                    <a:pt x="912" y="49"/>
                    <a:pt x="912" y="49"/>
                  </a:cubicBezTo>
                  <a:cubicBezTo>
                    <a:pt x="910" y="44"/>
                    <a:pt x="910" y="44"/>
                    <a:pt x="910" y="44"/>
                  </a:cubicBezTo>
                  <a:cubicBezTo>
                    <a:pt x="889" y="18"/>
                    <a:pt x="889" y="18"/>
                    <a:pt x="889" y="18"/>
                  </a:cubicBezTo>
                  <a:cubicBezTo>
                    <a:pt x="879" y="12"/>
                    <a:pt x="879" y="12"/>
                    <a:pt x="879" y="12"/>
                  </a:cubicBezTo>
                  <a:cubicBezTo>
                    <a:pt x="868" y="7"/>
                    <a:pt x="868" y="7"/>
                    <a:pt x="868" y="7"/>
                  </a:cubicBezTo>
                  <a:cubicBezTo>
                    <a:pt x="856" y="5"/>
                    <a:pt x="856" y="5"/>
                    <a:pt x="856" y="5"/>
                  </a:cubicBezTo>
                  <a:cubicBezTo>
                    <a:pt x="855" y="11"/>
                    <a:pt x="855" y="11"/>
                    <a:pt x="855" y="11"/>
                  </a:cubicBezTo>
                  <a:cubicBezTo>
                    <a:pt x="856" y="13"/>
                    <a:pt x="856" y="13"/>
                    <a:pt x="856" y="13"/>
                  </a:cubicBezTo>
                  <a:cubicBezTo>
                    <a:pt x="863" y="24"/>
                    <a:pt x="863" y="24"/>
                    <a:pt x="863" y="24"/>
                  </a:cubicBezTo>
                  <a:cubicBezTo>
                    <a:pt x="864" y="30"/>
                    <a:pt x="864" y="30"/>
                    <a:pt x="864" y="30"/>
                  </a:cubicBezTo>
                  <a:cubicBezTo>
                    <a:pt x="865" y="36"/>
                    <a:pt x="865" y="36"/>
                    <a:pt x="865" y="36"/>
                  </a:cubicBezTo>
                  <a:cubicBezTo>
                    <a:pt x="865" y="40"/>
                    <a:pt x="865" y="40"/>
                    <a:pt x="865" y="40"/>
                  </a:cubicBezTo>
                  <a:cubicBezTo>
                    <a:pt x="865" y="43"/>
                    <a:pt x="865" y="43"/>
                    <a:pt x="865" y="43"/>
                  </a:cubicBezTo>
                  <a:cubicBezTo>
                    <a:pt x="864" y="46"/>
                    <a:pt x="864" y="46"/>
                    <a:pt x="864" y="46"/>
                  </a:cubicBezTo>
                  <a:cubicBezTo>
                    <a:pt x="863" y="48"/>
                    <a:pt x="863" y="48"/>
                    <a:pt x="863" y="48"/>
                  </a:cubicBezTo>
                  <a:cubicBezTo>
                    <a:pt x="861" y="51"/>
                    <a:pt x="861" y="51"/>
                    <a:pt x="861" y="51"/>
                  </a:cubicBezTo>
                  <a:cubicBezTo>
                    <a:pt x="852" y="62"/>
                    <a:pt x="852" y="62"/>
                    <a:pt x="852" y="62"/>
                  </a:cubicBezTo>
                  <a:cubicBezTo>
                    <a:pt x="848" y="65"/>
                    <a:pt x="848" y="65"/>
                    <a:pt x="848" y="65"/>
                  </a:cubicBezTo>
                  <a:cubicBezTo>
                    <a:pt x="844" y="67"/>
                    <a:pt x="844" y="67"/>
                    <a:pt x="844" y="67"/>
                  </a:cubicBezTo>
                  <a:cubicBezTo>
                    <a:pt x="836" y="76"/>
                    <a:pt x="836" y="76"/>
                    <a:pt x="836" y="76"/>
                  </a:cubicBezTo>
                  <a:cubicBezTo>
                    <a:pt x="821" y="78"/>
                    <a:pt x="821" y="78"/>
                    <a:pt x="821" y="78"/>
                  </a:cubicBezTo>
                  <a:cubicBezTo>
                    <a:pt x="808" y="98"/>
                    <a:pt x="808" y="98"/>
                    <a:pt x="808" y="98"/>
                  </a:cubicBezTo>
                  <a:cubicBezTo>
                    <a:pt x="800" y="104"/>
                    <a:pt x="800" y="104"/>
                    <a:pt x="800" y="104"/>
                  </a:cubicBezTo>
                  <a:cubicBezTo>
                    <a:pt x="772" y="130"/>
                    <a:pt x="772" y="130"/>
                    <a:pt x="772" y="130"/>
                  </a:cubicBezTo>
                  <a:cubicBezTo>
                    <a:pt x="768" y="133"/>
                    <a:pt x="768" y="133"/>
                    <a:pt x="768" y="133"/>
                  </a:cubicBezTo>
                  <a:cubicBezTo>
                    <a:pt x="748" y="141"/>
                    <a:pt x="748" y="141"/>
                    <a:pt x="748" y="141"/>
                  </a:cubicBezTo>
                  <a:cubicBezTo>
                    <a:pt x="740" y="145"/>
                    <a:pt x="740" y="145"/>
                    <a:pt x="740" y="145"/>
                  </a:cubicBezTo>
                  <a:cubicBezTo>
                    <a:pt x="735" y="149"/>
                    <a:pt x="735" y="149"/>
                    <a:pt x="735" y="149"/>
                  </a:cubicBezTo>
                  <a:cubicBezTo>
                    <a:pt x="729" y="155"/>
                    <a:pt x="729" y="155"/>
                    <a:pt x="729" y="155"/>
                  </a:cubicBezTo>
                  <a:cubicBezTo>
                    <a:pt x="712" y="179"/>
                    <a:pt x="712" y="179"/>
                    <a:pt x="712" y="179"/>
                  </a:cubicBezTo>
                  <a:cubicBezTo>
                    <a:pt x="710" y="185"/>
                    <a:pt x="710" y="185"/>
                    <a:pt x="710" y="185"/>
                  </a:cubicBezTo>
                  <a:cubicBezTo>
                    <a:pt x="709" y="189"/>
                    <a:pt x="709" y="189"/>
                    <a:pt x="709" y="189"/>
                  </a:cubicBezTo>
                  <a:cubicBezTo>
                    <a:pt x="711" y="191"/>
                    <a:pt x="711" y="191"/>
                    <a:pt x="711" y="191"/>
                  </a:cubicBezTo>
                  <a:cubicBezTo>
                    <a:pt x="714" y="195"/>
                    <a:pt x="714" y="195"/>
                    <a:pt x="714" y="195"/>
                  </a:cubicBezTo>
                  <a:cubicBezTo>
                    <a:pt x="716" y="197"/>
                    <a:pt x="716" y="197"/>
                    <a:pt x="716" y="197"/>
                  </a:cubicBezTo>
                  <a:cubicBezTo>
                    <a:pt x="717" y="199"/>
                    <a:pt x="717" y="199"/>
                    <a:pt x="717" y="199"/>
                  </a:cubicBezTo>
                  <a:cubicBezTo>
                    <a:pt x="718" y="201"/>
                    <a:pt x="718" y="201"/>
                    <a:pt x="718" y="201"/>
                  </a:cubicBezTo>
                  <a:cubicBezTo>
                    <a:pt x="718" y="205"/>
                    <a:pt x="718" y="205"/>
                    <a:pt x="718" y="205"/>
                  </a:cubicBezTo>
                  <a:cubicBezTo>
                    <a:pt x="716" y="207"/>
                    <a:pt x="716" y="207"/>
                    <a:pt x="716" y="207"/>
                  </a:cubicBezTo>
                  <a:cubicBezTo>
                    <a:pt x="713" y="208"/>
                    <a:pt x="713" y="208"/>
                    <a:pt x="713" y="208"/>
                  </a:cubicBezTo>
                  <a:cubicBezTo>
                    <a:pt x="710" y="210"/>
                    <a:pt x="710" y="210"/>
                    <a:pt x="710" y="210"/>
                  </a:cubicBezTo>
                  <a:cubicBezTo>
                    <a:pt x="704" y="213"/>
                    <a:pt x="704" y="213"/>
                    <a:pt x="704" y="213"/>
                  </a:cubicBezTo>
                  <a:cubicBezTo>
                    <a:pt x="702" y="215"/>
                    <a:pt x="702" y="215"/>
                    <a:pt x="702" y="215"/>
                  </a:cubicBezTo>
                  <a:cubicBezTo>
                    <a:pt x="700" y="218"/>
                    <a:pt x="700" y="218"/>
                    <a:pt x="700" y="218"/>
                  </a:cubicBezTo>
                  <a:cubicBezTo>
                    <a:pt x="699" y="232"/>
                    <a:pt x="699" y="232"/>
                    <a:pt x="699" y="232"/>
                  </a:cubicBezTo>
                  <a:cubicBezTo>
                    <a:pt x="698" y="235"/>
                    <a:pt x="698" y="235"/>
                    <a:pt x="698" y="235"/>
                  </a:cubicBezTo>
                  <a:cubicBezTo>
                    <a:pt x="700" y="239"/>
                    <a:pt x="700" y="239"/>
                    <a:pt x="700" y="239"/>
                  </a:cubicBezTo>
                  <a:cubicBezTo>
                    <a:pt x="702" y="241"/>
                    <a:pt x="702" y="241"/>
                    <a:pt x="702" y="241"/>
                  </a:cubicBezTo>
                  <a:cubicBezTo>
                    <a:pt x="705" y="244"/>
                    <a:pt x="705" y="244"/>
                    <a:pt x="705" y="244"/>
                  </a:cubicBezTo>
                  <a:cubicBezTo>
                    <a:pt x="715" y="249"/>
                    <a:pt x="715" y="249"/>
                    <a:pt x="715" y="249"/>
                  </a:cubicBezTo>
                  <a:cubicBezTo>
                    <a:pt x="718" y="251"/>
                    <a:pt x="718" y="251"/>
                    <a:pt x="718" y="251"/>
                  </a:cubicBezTo>
                  <a:cubicBezTo>
                    <a:pt x="719" y="253"/>
                    <a:pt x="719" y="253"/>
                    <a:pt x="719" y="253"/>
                  </a:cubicBezTo>
                  <a:cubicBezTo>
                    <a:pt x="720" y="255"/>
                    <a:pt x="720" y="255"/>
                    <a:pt x="720" y="255"/>
                  </a:cubicBezTo>
                  <a:cubicBezTo>
                    <a:pt x="719" y="258"/>
                    <a:pt x="719" y="258"/>
                    <a:pt x="719" y="258"/>
                  </a:cubicBezTo>
                  <a:cubicBezTo>
                    <a:pt x="716" y="267"/>
                    <a:pt x="716" y="267"/>
                    <a:pt x="716" y="267"/>
                  </a:cubicBezTo>
                  <a:cubicBezTo>
                    <a:pt x="716" y="270"/>
                    <a:pt x="716" y="270"/>
                    <a:pt x="716" y="270"/>
                  </a:cubicBezTo>
                  <a:cubicBezTo>
                    <a:pt x="716" y="272"/>
                    <a:pt x="716" y="272"/>
                    <a:pt x="716" y="272"/>
                  </a:cubicBezTo>
                  <a:cubicBezTo>
                    <a:pt x="718" y="277"/>
                    <a:pt x="718" y="277"/>
                    <a:pt x="718" y="277"/>
                  </a:cubicBezTo>
                  <a:cubicBezTo>
                    <a:pt x="715" y="285"/>
                    <a:pt x="715" y="285"/>
                    <a:pt x="715" y="285"/>
                  </a:cubicBezTo>
                  <a:cubicBezTo>
                    <a:pt x="714" y="285"/>
                    <a:pt x="714" y="285"/>
                    <a:pt x="714" y="285"/>
                  </a:cubicBezTo>
                  <a:cubicBezTo>
                    <a:pt x="712" y="285"/>
                    <a:pt x="712" y="285"/>
                    <a:pt x="712" y="285"/>
                  </a:cubicBezTo>
                  <a:cubicBezTo>
                    <a:pt x="705" y="285"/>
                    <a:pt x="705" y="285"/>
                    <a:pt x="705" y="285"/>
                  </a:cubicBezTo>
                  <a:cubicBezTo>
                    <a:pt x="703" y="286"/>
                    <a:pt x="703" y="286"/>
                    <a:pt x="703" y="286"/>
                  </a:cubicBezTo>
                  <a:cubicBezTo>
                    <a:pt x="703" y="288"/>
                    <a:pt x="703" y="288"/>
                    <a:pt x="703" y="288"/>
                  </a:cubicBezTo>
                  <a:cubicBezTo>
                    <a:pt x="702" y="294"/>
                    <a:pt x="702" y="294"/>
                    <a:pt x="702" y="294"/>
                  </a:cubicBezTo>
                  <a:cubicBezTo>
                    <a:pt x="702" y="297"/>
                    <a:pt x="702" y="297"/>
                    <a:pt x="702" y="297"/>
                  </a:cubicBezTo>
                  <a:cubicBezTo>
                    <a:pt x="700" y="299"/>
                    <a:pt x="700" y="299"/>
                    <a:pt x="700" y="299"/>
                  </a:cubicBezTo>
                  <a:cubicBezTo>
                    <a:pt x="698" y="299"/>
                    <a:pt x="698" y="299"/>
                    <a:pt x="698" y="299"/>
                  </a:cubicBezTo>
                  <a:cubicBezTo>
                    <a:pt x="696" y="297"/>
                    <a:pt x="696" y="297"/>
                    <a:pt x="696" y="297"/>
                  </a:cubicBezTo>
                  <a:cubicBezTo>
                    <a:pt x="694" y="295"/>
                    <a:pt x="694" y="295"/>
                    <a:pt x="694" y="295"/>
                  </a:cubicBezTo>
                  <a:cubicBezTo>
                    <a:pt x="691" y="295"/>
                    <a:pt x="691" y="295"/>
                    <a:pt x="691" y="295"/>
                  </a:cubicBezTo>
                  <a:cubicBezTo>
                    <a:pt x="687" y="295"/>
                    <a:pt x="687" y="295"/>
                    <a:pt x="687" y="295"/>
                  </a:cubicBezTo>
                  <a:cubicBezTo>
                    <a:pt x="685" y="298"/>
                    <a:pt x="685" y="298"/>
                    <a:pt x="685" y="298"/>
                  </a:cubicBezTo>
                  <a:cubicBezTo>
                    <a:pt x="683" y="301"/>
                    <a:pt x="683" y="301"/>
                    <a:pt x="683" y="301"/>
                  </a:cubicBezTo>
                  <a:cubicBezTo>
                    <a:pt x="683" y="310"/>
                    <a:pt x="683" y="310"/>
                    <a:pt x="683" y="310"/>
                  </a:cubicBezTo>
                  <a:cubicBezTo>
                    <a:pt x="682" y="316"/>
                    <a:pt x="682" y="316"/>
                    <a:pt x="682" y="316"/>
                  </a:cubicBezTo>
                  <a:cubicBezTo>
                    <a:pt x="677" y="327"/>
                    <a:pt x="677" y="327"/>
                    <a:pt x="677" y="327"/>
                  </a:cubicBezTo>
                  <a:cubicBezTo>
                    <a:pt x="643" y="390"/>
                    <a:pt x="643" y="390"/>
                    <a:pt x="643" y="390"/>
                  </a:cubicBezTo>
                  <a:cubicBezTo>
                    <a:pt x="640" y="396"/>
                    <a:pt x="640" y="396"/>
                    <a:pt x="640" y="396"/>
                  </a:cubicBezTo>
                  <a:cubicBezTo>
                    <a:pt x="640" y="400"/>
                    <a:pt x="640" y="400"/>
                    <a:pt x="640" y="400"/>
                  </a:cubicBezTo>
                  <a:cubicBezTo>
                    <a:pt x="638" y="411"/>
                    <a:pt x="638" y="411"/>
                    <a:pt x="638" y="411"/>
                  </a:cubicBezTo>
                  <a:cubicBezTo>
                    <a:pt x="636" y="418"/>
                    <a:pt x="636" y="418"/>
                    <a:pt x="636" y="418"/>
                  </a:cubicBezTo>
                  <a:cubicBezTo>
                    <a:pt x="635" y="422"/>
                    <a:pt x="635" y="422"/>
                    <a:pt x="635" y="422"/>
                  </a:cubicBezTo>
                  <a:cubicBezTo>
                    <a:pt x="635" y="431"/>
                    <a:pt x="635" y="431"/>
                    <a:pt x="635" y="431"/>
                  </a:cubicBezTo>
                  <a:cubicBezTo>
                    <a:pt x="637" y="434"/>
                    <a:pt x="637" y="434"/>
                    <a:pt x="637" y="434"/>
                  </a:cubicBezTo>
                  <a:cubicBezTo>
                    <a:pt x="638" y="438"/>
                    <a:pt x="638" y="438"/>
                    <a:pt x="638" y="438"/>
                  </a:cubicBezTo>
                  <a:cubicBezTo>
                    <a:pt x="641" y="441"/>
                    <a:pt x="641" y="441"/>
                    <a:pt x="641" y="441"/>
                  </a:cubicBezTo>
                  <a:cubicBezTo>
                    <a:pt x="653" y="451"/>
                    <a:pt x="653" y="451"/>
                    <a:pt x="653" y="451"/>
                  </a:cubicBezTo>
                  <a:cubicBezTo>
                    <a:pt x="655" y="453"/>
                    <a:pt x="655" y="453"/>
                    <a:pt x="655" y="453"/>
                  </a:cubicBezTo>
                  <a:cubicBezTo>
                    <a:pt x="656" y="457"/>
                    <a:pt x="656" y="457"/>
                    <a:pt x="656" y="457"/>
                  </a:cubicBezTo>
                  <a:cubicBezTo>
                    <a:pt x="657" y="461"/>
                    <a:pt x="657" y="461"/>
                    <a:pt x="657" y="461"/>
                  </a:cubicBezTo>
                  <a:cubicBezTo>
                    <a:pt x="658" y="468"/>
                    <a:pt x="658" y="468"/>
                    <a:pt x="658" y="468"/>
                  </a:cubicBezTo>
                  <a:cubicBezTo>
                    <a:pt x="657" y="472"/>
                    <a:pt x="657" y="472"/>
                    <a:pt x="657" y="472"/>
                  </a:cubicBezTo>
                  <a:cubicBezTo>
                    <a:pt x="655" y="475"/>
                    <a:pt x="655" y="475"/>
                    <a:pt x="655" y="475"/>
                  </a:cubicBezTo>
                  <a:cubicBezTo>
                    <a:pt x="652" y="476"/>
                    <a:pt x="652" y="476"/>
                    <a:pt x="652" y="476"/>
                  </a:cubicBezTo>
                  <a:cubicBezTo>
                    <a:pt x="648" y="476"/>
                    <a:pt x="648" y="476"/>
                    <a:pt x="648" y="476"/>
                  </a:cubicBezTo>
                  <a:cubicBezTo>
                    <a:pt x="646" y="475"/>
                    <a:pt x="646" y="475"/>
                    <a:pt x="646" y="475"/>
                  </a:cubicBezTo>
                  <a:cubicBezTo>
                    <a:pt x="643" y="475"/>
                    <a:pt x="643" y="475"/>
                    <a:pt x="643" y="475"/>
                  </a:cubicBezTo>
                  <a:cubicBezTo>
                    <a:pt x="627" y="469"/>
                    <a:pt x="627" y="469"/>
                    <a:pt x="627" y="469"/>
                  </a:cubicBezTo>
                  <a:cubicBezTo>
                    <a:pt x="624" y="469"/>
                    <a:pt x="624" y="469"/>
                    <a:pt x="624" y="469"/>
                  </a:cubicBezTo>
                  <a:cubicBezTo>
                    <a:pt x="620" y="469"/>
                    <a:pt x="620" y="469"/>
                    <a:pt x="620" y="469"/>
                  </a:cubicBezTo>
                  <a:cubicBezTo>
                    <a:pt x="617" y="472"/>
                    <a:pt x="617" y="472"/>
                    <a:pt x="617" y="472"/>
                  </a:cubicBezTo>
                  <a:cubicBezTo>
                    <a:pt x="616" y="475"/>
                    <a:pt x="616" y="475"/>
                    <a:pt x="616" y="475"/>
                  </a:cubicBezTo>
                  <a:cubicBezTo>
                    <a:pt x="614" y="478"/>
                    <a:pt x="614" y="478"/>
                    <a:pt x="614" y="478"/>
                  </a:cubicBezTo>
                  <a:cubicBezTo>
                    <a:pt x="613" y="481"/>
                    <a:pt x="613" y="481"/>
                    <a:pt x="613" y="481"/>
                  </a:cubicBezTo>
                  <a:cubicBezTo>
                    <a:pt x="612" y="484"/>
                    <a:pt x="612" y="484"/>
                    <a:pt x="612" y="484"/>
                  </a:cubicBezTo>
                  <a:cubicBezTo>
                    <a:pt x="612" y="486"/>
                    <a:pt x="612" y="486"/>
                    <a:pt x="612" y="486"/>
                  </a:cubicBezTo>
                  <a:cubicBezTo>
                    <a:pt x="612" y="487"/>
                    <a:pt x="612" y="487"/>
                    <a:pt x="612" y="487"/>
                  </a:cubicBezTo>
                  <a:cubicBezTo>
                    <a:pt x="613" y="488"/>
                    <a:pt x="613" y="488"/>
                    <a:pt x="613" y="488"/>
                  </a:cubicBezTo>
                  <a:cubicBezTo>
                    <a:pt x="614" y="490"/>
                    <a:pt x="614" y="490"/>
                    <a:pt x="614" y="490"/>
                  </a:cubicBezTo>
                  <a:cubicBezTo>
                    <a:pt x="613" y="493"/>
                    <a:pt x="613" y="493"/>
                    <a:pt x="613" y="493"/>
                  </a:cubicBezTo>
                  <a:cubicBezTo>
                    <a:pt x="605" y="504"/>
                    <a:pt x="605" y="504"/>
                    <a:pt x="605" y="504"/>
                  </a:cubicBezTo>
                  <a:cubicBezTo>
                    <a:pt x="603" y="508"/>
                    <a:pt x="603" y="508"/>
                    <a:pt x="603" y="508"/>
                  </a:cubicBezTo>
                  <a:cubicBezTo>
                    <a:pt x="594" y="536"/>
                    <a:pt x="594" y="536"/>
                    <a:pt x="594" y="536"/>
                  </a:cubicBezTo>
                  <a:cubicBezTo>
                    <a:pt x="589" y="543"/>
                    <a:pt x="589" y="543"/>
                    <a:pt x="589" y="543"/>
                  </a:cubicBezTo>
                  <a:cubicBezTo>
                    <a:pt x="586" y="548"/>
                    <a:pt x="586" y="548"/>
                    <a:pt x="586" y="548"/>
                  </a:cubicBezTo>
                  <a:cubicBezTo>
                    <a:pt x="579" y="553"/>
                    <a:pt x="579" y="553"/>
                    <a:pt x="579" y="553"/>
                  </a:cubicBezTo>
                  <a:cubicBezTo>
                    <a:pt x="575" y="555"/>
                    <a:pt x="575" y="555"/>
                    <a:pt x="575" y="555"/>
                  </a:cubicBezTo>
                  <a:cubicBezTo>
                    <a:pt x="571" y="556"/>
                    <a:pt x="571" y="556"/>
                    <a:pt x="571" y="556"/>
                  </a:cubicBezTo>
                  <a:cubicBezTo>
                    <a:pt x="553" y="558"/>
                    <a:pt x="553" y="558"/>
                    <a:pt x="553" y="558"/>
                  </a:cubicBezTo>
                  <a:cubicBezTo>
                    <a:pt x="550" y="557"/>
                    <a:pt x="550" y="557"/>
                    <a:pt x="550" y="557"/>
                  </a:cubicBezTo>
                  <a:cubicBezTo>
                    <a:pt x="547" y="555"/>
                    <a:pt x="547" y="555"/>
                    <a:pt x="547" y="555"/>
                  </a:cubicBezTo>
                  <a:cubicBezTo>
                    <a:pt x="542" y="551"/>
                    <a:pt x="542" y="551"/>
                    <a:pt x="542" y="551"/>
                  </a:cubicBezTo>
                  <a:cubicBezTo>
                    <a:pt x="539" y="549"/>
                    <a:pt x="539" y="549"/>
                    <a:pt x="539" y="549"/>
                  </a:cubicBezTo>
                  <a:cubicBezTo>
                    <a:pt x="536" y="547"/>
                    <a:pt x="536" y="547"/>
                    <a:pt x="536" y="547"/>
                  </a:cubicBezTo>
                  <a:cubicBezTo>
                    <a:pt x="532" y="547"/>
                    <a:pt x="532" y="547"/>
                    <a:pt x="532" y="547"/>
                  </a:cubicBezTo>
                  <a:cubicBezTo>
                    <a:pt x="528" y="545"/>
                    <a:pt x="528" y="545"/>
                    <a:pt x="528" y="545"/>
                  </a:cubicBezTo>
                  <a:cubicBezTo>
                    <a:pt x="526" y="544"/>
                    <a:pt x="526" y="544"/>
                    <a:pt x="526" y="544"/>
                  </a:cubicBezTo>
                  <a:cubicBezTo>
                    <a:pt x="524" y="542"/>
                    <a:pt x="524" y="542"/>
                    <a:pt x="524" y="542"/>
                  </a:cubicBezTo>
                  <a:cubicBezTo>
                    <a:pt x="521" y="540"/>
                    <a:pt x="521" y="540"/>
                    <a:pt x="521" y="540"/>
                  </a:cubicBezTo>
                  <a:cubicBezTo>
                    <a:pt x="517" y="537"/>
                    <a:pt x="517" y="537"/>
                    <a:pt x="517" y="537"/>
                  </a:cubicBezTo>
                  <a:cubicBezTo>
                    <a:pt x="513" y="536"/>
                    <a:pt x="513" y="536"/>
                    <a:pt x="513" y="536"/>
                  </a:cubicBezTo>
                  <a:cubicBezTo>
                    <a:pt x="477" y="543"/>
                    <a:pt x="477" y="543"/>
                    <a:pt x="477" y="543"/>
                  </a:cubicBezTo>
                  <a:cubicBezTo>
                    <a:pt x="471" y="543"/>
                    <a:pt x="471" y="543"/>
                    <a:pt x="471" y="543"/>
                  </a:cubicBezTo>
                  <a:cubicBezTo>
                    <a:pt x="464" y="545"/>
                    <a:pt x="464" y="545"/>
                    <a:pt x="464" y="545"/>
                  </a:cubicBezTo>
                  <a:cubicBezTo>
                    <a:pt x="460" y="546"/>
                    <a:pt x="460" y="546"/>
                    <a:pt x="460" y="546"/>
                  </a:cubicBezTo>
                  <a:cubicBezTo>
                    <a:pt x="455" y="549"/>
                    <a:pt x="455" y="549"/>
                    <a:pt x="455" y="549"/>
                  </a:cubicBezTo>
                  <a:cubicBezTo>
                    <a:pt x="453" y="549"/>
                    <a:pt x="453" y="549"/>
                    <a:pt x="453" y="549"/>
                  </a:cubicBezTo>
                  <a:cubicBezTo>
                    <a:pt x="450" y="549"/>
                    <a:pt x="450" y="549"/>
                    <a:pt x="450" y="549"/>
                  </a:cubicBezTo>
                  <a:cubicBezTo>
                    <a:pt x="448" y="549"/>
                    <a:pt x="448" y="549"/>
                    <a:pt x="448" y="549"/>
                  </a:cubicBezTo>
                  <a:cubicBezTo>
                    <a:pt x="446" y="547"/>
                    <a:pt x="446" y="547"/>
                    <a:pt x="446" y="547"/>
                  </a:cubicBezTo>
                  <a:cubicBezTo>
                    <a:pt x="443" y="545"/>
                    <a:pt x="443" y="545"/>
                    <a:pt x="443" y="545"/>
                  </a:cubicBezTo>
                  <a:cubicBezTo>
                    <a:pt x="440" y="545"/>
                    <a:pt x="440" y="545"/>
                    <a:pt x="440" y="545"/>
                  </a:cubicBezTo>
                  <a:cubicBezTo>
                    <a:pt x="410" y="547"/>
                    <a:pt x="410" y="547"/>
                    <a:pt x="410" y="547"/>
                  </a:cubicBezTo>
                  <a:cubicBezTo>
                    <a:pt x="407" y="548"/>
                    <a:pt x="407" y="548"/>
                    <a:pt x="407" y="548"/>
                  </a:cubicBezTo>
                  <a:cubicBezTo>
                    <a:pt x="404" y="549"/>
                    <a:pt x="404" y="549"/>
                    <a:pt x="404" y="549"/>
                  </a:cubicBezTo>
                  <a:cubicBezTo>
                    <a:pt x="402" y="551"/>
                    <a:pt x="402" y="551"/>
                    <a:pt x="402" y="551"/>
                  </a:cubicBezTo>
                  <a:cubicBezTo>
                    <a:pt x="402" y="553"/>
                    <a:pt x="402" y="553"/>
                    <a:pt x="402" y="553"/>
                  </a:cubicBezTo>
                  <a:cubicBezTo>
                    <a:pt x="402" y="554"/>
                    <a:pt x="402" y="554"/>
                    <a:pt x="402" y="554"/>
                  </a:cubicBezTo>
                  <a:cubicBezTo>
                    <a:pt x="403" y="559"/>
                    <a:pt x="403" y="559"/>
                    <a:pt x="403" y="559"/>
                  </a:cubicBezTo>
                  <a:cubicBezTo>
                    <a:pt x="403" y="566"/>
                    <a:pt x="403" y="566"/>
                    <a:pt x="403" y="566"/>
                  </a:cubicBezTo>
                  <a:cubicBezTo>
                    <a:pt x="397" y="574"/>
                    <a:pt x="397" y="574"/>
                    <a:pt x="397" y="574"/>
                  </a:cubicBezTo>
                  <a:cubicBezTo>
                    <a:pt x="391" y="594"/>
                    <a:pt x="391" y="594"/>
                    <a:pt x="391" y="594"/>
                  </a:cubicBezTo>
                  <a:cubicBezTo>
                    <a:pt x="376" y="620"/>
                    <a:pt x="376" y="620"/>
                    <a:pt x="376" y="620"/>
                  </a:cubicBezTo>
                  <a:cubicBezTo>
                    <a:pt x="371" y="626"/>
                    <a:pt x="371" y="626"/>
                    <a:pt x="371" y="626"/>
                  </a:cubicBezTo>
                  <a:cubicBezTo>
                    <a:pt x="367" y="628"/>
                    <a:pt x="367" y="628"/>
                    <a:pt x="367" y="628"/>
                  </a:cubicBezTo>
                  <a:cubicBezTo>
                    <a:pt x="365" y="628"/>
                    <a:pt x="365" y="628"/>
                    <a:pt x="365" y="628"/>
                  </a:cubicBezTo>
                  <a:cubicBezTo>
                    <a:pt x="362" y="629"/>
                    <a:pt x="362" y="629"/>
                    <a:pt x="362" y="629"/>
                  </a:cubicBezTo>
                  <a:cubicBezTo>
                    <a:pt x="359" y="631"/>
                    <a:pt x="359" y="631"/>
                    <a:pt x="359" y="631"/>
                  </a:cubicBezTo>
                  <a:cubicBezTo>
                    <a:pt x="354" y="637"/>
                    <a:pt x="354" y="637"/>
                    <a:pt x="354" y="637"/>
                  </a:cubicBezTo>
                  <a:cubicBezTo>
                    <a:pt x="351" y="643"/>
                    <a:pt x="351" y="643"/>
                    <a:pt x="351" y="643"/>
                  </a:cubicBezTo>
                  <a:cubicBezTo>
                    <a:pt x="346" y="651"/>
                    <a:pt x="346" y="651"/>
                    <a:pt x="346" y="651"/>
                  </a:cubicBezTo>
                  <a:cubicBezTo>
                    <a:pt x="342" y="656"/>
                    <a:pt x="342" y="656"/>
                    <a:pt x="342" y="656"/>
                  </a:cubicBezTo>
                  <a:cubicBezTo>
                    <a:pt x="340" y="659"/>
                    <a:pt x="340" y="659"/>
                    <a:pt x="340" y="659"/>
                  </a:cubicBezTo>
                  <a:cubicBezTo>
                    <a:pt x="334" y="662"/>
                    <a:pt x="334" y="662"/>
                    <a:pt x="334" y="662"/>
                  </a:cubicBezTo>
                  <a:cubicBezTo>
                    <a:pt x="329" y="664"/>
                    <a:pt x="329" y="664"/>
                    <a:pt x="329" y="664"/>
                  </a:cubicBezTo>
                  <a:cubicBezTo>
                    <a:pt x="326" y="664"/>
                    <a:pt x="326" y="664"/>
                    <a:pt x="326" y="664"/>
                  </a:cubicBezTo>
                  <a:cubicBezTo>
                    <a:pt x="325" y="663"/>
                    <a:pt x="325" y="663"/>
                    <a:pt x="325" y="663"/>
                  </a:cubicBezTo>
                  <a:cubicBezTo>
                    <a:pt x="323" y="663"/>
                    <a:pt x="323" y="663"/>
                    <a:pt x="323" y="663"/>
                  </a:cubicBezTo>
                  <a:cubicBezTo>
                    <a:pt x="323" y="661"/>
                    <a:pt x="323" y="661"/>
                    <a:pt x="323" y="661"/>
                  </a:cubicBezTo>
                  <a:cubicBezTo>
                    <a:pt x="323" y="659"/>
                    <a:pt x="323" y="659"/>
                    <a:pt x="323" y="659"/>
                  </a:cubicBezTo>
                  <a:cubicBezTo>
                    <a:pt x="323" y="654"/>
                    <a:pt x="323" y="654"/>
                    <a:pt x="323" y="654"/>
                  </a:cubicBezTo>
                  <a:cubicBezTo>
                    <a:pt x="323" y="653"/>
                    <a:pt x="323" y="653"/>
                    <a:pt x="323" y="653"/>
                  </a:cubicBezTo>
                  <a:cubicBezTo>
                    <a:pt x="322" y="651"/>
                    <a:pt x="322" y="651"/>
                    <a:pt x="322" y="651"/>
                  </a:cubicBezTo>
                  <a:cubicBezTo>
                    <a:pt x="321" y="651"/>
                    <a:pt x="321" y="651"/>
                    <a:pt x="321" y="651"/>
                  </a:cubicBezTo>
                  <a:cubicBezTo>
                    <a:pt x="319" y="649"/>
                    <a:pt x="319" y="649"/>
                    <a:pt x="319" y="649"/>
                  </a:cubicBezTo>
                  <a:cubicBezTo>
                    <a:pt x="308" y="647"/>
                    <a:pt x="308" y="647"/>
                    <a:pt x="308" y="647"/>
                  </a:cubicBezTo>
                  <a:cubicBezTo>
                    <a:pt x="307" y="647"/>
                    <a:pt x="307" y="647"/>
                    <a:pt x="307" y="647"/>
                  </a:cubicBezTo>
                  <a:cubicBezTo>
                    <a:pt x="305" y="648"/>
                    <a:pt x="305" y="648"/>
                    <a:pt x="305" y="648"/>
                  </a:cubicBezTo>
                  <a:cubicBezTo>
                    <a:pt x="303" y="650"/>
                    <a:pt x="303" y="650"/>
                    <a:pt x="303" y="650"/>
                  </a:cubicBezTo>
                  <a:cubicBezTo>
                    <a:pt x="302" y="651"/>
                    <a:pt x="302" y="651"/>
                    <a:pt x="302" y="651"/>
                  </a:cubicBezTo>
                  <a:cubicBezTo>
                    <a:pt x="301" y="653"/>
                    <a:pt x="301" y="653"/>
                    <a:pt x="301" y="653"/>
                  </a:cubicBezTo>
                  <a:cubicBezTo>
                    <a:pt x="301" y="655"/>
                    <a:pt x="301" y="655"/>
                    <a:pt x="301" y="655"/>
                  </a:cubicBezTo>
                  <a:cubicBezTo>
                    <a:pt x="303" y="696"/>
                    <a:pt x="303" y="696"/>
                    <a:pt x="303" y="696"/>
                  </a:cubicBezTo>
                  <a:cubicBezTo>
                    <a:pt x="304" y="699"/>
                    <a:pt x="304" y="699"/>
                    <a:pt x="304" y="699"/>
                  </a:cubicBezTo>
                  <a:cubicBezTo>
                    <a:pt x="305" y="703"/>
                    <a:pt x="305" y="703"/>
                    <a:pt x="305" y="703"/>
                  </a:cubicBezTo>
                  <a:cubicBezTo>
                    <a:pt x="308" y="711"/>
                    <a:pt x="308" y="711"/>
                    <a:pt x="308" y="711"/>
                  </a:cubicBezTo>
                  <a:cubicBezTo>
                    <a:pt x="310" y="714"/>
                    <a:pt x="310" y="714"/>
                    <a:pt x="310" y="714"/>
                  </a:cubicBezTo>
                  <a:cubicBezTo>
                    <a:pt x="311" y="719"/>
                    <a:pt x="311" y="719"/>
                    <a:pt x="311" y="719"/>
                  </a:cubicBezTo>
                  <a:cubicBezTo>
                    <a:pt x="312" y="724"/>
                    <a:pt x="312" y="724"/>
                    <a:pt x="312" y="724"/>
                  </a:cubicBezTo>
                  <a:cubicBezTo>
                    <a:pt x="311" y="728"/>
                    <a:pt x="311" y="728"/>
                    <a:pt x="311" y="728"/>
                  </a:cubicBezTo>
                  <a:cubicBezTo>
                    <a:pt x="310" y="734"/>
                    <a:pt x="310" y="734"/>
                    <a:pt x="310" y="734"/>
                  </a:cubicBezTo>
                  <a:cubicBezTo>
                    <a:pt x="308" y="739"/>
                    <a:pt x="308" y="739"/>
                    <a:pt x="308" y="739"/>
                  </a:cubicBezTo>
                  <a:cubicBezTo>
                    <a:pt x="303" y="764"/>
                    <a:pt x="303" y="764"/>
                    <a:pt x="303" y="764"/>
                  </a:cubicBezTo>
                  <a:cubicBezTo>
                    <a:pt x="303" y="769"/>
                    <a:pt x="303" y="769"/>
                    <a:pt x="303" y="769"/>
                  </a:cubicBezTo>
                  <a:cubicBezTo>
                    <a:pt x="304" y="773"/>
                    <a:pt x="304" y="773"/>
                    <a:pt x="304" y="773"/>
                  </a:cubicBezTo>
                  <a:cubicBezTo>
                    <a:pt x="310" y="784"/>
                    <a:pt x="310" y="784"/>
                    <a:pt x="310" y="784"/>
                  </a:cubicBezTo>
                  <a:cubicBezTo>
                    <a:pt x="311" y="784"/>
                    <a:pt x="311" y="784"/>
                    <a:pt x="311" y="784"/>
                  </a:cubicBezTo>
                  <a:cubicBezTo>
                    <a:pt x="312" y="784"/>
                    <a:pt x="312" y="784"/>
                    <a:pt x="312" y="784"/>
                  </a:cubicBezTo>
                  <a:cubicBezTo>
                    <a:pt x="313" y="783"/>
                    <a:pt x="313" y="783"/>
                    <a:pt x="313" y="783"/>
                  </a:cubicBezTo>
                  <a:cubicBezTo>
                    <a:pt x="313" y="782"/>
                    <a:pt x="313" y="782"/>
                    <a:pt x="313" y="782"/>
                  </a:cubicBezTo>
                  <a:cubicBezTo>
                    <a:pt x="315" y="781"/>
                    <a:pt x="315" y="781"/>
                    <a:pt x="315" y="781"/>
                  </a:cubicBezTo>
                  <a:cubicBezTo>
                    <a:pt x="316" y="782"/>
                    <a:pt x="316" y="782"/>
                    <a:pt x="316" y="782"/>
                  </a:cubicBezTo>
                  <a:cubicBezTo>
                    <a:pt x="318" y="783"/>
                    <a:pt x="318" y="783"/>
                    <a:pt x="318" y="783"/>
                  </a:cubicBezTo>
                  <a:cubicBezTo>
                    <a:pt x="318" y="784"/>
                    <a:pt x="318" y="784"/>
                    <a:pt x="318" y="784"/>
                  </a:cubicBezTo>
                  <a:cubicBezTo>
                    <a:pt x="319" y="790"/>
                    <a:pt x="319" y="790"/>
                    <a:pt x="319" y="790"/>
                  </a:cubicBezTo>
                  <a:cubicBezTo>
                    <a:pt x="320" y="796"/>
                    <a:pt x="320" y="796"/>
                    <a:pt x="320" y="796"/>
                  </a:cubicBezTo>
                  <a:cubicBezTo>
                    <a:pt x="322" y="799"/>
                    <a:pt x="322" y="799"/>
                    <a:pt x="322" y="799"/>
                  </a:cubicBezTo>
                  <a:cubicBezTo>
                    <a:pt x="323" y="800"/>
                    <a:pt x="323" y="800"/>
                    <a:pt x="323" y="800"/>
                  </a:cubicBezTo>
                  <a:cubicBezTo>
                    <a:pt x="326" y="800"/>
                    <a:pt x="326" y="800"/>
                    <a:pt x="326" y="800"/>
                  </a:cubicBezTo>
                  <a:cubicBezTo>
                    <a:pt x="327" y="799"/>
                    <a:pt x="327" y="799"/>
                    <a:pt x="327" y="799"/>
                  </a:cubicBezTo>
                  <a:cubicBezTo>
                    <a:pt x="328" y="798"/>
                    <a:pt x="328" y="798"/>
                    <a:pt x="328" y="798"/>
                  </a:cubicBezTo>
                  <a:cubicBezTo>
                    <a:pt x="331" y="796"/>
                    <a:pt x="331" y="796"/>
                    <a:pt x="331" y="796"/>
                  </a:cubicBezTo>
                  <a:cubicBezTo>
                    <a:pt x="331" y="801"/>
                    <a:pt x="331" y="801"/>
                    <a:pt x="331" y="801"/>
                  </a:cubicBezTo>
                  <a:cubicBezTo>
                    <a:pt x="332" y="809"/>
                    <a:pt x="332" y="809"/>
                    <a:pt x="332" y="809"/>
                  </a:cubicBezTo>
                  <a:cubicBezTo>
                    <a:pt x="331" y="819"/>
                    <a:pt x="331" y="819"/>
                    <a:pt x="331" y="819"/>
                  </a:cubicBezTo>
                  <a:cubicBezTo>
                    <a:pt x="332" y="820"/>
                    <a:pt x="332" y="820"/>
                    <a:pt x="332" y="820"/>
                  </a:cubicBezTo>
                  <a:cubicBezTo>
                    <a:pt x="334" y="823"/>
                    <a:pt x="334" y="823"/>
                    <a:pt x="334" y="823"/>
                  </a:cubicBezTo>
                  <a:cubicBezTo>
                    <a:pt x="334" y="827"/>
                    <a:pt x="334" y="827"/>
                    <a:pt x="334" y="827"/>
                  </a:cubicBezTo>
                  <a:cubicBezTo>
                    <a:pt x="336" y="846"/>
                    <a:pt x="336" y="846"/>
                    <a:pt x="336" y="846"/>
                  </a:cubicBezTo>
                  <a:cubicBezTo>
                    <a:pt x="339" y="861"/>
                    <a:pt x="339" y="861"/>
                    <a:pt x="339" y="861"/>
                  </a:cubicBezTo>
                  <a:cubicBezTo>
                    <a:pt x="339" y="870"/>
                    <a:pt x="339" y="870"/>
                    <a:pt x="339" y="870"/>
                  </a:cubicBezTo>
                  <a:cubicBezTo>
                    <a:pt x="339" y="875"/>
                    <a:pt x="339" y="875"/>
                    <a:pt x="339" y="875"/>
                  </a:cubicBezTo>
                  <a:cubicBezTo>
                    <a:pt x="332" y="899"/>
                    <a:pt x="332" y="899"/>
                    <a:pt x="332" y="899"/>
                  </a:cubicBezTo>
                  <a:cubicBezTo>
                    <a:pt x="332" y="905"/>
                    <a:pt x="332" y="905"/>
                    <a:pt x="332" y="905"/>
                  </a:cubicBezTo>
                  <a:cubicBezTo>
                    <a:pt x="333" y="908"/>
                    <a:pt x="333" y="908"/>
                    <a:pt x="333" y="908"/>
                  </a:cubicBezTo>
                  <a:cubicBezTo>
                    <a:pt x="350" y="916"/>
                    <a:pt x="350" y="916"/>
                    <a:pt x="350" y="916"/>
                  </a:cubicBezTo>
                  <a:cubicBezTo>
                    <a:pt x="352" y="917"/>
                    <a:pt x="352" y="917"/>
                    <a:pt x="352" y="917"/>
                  </a:cubicBezTo>
                  <a:cubicBezTo>
                    <a:pt x="358" y="922"/>
                    <a:pt x="358" y="922"/>
                    <a:pt x="358" y="922"/>
                  </a:cubicBezTo>
                  <a:cubicBezTo>
                    <a:pt x="359" y="923"/>
                    <a:pt x="359" y="923"/>
                    <a:pt x="359" y="923"/>
                  </a:cubicBezTo>
                  <a:cubicBezTo>
                    <a:pt x="361" y="923"/>
                    <a:pt x="361" y="923"/>
                    <a:pt x="361" y="923"/>
                  </a:cubicBezTo>
                  <a:cubicBezTo>
                    <a:pt x="366" y="923"/>
                    <a:pt x="366" y="923"/>
                    <a:pt x="366" y="923"/>
                  </a:cubicBezTo>
                  <a:cubicBezTo>
                    <a:pt x="380" y="922"/>
                    <a:pt x="380" y="922"/>
                    <a:pt x="380" y="922"/>
                  </a:cubicBezTo>
                  <a:cubicBezTo>
                    <a:pt x="383" y="922"/>
                    <a:pt x="383" y="922"/>
                    <a:pt x="383" y="922"/>
                  </a:cubicBezTo>
                  <a:cubicBezTo>
                    <a:pt x="385" y="923"/>
                    <a:pt x="385" y="923"/>
                    <a:pt x="385" y="923"/>
                  </a:cubicBezTo>
                  <a:cubicBezTo>
                    <a:pt x="388" y="924"/>
                    <a:pt x="388" y="924"/>
                    <a:pt x="388" y="924"/>
                  </a:cubicBezTo>
                  <a:cubicBezTo>
                    <a:pt x="389" y="925"/>
                    <a:pt x="389" y="925"/>
                    <a:pt x="389" y="925"/>
                  </a:cubicBezTo>
                  <a:cubicBezTo>
                    <a:pt x="394" y="930"/>
                    <a:pt x="394" y="930"/>
                    <a:pt x="394" y="930"/>
                  </a:cubicBezTo>
                  <a:cubicBezTo>
                    <a:pt x="395" y="932"/>
                    <a:pt x="395" y="932"/>
                    <a:pt x="395" y="932"/>
                  </a:cubicBezTo>
                  <a:cubicBezTo>
                    <a:pt x="397" y="933"/>
                    <a:pt x="397" y="933"/>
                    <a:pt x="397" y="933"/>
                  </a:cubicBezTo>
                  <a:cubicBezTo>
                    <a:pt x="398" y="934"/>
                    <a:pt x="398" y="934"/>
                    <a:pt x="398" y="934"/>
                  </a:cubicBezTo>
                  <a:cubicBezTo>
                    <a:pt x="401" y="934"/>
                    <a:pt x="401" y="934"/>
                    <a:pt x="401" y="934"/>
                  </a:cubicBezTo>
                  <a:cubicBezTo>
                    <a:pt x="404" y="934"/>
                    <a:pt x="404" y="934"/>
                    <a:pt x="404" y="934"/>
                  </a:cubicBezTo>
                  <a:cubicBezTo>
                    <a:pt x="407" y="933"/>
                    <a:pt x="407" y="933"/>
                    <a:pt x="407" y="933"/>
                  </a:cubicBezTo>
                  <a:cubicBezTo>
                    <a:pt x="410" y="931"/>
                    <a:pt x="410" y="931"/>
                    <a:pt x="410" y="931"/>
                  </a:cubicBezTo>
                  <a:cubicBezTo>
                    <a:pt x="411" y="930"/>
                    <a:pt x="411" y="930"/>
                    <a:pt x="411" y="930"/>
                  </a:cubicBezTo>
                  <a:cubicBezTo>
                    <a:pt x="412" y="929"/>
                    <a:pt x="412" y="929"/>
                    <a:pt x="412" y="929"/>
                  </a:cubicBezTo>
                  <a:cubicBezTo>
                    <a:pt x="414" y="928"/>
                    <a:pt x="414" y="928"/>
                    <a:pt x="414" y="928"/>
                  </a:cubicBezTo>
                  <a:cubicBezTo>
                    <a:pt x="416" y="928"/>
                    <a:pt x="416" y="928"/>
                    <a:pt x="416" y="928"/>
                  </a:cubicBezTo>
                  <a:cubicBezTo>
                    <a:pt x="420" y="928"/>
                    <a:pt x="420" y="928"/>
                    <a:pt x="420" y="928"/>
                  </a:cubicBezTo>
                  <a:cubicBezTo>
                    <a:pt x="428" y="929"/>
                    <a:pt x="428" y="929"/>
                    <a:pt x="428" y="929"/>
                  </a:cubicBezTo>
                  <a:cubicBezTo>
                    <a:pt x="429" y="929"/>
                    <a:pt x="429" y="929"/>
                    <a:pt x="429" y="929"/>
                  </a:cubicBezTo>
                  <a:cubicBezTo>
                    <a:pt x="430" y="929"/>
                    <a:pt x="430" y="929"/>
                    <a:pt x="430" y="929"/>
                  </a:cubicBezTo>
                  <a:cubicBezTo>
                    <a:pt x="431" y="930"/>
                    <a:pt x="431" y="930"/>
                    <a:pt x="431" y="930"/>
                  </a:cubicBezTo>
                  <a:cubicBezTo>
                    <a:pt x="432" y="936"/>
                    <a:pt x="432" y="936"/>
                    <a:pt x="432" y="936"/>
                  </a:cubicBezTo>
                  <a:cubicBezTo>
                    <a:pt x="433" y="941"/>
                    <a:pt x="433" y="941"/>
                    <a:pt x="433" y="941"/>
                  </a:cubicBezTo>
                  <a:cubicBezTo>
                    <a:pt x="432" y="946"/>
                    <a:pt x="432" y="946"/>
                    <a:pt x="432" y="946"/>
                  </a:cubicBezTo>
                  <a:cubicBezTo>
                    <a:pt x="428" y="963"/>
                    <a:pt x="428" y="963"/>
                    <a:pt x="428" y="963"/>
                  </a:cubicBezTo>
                  <a:cubicBezTo>
                    <a:pt x="427" y="967"/>
                    <a:pt x="427" y="967"/>
                    <a:pt x="427" y="967"/>
                  </a:cubicBezTo>
                  <a:cubicBezTo>
                    <a:pt x="428" y="970"/>
                    <a:pt x="428" y="970"/>
                    <a:pt x="428" y="970"/>
                  </a:cubicBezTo>
                  <a:cubicBezTo>
                    <a:pt x="429" y="972"/>
                    <a:pt x="429" y="972"/>
                    <a:pt x="429" y="972"/>
                  </a:cubicBezTo>
                  <a:cubicBezTo>
                    <a:pt x="430" y="973"/>
                    <a:pt x="430" y="973"/>
                    <a:pt x="430" y="973"/>
                  </a:cubicBezTo>
                  <a:cubicBezTo>
                    <a:pt x="436" y="978"/>
                    <a:pt x="436" y="978"/>
                    <a:pt x="436" y="978"/>
                  </a:cubicBezTo>
                  <a:cubicBezTo>
                    <a:pt x="438" y="981"/>
                    <a:pt x="438" y="981"/>
                    <a:pt x="438" y="981"/>
                  </a:cubicBezTo>
                  <a:cubicBezTo>
                    <a:pt x="437" y="983"/>
                    <a:pt x="437" y="983"/>
                    <a:pt x="437" y="983"/>
                  </a:cubicBezTo>
                  <a:cubicBezTo>
                    <a:pt x="436" y="985"/>
                    <a:pt x="436" y="985"/>
                    <a:pt x="436" y="985"/>
                  </a:cubicBezTo>
                  <a:cubicBezTo>
                    <a:pt x="430" y="990"/>
                    <a:pt x="430" y="990"/>
                    <a:pt x="430" y="990"/>
                  </a:cubicBezTo>
                  <a:cubicBezTo>
                    <a:pt x="427" y="993"/>
                    <a:pt x="427" y="993"/>
                    <a:pt x="427" y="993"/>
                  </a:cubicBezTo>
                  <a:cubicBezTo>
                    <a:pt x="420" y="996"/>
                    <a:pt x="420" y="996"/>
                    <a:pt x="420" y="996"/>
                  </a:cubicBezTo>
                  <a:cubicBezTo>
                    <a:pt x="416" y="997"/>
                    <a:pt x="416" y="997"/>
                    <a:pt x="416" y="997"/>
                  </a:cubicBezTo>
                  <a:cubicBezTo>
                    <a:pt x="413" y="1000"/>
                    <a:pt x="413" y="1000"/>
                    <a:pt x="413" y="1000"/>
                  </a:cubicBezTo>
                  <a:cubicBezTo>
                    <a:pt x="400" y="1011"/>
                    <a:pt x="400" y="1011"/>
                    <a:pt x="400" y="1011"/>
                  </a:cubicBezTo>
                  <a:cubicBezTo>
                    <a:pt x="397" y="1013"/>
                    <a:pt x="397" y="1013"/>
                    <a:pt x="397" y="1013"/>
                  </a:cubicBezTo>
                  <a:cubicBezTo>
                    <a:pt x="391" y="1014"/>
                    <a:pt x="391" y="1014"/>
                    <a:pt x="391" y="1014"/>
                  </a:cubicBezTo>
                  <a:cubicBezTo>
                    <a:pt x="390" y="1012"/>
                    <a:pt x="390" y="1012"/>
                    <a:pt x="390" y="1012"/>
                  </a:cubicBezTo>
                  <a:cubicBezTo>
                    <a:pt x="390" y="1011"/>
                    <a:pt x="390" y="1011"/>
                    <a:pt x="390" y="1011"/>
                  </a:cubicBezTo>
                  <a:cubicBezTo>
                    <a:pt x="390" y="1009"/>
                    <a:pt x="390" y="1009"/>
                    <a:pt x="390" y="1009"/>
                  </a:cubicBezTo>
                  <a:cubicBezTo>
                    <a:pt x="390" y="1005"/>
                    <a:pt x="390" y="1005"/>
                    <a:pt x="390" y="1005"/>
                  </a:cubicBezTo>
                  <a:cubicBezTo>
                    <a:pt x="390" y="1000"/>
                    <a:pt x="390" y="1000"/>
                    <a:pt x="390" y="1000"/>
                  </a:cubicBezTo>
                  <a:cubicBezTo>
                    <a:pt x="390" y="997"/>
                    <a:pt x="390" y="997"/>
                    <a:pt x="390" y="997"/>
                  </a:cubicBezTo>
                  <a:cubicBezTo>
                    <a:pt x="390" y="993"/>
                    <a:pt x="390" y="993"/>
                    <a:pt x="390" y="993"/>
                  </a:cubicBezTo>
                  <a:cubicBezTo>
                    <a:pt x="391" y="990"/>
                    <a:pt x="391" y="990"/>
                    <a:pt x="391" y="990"/>
                  </a:cubicBezTo>
                  <a:cubicBezTo>
                    <a:pt x="392" y="986"/>
                    <a:pt x="392" y="986"/>
                    <a:pt x="392" y="986"/>
                  </a:cubicBezTo>
                  <a:cubicBezTo>
                    <a:pt x="389" y="985"/>
                    <a:pt x="389" y="985"/>
                    <a:pt x="389" y="985"/>
                  </a:cubicBezTo>
                  <a:cubicBezTo>
                    <a:pt x="387" y="984"/>
                    <a:pt x="387" y="984"/>
                    <a:pt x="387" y="984"/>
                  </a:cubicBezTo>
                  <a:cubicBezTo>
                    <a:pt x="373" y="985"/>
                    <a:pt x="373" y="985"/>
                    <a:pt x="373" y="985"/>
                  </a:cubicBezTo>
                  <a:cubicBezTo>
                    <a:pt x="369" y="983"/>
                    <a:pt x="369" y="983"/>
                    <a:pt x="369" y="983"/>
                  </a:cubicBezTo>
                  <a:cubicBezTo>
                    <a:pt x="360" y="979"/>
                    <a:pt x="360" y="979"/>
                    <a:pt x="360" y="979"/>
                  </a:cubicBezTo>
                  <a:cubicBezTo>
                    <a:pt x="355" y="977"/>
                    <a:pt x="355" y="977"/>
                    <a:pt x="355" y="977"/>
                  </a:cubicBezTo>
                  <a:cubicBezTo>
                    <a:pt x="323" y="973"/>
                    <a:pt x="323" y="973"/>
                    <a:pt x="323" y="973"/>
                  </a:cubicBezTo>
                  <a:cubicBezTo>
                    <a:pt x="319" y="973"/>
                    <a:pt x="319" y="973"/>
                    <a:pt x="319" y="973"/>
                  </a:cubicBezTo>
                  <a:cubicBezTo>
                    <a:pt x="316" y="974"/>
                    <a:pt x="316" y="974"/>
                    <a:pt x="316" y="974"/>
                  </a:cubicBezTo>
                  <a:cubicBezTo>
                    <a:pt x="313" y="976"/>
                    <a:pt x="313" y="976"/>
                    <a:pt x="313" y="976"/>
                  </a:cubicBezTo>
                  <a:cubicBezTo>
                    <a:pt x="311" y="977"/>
                    <a:pt x="311" y="977"/>
                    <a:pt x="311" y="977"/>
                  </a:cubicBezTo>
                  <a:cubicBezTo>
                    <a:pt x="309" y="979"/>
                    <a:pt x="309" y="979"/>
                    <a:pt x="309" y="979"/>
                  </a:cubicBezTo>
                  <a:cubicBezTo>
                    <a:pt x="308" y="980"/>
                    <a:pt x="308" y="980"/>
                    <a:pt x="308" y="980"/>
                  </a:cubicBezTo>
                  <a:cubicBezTo>
                    <a:pt x="306" y="983"/>
                    <a:pt x="306" y="983"/>
                    <a:pt x="306" y="983"/>
                  </a:cubicBezTo>
                  <a:cubicBezTo>
                    <a:pt x="302" y="992"/>
                    <a:pt x="302" y="992"/>
                    <a:pt x="302" y="992"/>
                  </a:cubicBezTo>
                  <a:cubicBezTo>
                    <a:pt x="300" y="995"/>
                    <a:pt x="300" y="995"/>
                    <a:pt x="300" y="995"/>
                  </a:cubicBezTo>
                  <a:cubicBezTo>
                    <a:pt x="297" y="996"/>
                    <a:pt x="297" y="996"/>
                    <a:pt x="297" y="996"/>
                  </a:cubicBezTo>
                  <a:cubicBezTo>
                    <a:pt x="295" y="996"/>
                    <a:pt x="295" y="996"/>
                    <a:pt x="295" y="996"/>
                  </a:cubicBezTo>
                  <a:cubicBezTo>
                    <a:pt x="292" y="992"/>
                    <a:pt x="292" y="992"/>
                    <a:pt x="292" y="992"/>
                  </a:cubicBezTo>
                  <a:cubicBezTo>
                    <a:pt x="269" y="949"/>
                    <a:pt x="269" y="949"/>
                    <a:pt x="269" y="949"/>
                  </a:cubicBezTo>
                  <a:cubicBezTo>
                    <a:pt x="265" y="944"/>
                    <a:pt x="265" y="944"/>
                    <a:pt x="265" y="944"/>
                  </a:cubicBezTo>
                  <a:cubicBezTo>
                    <a:pt x="263" y="942"/>
                    <a:pt x="263" y="942"/>
                    <a:pt x="263" y="942"/>
                  </a:cubicBezTo>
                  <a:cubicBezTo>
                    <a:pt x="261" y="941"/>
                    <a:pt x="261" y="941"/>
                    <a:pt x="261" y="941"/>
                  </a:cubicBezTo>
                  <a:cubicBezTo>
                    <a:pt x="253" y="943"/>
                    <a:pt x="253" y="943"/>
                    <a:pt x="253" y="943"/>
                  </a:cubicBezTo>
                  <a:cubicBezTo>
                    <a:pt x="249" y="943"/>
                    <a:pt x="249" y="943"/>
                    <a:pt x="249" y="943"/>
                  </a:cubicBezTo>
                  <a:cubicBezTo>
                    <a:pt x="247" y="942"/>
                    <a:pt x="247" y="942"/>
                    <a:pt x="247" y="942"/>
                  </a:cubicBezTo>
                  <a:cubicBezTo>
                    <a:pt x="246" y="941"/>
                    <a:pt x="246" y="941"/>
                    <a:pt x="246" y="941"/>
                  </a:cubicBezTo>
                  <a:cubicBezTo>
                    <a:pt x="245" y="939"/>
                    <a:pt x="245" y="939"/>
                    <a:pt x="245" y="939"/>
                  </a:cubicBezTo>
                  <a:cubicBezTo>
                    <a:pt x="244" y="938"/>
                    <a:pt x="244" y="938"/>
                    <a:pt x="244" y="938"/>
                  </a:cubicBezTo>
                  <a:cubicBezTo>
                    <a:pt x="244" y="936"/>
                    <a:pt x="244" y="936"/>
                    <a:pt x="244" y="936"/>
                  </a:cubicBezTo>
                  <a:cubicBezTo>
                    <a:pt x="243" y="934"/>
                    <a:pt x="243" y="934"/>
                    <a:pt x="243" y="934"/>
                  </a:cubicBezTo>
                  <a:cubicBezTo>
                    <a:pt x="241" y="932"/>
                    <a:pt x="241" y="932"/>
                    <a:pt x="241" y="932"/>
                  </a:cubicBezTo>
                  <a:cubicBezTo>
                    <a:pt x="238" y="930"/>
                    <a:pt x="238" y="930"/>
                    <a:pt x="238" y="930"/>
                  </a:cubicBezTo>
                  <a:cubicBezTo>
                    <a:pt x="234" y="927"/>
                    <a:pt x="234" y="927"/>
                    <a:pt x="234" y="927"/>
                  </a:cubicBezTo>
                  <a:cubicBezTo>
                    <a:pt x="222" y="917"/>
                    <a:pt x="222" y="917"/>
                    <a:pt x="222" y="917"/>
                  </a:cubicBezTo>
                  <a:cubicBezTo>
                    <a:pt x="221" y="915"/>
                    <a:pt x="221" y="915"/>
                    <a:pt x="221" y="915"/>
                  </a:cubicBezTo>
                  <a:cubicBezTo>
                    <a:pt x="219" y="915"/>
                    <a:pt x="219" y="915"/>
                    <a:pt x="219" y="915"/>
                  </a:cubicBezTo>
                  <a:cubicBezTo>
                    <a:pt x="217" y="915"/>
                    <a:pt x="217" y="915"/>
                    <a:pt x="217" y="915"/>
                  </a:cubicBezTo>
                  <a:cubicBezTo>
                    <a:pt x="215" y="914"/>
                    <a:pt x="215" y="914"/>
                    <a:pt x="215" y="914"/>
                  </a:cubicBezTo>
                  <a:cubicBezTo>
                    <a:pt x="214" y="915"/>
                    <a:pt x="214" y="915"/>
                    <a:pt x="214" y="915"/>
                  </a:cubicBezTo>
                  <a:cubicBezTo>
                    <a:pt x="212" y="916"/>
                    <a:pt x="212" y="916"/>
                    <a:pt x="212" y="916"/>
                  </a:cubicBezTo>
                  <a:cubicBezTo>
                    <a:pt x="211" y="919"/>
                    <a:pt x="211" y="919"/>
                    <a:pt x="211" y="919"/>
                  </a:cubicBezTo>
                  <a:cubicBezTo>
                    <a:pt x="209" y="920"/>
                    <a:pt x="209" y="920"/>
                    <a:pt x="209" y="920"/>
                  </a:cubicBezTo>
                  <a:cubicBezTo>
                    <a:pt x="207" y="927"/>
                    <a:pt x="207" y="927"/>
                    <a:pt x="207" y="927"/>
                  </a:cubicBezTo>
                  <a:cubicBezTo>
                    <a:pt x="206" y="929"/>
                    <a:pt x="206" y="929"/>
                    <a:pt x="206" y="929"/>
                  </a:cubicBezTo>
                  <a:cubicBezTo>
                    <a:pt x="204" y="930"/>
                    <a:pt x="204" y="930"/>
                    <a:pt x="204" y="930"/>
                  </a:cubicBezTo>
                  <a:cubicBezTo>
                    <a:pt x="201" y="931"/>
                    <a:pt x="201" y="931"/>
                    <a:pt x="201" y="931"/>
                  </a:cubicBezTo>
                  <a:cubicBezTo>
                    <a:pt x="198" y="931"/>
                    <a:pt x="198" y="931"/>
                    <a:pt x="198" y="931"/>
                  </a:cubicBezTo>
                  <a:cubicBezTo>
                    <a:pt x="196" y="930"/>
                    <a:pt x="196" y="930"/>
                    <a:pt x="196" y="930"/>
                  </a:cubicBezTo>
                  <a:cubicBezTo>
                    <a:pt x="195" y="928"/>
                    <a:pt x="195" y="928"/>
                    <a:pt x="195" y="928"/>
                  </a:cubicBezTo>
                  <a:cubicBezTo>
                    <a:pt x="195" y="926"/>
                    <a:pt x="195" y="926"/>
                    <a:pt x="195" y="926"/>
                  </a:cubicBezTo>
                  <a:cubicBezTo>
                    <a:pt x="195" y="923"/>
                    <a:pt x="195" y="923"/>
                    <a:pt x="195" y="923"/>
                  </a:cubicBezTo>
                  <a:cubicBezTo>
                    <a:pt x="193" y="920"/>
                    <a:pt x="193" y="920"/>
                    <a:pt x="193" y="920"/>
                  </a:cubicBezTo>
                  <a:cubicBezTo>
                    <a:pt x="176" y="902"/>
                    <a:pt x="176" y="902"/>
                    <a:pt x="176" y="902"/>
                  </a:cubicBezTo>
                  <a:cubicBezTo>
                    <a:pt x="173" y="899"/>
                    <a:pt x="173" y="899"/>
                    <a:pt x="173" y="899"/>
                  </a:cubicBezTo>
                  <a:cubicBezTo>
                    <a:pt x="170" y="899"/>
                    <a:pt x="170" y="899"/>
                    <a:pt x="170" y="899"/>
                  </a:cubicBezTo>
                  <a:cubicBezTo>
                    <a:pt x="168" y="899"/>
                    <a:pt x="168" y="899"/>
                    <a:pt x="168" y="899"/>
                  </a:cubicBezTo>
                  <a:cubicBezTo>
                    <a:pt x="165" y="902"/>
                    <a:pt x="165" y="902"/>
                    <a:pt x="165" y="902"/>
                  </a:cubicBezTo>
                  <a:cubicBezTo>
                    <a:pt x="154" y="915"/>
                    <a:pt x="154" y="915"/>
                    <a:pt x="154" y="915"/>
                  </a:cubicBezTo>
                  <a:cubicBezTo>
                    <a:pt x="148" y="919"/>
                    <a:pt x="148" y="919"/>
                    <a:pt x="148" y="919"/>
                  </a:cubicBezTo>
                  <a:cubicBezTo>
                    <a:pt x="144" y="920"/>
                    <a:pt x="144" y="920"/>
                    <a:pt x="144" y="920"/>
                  </a:cubicBezTo>
                  <a:cubicBezTo>
                    <a:pt x="142" y="924"/>
                    <a:pt x="142" y="924"/>
                    <a:pt x="142" y="924"/>
                  </a:cubicBezTo>
                  <a:cubicBezTo>
                    <a:pt x="128" y="950"/>
                    <a:pt x="128" y="950"/>
                    <a:pt x="128" y="950"/>
                  </a:cubicBezTo>
                  <a:cubicBezTo>
                    <a:pt x="127" y="953"/>
                    <a:pt x="127" y="953"/>
                    <a:pt x="127" y="953"/>
                  </a:cubicBezTo>
                  <a:cubicBezTo>
                    <a:pt x="126" y="957"/>
                    <a:pt x="126" y="957"/>
                    <a:pt x="126" y="957"/>
                  </a:cubicBezTo>
                  <a:cubicBezTo>
                    <a:pt x="126" y="961"/>
                    <a:pt x="126" y="961"/>
                    <a:pt x="126" y="961"/>
                  </a:cubicBezTo>
                  <a:cubicBezTo>
                    <a:pt x="128" y="965"/>
                    <a:pt x="128" y="965"/>
                    <a:pt x="128" y="965"/>
                  </a:cubicBezTo>
                  <a:cubicBezTo>
                    <a:pt x="130" y="968"/>
                    <a:pt x="130" y="968"/>
                    <a:pt x="130" y="968"/>
                  </a:cubicBezTo>
                  <a:cubicBezTo>
                    <a:pt x="133" y="972"/>
                    <a:pt x="133" y="972"/>
                    <a:pt x="133" y="972"/>
                  </a:cubicBezTo>
                  <a:cubicBezTo>
                    <a:pt x="138" y="975"/>
                    <a:pt x="138" y="975"/>
                    <a:pt x="138" y="975"/>
                  </a:cubicBezTo>
                  <a:cubicBezTo>
                    <a:pt x="167" y="990"/>
                    <a:pt x="167" y="990"/>
                    <a:pt x="167" y="990"/>
                  </a:cubicBezTo>
                  <a:cubicBezTo>
                    <a:pt x="170" y="993"/>
                    <a:pt x="170" y="993"/>
                    <a:pt x="170" y="993"/>
                  </a:cubicBezTo>
                  <a:cubicBezTo>
                    <a:pt x="172" y="997"/>
                    <a:pt x="172" y="997"/>
                    <a:pt x="172" y="997"/>
                  </a:cubicBezTo>
                  <a:cubicBezTo>
                    <a:pt x="176" y="1007"/>
                    <a:pt x="176" y="1007"/>
                    <a:pt x="176" y="1007"/>
                  </a:cubicBezTo>
                  <a:cubicBezTo>
                    <a:pt x="178" y="1009"/>
                    <a:pt x="178" y="1009"/>
                    <a:pt x="178" y="1009"/>
                  </a:cubicBezTo>
                  <a:cubicBezTo>
                    <a:pt x="181" y="1011"/>
                    <a:pt x="181" y="1011"/>
                    <a:pt x="181" y="1011"/>
                  </a:cubicBezTo>
                  <a:cubicBezTo>
                    <a:pt x="184" y="1012"/>
                    <a:pt x="184" y="1012"/>
                    <a:pt x="184" y="1012"/>
                  </a:cubicBezTo>
                  <a:cubicBezTo>
                    <a:pt x="196" y="1012"/>
                    <a:pt x="196" y="1012"/>
                    <a:pt x="196" y="1012"/>
                  </a:cubicBezTo>
                  <a:cubicBezTo>
                    <a:pt x="199" y="1014"/>
                    <a:pt x="199" y="1014"/>
                    <a:pt x="199" y="1014"/>
                  </a:cubicBezTo>
                  <a:cubicBezTo>
                    <a:pt x="202" y="1015"/>
                    <a:pt x="202" y="1015"/>
                    <a:pt x="202" y="1015"/>
                  </a:cubicBezTo>
                  <a:cubicBezTo>
                    <a:pt x="205" y="1019"/>
                    <a:pt x="205" y="1019"/>
                    <a:pt x="205" y="1019"/>
                  </a:cubicBezTo>
                  <a:cubicBezTo>
                    <a:pt x="205" y="1022"/>
                    <a:pt x="205" y="1022"/>
                    <a:pt x="205" y="1022"/>
                  </a:cubicBezTo>
                  <a:cubicBezTo>
                    <a:pt x="202" y="1037"/>
                    <a:pt x="202" y="1037"/>
                    <a:pt x="202" y="1037"/>
                  </a:cubicBezTo>
                  <a:cubicBezTo>
                    <a:pt x="202" y="1045"/>
                    <a:pt x="202" y="1045"/>
                    <a:pt x="202" y="1045"/>
                  </a:cubicBezTo>
                  <a:cubicBezTo>
                    <a:pt x="204" y="1051"/>
                    <a:pt x="204" y="1051"/>
                    <a:pt x="204" y="1051"/>
                  </a:cubicBezTo>
                  <a:cubicBezTo>
                    <a:pt x="206" y="1060"/>
                    <a:pt x="206" y="1060"/>
                    <a:pt x="206" y="1060"/>
                  </a:cubicBezTo>
                  <a:cubicBezTo>
                    <a:pt x="207" y="1065"/>
                    <a:pt x="207" y="1065"/>
                    <a:pt x="207" y="1065"/>
                  </a:cubicBezTo>
                  <a:cubicBezTo>
                    <a:pt x="207" y="1070"/>
                    <a:pt x="207" y="1070"/>
                    <a:pt x="207" y="1070"/>
                  </a:cubicBezTo>
                  <a:cubicBezTo>
                    <a:pt x="205" y="1081"/>
                    <a:pt x="205" y="1081"/>
                    <a:pt x="205" y="1081"/>
                  </a:cubicBezTo>
                  <a:cubicBezTo>
                    <a:pt x="205" y="1108"/>
                    <a:pt x="205" y="1108"/>
                    <a:pt x="205" y="1108"/>
                  </a:cubicBezTo>
                  <a:cubicBezTo>
                    <a:pt x="205" y="1112"/>
                    <a:pt x="205" y="1112"/>
                    <a:pt x="205" y="1112"/>
                  </a:cubicBezTo>
                  <a:cubicBezTo>
                    <a:pt x="208" y="1114"/>
                    <a:pt x="208" y="1114"/>
                    <a:pt x="208" y="1114"/>
                  </a:cubicBezTo>
                  <a:cubicBezTo>
                    <a:pt x="218" y="1115"/>
                    <a:pt x="218" y="1115"/>
                    <a:pt x="218" y="1115"/>
                  </a:cubicBezTo>
                  <a:cubicBezTo>
                    <a:pt x="220" y="1116"/>
                    <a:pt x="220" y="1116"/>
                    <a:pt x="220" y="1116"/>
                  </a:cubicBezTo>
                  <a:cubicBezTo>
                    <a:pt x="223" y="1118"/>
                    <a:pt x="223" y="1118"/>
                    <a:pt x="223" y="1118"/>
                  </a:cubicBezTo>
                  <a:cubicBezTo>
                    <a:pt x="225" y="1120"/>
                    <a:pt x="225" y="1120"/>
                    <a:pt x="225" y="1120"/>
                  </a:cubicBezTo>
                  <a:cubicBezTo>
                    <a:pt x="230" y="1133"/>
                    <a:pt x="230" y="1133"/>
                    <a:pt x="230" y="1133"/>
                  </a:cubicBezTo>
                  <a:cubicBezTo>
                    <a:pt x="232" y="1135"/>
                    <a:pt x="232" y="1135"/>
                    <a:pt x="232" y="1135"/>
                  </a:cubicBezTo>
                  <a:cubicBezTo>
                    <a:pt x="233" y="1136"/>
                    <a:pt x="233" y="1136"/>
                    <a:pt x="233" y="1136"/>
                  </a:cubicBezTo>
                  <a:cubicBezTo>
                    <a:pt x="236" y="1137"/>
                    <a:pt x="236" y="1137"/>
                    <a:pt x="236" y="1137"/>
                  </a:cubicBezTo>
                  <a:cubicBezTo>
                    <a:pt x="245" y="1139"/>
                    <a:pt x="245" y="1139"/>
                    <a:pt x="245" y="1139"/>
                  </a:cubicBezTo>
                  <a:cubicBezTo>
                    <a:pt x="248" y="1140"/>
                    <a:pt x="248" y="1140"/>
                    <a:pt x="248" y="1140"/>
                  </a:cubicBezTo>
                  <a:cubicBezTo>
                    <a:pt x="251" y="1142"/>
                    <a:pt x="251" y="1142"/>
                    <a:pt x="251" y="1142"/>
                  </a:cubicBezTo>
                  <a:cubicBezTo>
                    <a:pt x="254" y="1147"/>
                    <a:pt x="254" y="1147"/>
                    <a:pt x="254" y="1147"/>
                  </a:cubicBezTo>
                  <a:cubicBezTo>
                    <a:pt x="254" y="1150"/>
                    <a:pt x="254" y="1150"/>
                    <a:pt x="254" y="1150"/>
                  </a:cubicBezTo>
                  <a:cubicBezTo>
                    <a:pt x="254" y="1153"/>
                    <a:pt x="254" y="1153"/>
                    <a:pt x="254" y="1153"/>
                  </a:cubicBezTo>
                  <a:cubicBezTo>
                    <a:pt x="252" y="1156"/>
                    <a:pt x="252" y="1156"/>
                    <a:pt x="252" y="1156"/>
                  </a:cubicBezTo>
                  <a:cubicBezTo>
                    <a:pt x="247" y="1159"/>
                    <a:pt x="247" y="1159"/>
                    <a:pt x="247" y="1159"/>
                  </a:cubicBezTo>
                  <a:cubicBezTo>
                    <a:pt x="244" y="1162"/>
                    <a:pt x="244" y="1162"/>
                    <a:pt x="244" y="1162"/>
                  </a:cubicBezTo>
                  <a:cubicBezTo>
                    <a:pt x="243" y="1164"/>
                    <a:pt x="243" y="1164"/>
                    <a:pt x="243" y="1164"/>
                  </a:cubicBezTo>
                  <a:cubicBezTo>
                    <a:pt x="243" y="1167"/>
                    <a:pt x="243" y="1167"/>
                    <a:pt x="243" y="1167"/>
                  </a:cubicBezTo>
                  <a:cubicBezTo>
                    <a:pt x="245" y="1169"/>
                    <a:pt x="245" y="1169"/>
                    <a:pt x="245" y="1169"/>
                  </a:cubicBezTo>
                  <a:cubicBezTo>
                    <a:pt x="251" y="1172"/>
                    <a:pt x="251" y="1172"/>
                    <a:pt x="251" y="1172"/>
                  </a:cubicBezTo>
                  <a:cubicBezTo>
                    <a:pt x="254" y="1174"/>
                    <a:pt x="254" y="1174"/>
                    <a:pt x="254" y="1174"/>
                  </a:cubicBezTo>
                  <a:cubicBezTo>
                    <a:pt x="249" y="1183"/>
                    <a:pt x="249" y="1183"/>
                    <a:pt x="249" y="1183"/>
                  </a:cubicBezTo>
                  <a:cubicBezTo>
                    <a:pt x="248" y="1188"/>
                    <a:pt x="248" y="1188"/>
                    <a:pt x="248" y="1188"/>
                  </a:cubicBezTo>
                  <a:cubicBezTo>
                    <a:pt x="247" y="1193"/>
                    <a:pt x="247" y="1193"/>
                    <a:pt x="247" y="1193"/>
                  </a:cubicBezTo>
                  <a:cubicBezTo>
                    <a:pt x="248" y="1200"/>
                    <a:pt x="248" y="1200"/>
                    <a:pt x="248" y="1200"/>
                  </a:cubicBezTo>
                  <a:cubicBezTo>
                    <a:pt x="248" y="1204"/>
                    <a:pt x="248" y="1204"/>
                    <a:pt x="248" y="1204"/>
                  </a:cubicBezTo>
                  <a:cubicBezTo>
                    <a:pt x="250" y="1208"/>
                    <a:pt x="250" y="1208"/>
                    <a:pt x="250" y="1208"/>
                  </a:cubicBezTo>
                  <a:cubicBezTo>
                    <a:pt x="255" y="1216"/>
                    <a:pt x="255" y="1216"/>
                    <a:pt x="255" y="1216"/>
                  </a:cubicBezTo>
                  <a:cubicBezTo>
                    <a:pt x="256" y="1221"/>
                    <a:pt x="256" y="1221"/>
                    <a:pt x="256" y="1221"/>
                  </a:cubicBezTo>
                  <a:cubicBezTo>
                    <a:pt x="256" y="1225"/>
                    <a:pt x="256" y="1225"/>
                    <a:pt x="256" y="1225"/>
                  </a:cubicBezTo>
                  <a:cubicBezTo>
                    <a:pt x="254" y="1233"/>
                    <a:pt x="254" y="1233"/>
                    <a:pt x="254" y="1233"/>
                  </a:cubicBezTo>
                  <a:cubicBezTo>
                    <a:pt x="253" y="1236"/>
                    <a:pt x="253" y="1236"/>
                    <a:pt x="253" y="1236"/>
                  </a:cubicBezTo>
                  <a:cubicBezTo>
                    <a:pt x="255" y="1239"/>
                    <a:pt x="255" y="1239"/>
                    <a:pt x="255" y="1239"/>
                  </a:cubicBezTo>
                  <a:cubicBezTo>
                    <a:pt x="263" y="1244"/>
                    <a:pt x="263" y="1244"/>
                    <a:pt x="263" y="1244"/>
                  </a:cubicBezTo>
                  <a:cubicBezTo>
                    <a:pt x="266" y="1247"/>
                    <a:pt x="266" y="1247"/>
                    <a:pt x="266" y="1247"/>
                  </a:cubicBezTo>
                  <a:cubicBezTo>
                    <a:pt x="267" y="1250"/>
                    <a:pt x="267" y="1250"/>
                    <a:pt x="267" y="1250"/>
                  </a:cubicBezTo>
                  <a:cubicBezTo>
                    <a:pt x="268" y="1259"/>
                    <a:pt x="268" y="1259"/>
                    <a:pt x="268" y="1259"/>
                  </a:cubicBezTo>
                  <a:cubicBezTo>
                    <a:pt x="270" y="1263"/>
                    <a:pt x="270" y="1263"/>
                    <a:pt x="270" y="1263"/>
                  </a:cubicBezTo>
                  <a:cubicBezTo>
                    <a:pt x="275" y="1271"/>
                    <a:pt x="275" y="1271"/>
                    <a:pt x="275" y="1271"/>
                  </a:cubicBezTo>
                  <a:cubicBezTo>
                    <a:pt x="277" y="1275"/>
                    <a:pt x="277" y="1275"/>
                    <a:pt x="277" y="1275"/>
                  </a:cubicBezTo>
                  <a:cubicBezTo>
                    <a:pt x="277" y="1278"/>
                    <a:pt x="277" y="1278"/>
                    <a:pt x="277" y="1278"/>
                  </a:cubicBezTo>
                  <a:cubicBezTo>
                    <a:pt x="277" y="1281"/>
                    <a:pt x="277" y="1281"/>
                    <a:pt x="277" y="1281"/>
                  </a:cubicBezTo>
                  <a:cubicBezTo>
                    <a:pt x="278" y="1303"/>
                    <a:pt x="278" y="1303"/>
                    <a:pt x="278" y="1303"/>
                  </a:cubicBezTo>
                  <a:cubicBezTo>
                    <a:pt x="277" y="1308"/>
                    <a:pt x="277" y="1308"/>
                    <a:pt x="277" y="1308"/>
                  </a:cubicBezTo>
                  <a:cubicBezTo>
                    <a:pt x="276" y="1310"/>
                    <a:pt x="276" y="1310"/>
                    <a:pt x="276" y="1310"/>
                  </a:cubicBezTo>
                  <a:cubicBezTo>
                    <a:pt x="274" y="1311"/>
                    <a:pt x="274" y="1311"/>
                    <a:pt x="274" y="1311"/>
                  </a:cubicBezTo>
                  <a:cubicBezTo>
                    <a:pt x="265" y="1315"/>
                    <a:pt x="265" y="1315"/>
                    <a:pt x="265" y="1315"/>
                  </a:cubicBezTo>
                  <a:cubicBezTo>
                    <a:pt x="264" y="1317"/>
                    <a:pt x="264" y="1317"/>
                    <a:pt x="264" y="1317"/>
                  </a:cubicBezTo>
                  <a:cubicBezTo>
                    <a:pt x="263" y="1318"/>
                    <a:pt x="263" y="1318"/>
                    <a:pt x="263" y="1318"/>
                  </a:cubicBezTo>
                  <a:cubicBezTo>
                    <a:pt x="262" y="1320"/>
                    <a:pt x="262" y="1320"/>
                    <a:pt x="262" y="1320"/>
                  </a:cubicBezTo>
                  <a:cubicBezTo>
                    <a:pt x="261" y="1321"/>
                    <a:pt x="261" y="1321"/>
                    <a:pt x="261" y="1321"/>
                  </a:cubicBezTo>
                  <a:cubicBezTo>
                    <a:pt x="259" y="1323"/>
                    <a:pt x="259" y="1323"/>
                    <a:pt x="259" y="1323"/>
                  </a:cubicBezTo>
                  <a:cubicBezTo>
                    <a:pt x="258" y="1325"/>
                    <a:pt x="258" y="1325"/>
                    <a:pt x="258" y="1325"/>
                  </a:cubicBezTo>
                  <a:cubicBezTo>
                    <a:pt x="257" y="1328"/>
                    <a:pt x="257" y="1328"/>
                    <a:pt x="257" y="1328"/>
                  </a:cubicBezTo>
                  <a:cubicBezTo>
                    <a:pt x="257" y="1338"/>
                    <a:pt x="257" y="1338"/>
                    <a:pt x="257" y="1338"/>
                  </a:cubicBezTo>
                  <a:cubicBezTo>
                    <a:pt x="255" y="1355"/>
                    <a:pt x="255" y="1355"/>
                    <a:pt x="255" y="1355"/>
                  </a:cubicBezTo>
                  <a:cubicBezTo>
                    <a:pt x="254" y="1357"/>
                    <a:pt x="254" y="1357"/>
                    <a:pt x="254" y="1357"/>
                  </a:cubicBezTo>
                  <a:cubicBezTo>
                    <a:pt x="253" y="1358"/>
                    <a:pt x="253" y="1358"/>
                    <a:pt x="253" y="1358"/>
                  </a:cubicBezTo>
                  <a:cubicBezTo>
                    <a:pt x="250" y="1364"/>
                    <a:pt x="250" y="1364"/>
                    <a:pt x="250" y="1364"/>
                  </a:cubicBezTo>
                  <a:cubicBezTo>
                    <a:pt x="249" y="1371"/>
                    <a:pt x="249" y="1371"/>
                    <a:pt x="249" y="1371"/>
                  </a:cubicBezTo>
                  <a:cubicBezTo>
                    <a:pt x="246" y="1370"/>
                    <a:pt x="246" y="1370"/>
                    <a:pt x="246" y="1370"/>
                  </a:cubicBezTo>
                  <a:cubicBezTo>
                    <a:pt x="243" y="1368"/>
                    <a:pt x="243" y="1368"/>
                    <a:pt x="243" y="1368"/>
                  </a:cubicBezTo>
                  <a:cubicBezTo>
                    <a:pt x="238" y="1364"/>
                    <a:pt x="238" y="1364"/>
                    <a:pt x="238" y="1364"/>
                  </a:cubicBezTo>
                  <a:cubicBezTo>
                    <a:pt x="236" y="1363"/>
                    <a:pt x="236" y="1363"/>
                    <a:pt x="236" y="1363"/>
                  </a:cubicBezTo>
                  <a:cubicBezTo>
                    <a:pt x="236" y="1363"/>
                    <a:pt x="236" y="1363"/>
                    <a:pt x="236" y="1363"/>
                  </a:cubicBezTo>
                  <a:cubicBezTo>
                    <a:pt x="234" y="1364"/>
                    <a:pt x="234" y="1364"/>
                    <a:pt x="234" y="1364"/>
                  </a:cubicBezTo>
                  <a:cubicBezTo>
                    <a:pt x="233" y="1366"/>
                    <a:pt x="233" y="1366"/>
                    <a:pt x="233" y="1366"/>
                  </a:cubicBezTo>
                  <a:cubicBezTo>
                    <a:pt x="228" y="1377"/>
                    <a:pt x="228" y="1377"/>
                    <a:pt x="228" y="1377"/>
                  </a:cubicBezTo>
                  <a:cubicBezTo>
                    <a:pt x="226" y="1381"/>
                    <a:pt x="226" y="1381"/>
                    <a:pt x="226" y="1381"/>
                  </a:cubicBezTo>
                  <a:cubicBezTo>
                    <a:pt x="222" y="1384"/>
                    <a:pt x="222" y="1384"/>
                    <a:pt x="222" y="1384"/>
                  </a:cubicBezTo>
                  <a:cubicBezTo>
                    <a:pt x="217" y="1386"/>
                    <a:pt x="217" y="1386"/>
                    <a:pt x="217" y="1386"/>
                  </a:cubicBezTo>
                  <a:cubicBezTo>
                    <a:pt x="204" y="1387"/>
                    <a:pt x="204" y="1387"/>
                    <a:pt x="204" y="1387"/>
                  </a:cubicBezTo>
                  <a:cubicBezTo>
                    <a:pt x="202" y="1387"/>
                    <a:pt x="202" y="1387"/>
                    <a:pt x="202" y="1387"/>
                  </a:cubicBezTo>
                  <a:cubicBezTo>
                    <a:pt x="198" y="1389"/>
                    <a:pt x="198" y="1389"/>
                    <a:pt x="198" y="1389"/>
                  </a:cubicBezTo>
                  <a:cubicBezTo>
                    <a:pt x="195" y="1391"/>
                    <a:pt x="195" y="1391"/>
                    <a:pt x="195" y="1391"/>
                  </a:cubicBezTo>
                  <a:cubicBezTo>
                    <a:pt x="192" y="1394"/>
                    <a:pt x="192" y="1394"/>
                    <a:pt x="192" y="1394"/>
                  </a:cubicBezTo>
                  <a:cubicBezTo>
                    <a:pt x="189" y="1398"/>
                    <a:pt x="189" y="1398"/>
                    <a:pt x="189" y="1398"/>
                  </a:cubicBezTo>
                  <a:cubicBezTo>
                    <a:pt x="184" y="1404"/>
                    <a:pt x="184" y="1404"/>
                    <a:pt x="184" y="1404"/>
                  </a:cubicBezTo>
                  <a:cubicBezTo>
                    <a:pt x="182" y="1407"/>
                    <a:pt x="182" y="1407"/>
                    <a:pt x="182" y="1407"/>
                  </a:cubicBezTo>
                  <a:cubicBezTo>
                    <a:pt x="179" y="1409"/>
                    <a:pt x="179" y="1409"/>
                    <a:pt x="179" y="1409"/>
                  </a:cubicBezTo>
                  <a:cubicBezTo>
                    <a:pt x="176" y="1410"/>
                    <a:pt x="176" y="1410"/>
                    <a:pt x="176" y="1410"/>
                  </a:cubicBezTo>
                  <a:cubicBezTo>
                    <a:pt x="174" y="1410"/>
                    <a:pt x="174" y="1410"/>
                    <a:pt x="174" y="1410"/>
                  </a:cubicBezTo>
                  <a:cubicBezTo>
                    <a:pt x="171" y="1410"/>
                    <a:pt x="171" y="1410"/>
                    <a:pt x="171" y="1410"/>
                  </a:cubicBezTo>
                  <a:cubicBezTo>
                    <a:pt x="169" y="1413"/>
                    <a:pt x="169" y="1413"/>
                    <a:pt x="169" y="1413"/>
                  </a:cubicBezTo>
                  <a:cubicBezTo>
                    <a:pt x="169" y="1416"/>
                    <a:pt x="169" y="1416"/>
                    <a:pt x="169" y="1416"/>
                  </a:cubicBezTo>
                  <a:cubicBezTo>
                    <a:pt x="169" y="1418"/>
                    <a:pt x="169" y="1418"/>
                    <a:pt x="169" y="1418"/>
                  </a:cubicBezTo>
                  <a:cubicBezTo>
                    <a:pt x="171" y="1420"/>
                    <a:pt x="171" y="1420"/>
                    <a:pt x="171" y="1420"/>
                  </a:cubicBezTo>
                  <a:cubicBezTo>
                    <a:pt x="174" y="1422"/>
                    <a:pt x="174" y="1422"/>
                    <a:pt x="174" y="1422"/>
                  </a:cubicBezTo>
                  <a:cubicBezTo>
                    <a:pt x="180" y="1425"/>
                    <a:pt x="180" y="1425"/>
                    <a:pt x="180" y="1425"/>
                  </a:cubicBezTo>
                  <a:cubicBezTo>
                    <a:pt x="183" y="1427"/>
                    <a:pt x="183" y="1427"/>
                    <a:pt x="183" y="1427"/>
                  </a:cubicBezTo>
                  <a:cubicBezTo>
                    <a:pt x="185" y="1432"/>
                    <a:pt x="185" y="1432"/>
                    <a:pt x="185" y="1432"/>
                  </a:cubicBezTo>
                  <a:cubicBezTo>
                    <a:pt x="185" y="1437"/>
                    <a:pt x="185" y="1437"/>
                    <a:pt x="185" y="1437"/>
                  </a:cubicBezTo>
                  <a:cubicBezTo>
                    <a:pt x="183" y="1440"/>
                    <a:pt x="183" y="1440"/>
                    <a:pt x="183" y="1440"/>
                  </a:cubicBezTo>
                  <a:cubicBezTo>
                    <a:pt x="180" y="1442"/>
                    <a:pt x="180" y="1442"/>
                    <a:pt x="180" y="1442"/>
                  </a:cubicBezTo>
                  <a:cubicBezTo>
                    <a:pt x="177" y="1443"/>
                    <a:pt x="177" y="1443"/>
                    <a:pt x="177" y="1443"/>
                  </a:cubicBezTo>
                  <a:cubicBezTo>
                    <a:pt x="174" y="1445"/>
                    <a:pt x="174" y="1445"/>
                    <a:pt x="174" y="1445"/>
                  </a:cubicBezTo>
                  <a:cubicBezTo>
                    <a:pt x="166" y="1452"/>
                    <a:pt x="166" y="1452"/>
                    <a:pt x="166" y="1452"/>
                  </a:cubicBezTo>
                  <a:cubicBezTo>
                    <a:pt x="159" y="1459"/>
                    <a:pt x="159" y="1459"/>
                    <a:pt x="159" y="1459"/>
                  </a:cubicBezTo>
                  <a:cubicBezTo>
                    <a:pt x="150" y="1470"/>
                    <a:pt x="150" y="1470"/>
                    <a:pt x="150" y="1470"/>
                  </a:cubicBezTo>
                  <a:cubicBezTo>
                    <a:pt x="137" y="1480"/>
                    <a:pt x="137" y="1480"/>
                    <a:pt x="137" y="1480"/>
                  </a:cubicBezTo>
                  <a:cubicBezTo>
                    <a:pt x="133" y="1484"/>
                    <a:pt x="133" y="1484"/>
                    <a:pt x="133" y="1484"/>
                  </a:cubicBezTo>
                  <a:cubicBezTo>
                    <a:pt x="126" y="1494"/>
                    <a:pt x="126" y="1494"/>
                    <a:pt x="126" y="1494"/>
                  </a:cubicBezTo>
                  <a:cubicBezTo>
                    <a:pt x="116" y="1513"/>
                    <a:pt x="116" y="1513"/>
                    <a:pt x="116" y="1513"/>
                  </a:cubicBezTo>
                  <a:cubicBezTo>
                    <a:pt x="113" y="1516"/>
                    <a:pt x="113" y="1516"/>
                    <a:pt x="113" y="1516"/>
                  </a:cubicBezTo>
                  <a:cubicBezTo>
                    <a:pt x="111" y="1519"/>
                    <a:pt x="111" y="1519"/>
                    <a:pt x="111" y="1519"/>
                  </a:cubicBezTo>
                  <a:cubicBezTo>
                    <a:pt x="108" y="1520"/>
                    <a:pt x="108" y="1520"/>
                    <a:pt x="108" y="1520"/>
                  </a:cubicBezTo>
                  <a:cubicBezTo>
                    <a:pt x="99" y="1522"/>
                    <a:pt x="99" y="1522"/>
                    <a:pt x="99" y="1522"/>
                  </a:cubicBezTo>
                  <a:cubicBezTo>
                    <a:pt x="96" y="1522"/>
                    <a:pt x="96" y="1522"/>
                    <a:pt x="96" y="1522"/>
                  </a:cubicBezTo>
                  <a:cubicBezTo>
                    <a:pt x="93" y="1524"/>
                    <a:pt x="93" y="1524"/>
                    <a:pt x="93" y="1524"/>
                  </a:cubicBezTo>
                  <a:cubicBezTo>
                    <a:pt x="92" y="1526"/>
                    <a:pt x="92" y="1526"/>
                    <a:pt x="92" y="1526"/>
                  </a:cubicBezTo>
                  <a:cubicBezTo>
                    <a:pt x="88" y="1533"/>
                    <a:pt x="88" y="1533"/>
                    <a:pt x="88" y="1533"/>
                  </a:cubicBezTo>
                  <a:cubicBezTo>
                    <a:pt x="85" y="1536"/>
                    <a:pt x="85" y="1536"/>
                    <a:pt x="85" y="1536"/>
                  </a:cubicBezTo>
                  <a:cubicBezTo>
                    <a:pt x="83" y="1538"/>
                    <a:pt x="83" y="1538"/>
                    <a:pt x="83" y="1538"/>
                  </a:cubicBezTo>
                  <a:cubicBezTo>
                    <a:pt x="66" y="1546"/>
                    <a:pt x="66" y="1546"/>
                    <a:pt x="66" y="1546"/>
                  </a:cubicBezTo>
                  <a:cubicBezTo>
                    <a:pt x="59" y="1547"/>
                    <a:pt x="59" y="1547"/>
                    <a:pt x="59" y="1547"/>
                  </a:cubicBezTo>
                  <a:cubicBezTo>
                    <a:pt x="56" y="1548"/>
                    <a:pt x="56" y="1548"/>
                    <a:pt x="56" y="1548"/>
                  </a:cubicBezTo>
                  <a:cubicBezTo>
                    <a:pt x="53" y="1547"/>
                    <a:pt x="53" y="1547"/>
                    <a:pt x="53" y="1547"/>
                  </a:cubicBezTo>
                  <a:cubicBezTo>
                    <a:pt x="52" y="1547"/>
                    <a:pt x="52" y="1547"/>
                    <a:pt x="52" y="1547"/>
                  </a:cubicBezTo>
                  <a:cubicBezTo>
                    <a:pt x="50" y="1547"/>
                    <a:pt x="50" y="1547"/>
                    <a:pt x="50" y="1547"/>
                  </a:cubicBezTo>
                  <a:cubicBezTo>
                    <a:pt x="48" y="1550"/>
                    <a:pt x="48" y="1550"/>
                    <a:pt x="48" y="1550"/>
                  </a:cubicBezTo>
                  <a:cubicBezTo>
                    <a:pt x="44" y="1561"/>
                    <a:pt x="44" y="1561"/>
                    <a:pt x="44" y="1561"/>
                  </a:cubicBezTo>
                  <a:cubicBezTo>
                    <a:pt x="41" y="1566"/>
                    <a:pt x="41" y="1566"/>
                    <a:pt x="41" y="1566"/>
                  </a:cubicBezTo>
                  <a:cubicBezTo>
                    <a:pt x="39" y="1569"/>
                    <a:pt x="39" y="1569"/>
                    <a:pt x="39" y="1569"/>
                  </a:cubicBezTo>
                  <a:cubicBezTo>
                    <a:pt x="38" y="1571"/>
                    <a:pt x="38" y="1571"/>
                    <a:pt x="38" y="1571"/>
                  </a:cubicBezTo>
                  <a:cubicBezTo>
                    <a:pt x="39" y="1574"/>
                    <a:pt x="39" y="1574"/>
                    <a:pt x="39" y="1574"/>
                  </a:cubicBezTo>
                  <a:cubicBezTo>
                    <a:pt x="39" y="1576"/>
                    <a:pt x="39" y="1576"/>
                    <a:pt x="39" y="1576"/>
                  </a:cubicBezTo>
                  <a:cubicBezTo>
                    <a:pt x="39" y="1578"/>
                    <a:pt x="39" y="1578"/>
                    <a:pt x="39" y="1578"/>
                  </a:cubicBezTo>
                  <a:cubicBezTo>
                    <a:pt x="42" y="1583"/>
                    <a:pt x="42" y="1583"/>
                    <a:pt x="42" y="1583"/>
                  </a:cubicBezTo>
                  <a:cubicBezTo>
                    <a:pt x="43" y="1586"/>
                    <a:pt x="43" y="1586"/>
                    <a:pt x="43" y="1586"/>
                  </a:cubicBezTo>
                  <a:cubicBezTo>
                    <a:pt x="43" y="1589"/>
                    <a:pt x="43" y="1589"/>
                    <a:pt x="43" y="1589"/>
                  </a:cubicBezTo>
                  <a:cubicBezTo>
                    <a:pt x="41" y="1595"/>
                    <a:pt x="41" y="1595"/>
                    <a:pt x="41" y="1595"/>
                  </a:cubicBezTo>
                  <a:cubicBezTo>
                    <a:pt x="40" y="1602"/>
                    <a:pt x="40" y="1602"/>
                    <a:pt x="40" y="1602"/>
                  </a:cubicBezTo>
                  <a:cubicBezTo>
                    <a:pt x="37" y="1613"/>
                    <a:pt x="37" y="1613"/>
                    <a:pt x="37" y="1613"/>
                  </a:cubicBezTo>
                  <a:cubicBezTo>
                    <a:pt x="36" y="1615"/>
                    <a:pt x="36" y="1615"/>
                    <a:pt x="36" y="1615"/>
                  </a:cubicBezTo>
                  <a:cubicBezTo>
                    <a:pt x="35" y="1617"/>
                    <a:pt x="35" y="1617"/>
                    <a:pt x="35" y="1617"/>
                  </a:cubicBezTo>
                  <a:cubicBezTo>
                    <a:pt x="34" y="1618"/>
                    <a:pt x="34" y="1618"/>
                    <a:pt x="34" y="1618"/>
                  </a:cubicBezTo>
                  <a:cubicBezTo>
                    <a:pt x="31" y="1622"/>
                    <a:pt x="31" y="1622"/>
                    <a:pt x="31" y="1622"/>
                  </a:cubicBezTo>
                  <a:cubicBezTo>
                    <a:pt x="30" y="1626"/>
                    <a:pt x="30" y="1626"/>
                    <a:pt x="30" y="1626"/>
                  </a:cubicBezTo>
                  <a:cubicBezTo>
                    <a:pt x="29" y="1628"/>
                    <a:pt x="29" y="1628"/>
                    <a:pt x="29" y="1628"/>
                  </a:cubicBezTo>
                  <a:cubicBezTo>
                    <a:pt x="29" y="1631"/>
                    <a:pt x="29" y="1631"/>
                    <a:pt x="29" y="1631"/>
                  </a:cubicBezTo>
                  <a:cubicBezTo>
                    <a:pt x="30" y="1634"/>
                    <a:pt x="30" y="1634"/>
                    <a:pt x="30" y="1634"/>
                  </a:cubicBezTo>
                  <a:cubicBezTo>
                    <a:pt x="30" y="1646"/>
                    <a:pt x="30" y="1646"/>
                    <a:pt x="30" y="1646"/>
                  </a:cubicBezTo>
                  <a:cubicBezTo>
                    <a:pt x="28" y="1654"/>
                    <a:pt x="28" y="1654"/>
                    <a:pt x="28" y="1654"/>
                  </a:cubicBezTo>
                  <a:cubicBezTo>
                    <a:pt x="27" y="1658"/>
                    <a:pt x="27" y="1658"/>
                    <a:pt x="27" y="1658"/>
                  </a:cubicBezTo>
                  <a:cubicBezTo>
                    <a:pt x="26" y="1660"/>
                    <a:pt x="26" y="1660"/>
                    <a:pt x="26" y="1660"/>
                  </a:cubicBezTo>
                  <a:cubicBezTo>
                    <a:pt x="24" y="1664"/>
                    <a:pt x="24" y="1664"/>
                    <a:pt x="24" y="1664"/>
                  </a:cubicBezTo>
                  <a:cubicBezTo>
                    <a:pt x="23" y="1666"/>
                    <a:pt x="23" y="1666"/>
                    <a:pt x="23" y="1666"/>
                  </a:cubicBezTo>
                  <a:cubicBezTo>
                    <a:pt x="20" y="1670"/>
                    <a:pt x="20" y="1670"/>
                    <a:pt x="20" y="1670"/>
                  </a:cubicBezTo>
                  <a:cubicBezTo>
                    <a:pt x="20" y="1674"/>
                    <a:pt x="20" y="1674"/>
                    <a:pt x="20" y="1674"/>
                  </a:cubicBezTo>
                  <a:cubicBezTo>
                    <a:pt x="19" y="1678"/>
                    <a:pt x="19" y="1678"/>
                    <a:pt x="19" y="1678"/>
                  </a:cubicBezTo>
                  <a:cubicBezTo>
                    <a:pt x="19" y="1683"/>
                    <a:pt x="19" y="1683"/>
                    <a:pt x="19" y="1683"/>
                  </a:cubicBezTo>
                  <a:cubicBezTo>
                    <a:pt x="19" y="1685"/>
                    <a:pt x="19" y="1685"/>
                    <a:pt x="19" y="1685"/>
                  </a:cubicBezTo>
                  <a:cubicBezTo>
                    <a:pt x="18" y="1687"/>
                    <a:pt x="18" y="1687"/>
                    <a:pt x="18" y="1687"/>
                  </a:cubicBezTo>
                  <a:cubicBezTo>
                    <a:pt x="16" y="1688"/>
                    <a:pt x="16" y="1688"/>
                    <a:pt x="16" y="1688"/>
                  </a:cubicBezTo>
                  <a:cubicBezTo>
                    <a:pt x="14" y="1688"/>
                    <a:pt x="14" y="1688"/>
                    <a:pt x="14" y="1688"/>
                  </a:cubicBezTo>
                  <a:cubicBezTo>
                    <a:pt x="13" y="1688"/>
                    <a:pt x="13" y="1688"/>
                    <a:pt x="13" y="1688"/>
                  </a:cubicBezTo>
                  <a:cubicBezTo>
                    <a:pt x="11" y="1687"/>
                    <a:pt x="11" y="1687"/>
                    <a:pt x="11" y="1687"/>
                  </a:cubicBezTo>
                  <a:cubicBezTo>
                    <a:pt x="8" y="1685"/>
                    <a:pt x="8" y="1685"/>
                    <a:pt x="8" y="1685"/>
                  </a:cubicBezTo>
                  <a:cubicBezTo>
                    <a:pt x="7" y="1685"/>
                    <a:pt x="7" y="1685"/>
                    <a:pt x="7" y="1685"/>
                  </a:cubicBezTo>
                  <a:cubicBezTo>
                    <a:pt x="5" y="1684"/>
                    <a:pt x="5" y="1684"/>
                    <a:pt x="5" y="1684"/>
                  </a:cubicBezTo>
                  <a:cubicBezTo>
                    <a:pt x="3" y="1685"/>
                    <a:pt x="3" y="1685"/>
                    <a:pt x="3" y="1685"/>
                  </a:cubicBezTo>
                  <a:cubicBezTo>
                    <a:pt x="2" y="1686"/>
                    <a:pt x="2" y="1686"/>
                    <a:pt x="2" y="1686"/>
                  </a:cubicBezTo>
                  <a:cubicBezTo>
                    <a:pt x="1" y="1688"/>
                    <a:pt x="1" y="1688"/>
                    <a:pt x="1" y="1688"/>
                  </a:cubicBezTo>
                  <a:cubicBezTo>
                    <a:pt x="0" y="1690"/>
                    <a:pt x="0" y="1690"/>
                    <a:pt x="0" y="1690"/>
                  </a:cubicBezTo>
                  <a:cubicBezTo>
                    <a:pt x="0" y="1697"/>
                    <a:pt x="0" y="1697"/>
                    <a:pt x="0" y="1697"/>
                  </a:cubicBezTo>
                  <a:cubicBezTo>
                    <a:pt x="0" y="1703"/>
                    <a:pt x="0" y="1703"/>
                    <a:pt x="0" y="1703"/>
                  </a:cubicBezTo>
                  <a:cubicBezTo>
                    <a:pt x="0" y="1709"/>
                    <a:pt x="0" y="1709"/>
                    <a:pt x="0" y="1709"/>
                  </a:cubicBezTo>
                  <a:cubicBezTo>
                    <a:pt x="1" y="1713"/>
                    <a:pt x="1" y="1713"/>
                    <a:pt x="1" y="1713"/>
                  </a:cubicBezTo>
                  <a:cubicBezTo>
                    <a:pt x="20" y="1717"/>
                    <a:pt x="20" y="1717"/>
                    <a:pt x="20" y="1717"/>
                  </a:cubicBezTo>
                  <a:cubicBezTo>
                    <a:pt x="14" y="1732"/>
                    <a:pt x="14" y="1732"/>
                    <a:pt x="14" y="1732"/>
                  </a:cubicBezTo>
                  <a:cubicBezTo>
                    <a:pt x="14" y="1732"/>
                    <a:pt x="14" y="1732"/>
                    <a:pt x="14" y="1732"/>
                  </a:cubicBezTo>
                  <a:cubicBezTo>
                    <a:pt x="13" y="1733"/>
                    <a:pt x="13" y="1733"/>
                    <a:pt x="13" y="1733"/>
                  </a:cubicBezTo>
                  <a:cubicBezTo>
                    <a:pt x="16" y="1732"/>
                    <a:pt x="16" y="1732"/>
                    <a:pt x="16" y="1732"/>
                  </a:cubicBezTo>
                  <a:cubicBezTo>
                    <a:pt x="21" y="1733"/>
                    <a:pt x="21" y="1733"/>
                    <a:pt x="21" y="1733"/>
                  </a:cubicBezTo>
                  <a:cubicBezTo>
                    <a:pt x="33" y="1741"/>
                    <a:pt x="33" y="1741"/>
                    <a:pt x="33" y="1741"/>
                  </a:cubicBezTo>
                  <a:cubicBezTo>
                    <a:pt x="41" y="1743"/>
                    <a:pt x="41" y="1743"/>
                    <a:pt x="41" y="1743"/>
                  </a:cubicBezTo>
                  <a:cubicBezTo>
                    <a:pt x="51" y="1738"/>
                    <a:pt x="51" y="1738"/>
                    <a:pt x="51" y="1738"/>
                  </a:cubicBezTo>
                  <a:cubicBezTo>
                    <a:pt x="56" y="1731"/>
                    <a:pt x="56" y="1731"/>
                    <a:pt x="56" y="1731"/>
                  </a:cubicBezTo>
                  <a:cubicBezTo>
                    <a:pt x="63" y="1726"/>
                    <a:pt x="63" y="1726"/>
                    <a:pt x="63" y="1726"/>
                  </a:cubicBezTo>
                  <a:cubicBezTo>
                    <a:pt x="69" y="1723"/>
                    <a:pt x="69" y="1723"/>
                    <a:pt x="69" y="1723"/>
                  </a:cubicBezTo>
                  <a:cubicBezTo>
                    <a:pt x="81" y="1722"/>
                    <a:pt x="81" y="1722"/>
                    <a:pt x="81" y="1722"/>
                  </a:cubicBezTo>
                  <a:cubicBezTo>
                    <a:pt x="86" y="1719"/>
                    <a:pt x="86" y="1719"/>
                    <a:pt x="86" y="1719"/>
                  </a:cubicBezTo>
                  <a:cubicBezTo>
                    <a:pt x="89" y="1716"/>
                    <a:pt x="89" y="1716"/>
                    <a:pt x="89" y="1716"/>
                  </a:cubicBezTo>
                  <a:cubicBezTo>
                    <a:pt x="89" y="1719"/>
                    <a:pt x="89" y="1719"/>
                    <a:pt x="89" y="1719"/>
                  </a:cubicBezTo>
                  <a:cubicBezTo>
                    <a:pt x="89" y="1719"/>
                    <a:pt x="89" y="1719"/>
                    <a:pt x="89" y="1719"/>
                  </a:cubicBezTo>
                  <a:cubicBezTo>
                    <a:pt x="89" y="1718"/>
                    <a:pt x="89" y="1718"/>
                    <a:pt x="89" y="1718"/>
                  </a:cubicBezTo>
                  <a:cubicBezTo>
                    <a:pt x="90" y="1717"/>
                    <a:pt x="90" y="1717"/>
                    <a:pt x="90" y="1717"/>
                  </a:cubicBezTo>
                  <a:cubicBezTo>
                    <a:pt x="93" y="1712"/>
                    <a:pt x="93" y="1712"/>
                    <a:pt x="93" y="1712"/>
                  </a:cubicBezTo>
                  <a:cubicBezTo>
                    <a:pt x="98" y="1708"/>
                    <a:pt x="98" y="1708"/>
                    <a:pt x="98" y="1708"/>
                  </a:cubicBezTo>
                  <a:cubicBezTo>
                    <a:pt x="105" y="1704"/>
                    <a:pt x="105" y="1704"/>
                    <a:pt x="105" y="1704"/>
                  </a:cubicBezTo>
                  <a:cubicBezTo>
                    <a:pt x="128" y="1693"/>
                    <a:pt x="128" y="1693"/>
                    <a:pt x="128" y="1693"/>
                  </a:cubicBezTo>
                  <a:cubicBezTo>
                    <a:pt x="162" y="1671"/>
                    <a:pt x="162" y="1671"/>
                    <a:pt x="162" y="1671"/>
                  </a:cubicBezTo>
                  <a:cubicBezTo>
                    <a:pt x="174" y="1670"/>
                    <a:pt x="174" y="1670"/>
                    <a:pt x="174" y="1670"/>
                  </a:cubicBezTo>
                  <a:cubicBezTo>
                    <a:pt x="187" y="1667"/>
                    <a:pt x="187" y="1667"/>
                    <a:pt x="187" y="1667"/>
                  </a:cubicBezTo>
                  <a:cubicBezTo>
                    <a:pt x="203" y="1656"/>
                    <a:pt x="203" y="1656"/>
                    <a:pt x="203" y="1656"/>
                  </a:cubicBezTo>
                  <a:cubicBezTo>
                    <a:pt x="220" y="1653"/>
                    <a:pt x="220" y="1653"/>
                    <a:pt x="220" y="1653"/>
                  </a:cubicBezTo>
                  <a:cubicBezTo>
                    <a:pt x="234" y="1657"/>
                    <a:pt x="234" y="1657"/>
                    <a:pt x="234" y="1657"/>
                  </a:cubicBezTo>
                  <a:cubicBezTo>
                    <a:pt x="240" y="1661"/>
                    <a:pt x="240" y="1661"/>
                    <a:pt x="240" y="1661"/>
                  </a:cubicBezTo>
                  <a:cubicBezTo>
                    <a:pt x="245" y="1665"/>
                    <a:pt x="245" y="1665"/>
                    <a:pt x="245" y="1665"/>
                  </a:cubicBezTo>
                  <a:cubicBezTo>
                    <a:pt x="251" y="1671"/>
                    <a:pt x="251" y="1671"/>
                    <a:pt x="251" y="1671"/>
                  </a:cubicBezTo>
                  <a:cubicBezTo>
                    <a:pt x="255" y="1672"/>
                    <a:pt x="255" y="1672"/>
                    <a:pt x="255" y="1672"/>
                  </a:cubicBezTo>
                  <a:cubicBezTo>
                    <a:pt x="260" y="1672"/>
                    <a:pt x="260" y="1672"/>
                    <a:pt x="260" y="1672"/>
                  </a:cubicBezTo>
                  <a:cubicBezTo>
                    <a:pt x="263" y="1672"/>
                    <a:pt x="263" y="1672"/>
                    <a:pt x="263" y="1672"/>
                  </a:cubicBezTo>
                  <a:cubicBezTo>
                    <a:pt x="265" y="1672"/>
                    <a:pt x="265" y="1672"/>
                    <a:pt x="265" y="1672"/>
                  </a:cubicBezTo>
                  <a:cubicBezTo>
                    <a:pt x="268" y="1674"/>
                    <a:pt x="268" y="1674"/>
                    <a:pt x="268" y="1674"/>
                  </a:cubicBezTo>
                  <a:cubicBezTo>
                    <a:pt x="271" y="1675"/>
                    <a:pt x="271" y="1675"/>
                    <a:pt x="271" y="1675"/>
                  </a:cubicBezTo>
                  <a:cubicBezTo>
                    <a:pt x="275" y="1672"/>
                    <a:pt x="275" y="1672"/>
                    <a:pt x="275" y="1672"/>
                  </a:cubicBezTo>
                  <a:cubicBezTo>
                    <a:pt x="277" y="1669"/>
                    <a:pt x="277" y="1669"/>
                    <a:pt x="277" y="1669"/>
                  </a:cubicBezTo>
                  <a:cubicBezTo>
                    <a:pt x="279" y="1664"/>
                    <a:pt x="279" y="1664"/>
                    <a:pt x="279" y="1664"/>
                  </a:cubicBezTo>
                  <a:cubicBezTo>
                    <a:pt x="281" y="1660"/>
                    <a:pt x="281" y="1660"/>
                    <a:pt x="281" y="1660"/>
                  </a:cubicBezTo>
                  <a:cubicBezTo>
                    <a:pt x="284" y="1657"/>
                    <a:pt x="284" y="1657"/>
                    <a:pt x="284" y="1657"/>
                  </a:cubicBezTo>
                  <a:cubicBezTo>
                    <a:pt x="290" y="1656"/>
                    <a:pt x="290" y="1656"/>
                    <a:pt x="290" y="1656"/>
                  </a:cubicBezTo>
                  <a:cubicBezTo>
                    <a:pt x="299" y="1657"/>
                    <a:pt x="299" y="1657"/>
                    <a:pt x="299" y="1657"/>
                  </a:cubicBezTo>
                  <a:cubicBezTo>
                    <a:pt x="303" y="1656"/>
                    <a:pt x="303" y="1656"/>
                    <a:pt x="303" y="1656"/>
                  </a:cubicBezTo>
                  <a:cubicBezTo>
                    <a:pt x="305" y="1653"/>
                    <a:pt x="305" y="1653"/>
                    <a:pt x="305" y="1653"/>
                  </a:cubicBezTo>
                  <a:cubicBezTo>
                    <a:pt x="306" y="1648"/>
                    <a:pt x="306" y="1648"/>
                    <a:pt x="306" y="1648"/>
                  </a:cubicBezTo>
                  <a:cubicBezTo>
                    <a:pt x="305" y="1642"/>
                    <a:pt x="305" y="1642"/>
                    <a:pt x="305" y="1642"/>
                  </a:cubicBezTo>
                  <a:cubicBezTo>
                    <a:pt x="303" y="1636"/>
                    <a:pt x="303" y="1636"/>
                    <a:pt x="303" y="1636"/>
                  </a:cubicBezTo>
                  <a:cubicBezTo>
                    <a:pt x="303" y="1631"/>
                    <a:pt x="303" y="1631"/>
                    <a:pt x="303" y="1631"/>
                  </a:cubicBezTo>
                  <a:cubicBezTo>
                    <a:pt x="304" y="1628"/>
                    <a:pt x="304" y="1628"/>
                    <a:pt x="304" y="1628"/>
                  </a:cubicBezTo>
                  <a:cubicBezTo>
                    <a:pt x="309" y="1626"/>
                    <a:pt x="309" y="1626"/>
                    <a:pt x="309" y="1626"/>
                  </a:cubicBezTo>
                  <a:cubicBezTo>
                    <a:pt x="312" y="1624"/>
                    <a:pt x="312" y="1624"/>
                    <a:pt x="312" y="1624"/>
                  </a:cubicBezTo>
                  <a:cubicBezTo>
                    <a:pt x="313" y="1621"/>
                    <a:pt x="313" y="1621"/>
                    <a:pt x="313" y="1621"/>
                  </a:cubicBezTo>
                  <a:cubicBezTo>
                    <a:pt x="312" y="1618"/>
                    <a:pt x="312" y="1618"/>
                    <a:pt x="312" y="1618"/>
                  </a:cubicBezTo>
                  <a:cubicBezTo>
                    <a:pt x="311" y="1615"/>
                    <a:pt x="311" y="1615"/>
                    <a:pt x="311" y="1615"/>
                  </a:cubicBezTo>
                  <a:cubicBezTo>
                    <a:pt x="301" y="1607"/>
                    <a:pt x="301" y="1607"/>
                    <a:pt x="301" y="1607"/>
                  </a:cubicBezTo>
                  <a:cubicBezTo>
                    <a:pt x="297" y="1603"/>
                    <a:pt x="297" y="1603"/>
                    <a:pt x="297" y="1603"/>
                  </a:cubicBezTo>
                  <a:cubicBezTo>
                    <a:pt x="296" y="1600"/>
                    <a:pt x="296" y="1600"/>
                    <a:pt x="296" y="1600"/>
                  </a:cubicBezTo>
                  <a:cubicBezTo>
                    <a:pt x="296" y="1597"/>
                    <a:pt x="296" y="1597"/>
                    <a:pt x="296" y="1597"/>
                  </a:cubicBezTo>
                  <a:cubicBezTo>
                    <a:pt x="299" y="1592"/>
                    <a:pt x="299" y="1592"/>
                    <a:pt x="299" y="1592"/>
                  </a:cubicBezTo>
                  <a:cubicBezTo>
                    <a:pt x="310" y="1575"/>
                    <a:pt x="310" y="1575"/>
                    <a:pt x="310" y="1575"/>
                  </a:cubicBezTo>
                  <a:cubicBezTo>
                    <a:pt x="312" y="1570"/>
                    <a:pt x="312" y="1570"/>
                    <a:pt x="312" y="1570"/>
                  </a:cubicBezTo>
                  <a:cubicBezTo>
                    <a:pt x="313" y="1565"/>
                    <a:pt x="313" y="1565"/>
                    <a:pt x="313" y="1565"/>
                  </a:cubicBezTo>
                  <a:cubicBezTo>
                    <a:pt x="313" y="1561"/>
                    <a:pt x="313" y="1561"/>
                    <a:pt x="313" y="1561"/>
                  </a:cubicBezTo>
                  <a:cubicBezTo>
                    <a:pt x="311" y="1555"/>
                    <a:pt x="311" y="1555"/>
                    <a:pt x="311" y="1555"/>
                  </a:cubicBezTo>
                  <a:cubicBezTo>
                    <a:pt x="311" y="1554"/>
                    <a:pt x="311" y="1554"/>
                    <a:pt x="311" y="1554"/>
                  </a:cubicBezTo>
                  <a:cubicBezTo>
                    <a:pt x="311" y="1551"/>
                    <a:pt x="311" y="1551"/>
                    <a:pt x="311" y="1551"/>
                  </a:cubicBezTo>
                  <a:cubicBezTo>
                    <a:pt x="316" y="1538"/>
                    <a:pt x="316" y="1538"/>
                    <a:pt x="316" y="1538"/>
                  </a:cubicBezTo>
                  <a:cubicBezTo>
                    <a:pt x="317" y="1532"/>
                    <a:pt x="317" y="1532"/>
                    <a:pt x="317" y="1532"/>
                  </a:cubicBezTo>
                  <a:cubicBezTo>
                    <a:pt x="317" y="1527"/>
                    <a:pt x="317" y="1527"/>
                    <a:pt x="317" y="1527"/>
                  </a:cubicBezTo>
                  <a:cubicBezTo>
                    <a:pt x="317" y="1520"/>
                    <a:pt x="317" y="1520"/>
                    <a:pt x="317" y="1520"/>
                  </a:cubicBezTo>
                  <a:cubicBezTo>
                    <a:pt x="317" y="1519"/>
                    <a:pt x="317" y="1519"/>
                    <a:pt x="317" y="1519"/>
                  </a:cubicBezTo>
                  <a:cubicBezTo>
                    <a:pt x="319" y="1516"/>
                    <a:pt x="319" y="1516"/>
                    <a:pt x="319" y="1516"/>
                  </a:cubicBezTo>
                  <a:cubicBezTo>
                    <a:pt x="331" y="1501"/>
                    <a:pt x="331" y="1501"/>
                    <a:pt x="331" y="1501"/>
                  </a:cubicBezTo>
                  <a:cubicBezTo>
                    <a:pt x="334" y="1496"/>
                    <a:pt x="334" y="1496"/>
                    <a:pt x="334" y="1496"/>
                  </a:cubicBezTo>
                  <a:cubicBezTo>
                    <a:pt x="338" y="1485"/>
                    <a:pt x="338" y="1485"/>
                    <a:pt x="338" y="1485"/>
                  </a:cubicBezTo>
                  <a:cubicBezTo>
                    <a:pt x="341" y="1482"/>
                    <a:pt x="341" y="1482"/>
                    <a:pt x="341" y="1482"/>
                  </a:cubicBezTo>
                  <a:cubicBezTo>
                    <a:pt x="345" y="1481"/>
                    <a:pt x="345" y="1481"/>
                    <a:pt x="345" y="1481"/>
                  </a:cubicBezTo>
                  <a:cubicBezTo>
                    <a:pt x="351" y="1483"/>
                    <a:pt x="351" y="1483"/>
                    <a:pt x="351" y="1483"/>
                  </a:cubicBezTo>
                  <a:cubicBezTo>
                    <a:pt x="355" y="1485"/>
                    <a:pt x="355" y="1485"/>
                    <a:pt x="355" y="1485"/>
                  </a:cubicBezTo>
                  <a:cubicBezTo>
                    <a:pt x="358" y="1485"/>
                    <a:pt x="358" y="1485"/>
                    <a:pt x="358" y="1485"/>
                  </a:cubicBezTo>
                  <a:cubicBezTo>
                    <a:pt x="362" y="1485"/>
                    <a:pt x="362" y="1485"/>
                    <a:pt x="362" y="1485"/>
                  </a:cubicBezTo>
                  <a:cubicBezTo>
                    <a:pt x="363" y="1485"/>
                    <a:pt x="363" y="1485"/>
                    <a:pt x="363" y="1485"/>
                  </a:cubicBezTo>
                  <a:cubicBezTo>
                    <a:pt x="365" y="1489"/>
                    <a:pt x="365" y="1489"/>
                    <a:pt x="365" y="1489"/>
                  </a:cubicBezTo>
                  <a:cubicBezTo>
                    <a:pt x="365" y="1491"/>
                    <a:pt x="365" y="1491"/>
                    <a:pt x="365" y="1491"/>
                  </a:cubicBezTo>
                  <a:cubicBezTo>
                    <a:pt x="365" y="1494"/>
                    <a:pt x="365" y="1494"/>
                    <a:pt x="365" y="1494"/>
                  </a:cubicBezTo>
                  <a:cubicBezTo>
                    <a:pt x="365" y="1497"/>
                    <a:pt x="365" y="1497"/>
                    <a:pt x="365" y="1497"/>
                  </a:cubicBezTo>
                  <a:cubicBezTo>
                    <a:pt x="365" y="1499"/>
                    <a:pt x="365" y="1499"/>
                    <a:pt x="365" y="1499"/>
                  </a:cubicBezTo>
                  <a:cubicBezTo>
                    <a:pt x="366" y="1501"/>
                    <a:pt x="366" y="1501"/>
                    <a:pt x="366" y="1501"/>
                  </a:cubicBezTo>
                  <a:cubicBezTo>
                    <a:pt x="366" y="1503"/>
                    <a:pt x="366" y="1503"/>
                    <a:pt x="366" y="1503"/>
                  </a:cubicBezTo>
                  <a:cubicBezTo>
                    <a:pt x="367" y="1506"/>
                    <a:pt x="367" y="1506"/>
                    <a:pt x="367" y="1506"/>
                  </a:cubicBezTo>
                  <a:cubicBezTo>
                    <a:pt x="365" y="1513"/>
                    <a:pt x="365" y="1513"/>
                    <a:pt x="365" y="1513"/>
                  </a:cubicBezTo>
                  <a:cubicBezTo>
                    <a:pt x="366" y="1517"/>
                    <a:pt x="366" y="1517"/>
                    <a:pt x="366" y="1517"/>
                  </a:cubicBezTo>
                  <a:cubicBezTo>
                    <a:pt x="368" y="1522"/>
                    <a:pt x="368" y="1522"/>
                    <a:pt x="368" y="1522"/>
                  </a:cubicBezTo>
                  <a:cubicBezTo>
                    <a:pt x="372" y="1527"/>
                    <a:pt x="372" y="1527"/>
                    <a:pt x="372" y="1527"/>
                  </a:cubicBezTo>
                  <a:cubicBezTo>
                    <a:pt x="389" y="1543"/>
                    <a:pt x="389" y="1543"/>
                    <a:pt x="389" y="1543"/>
                  </a:cubicBezTo>
                  <a:cubicBezTo>
                    <a:pt x="391" y="1545"/>
                    <a:pt x="391" y="1545"/>
                    <a:pt x="391" y="1545"/>
                  </a:cubicBezTo>
                  <a:cubicBezTo>
                    <a:pt x="393" y="1547"/>
                    <a:pt x="393" y="1547"/>
                    <a:pt x="393" y="1547"/>
                  </a:cubicBezTo>
                  <a:cubicBezTo>
                    <a:pt x="395" y="1551"/>
                    <a:pt x="395" y="1551"/>
                    <a:pt x="395" y="1551"/>
                  </a:cubicBezTo>
                  <a:cubicBezTo>
                    <a:pt x="395" y="1553"/>
                    <a:pt x="395" y="1553"/>
                    <a:pt x="395" y="1553"/>
                  </a:cubicBezTo>
                  <a:cubicBezTo>
                    <a:pt x="395" y="1557"/>
                    <a:pt x="395" y="1557"/>
                    <a:pt x="395" y="1557"/>
                  </a:cubicBezTo>
                  <a:cubicBezTo>
                    <a:pt x="394" y="1559"/>
                    <a:pt x="394" y="1559"/>
                    <a:pt x="394" y="1559"/>
                  </a:cubicBezTo>
                  <a:cubicBezTo>
                    <a:pt x="390" y="1569"/>
                    <a:pt x="390" y="1569"/>
                    <a:pt x="390" y="1569"/>
                  </a:cubicBezTo>
                  <a:cubicBezTo>
                    <a:pt x="389" y="1574"/>
                    <a:pt x="389" y="1574"/>
                    <a:pt x="389" y="1574"/>
                  </a:cubicBezTo>
                  <a:cubicBezTo>
                    <a:pt x="389" y="1577"/>
                    <a:pt x="389" y="1577"/>
                    <a:pt x="389" y="1577"/>
                  </a:cubicBezTo>
                  <a:cubicBezTo>
                    <a:pt x="390" y="1580"/>
                    <a:pt x="390" y="1580"/>
                    <a:pt x="390" y="1580"/>
                  </a:cubicBezTo>
                  <a:cubicBezTo>
                    <a:pt x="391" y="1583"/>
                    <a:pt x="391" y="1583"/>
                    <a:pt x="391" y="1583"/>
                  </a:cubicBezTo>
                  <a:cubicBezTo>
                    <a:pt x="394" y="1585"/>
                    <a:pt x="394" y="1585"/>
                    <a:pt x="394" y="1585"/>
                  </a:cubicBezTo>
                  <a:cubicBezTo>
                    <a:pt x="397" y="1585"/>
                    <a:pt x="397" y="1585"/>
                    <a:pt x="397" y="1585"/>
                  </a:cubicBezTo>
                  <a:cubicBezTo>
                    <a:pt x="401" y="1586"/>
                    <a:pt x="401" y="1586"/>
                    <a:pt x="401" y="1586"/>
                  </a:cubicBezTo>
                  <a:cubicBezTo>
                    <a:pt x="404" y="1586"/>
                    <a:pt x="404" y="1586"/>
                    <a:pt x="404" y="1586"/>
                  </a:cubicBezTo>
                  <a:cubicBezTo>
                    <a:pt x="408" y="1589"/>
                    <a:pt x="408" y="1589"/>
                    <a:pt x="408" y="1589"/>
                  </a:cubicBezTo>
                  <a:cubicBezTo>
                    <a:pt x="410" y="1589"/>
                    <a:pt x="410" y="1589"/>
                    <a:pt x="410" y="1589"/>
                  </a:cubicBezTo>
                  <a:cubicBezTo>
                    <a:pt x="414" y="1585"/>
                    <a:pt x="414" y="1585"/>
                    <a:pt x="414" y="1585"/>
                  </a:cubicBezTo>
                  <a:cubicBezTo>
                    <a:pt x="416" y="1581"/>
                    <a:pt x="416" y="1581"/>
                    <a:pt x="416" y="1581"/>
                  </a:cubicBezTo>
                  <a:cubicBezTo>
                    <a:pt x="417" y="1572"/>
                    <a:pt x="417" y="1572"/>
                    <a:pt x="417" y="1572"/>
                  </a:cubicBezTo>
                  <a:cubicBezTo>
                    <a:pt x="418" y="1569"/>
                    <a:pt x="418" y="1569"/>
                    <a:pt x="418" y="1569"/>
                  </a:cubicBezTo>
                  <a:cubicBezTo>
                    <a:pt x="420" y="1567"/>
                    <a:pt x="420" y="1567"/>
                    <a:pt x="420" y="1567"/>
                  </a:cubicBezTo>
                  <a:cubicBezTo>
                    <a:pt x="424" y="1564"/>
                    <a:pt x="424" y="1564"/>
                    <a:pt x="424" y="1564"/>
                  </a:cubicBezTo>
                  <a:cubicBezTo>
                    <a:pt x="430" y="1561"/>
                    <a:pt x="430" y="1561"/>
                    <a:pt x="430" y="1561"/>
                  </a:cubicBezTo>
                  <a:cubicBezTo>
                    <a:pt x="441" y="1553"/>
                    <a:pt x="441" y="1553"/>
                    <a:pt x="441" y="1553"/>
                  </a:cubicBezTo>
                  <a:cubicBezTo>
                    <a:pt x="452" y="1549"/>
                    <a:pt x="452" y="1549"/>
                    <a:pt x="452" y="1549"/>
                  </a:cubicBezTo>
                  <a:cubicBezTo>
                    <a:pt x="456" y="1547"/>
                    <a:pt x="456" y="1547"/>
                    <a:pt x="456" y="1547"/>
                  </a:cubicBezTo>
                  <a:cubicBezTo>
                    <a:pt x="459" y="1542"/>
                    <a:pt x="459" y="1542"/>
                    <a:pt x="459" y="1542"/>
                  </a:cubicBezTo>
                  <a:cubicBezTo>
                    <a:pt x="461" y="1537"/>
                    <a:pt x="461" y="1537"/>
                    <a:pt x="461" y="1537"/>
                  </a:cubicBezTo>
                  <a:cubicBezTo>
                    <a:pt x="461" y="1533"/>
                    <a:pt x="461" y="1533"/>
                    <a:pt x="461" y="1533"/>
                  </a:cubicBezTo>
                  <a:cubicBezTo>
                    <a:pt x="459" y="1524"/>
                    <a:pt x="459" y="1524"/>
                    <a:pt x="459" y="1524"/>
                  </a:cubicBezTo>
                  <a:cubicBezTo>
                    <a:pt x="459" y="1520"/>
                    <a:pt x="459" y="1520"/>
                    <a:pt x="459" y="1520"/>
                  </a:cubicBezTo>
                  <a:cubicBezTo>
                    <a:pt x="460" y="1517"/>
                    <a:pt x="460" y="1517"/>
                    <a:pt x="460" y="1517"/>
                  </a:cubicBezTo>
                  <a:cubicBezTo>
                    <a:pt x="464" y="1516"/>
                    <a:pt x="464" y="1516"/>
                    <a:pt x="464" y="1516"/>
                  </a:cubicBezTo>
                  <a:cubicBezTo>
                    <a:pt x="471" y="1515"/>
                    <a:pt x="471" y="1515"/>
                    <a:pt x="471" y="1515"/>
                  </a:cubicBezTo>
                  <a:cubicBezTo>
                    <a:pt x="476" y="1516"/>
                    <a:pt x="476" y="1516"/>
                    <a:pt x="476" y="1516"/>
                  </a:cubicBezTo>
                  <a:cubicBezTo>
                    <a:pt x="479" y="1518"/>
                    <a:pt x="479" y="1518"/>
                    <a:pt x="479" y="1518"/>
                  </a:cubicBezTo>
                  <a:cubicBezTo>
                    <a:pt x="482" y="1521"/>
                    <a:pt x="482" y="1521"/>
                    <a:pt x="482" y="1521"/>
                  </a:cubicBezTo>
                  <a:cubicBezTo>
                    <a:pt x="487" y="1523"/>
                    <a:pt x="487" y="1523"/>
                    <a:pt x="487" y="1523"/>
                  </a:cubicBezTo>
                  <a:cubicBezTo>
                    <a:pt x="493" y="1524"/>
                    <a:pt x="493" y="1524"/>
                    <a:pt x="493" y="1524"/>
                  </a:cubicBezTo>
                  <a:cubicBezTo>
                    <a:pt x="495" y="1525"/>
                    <a:pt x="495" y="1525"/>
                    <a:pt x="495" y="1525"/>
                  </a:cubicBezTo>
                  <a:cubicBezTo>
                    <a:pt x="496" y="1528"/>
                    <a:pt x="496" y="1528"/>
                    <a:pt x="496" y="1528"/>
                  </a:cubicBezTo>
                  <a:cubicBezTo>
                    <a:pt x="495" y="1535"/>
                    <a:pt x="495" y="1535"/>
                    <a:pt x="495" y="1535"/>
                  </a:cubicBezTo>
                  <a:cubicBezTo>
                    <a:pt x="495" y="1538"/>
                    <a:pt x="495" y="1538"/>
                    <a:pt x="495" y="1538"/>
                  </a:cubicBezTo>
                  <a:cubicBezTo>
                    <a:pt x="496" y="1541"/>
                    <a:pt x="496" y="1541"/>
                    <a:pt x="496" y="1541"/>
                  </a:cubicBezTo>
                  <a:cubicBezTo>
                    <a:pt x="498" y="1542"/>
                    <a:pt x="498" y="1542"/>
                    <a:pt x="498" y="1542"/>
                  </a:cubicBezTo>
                  <a:cubicBezTo>
                    <a:pt x="501" y="1543"/>
                    <a:pt x="501" y="1543"/>
                    <a:pt x="501" y="1543"/>
                  </a:cubicBezTo>
                  <a:cubicBezTo>
                    <a:pt x="515" y="1543"/>
                    <a:pt x="515" y="1543"/>
                    <a:pt x="515" y="1543"/>
                  </a:cubicBezTo>
                  <a:cubicBezTo>
                    <a:pt x="518" y="1542"/>
                    <a:pt x="518" y="1542"/>
                    <a:pt x="518" y="1542"/>
                  </a:cubicBezTo>
                  <a:cubicBezTo>
                    <a:pt x="531" y="1536"/>
                    <a:pt x="531" y="1536"/>
                    <a:pt x="531" y="1536"/>
                  </a:cubicBezTo>
                  <a:cubicBezTo>
                    <a:pt x="534" y="1535"/>
                    <a:pt x="534" y="1535"/>
                    <a:pt x="534" y="1535"/>
                  </a:cubicBezTo>
                  <a:cubicBezTo>
                    <a:pt x="537" y="1534"/>
                    <a:pt x="537" y="1534"/>
                    <a:pt x="537" y="1534"/>
                  </a:cubicBezTo>
                  <a:cubicBezTo>
                    <a:pt x="541" y="1535"/>
                    <a:pt x="541" y="1535"/>
                    <a:pt x="541" y="1535"/>
                  </a:cubicBezTo>
                  <a:cubicBezTo>
                    <a:pt x="545" y="1533"/>
                    <a:pt x="545" y="1533"/>
                    <a:pt x="545" y="1533"/>
                  </a:cubicBezTo>
                  <a:cubicBezTo>
                    <a:pt x="548" y="1531"/>
                    <a:pt x="548" y="1531"/>
                    <a:pt x="548" y="1531"/>
                  </a:cubicBezTo>
                  <a:cubicBezTo>
                    <a:pt x="550" y="1521"/>
                    <a:pt x="550" y="1521"/>
                    <a:pt x="550" y="1521"/>
                  </a:cubicBezTo>
                  <a:cubicBezTo>
                    <a:pt x="549" y="1516"/>
                    <a:pt x="549" y="1516"/>
                    <a:pt x="549" y="1516"/>
                  </a:cubicBezTo>
                  <a:cubicBezTo>
                    <a:pt x="548" y="1513"/>
                    <a:pt x="548" y="1513"/>
                    <a:pt x="548" y="1513"/>
                  </a:cubicBezTo>
                  <a:cubicBezTo>
                    <a:pt x="546" y="1511"/>
                    <a:pt x="546" y="1511"/>
                    <a:pt x="546" y="1511"/>
                  </a:cubicBezTo>
                  <a:cubicBezTo>
                    <a:pt x="545" y="1508"/>
                    <a:pt x="545" y="1508"/>
                    <a:pt x="545" y="1508"/>
                  </a:cubicBezTo>
                  <a:cubicBezTo>
                    <a:pt x="546" y="1505"/>
                    <a:pt x="546" y="1505"/>
                    <a:pt x="546" y="1505"/>
                  </a:cubicBezTo>
                  <a:cubicBezTo>
                    <a:pt x="547" y="1502"/>
                    <a:pt x="547" y="1502"/>
                    <a:pt x="547" y="1502"/>
                  </a:cubicBezTo>
                  <a:cubicBezTo>
                    <a:pt x="564" y="1481"/>
                    <a:pt x="564" y="1481"/>
                    <a:pt x="564" y="1481"/>
                  </a:cubicBezTo>
                  <a:cubicBezTo>
                    <a:pt x="563" y="1476"/>
                    <a:pt x="563" y="1476"/>
                    <a:pt x="563" y="1476"/>
                  </a:cubicBezTo>
                  <a:cubicBezTo>
                    <a:pt x="562" y="1475"/>
                    <a:pt x="562" y="1475"/>
                    <a:pt x="562" y="1475"/>
                  </a:cubicBezTo>
                  <a:cubicBezTo>
                    <a:pt x="561" y="1475"/>
                    <a:pt x="561" y="1475"/>
                    <a:pt x="561" y="1475"/>
                  </a:cubicBezTo>
                  <a:cubicBezTo>
                    <a:pt x="559" y="1475"/>
                    <a:pt x="559" y="1475"/>
                    <a:pt x="559" y="1475"/>
                  </a:cubicBezTo>
                  <a:cubicBezTo>
                    <a:pt x="553" y="1475"/>
                    <a:pt x="553" y="1475"/>
                    <a:pt x="553" y="1475"/>
                  </a:cubicBezTo>
                  <a:cubicBezTo>
                    <a:pt x="551" y="1475"/>
                    <a:pt x="551" y="1475"/>
                    <a:pt x="551" y="1475"/>
                  </a:cubicBezTo>
                  <a:cubicBezTo>
                    <a:pt x="550" y="1473"/>
                    <a:pt x="550" y="1473"/>
                    <a:pt x="550" y="1473"/>
                  </a:cubicBezTo>
                  <a:cubicBezTo>
                    <a:pt x="547" y="1466"/>
                    <a:pt x="547" y="1466"/>
                    <a:pt x="547" y="1466"/>
                  </a:cubicBezTo>
                  <a:cubicBezTo>
                    <a:pt x="542" y="1458"/>
                    <a:pt x="542" y="1458"/>
                    <a:pt x="542" y="1458"/>
                  </a:cubicBezTo>
                  <a:cubicBezTo>
                    <a:pt x="542" y="1455"/>
                    <a:pt x="542" y="1455"/>
                    <a:pt x="542" y="1455"/>
                  </a:cubicBezTo>
                  <a:cubicBezTo>
                    <a:pt x="542" y="1452"/>
                    <a:pt x="542" y="1452"/>
                    <a:pt x="542" y="1452"/>
                  </a:cubicBezTo>
                  <a:cubicBezTo>
                    <a:pt x="543" y="1449"/>
                    <a:pt x="543" y="1449"/>
                    <a:pt x="543" y="1449"/>
                  </a:cubicBezTo>
                  <a:cubicBezTo>
                    <a:pt x="544" y="1446"/>
                    <a:pt x="544" y="1446"/>
                    <a:pt x="544" y="1446"/>
                  </a:cubicBezTo>
                  <a:cubicBezTo>
                    <a:pt x="544" y="1443"/>
                    <a:pt x="544" y="1443"/>
                    <a:pt x="544" y="1443"/>
                  </a:cubicBezTo>
                  <a:cubicBezTo>
                    <a:pt x="544" y="1441"/>
                    <a:pt x="544" y="1441"/>
                    <a:pt x="544" y="1441"/>
                  </a:cubicBezTo>
                  <a:cubicBezTo>
                    <a:pt x="545" y="1439"/>
                    <a:pt x="545" y="1439"/>
                    <a:pt x="545" y="1439"/>
                  </a:cubicBezTo>
                  <a:cubicBezTo>
                    <a:pt x="554" y="1430"/>
                    <a:pt x="554" y="1430"/>
                    <a:pt x="554" y="1430"/>
                  </a:cubicBezTo>
                  <a:cubicBezTo>
                    <a:pt x="557" y="1426"/>
                    <a:pt x="557" y="1426"/>
                    <a:pt x="557" y="1426"/>
                  </a:cubicBezTo>
                  <a:cubicBezTo>
                    <a:pt x="561" y="1421"/>
                    <a:pt x="561" y="1421"/>
                    <a:pt x="561" y="1421"/>
                  </a:cubicBezTo>
                  <a:cubicBezTo>
                    <a:pt x="569" y="1408"/>
                    <a:pt x="569" y="1408"/>
                    <a:pt x="569" y="1408"/>
                  </a:cubicBezTo>
                  <a:cubicBezTo>
                    <a:pt x="573" y="1402"/>
                    <a:pt x="573" y="1402"/>
                    <a:pt x="573" y="1402"/>
                  </a:cubicBezTo>
                  <a:cubicBezTo>
                    <a:pt x="579" y="1396"/>
                    <a:pt x="579" y="1396"/>
                    <a:pt x="579" y="1396"/>
                  </a:cubicBezTo>
                  <a:cubicBezTo>
                    <a:pt x="583" y="1394"/>
                    <a:pt x="583" y="1394"/>
                    <a:pt x="583" y="1394"/>
                  </a:cubicBezTo>
                  <a:cubicBezTo>
                    <a:pt x="588" y="1393"/>
                    <a:pt x="588" y="1393"/>
                    <a:pt x="588" y="1393"/>
                  </a:cubicBezTo>
                  <a:cubicBezTo>
                    <a:pt x="591" y="1394"/>
                    <a:pt x="591" y="1394"/>
                    <a:pt x="591" y="1394"/>
                  </a:cubicBezTo>
                  <a:cubicBezTo>
                    <a:pt x="595" y="1396"/>
                    <a:pt x="595" y="1396"/>
                    <a:pt x="595" y="1396"/>
                  </a:cubicBezTo>
                  <a:cubicBezTo>
                    <a:pt x="598" y="1400"/>
                    <a:pt x="598" y="1400"/>
                    <a:pt x="598" y="1400"/>
                  </a:cubicBezTo>
                  <a:cubicBezTo>
                    <a:pt x="601" y="1402"/>
                    <a:pt x="601" y="1402"/>
                    <a:pt x="601" y="1402"/>
                  </a:cubicBezTo>
                  <a:cubicBezTo>
                    <a:pt x="605" y="1403"/>
                    <a:pt x="605" y="1403"/>
                    <a:pt x="605" y="1403"/>
                  </a:cubicBezTo>
                  <a:cubicBezTo>
                    <a:pt x="624" y="1394"/>
                    <a:pt x="624" y="1394"/>
                    <a:pt x="624" y="1394"/>
                  </a:cubicBezTo>
                  <a:cubicBezTo>
                    <a:pt x="630" y="1390"/>
                    <a:pt x="630" y="1390"/>
                    <a:pt x="630" y="1390"/>
                  </a:cubicBezTo>
                  <a:cubicBezTo>
                    <a:pt x="638" y="1382"/>
                    <a:pt x="638" y="1382"/>
                    <a:pt x="638" y="1382"/>
                  </a:cubicBezTo>
                  <a:cubicBezTo>
                    <a:pt x="649" y="1374"/>
                    <a:pt x="649" y="1374"/>
                    <a:pt x="649" y="1374"/>
                  </a:cubicBezTo>
                  <a:cubicBezTo>
                    <a:pt x="654" y="1370"/>
                    <a:pt x="654" y="1370"/>
                    <a:pt x="654" y="1370"/>
                  </a:cubicBezTo>
                  <a:cubicBezTo>
                    <a:pt x="662" y="1368"/>
                    <a:pt x="662" y="1368"/>
                    <a:pt x="662" y="1368"/>
                  </a:cubicBezTo>
                  <a:cubicBezTo>
                    <a:pt x="667" y="1366"/>
                    <a:pt x="667" y="1366"/>
                    <a:pt x="667" y="1366"/>
                  </a:cubicBezTo>
                  <a:cubicBezTo>
                    <a:pt x="671" y="1362"/>
                    <a:pt x="671" y="1362"/>
                    <a:pt x="671" y="1362"/>
                  </a:cubicBezTo>
                  <a:cubicBezTo>
                    <a:pt x="672" y="1358"/>
                    <a:pt x="672" y="1358"/>
                    <a:pt x="672" y="1358"/>
                  </a:cubicBezTo>
                  <a:cubicBezTo>
                    <a:pt x="672" y="1356"/>
                    <a:pt x="672" y="1356"/>
                    <a:pt x="672" y="1356"/>
                  </a:cubicBezTo>
                  <a:cubicBezTo>
                    <a:pt x="670" y="1355"/>
                    <a:pt x="670" y="1355"/>
                    <a:pt x="670" y="1355"/>
                  </a:cubicBezTo>
                  <a:cubicBezTo>
                    <a:pt x="668" y="1354"/>
                    <a:pt x="668" y="1354"/>
                    <a:pt x="668" y="1354"/>
                  </a:cubicBezTo>
                  <a:cubicBezTo>
                    <a:pt x="667" y="1352"/>
                    <a:pt x="667" y="1352"/>
                    <a:pt x="667" y="1352"/>
                  </a:cubicBezTo>
                  <a:cubicBezTo>
                    <a:pt x="666" y="1351"/>
                    <a:pt x="666" y="1351"/>
                    <a:pt x="666" y="1351"/>
                  </a:cubicBezTo>
                  <a:cubicBezTo>
                    <a:pt x="665" y="1346"/>
                    <a:pt x="665" y="1346"/>
                    <a:pt x="665" y="1346"/>
                  </a:cubicBezTo>
                  <a:cubicBezTo>
                    <a:pt x="664" y="1346"/>
                    <a:pt x="664" y="1346"/>
                    <a:pt x="664" y="1346"/>
                  </a:cubicBezTo>
                  <a:cubicBezTo>
                    <a:pt x="662" y="1345"/>
                    <a:pt x="662" y="1345"/>
                    <a:pt x="662" y="1345"/>
                  </a:cubicBezTo>
                  <a:cubicBezTo>
                    <a:pt x="660" y="1345"/>
                    <a:pt x="660" y="1345"/>
                    <a:pt x="660" y="1345"/>
                  </a:cubicBezTo>
                  <a:cubicBezTo>
                    <a:pt x="659" y="1345"/>
                    <a:pt x="659" y="1345"/>
                    <a:pt x="659" y="1345"/>
                  </a:cubicBezTo>
                  <a:cubicBezTo>
                    <a:pt x="657" y="1344"/>
                    <a:pt x="657" y="1344"/>
                    <a:pt x="657" y="1344"/>
                  </a:cubicBezTo>
                  <a:cubicBezTo>
                    <a:pt x="656" y="1343"/>
                    <a:pt x="656" y="1343"/>
                    <a:pt x="656" y="1343"/>
                  </a:cubicBezTo>
                  <a:cubicBezTo>
                    <a:pt x="648" y="1334"/>
                    <a:pt x="648" y="1334"/>
                    <a:pt x="648" y="1334"/>
                  </a:cubicBezTo>
                  <a:cubicBezTo>
                    <a:pt x="648" y="1332"/>
                    <a:pt x="648" y="1332"/>
                    <a:pt x="648" y="1332"/>
                  </a:cubicBezTo>
                  <a:cubicBezTo>
                    <a:pt x="646" y="1326"/>
                    <a:pt x="646" y="1326"/>
                    <a:pt x="646" y="1326"/>
                  </a:cubicBezTo>
                  <a:cubicBezTo>
                    <a:pt x="644" y="1323"/>
                    <a:pt x="644" y="1323"/>
                    <a:pt x="644" y="1323"/>
                  </a:cubicBezTo>
                  <a:cubicBezTo>
                    <a:pt x="643" y="1320"/>
                    <a:pt x="643" y="1320"/>
                    <a:pt x="643" y="1320"/>
                  </a:cubicBezTo>
                  <a:cubicBezTo>
                    <a:pt x="640" y="1319"/>
                    <a:pt x="640" y="1319"/>
                    <a:pt x="640" y="1319"/>
                  </a:cubicBezTo>
                  <a:cubicBezTo>
                    <a:pt x="639" y="1317"/>
                    <a:pt x="639" y="1317"/>
                    <a:pt x="639" y="1317"/>
                  </a:cubicBezTo>
                  <a:cubicBezTo>
                    <a:pt x="639" y="1315"/>
                    <a:pt x="639" y="1315"/>
                    <a:pt x="639" y="1315"/>
                  </a:cubicBezTo>
                  <a:cubicBezTo>
                    <a:pt x="640" y="1311"/>
                    <a:pt x="640" y="1311"/>
                    <a:pt x="640" y="1311"/>
                  </a:cubicBezTo>
                  <a:cubicBezTo>
                    <a:pt x="644" y="1308"/>
                    <a:pt x="644" y="1308"/>
                    <a:pt x="644" y="1308"/>
                  </a:cubicBezTo>
                  <a:cubicBezTo>
                    <a:pt x="647" y="1307"/>
                    <a:pt x="647" y="1307"/>
                    <a:pt x="647" y="1307"/>
                  </a:cubicBezTo>
                  <a:cubicBezTo>
                    <a:pt x="650" y="1307"/>
                    <a:pt x="650" y="1307"/>
                    <a:pt x="650" y="1307"/>
                  </a:cubicBezTo>
                  <a:cubicBezTo>
                    <a:pt x="654" y="1307"/>
                    <a:pt x="654" y="1307"/>
                    <a:pt x="654" y="1307"/>
                  </a:cubicBezTo>
                  <a:cubicBezTo>
                    <a:pt x="658" y="1308"/>
                    <a:pt x="658" y="1308"/>
                    <a:pt x="658" y="1308"/>
                  </a:cubicBezTo>
                  <a:cubicBezTo>
                    <a:pt x="659" y="1309"/>
                    <a:pt x="659" y="1309"/>
                    <a:pt x="659" y="1309"/>
                  </a:cubicBezTo>
                  <a:cubicBezTo>
                    <a:pt x="663" y="1311"/>
                    <a:pt x="663" y="1311"/>
                    <a:pt x="663" y="1311"/>
                  </a:cubicBezTo>
                  <a:cubicBezTo>
                    <a:pt x="671" y="1313"/>
                    <a:pt x="671" y="1313"/>
                    <a:pt x="671" y="1313"/>
                  </a:cubicBezTo>
                  <a:cubicBezTo>
                    <a:pt x="675" y="1316"/>
                    <a:pt x="675" y="1316"/>
                    <a:pt x="675" y="1316"/>
                  </a:cubicBezTo>
                  <a:cubicBezTo>
                    <a:pt x="682" y="1321"/>
                    <a:pt x="682" y="1321"/>
                    <a:pt x="682" y="1321"/>
                  </a:cubicBezTo>
                  <a:cubicBezTo>
                    <a:pt x="686" y="1322"/>
                    <a:pt x="686" y="1322"/>
                    <a:pt x="686" y="1322"/>
                  </a:cubicBezTo>
                  <a:cubicBezTo>
                    <a:pt x="691" y="1320"/>
                    <a:pt x="691" y="1320"/>
                    <a:pt x="691" y="1320"/>
                  </a:cubicBezTo>
                  <a:cubicBezTo>
                    <a:pt x="693" y="1317"/>
                    <a:pt x="693" y="1317"/>
                    <a:pt x="693" y="1317"/>
                  </a:cubicBezTo>
                  <a:cubicBezTo>
                    <a:pt x="694" y="1313"/>
                    <a:pt x="694" y="1313"/>
                    <a:pt x="694" y="1313"/>
                  </a:cubicBezTo>
                  <a:cubicBezTo>
                    <a:pt x="693" y="1311"/>
                    <a:pt x="693" y="1311"/>
                    <a:pt x="693" y="1311"/>
                  </a:cubicBezTo>
                  <a:cubicBezTo>
                    <a:pt x="691" y="1308"/>
                    <a:pt x="691" y="1308"/>
                    <a:pt x="691" y="1308"/>
                  </a:cubicBezTo>
                  <a:cubicBezTo>
                    <a:pt x="691" y="1308"/>
                    <a:pt x="691" y="1308"/>
                    <a:pt x="691" y="1308"/>
                  </a:cubicBezTo>
                  <a:cubicBezTo>
                    <a:pt x="691" y="1308"/>
                    <a:pt x="691" y="1308"/>
                    <a:pt x="691" y="1308"/>
                  </a:cubicBezTo>
                  <a:cubicBezTo>
                    <a:pt x="696" y="1304"/>
                    <a:pt x="696" y="1304"/>
                    <a:pt x="696" y="1304"/>
                  </a:cubicBezTo>
                  <a:cubicBezTo>
                    <a:pt x="697" y="1302"/>
                    <a:pt x="697" y="1302"/>
                    <a:pt x="697" y="1302"/>
                  </a:cubicBezTo>
                  <a:cubicBezTo>
                    <a:pt x="697" y="1299"/>
                    <a:pt x="697" y="1299"/>
                    <a:pt x="697" y="1299"/>
                  </a:cubicBezTo>
                  <a:cubicBezTo>
                    <a:pt x="694" y="1286"/>
                    <a:pt x="694" y="1286"/>
                    <a:pt x="694" y="1286"/>
                  </a:cubicBezTo>
                  <a:cubicBezTo>
                    <a:pt x="694" y="1283"/>
                    <a:pt x="694" y="1283"/>
                    <a:pt x="694" y="1283"/>
                  </a:cubicBezTo>
                  <a:cubicBezTo>
                    <a:pt x="697" y="1282"/>
                    <a:pt x="697" y="1282"/>
                    <a:pt x="697" y="1282"/>
                  </a:cubicBezTo>
                  <a:cubicBezTo>
                    <a:pt x="700" y="1283"/>
                    <a:pt x="700" y="1283"/>
                    <a:pt x="700" y="1283"/>
                  </a:cubicBezTo>
                  <a:cubicBezTo>
                    <a:pt x="703" y="1286"/>
                    <a:pt x="703" y="1286"/>
                    <a:pt x="703" y="1286"/>
                  </a:cubicBezTo>
                  <a:cubicBezTo>
                    <a:pt x="705" y="1290"/>
                    <a:pt x="705" y="1290"/>
                    <a:pt x="705" y="1290"/>
                  </a:cubicBezTo>
                  <a:cubicBezTo>
                    <a:pt x="707" y="1294"/>
                    <a:pt x="707" y="1294"/>
                    <a:pt x="707" y="1294"/>
                  </a:cubicBezTo>
                  <a:cubicBezTo>
                    <a:pt x="708" y="1303"/>
                    <a:pt x="708" y="1303"/>
                    <a:pt x="708" y="1303"/>
                  </a:cubicBezTo>
                  <a:cubicBezTo>
                    <a:pt x="710" y="1305"/>
                    <a:pt x="710" y="1305"/>
                    <a:pt x="710" y="1305"/>
                  </a:cubicBezTo>
                  <a:cubicBezTo>
                    <a:pt x="712" y="1306"/>
                    <a:pt x="712" y="1306"/>
                    <a:pt x="712" y="1306"/>
                  </a:cubicBezTo>
                  <a:cubicBezTo>
                    <a:pt x="715" y="1305"/>
                    <a:pt x="715" y="1305"/>
                    <a:pt x="715" y="1305"/>
                  </a:cubicBezTo>
                  <a:cubicBezTo>
                    <a:pt x="717" y="1303"/>
                    <a:pt x="717" y="1303"/>
                    <a:pt x="717" y="1303"/>
                  </a:cubicBezTo>
                  <a:cubicBezTo>
                    <a:pt x="719" y="1298"/>
                    <a:pt x="719" y="1298"/>
                    <a:pt x="719" y="1298"/>
                  </a:cubicBezTo>
                  <a:cubicBezTo>
                    <a:pt x="722" y="1290"/>
                    <a:pt x="722" y="1290"/>
                    <a:pt x="722" y="1290"/>
                  </a:cubicBezTo>
                  <a:cubicBezTo>
                    <a:pt x="725" y="1287"/>
                    <a:pt x="725" y="1287"/>
                    <a:pt x="725" y="1287"/>
                  </a:cubicBezTo>
                  <a:cubicBezTo>
                    <a:pt x="728" y="1285"/>
                    <a:pt x="728" y="1285"/>
                    <a:pt x="728" y="1285"/>
                  </a:cubicBezTo>
                  <a:cubicBezTo>
                    <a:pt x="734" y="1283"/>
                    <a:pt x="734" y="1283"/>
                    <a:pt x="734" y="1283"/>
                  </a:cubicBezTo>
                  <a:cubicBezTo>
                    <a:pt x="736" y="1279"/>
                    <a:pt x="736" y="1279"/>
                    <a:pt x="736" y="1279"/>
                  </a:cubicBezTo>
                  <a:cubicBezTo>
                    <a:pt x="739" y="1275"/>
                    <a:pt x="739" y="1275"/>
                    <a:pt x="739" y="1275"/>
                  </a:cubicBezTo>
                  <a:cubicBezTo>
                    <a:pt x="739" y="1270"/>
                    <a:pt x="739" y="1270"/>
                    <a:pt x="739" y="1270"/>
                  </a:cubicBezTo>
                  <a:cubicBezTo>
                    <a:pt x="741" y="1266"/>
                    <a:pt x="741" y="1266"/>
                    <a:pt x="741" y="1266"/>
                  </a:cubicBezTo>
                  <a:cubicBezTo>
                    <a:pt x="743" y="1262"/>
                    <a:pt x="743" y="1262"/>
                    <a:pt x="743" y="1262"/>
                  </a:cubicBezTo>
                  <a:cubicBezTo>
                    <a:pt x="745" y="1261"/>
                    <a:pt x="745" y="1261"/>
                    <a:pt x="745" y="1261"/>
                  </a:cubicBezTo>
                  <a:cubicBezTo>
                    <a:pt x="748" y="1262"/>
                    <a:pt x="748" y="1262"/>
                    <a:pt x="748" y="1262"/>
                  </a:cubicBezTo>
                  <a:cubicBezTo>
                    <a:pt x="751" y="1267"/>
                    <a:pt x="751" y="1267"/>
                    <a:pt x="751" y="1267"/>
                  </a:cubicBezTo>
                  <a:cubicBezTo>
                    <a:pt x="756" y="1277"/>
                    <a:pt x="756" y="1277"/>
                    <a:pt x="756" y="1277"/>
                  </a:cubicBezTo>
                  <a:cubicBezTo>
                    <a:pt x="759" y="1281"/>
                    <a:pt x="759" y="1281"/>
                    <a:pt x="759" y="1281"/>
                  </a:cubicBezTo>
                  <a:cubicBezTo>
                    <a:pt x="773" y="1297"/>
                    <a:pt x="773" y="1297"/>
                    <a:pt x="773" y="1297"/>
                  </a:cubicBezTo>
                  <a:cubicBezTo>
                    <a:pt x="778" y="1304"/>
                    <a:pt x="778" y="1304"/>
                    <a:pt x="778" y="1304"/>
                  </a:cubicBezTo>
                  <a:cubicBezTo>
                    <a:pt x="780" y="1308"/>
                    <a:pt x="780" y="1308"/>
                    <a:pt x="780" y="1308"/>
                  </a:cubicBezTo>
                  <a:cubicBezTo>
                    <a:pt x="786" y="1330"/>
                    <a:pt x="786" y="1330"/>
                    <a:pt x="786" y="1330"/>
                  </a:cubicBezTo>
                  <a:cubicBezTo>
                    <a:pt x="788" y="1333"/>
                    <a:pt x="788" y="1333"/>
                    <a:pt x="788" y="1333"/>
                  </a:cubicBezTo>
                  <a:cubicBezTo>
                    <a:pt x="791" y="1335"/>
                    <a:pt x="791" y="1335"/>
                    <a:pt x="791" y="1335"/>
                  </a:cubicBezTo>
                  <a:cubicBezTo>
                    <a:pt x="793" y="1335"/>
                    <a:pt x="793" y="1335"/>
                    <a:pt x="793" y="1335"/>
                  </a:cubicBezTo>
                  <a:cubicBezTo>
                    <a:pt x="794" y="1333"/>
                    <a:pt x="794" y="1333"/>
                    <a:pt x="794" y="1333"/>
                  </a:cubicBezTo>
                  <a:cubicBezTo>
                    <a:pt x="795" y="1328"/>
                    <a:pt x="795" y="1328"/>
                    <a:pt x="795" y="1328"/>
                  </a:cubicBezTo>
                  <a:cubicBezTo>
                    <a:pt x="795" y="1324"/>
                    <a:pt x="795" y="1324"/>
                    <a:pt x="795" y="1324"/>
                  </a:cubicBezTo>
                  <a:cubicBezTo>
                    <a:pt x="794" y="1322"/>
                    <a:pt x="794" y="1322"/>
                    <a:pt x="794" y="1322"/>
                  </a:cubicBezTo>
                  <a:cubicBezTo>
                    <a:pt x="794" y="1319"/>
                    <a:pt x="794" y="1319"/>
                    <a:pt x="794" y="1319"/>
                  </a:cubicBezTo>
                  <a:cubicBezTo>
                    <a:pt x="793" y="1316"/>
                    <a:pt x="793" y="1316"/>
                    <a:pt x="793" y="1316"/>
                  </a:cubicBezTo>
                  <a:cubicBezTo>
                    <a:pt x="793" y="1313"/>
                    <a:pt x="793" y="1313"/>
                    <a:pt x="793" y="1313"/>
                  </a:cubicBezTo>
                  <a:cubicBezTo>
                    <a:pt x="794" y="1311"/>
                    <a:pt x="794" y="1311"/>
                    <a:pt x="794" y="1311"/>
                  </a:cubicBezTo>
                  <a:cubicBezTo>
                    <a:pt x="794" y="1309"/>
                    <a:pt x="794" y="1309"/>
                    <a:pt x="794" y="1309"/>
                  </a:cubicBezTo>
                  <a:cubicBezTo>
                    <a:pt x="797" y="1307"/>
                    <a:pt x="797" y="1307"/>
                    <a:pt x="797" y="1307"/>
                  </a:cubicBezTo>
                  <a:cubicBezTo>
                    <a:pt x="800" y="1306"/>
                    <a:pt x="800" y="1306"/>
                    <a:pt x="800" y="1306"/>
                  </a:cubicBezTo>
                  <a:cubicBezTo>
                    <a:pt x="803" y="1305"/>
                    <a:pt x="803" y="1305"/>
                    <a:pt x="803" y="1305"/>
                  </a:cubicBezTo>
                  <a:cubicBezTo>
                    <a:pt x="805" y="1306"/>
                    <a:pt x="805" y="1306"/>
                    <a:pt x="805" y="1306"/>
                  </a:cubicBezTo>
                  <a:cubicBezTo>
                    <a:pt x="813" y="1309"/>
                    <a:pt x="813" y="1309"/>
                    <a:pt x="813" y="1309"/>
                  </a:cubicBezTo>
                  <a:cubicBezTo>
                    <a:pt x="818" y="1323"/>
                    <a:pt x="818" y="1323"/>
                    <a:pt x="818" y="1323"/>
                  </a:cubicBezTo>
                  <a:cubicBezTo>
                    <a:pt x="821" y="1339"/>
                    <a:pt x="821" y="1339"/>
                    <a:pt x="821" y="1339"/>
                  </a:cubicBezTo>
                  <a:cubicBezTo>
                    <a:pt x="822" y="1340"/>
                    <a:pt x="822" y="1340"/>
                    <a:pt x="822" y="1340"/>
                  </a:cubicBezTo>
                  <a:cubicBezTo>
                    <a:pt x="825" y="1345"/>
                    <a:pt x="825" y="1345"/>
                    <a:pt x="825" y="1345"/>
                  </a:cubicBezTo>
                  <a:cubicBezTo>
                    <a:pt x="829" y="1356"/>
                    <a:pt x="829" y="1356"/>
                    <a:pt x="829" y="1356"/>
                  </a:cubicBezTo>
                  <a:cubicBezTo>
                    <a:pt x="830" y="1361"/>
                    <a:pt x="830" y="1361"/>
                    <a:pt x="830" y="1361"/>
                  </a:cubicBezTo>
                  <a:cubicBezTo>
                    <a:pt x="832" y="1362"/>
                    <a:pt x="832" y="1362"/>
                    <a:pt x="832" y="1362"/>
                  </a:cubicBezTo>
                  <a:cubicBezTo>
                    <a:pt x="832" y="1364"/>
                    <a:pt x="832" y="1364"/>
                    <a:pt x="832" y="1364"/>
                  </a:cubicBezTo>
                  <a:cubicBezTo>
                    <a:pt x="834" y="1367"/>
                    <a:pt x="834" y="1367"/>
                    <a:pt x="834" y="1367"/>
                  </a:cubicBezTo>
                  <a:cubicBezTo>
                    <a:pt x="837" y="1370"/>
                    <a:pt x="837" y="1370"/>
                    <a:pt x="837" y="1370"/>
                  </a:cubicBezTo>
                  <a:cubicBezTo>
                    <a:pt x="839" y="1373"/>
                    <a:pt x="839" y="1373"/>
                    <a:pt x="839" y="1373"/>
                  </a:cubicBezTo>
                  <a:cubicBezTo>
                    <a:pt x="840" y="1375"/>
                    <a:pt x="840" y="1375"/>
                    <a:pt x="840" y="1375"/>
                  </a:cubicBezTo>
                  <a:cubicBezTo>
                    <a:pt x="841" y="1376"/>
                    <a:pt x="841" y="1376"/>
                    <a:pt x="841" y="1376"/>
                  </a:cubicBezTo>
                  <a:cubicBezTo>
                    <a:pt x="843" y="1377"/>
                    <a:pt x="843" y="1377"/>
                    <a:pt x="843" y="1377"/>
                  </a:cubicBezTo>
                  <a:cubicBezTo>
                    <a:pt x="845" y="1379"/>
                    <a:pt x="845" y="1379"/>
                    <a:pt x="845" y="1379"/>
                  </a:cubicBezTo>
                  <a:cubicBezTo>
                    <a:pt x="847" y="1381"/>
                    <a:pt x="847" y="1381"/>
                    <a:pt x="847" y="1381"/>
                  </a:cubicBezTo>
                  <a:cubicBezTo>
                    <a:pt x="863" y="1379"/>
                    <a:pt x="863" y="1379"/>
                    <a:pt x="863" y="1379"/>
                  </a:cubicBezTo>
                  <a:cubicBezTo>
                    <a:pt x="880" y="1380"/>
                    <a:pt x="880" y="1380"/>
                    <a:pt x="880" y="1380"/>
                  </a:cubicBezTo>
                  <a:cubicBezTo>
                    <a:pt x="899" y="1376"/>
                    <a:pt x="899" y="1376"/>
                    <a:pt x="899" y="1376"/>
                  </a:cubicBezTo>
                  <a:cubicBezTo>
                    <a:pt x="905" y="1377"/>
                    <a:pt x="905" y="1377"/>
                    <a:pt x="905" y="1377"/>
                  </a:cubicBezTo>
                  <a:cubicBezTo>
                    <a:pt x="909" y="1378"/>
                    <a:pt x="909" y="1378"/>
                    <a:pt x="909" y="1378"/>
                  </a:cubicBezTo>
                  <a:cubicBezTo>
                    <a:pt x="912" y="1381"/>
                    <a:pt x="912" y="1381"/>
                    <a:pt x="912" y="1381"/>
                  </a:cubicBezTo>
                  <a:cubicBezTo>
                    <a:pt x="916" y="1382"/>
                    <a:pt x="916" y="1382"/>
                    <a:pt x="916" y="1382"/>
                  </a:cubicBezTo>
                  <a:cubicBezTo>
                    <a:pt x="926" y="1383"/>
                    <a:pt x="926" y="1383"/>
                    <a:pt x="926" y="1383"/>
                  </a:cubicBezTo>
                  <a:cubicBezTo>
                    <a:pt x="929" y="1384"/>
                    <a:pt x="929" y="1384"/>
                    <a:pt x="929" y="1384"/>
                  </a:cubicBezTo>
                  <a:cubicBezTo>
                    <a:pt x="934" y="1388"/>
                    <a:pt x="934" y="1388"/>
                    <a:pt x="934" y="1388"/>
                  </a:cubicBezTo>
                  <a:cubicBezTo>
                    <a:pt x="937" y="1389"/>
                    <a:pt x="937" y="1389"/>
                    <a:pt x="937" y="1389"/>
                  </a:cubicBezTo>
                  <a:cubicBezTo>
                    <a:pt x="943" y="1388"/>
                    <a:pt x="943" y="1388"/>
                    <a:pt x="943" y="1388"/>
                  </a:cubicBezTo>
                  <a:cubicBezTo>
                    <a:pt x="968" y="1382"/>
                    <a:pt x="968" y="1382"/>
                    <a:pt x="968" y="1382"/>
                  </a:cubicBezTo>
                  <a:cubicBezTo>
                    <a:pt x="990" y="1380"/>
                    <a:pt x="990" y="1380"/>
                    <a:pt x="990" y="1380"/>
                  </a:cubicBezTo>
                  <a:cubicBezTo>
                    <a:pt x="996" y="1377"/>
                    <a:pt x="996" y="1377"/>
                    <a:pt x="996" y="1377"/>
                  </a:cubicBezTo>
                  <a:cubicBezTo>
                    <a:pt x="1002" y="1374"/>
                    <a:pt x="1002" y="1374"/>
                    <a:pt x="1002" y="1374"/>
                  </a:cubicBezTo>
                  <a:cubicBezTo>
                    <a:pt x="1008" y="1366"/>
                    <a:pt x="1008" y="1366"/>
                    <a:pt x="1008" y="1366"/>
                  </a:cubicBezTo>
                  <a:cubicBezTo>
                    <a:pt x="1010" y="1359"/>
                    <a:pt x="1010" y="1359"/>
                    <a:pt x="1010" y="1359"/>
                  </a:cubicBezTo>
                  <a:cubicBezTo>
                    <a:pt x="1014" y="1350"/>
                    <a:pt x="1014" y="1350"/>
                    <a:pt x="1014" y="1350"/>
                  </a:cubicBezTo>
                  <a:cubicBezTo>
                    <a:pt x="1016" y="1347"/>
                    <a:pt x="1016" y="1347"/>
                    <a:pt x="1016" y="1347"/>
                  </a:cubicBezTo>
                  <a:cubicBezTo>
                    <a:pt x="1018" y="1346"/>
                    <a:pt x="1018" y="1346"/>
                    <a:pt x="1018" y="1346"/>
                  </a:cubicBezTo>
                  <a:cubicBezTo>
                    <a:pt x="1022" y="1347"/>
                    <a:pt x="1022" y="1347"/>
                    <a:pt x="1022" y="1347"/>
                  </a:cubicBezTo>
                  <a:cubicBezTo>
                    <a:pt x="1025" y="1347"/>
                    <a:pt x="1025" y="1347"/>
                    <a:pt x="1025" y="1347"/>
                  </a:cubicBezTo>
                  <a:cubicBezTo>
                    <a:pt x="1028" y="1346"/>
                    <a:pt x="1028" y="1346"/>
                    <a:pt x="1028" y="1346"/>
                  </a:cubicBezTo>
                  <a:cubicBezTo>
                    <a:pt x="1041" y="1331"/>
                    <a:pt x="1041" y="1331"/>
                    <a:pt x="1041" y="1331"/>
                  </a:cubicBezTo>
                  <a:cubicBezTo>
                    <a:pt x="1042" y="1328"/>
                    <a:pt x="1042" y="1328"/>
                    <a:pt x="1042" y="1328"/>
                  </a:cubicBezTo>
                  <a:cubicBezTo>
                    <a:pt x="1042" y="1325"/>
                    <a:pt x="1042" y="1325"/>
                    <a:pt x="1042" y="1325"/>
                  </a:cubicBezTo>
                  <a:cubicBezTo>
                    <a:pt x="1042" y="1324"/>
                    <a:pt x="1042" y="1324"/>
                    <a:pt x="1042" y="1324"/>
                  </a:cubicBezTo>
                  <a:cubicBezTo>
                    <a:pt x="1041" y="1323"/>
                    <a:pt x="1041" y="1323"/>
                    <a:pt x="1041" y="1323"/>
                  </a:cubicBezTo>
                  <a:cubicBezTo>
                    <a:pt x="1041" y="1321"/>
                    <a:pt x="1041" y="1321"/>
                    <a:pt x="1041" y="1321"/>
                  </a:cubicBezTo>
                  <a:cubicBezTo>
                    <a:pt x="1041" y="1318"/>
                    <a:pt x="1041" y="1318"/>
                    <a:pt x="1041" y="1318"/>
                  </a:cubicBezTo>
                  <a:cubicBezTo>
                    <a:pt x="1042" y="1316"/>
                    <a:pt x="1042" y="1316"/>
                    <a:pt x="1042" y="1316"/>
                  </a:cubicBezTo>
                  <a:cubicBezTo>
                    <a:pt x="1045" y="1311"/>
                    <a:pt x="1045" y="1311"/>
                    <a:pt x="1045" y="1311"/>
                  </a:cubicBezTo>
                  <a:cubicBezTo>
                    <a:pt x="1045" y="1309"/>
                    <a:pt x="1045" y="1309"/>
                    <a:pt x="1045" y="1309"/>
                  </a:cubicBezTo>
                  <a:cubicBezTo>
                    <a:pt x="1043" y="1304"/>
                    <a:pt x="1043" y="1304"/>
                    <a:pt x="1043" y="1304"/>
                  </a:cubicBezTo>
                  <a:cubicBezTo>
                    <a:pt x="1043" y="1301"/>
                    <a:pt x="1043" y="1301"/>
                    <a:pt x="1043" y="1301"/>
                  </a:cubicBezTo>
                  <a:cubicBezTo>
                    <a:pt x="1043" y="1300"/>
                    <a:pt x="1043" y="1300"/>
                    <a:pt x="1043" y="1300"/>
                  </a:cubicBezTo>
                  <a:cubicBezTo>
                    <a:pt x="1045" y="1299"/>
                    <a:pt x="1045" y="1299"/>
                    <a:pt x="1045" y="1299"/>
                  </a:cubicBezTo>
                  <a:cubicBezTo>
                    <a:pt x="1050" y="1299"/>
                    <a:pt x="1050" y="1299"/>
                    <a:pt x="1050" y="1299"/>
                  </a:cubicBezTo>
                  <a:cubicBezTo>
                    <a:pt x="1054" y="1300"/>
                    <a:pt x="1054" y="1300"/>
                    <a:pt x="1054" y="1300"/>
                  </a:cubicBezTo>
                  <a:cubicBezTo>
                    <a:pt x="1059" y="1300"/>
                    <a:pt x="1059" y="1300"/>
                    <a:pt x="1059" y="1300"/>
                  </a:cubicBezTo>
                  <a:cubicBezTo>
                    <a:pt x="1062" y="1299"/>
                    <a:pt x="1062" y="1299"/>
                    <a:pt x="1062" y="1299"/>
                  </a:cubicBezTo>
                  <a:cubicBezTo>
                    <a:pt x="1073" y="1290"/>
                    <a:pt x="1073" y="1290"/>
                    <a:pt x="1073" y="1290"/>
                  </a:cubicBezTo>
                  <a:cubicBezTo>
                    <a:pt x="1077" y="1287"/>
                    <a:pt x="1077" y="1287"/>
                    <a:pt x="1077" y="1287"/>
                  </a:cubicBezTo>
                  <a:cubicBezTo>
                    <a:pt x="1102" y="1274"/>
                    <a:pt x="1102" y="1274"/>
                    <a:pt x="1102" y="1274"/>
                  </a:cubicBezTo>
                  <a:cubicBezTo>
                    <a:pt x="1106" y="1275"/>
                    <a:pt x="1106" y="1275"/>
                    <a:pt x="1106" y="1275"/>
                  </a:cubicBezTo>
                  <a:cubicBezTo>
                    <a:pt x="1108" y="1277"/>
                    <a:pt x="1108" y="1277"/>
                    <a:pt x="1108" y="1277"/>
                  </a:cubicBezTo>
                  <a:cubicBezTo>
                    <a:pt x="1110" y="1278"/>
                    <a:pt x="1110" y="1278"/>
                    <a:pt x="1110" y="1278"/>
                  </a:cubicBezTo>
                  <a:cubicBezTo>
                    <a:pt x="1113" y="1278"/>
                    <a:pt x="1113" y="1278"/>
                    <a:pt x="1113" y="1278"/>
                  </a:cubicBezTo>
                  <a:cubicBezTo>
                    <a:pt x="1116" y="1274"/>
                    <a:pt x="1116" y="1274"/>
                    <a:pt x="1116" y="1274"/>
                  </a:cubicBezTo>
                  <a:cubicBezTo>
                    <a:pt x="1119" y="1271"/>
                    <a:pt x="1119" y="1271"/>
                    <a:pt x="1119" y="1271"/>
                  </a:cubicBezTo>
                  <a:cubicBezTo>
                    <a:pt x="1119" y="1266"/>
                    <a:pt x="1119" y="1266"/>
                    <a:pt x="1119" y="1266"/>
                  </a:cubicBezTo>
                  <a:cubicBezTo>
                    <a:pt x="1119" y="1262"/>
                    <a:pt x="1119" y="1262"/>
                    <a:pt x="1119" y="1262"/>
                  </a:cubicBezTo>
                  <a:cubicBezTo>
                    <a:pt x="1118" y="1260"/>
                    <a:pt x="1118" y="1260"/>
                    <a:pt x="1118" y="1260"/>
                  </a:cubicBezTo>
                  <a:cubicBezTo>
                    <a:pt x="1117" y="1257"/>
                    <a:pt x="1117" y="1257"/>
                    <a:pt x="1117" y="1257"/>
                  </a:cubicBezTo>
                  <a:cubicBezTo>
                    <a:pt x="1116" y="1255"/>
                    <a:pt x="1116" y="1255"/>
                    <a:pt x="1116" y="1255"/>
                  </a:cubicBezTo>
                  <a:cubicBezTo>
                    <a:pt x="1118" y="1254"/>
                    <a:pt x="1118" y="1254"/>
                    <a:pt x="1118" y="1254"/>
                  </a:cubicBezTo>
                  <a:cubicBezTo>
                    <a:pt x="1121" y="1252"/>
                    <a:pt x="1121" y="1252"/>
                    <a:pt x="1121" y="1252"/>
                  </a:cubicBezTo>
                  <a:cubicBezTo>
                    <a:pt x="1126" y="1252"/>
                    <a:pt x="1126" y="1252"/>
                    <a:pt x="1126" y="1252"/>
                  </a:cubicBezTo>
                  <a:cubicBezTo>
                    <a:pt x="1138" y="1252"/>
                    <a:pt x="1138" y="1252"/>
                    <a:pt x="1138" y="1252"/>
                  </a:cubicBezTo>
                  <a:cubicBezTo>
                    <a:pt x="1142" y="1253"/>
                    <a:pt x="1142" y="1253"/>
                    <a:pt x="1142" y="1253"/>
                  </a:cubicBezTo>
                  <a:cubicBezTo>
                    <a:pt x="1144" y="1255"/>
                    <a:pt x="1144" y="1255"/>
                    <a:pt x="1144" y="1255"/>
                  </a:cubicBezTo>
                  <a:cubicBezTo>
                    <a:pt x="1146" y="1256"/>
                    <a:pt x="1146" y="1256"/>
                    <a:pt x="1146" y="1256"/>
                  </a:cubicBezTo>
                  <a:cubicBezTo>
                    <a:pt x="1168" y="1227"/>
                    <a:pt x="1197" y="1192"/>
                    <a:pt x="1205" y="1190"/>
                  </a:cubicBezTo>
                  <a:cubicBezTo>
                    <a:pt x="1218" y="1186"/>
                    <a:pt x="1238" y="1181"/>
                    <a:pt x="1243" y="1175"/>
                  </a:cubicBezTo>
                  <a:cubicBezTo>
                    <a:pt x="1249" y="1170"/>
                    <a:pt x="1285" y="1115"/>
                    <a:pt x="1321" y="1102"/>
                  </a:cubicBezTo>
                  <a:cubicBezTo>
                    <a:pt x="1357" y="1089"/>
                    <a:pt x="1391" y="1077"/>
                    <a:pt x="1391" y="1071"/>
                  </a:cubicBezTo>
                  <a:cubicBezTo>
                    <a:pt x="1391" y="1066"/>
                    <a:pt x="1383" y="1055"/>
                    <a:pt x="1390" y="1054"/>
                  </a:cubicBezTo>
                  <a:cubicBezTo>
                    <a:pt x="1397" y="1053"/>
                    <a:pt x="1431" y="1043"/>
                    <a:pt x="1450" y="1037"/>
                  </a:cubicBezTo>
                  <a:cubicBezTo>
                    <a:pt x="1469" y="1030"/>
                    <a:pt x="1513" y="1021"/>
                    <a:pt x="1518" y="1014"/>
                  </a:cubicBezTo>
                  <a:cubicBezTo>
                    <a:pt x="1523" y="1007"/>
                    <a:pt x="1562" y="1002"/>
                    <a:pt x="1585" y="997"/>
                  </a:cubicBezTo>
                  <a:cubicBezTo>
                    <a:pt x="1607" y="991"/>
                    <a:pt x="1671" y="967"/>
                    <a:pt x="1675" y="963"/>
                  </a:cubicBezTo>
                  <a:cubicBezTo>
                    <a:pt x="1679" y="959"/>
                    <a:pt x="1667" y="954"/>
                    <a:pt x="1669" y="950"/>
                  </a:cubicBezTo>
                  <a:cubicBezTo>
                    <a:pt x="1671" y="944"/>
                    <a:pt x="1689" y="952"/>
                    <a:pt x="1694" y="949"/>
                  </a:cubicBezTo>
                  <a:cubicBezTo>
                    <a:pt x="1711" y="938"/>
                    <a:pt x="1721" y="895"/>
                    <a:pt x="1734" y="881"/>
                  </a:cubicBezTo>
                  <a:cubicBezTo>
                    <a:pt x="1749" y="864"/>
                    <a:pt x="1788" y="841"/>
                    <a:pt x="1807" y="829"/>
                  </a:cubicBezTo>
                  <a:cubicBezTo>
                    <a:pt x="1811" y="826"/>
                    <a:pt x="1819" y="824"/>
                    <a:pt x="1822" y="821"/>
                  </a:cubicBezTo>
                  <a:cubicBezTo>
                    <a:pt x="1827" y="816"/>
                    <a:pt x="1840" y="804"/>
                    <a:pt x="1837" y="798"/>
                  </a:cubicBezTo>
                  <a:cubicBezTo>
                    <a:pt x="1834" y="792"/>
                    <a:pt x="1816" y="803"/>
                    <a:pt x="1811" y="798"/>
                  </a:cubicBezTo>
                  <a:cubicBezTo>
                    <a:pt x="1807" y="793"/>
                    <a:pt x="1811" y="778"/>
                    <a:pt x="1813" y="771"/>
                  </a:cubicBezTo>
                  <a:cubicBezTo>
                    <a:pt x="1816" y="761"/>
                    <a:pt x="1829" y="744"/>
                    <a:pt x="1837" y="737"/>
                  </a:cubicBezTo>
                  <a:cubicBezTo>
                    <a:pt x="1851" y="723"/>
                    <a:pt x="1895" y="713"/>
                    <a:pt x="1903" y="695"/>
                  </a:cubicBezTo>
                  <a:cubicBezTo>
                    <a:pt x="1907" y="688"/>
                    <a:pt x="1905" y="670"/>
                    <a:pt x="1899" y="665"/>
                  </a:cubicBezTo>
                  <a:cubicBezTo>
                    <a:pt x="1892" y="658"/>
                    <a:pt x="1866" y="669"/>
                    <a:pt x="1861" y="661"/>
                  </a:cubicBezTo>
                  <a:cubicBezTo>
                    <a:pt x="1859" y="658"/>
                    <a:pt x="1862" y="651"/>
                    <a:pt x="1865" y="650"/>
                  </a:cubicBezTo>
                  <a:cubicBezTo>
                    <a:pt x="1869" y="648"/>
                    <a:pt x="1878" y="657"/>
                    <a:pt x="1882" y="654"/>
                  </a:cubicBezTo>
                  <a:cubicBezTo>
                    <a:pt x="1890" y="649"/>
                    <a:pt x="1888" y="626"/>
                    <a:pt x="1886" y="617"/>
                  </a:cubicBezTo>
                  <a:cubicBezTo>
                    <a:pt x="1882" y="594"/>
                    <a:pt x="1850" y="557"/>
                    <a:pt x="1843" y="535"/>
                  </a:cubicBezTo>
                  <a:cubicBezTo>
                    <a:pt x="1840" y="526"/>
                    <a:pt x="1839" y="505"/>
                    <a:pt x="1839" y="495"/>
                  </a:cubicBezTo>
                  <a:cubicBezTo>
                    <a:pt x="1839" y="495"/>
                    <a:pt x="1882" y="429"/>
                    <a:pt x="1893" y="426"/>
                  </a:cubicBezTo>
                  <a:cubicBezTo>
                    <a:pt x="1903" y="423"/>
                    <a:pt x="1954" y="381"/>
                    <a:pt x="1962" y="378"/>
                  </a:cubicBezTo>
                  <a:cubicBezTo>
                    <a:pt x="1970" y="375"/>
                    <a:pt x="2019" y="370"/>
                    <a:pt x="2033" y="367"/>
                  </a:cubicBezTo>
                  <a:cubicBezTo>
                    <a:pt x="2043" y="365"/>
                    <a:pt x="2058" y="355"/>
                    <a:pt x="2074" y="348"/>
                  </a:cubicBezTo>
                  <a:cubicBezTo>
                    <a:pt x="2074" y="348"/>
                    <a:pt x="2074" y="348"/>
                    <a:pt x="2074" y="348"/>
                  </a:cubicBezTo>
                  <a:close/>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12850"/>
                </a:solidFill>
                <a:effectLst/>
                <a:uLnTx/>
                <a:uFillTx/>
                <a:latin typeface="Pilat Light"/>
                <a:ea typeface="+mn-ea"/>
                <a:cs typeface="+mn-cs"/>
              </a:endParaRPr>
            </a:p>
          </p:txBody>
        </p:sp>
        <p:sp>
          <p:nvSpPr>
            <p:cNvPr id="3261" name="Freeform 34">
              <a:extLst>
                <a:ext uri="{FF2B5EF4-FFF2-40B4-BE49-F238E27FC236}">
                  <a16:creationId xmlns:a16="http://schemas.microsoft.com/office/drawing/2014/main" xmlns="" id="{8645BE8E-771B-4945-9B47-CCC215CB21EE}"/>
                </a:ext>
              </a:extLst>
            </p:cNvPr>
            <p:cNvSpPr>
              <a:spLocks/>
            </p:cNvSpPr>
            <p:nvPr/>
          </p:nvSpPr>
          <p:spPr bwMode="gray">
            <a:xfrm>
              <a:off x="-4132263" y="1603375"/>
              <a:ext cx="4511675" cy="7416800"/>
            </a:xfrm>
            <a:custGeom>
              <a:avLst/>
              <a:gdLst>
                <a:gd name="T0" fmla="*/ 2670 w 2842"/>
                <a:gd name="T1" fmla="*/ 1078 h 4672"/>
                <a:gd name="T2" fmla="*/ 2838 w 2842"/>
                <a:gd name="T3" fmla="*/ 878 h 4672"/>
                <a:gd name="T4" fmla="*/ 2696 w 2842"/>
                <a:gd name="T5" fmla="*/ 810 h 4672"/>
                <a:gd name="T6" fmla="*/ 2610 w 2842"/>
                <a:gd name="T7" fmla="*/ 564 h 4672"/>
                <a:gd name="T8" fmla="*/ 2564 w 2842"/>
                <a:gd name="T9" fmla="*/ 468 h 4672"/>
                <a:gd name="T10" fmla="*/ 2532 w 2842"/>
                <a:gd name="T11" fmla="*/ 378 h 4672"/>
                <a:gd name="T12" fmla="*/ 2390 w 2842"/>
                <a:gd name="T13" fmla="*/ 334 h 4672"/>
                <a:gd name="T14" fmla="*/ 2204 w 2842"/>
                <a:gd name="T15" fmla="*/ 18 h 4672"/>
                <a:gd name="T16" fmla="*/ 1990 w 2842"/>
                <a:gd name="T17" fmla="*/ 136 h 4672"/>
                <a:gd name="T18" fmla="*/ 1666 w 2842"/>
                <a:gd name="T19" fmla="*/ 126 h 4672"/>
                <a:gd name="T20" fmla="*/ 1142 w 2842"/>
                <a:gd name="T21" fmla="*/ 174 h 4672"/>
                <a:gd name="T22" fmla="*/ 968 w 2842"/>
                <a:gd name="T23" fmla="*/ 312 h 4672"/>
                <a:gd name="T24" fmla="*/ 1052 w 2842"/>
                <a:gd name="T25" fmla="*/ 396 h 4672"/>
                <a:gd name="T26" fmla="*/ 1318 w 2842"/>
                <a:gd name="T27" fmla="*/ 642 h 4672"/>
                <a:gd name="T28" fmla="*/ 1052 w 2842"/>
                <a:gd name="T29" fmla="*/ 944 h 4672"/>
                <a:gd name="T30" fmla="*/ 854 w 2842"/>
                <a:gd name="T31" fmla="*/ 1192 h 4672"/>
                <a:gd name="T32" fmla="*/ 638 w 2842"/>
                <a:gd name="T33" fmla="*/ 1196 h 4672"/>
                <a:gd name="T34" fmla="*/ 518 w 2842"/>
                <a:gd name="T35" fmla="*/ 1508 h 4672"/>
                <a:gd name="T36" fmla="*/ 320 w 2842"/>
                <a:gd name="T37" fmla="*/ 1868 h 4672"/>
                <a:gd name="T38" fmla="*/ 142 w 2842"/>
                <a:gd name="T39" fmla="*/ 2268 h 4672"/>
                <a:gd name="T40" fmla="*/ 202 w 2842"/>
                <a:gd name="T41" fmla="*/ 2436 h 4672"/>
                <a:gd name="T42" fmla="*/ 198 w 2842"/>
                <a:gd name="T43" fmla="*/ 2668 h 4672"/>
                <a:gd name="T44" fmla="*/ 242 w 2842"/>
                <a:gd name="T45" fmla="*/ 2814 h 4672"/>
                <a:gd name="T46" fmla="*/ 202 w 2842"/>
                <a:gd name="T47" fmla="*/ 2994 h 4672"/>
                <a:gd name="T48" fmla="*/ 118 w 2842"/>
                <a:gd name="T49" fmla="*/ 3132 h 4672"/>
                <a:gd name="T50" fmla="*/ 144 w 2842"/>
                <a:gd name="T51" fmla="*/ 3218 h 4672"/>
                <a:gd name="T52" fmla="*/ 226 w 2842"/>
                <a:gd name="T53" fmla="*/ 3284 h 4672"/>
                <a:gd name="T54" fmla="*/ 438 w 2842"/>
                <a:gd name="T55" fmla="*/ 3466 h 4672"/>
                <a:gd name="T56" fmla="*/ 314 w 2842"/>
                <a:gd name="T57" fmla="*/ 3596 h 4672"/>
                <a:gd name="T58" fmla="*/ 106 w 2842"/>
                <a:gd name="T59" fmla="*/ 3600 h 4672"/>
                <a:gd name="T60" fmla="*/ 16 w 2842"/>
                <a:gd name="T61" fmla="*/ 4006 h 4672"/>
                <a:gd name="T62" fmla="*/ 168 w 2842"/>
                <a:gd name="T63" fmla="*/ 4088 h 4672"/>
                <a:gd name="T64" fmla="*/ 322 w 2842"/>
                <a:gd name="T65" fmla="*/ 4360 h 4672"/>
                <a:gd name="T66" fmla="*/ 410 w 2842"/>
                <a:gd name="T67" fmla="*/ 4398 h 4672"/>
                <a:gd name="T68" fmla="*/ 514 w 2842"/>
                <a:gd name="T69" fmla="*/ 4650 h 4672"/>
                <a:gd name="T70" fmla="*/ 860 w 2842"/>
                <a:gd name="T71" fmla="*/ 4664 h 4672"/>
                <a:gd name="T72" fmla="*/ 878 w 2842"/>
                <a:gd name="T73" fmla="*/ 4548 h 4672"/>
                <a:gd name="T74" fmla="*/ 922 w 2842"/>
                <a:gd name="T75" fmla="*/ 4402 h 4672"/>
                <a:gd name="T76" fmla="*/ 1016 w 2842"/>
                <a:gd name="T77" fmla="*/ 4248 h 4672"/>
                <a:gd name="T78" fmla="*/ 1220 w 2842"/>
                <a:gd name="T79" fmla="*/ 4046 h 4672"/>
                <a:gd name="T80" fmla="*/ 1284 w 2842"/>
                <a:gd name="T81" fmla="*/ 3944 h 4672"/>
                <a:gd name="T82" fmla="*/ 1374 w 2842"/>
                <a:gd name="T83" fmla="*/ 3812 h 4672"/>
                <a:gd name="T84" fmla="*/ 1362 w 2842"/>
                <a:gd name="T85" fmla="*/ 3614 h 4672"/>
                <a:gd name="T86" fmla="*/ 1340 w 2842"/>
                <a:gd name="T87" fmla="*/ 3450 h 4672"/>
                <a:gd name="T88" fmla="*/ 1254 w 2842"/>
                <a:gd name="T89" fmla="*/ 3202 h 4672"/>
                <a:gd name="T90" fmla="*/ 1158 w 2842"/>
                <a:gd name="T91" fmla="*/ 3002 h 4672"/>
                <a:gd name="T92" fmla="*/ 1284 w 2842"/>
                <a:gd name="T93" fmla="*/ 3002 h 4672"/>
                <a:gd name="T94" fmla="*/ 1444 w 2842"/>
                <a:gd name="T95" fmla="*/ 3164 h 4672"/>
                <a:gd name="T96" fmla="*/ 1630 w 2842"/>
                <a:gd name="T97" fmla="*/ 3172 h 4672"/>
                <a:gd name="T98" fmla="*/ 1706 w 2842"/>
                <a:gd name="T99" fmla="*/ 3098 h 4672"/>
                <a:gd name="T100" fmla="*/ 1628 w 2842"/>
                <a:gd name="T101" fmla="*/ 3022 h 4672"/>
                <a:gd name="T102" fmla="*/ 1512 w 2842"/>
                <a:gd name="T103" fmla="*/ 2810 h 4672"/>
                <a:gd name="T104" fmla="*/ 1474 w 2842"/>
                <a:gd name="T105" fmla="*/ 2740 h 4672"/>
                <a:gd name="T106" fmla="*/ 1464 w 2842"/>
                <a:gd name="T107" fmla="*/ 2466 h 4672"/>
                <a:gd name="T108" fmla="*/ 1580 w 2842"/>
                <a:gd name="T109" fmla="*/ 2428 h 4672"/>
                <a:gd name="T110" fmla="*/ 1770 w 2842"/>
                <a:gd name="T111" fmla="*/ 2264 h 4672"/>
                <a:gd name="T112" fmla="*/ 2028 w 2842"/>
                <a:gd name="T113" fmla="*/ 2258 h 4672"/>
                <a:gd name="T114" fmla="*/ 2160 w 2842"/>
                <a:gd name="T115" fmla="*/ 2122 h 4672"/>
                <a:gd name="T116" fmla="*/ 2220 w 2842"/>
                <a:gd name="T117" fmla="*/ 1768 h 4672"/>
                <a:gd name="T118" fmla="*/ 2288 w 2842"/>
                <a:gd name="T119" fmla="*/ 1678 h 4672"/>
                <a:gd name="T120" fmla="*/ 2270 w 2842"/>
                <a:gd name="T121" fmla="*/ 1542 h 4672"/>
                <a:gd name="T122" fmla="*/ 2578 w 2842"/>
                <a:gd name="T123" fmla="*/ 1232 h 4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42" h="4672">
                  <a:moveTo>
                    <a:pt x="2586" y="1186"/>
                  </a:moveTo>
                  <a:lnTo>
                    <a:pt x="2578" y="1184"/>
                  </a:lnTo>
                  <a:lnTo>
                    <a:pt x="2570" y="1170"/>
                  </a:lnTo>
                  <a:lnTo>
                    <a:pt x="2568" y="1166"/>
                  </a:lnTo>
                  <a:lnTo>
                    <a:pt x="2570" y="1154"/>
                  </a:lnTo>
                  <a:lnTo>
                    <a:pt x="2574" y="1142"/>
                  </a:lnTo>
                  <a:lnTo>
                    <a:pt x="2578" y="1128"/>
                  </a:lnTo>
                  <a:lnTo>
                    <a:pt x="2578" y="1128"/>
                  </a:lnTo>
                  <a:lnTo>
                    <a:pt x="2580" y="1124"/>
                  </a:lnTo>
                  <a:lnTo>
                    <a:pt x="2582" y="1120"/>
                  </a:lnTo>
                  <a:lnTo>
                    <a:pt x="2584" y="1118"/>
                  </a:lnTo>
                  <a:lnTo>
                    <a:pt x="2588" y="1114"/>
                  </a:lnTo>
                  <a:lnTo>
                    <a:pt x="2600" y="1108"/>
                  </a:lnTo>
                  <a:lnTo>
                    <a:pt x="2604" y="1108"/>
                  </a:lnTo>
                  <a:lnTo>
                    <a:pt x="2608" y="1104"/>
                  </a:lnTo>
                  <a:lnTo>
                    <a:pt x="2622" y="1088"/>
                  </a:lnTo>
                  <a:lnTo>
                    <a:pt x="2630" y="1082"/>
                  </a:lnTo>
                  <a:lnTo>
                    <a:pt x="2634" y="1080"/>
                  </a:lnTo>
                  <a:lnTo>
                    <a:pt x="2656" y="1082"/>
                  </a:lnTo>
                  <a:lnTo>
                    <a:pt x="2664" y="1080"/>
                  </a:lnTo>
                  <a:lnTo>
                    <a:pt x="2670" y="1078"/>
                  </a:lnTo>
                  <a:lnTo>
                    <a:pt x="2676" y="1076"/>
                  </a:lnTo>
                  <a:lnTo>
                    <a:pt x="2690" y="1062"/>
                  </a:lnTo>
                  <a:lnTo>
                    <a:pt x="2726" y="1036"/>
                  </a:lnTo>
                  <a:lnTo>
                    <a:pt x="2730" y="1032"/>
                  </a:lnTo>
                  <a:lnTo>
                    <a:pt x="2736" y="1026"/>
                  </a:lnTo>
                  <a:lnTo>
                    <a:pt x="2746" y="990"/>
                  </a:lnTo>
                  <a:lnTo>
                    <a:pt x="2750" y="982"/>
                  </a:lnTo>
                  <a:lnTo>
                    <a:pt x="2754" y="978"/>
                  </a:lnTo>
                  <a:lnTo>
                    <a:pt x="2758" y="972"/>
                  </a:lnTo>
                  <a:lnTo>
                    <a:pt x="2762" y="970"/>
                  </a:lnTo>
                  <a:lnTo>
                    <a:pt x="2776" y="966"/>
                  </a:lnTo>
                  <a:lnTo>
                    <a:pt x="2782" y="962"/>
                  </a:lnTo>
                  <a:lnTo>
                    <a:pt x="2788" y="954"/>
                  </a:lnTo>
                  <a:lnTo>
                    <a:pt x="2794" y="948"/>
                  </a:lnTo>
                  <a:lnTo>
                    <a:pt x="2822" y="930"/>
                  </a:lnTo>
                  <a:lnTo>
                    <a:pt x="2832" y="920"/>
                  </a:lnTo>
                  <a:lnTo>
                    <a:pt x="2838" y="912"/>
                  </a:lnTo>
                  <a:lnTo>
                    <a:pt x="2842" y="904"/>
                  </a:lnTo>
                  <a:lnTo>
                    <a:pt x="2842" y="896"/>
                  </a:lnTo>
                  <a:lnTo>
                    <a:pt x="2840" y="888"/>
                  </a:lnTo>
                  <a:lnTo>
                    <a:pt x="2838" y="878"/>
                  </a:lnTo>
                  <a:lnTo>
                    <a:pt x="2832" y="866"/>
                  </a:lnTo>
                  <a:lnTo>
                    <a:pt x="2828" y="856"/>
                  </a:lnTo>
                  <a:lnTo>
                    <a:pt x="2826" y="842"/>
                  </a:lnTo>
                  <a:lnTo>
                    <a:pt x="2824" y="838"/>
                  </a:lnTo>
                  <a:lnTo>
                    <a:pt x="2818" y="832"/>
                  </a:lnTo>
                  <a:lnTo>
                    <a:pt x="2800" y="824"/>
                  </a:lnTo>
                  <a:lnTo>
                    <a:pt x="2792" y="822"/>
                  </a:lnTo>
                  <a:lnTo>
                    <a:pt x="2784" y="820"/>
                  </a:lnTo>
                  <a:lnTo>
                    <a:pt x="2778" y="820"/>
                  </a:lnTo>
                  <a:lnTo>
                    <a:pt x="2770" y="822"/>
                  </a:lnTo>
                  <a:lnTo>
                    <a:pt x="2768" y="822"/>
                  </a:lnTo>
                  <a:lnTo>
                    <a:pt x="2764" y="824"/>
                  </a:lnTo>
                  <a:lnTo>
                    <a:pt x="2758" y="826"/>
                  </a:lnTo>
                  <a:lnTo>
                    <a:pt x="2752" y="826"/>
                  </a:lnTo>
                  <a:lnTo>
                    <a:pt x="2746" y="824"/>
                  </a:lnTo>
                  <a:lnTo>
                    <a:pt x="2734" y="822"/>
                  </a:lnTo>
                  <a:lnTo>
                    <a:pt x="2730" y="820"/>
                  </a:lnTo>
                  <a:lnTo>
                    <a:pt x="2704" y="804"/>
                  </a:lnTo>
                  <a:lnTo>
                    <a:pt x="2698" y="804"/>
                  </a:lnTo>
                  <a:lnTo>
                    <a:pt x="2696" y="806"/>
                  </a:lnTo>
                  <a:lnTo>
                    <a:pt x="2696" y="810"/>
                  </a:lnTo>
                  <a:lnTo>
                    <a:pt x="2698" y="822"/>
                  </a:lnTo>
                  <a:lnTo>
                    <a:pt x="2696" y="824"/>
                  </a:lnTo>
                  <a:lnTo>
                    <a:pt x="2694" y="826"/>
                  </a:lnTo>
                  <a:lnTo>
                    <a:pt x="2690" y="828"/>
                  </a:lnTo>
                  <a:lnTo>
                    <a:pt x="2684" y="828"/>
                  </a:lnTo>
                  <a:lnTo>
                    <a:pt x="2678" y="826"/>
                  </a:lnTo>
                  <a:lnTo>
                    <a:pt x="2676" y="824"/>
                  </a:lnTo>
                  <a:lnTo>
                    <a:pt x="2672" y="822"/>
                  </a:lnTo>
                  <a:lnTo>
                    <a:pt x="2670" y="820"/>
                  </a:lnTo>
                  <a:lnTo>
                    <a:pt x="2666" y="812"/>
                  </a:lnTo>
                  <a:lnTo>
                    <a:pt x="2664" y="798"/>
                  </a:lnTo>
                  <a:lnTo>
                    <a:pt x="2660" y="778"/>
                  </a:lnTo>
                  <a:lnTo>
                    <a:pt x="2658" y="770"/>
                  </a:lnTo>
                  <a:lnTo>
                    <a:pt x="2654" y="762"/>
                  </a:lnTo>
                  <a:lnTo>
                    <a:pt x="2646" y="752"/>
                  </a:lnTo>
                  <a:lnTo>
                    <a:pt x="2622" y="732"/>
                  </a:lnTo>
                  <a:lnTo>
                    <a:pt x="2610" y="716"/>
                  </a:lnTo>
                  <a:lnTo>
                    <a:pt x="2604" y="688"/>
                  </a:lnTo>
                  <a:lnTo>
                    <a:pt x="2614" y="656"/>
                  </a:lnTo>
                  <a:lnTo>
                    <a:pt x="2618" y="598"/>
                  </a:lnTo>
                  <a:lnTo>
                    <a:pt x="2610" y="564"/>
                  </a:lnTo>
                  <a:lnTo>
                    <a:pt x="2606" y="554"/>
                  </a:lnTo>
                  <a:lnTo>
                    <a:pt x="2602" y="546"/>
                  </a:lnTo>
                  <a:lnTo>
                    <a:pt x="2594" y="542"/>
                  </a:lnTo>
                  <a:lnTo>
                    <a:pt x="2588" y="540"/>
                  </a:lnTo>
                  <a:lnTo>
                    <a:pt x="2584" y="544"/>
                  </a:lnTo>
                  <a:lnTo>
                    <a:pt x="2566" y="560"/>
                  </a:lnTo>
                  <a:lnTo>
                    <a:pt x="2562" y="562"/>
                  </a:lnTo>
                  <a:lnTo>
                    <a:pt x="2558" y="562"/>
                  </a:lnTo>
                  <a:lnTo>
                    <a:pt x="2556" y="560"/>
                  </a:lnTo>
                  <a:lnTo>
                    <a:pt x="2552" y="556"/>
                  </a:lnTo>
                  <a:lnTo>
                    <a:pt x="2550" y="546"/>
                  </a:lnTo>
                  <a:lnTo>
                    <a:pt x="2550" y="536"/>
                  </a:lnTo>
                  <a:lnTo>
                    <a:pt x="2550" y="530"/>
                  </a:lnTo>
                  <a:lnTo>
                    <a:pt x="2556" y="510"/>
                  </a:lnTo>
                  <a:lnTo>
                    <a:pt x="2556" y="504"/>
                  </a:lnTo>
                  <a:lnTo>
                    <a:pt x="2556" y="498"/>
                  </a:lnTo>
                  <a:lnTo>
                    <a:pt x="2556" y="490"/>
                  </a:lnTo>
                  <a:lnTo>
                    <a:pt x="2556" y="484"/>
                  </a:lnTo>
                  <a:lnTo>
                    <a:pt x="2556" y="480"/>
                  </a:lnTo>
                  <a:lnTo>
                    <a:pt x="2558" y="474"/>
                  </a:lnTo>
                  <a:lnTo>
                    <a:pt x="2564" y="468"/>
                  </a:lnTo>
                  <a:lnTo>
                    <a:pt x="2584" y="446"/>
                  </a:lnTo>
                  <a:lnTo>
                    <a:pt x="2594" y="436"/>
                  </a:lnTo>
                  <a:lnTo>
                    <a:pt x="2596" y="430"/>
                  </a:lnTo>
                  <a:lnTo>
                    <a:pt x="2602" y="422"/>
                  </a:lnTo>
                  <a:lnTo>
                    <a:pt x="2602" y="418"/>
                  </a:lnTo>
                  <a:lnTo>
                    <a:pt x="2602" y="414"/>
                  </a:lnTo>
                  <a:lnTo>
                    <a:pt x="2590" y="390"/>
                  </a:lnTo>
                  <a:lnTo>
                    <a:pt x="2586" y="382"/>
                  </a:lnTo>
                  <a:lnTo>
                    <a:pt x="2586" y="374"/>
                  </a:lnTo>
                  <a:lnTo>
                    <a:pt x="2584" y="366"/>
                  </a:lnTo>
                  <a:lnTo>
                    <a:pt x="2580" y="360"/>
                  </a:lnTo>
                  <a:lnTo>
                    <a:pt x="2574" y="358"/>
                  </a:lnTo>
                  <a:lnTo>
                    <a:pt x="2568" y="358"/>
                  </a:lnTo>
                  <a:lnTo>
                    <a:pt x="2564" y="360"/>
                  </a:lnTo>
                  <a:lnTo>
                    <a:pt x="2554" y="366"/>
                  </a:lnTo>
                  <a:lnTo>
                    <a:pt x="2550" y="366"/>
                  </a:lnTo>
                  <a:lnTo>
                    <a:pt x="2542" y="368"/>
                  </a:lnTo>
                  <a:lnTo>
                    <a:pt x="2538" y="370"/>
                  </a:lnTo>
                  <a:lnTo>
                    <a:pt x="2536" y="372"/>
                  </a:lnTo>
                  <a:lnTo>
                    <a:pt x="2534" y="376"/>
                  </a:lnTo>
                  <a:lnTo>
                    <a:pt x="2532" y="378"/>
                  </a:lnTo>
                  <a:lnTo>
                    <a:pt x="2532" y="382"/>
                  </a:lnTo>
                  <a:lnTo>
                    <a:pt x="2532" y="392"/>
                  </a:lnTo>
                  <a:lnTo>
                    <a:pt x="2536" y="406"/>
                  </a:lnTo>
                  <a:lnTo>
                    <a:pt x="2534" y="410"/>
                  </a:lnTo>
                  <a:lnTo>
                    <a:pt x="2532" y="414"/>
                  </a:lnTo>
                  <a:lnTo>
                    <a:pt x="2530" y="416"/>
                  </a:lnTo>
                  <a:lnTo>
                    <a:pt x="2528" y="416"/>
                  </a:lnTo>
                  <a:lnTo>
                    <a:pt x="2524" y="414"/>
                  </a:lnTo>
                  <a:lnTo>
                    <a:pt x="2480" y="398"/>
                  </a:lnTo>
                  <a:lnTo>
                    <a:pt x="2474" y="396"/>
                  </a:lnTo>
                  <a:lnTo>
                    <a:pt x="2468" y="396"/>
                  </a:lnTo>
                  <a:lnTo>
                    <a:pt x="2460" y="396"/>
                  </a:lnTo>
                  <a:lnTo>
                    <a:pt x="2444" y="400"/>
                  </a:lnTo>
                  <a:lnTo>
                    <a:pt x="2438" y="400"/>
                  </a:lnTo>
                  <a:lnTo>
                    <a:pt x="2434" y="398"/>
                  </a:lnTo>
                  <a:lnTo>
                    <a:pt x="2428" y="398"/>
                  </a:lnTo>
                  <a:lnTo>
                    <a:pt x="2420" y="392"/>
                  </a:lnTo>
                  <a:lnTo>
                    <a:pt x="2414" y="386"/>
                  </a:lnTo>
                  <a:lnTo>
                    <a:pt x="2406" y="372"/>
                  </a:lnTo>
                  <a:lnTo>
                    <a:pt x="2398" y="350"/>
                  </a:lnTo>
                  <a:lnTo>
                    <a:pt x="2390" y="334"/>
                  </a:lnTo>
                  <a:lnTo>
                    <a:pt x="2390" y="328"/>
                  </a:lnTo>
                  <a:lnTo>
                    <a:pt x="2390" y="322"/>
                  </a:lnTo>
                  <a:lnTo>
                    <a:pt x="2390" y="318"/>
                  </a:lnTo>
                  <a:lnTo>
                    <a:pt x="2400" y="296"/>
                  </a:lnTo>
                  <a:lnTo>
                    <a:pt x="2402" y="290"/>
                  </a:lnTo>
                  <a:lnTo>
                    <a:pt x="2400" y="282"/>
                  </a:lnTo>
                  <a:lnTo>
                    <a:pt x="2396" y="272"/>
                  </a:lnTo>
                  <a:lnTo>
                    <a:pt x="2384" y="246"/>
                  </a:lnTo>
                  <a:lnTo>
                    <a:pt x="2374" y="232"/>
                  </a:lnTo>
                  <a:lnTo>
                    <a:pt x="2274" y="148"/>
                  </a:lnTo>
                  <a:lnTo>
                    <a:pt x="2262" y="132"/>
                  </a:lnTo>
                  <a:lnTo>
                    <a:pt x="2256" y="122"/>
                  </a:lnTo>
                  <a:lnTo>
                    <a:pt x="2252" y="114"/>
                  </a:lnTo>
                  <a:lnTo>
                    <a:pt x="2250" y="102"/>
                  </a:lnTo>
                  <a:lnTo>
                    <a:pt x="2250" y="92"/>
                  </a:lnTo>
                  <a:lnTo>
                    <a:pt x="2250" y="64"/>
                  </a:lnTo>
                  <a:lnTo>
                    <a:pt x="2250" y="54"/>
                  </a:lnTo>
                  <a:lnTo>
                    <a:pt x="2246" y="46"/>
                  </a:lnTo>
                  <a:lnTo>
                    <a:pt x="2240" y="42"/>
                  </a:lnTo>
                  <a:lnTo>
                    <a:pt x="2216" y="28"/>
                  </a:lnTo>
                  <a:lnTo>
                    <a:pt x="2204" y="18"/>
                  </a:lnTo>
                  <a:lnTo>
                    <a:pt x="2198" y="16"/>
                  </a:lnTo>
                  <a:lnTo>
                    <a:pt x="2192" y="14"/>
                  </a:lnTo>
                  <a:lnTo>
                    <a:pt x="2154" y="12"/>
                  </a:lnTo>
                  <a:lnTo>
                    <a:pt x="2116" y="0"/>
                  </a:lnTo>
                  <a:lnTo>
                    <a:pt x="2110" y="0"/>
                  </a:lnTo>
                  <a:lnTo>
                    <a:pt x="2108" y="8"/>
                  </a:lnTo>
                  <a:lnTo>
                    <a:pt x="2104" y="14"/>
                  </a:lnTo>
                  <a:lnTo>
                    <a:pt x="2100" y="20"/>
                  </a:lnTo>
                  <a:lnTo>
                    <a:pt x="2076" y="34"/>
                  </a:lnTo>
                  <a:lnTo>
                    <a:pt x="2070" y="42"/>
                  </a:lnTo>
                  <a:lnTo>
                    <a:pt x="2068" y="54"/>
                  </a:lnTo>
                  <a:lnTo>
                    <a:pt x="2066" y="76"/>
                  </a:lnTo>
                  <a:lnTo>
                    <a:pt x="2064" y="80"/>
                  </a:lnTo>
                  <a:lnTo>
                    <a:pt x="2062" y="84"/>
                  </a:lnTo>
                  <a:lnTo>
                    <a:pt x="2048" y="110"/>
                  </a:lnTo>
                  <a:lnTo>
                    <a:pt x="2044" y="116"/>
                  </a:lnTo>
                  <a:lnTo>
                    <a:pt x="2038" y="118"/>
                  </a:lnTo>
                  <a:lnTo>
                    <a:pt x="2034" y="124"/>
                  </a:lnTo>
                  <a:lnTo>
                    <a:pt x="2016" y="128"/>
                  </a:lnTo>
                  <a:lnTo>
                    <a:pt x="1998" y="132"/>
                  </a:lnTo>
                  <a:lnTo>
                    <a:pt x="1990" y="136"/>
                  </a:lnTo>
                  <a:lnTo>
                    <a:pt x="1972" y="144"/>
                  </a:lnTo>
                  <a:lnTo>
                    <a:pt x="1962" y="146"/>
                  </a:lnTo>
                  <a:lnTo>
                    <a:pt x="1952" y="148"/>
                  </a:lnTo>
                  <a:lnTo>
                    <a:pt x="1918" y="144"/>
                  </a:lnTo>
                  <a:lnTo>
                    <a:pt x="1894" y="144"/>
                  </a:lnTo>
                  <a:lnTo>
                    <a:pt x="1872" y="146"/>
                  </a:lnTo>
                  <a:lnTo>
                    <a:pt x="1866" y="146"/>
                  </a:lnTo>
                  <a:lnTo>
                    <a:pt x="1846" y="140"/>
                  </a:lnTo>
                  <a:lnTo>
                    <a:pt x="1830" y="132"/>
                  </a:lnTo>
                  <a:lnTo>
                    <a:pt x="1816" y="124"/>
                  </a:lnTo>
                  <a:lnTo>
                    <a:pt x="1780" y="88"/>
                  </a:lnTo>
                  <a:lnTo>
                    <a:pt x="1754" y="80"/>
                  </a:lnTo>
                  <a:lnTo>
                    <a:pt x="1746" y="70"/>
                  </a:lnTo>
                  <a:lnTo>
                    <a:pt x="1746" y="76"/>
                  </a:lnTo>
                  <a:lnTo>
                    <a:pt x="1746" y="86"/>
                  </a:lnTo>
                  <a:lnTo>
                    <a:pt x="1742" y="94"/>
                  </a:lnTo>
                  <a:lnTo>
                    <a:pt x="1734" y="100"/>
                  </a:lnTo>
                  <a:lnTo>
                    <a:pt x="1714" y="112"/>
                  </a:lnTo>
                  <a:lnTo>
                    <a:pt x="1702" y="116"/>
                  </a:lnTo>
                  <a:lnTo>
                    <a:pt x="1680" y="120"/>
                  </a:lnTo>
                  <a:lnTo>
                    <a:pt x="1666" y="126"/>
                  </a:lnTo>
                  <a:lnTo>
                    <a:pt x="1658" y="134"/>
                  </a:lnTo>
                  <a:lnTo>
                    <a:pt x="1656" y="144"/>
                  </a:lnTo>
                  <a:lnTo>
                    <a:pt x="1656" y="156"/>
                  </a:lnTo>
                  <a:lnTo>
                    <a:pt x="1654" y="164"/>
                  </a:lnTo>
                  <a:lnTo>
                    <a:pt x="1648" y="170"/>
                  </a:lnTo>
                  <a:lnTo>
                    <a:pt x="1626" y="182"/>
                  </a:lnTo>
                  <a:lnTo>
                    <a:pt x="1596" y="196"/>
                  </a:lnTo>
                  <a:lnTo>
                    <a:pt x="1586" y="202"/>
                  </a:lnTo>
                  <a:lnTo>
                    <a:pt x="1580" y="212"/>
                  </a:lnTo>
                  <a:lnTo>
                    <a:pt x="1572" y="216"/>
                  </a:lnTo>
                  <a:lnTo>
                    <a:pt x="1548" y="220"/>
                  </a:lnTo>
                  <a:lnTo>
                    <a:pt x="1492" y="212"/>
                  </a:lnTo>
                  <a:lnTo>
                    <a:pt x="1386" y="208"/>
                  </a:lnTo>
                  <a:lnTo>
                    <a:pt x="1372" y="208"/>
                  </a:lnTo>
                  <a:lnTo>
                    <a:pt x="1346" y="198"/>
                  </a:lnTo>
                  <a:lnTo>
                    <a:pt x="1280" y="200"/>
                  </a:lnTo>
                  <a:lnTo>
                    <a:pt x="1258" y="198"/>
                  </a:lnTo>
                  <a:lnTo>
                    <a:pt x="1226" y="178"/>
                  </a:lnTo>
                  <a:lnTo>
                    <a:pt x="1208" y="170"/>
                  </a:lnTo>
                  <a:lnTo>
                    <a:pt x="1162" y="168"/>
                  </a:lnTo>
                  <a:lnTo>
                    <a:pt x="1142" y="174"/>
                  </a:lnTo>
                  <a:lnTo>
                    <a:pt x="1108" y="196"/>
                  </a:lnTo>
                  <a:lnTo>
                    <a:pt x="1092" y="202"/>
                  </a:lnTo>
                  <a:lnTo>
                    <a:pt x="1074" y="202"/>
                  </a:lnTo>
                  <a:lnTo>
                    <a:pt x="1052" y="196"/>
                  </a:lnTo>
                  <a:lnTo>
                    <a:pt x="1030" y="180"/>
                  </a:lnTo>
                  <a:lnTo>
                    <a:pt x="998" y="144"/>
                  </a:lnTo>
                  <a:lnTo>
                    <a:pt x="986" y="134"/>
                  </a:lnTo>
                  <a:lnTo>
                    <a:pt x="958" y="134"/>
                  </a:lnTo>
                  <a:lnTo>
                    <a:pt x="942" y="148"/>
                  </a:lnTo>
                  <a:lnTo>
                    <a:pt x="948" y="154"/>
                  </a:lnTo>
                  <a:lnTo>
                    <a:pt x="950" y="164"/>
                  </a:lnTo>
                  <a:lnTo>
                    <a:pt x="944" y="172"/>
                  </a:lnTo>
                  <a:lnTo>
                    <a:pt x="946" y="180"/>
                  </a:lnTo>
                  <a:lnTo>
                    <a:pt x="956" y="194"/>
                  </a:lnTo>
                  <a:lnTo>
                    <a:pt x="974" y="238"/>
                  </a:lnTo>
                  <a:lnTo>
                    <a:pt x="986" y="256"/>
                  </a:lnTo>
                  <a:lnTo>
                    <a:pt x="988" y="270"/>
                  </a:lnTo>
                  <a:lnTo>
                    <a:pt x="988" y="282"/>
                  </a:lnTo>
                  <a:lnTo>
                    <a:pt x="984" y="290"/>
                  </a:lnTo>
                  <a:lnTo>
                    <a:pt x="978" y="298"/>
                  </a:lnTo>
                  <a:lnTo>
                    <a:pt x="968" y="312"/>
                  </a:lnTo>
                  <a:lnTo>
                    <a:pt x="962" y="316"/>
                  </a:lnTo>
                  <a:lnTo>
                    <a:pt x="948" y="322"/>
                  </a:lnTo>
                  <a:lnTo>
                    <a:pt x="942" y="328"/>
                  </a:lnTo>
                  <a:lnTo>
                    <a:pt x="940" y="356"/>
                  </a:lnTo>
                  <a:lnTo>
                    <a:pt x="936" y="366"/>
                  </a:lnTo>
                  <a:lnTo>
                    <a:pt x="930" y="372"/>
                  </a:lnTo>
                  <a:lnTo>
                    <a:pt x="924" y="374"/>
                  </a:lnTo>
                  <a:lnTo>
                    <a:pt x="924" y="378"/>
                  </a:lnTo>
                  <a:lnTo>
                    <a:pt x="924" y="388"/>
                  </a:lnTo>
                  <a:lnTo>
                    <a:pt x="930" y="396"/>
                  </a:lnTo>
                  <a:lnTo>
                    <a:pt x="938" y="412"/>
                  </a:lnTo>
                  <a:lnTo>
                    <a:pt x="942" y="424"/>
                  </a:lnTo>
                  <a:lnTo>
                    <a:pt x="948" y="434"/>
                  </a:lnTo>
                  <a:lnTo>
                    <a:pt x="958" y="438"/>
                  </a:lnTo>
                  <a:lnTo>
                    <a:pt x="970" y="434"/>
                  </a:lnTo>
                  <a:lnTo>
                    <a:pt x="988" y="420"/>
                  </a:lnTo>
                  <a:lnTo>
                    <a:pt x="1008" y="410"/>
                  </a:lnTo>
                  <a:lnTo>
                    <a:pt x="1022" y="396"/>
                  </a:lnTo>
                  <a:lnTo>
                    <a:pt x="1030" y="392"/>
                  </a:lnTo>
                  <a:lnTo>
                    <a:pt x="1040" y="392"/>
                  </a:lnTo>
                  <a:lnTo>
                    <a:pt x="1052" y="396"/>
                  </a:lnTo>
                  <a:lnTo>
                    <a:pt x="1068" y="402"/>
                  </a:lnTo>
                  <a:lnTo>
                    <a:pt x="1108" y="418"/>
                  </a:lnTo>
                  <a:lnTo>
                    <a:pt x="1142" y="422"/>
                  </a:lnTo>
                  <a:lnTo>
                    <a:pt x="1154" y="428"/>
                  </a:lnTo>
                  <a:lnTo>
                    <a:pt x="1170" y="450"/>
                  </a:lnTo>
                  <a:lnTo>
                    <a:pt x="1188" y="484"/>
                  </a:lnTo>
                  <a:lnTo>
                    <a:pt x="1198" y="500"/>
                  </a:lnTo>
                  <a:lnTo>
                    <a:pt x="1208" y="506"/>
                  </a:lnTo>
                  <a:lnTo>
                    <a:pt x="1216" y="506"/>
                  </a:lnTo>
                  <a:lnTo>
                    <a:pt x="1222" y="510"/>
                  </a:lnTo>
                  <a:lnTo>
                    <a:pt x="1226" y="518"/>
                  </a:lnTo>
                  <a:lnTo>
                    <a:pt x="1228" y="524"/>
                  </a:lnTo>
                  <a:lnTo>
                    <a:pt x="1236" y="528"/>
                  </a:lnTo>
                  <a:lnTo>
                    <a:pt x="1272" y="522"/>
                  </a:lnTo>
                  <a:lnTo>
                    <a:pt x="1282" y="522"/>
                  </a:lnTo>
                  <a:lnTo>
                    <a:pt x="1292" y="528"/>
                  </a:lnTo>
                  <a:lnTo>
                    <a:pt x="1298" y="538"/>
                  </a:lnTo>
                  <a:lnTo>
                    <a:pt x="1326" y="556"/>
                  </a:lnTo>
                  <a:lnTo>
                    <a:pt x="1334" y="568"/>
                  </a:lnTo>
                  <a:lnTo>
                    <a:pt x="1336" y="584"/>
                  </a:lnTo>
                  <a:lnTo>
                    <a:pt x="1318" y="642"/>
                  </a:lnTo>
                  <a:lnTo>
                    <a:pt x="1314" y="674"/>
                  </a:lnTo>
                  <a:lnTo>
                    <a:pt x="1314" y="690"/>
                  </a:lnTo>
                  <a:lnTo>
                    <a:pt x="1302" y="716"/>
                  </a:lnTo>
                  <a:lnTo>
                    <a:pt x="1294" y="730"/>
                  </a:lnTo>
                  <a:lnTo>
                    <a:pt x="1280" y="724"/>
                  </a:lnTo>
                  <a:lnTo>
                    <a:pt x="1266" y="724"/>
                  </a:lnTo>
                  <a:lnTo>
                    <a:pt x="1252" y="726"/>
                  </a:lnTo>
                  <a:lnTo>
                    <a:pt x="1220" y="748"/>
                  </a:lnTo>
                  <a:lnTo>
                    <a:pt x="1180" y="760"/>
                  </a:lnTo>
                  <a:lnTo>
                    <a:pt x="1168" y="768"/>
                  </a:lnTo>
                  <a:lnTo>
                    <a:pt x="1158" y="788"/>
                  </a:lnTo>
                  <a:lnTo>
                    <a:pt x="1158" y="802"/>
                  </a:lnTo>
                  <a:lnTo>
                    <a:pt x="1166" y="830"/>
                  </a:lnTo>
                  <a:lnTo>
                    <a:pt x="1164" y="844"/>
                  </a:lnTo>
                  <a:lnTo>
                    <a:pt x="1140" y="868"/>
                  </a:lnTo>
                  <a:lnTo>
                    <a:pt x="1112" y="892"/>
                  </a:lnTo>
                  <a:lnTo>
                    <a:pt x="1098" y="898"/>
                  </a:lnTo>
                  <a:lnTo>
                    <a:pt x="1072" y="906"/>
                  </a:lnTo>
                  <a:lnTo>
                    <a:pt x="1058" y="912"/>
                  </a:lnTo>
                  <a:lnTo>
                    <a:pt x="1052" y="926"/>
                  </a:lnTo>
                  <a:lnTo>
                    <a:pt x="1052" y="944"/>
                  </a:lnTo>
                  <a:lnTo>
                    <a:pt x="1056" y="968"/>
                  </a:lnTo>
                  <a:lnTo>
                    <a:pt x="1058" y="994"/>
                  </a:lnTo>
                  <a:lnTo>
                    <a:pt x="1044" y="1008"/>
                  </a:lnTo>
                  <a:lnTo>
                    <a:pt x="1042" y="1016"/>
                  </a:lnTo>
                  <a:lnTo>
                    <a:pt x="1040" y="1026"/>
                  </a:lnTo>
                  <a:lnTo>
                    <a:pt x="1044" y="1042"/>
                  </a:lnTo>
                  <a:lnTo>
                    <a:pt x="1044" y="1056"/>
                  </a:lnTo>
                  <a:lnTo>
                    <a:pt x="1034" y="1064"/>
                  </a:lnTo>
                  <a:lnTo>
                    <a:pt x="1016" y="1068"/>
                  </a:lnTo>
                  <a:lnTo>
                    <a:pt x="976" y="1096"/>
                  </a:lnTo>
                  <a:lnTo>
                    <a:pt x="968" y="1110"/>
                  </a:lnTo>
                  <a:lnTo>
                    <a:pt x="964" y="1122"/>
                  </a:lnTo>
                  <a:lnTo>
                    <a:pt x="964" y="1132"/>
                  </a:lnTo>
                  <a:lnTo>
                    <a:pt x="958" y="1140"/>
                  </a:lnTo>
                  <a:lnTo>
                    <a:pt x="946" y="1148"/>
                  </a:lnTo>
                  <a:lnTo>
                    <a:pt x="930" y="1152"/>
                  </a:lnTo>
                  <a:lnTo>
                    <a:pt x="914" y="1156"/>
                  </a:lnTo>
                  <a:lnTo>
                    <a:pt x="902" y="1160"/>
                  </a:lnTo>
                  <a:lnTo>
                    <a:pt x="886" y="1164"/>
                  </a:lnTo>
                  <a:lnTo>
                    <a:pt x="870" y="1176"/>
                  </a:lnTo>
                  <a:lnTo>
                    <a:pt x="854" y="1192"/>
                  </a:lnTo>
                  <a:lnTo>
                    <a:pt x="846" y="1200"/>
                  </a:lnTo>
                  <a:lnTo>
                    <a:pt x="832" y="1208"/>
                  </a:lnTo>
                  <a:lnTo>
                    <a:pt x="824" y="1216"/>
                  </a:lnTo>
                  <a:lnTo>
                    <a:pt x="814" y="1224"/>
                  </a:lnTo>
                  <a:lnTo>
                    <a:pt x="802" y="1226"/>
                  </a:lnTo>
                  <a:lnTo>
                    <a:pt x="792" y="1218"/>
                  </a:lnTo>
                  <a:lnTo>
                    <a:pt x="780" y="1194"/>
                  </a:lnTo>
                  <a:lnTo>
                    <a:pt x="772" y="1184"/>
                  </a:lnTo>
                  <a:lnTo>
                    <a:pt x="762" y="1180"/>
                  </a:lnTo>
                  <a:lnTo>
                    <a:pt x="752" y="1182"/>
                  </a:lnTo>
                  <a:lnTo>
                    <a:pt x="736" y="1196"/>
                  </a:lnTo>
                  <a:lnTo>
                    <a:pt x="718" y="1198"/>
                  </a:lnTo>
                  <a:lnTo>
                    <a:pt x="708" y="1202"/>
                  </a:lnTo>
                  <a:lnTo>
                    <a:pt x="694" y="1214"/>
                  </a:lnTo>
                  <a:lnTo>
                    <a:pt x="678" y="1220"/>
                  </a:lnTo>
                  <a:lnTo>
                    <a:pt x="670" y="1218"/>
                  </a:lnTo>
                  <a:lnTo>
                    <a:pt x="662" y="1214"/>
                  </a:lnTo>
                  <a:lnTo>
                    <a:pt x="658" y="1200"/>
                  </a:lnTo>
                  <a:lnTo>
                    <a:pt x="652" y="1192"/>
                  </a:lnTo>
                  <a:lnTo>
                    <a:pt x="648" y="1190"/>
                  </a:lnTo>
                  <a:lnTo>
                    <a:pt x="638" y="1196"/>
                  </a:lnTo>
                  <a:lnTo>
                    <a:pt x="630" y="1204"/>
                  </a:lnTo>
                  <a:lnTo>
                    <a:pt x="606" y="1236"/>
                  </a:lnTo>
                  <a:lnTo>
                    <a:pt x="600" y="1254"/>
                  </a:lnTo>
                  <a:lnTo>
                    <a:pt x="598" y="1280"/>
                  </a:lnTo>
                  <a:lnTo>
                    <a:pt x="602" y="1302"/>
                  </a:lnTo>
                  <a:lnTo>
                    <a:pt x="600" y="1322"/>
                  </a:lnTo>
                  <a:lnTo>
                    <a:pt x="598" y="1334"/>
                  </a:lnTo>
                  <a:lnTo>
                    <a:pt x="580" y="1362"/>
                  </a:lnTo>
                  <a:lnTo>
                    <a:pt x="552" y="1378"/>
                  </a:lnTo>
                  <a:lnTo>
                    <a:pt x="546" y="1384"/>
                  </a:lnTo>
                  <a:lnTo>
                    <a:pt x="536" y="1396"/>
                  </a:lnTo>
                  <a:lnTo>
                    <a:pt x="532" y="1410"/>
                  </a:lnTo>
                  <a:lnTo>
                    <a:pt x="530" y="1450"/>
                  </a:lnTo>
                  <a:lnTo>
                    <a:pt x="526" y="1458"/>
                  </a:lnTo>
                  <a:lnTo>
                    <a:pt x="520" y="1462"/>
                  </a:lnTo>
                  <a:lnTo>
                    <a:pt x="508" y="1466"/>
                  </a:lnTo>
                  <a:lnTo>
                    <a:pt x="506" y="1470"/>
                  </a:lnTo>
                  <a:lnTo>
                    <a:pt x="508" y="1474"/>
                  </a:lnTo>
                  <a:lnTo>
                    <a:pt x="514" y="1486"/>
                  </a:lnTo>
                  <a:lnTo>
                    <a:pt x="518" y="1498"/>
                  </a:lnTo>
                  <a:lnTo>
                    <a:pt x="518" y="1508"/>
                  </a:lnTo>
                  <a:lnTo>
                    <a:pt x="510" y="1516"/>
                  </a:lnTo>
                  <a:lnTo>
                    <a:pt x="506" y="1518"/>
                  </a:lnTo>
                  <a:lnTo>
                    <a:pt x="500" y="1516"/>
                  </a:lnTo>
                  <a:lnTo>
                    <a:pt x="480" y="1486"/>
                  </a:lnTo>
                  <a:lnTo>
                    <a:pt x="470" y="1480"/>
                  </a:lnTo>
                  <a:lnTo>
                    <a:pt x="460" y="1482"/>
                  </a:lnTo>
                  <a:lnTo>
                    <a:pt x="448" y="1492"/>
                  </a:lnTo>
                  <a:lnTo>
                    <a:pt x="436" y="1512"/>
                  </a:lnTo>
                  <a:lnTo>
                    <a:pt x="408" y="1574"/>
                  </a:lnTo>
                  <a:lnTo>
                    <a:pt x="402" y="1592"/>
                  </a:lnTo>
                  <a:lnTo>
                    <a:pt x="400" y="1624"/>
                  </a:lnTo>
                  <a:lnTo>
                    <a:pt x="404" y="1672"/>
                  </a:lnTo>
                  <a:lnTo>
                    <a:pt x="392" y="1706"/>
                  </a:lnTo>
                  <a:lnTo>
                    <a:pt x="380" y="1726"/>
                  </a:lnTo>
                  <a:lnTo>
                    <a:pt x="370" y="1736"/>
                  </a:lnTo>
                  <a:lnTo>
                    <a:pt x="346" y="1740"/>
                  </a:lnTo>
                  <a:lnTo>
                    <a:pt x="336" y="1750"/>
                  </a:lnTo>
                  <a:lnTo>
                    <a:pt x="330" y="1772"/>
                  </a:lnTo>
                  <a:lnTo>
                    <a:pt x="324" y="1844"/>
                  </a:lnTo>
                  <a:lnTo>
                    <a:pt x="324" y="1856"/>
                  </a:lnTo>
                  <a:lnTo>
                    <a:pt x="320" y="1868"/>
                  </a:lnTo>
                  <a:lnTo>
                    <a:pt x="324" y="1934"/>
                  </a:lnTo>
                  <a:lnTo>
                    <a:pt x="324" y="1952"/>
                  </a:lnTo>
                  <a:lnTo>
                    <a:pt x="314" y="1982"/>
                  </a:lnTo>
                  <a:lnTo>
                    <a:pt x="308" y="2008"/>
                  </a:lnTo>
                  <a:lnTo>
                    <a:pt x="294" y="2044"/>
                  </a:lnTo>
                  <a:lnTo>
                    <a:pt x="282" y="2048"/>
                  </a:lnTo>
                  <a:lnTo>
                    <a:pt x="270" y="2058"/>
                  </a:lnTo>
                  <a:lnTo>
                    <a:pt x="266" y="2062"/>
                  </a:lnTo>
                  <a:lnTo>
                    <a:pt x="264" y="2064"/>
                  </a:lnTo>
                  <a:lnTo>
                    <a:pt x="258" y="2064"/>
                  </a:lnTo>
                  <a:lnTo>
                    <a:pt x="256" y="2062"/>
                  </a:lnTo>
                  <a:lnTo>
                    <a:pt x="272" y="2088"/>
                  </a:lnTo>
                  <a:lnTo>
                    <a:pt x="288" y="2120"/>
                  </a:lnTo>
                  <a:lnTo>
                    <a:pt x="288" y="2154"/>
                  </a:lnTo>
                  <a:lnTo>
                    <a:pt x="280" y="2172"/>
                  </a:lnTo>
                  <a:lnTo>
                    <a:pt x="260" y="2192"/>
                  </a:lnTo>
                  <a:lnTo>
                    <a:pt x="252" y="2198"/>
                  </a:lnTo>
                  <a:lnTo>
                    <a:pt x="198" y="2226"/>
                  </a:lnTo>
                  <a:lnTo>
                    <a:pt x="154" y="2254"/>
                  </a:lnTo>
                  <a:lnTo>
                    <a:pt x="146" y="2260"/>
                  </a:lnTo>
                  <a:lnTo>
                    <a:pt x="142" y="2268"/>
                  </a:lnTo>
                  <a:lnTo>
                    <a:pt x="138" y="2276"/>
                  </a:lnTo>
                  <a:lnTo>
                    <a:pt x="136" y="2284"/>
                  </a:lnTo>
                  <a:lnTo>
                    <a:pt x="128" y="2332"/>
                  </a:lnTo>
                  <a:lnTo>
                    <a:pt x="120" y="2358"/>
                  </a:lnTo>
                  <a:lnTo>
                    <a:pt x="120" y="2366"/>
                  </a:lnTo>
                  <a:lnTo>
                    <a:pt x="120" y="2378"/>
                  </a:lnTo>
                  <a:lnTo>
                    <a:pt x="124" y="2392"/>
                  </a:lnTo>
                  <a:lnTo>
                    <a:pt x="132" y="2406"/>
                  </a:lnTo>
                  <a:lnTo>
                    <a:pt x="134" y="2412"/>
                  </a:lnTo>
                  <a:lnTo>
                    <a:pt x="140" y="2418"/>
                  </a:lnTo>
                  <a:lnTo>
                    <a:pt x="146" y="2422"/>
                  </a:lnTo>
                  <a:lnTo>
                    <a:pt x="152" y="2426"/>
                  </a:lnTo>
                  <a:lnTo>
                    <a:pt x="160" y="2428"/>
                  </a:lnTo>
                  <a:lnTo>
                    <a:pt x="164" y="2428"/>
                  </a:lnTo>
                  <a:lnTo>
                    <a:pt x="168" y="2428"/>
                  </a:lnTo>
                  <a:lnTo>
                    <a:pt x="178" y="2422"/>
                  </a:lnTo>
                  <a:lnTo>
                    <a:pt x="184" y="2422"/>
                  </a:lnTo>
                  <a:lnTo>
                    <a:pt x="188" y="2422"/>
                  </a:lnTo>
                  <a:lnTo>
                    <a:pt x="192" y="2424"/>
                  </a:lnTo>
                  <a:lnTo>
                    <a:pt x="198" y="2430"/>
                  </a:lnTo>
                  <a:lnTo>
                    <a:pt x="202" y="2436"/>
                  </a:lnTo>
                  <a:lnTo>
                    <a:pt x="204" y="2444"/>
                  </a:lnTo>
                  <a:lnTo>
                    <a:pt x="204" y="2450"/>
                  </a:lnTo>
                  <a:lnTo>
                    <a:pt x="204" y="2466"/>
                  </a:lnTo>
                  <a:lnTo>
                    <a:pt x="204" y="2536"/>
                  </a:lnTo>
                  <a:lnTo>
                    <a:pt x="214" y="2598"/>
                  </a:lnTo>
                  <a:lnTo>
                    <a:pt x="214" y="2608"/>
                  </a:lnTo>
                  <a:lnTo>
                    <a:pt x="210" y="2616"/>
                  </a:lnTo>
                  <a:lnTo>
                    <a:pt x="206" y="2620"/>
                  </a:lnTo>
                  <a:lnTo>
                    <a:pt x="176" y="2634"/>
                  </a:lnTo>
                  <a:lnTo>
                    <a:pt x="170" y="2638"/>
                  </a:lnTo>
                  <a:lnTo>
                    <a:pt x="168" y="2644"/>
                  </a:lnTo>
                  <a:lnTo>
                    <a:pt x="162" y="2656"/>
                  </a:lnTo>
                  <a:lnTo>
                    <a:pt x="162" y="2662"/>
                  </a:lnTo>
                  <a:lnTo>
                    <a:pt x="162" y="2668"/>
                  </a:lnTo>
                  <a:lnTo>
                    <a:pt x="164" y="2672"/>
                  </a:lnTo>
                  <a:lnTo>
                    <a:pt x="166" y="2674"/>
                  </a:lnTo>
                  <a:lnTo>
                    <a:pt x="170" y="2676"/>
                  </a:lnTo>
                  <a:lnTo>
                    <a:pt x="176" y="2678"/>
                  </a:lnTo>
                  <a:lnTo>
                    <a:pt x="182" y="2676"/>
                  </a:lnTo>
                  <a:lnTo>
                    <a:pt x="186" y="2674"/>
                  </a:lnTo>
                  <a:lnTo>
                    <a:pt x="198" y="2668"/>
                  </a:lnTo>
                  <a:lnTo>
                    <a:pt x="210" y="2658"/>
                  </a:lnTo>
                  <a:lnTo>
                    <a:pt x="214" y="2656"/>
                  </a:lnTo>
                  <a:lnTo>
                    <a:pt x="220" y="2656"/>
                  </a:lnTo>
                  <a:lnTo>
                    <a:pt x="224" y="2656"/>
                  </a:lnTo>
                  <a:lnTo>
                    <a:pt x="234" y="2660"/>
                  </a:lnTo>
                  <a:lnTo>
                    <a:pt x="240" y="2662"/>
                  </a:lnTo>
                  <a:lnTo>
                    <a:pt x="244" y="2664"/>
                  </a:lnTo>
                  <a:lnTo>
                    <a:pt x="248" y="2668"/>
                  </a:lnTo>
                  <a:lnTo>
                    <a:pt x="250" y="2672"/>
                  </a:lnTo>
                  <a:lnTo>
                    <a:pt x="250" y="2676"/>
                  </a:lnTo>
                  <a:lnTo>
                    <a:pt x="250" y="2678"/>
                  </a:lnTo>
                  <a:lnTo>
                    <a:pt x="248" y="2712"/>
                  </a:lnTo>
                  <a:lnTo>
                    <a:pt x="250" y="2718"/>
                  </a:lnTo>
                  <a:lnTo>
                    <a:pt x="252" y="2722"/>
                  </a:lnTo>
                  <a:lnTo>
                    <a:pt x="254" y="2724"/>
                  </a:lnTo>
                  <a:lnTo>
                    <a:pt x="258" y="2734"/>
                  </a:lnTo>
                  <a:lnTo>
                    <a:pt x="254" y="2742"/>
                  </a:lnTo>
                  <a:lnTo>
                    <a:pt x="250" y="2750"/>
                  </a:lnTo>
                  <a:lnTo>
                    <a:pt x="246" y="2762"/>
                  </a:lnTo>
                  <a:lnTo>
                    <a:pt x="244" y="2768"/>
                  </a:lnTo>
                  <a:lnTo>
                    <a:pt x="242" y="2814"/>
                  </a:lnTo>
                  <a:lnTo>
                    <a:pt x="242" y="2826"/>
                  </a:lnTo>
                  <a:lnTo>
                    <a:pt x="198" y="2842"/>
                  </a:lnTo>
                  <a:lnTo>
                    <a:pt x="188" y="2848"/>
                  </a:lnTo>
                  <a:lnTo>
                    <a:pt x="180" y="2854"/>
                  </a:lnTo>
                  <a:lnTo>
                    <a:pt x="172" y="2854"/>
                  </a:lnTo>
                  <a:lnTo>
                    <a:pt x="132" y="2858"/>
                  </a:lnTo>
                  <a:lnTo>
                    <a:pt x="126" y="2860"/>
                  </a:lnTo>
                  <a:lnTo>
                    <a:pt x="118" y="2866"/>
                  </a:lnTo>
                  <a:lnTo>
                    <a:pt x="114" y="2876"/>
                  </a:lnTo>
                  <a:lnTo>
                    <a:pt x="112" y="2884"/>
                  </a:lnTo>
                  <a:lnTo>
                    <a:pt x="114" y="2892"/>
                  </a:lnTo>
                  <a:lnTo>
                    <a:pt x="114" y="2902"/>
                  </a:lnTo>
                  <a:lnTo>
                    <a:pt x="106" y="2926"/>
                  </a:lnTo>
                  <a:lnTo>
                    <a:pt x="106" y="2932"/>
                  </a:lnTo>
                  <a:lnTo>
                    <a:pt x="110" y="2938"/>
                  </a:lnTo>
                  <a:lnTo>
                    <a:pt x="116" y="2940"/>
                  </a:lnTo>
                  <a:lnTo>
                    <a:pt x="170" y="2944"/>
                  </a:lnTo>
                  <a:lnTo>
                    <a:pt x="176" y="2944"/>
                  </a:lnTo>
                  <a:lnTo>
                    <a:pt x="180" y="2944"/>
                  </a:lnTo>
                  <a:lnTo>
                    <a:pt x="186" y="2948"/>
                  </a:lnTo>
                  <a:lnTo>
                    <a:pt x="202" y="2994"/>
                  </a:lnTo>
                  <a:lnTo>
                    <a:pt x="204" y="3010"/>
                  </a:lnTo>
                  <a:lnTo>
                    <a:pt x="204" y="3020"/>
                  </a:lnTo>
                  <a:lnTo>
                    <a:pt x="204" y="3024"/>
                  </a:lnTo>
                  <a:lnTo>
                    <a:pt x="200" y="3028"/>
                  </a:lnTo>
                  <a:lnTo>
                    <a:pt x="196" y="3048"/>
                  </a:lnTo>
                  <a:lnTo>
                    <a:pt x="192" y="3088"/>
                  </a:lnTo>
                  <a:lnTo>
                    <a:pt x="190" y="3098"/>
                  </a:lnTo>
                  <a:lnTo>
                    <a:pt x="186" y="3104"/>
                  </a:lnTo>
                  <a:lnTo>
                    <a:pt x="182" y="3106"/>
                  </a:lnTo>
                  <a:lnTo>
                    <a:pt x="178" y="3106"/>
                  </a:lnTo>
                  <a:lnTo>
                    <a:pt x="172" y="3104"/>
                  </a:lnTo>
                  <a:lnTo>
                    <a:pt x="164" y="3102"/>
                  </a:lnTo>
                  <a:lnTo>
                    <a:pt x="142" y="3092"/>
                  </a:lnTo>
                  <a:lnTo>
                    <a:pt x="138" y="3090"/>
                  </a:lnTo>
                  <a:lnTo>
                    <a:pt x="132" y="3092"/>
                  </a:lnTo>
                  <a:lnTo>
                    <a:pt x="126" y="3098"/>
                  </a:lnTo>
                  <a:lnTo>
                    <a:pt x="118" y="3110"/>
                  </a:lnTo>
                  <a:lnTo>
                    <a:pt x="116" y="3118"/>
                  </a:lnTo>
                  <a:lnTo>
                    <a:pt x="114" y="3126"/>
                  </a:lnTo>
                  <a:lnTo>
                    <a:pt x="116" y="3128"/>
                  </a:lnTo>
                  <a:lnTo>
                    <a:pt x="118" y="3132"/>
                  </a:lnTo>
                  <a:lnTo>
                    <a:pt x="122" y="3134"/>
                  </a:lnTo>
                  <a:lnTo>
                    <a:pt x="126" y="3136"/>
                  </a:lnTo>
                  <a:lnTo>
                    <a:pt x="148" y="3138"/>
                  </a:lnTo>
                  <a:lnTo>
                    <a:pt x="152" y="3140"/>
                  </a:lnTo>
                  <a:lnTo>
                    <a:pt x="154" y="3144"/>
                  </a:lnTo>
                  <a:lnTo>
                    <a:pt x="156" y="3152"/>
                  </a:lnTo>
                  <a:lnTo>
                    <a:pt x="154" y="3160"/>
                  </a:lnTo>
                  <a:lnTo>
                    <a:pt x="150" y="3166"/>
                  </a:lnTo>
                  <a:lnTo>
                    <a:pt x="148" y="3168"/>
                  </a:lnTo>
                  <a:lnTo>
                    <a:pt x="146" y="3172"/>
                  </a:lnTo>
                  <a:lnTo>
                    <a:pt x="140" y="3176"/>
                  </a:lnTo>
                  <a:lnTo>
                    <a:pt x="128" y="3180"/>
                  </a:lnTo>
                  <a:lnTo>
                    <a:pt x="116" y="3184"/>
                  </a:lnTo>
                  <a:lnTo>
                    <a:pt x="110" y="3188"/>
                  </a:lnTo>
                  <a:lnTo>
                    <a:pt x="104" y="3194"/>
                  </a:lnTo>
                  <a:lnTo>
                    <a:pt x="102" y="3200"/>
                  </a:lnTo>
                  <a:lnTo>
                    <a:pt x="104" y="3206"/>
                  </a:lnTo>
                  <a:lnTo>
                    <a:pt x="110" y="3210"/>
                  </a:lnTo>
                  <a:lnTo>
                    <a:pt x="118" y="3212"/>
                  </a:lnTo>
                  <a:lnTo>
                    <a:pt x="138" y="3216"/>
                  </a:lnTo>
                  <a:lnTo>
                    <a:pt x="144" y="3218"/>
                  </a:lnTo>
                  <a:lnTo>
                    <a:pt x="150" y="3216"/>
                  </a:lnTo>
                  <a:lnTo>
                    <a:pt x="154" y="3216"/>
                  </a:lnTo>
                  <a:lnTo>
                    <a:pt x="156" y="3214"/>
                  </a:lnTo>
                  <a:lnTo>
                    <a:pt x="158" y="3210"/>
                  </a:lnTo>
                  <a:lnTo>
                    <a:pt x="156" y="3208"/>
                  </a:lnTo>
                  <a:lnTo>
                    <a:pt x="156" y="3206"/>
                  </a:lnTo>
                  <a:lnTo>
                    <a:pt x="156" y="3202"/>
                  </a:lnTo>
                  <a:lnTo>
                    <a:pt x="156" y="3198"/>
                  </a:lnTo>
                  <a:lnTo>
                    <a:pt x="158" y="3194"/>
                  </a:lnTo>
                  <a:lnTo>
                    <a:pt x="160" y="3212"/>
                  </a:lnTo>
                  <a:lnTo>
                    <a:pt x="164" y="3208"/>
                  </a:lnTo>
                  <a:lnTo>
                    <a:pt x="170" y="3206"/>
                  </a:lnTo>
                  <a:lnTo>
                    <a:pt x="178" y="3206"/>
                  </a:lnTo>
                  <a:lnTo>
                    <a:pt x="184" y="3206"/>
                  </a:lnTo>
                  <a:lnTo>
                    <a:pt x="192" y="3208"/>
                  </a:lnTo>
                  <a:lnTo>
                    <a:pt x="196" y="3216"/>
                  </a:lnTo>
                  <a:lnTo>
                    <a:pt x="198" y="3224"/>
                  </a:lnTo>
                  <a:lnTo>
                    <a:pt x="204" y="3258"/>
                  </a:lnTo>
                  <a:lnTo>
                    <a:pt x="210" y="3270"/>
                  </a:lnTo>
                  <a:lnTo>
                    <a:pt x="216" y="3276"/>
                  </a:lnTo>
                  <a:lnTo>
                    <a:pt x="226" y="3284"/>
                  </a:lnTo>
                  <a:lnTo>
                    <a:pt x="234" y="3288"/>
                  </a:lnTo>
                  <a:lnTo>
                    <a:pt x="260" y="3294"/>
                  </a:lnTo>
                  <a:lnTo>
                    <a:pt x="268" y="3298"/>
                  </a:lnTo>
                  <a:lnTo>
                    <a:pt x="276" y="3300"/>
                  </a:lnTo>
                  <a:lnTo>
                    <a:pt x="280" y="3306"/>
                  </a:lnTo>
                  <a:lnTo>
                    <a:pt x="286" y="3316"/>
                  </a:lnTo>
                  <a:lnTo>
                    <a:pt x="292" y="3354"/>
                  </a:lnTo>
                  <a:lnTo>
                    <a:pt x="298" y="3366"/>
                  </a:lnTo>
                  <a:lnTo>
                    <a:pt x="304" y="3372"/>
                  </a:lnTo>
                  <a:lnTo>
                    <a:pt x="312" y="3376"/>
                  </a:lnTo>
                  <a:lnTo>
                    <a:pt x="346" y="3386"/>
                  </a:lnTo>
                  <a:lnTo>
                    <a:pt x="356" y="3390"/>
                  </a:lnTo>
                  <a:lnTo>
                    <a:pt x="376" y="3406"/>
                  </a:lnTo>
                  <a:lnTo>
                    <a:pt x="382" y="3408"/>
                  </a:lnTo>
                  <a:lnTo>
                    <a:pt x="386" y="3410"/>
                  </a:lnTo>
                  <a:lnTo>
                    <a:pt x="392" y="3410"/>
                  </a:lnTo>
                  <a:lnTo>
                    <a:pt x="398" y="3412"/>
                  </a:lnTo>
                  <a:lnTo>
                    <a:pt x="408" y="3424"/>
                  </a:lnTo>
                  <a:lnTo>
                    <a:pt x="424" y="3438"/>
                  </a:lnTo>
                  <a:lnTo>
                    <a:pt x="436" y="3454"/>
                  </a:lnTo>
                  <a:lnTo>
                    <a:pt x="438" y="3466"/>
                  </a:lnTo>
                  <a:lnTo>
                    <a:pt x="436" y="3480"/>
                  </a:lnTo>
                  <a:lnTo>
                    <a:pt x="432" y="3488"/>
                  </a:lnTo>
                  <a:lnTo>
                    <a:pt x="428" y="3498"/>
                  </a:lnTo>
                  <a:lnTo>
                    <a:pt x="418" y="3504"/>
                  </a:lnTo>
                  <a:lnTo>
                    <a:pt x="408" y="3506"/>
                  </a:lnTo>
                  <a:lnTo>
                    <a:pt x="390" y="3510"/>
                  </a:lnTo>
                  <a:lnTo>
                    <a:pt x="380" y="3510"/>
                  </a:lnTo>
                  <a:lnTo>
                    <a:pt x="374" y="3516"/>
                  </a:lnTo>
                  <a:lnTo>
                    <a:pt x="374" y="3522"/>
                  </a:lnTo>
                  <a:lnTo>
                    <a:pt x="374" y="3528"/>
                  </a:lnTo>
                  <a:lnTo>
                    <a:pt x="388" y="3544"/>
                  </a:lnTo>
                  <a:lnTo>
                    <a:pt x="394" y="3558"/>
                  </a:lnTo>
                  <a:lnTo>
                    <a:pt x="392" y="3566"/>
                  </a:lnTo>
                  <a:lnTo>
                    <a:pt x="388" y="3572"/>
                  </a:lnTo>
                  <a:lnTo>
                    <a:pt x="360" y="3558"/>
                  </a:lnTo>
                  <a:lnTo>
                    <a:pt x="346" y="3568"/>
                  </a:lnTo>
                  <a:lnTo>
                    <a:pt x="338" y="3574"/>
                  </a:lnTo>
                  <a:lnTo>
                    <a:pt x="328" y="3584"/>
                  </a:lnTo>
                  <a:lnTo>
                    <a:pt x="320" y="3594"/>
                  </a:lnTo>
                  <a:lnTo>
                    <a:pt x="316" y="3596"/>
                  </a:lnTo>
                  <a:lnTo>
                    <a:pt x="314" y="3596"/>
                  </a:lnTo>
                  <a:lnTo>
                    <a:pt x="310" y="3584"/>
                  </a:lnTo>
                  <a:lnTo>
                    <a:pt x="296" y="3560"/>
                  </a:lnTo>
                  <a:lnTo>
                    <a:pt x="288" y="3574"/>
                  </a:lnTo>
                  <a:lnTo>
                    <a:pt x="270" y="3574"/>
                  </a:lnTo>
                  <a:lnTo>
                    <a:pt x="258" y="3556"/>
                  </a:lnTo>
                  <a:lnTo>
                    <a:pt x="246" y="3578"/>
                  </a:lnTo>
                  <a:lnTo>
                    <a:pt x="234" y="3560"/>
                  </a:lnTo>
                  <a:lnTo>
                    <a:pt x="226" y="3530"/>
                  </a:lnTo>
                  <a:lnTo>
                    <a:pt x="218" y="3522"/>
                  </a:lnTo>
                  <a:lnTo>
                    <a:pt x="202" y="3528"/>
                  </a:lnTo>
                  <a:lnTo>
                    <a:pt x="194" y="3532"/>
                  </a:lnTo>
                  <a:lnTo>
                    <a:pt x="182" y="3550"/>
                  </a:lnTo>
                  <a:lnTo>
                    <a:pt x="176" y="3558"/>
                  </a:lnTo>
                  <a:lnTo>
                    <a:pt x="170" y="3560"/>
                  </a:lnTo>
                  <a:lnTo>
                    <a:pt x="158" y="3566"/>
                  </a:lnTo>
                  <a:lnTo>
                    <a:pt x="152" y="3570"/>
                  </a:lnTo>
                  <a:lnTo>
                    <a:pt x="146" y="3556"/>
                  </a:lnTo>
                  <a:lnTo>
                    <a:pt x="136" y="3580"/>
                  </a:lnTo>
                  <a:lnTo>
                    <a:pt x="128" y="3588"/>
                  </a:lnTo>
                  <a:lnTo>
                    <a:pt x="122" y="3592"/>
                  </a:lnTo>
                  <a:lnTo>
                    <a:pt x="106" y="3600"/>
                  </a:lnTo>
                  <a:lnTo>
                    <a:pt x="100" y="3604"/>
                  </a:lnTo>
                  <a:lnTo>
                    <a:pt x="94" y="3616"/>
                  </a:lnTo>
                  <a:lnTo>
                    <a:pt x="78" y="3676"/>
                  </a:lnTo>
                  <a:lnTo>
                    <a:pt x="76" y="3686"/>
                  </a:lnTo>
                  <a:lnTo>
                    <a:pt x="74" y="3702"/>
                  </a:lnTo>
                  <a:lnTo>
                    <a:pt x="60" y="3728"/>
                  </a:lnTo>
                  <a:lnTo>
                    <a:pt x="22" y="3774"/>
                  </a:lnTo>
                  <a:lnTo>
                    <a:pt x="8" y="3802"/>
                  </a:lnTo>
                  <a:lnTo>
                    <a:pt x="8" y="3826"/>
                  </a:lnTo>
                  <a:lnTo>
                    <a:pt x="16" y="3846"/>
                  </a:lnTo>
                  <a:lnTo>
                    <a:pt x="58" y="3896"/>
                  </a:lnTo>
                  <a:lnTo>
                    <a:pt x="60" y="3910"/>
                  </a:lnTo>
                  <a:lnTo>
                    <a:pt x="54" y="3924"/>
                  </a:lnTo>
                  <a:lnTo>
                    <a:pt x="10" y="3950"/>
                  </a:lnTo>
                  <a:lnTo>
                    <a:pt x="4" y="3956"/>
                  </a:lnTo>
                  <a:lnTo>
                    <a:pt x="0" y="3966"/>
                  </a:lnTo>
                  <a:lnTo>
                    <a:pt x="0" y="3974"/>
                  </a:lnTo>
                  <a:lnTo>
                    <a:pt x="4" y="3982"/>
                  </a:lnTo>
                  <a:lnTo>
                    <a:pt x="6" y="3994"/>
                  </a:lnTo>
                  <a:lnTo>
                    <a:pt x="12" y="4000"/>
                  </a:lnTo>
                  <a:lnTo>
                    <a:pt x="16" y="4006"/>
                  </a:lnTo>
                  <a:lnTo>
                    <a:pt x="20" y="4016"/>
                  </a:lnTo>
                  <a:lnTo>
                    <a:pt x="22" y="4022"/>
                  </a:lnTo>
                  <a:lnTo>
                    <a:pt x="22" y="4038"/>
                  </a:lnTo>
                  <a:lnTo>
                    <a:pt x="24" y="4044"/>
                  </a:lnTo>
                  <a:lnTo>
                    <a:pt x="28" y="4054"/>
                  </a:lnTo>
                  <a:lnTo>
                    <a:pt x="34" y="4060"/>
                  </a:lnTo>
                  <a:lnTo>
                    <a:pt x="42" y="4068"/>
                  </a:lnTo>
                  <a:lnTo>
                    <a:pt x="44" y="4076"/>
                  </a:lnTo>
                  <a:lnTo>
                    <a:pt x="48" y="4082"/>
                  </a:lnTo>
                  <a:lnTo>
                    <a:pt x="54" y="4076"/>
                  </a:lnTo>
                  <a:lnTo>
                    <a:pt x="60" y="4068"/>
                  </a:lnTo>
                  <a:lnTo>
                    <a:pt x="62" y="4064"/>
                  </a:lnTo>
                  <a:lnTo>
                    <a:pt x="70" y="4066"/>
                  </a:lnTo>
                  <a:lnTo>
                    <a:pt x="74" y="4072"/>
                  </a:lnTo>
                  <a:lnTo>
                    <a:pt x="78" y="4080"/>
                  </a:lnTo>
                  <a:lnTo>
                    <a:pt x="88" y="4082"/>
                  </a:lnTo>
                  <a:lnTo>
                    <a:pt x="102" y="4076"/>
                  </a:lnTo>
                  <a:lnTo>
                    <a:pt x="128" y="4070"/>
                  </a:lnTo>
                  <a:lnTo>
                    <a:pt x="144" y="4070"/>
                  </a:lnTo>
                  <a:lnTo>
                    <a:pt x="154" y="4076"/>
                  </a:lnTo>
                  <a:lnTo>
                    <a:pt x="168" y="4088"/>
                  </a:lnTo>
                  <a:lnTo>
                    <a:pt x="174" y="4092"/>
                  </a:lnTo>
                  <a:lnTo>
                    <a:pt x="190" y="4098"/>
                  </a:lnTo>
                  <a:lnTo>
                    <a:pt x="198" y="4104"/>
                  </a:lnTo>
                  <a:lnTo>
                    <a:pt x="214" y="4118"/>
                  </a:lnTo>
                  <a:lnTo>
                    <a:pt x="248" y="4154"/>
                  </a:lnTo>
                  <a:lnTo>
                    <a:pt x="258" y="4168"/>
                  </a:lnTo>
                  <a:lnTo>
                    <a:pt x="274" y="4184"/>
                  </a:lnTo>
                  <a:lnTo>
                    <a:pt x="282" y="4198"/>
                  </a:lnTo>
                  <a:lnTo>
                    <a:pt x="294" y="4212"/>
                  </a:lnTo>
                  <a:lnTo>
                    <a:pt x="302" y="4222"/>
                  </a:lnTo>
                  <a:lnTo>
                    <a:pt x="306" y="4232"/>
                  </a:lnTo>
                  <a:lnTo>
                    <a:pt x="312" y="4254"/>
                  </a:lnTo>
                  <a:lnTo>
                    <a:pt x="330" y="4294"/>
                  </a:lnTo>
                  <a:lnTo>
                    <a:pt x="348" y="4322"/>
                  </a:lnTo>
                  <a:lnTo>
                    <a:pt x="352" y="4330"/>
                  </a:lnTo>
                  <a:lnTo>
                    <a:pt x="352" y="4336"/>
                  </a:lnTo>
                  <a:lnTo>
                    <a:pt x="350" y="4340"/>
                  </a:lnTo>
                  <a:lnTo>
                    <a:pt x="344" y="4346"/>
                  </a:lnTo>
                  <a:lnTo>
                    <a:pt x="330" y="4352"/>
                  </a:lnTo>
                  <a:lnTo>
                    <a:pt x="324" y="4356"/>
                  </a:lnTo>
                  <a:lnTo>
                    <a:pt x="322" y="4360"/>
                  </a:lnTo>
                  <a:lnTo>
                    <a:pt x="320" y="4368"/>
                  </a:lnTo>
                  <a:lnTo>
                    <a:pt x="320" y="4374"/>
                  </a:lnTo>
                  <a:lnTo>
                    <a:pt x="322" y="4384"/>
                  </a:lnTo>
                  <a:lnTo>
                    <a:pt x="328" y="4388"/>
                  </a:lnTo>
                  <a:lnTo>
                    <a:pt x="336" y="4390"/>
                  </a:lnTo>
                  <a:lnTo>
                    <a:pt x="354" y="4390"/>
                  </a:lnTo>
                  <a:lnTo>
                    <a:pt x="364" y="4388"/>
                  </a:lnTo>
                  <a:lnTo>
                    <a:pt x="368" y="4388"/>
                  </a:lnTo>
                  <a:lnTo>
                    <a:pt x="374" y="4384"/>
                  </a:lnTo>
                  <a:lnTo>
                    <a:pt x="374" y="4382"/>
                  </a:lnTo>
                  <a:lnTo>
                    <a:pt x="376" y="4378"/>
                  </a:lnTo>
                  <a:lnTo>
                    <a:pt x="380" y="4362"/>
                  </a:lnTo>
                  <a:lnTo>
                    <a:pt x="380" y="4358"/>
                  </a:lnTo>
                  <a:lnTo>
                    <a:pt x="384" y="4356"/>
                  </a:lnTo>
                  <a:lnTo>
                    <a:pt x="390" y="4354"/>
                  </a:lnTo>
                  <a:lnTo>
                    <a:pt x="396" y="4356"/>
                  </a:lnTo>
                  <a:lnTo>
                    <a:pt x="404" y="4360"/>
                  </a:lnTo>
                  <a:lnTo>
                    <a:pt x="408" y="4368"/>
                  </a:lnTo>
                  <a:lnTo>
                    <a:pt x="408" y="4378"/>
                  </a:lnTo>
                  <a:lnTo>
                    <a:pt x="408" y="4388"/>
                  </a:lnTo>
                  <a:lnTo>
                    <a:pt x="410" y="4398"/>
                  </a:lnTo>
                  <a:lnTo>
                    <a:pt x="416" y="4406"/>
                  </a:lnTo>
                  <a:lnTo>
                    <a:pt x="422" y="4410"/>
                  </a:lnTo>
                  <a:lnTo>
                    <a:pt x="432" y="4410"/>
                  </a:lnTo>
                  <a:lnTo>
                    <a:pt x="440" y="4408"/>
                  </a:lnTo>
                  <a:lnTo>
                    <a:pt x="458" y="4400"/>
                  </a:lnTo>
                  <a:lnTo>
                    <a:pt x="468" y="4398"/>
                  </a:lnTo>
                  <a:lnTo>
                    <a:pt x="480" y="4400"/>
                  </a:lnTo>
                  <a:lnTo>
                    <a:pt x="484" y="4402"/>
                  </a:lnTo>
                  <a:lnTo>
                    <a:pt x="486" y="4410"/>
                  </a:lnTo>
                  <a:lnTo>
                    <a:pt x="482" y="4416"/>
                  </a:lnTo>
                  <a:lnTo>
                    <a:pt x="478" y="4426"/>
                  </a:lnTo>
                  <a:lnTo>
                    <a:pt x="472" y="4436"/>
                  </a:lnTo>
                  <a:lnTo>
                    <a:pt x="468" y="4448"/>
                  </a:lnTo>
                  <a:lnTo>
                    <a:pt x="470" y="4462"/>
                  </a:lnTo>
                  <a:lnTo>
                    <a:pt x="472" y="4476"/>
                  </a:lnTo>
                  <a:lnTo>
                    <a:pt x="476" y="4490"/>
                  </a:lnTo>
                  <a:lnTo>
                    <a:pt x="480" y="4502"/>
                  </a:lnTo>
                  <a:lnTo>
                    <a:pt x="494" y="4524"/>
                  </a:lnTo>
                  <a:lnTo>
                    <a:pt x="500" y="4536"/>
                  </a:lnTo>
                  <a:lnTo>
                    <a:pt x="504" y="4626"/>
                  </a:lnTo>
                  <a:lnTo>
                    <a:pt x="514" y="4650"/>
                  </a:lnTo>
                  <a:lnTo>
                    <a:pt x="526" y="4666"/>
                  </a:lnTo>
                  <a:lnTo>
                    <a:pt x="534" y="4672"/>
                  </a:lnTo>
                  <a:lnTo>
                    <a:pt x="548" y="4672"/>
                  </a:lnTo>
                  <a:lnTo>
                    <a:pt x="556" y="4668"/>
                  </a:lnTo>
                  <a:lnTo>
                    <a:pt x="574" y="4654"/>
                  </a:lnTo>
                  <a:lnTo>
                    <a:pt x="592" y="4648"/>
                  </a:lnTo>
                  <a:lnTo>
                    <a:pt x="612" y="4634"/>
                  </a:lnTo>
                  <a:lnTo>
                    <a:pt x="620" y="4628"/>
                  </a:lnTo>
                  <a:lnTo>
                    <a:pt x="628" y="4628"/>
                  </a:lnTo>
                  <a:lnTo>
                    <a:pt x="634" y="4628"/>
                  </a:lnTo>
                  <a:lnTo>
                    <a:pt x="642" y="4632"/>
                  </a:lnTo>
                  <a:lnTo>
                    <a:pt x="660" y="4642"/>
                  </a:lnTo>
                  <a:lnTo>
                    <a:pt x="674" y="4648"/>
                  </a:lnTo>
                  <a:lnTo>
                    <a:pt x="690" y="4654"/>
                  </a:lnTo>
                  <a:lnTo>
                    <a:pt x="712" y="4654"/>
                  </a:lnTo>
                  <a:lnTo>
                    <a:pt x="744" y="4648"/>
                  </a:lnTo>
                  <a:lnTo>
                    <a:pt x="798" y="4650"/>
                  </a:lnTo>
                  <a:lnTo>
                    <a:pt x="838" y="4658"/>
                  </a:lnTo>
                  <a:lnTo>
                    <a:pt x="846" y="4662"/>
                  </a:lnTo>
                  <a:lnTo>
                    <a:pt x="854" y="4664"/>
                  </a:lnTo>
                  <a:lnTo>
                    <a:pt x="860" y="4664"/>
                  </a:lnTo>
                  <a:lnTo>
                    <a:pt x="866" y="4660"/>
                  </a:lnTo>
                  <a:lnTo>
                    <a:pt x="868" y="4654"/>
                  </a:lnTo>
                  <a:lnTo>
                    <a:pt x="874" y="4642"/>
                  </a:lnTo>
                  <a:lnTo>
                    <a:pt x="876" y="4638"/>
                  </a:lnTo>
                  <a:lnTo>
                    <a:pt x="878" y="4636"/>
                  </a:lnTo>
                  <a:lnTo>
                    <a:pt x="878" y="4636"/>
                  </a:lnTo>
                  <a:lnTo>
                    <a:pt x="890" y="4606"/>
                  </a:lnTo>
                  <a:lnTo>
                    <a:pt x="852" y="4598"/>
                  </a:lnTo>
                  <a:lnTo>
                    <a:pt x="850" y="4590"/>
                  </a:lnTo>
                  <a:lnTo>
                    <a:pt x="850" y="4578"/>
                  </a:lnTo>
                  <a:lnTo>
                    <a:pt x="850" y="4566"/>
                  </a:lnTo>
                  <a:lnTo>
                    <a:pt x="850" y="4552"/>
                  </a:lnTo>
                  <a:lnTo>
                    <a:pt x="852" y="4548"/>
                  </a:lnTo>
                  <a:lnTo>
                    <a:pt x="854" y="4544"/>
                  </a:lnTo>
                  <a:lnTo>
                    <a:pt x="856" y="4542"/>
                  </a:lnTo>
                  <a:lnTo>
                    <a:pt x="860" y="4540"/>
                  </a:lnTo>
                  <a:lnTo>
                    <a:pt x="864" y="4542"/>
                  </a:lnTo>
                  <a:lnTo>
                    <a:pt x="866" y="4542"/>
                  </a:lnTo>
                  <a:lnTo>
                    <a:pt x="872" y="4546"/>
                  </a:lnTo>
                  <a:lnTo>
                    <a:pt x="876" y="4548"/>
                  </a:lnTo>
                  <a:lnTo>
                    <a:pt x="878" y="4548"/>
                  </a:lnTo>
                  <a:lnTo>
                    <a:pt x="882" y="4548"/>
                  </a:lnTo>
                  <a:lnTo>
                    <a:pt x="886" y="4546"/>
                  </a:lnTo>
                  <a:lnTo>
                    <a:pt x="888" y="4542"/>
                  </a:lnTo>
                  <a:lnTo>
                    <a:pt x="888" y="4538"/>
                  </a:lnTo>
                  <a:lnTo>
                    <a:pt x="888" y="4528"/>
                  </a:lnTo>
                  <a:lnTo>
                    <a:pt x="890" y="4520"/>
                  </a:lnTo>
                  <a:lnTo>
                    <a:pt x="890" y="4512"/>
                  </a:lnTo>
                  <a:lnTo>
                    <a:pt x="896" y="4504"/>
                  </a:lnTo>
                  <a:lnTo>
                    <a:pt x="898" y="4500"/>
                  </a:lnTo>
                  <a:lnTo>
                    <a:pt x="902" y="4492"/>
                  </a:lnTo>
                  <a:lnTo>
                    <a:pt x="904" y="4488"/>
                  </a:lnTo>
                  <a:lnTo>
                    <a:pt x="906" y="4480"/>
                  </a:lnTo>
                  <a:lnTo>
                    <a:pt x="910" y="4464"/>
                  </a:lnTo>
                  <a:lnTo>
                    <a:pt x="910" y="4440"/>
                  </a:lnTo>
                  <a:lnTo>
                    <a:pt x="908" y="4434"/>
                  </a:lnTo>
                  <a:lnTo>
                    <a:pt x="908" y="4428"/>
                  </a:lnTo>
                  <a:lnTo>
                    <a:pt x="910" y="4424"/>
                  </a:lnTo>
                  <a:lnTo>
                    <a:pt x="912" y="4416"/>
                  </a:lnTo>
                  <a:lnTo>
                    <a:pt x="918" y="4408"/>
                  </a:lnTo>
                  <a:lnTo>
                    <a:pt x="920" y="4406"/>
                  </a:lnTo>
                  <a:lnTo>
                    <a:pt x="922" y="4402"/>
                  </a:lnTo>
                  <a:lnTo>
                    <a:pt x="924" y="4398"/>
                  </a:lnTo>
                  <a:lnTo>
                    <a:pt x="930" y="4376"/>
                  </a:lnTo>
                  <a:lnTo>
                    <a:pt x="932" y="4362"/>
                  </a:lnTo>
                  <a:lnTo>
                    <a:pt x="936" y="4350"/>
                  </a:lnTo>
                  <a:lnTo>
                    <a:pt x="936" y="4344"/>
                  </a:lnTo>
                  <a:lnTo>
                    <a:pt x="934" y="4338"/>
                  </a:lnTo>
                  <a:lnTo>
                    <a:pt x="928" y="4328"/>
                  </a:lnTo>
                  <a:lnTo>
                    <a:pt x="928" y="4324"/>
                  </a:lnTo>
                  <a:lnTo>
                    <a:pt x="928" y="4320"/>
                  </a:lnTo>
                  <a:lnTo>
                    <a:pt x="926" y="4314"/>
                  </a:lnTo>
                  <a:lnTo>
                    <a:pt x="928" y="4310"/>
                  </a:lnTo>
                  <a:lnTo>
                    <a:pt x="932" y="4304"/>
                  </a:lnTo>
                  <a:lnTo>
                    <a:pt x="938" y="4294"/>
                  </a:lnTo>
                  <a:lnTo>
                    <a:pt x="946" y="4272"/>
                  </a:lnTo>
                  <a:lnTo>
                    <a:pt x="950" y="4266"/>
                  </a:lnTo>
                  <a:lnTo>
                    <a:pt x="954" y="4266"/>
                  </a:lnTo>
                  <a:lnTo>
                    <a:pt x="956" y="4266"/>
                  </a:lnTo>
                  <a:lnTo>
                    <a:pt x="962" y="4268"/>
                  </a:lnTo>
                  <a:lnTo>
                    <a:pt x="968" y="4266"/>
                  </a:lnTo>
                  <a:lnTo>
                    <a:pt x="982" y="4264"/>
                  </a:lnTo>
                  <a:lnTo>
                    <a:pt x="1016" y="4248"/>
                  </a:lnTo>
                  <a:lnTo>
                    <a:pt x="1020" y="4244"/>
                  </a:lnTo>
                  <a:lnTo>
                    <a:pt x="1026" y="4238"/>
                  </a:lnTo>
                  <a:lnTo>
                    <a:pt x="1034" y="4224"/>
                  </a:lnTo>
                  <a:lnTo>
                    <a:pt x="1036" y="4220"/>
                  </a:lnTo>
                  <a:lnTo>
                    <a:pt x="1042" y="4216"/>
                  </a:lnTo>
                  <a:lnTo>
                    <a:pt x="1048" y="4216"/>
                  </a:lnTo>
                  <a:lnTo>
                    <a:pt x="1066" y="4212"/>
                  </a:lnTo>
                  <a:lnTo>
                    <a:pt x="1072" y="4210"/>
                  </a:lnTo>
                  <a:lnTo>
                    <a:pt x="1076" y="4204"/>
                  </a:lnTo>
                  <a:lnTo>
                    <a:pt x="1082" y="4198"/>
                  </a:lnTo>
                  <a:lnTo>
                    <a:pt x="1102" y="4160"/>
                  </a:lnTo>
                  <a:lnTo>
                    <a:pt x="1116" y="4140"/>
                  </a:lnTo>
                  <a:lnTo>
                    <a:pt x="1124" y="4132"/>
                  </a:lnTo>
                  <a:lnTo>
                    <a:pt x="1150" y="4112"/>
                  </a:lnTo>
                  <a:lnTo>
                    <a:pt x="1168" y="4090"/>
                  </a:lnTo>
                  <a:lnTo>
                    <a:pt x="1182" y="4076"/>
                  </a:lnTo>
                  <a:lnTo>
                    <a:pt x="1198" y="4062"/>
                  </a:lnTo>
                  <a:lnTo>
                    <a:pt x="1204" y="4058"/>
                  </a:lnTo>
                  <a:lnTo>
                    <a:pt x="1210" y="4056"/>
                  </a:lnTo>
                  <a:lnTo>
                    <a:pt x="1216" y="4052"/>
                  </a:lnTo>
                  <a:lnTo>
                    <a:pt x="1220" y="4046"/>
                  </a:lnTo>
                  <a:lnTo>
                    <a:pt x="1220" y="4036"/>
                  </a:lnTo>
                  <a:lnTo>
                    <a:pt x="1216" y="4026"/>
                  </a:lnTo>
                  <a:lnTo>
                    <a:pt x="1210" y="4022"/>
                  </a:lnTo>
                  <a:lnTo>
                    <a:pt x="1198" y="4016"/>
                  </a:lnTo>
                  <a:lnTo>
                    <a:pt x="1192" y="4012"/>
                  </a:lnTo>
                  <a:lnTo>
                    <a:pt x="1188" y="4008"/>
                  </a:lnTo>
                  <a:lnTo>
                    <a:pt x="1188" y="4004"/>
                  </a:lnTo>
                  <a:lnTo>
                    <a:pt x="1188" y="3998"/>
                  </a:lnTo>
                  <a:lnTo>
                    <a:pt x="1192" y="3992"/>
                  </a:lnTo>
                  <a:lnTo>
                    <a:pt x="1198" y="3992"/>
                  </a:lnTo>
                  <a:lnTo>
                    <a:pt x="1202" y="3992"/>
                  </a:lnTo>
                  <a:lnTo>
                    <a:pt x="1208" y="3990"/>
                  </a:lnTo>
                  <a:lnTo>
                    <a:pt x="1214" y="3986"/>
                  </a:lnTo>
                  <a:lnTo>
                    <a:pt x="1218" y="3980"/>
                  </a:lnTo>
                  <a:lnTo>
                    <a:pt x="1228" y="3968"/>
                  </a:lnTo>
                  <a:lnTo>
                    <a:pt x="1234" y="3960"/>
                  </a:lnTo>
                  <a:lnTo>
                    <a:pt x="1240" y="3954"/>
                  </a:lnTo>
                  <a:lnTo>
                    <a:pt x="1246" y="3950"/>
                  </a:lnTo>
                  <a:lnTo>
                    <a:pt x="1254" y="3946"/>
                  </a:lnTo>
                  <a:lnTo>
                    <a:pt x="1258" y="3946"/>
                  </a:lnTo>
                  <a:lnTo>
                    <a:pt x="1284" y="3944"/>
                  </a:lnTo>
                  <a:lnTo>
                    <a:pt x="1294" y="3940"/>
                  </a:lnTo>
                  <a:lnTo>
                    <a:pt x="1302" y="3934"/>
                  </a:lnTo>
                  <a:lnTo>
                    <a:pt x="1306" y="3926"/>
                  </a:lnTo>
                  <a:lnTo>
                    <a:pt x="1316" y="3904"/>
                  </a:lnTo>
                  <a:lnTo>
                    <a:pt x="1318" y="3900"/>
                  </a:lnTo>
                  <a:lnTo>
                    <a:pt x="1322" y="3898"/>
                  </a:lnTo>
                  <a:lnTo>
                    <a:pt x="1322" y="3898"/>
                  </a:lnTo>
                  <a:lnTo>
                    <a:pt x="1326" y="3900"/>
                  </a:lnTo>
                  <a:lnTo>
                    <a:pt x="1336" y="3908"/>
                  </a:lnTo>
                  <a:lnTo>
                    <a:pt x="1342" y="3912"/>
                  </a:lnTo>
                  <a:lnTo>
                    <a:pt x="1348" y="3914"/>
                  </a:lnTo>
                  <a:lnTo>
                    <a:pt x="1350" y="3900"/>
                  </a:lnTo>
                  <a:lnTo>
                    <a:pt x="1356" y="3888"/>
                  </a:lnTo>
                  <a:lnTo>
                    <a:pt x="1358" y="3886"/>
                  </a:lnTo>
                  <a:lnTo>
                    <a:pt x="1360" y="3882"/>
                  </a:lnTo>
                  <a:lnTo>
                    <a:pt x="1364" y="3848"/>
                  </a:lnTo>
                  <a:lnTo>
                    <a:pt x="1364" y="3828"/>
                  </a:lnTo>
                  <a:lnTo>
                    <a:pt x="1366" y="3822"/>
                  </a:lnTo>
                  <a:lnTo>
                    <a:pt x="1368" y="3818"/>
                  </a:lnTo>
                  <a:lnTo>
                    <a:pt x="1372" y="3814"/>
                  </a:lnTo>
                  <a:lnTo>
                    <a:pt x="1374" y="3812"/>
                  </a:lnTo>
                  <a:lnTo>
                    <a:pt x="1376" y="3808"/>
                  </a:lnTo>
                  <a:lnTo>
                    <a:pt x="1378" y="3806"/>
                  </a:lnTo>
                  <a:lnTo>
                    <a:pt x="1380" y="3802"/>
                  </a:lnTo>
                  <a:lnTo>
                    <a:pt x="1398" y="3794"/>
                  </a:lnTo>
                  <a:lnTo>
                    <a:pt x="1402" y="3792"/>
                  </a:lnTo>
                  <a:lnTo>
                    <a:pt x="1404" y="3788"/>
                  </a:lnTo>
                  <a:lnTo>
                    <a:pt x="1406" y="3778"/>
                  </a:lnTo>
                  <a:lnTo>
                    <a:pt x="1404" y="3734"/>
                  </a:lnTo>
                  <a:lnTo>
                    <a:pt x="1404" y="3728"/>
                  </a:lnTo>
                  <a:lnTo>
                    <a:pt x="1404" y="3722"/>
                  </a:lnTo>
                  <a:lnTo>
                    <a:pt x="1400" y="3714"/>
                  </a:lnTo>
                  <a:lnTo>
                    <a:pt x="1390" y="3698"/>
                  </a:lnTo>
                  <a:lnTo>
                    <a:pt x="1386" y="3690"/>
                  </a:lnTo>
                  <a:lnTo>
                    <a:pt x="1384" y="3672"/>
                  </a:lnTo>
                  <a:lnTo>
                    <a:pt x="1382" y="3666"/>
                  </a:lnTo>
                  <a:lnTo>
                    <a:pt x="1376" y="3660"/>
                  </a:lnTo>
                  <a:lnTo>
                    <a:pt x="1360" y="3650"/>
                  </a:lnTo>
                  <a:lnTo>
                    <a:pt x="1356" y="3644"/>
                  </a:lnTo>
                  <a:lnTo>
                    <a:pt x="1358" y="3638"/>
                  </a:lnTo>
                  <a:lnTo>
                    <a:pt x="1362" y="3622"/>
                  </a:lnTo>
                  <a:lnTo>
                    <a:pt x="1362" y="3614"/>
                  </a:lnTo>
                  <a:lnTo>
                    <a:pt x="1360" y="3604"/>
                  </a:lnTo>
                  <a:lnTo>
                    <a:pt x="1350" y="3588"/>
                  </a:lnTo>
                  <a:lnTo>
                    <a:pt x="1346" y="3580"/>
                  </a:lnTo>
                  <a:lnTo>
                    <a:pt x="1346" y="3572"/>
                  </a:lnTo>
                  <a:lnTo>
                    <a:pt x="1344" y="3558"/>
                  </a:lnTo>
                  <a:lnTo>
                    <a:pt x="1346" y="3548"/>
                  </a:lnTo>
                  <a:lnTo>
                    <a:pt x="1348" y="3538"/>
                  </a:lnTo>
                  <a:lnTo>
                    <a:pt x="1358" y="3520"/>
                  </a:lnTo>
                  <a:lnTo>
                    <a:pt x="1352" y="3516"/>
                  </a:lnTo>
                  <a:lnTo>
                    <a:pt x="1340" y="3510"/>
                  </a:lnTo>
                  <a:lnTo>
                    <a:pt x="1336" y="3506"/>
                  </a:lnTo>
                  <a:lnTo>
                    <a:pt x="1336" y="3500"/>
                  </a:lnTo>
                  <a:lnTo>
                    <a:pt x="1338" y="3496"/>
                  </a:lnTo>
                  <a:lnTo>
                    <a:pt x="1344" y="3490"/>
                  </a:lnTo>
                  <a:lnTo>
                    <a:pt x="1354" y="3484"/>
                  </a:lnTo>
                  <a:lnTo>
                    <a:pt x="1358" y="3478"/>
                  </a:lnTo>
                  <a:lnTo>
                    <a:pt x="1358" y="3472"/>
                  </a:lnTo>
                  <a:lnTo>
                    <a:pt x="1358" y="3466"/>
                  </a:lnTo>
                  <a:lnTo>
                    <a:pt x="1352" y="3456"/>
                  </a:lnTo>
                  <a:lnTo>
                    <a:pt x="1346" y="3452"/>
                  </a:lnTo>
                  <a:lnTo>
                    <a:pt x="1340" y="3450"/>
                  </a:lnTo>
                  <a:lnTo>
                    <a:pt x="1322" y="3446"/>
                  </a:lnTo>
                  <a:lnTo>
                    <a:pt x="1316" y="3444"/>
                  </a:lnTo>
                  <a:lnTo>
                    <a:pt x="1314" y="3442"/>
                  </a:lnTo>
                  <a:lnTo>
                    <a:pt x="1310" y="3438"/>
                  </a:lnTo>
                  <a:lnTo>
                    <a:pt x="1300" y="3412"/>
                  </a:lnTo>
                  <a:lnTo>
                    <a:pt x="1296" y="3408"/>
                  </a:lnTo>
                  <a:lnTo>
                    <a:pt x="1290" y="3404"/>
                  </a:lnTo>
                  <a:lnTo>
                    <a:pt x="1286" y="3402"/>
                  </a:lnTo>
                  <a:lnTo>
                    <a:pt x="1266" y="3400"/>
                  </a:lnTo>
                  <a:lnTo>
                    <a:pt x="1260" y="3396"/>
                  </a:lnTo>
                  <a:lnTo>
                    <a:pt x="1260" y="3388"/>
                  </a:lnTo>
                  <a:lnTo>
                    <a:pt x="1260" y="3334"/>
                  </a:lnTo>
                  <a:lnTo>
                    <a:pt x="1264" y="3312"/>
                  </a:lnTo>
                  <a:lnTo>
                    <a:pt x="1264" y="3302"/>
                  </a:lnTo>
                  <a:lnTo>
                    <a:pt x="1262" y="3292"/>
                  </a:lnTo>
                  <a:lnTo>
                    <a:pt x="1258" y="3274"/>
                  </a:lnTo>
                  <a:lnTo>
                    <a:pt x="1254" y="3262"/>
                  </a:lnTo>
                  <a:lnTo>
                    <a:pt x="1254" y="3246"/>
                  </a:lnTo>
                  <a:lnTo>
                    <a:pt x="1260" y="3216"/>
                  </a:lnTo>
                  <a:lnTo>
                    <a:pt x="1260" y="3210"/>
                  </a:lnTo>
                  <a:lnTo>
                    <a:pt x="1254" y="3202"/>
                  </a:lnTo>
                  <a:lnTo>
                    <a:pt x="1248" y="3200"/>
                  </a:lnTo>
                  <a:lnTo>
                    <a:pt x="1242" y="3196"/>
                  </a:lnTo>
                  <a:lnTo>
                    <a:pt x="1218" y="3196"/>
                  </a:lnTo>
                  <a:lnTo>
                    <a:pt x="1212" y="3194"/>
                  </a:lnTo>
                  <a:lnTo>
                    <a:pt x="1206" y="3190"/>
                  </a:lnTo>
                  <a:lnTo>
                    <a:pt x="1202" y="3186"/>
                  </a:lnTo>
                  <a:lnTo>
                    <a:pt x="1194" y="3166"/>
                  </a:lnTo>
                  <a:lnTo>
                    <a:pt x="1190" y="3158"/>
                  </a:lnTo>
                  <a:lnTo>
                    <a:pt x="1184" y="3152"/>
                  </a:lnTo>
                  <a:lnTo>
                    <a:pt x="1126" y="3122"/>
                  </a:lnTo>
                  <a:lnTo>
                    <a:pt x="1116" y="3116"/>
                  </a:lnTo>
                  <a:lnTo>
                    <a:pt x="1110" y="3108"/>
                  </a:lnTo>
                  <a:lnTo>
                    <a:pt x="1106" y="3102"/>
                  </a:lnTo>
                  <a:lnTo>
                    <a:pt x="1102" y="3094"/>
                  </a:lnTo>
                  <a:lnTo>
                    <a:pt x="1102" y="3086"/>
                  </a:lnTo>
                  <a:lnTo>
                    <a:pt x="1104" y="3078"/>
                  </a:lnTo>
                  <a:lnTo>
                    <a:pt x="1106" y="3072"/>
                  </a:lnTo>
                  <a:lnTo>
                    <a:pt x="1134" y="3020"/>
                  </a:lnTo>
                  <a:lnTo>
                    <a:pt x="1138" y="3012"/>
                  </a:lnTo>
                  <a:lnTo>
                    <a:pt x="1146" y="3010"/>
                  </a:lnTo>
                  <a:lnTo>
                    <a:pt x="1158" y="3002"/>
                  </a:lnTo>
                  <a:lnTo>
                    <a:pt x="1180" y="2976"/>
                  </a:lnTo>
                  <a:lnTo>
                    <a:pt x="1186" y="2970"/>
                  </a:lnTo>
                  <a:lnTo>
                    <a:pt x="1190" y="2970"/>
                  </a:lnTo>
                  <a:lnTo>
                    <a:pt x="1196" y="2970"/>
                  </a:lnTo>
                  <a:lnTo>
                    <a:pt x="1202" y="2976"/>
                  </a:lnTo>
                  <a:lnTo>
                    <a:pt x="1236" y="3012"/>
                  </a:lnTo>
                  <a:lnTo>
                    <a:pt x="1240" y="3018"/>
                  </a:lnTo>
                  <a:lnTo>
                    <a:pt x="1240" y="3024"/>
                  </a:lnTo>
                  <a:lnTo>
                    <a:pt x="1240" y="3028"/>
                  </a:lnTo>
                  <a:lnTo>
                    <a:pt x="1242" y="3032"/>
                  </a:lnTo>
                  <a:lnTo>
                    <a:pt x="1246" y="3034"/>
                  </a:lnTo>
                  <a:lnTo>
                    <a:pt x="1252" y="3034"/>
                  </a:lnTo>
                  <a:lnTo>
                    <a:pt x="1258" y="3032"/>
                  </a:lnTo>
                  <a:lnTo>
                    <a:pt x="1262" y="3030"/>
                  </a:lnTo>
                  <a:lnTo>
                    <a:pt x="1264" y="3026"/>
                  </a:lnTo>
                  <a:lnTo>
                    <a:pt x="1268" y="3012"/>
                  </a:lnTo>
                  <a:lnTo>
                    <a:pt x="1272" y="3010"/>
                  </a:lnTo>
                  <a:lnTo>
                    <a:pt x="1274" y="3004"/>
                  </a:lnTo>
                  <a:lnTo>
                    <a:pt x="1278" y="3002"/>
                  </a:lnTo>
                  <a:lnTo>
                    <a:pt x="1280" y="3000"/>
                  </a:lnTo>
                  <a:lnTo>
                    <a:pt x="1284" y="3002"/>
                  </a:lnTo>
                  <a:lnTo>
                    <a:pt x="1288" y="3002"/>
                  </a:lnTo>
                  <a:lnTo>
                    <a:pt x="1292" y="3002"/>
                  </a:lnTo>
                  <a:lnTo>
                    <a:pt x="1294" y="3006"/>
                  </a:lnTo>
                  <a:lnTo>
                    <a:pt x="1318" y="3026"/>
                  </a:lnTo>
                  <a:lnTo>
                    <a:pt x="1326" y="3032"/>
                  </a:lnTo>
                  <a:lnTo>
                    <a:pt x="1332" y="3036"/>
                  </a:lnTo>
                  <a:lnTo>
                    <a:pt x="1336" y="3040"/>
                  </a:lnTo>
                  <a:lnTo>
                    <a:pt x="1338" y="3044"/>
                  </a:lnTo>
                  <a:lnTo>
                    <a:pt x="1338" y="3048"/>
                  </a:lnTo>
                  <a:lnTo>
                    <a:pt x="1340" y="3050"/>
                  </a:lnTo>
                  <a:lnTo>
                    <a:pt x="1342" y="3054"/>
                  </a:lnTo>
                  <a:lnTo>
                    <a:pt x="1344" y="3056"/>
                  </a:lnTo>
                  <a:lnTo>
                    <a:pt x="1348" y="3058"/>
                  </a:lnTo>
                  <a:lnTo>
                    <a:pt x="1356" y="3058"/>
                  </a:lnTo>
                  <a:lnTo>
                    <a:pt x="1372" y="3054"/>
                  </a:lnTo>
                  <a:lnTo>
                    <a:pt x="1376" y="3056"/>
                  </a:lnTo>
                  <a:lnTo>
                    <a:pt x="1380" y="3060"/>
                  </a:lnTo>
                  <a:lnTo>
                    <a:pt x="1388" y="3070"/>
                  </a:lnTo>
                  <a:lnTo>
                    <a:pt x="1434" y="3156"/>
                  </a:lnTo>
                  <a:lnTo>
                    <a:pt x="1440" y="3164"/>
                  </a:lnTo>
                  <a:lnTo>
                    <a:pt x="1444" y="3164"/>
                  </a:lnTo>
                  <a:lnTo>
                    <a:pt x="1450" y="3162"/>
                  </a:lnTo>
                  <a:lnTo>
                    <a:pt x="1454" y="3156"/>
                  </a:lnTo>
                  <a:lnTo>
                    <a:pt x="1462" y="3138"/>
                  </a:lnTo>
                  <a:lnTo>
                    <a:pt x="1466" y="3132"/>
                  </a:lnTo>
                  <a:lnTo>
                    <a:pt x="1468" y="3130"/>
                  </a:lnTo>
                  <a:lnTo>
                    <a:pt x="1472" y="3126"/>
                  </a:lnTo>
                  <a:lnTo>
                    <a:pt x="1476" y="3124"/>
                  </a:lnTo>
                  <a:lnTo>
                    <a:pt x="1482" y="3120"/>
                  </a:lnTo>
                  <a:lnTo>
                    <a:pt x="1488" y="3118"/>
                  </a:lnTo>
                  <a:lnTo>
                    <a:pt x="1496" y="3118"/>
                  </a:lnTo>
                  <a:lnTo>
                    <a:pt x="1560" y="3126"/>
                  </a:lnTo>
                  <a:lnTo>
                    <a:pt x="1570" y="3130"/>
                  </a:lnTo>
                  <a:lnTo>
                    <a:pt x="1588" y="3138"/>
                  </a:lnTo>
                  <a:lnTo>
                    <a:pt x="1596" y="3142"/>
                  </a:lnTo>
                  <a:lnTo>
                    <a:pt x="1624" y="3140"/>
                  </a:lnTo>
                  <a:lnTo>
                    <a:pt x="1628" y="3142"/>
                  </a:lnTo>
                  <a:lnTo>
                    <a:pt x="1634" y="3144"/>
                  </a:lnTo>
                  <a:lnTo>
                    <a:pt x="1632" y="3152"/>
                  </a:lnTo>
                  <a:lnTo>
                    <a:pt x="1630" y="3158"/>
                  </a:lnTo>
                  <a:lnTo>
                    <a:pt x="1630" y="3166"/>
                  </a:lnTo>
                  <a:lnTo>
                    <a:pt x="1630" y="3172"/>
                  </a:lnTo>
                  <a:lnTo>
                    <a:pt x="1630" y="3182"/>
                  </a:lnTo>
                  <a:lnTo>
                    <a:pt x="1630" y="3190"/>
                  </a:lnTo>
                  <a:lnTo>
                    <a:pt x="1630" y="3194"/>
                  </a:lnTo>
                  <a:lnTo>
                    <a:pt x="1630" y="3196"/>
                  </a:lnTo>
                  <a:lnTo>
                    <a:pt x="1632" y="3200"/>
                  </a:lnTo>
                  <a:lnTo>
                    <a:pt x="1644" y="3198"/>
                  </a:lnTo>
                  <a:lnTo>
                    <a:pt x="1650" y="3194"/>
                  </a:lnTo>
                  <a:lnTo>
                    <a:pt x="1676" y="3172"/>
                  </a:lnTo>
                  <a:lnTo>
                    <a:pt x="1682" y="3166"/>
                  </a:lnTo>
                  <a:lnTo>
                    <a:pt x="1690" y="3164"/>
                  </a:lnTo>
                  <a:lnTo>
                    <a:pt x="1704" y="3158"/>
                  </a:lnTo>
                  <a:lnTo>
                    <a:pt x="1710" y="3152"/>
                  </a:lnTo>
                  <a:lnTo>
                    <a:pt x="1722" y="3142"/>
                  </a:lnTo>
                  <a:lnTo>
                    <a:pt x="1724" y="3138"/>
                  </a:lnTo>
                  <a:lnTo>
                    <a:pt x="1726" y="3134"/>
                  </a:lnTo>
                  <a:lnTo>
                    <a:pt x="1722" y="3128"/>
                  </a:lnTo>
                  <a:lnTo>
                    <a:pt x="1710" y="3118"/>
                  </a:lnTo>
                  <a:lnTo>
                    <a:pt x="1708" y="3116"/>
                  </a:lnTo>
                  <a:lnTo>
                    <a:pt x="1706" y="3112"/>
                  </a:lnTo>
                  <a:lnTo>
                    <a:pt x="1704" y="3106"/>
                  </a:lnTo>
                  <a:lnTo>
                    <a:pt x="1706" y="3098"/>
                  </a:lnTo>
                  <a:lnTo>
                    <a:pt x="1714" y="3064"/>
                  </a:lnTo>
                  <a:lnTo>
                    <a:pt x="1716" y="3054"/>
                  </a:lnTo>
                  <a:lnTo>
                    <a:pt x="1714" y="3044"/>
                  </a:lnTo>
                  <a:lnTo>
                    <a:pt x="1712" y="3032"/>
                  </a:lnTo>
                  <a:lnTo>
                    <a:pt x="1710" y="3030"/>
                  </a:lnTo>
                  <a:lnTo>
                    <a:pt x="1708" y="3030"/>
                  </a:lnTo>
                  <a:lnTo>
                    <a:pt x="1706" y="3030"/>
                  </a:lnTo>
                  <a:lnTo>
                    <a:pt x="1690" y="3028"/>
                  </a:lnTo>
                  <a:lnTo>
                    <a:pt x="1682" y="3028"/>
                  </a:lnTo>
                  <a:lnTo>
                    <a:pt x="1678" y="3028"/>
                  </a:lnTo>
                  <a:lnTo>
                    <a:pt x="1674" y="3030"/>
                  </a:lnTo>
                  <a:lnTo>
                    <a:pt x="1672" y="3032"/>
                  </a:lnTo>
                  <a:lnTo>
                    <a:pt x="1670" y="3034"/>
                  </a:lnTo>
                  <a:lnTo>
                    <a:pt x="1664" y="3038"/>
                  </a:lnTo>
                  <a:lnTo>
                    <a:pt x="1658" y="3040"/>
                  </a:lnTo>
                  <a:lnTo>
                    <a:pt x="1652" y="3040"/>
                  </a:lnTo>
                  <a:lnTo>
                    <a:pt x="1646" y="3040"/>
                  </a:lnTo>
                  <a:lnTo>
                    <a:pt x="1644" y="3038"/>
                  </a:lnTo>
                  <a:lnTo>
                    <a:pt x="1640" y="3036"/>
                  </a:lnTo>
                  <a:lnTo>
                    <a:pt x="1638" y="3032"/>
                  </a:lnTo>
                  <a:lnTo>
                    <a:pt x="1628" y="3022"/>
                  </a:lnTo>
                  <a:lnTo>
                    <a:pt x="1626" y="3020"/>
                  </a:lnTo>
                  <a:lnTo>
                    <a:pt x="1620" y="3018"/>
                  </a:lnTo>
                  <a:lnTo>
                    <a:pt x="1616" y="3016"/>
                  </a:lnTo>
                  <a:lnTo>
                    <a:pt x="1610" y="3016"/>
                  </a:lnTo>
                  <a:lnTo>
                    <a:pt x="1582" y="3018"/>
                  </a:lnTo>
                  <a:lnTo>
                    <a:pt x="1572" y="3018"/>
                  </a:lnTo>
                  <a:lnTo>
                    <a:pt x="1568" y="3018"/>
                  </a:lnTo>
                  <a:lnTo>
                    <a:pt x="1566" y="3016"/>
                  </a:lnTo>
                  <a:lnTo>
                    <a:pt x="1554" y="3006"/>
                  </a:lnTo>
                  <a:lnTo>
                    <a:pt x="1550" y="3004"/>
                  </a:lnTo>
                  <a:lnTo>
                    <a:pt x="1516" y="2988"/>
                  </a:lnTo>
                  <a:lnTo>
                    <a:pt x="1514" y="2982"/>
                  </a:lnTo>
                  <a:lnTo>
                    <a:pt x="1514" y="2970"/>
                  </a:lnTo>
                  <a:lnTo>
                    <a:pt x="1528" y="2922"/>
                  </a:lnTo>
                  <a:lnTo>
                    <a:pt x="1528" y="2912"/>
                  </a:lnTo>
                  <a:lnTo>
                    <a:pt x="1528" y="2894"/>
                  </a:lnTo>
                  <a:lnTo>
                    <a:pt x="1522" y="2864"/>
                  </a:lnTo>
                  <a:lnTo>
                    <a:pt x="1518" y="2826"/>
                  </a:lnTo>
                  <a:lnTo>
                    <a:pt x="1518" y="2818"/>
                  </a:lnTo>
                  <a:lnTo>
                    <a:pt x="1514" y="2812"/>
                  </a:lnTo>
                  <a:lnTo>
                    <a:pt x="1512" y="2810"/>
                  </a:lnTo>
                  <a:lnTo>
                    <a:pt x="1510" y="2850"/>
                  </a:lnTo>
                  <a:lnTo>
                    <a:pt x="1508" y="2804"/>
                  </a:lnTo>
                  <a:lnTo>
                    <a:pt x="1510" y="2808"/>
                  </a:lnTo>
                  <a:lnTo>
                    <a:pt x="1512" y="2810"/>
                  </a:lnTo>
                  <a:lnTo>
                    <a:pt x="1514" y="2790"/>
                  </a:lnTo>
                  <a:lnTo>
                    <a:pt x="1512" y="2774"/>
                  </a:lnTo>
                  <a:lnTo>
                    <a:pt x="1512" y="2764"/>
                  </a:lnTo>
                  <a:lnTo>
                    <a:pt x="1506" y="2768"/>
                  </a:lnTo>
                  <a:lnTo>
                    <a:pt x="1504" y="2770"/>
                  </a:lnTo>
                  <a:lnTo>
                    <a:pt x="1502" y="2772"/>
                  </a:lnTo>
                  <a:lnTo>
                    <a:pt x="1496" y="2772"/>
                  </a:lnTo>
                  <a:lnTo>
                    <a:pt x="1494" y="2770"/>
                  </a:lnTo>
                  <a:lnTo>
                    <a:pt x="1490" y="2764"/>
                  </a:lnTo>
                  <a:lnTo>
                    <a:pt x="1488" y="2752"/>
                  </a:lnTo>
                  <a:lnTo>
                    <a:pt x="1486" y="2740"/>
                  </a:lnTo>
                  <a:lnTo>
                    <a:pt x="1486" y="2738"/>
                  </a:lnTo>
                  <a:lnTo>
                    <a:pt x="1482" y="2736"/>
                  </a:lnTo>
                  <a:lnTo>
                    <a:pt x="1480" y="2734"/>
                  </a:lnTo>
                  <a:lnTo>
                    <a:pt x="1476" y="2736"/>
                  </a:lnTo>
                  <a:lnTo>
                    <a:pt x="1476" y="2738"/>
                  </a:lnTo>
                  <a:lnTo>
                    <a:pt x="1474" y="2740"/>
                  </a:lnTo>
                  <a:lnTo>
                    <a:pt x="1472" y="2740"/>
                  </a:lnTo>
                  <a:lnTo>
                    <a:pt x="1470" y="2740"/>
                  </a:lnTo>
                  <a:lnTo>
                    <a:pt x="1458" y="2718"/>
                  </a:lnTo>
                  <a:lnTo>
                    <a:pt x="1456" y="2710"/>
                  </a:lnTo>
                  <a:lnTo>
                    <a:pt x="1456" y="2700"/>
                  </a:lnTo>
                  <a:lnTo>
                    <a:pt x="1466" y="2650"/>
                  </a:lnTo>
                  <a:lnTo>
                    <a:pt x="1470" y="2640"/>
                  </a:lnTo>
                  <a:lnTo>
                    <a:pt x="1472" y="2628"/>
                  </a:lnTo>
                  <a:lnTo>
                    <a:pt x="1474" y="2620"/>
                  </a:lnTo>
                  <a:lnTo>
                    <a:pt x="1472" y="2610"/>
                  </a:lnTo>
                  <a:lnTo>
                    <a:pt x="1470" y="2600"/>
                  </a:lnTo>
                  <a:lnTo>
                    <a:pt x="1466" y="2594"/>
                  </a:lnTo>
                  <a:lnTo>
                    <a:pt x="1460" y="2578"/>
                  </a:lnTo>
                  <a:lnTo>
                    <a:pt x="1458" y="2570"/>
                  </a:lnTo>
                  <a:lnTo>
                    <a:pt x="1456" y="2564"/>
                  </a:lnTo>
                  <a:lnTo>
                    <a:pt x="1452" y="2482"/>
                  </a:lnTo>
                  <a:lnTo>
                    <a:pt x="1452" y="2478"/>
                  </a:lnTo>
                  <a:lnTo>
                    <a:pt x="1454" y="2474"/>
                  </a:lnTo>
                  <a:lnTo>
                    <a:pt x="1456" y="2472"/>
                  </a:lnTo>
                  <a:lnTo>
                    <a:pt x="1460" y="2468"/>
                  </a:lnTo>
                  <a:lnTo>
                    <a:pt x="1464" y="2466"/>
                  </a:lnTo>
                  <a:lnTo>
                    <a:pt x="1466" y="2466"/>
                  </a:lnTo>
                  <a:lnTo>
                    <a:pt x="1488" y="2470"/>
                  </a:lnTo>
                  <a:lnTo>
                    <a:pt x="1492" y="2474"/>
                  </a:lnTo>
                  <a:lnTo>
                    <a:pt x="1494" y="2474"/>
                  </a:lnTo>
                  <a:lnTo>
                    <a:pt x="1496" y="2478"/>
                  </a:lnTo>
                  <a:lnTo>
                    <a:pt x="1496" y="2480"/>
                  </a:lnTo>
                  <a:lnTo>
                    <a:pt x="1496" y="2490"/>
                  </a:lnTo>
                  <a:lnTo>
                    <a:pt x="1496" y="2494"/>
                  </a:lnTo>
                  <a:lnTo>
                    <a:pt x="1496" y="2498"/>
                  </a:lnTo>
                  <a:lnTo>
                    <a:pt x="1500" y="2498"/>
                  </a:lnTo>
                  <a:lnTo>
                    <a:pt x="1502" y="2500"/>
                  </a:lnTo>
                  <a:lnTo>
                    <a:pt x="1508" y="2500"/>
                  </a:lnTo>
                  <a:lnTo>
                    <a:pt x="1518" y="2496"/>
                  </a:lnTo>
                  <a:lnTo>
                    <a:pt x="1530" y="2490"/>
                  </a:lnTo>
                  <a:lnTo>
                    <a:pt x="1534" y="2484"/>
                  </a:lnTo>
                  <a:lnTo>
                    <a:pt x="1542" y="2474"/>
                  </a:lnTo>
                  <a:lnTo>
                    <a:pt x="1552" y="2458"/>
                  </a:lnTo>
                  <a:lnTo>
                    <a:pt x="1558" y="2446"/>
                  </a:lnTo>
                  <a:lnTo>
                    <a:pt x="1568" y="2434"/>
                  </a:lnTo>
                  <a:lnTo>
                    <a:pt x="1574" y="2430"/>
                  </a:lnTo>
                  <a:lnTo>
                    <a:pt x="1580" y="2428"/>
                  </a:lnTo>
                  <a:lnTo>
                    <a:pt x="1584" y="2428"/>
                  </a:lnTo>
                  <a:lnTo>
                    <a:pt x="1592" y="2424"/>
                  </a:lnTo>
                  <a:lnTo>
                    <a:pt x="1602" y="2412"/>
                  </a:lnTo>
                  <a:lnTo>
                    <a:pt x="1632" y="2360"/>
                  </a:lnTo>
                  <a:lnTo>
                    <a:pt x="1644" y="2320"/>
                  </a:lnTo>
                  <a:lnTo>
                    <a:pt x="1656" y="2304"/>
                  </a:lnTo>
                  <a:lnTo>
                    <a:pt x="1656" y="2290"/>
                  </a:lnTo>
                  <a:lnTo>
                    <a:pt x="1654" y="2280"/>
                  </a:lnTo>
                  <a:lnTo>
                    <a:pt x="1654" y="2278"/>
                  </a:lnTo>
                  <a:lnTo>
                    <a:pt x="1654" y="2274"/>
                  </a:lnTo>
                  <a:lnTo>
                    <a:pt x="1658" y="2270"/>
                  </a:lnTo>
                  <a:lnTo>
                    <a:pt x="1664" y="2268"/>
                  </a:lnTo>
                  <a:lnTo>
                    <a:pt x="1670" y="2266"/>
                  </a:lnTo>
                  <a:lnTo>
                    <a:pt x="1730" y="2262"/>
                  </a:lnTo>
                  <a:lnTo>
                    <a:pt x="1736" y="2262"/>
                  </a:lnTo>
                  <a:lnTo>
                    <a:pt x="1742" y="2266"/>
                  </a:lnTo>
                  <a:lnTo>
                    <a:pt x="1746" y="2270"/>
                  </a:lnTo>
                  <a:lnTo>
                    <a:pt x="1750" y="2270"/>
                  </a:lnTo>
                  <a:lnTo>
                    <a:pt x="1756" y="2270"/>
                  </a:lnTo>
                  <a:lnTo>
                    <a:pt x="1760" y="2270"/>
                  </a:lnTo>
                  <a:lnTo>
                    <a:pt x="1770" y="2264"/>
                  </a:lnTo>
                  <a:lnTo>
                    <a:pt x="1778" y="2262"/>
                  </a:lnTo>
                  <a:lnTo>
                    <a:pt x="1792" y="2258"/>
                  </a:lnTo>
                  <a:lnTo>
                    <a:pt x="1804" y="2258"/>
                  </a:lnTo>
                  <a:lnTo>
                    <a:pt x="1876" y="2244"/>
                  </a:lnTo>
                  <a:lnTo>
                    <a:pt x="1884" y="2246"/>
                  </a:lnTo>
                  <a:lnTo>
                    <a:pt x="1892" y="2252"/>
                  </a:lnTo>
                  <a:lnTo>
                    <a:pt x="1898" y="2256"/>
                  </a:lnTo>
                  <a:lnTo>
                    <a:pt x="1902" y="2260"/>
                  </a:lnTo>
                  <a:lnTo>
                    <a:pt x="1906" y="2262"/>
                  </a:lnTo>
                  <a:lnTo>
                    <a:pt x="1914" y="2266"/>
                  </a:lnTo>
                  <a:lnTo>
                    <a:pt x="1922" y="2266"/>
                  </a:lnTo>
                  <a:lnTo>
                    <a:pt x="1928" y="2270"/>
                  </a:lnTo>
                  <a:lnTo>
                    <a:pt x="1934" y="2274"/>
                  </a:lnTo>
                  <a:lnTo>
                    <a:pt x="1944" y="2282"/>
                  </a:lnTo>
                  <a:lnTo>
                    <a:pt x="1950" y="2286"/>
                  </a:lnTo>
                  <a:lnTo>
                    <a:pt x="1956" y="2288"/>
                  </a:lnTo>
                  <a:lnTo>
                    <a:pt x="1992" y="2284"/>
                  </a:lnTo>
                  <a:lnTo>
                    <a:pt x="2000" y="2282"/>
                  </a:lnTo>
                  <a:lnTo>
                    <a:pt x="2008" y="2278"/>
                  </a:lnTo>
                  <a:lnTo>
                    <a:pt x="2022" y="2268"/>
                  </a:lnTo>
                  <a:lnTo>
                    <a:pt x="2028" y="2258"/>
                  </a:lnTo>
                  <a:lnTo>
                    <a:pt x="2038" y="2244"/>
                  </a:lnTo>
                  <a:lnTo>
                    <a:pt x="2056" y="2188"/>
                  </a:lnTo>
                  <a:lnTo>
                    <a:pt x="2060" y="2180"/>
                  </a:lnTo>
                  <a:lnTo>
                    <a:pt x="2076" y="2158"/>
                  </a:lnTo>
                  <a:lnTo>
                    <a:pt x="2078" y="2152"/>
                  </a:lnTo>
                  <a:lnTo>
                    <a:pt x="2076" y="2148"/>
                  </a:lnTo>
                  <a:lnTo>
                    <a:pt x="2074" y="2146"/>
                  </a:lnTo>
                  <a:lnTo>
                    <a:pt x="2074" y="2144"/>
                  </a:lnTo>
                  <a:lnTo>
                    <a:pt x="2074" y="2140"/>
                  </a:lnTo>
                  <a:lnTo>
                    <a:pt x="2076" y="2134"/>
                  </a:lnTo>
                  <a:lnTo>
                    <a:pt x="2078" y="2128"/>
                  </a:lnTo>
                  <a:lnTo>
                    <a:pt x="2082" y="2122"/>
                  </a:lnTo>
                  <a:lnTo>
                    <a:pt x="2084" y="2116"/>
                  </a:lnTo>
                  <a:lnTo>
                    <a:pt x="2090" y="2110"/>
                  </a:lnTo>
                  <a:lnTo>
                    <a:pt x="2098" y="2110"/>
                  </a:lnTo>
                  <a:lnTo>
                    <a:pt x="2104" y="2110"/>
                  </a:lnTo>
                  <a:lnTo>
                    <a:pt x="2136" y="2122"/>
                  </a:lnTo>
                  <a:lnTo>
                    <a:pt x="2142" y="2122"/>
                  </a:lnTo>
                  <a:lnTo>
                    <a:pt x="2146" y="2124"/>
                  </a:lnTo>
                  <a:lnTo>
                    <a:pt x="2154" y="2124"/>
                  </a:lnTo>
                  <a:lnTo>
                    <a:pt x="2160" y="2122"/>
                  </a:lnTo>
                  <a:lnTo>
                    <a:pt x="2164" y="2116"/>
                  </a:lnTo>
                  <a:lnTo>
                    <a:pt x="2166" y="2108"/>
                  </a:lnTo>
                  <a:lnTo>
                    <a:pt x="2164" y="2094"/>
                  </a:lnTo>
                  <a:lnTo>
                    <a:pt x="2162" y="2086"/>
                  </a:lnTo>
                  <a:lnTo>
                    <a:pt x="2160" y="2078"/>
                  </a:lnTo>
                  <a:lnTo>
                    <a:pt x="2156" y="2074"/>
                  </a:lnTo>
                  <a:lnTo>
                    <a:pt x="2132" y="2054"/>
                  </a:lnTo>
                  <a:lnTo>
                    <a:pt x="2126" y="2048"/>
                  </a:lnTo>
                  <a:lnTo>
                    <a:pt x="2124" y="2040"/>
                  </a:lnTo>
                  <a:lnTo>
                    <a:pt x="2120" y="2034"/>
                  </a:lnTo>
                  <a:lnTo>
                    <a:pt x="2120" y="2016"/>
                  </a:lnTo>
                  <a:lnTo>
                    <a:pt x="2122" y="2008"/>
                  </a:lnTo>
                  <a:lnTo>
                    <a:pt x="2126" y="1994"/>
                  </a:lnTo>
                  <a:lnTo>
                    <a:pt x="2130" y="1972"/>
                  </a:lnTo>
                  <a:lnTo>
                    <a:pt x="2130" y="1964"/>
                  </a:lnTo>
                  <a:lnTo>
                    <a:pt x="2136" y="1952"/>
                  </a:lnTo>
                  <a:lnTo>
                    <a:pt x="2204" y="1826"/>
                  </a:lnTo>
                  <a:lnTo>
                    <a:pt x="2214" y="1804"/>
                  </a:lnTo>
                  <a:lnTo>
                    <a:pt x="2216" y="1792"/>
                  </a:lnTo>
                  <a:lnTo>
                    <a:pt x="2216" y="1774"/>
                  </a:lnTo>
                  <a:lnTo>
                    <a:pt x="2220" y="1768"/>
                  </a:lnTo>
                  <a:lnTo>
                    <a:pt x="2224" y="1762"/>
                  </a:lnTo>
                  <a:lnTo>
                    <a:pt x="2232" y="1762"/>
                  </a:lnTo>
                  <a:lnTo>
                    <a:pt x="2238" y="1762"/>
                  </a:lnTo>
                  <a:lnTo>
                    <a:pt x="2242" y="1766"/>
                  </a:lnTo>
                  <a:lnTo>
                    <a:pt x="2246" y="1770"/>
                  </a:lnTo>
                  <a:lnTo>
                    <a:pt x="2250" y="1770"/>
                  </a:lnTo>
                  <a:lnTo>
                    <a:pt x="2254" y="1766"/>
                  </a:lnTo>
                  <a:lnTo>
                    <a:pt x="2254" y="1760"/>
                  </a:lnTo>
                  <a:lnTo>
                    <a:pt x="2256" y="1748"/>
                  </a:lnTo>
                  <a:lnTo>
                    <a:pt x="2256" y="1744"/>
                  </a:lnTo>
                  <a:lnTo>
                    <a:pt x="2260" y="1742"/>
                  </a:lnTo>
                  <a:lnTo>
                    <a:pt x="2274" y="1742"/>
                  </a:lnTo>
                  <a:lnTo>
                    <a:pt x="2278" y="1742"/>
                  </a:lnTo>
                  <a:lnTo>
                    <a:pt x="2280" y="1742"/>
                  </a:lnTo>
                  <a:lnTo>
                    <a:pt x="2286" y="1726"/>
                  </a:lnTo>
                  <a:lnTo>
                    <a:pt x="2282" y="1716"/>
                  </a:lnTo>
                  <a:lnTo>
                    <a:pt x="2282" y="1712"/>
                  </a:lnTo>
                  <a:lnTo>
                    <a:pt x="2282" y="1706"/>
                  </a:lnTo>
                  <a:lnTo>
                    <a:pt x="2288" y="1688"/>
                  </a:lnTo>
                  <a:lnTo>
                    <a:pt x="2290" y="1682"/>
                  </a:lnTo>
                  <a:lnTo>
                    <a:pt x="2288" y="1678"/>
                  </a:lnTo>
                  <a:lnTo>
                    <a:pt x="2286" y="1674"/>
                  </a:lnTo>
                  <a:lnTo>
                    <a:pt x="2280" y="1670"/>
                  </a:lnTo>
                  <a:lnTo>
                    <a:pt x="2260" y="1660"/>
                  </a:lnTo>
                  <a:lnTo>
                    <a:pt x="2254" y="1654"/>
                  </a:lnTo>
                  <a:lnTo>
                    <a:pt x="2250" y="1650"/>
                  </a:lnTo>
                  <a:lnTo>
                    <a:pt x="2246" y="1642"/>
                  </a:lnTo>
                  <a:lnTo>
                    <a:pt x="2248" y="1636"/>
                  </a:lnTo>
                  <a:lnTo>
                    <a:pt x="2250" y="1608"/>
                  </a:lnTo>
                  <a:lnTo>
                    <a:pt x="2254" y="1602"/>
                  </a:lnTo>
                  <a:lnTo>
                    <a:pt x="2258" y="1598"/>
                  </a:lnTo>
                  <a:lnTo>
                    <a:pt x="2270" y="1592"/>
                  </a:lnTo>
                  <a:lnTo>
                    <a:pt x="2276" y="1588"/>
                  </a:lnTo>
                  <a:lnTo>
                    <a:pt x="2282" y="1586"/>
                  </a:lnTo>
                  <a:lnTo>
                    <a:pt x="2286" y="1582"/>
                  </a:lnTo>
                  <a:lnTo>
                    <a:pt x="2286" y="1574"/>
                  </a:lnTo>
                  <a:lnTo>
                    <a:pt x="2284" y="1570"/>
                  </a:lnTo>
                  <a:lnTo>
                    <a:pt x="2282" y="1566"/>
                  </a:lnTo>
                  <a:lnTo>
                    <a:pt x="2278" y="1562"/>
                  </a:lnTo>
                  <a:lnTo>
                    <a:pt x="2272" y="1554"/>
                  </a:lnTo>
                  <a:lnTo>
                    <a:pt x="2268" y="1550"/>
                  </a:lnTo>
                  <a:lnTo>
                    <a:pt x="2270" y="1542"/>
                  </a:lnTo>
                  <a:lnTo>
                    <a:pt x="2274" y="1530"/>
                  </a:lnTo>
                  <a:lnTo>
                    <a:pt x="2308" y="1482"/>
                  </a:lnTo>
                  <a:lnTo>
                    <a:pt x="2320" y="1470"/>
                  </a:lnTo>
                  <a:lnTo>
                    <a:pt x="2330" y="1462"/>
                  </a:lnTo>
                  <a:lnTo>
                    <a:pt x="2346" y="1454"/>
                  </a:lnTo>
                  <a:lnTo>
                    <a:pt x="2386" y="1438"/>
                  </a:lnTo>
                  <a:lnTo>
                    <a:pt x="2394" y="1432"/>
                  </a:lnTo>
                  <a:lnTo>
                    <a:pt x="2450" y="1380"/>
                  </a:lnTo>
                  <a:lnTo>
                    <a:pt x="2466" y="1368"/>
                  </a:lnTo>
                  <a:lnTo>
                    <a:pt x="2492" y="1328"/>
                  </a:lnTo>
                  <a:lnTo>
                    <a:pt x="2522" y="1324"/>
                  </a:lnTo>
                  <a:lnTo>
                    <a:pt x="2538" y="1306"/>
                  </a:lnTo>
                  <a:lnTo>
                    <a:pt x="2546" y="1302"/>
                  </a:lnTo>
                  <a:lnTo>
                    <a:pt x="2554" y="1296"/>
                  </a:lnTo>
                  <a:lnTo>
                    <a:pt x="2572" y="1274"/>
                  </a:lnTo>
                  <a:lnTo>
                    <a:pt x="2576" y="1268"/>
                  </a:lnTo>
                  <a:lnTo>
                    <a:pt x="2578" y="1264"/>
                  </a:lnTo>
                  <a:lnTo>
                    <a:pt x="2580" y="1258"/>
                  </a:lnTo>
                  <a:lnTo>
                    <a:pt x="2580" y="1252"/>
                  </a:lnTo>
                  <a:lnTo>
                    <a:pt x="2580" y="1244"/>
                  </a:lnTo>
                  <a:lnTo>
                    <a:pt x="2578" y="1232"/>
                  </a:lnTo>
                  <a:lnTo>
                    <a:pt x="2576" y="1220"/>
                  </a:lnTo>
                  <a:lnTo>
                    <a:pt x="2562" y="1198"/>
                  </a:lnTo>
                  <a:lnTo>
                    <a:pt x="2560" y="1194"/>
                  </a:lnTo>
                  <a:lnTo>
                    <a:pt x="2562" y="1182"/>
                  </a:lnTo>
                  <a:lnTo>
                    <a:pt x="2586" y="1186"/>
                  </a:lnTo>
                  <a:close/>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12850"/>
                </a:solidFill>
                <a:effectLst/>
                <a:uLnTx/>
                <a:uFillTx/>
                <a:latin typeface="Pilat Light"/>
                <a:ea typeface="+mn-ea"/>
                <a:cs typeface="+mn-cs"/>
              </a:endParaRPr>
            </a:p>
          </p:txBody>
        </p:sp>
        <p:sp>
          <p:nvSpPr>
            <p:cNvPr id="3262" name="Freeform 35">
              <a:extLst>
                <a:ext uri="{FF2B5EF4-FFF2-40B4-BE49-F238E27FC236}">
                  <a16:creationId xmlns:a16="http://schemas.microsoft.com/office/drawing/2014/main" xmlns="" id="{7FA2E6DD-7AC7-45A3-93C8-6E99ABFEA31A}"/>
                </a:ext>
              </a:extLst>
            </p:cNvPr>
            <p:cNvSpPr>
              <a:spLocks/>
            </p:cNvSpPr>
            <p:nvPr/>
          </p:nvSpPr>
          <p:spPr bwMode="gray">
            <a:xfrm>
              <a:off x="-779463" y="-2559050"/>
              <a:ext cx="5427663" cy="3908425"/>
            </a:xfrm>
            <a:custGeom>
              <a:avLst/>
              <a:gdLst>
                <a:gd name="T0" fmla="*/ 21 w 1709"/>
                <a:gd name="T1" fmla="*/ 1027 h 1231"/>
                <a:gd name="T2" fmla="*/ 73 w 1709"/>
                <a:gd name="T3" fmla="*/ 1080 h 1231"/>
                <a:gd name="T4" fmla="*/ 146 w 1709"/>
                <a:gd name="T5" fmla="*/ 1157 h 1231"/>
                <a:gd name="T6" fmla="*/ 228 w 1709"/>
                <a:gd name="T7" fmla="*/ 1126 h 1231"/>
                <a:gd name="T8" fmla="*/ 281 w 1709"/>
                <a:gd name="T9" fmla="*/ 1169 h 1231"/>
                <a:gd name="T10" fmla="*/ 300 w 1709"/>
                <a:gd name="T11" fmla="*/ 1164 h 1231"/>
                <a:gd name="T12" fmla="*/ 331 w 1709"/>
                <a:gd name="T13" fmla="*/ 1146 h 1231"/>
                <a:gd name="T14" fmla="*/ 383 w 1709"/>
                <a:gd name="T15" fmla="*/ 1214 h 1231"/>
                <a:gd name="T16" fmla="*/ 433 w 1709"/>
                <a:gd name="T17" fmla="*/ 1200 h 1231"/>
                <a:gd name="T18" fmla="*/ 496 w 1709"/>
                <a:gd name="T19" fmla="*/ 1164 h 1231"/>
                <a:gd name="T20" fmla="*/ 547 w 1709"/>
                <a:gd name="T21" fmla="*/ 1209 h 1231"/>
                <a:gd name="T22" fmla="*/ 633 w 1709"/>
                <a:gd name="T23" fmla="*/ 1192 h 1231"/>
                <a:gd name="T24" fmla="*/ 737 w 1709"/>
                <a:gd name="T25" fmla="*/ 1149 h 1231"/>
                <a:gd name="T26" fmla="*/ 800 w 1709"/>
                <a:gd name="T27" fmla="*/ 1131 h 1231"/>
                <a:gd name="T28" fmla="*/ 819 w 1709"/>
                <a:gd name="T29" fmla="*/ 1066 h 1231"/>
                <a:gd name="T30" fmla="*/ 937 w 1709"/>
                <a:gd name="T31" fmla="*/ 1061 h 1231"/>
                <a:gd name="T32" fmla="*/ 989 w 1709"/>
                <a:gd name="T33" fmla="*/ 1128 h 1231"/>
                <a:gd name="T34" fmla="*/ 1068 w 1709"/>
                <a:gd name="T35" fmla="*/ 1202 h 1231"/>
                <a:gd name="T36" fmla="*/ 1109 w 1709"/>
                <a:gd name="T37" fmla="*/ 1140 h 1231"/>
                <a:gd name="T38" fmla="*/ 1204 w 1709"/>
                <a:gd name="T39" fmla="*/ 1124 h 1231"/>
                <a:gd name="T40" fmla="*/ 1286 w 1709"/>
                <a:gd name="T41" fmla="*/ 1099 h 1231"/>
                <a:gd name="T42" fmla="*/ 1309 w 1709"/>
                <a:gd name="T43" fmla="*/ 1006 h 1231"/>
                <a:gd name="T44" fmla="*/ 1366 w 1709"/>
                <a:gd name="T45" fmla="*/ 888 h 1231"/>
                <a:gd name="T46" fmla="*/ 1417 w 1709"/>
                <a:gd name="T47" fmla="*/ 865 h 1231"/>
                <a:gd name="T48" fmla="*/ 1472 w 1709"/>
                <a:gd name="T49" fmla="*/ 852 h 1231"/>
                <a:gd name="T50" fmla="*/ 1547 w 1709"/>
                <a:gd name="T51" fmla="*/ 823 h 1231"/>
                <a:gd name="T52" fmla="*/ 1527 w 1709"/>
                <a:gd name="T53" fmla="*/ 804 h 1231"/>
                <a:gd name="T54" fmla="*/ 1547 w 1709"/>
                <a:gd name="T55" fmla="*/ 780 h 1231"/>
                <a:gd name="T56" fmla="*/ 1605 w 1709"/>
                <a:gd name="T57" fmla="*/ 760 h 1231"/>
                <a:gd name="T58" fmla="*/ 1628 w 1709"/>
                <a:gd name="T59" fmla="*/ 714 h 1231"/>
                <a:gd name="T60" fmla="*/ 1565 w 1709"/>
                <a:gd name="T61" fmla="*/ 642 h 1231"/>
                <a:gd name="T62" fmla="*/ 1535 w 1709"/>
                <a:gd name="T63" fmla="*/ 604 h 1231"/>
                <a:gd name="T64" fmla="*/ 1598 w 1709"/>
                <a:gd name="T65" fmla="*/ 520 h 1231"/>
                <a:gd name="T66" fmla="*/ 1667 w 1709"/>
                <a:gd name="T67" fmla="*/ 466 h 1231"/>
                <a:gd name="T68" fmla="*/ 1700 w 1709"/>
                <a:gd name="T69" fmla="*/ 428 h 1231"/>
                <a:gd name="T70" fmla="*/ 1676 w 1709"/>
                <a:gd name="T71" fmla="*/ 389 h 1231"/>
                <a:gd name="T72" fmla="*/ 1584 w 1709"/>
                <a:gd name="T73" fmla="*/ 423 h 1231"/>
                <a:gd name="T74" fmla="*/ 1302 w 1709"/>
                <a:gd name="T75" fmla="*/ 415 h 1231"/>
                <a:gd name="T76" fmla="*/ 798 w 1709"/>
                <a:gd name="T77" fmla="*/ 252 h 1231"/>
                <a:gd name="T78" fmla="*/ 283 w 1709"/>
                <a:gd name="T79" fmla="*/ 15 h 1231"/>
                <a:gd name="T80" fmla="*/ 197 w 1709"/>
                <a:gd name="T81" fmla="*/ 73 h 1231"/>
                <a:gd name="T82" fmla="*/ 216 w 1709"/>
                <a:gd name="T83" fmla="*/ 143 h 1231"/>
                <a:gd name="T84" fmla="*/ 269 w 1709"/>
                <a:gd name="T85" fmla="*/ 231 h 1231"/>
                <a:gd name="T86" fmla="*/ 318 w 1709"/>
                <a:gd name="T87" fmla="*/ 246 h 1231"/>
                <a:gd name="T88" fmla="*/ 370 w 1709"/>
                <a:gd name="T89" fmla="*/ 327 h 1231"/>
                <a:gd name="T90" fmla="*/ 259 w 1709"/>
                <a:gd name="T91" fmla="*/ 355 h 1231"/>
                <a:gd name="T92" fmla="*/ 219 w 1709"/>
                <a:gd name="T93" fmla="*/ 382 h 1231"/>
                <a:gd name="T94" fmla="*/ 207 w 1709"/>
                <a:gd name="T95" fmla="*/ 400 h 1231"/>
                <a:gd name="T96" fmla="*/ 258 w 1709"/>
                <a:gd name="T97" fmla="*/ 414 h 1231"/>
                <a:gd name="T98" fmla="*/ 299 w 1709"/>
                <a:gd name="T99" fmla="*/ 473 h 1231"/>
                <a:gd name="T100" fmla="*/ 234 w 1709"/>
                <a:gd name="T101" fmla="*/ 488 h 1231"/>
                <a:gd name="T102" fmla="*/ 280 w 1709"/>
                <a:gd name="T103" fmla="*/ 554 h 1231"/>
                <a:gd name="T104" fmla="*/ 325 w 1709"/>
                <a:gd name="T105" fmla="*/ 608 h 1231"/>
                <a:gd name="T106" fmla="*/ 414 w 1709"/>
                <a:gd name="T107" fmla="*/ 633 h 1231"/>
                <a:gd name="T108" fmla="*/ 403 w 1709"/>
                <a:gd name="T109" fmla="*/ 697 h 1231"/>
                <a:gd name="T110" fmla="*/ 348 w 1709"/>
                <a:gd name="T111" fmla="*/ 705 h 1231"/>
                <a:gd name="T112" fmla="*/ 313 w 1709"/>
                <a:gd name="T113" fmla="*/ 714 h 1231"/>
                <a:gd name="T114" fmla="*/ 255 w 1709"/>
                <a:gd name="T115" fmla="*/ 707 h 1231"/>
                <a:gd name="T116" fmla="*/ 73 w 1709"/>
                <a:gd name="T117" fmla="*/ 845 h 1231"/>
                <a:gd name="T118" fmla="*/ 0 w 1709"/>
                <a:gd name="T119" fmla="*/ 936 h 1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09" h="1231">
                  <a:moveTo>
                    <a:pt x="2" y="944"/>
                  </a:moveTo>
                  <a:cubicBezTo>
                    <a:pt x="6" y="952"/>
                    <a:pt x="6" y="952"/>
                    <a:pt x="6" y="952"/>
                  </a:cubicBezTo>
                  <a:cubicBezTo>
                    <a:pt x="14" y="963"/>
                    <a:pt x="14" y="963"/>
                    <a:pt x="14" y="963"/>
                  </a:cubicBezTo>
                  <a:cubicBezTo>
                    <a:pt x="14" y="966"/>
                    <a:pt x="14" y="966"/>
                    <a:pt x="14" y="966"/>
                  </a:cubicBezTo>
                  <a:cubicBezTo>
                    <a:pt x="15" y="967"/>
                    <a:pt x="15" y="967"/>
                    <a:pt x="15" y="967"/>
                  </a:cubicBezTo>
                  <a:cubicBezTo>
                    <a:pt x="16" y="978"/>
                    <a:pt x="16" y="978"/>
                    <a:pt x="16" y="978"/>
                  </a:cubicBezTo>
                  <a:cubicBezTo>
                    <a:pt x="15" y="993"/>
                    <a:pt x="15" y="993"/>
                    <a:pt x="15" y="993"/>
                  </a:cubicBezTo>
                  <a:cubicBezTo>
                    <a:pt x="14" y="999"/>
                    <a:pt x="14" y="999"/>
                    <a:pt x="14" y="999"/>
                  </a:cubicBezTo>
                  <a:cubicBezTo>
                    <a:pt x="13" y="1004"/>
                    <a:pt x="13" y="1004"/>
                    <a:pt x="13" y="1004"/>
                  </a:cubicBezTo>
                  <a:cubicBezTo>
                    <a:pt x="12" y="1006"/>
                    <a:pt x="12" y="1006"/>
                    <a:pt x="12" y="1006"/>
                  </a:cubicBezTo>
                  <a:cubicBezTo>
                    <a:pt x="11" y="1010"/>
                    <a:pt x="11" y="1010"/>
                    <a:pt x="11" y="1010"/>
                  </a:cubicBezTo>
                  <a:cubicBezTo>
                    <a:pt x="11" y="1014"/>
                    <a:pt x="11" y="1014"/>
                    <a:pt x="11" y="1014"/>
                  </a:cubicBezTo>
                  <a:cubicBezTo>
                    <a:pt x="14" y="1019"/>
                    <a:pt x="14" y="1019"/>
                    <a:pt x="14" y="1019"/>
                  </a:cubicBezTo>
                  <a:cubicBezTo>
                    <a:pt x="21" y="1027"/>
                    <a:pt x="21" y="1027"/>
                    <a:pt x="21" y="1027"/>
                  </a:cubicBezTo>
                  <a:cubicBezTo>
                    <a:pt x="25" y="1028"/>
                    <a:pt x="25" y="1028"/>
                    <a:pt x="25" y="1028"/>
                  </a:cubicBezTo>
                  <a:cubicBezTo>
                    <a:pt x="27" y="1029"/>
                    <a:pt x="27" y="1029"/>
                    <a:pt x="27" y="1029"/>
                  </a:cubicBezTo>
                  <a:cubicBezTo>
                    <a:pt x="28" y="1031"/>
                    <a:pt x="28" y="1031"/>
                    <a:pt x="28" y="1031"/>
                  </a:cubicBezTo>
                  <a:cubicBezTo>
                    <a:pt x="36" y="1042"/>
                    <a:pt x="36" y="1042"/>
                    <a:pt x="36" y="1042"/>
                  </a:cubicBezTo>
                  <a:cubicBezTo>
                    <a:pt x="39" y="1046"/>
                    <a:pt x="39" y="1046"/>
                    <a:pt x="39" y="1046"/>
                  </a:cubicBezTo>
                  <a:cubicBezTo>
                    <a:pt x="42" y="1050"/>
                    <a:pt x="42" y="1050"/>
                    <a:pt x="42" y="1050"/>
                  </a:cubicBezTo>
                  <a:cubicBezTo>
                    <a:pt x="48" y="1052"/>
                    <a:pt x="48" y="1052"/>
                    <a:pt x="48" y="1052"/>
                  </a:cubicBezTo>
                  <a:cubicBezTo>
                    <a:pt x="52" y="1055"/>
                    <a:pt x="52" y="1055"/>
                    <a:pt x="52" y="1055"/>
                  </a:cubicBezTo>
                  <a:cubicBezTo>
                    <a:pt x="65" y="1058"/>
                    <a:pt x="65" y="1058"/>
                    <a:pt x="65" y="1058"/>
                  </a:cubicBezTo>
                  <a:cubicBezTo>
                    <a:pt x="68" y="1060"/>
                    <a:pt x="68" y="1060"/>
                    <a:pt x="68" y="1060"/>
                  </a:cubicBezTo>
                  <a:cubicBezTo>
                    <a:pt x="70" y="1064"/>
                    <a:pt x="70" y="1064"/>
                    <a:pt x="70" y="1064"/>
                  </a:cubicBezTo>
                  <a:cubicBezTo>
                    <a:pt x="72" y="1072"/>
                    <a:pt x="72" y="1072"/>
                    <a:pt x="72" y="1072"/>
                  </a:cubicBezTo>
                  <a:cubicBezTo>
                    <a:pt x="73" y="1076"/>
                    <a:pt x="73" y="1076"/>
                    <a:pt x="73" y="1076"/>
                  </a:cubicBezTo>
                  <a:cubicBezTo>
                    <a:pt x="73" y="1080"/>
                    <a:pt x="73" y="1080"/>
                    <a:pt x="73" y="1080"/>
                  </a:cubicBezTo>
                  <a:cubicBezTo>
                    <a:pt x="66" y="1091"/>
                    <a:pt x="66" y="1091"/>
                    <a:pt x="66" y="1091"/>
                  </a:cubicBezTo>
                  <a:cubicBezTo>
                    <a:pt x="65" y="1094"/>
                    <a:pt x="65" y="1094"/>
                    <a:pt x="65" y="1094"/>
                  </a:cubicBezTo>
                  <a:cubicBezTo>
                    <a:pt x="66" y="1097"/>
                    <a:pt x="66" y="1097"/>
                    <a:pt x="66" y="1097"/>
                  </a:cubicBezTo>
                  <a:cubicBezTo>
                    <a:pt x="70" y="1106"/>
                    <a:pt x="70" y="1106"/>
                    <a:pt x="70" y="1106"/>
                  </a:cubicBezTo>
                  <a:cubicBezTo>
                    <a:pt x="70" y="1109"/>
                    <a:pt x="70" y="1109"/>
                    <a:pt x="70" y="1109"/>
                  </a:cubicBezTo>
                  <a:cubicBezTo>
                    <a:pt x="70" y="1114"/>
                    <a:pt x="70" y="1114"/>
                    <a:pt x="70" y="1114"/>
                  </a:cubicBezTo>
                  <a:cubicBezTo>
                    <a:pt x="69" y="1123"/>
                    <a:pt x="69" y="1123"/>
                    <a:pt x="69" y="1123"/>
                  </a:cubicBezTo>
                  <a:cubicBezTo>
                    <a:pt x="70" y="1136"/>
                    <a:pt x="70" y="1136"/>
                    <a:pt x="70" y="1136"/>
                  </a:cubicBezTo>
                  <a:cubicBezTo>
                    <a:pt x="70" y="1148"/>
                    <a:pt x="70" y="1148"/>
                    <a:pt x="70" y="1148"/>
                  </a:cubicBezTo>
                  <a:cubicBezTo>
                    <a:pt x="70" y="1148"/>
                    <a:pt x="70" y="1148"/>
                    <a:pt x="70" y="1148"/>
                  </a:cubicBezTo>
                  <a:cubicBezTo>
                    <a:pt x="73" y="1149"/>
                    <a:pt x="73" y="1149"/>
                    <a:pt x="73" y="1149"/>
                  </a:cubicBezTo>
                  <a:cubicBezTo>
                    <a:pt x="107" y="1154"/>
                    <a:pt x="107" y="1154"/>
                    <a:pt x="107" y="1154"/>
                  </a:cubicBezTo>
                  <a:cubicBezTo>
                    <a:pt x="127" y="1158"/>
                    <a:pt x="127" y="1158"/>
                    <a:pt x="127" y="1158"/>
                  </a:cubicBezTo>
                  <a:cubicBezTo>
                    <a:pt x="146" y="1157"/>
                    <a:pt x="146" y="1157"/>
                    <a:pt x="146" y="1157"/>
                  </a:cubicBezTo>
                  <a:cubicBezTo>
                    <a:pt x="152" y="1155"/>
                    <a:pt x="152" y="1155"/>
                    <a:pt x="152" y="1155"/>
                  </a:cubicBezTo>
                  <a:cubicBezTo>
                    <a:pt x="159" y="1146"/>
                    <a:pt x="159" y="1146"/>
                    <a:pt x="159" y="1146"/>
                  </a:cubicBezTo>
                  <a:cubicBezTo>
                    <a:pt x="166" y="1143"/>
                    <a:pt x="166" y="1143"/>
                    <a:pt x="166" y="1143"/>
                  </a:cubicBezTo>
                  <a:cubicBezTo>
                    <a:pt x="170" y="1144"/>
                    <a:pt x="170" y="1144"/>
                    <a:pt x="170" y="1144"/>
                  </a:cubicBezTo>
                  <a:cubicBezTo>
                    <a:pt x="177" y="1146"/>
                    <a:pt x="177" y="1146"/>
                    <a:pt x="177" y="1146"/>
                  </a:cubicBezTo>
                  <a:cubicBezTo>
                    <a:pt x="180" y="1146"/>
                    <a:pt x="180" y="1146"/>
                    <a:pt x="180" y="1146"/>
                  </a:cubicBezTo>
                  <a:cubicBezTo>
                    <a:pt x="184" y="1145"/>
                    <a:pt x="184" y="1145"/>
                    <a:pt x="184" y="1145"/>
                  </a:cubicBezTo>
                  <a:cubicBezTo>
                    <a:pt x="190" y="1144"/>
                    <a:pt x="190" y="1144"/>
                    <a:pt x="190" y="1144"/>
                  </a:cubicBezTo>
                  <a:cubicBezTo>
                    <a:pt x="204" y="1143"/>
                    <a:pt x="204" y="1143"/>
                    <a:pt x="204" y="1143"/>
                  </a:cubicBezTo>
                  <a:cubicBezTo>
                    <a:pt x="211" y="1140"/>
                    <a:pt x="211" y="1140"/>
                    <a:pt x="211" y="1140"/>
                  </a:cubicBezTo>
                  <a:cubicBezTo>
                    <a:pt x="216" y="1137"/>
                    <a:pt x="216" y="1137"/>
                    <a:pt x="216" y="1137"/>
                  </a:cubicBezTo>
                  <a:cubicBezTo>
                    <a:pt x="220" y="1130"/>
                    <a:pt x="220" y="1130"/>
                    <a:pt x="220" y="1130"/>
                  </a:cubicBezTo>
                  <a:cubicBezTo>
                    <a:pt x="225" y="1128"/>
                    <a:pt x="225" y="1128"/>
                    <a:pt x="225" y="1128"/>
                  </a:cubicBezTo>
                  <a:cubicBezTo>
                    <a:pt x="228" y="1126"/>
                    <a:pt x="228" y="1126"/>
                    <a:pt x="228" y="1126"/>
                  </a:cubicBezTo>
                  <a:cubicBezTo>
                    <a:pt x="229" y="1124"/>
                    <a:pt x="229" y="1124"/>
                    <a:pt x="229" y="1124"/>
                  </a:cubicBezTo>
                  <a:cubicBezTo>
                    <a:pt x="231" y="1123"/>
                    <a:pt x="231" y="1123"/>
                    <a:pt x="231" y="1123"/>
                  </a:cubicBezTo>
                  <a:cubicBezTo>
                    <a:pt x="231" y="1121"/>
                    <a:pt x="231" y="1121"/>
                    <a:pt x="231" y="1121"/>
                  </a:cubicBezTo>
                  <a:cubicBezTo>
                    <a:pt x="235" y="1108"/>
                    <a:pt x="235" y="1108"/>
                    <a:pt x="235" y="1108"/>
                  </a:cubicBezTo>
                  <a:cubicBezTo>
                    <a:pt x="237" y="1107"/>
                    <a:pt x="237" y="1107"/>
                    <a:pt x="237" y="1107"/>
                  </a:cubicBezTo>
                  <a:cubicBezTo>
                    <a:pt x="239" y="1106"/>
                    <a:pt x="239" y="1106"/>
                    <a:pt x="239" y="1106"/>
                  </a:cubicBezTo>
                  <a:cubicBezTo>
                    <a:pt x="242" y="1107"/>
                    <a:pt x="242" y="1107"/>
                    <a:pt x="242" y="1107"/>
                  </a:cubicBezTo>
                  <a:cubicBezTo>
                    <a:pt x="247" y="1112"/>
                    <a:pt x="247" y="1112"/>
                    <a:pt x="247" y="1112"/>
                  </a:cubicBezTo>
                  <a:cubicBezTo>
                    <a:pt x="258" y="1135"/>
                    <a:pt x="258" y="1135"/>
                    <a:pt x="258" y="1135"/>
                  </a:cubicBezTo>
                  <a:cubicBezTo>
                    <a:pt x="266" y="1156"/>
                    <a:pt x="266" y="1156"/>
                    <a:pt x="266" y="1156"/>
                  </a:cubicBezTo>
                  <a:cubicBezTo>
                    <a:pt x="269" y="1164"/>
                    <a:pt x="269" y="1164"/>
                    <a:pt x="269" y="1164"/>
                  </a:cubicBezTo>
                  <a:cubicBezTo>
                    <a:pt x="274" y="1168"/>
                    <a:pt x="274" y="1168"/>
                    <a:pt x="274" y="1168"/>
                  </a:cubicBezTo>
                  <a:cubicBezTo>
                    <a:pt x="278" y="1169"/>
                    <a:pt x="278" y="1169"/>
                    <a:pt x="278" y="1169"/>
                  </a:cubicBezTo>
                  <a:cubicBezTo>
                    <a:pt x="281" y="1169"/>
                    <a:pt x="281" y="1169"/>
                    <a:pt x="281" y="1169"/>
                  </a:cubicBezTo>
                  <a:cubicBezTo>
                    <a:pt x="283" y="1167"/>
                    <a:pt x="283" y="1167"/>
                    <a:pt x="283" y="1167"/>
                  </a:cubicBezTo>
                  <a:cubicBezTo>
                    <a:pt x="284" y="1164"/>
                    <a:pt x="284" y="1164"/>
                    <a:pt x="284" y="1164"/>
                  </a:cubicBezTo>
                  <a:cubicBezTo>
                    <a:pt x="284" y="1161"/>
                    <a:pt x="284" y="1161"/>
                    <a:pt x="284" y="1161"/>
                  </a:cubicBezTo>
                  <a:cubicBezTo>
                    <a:pt x="284" y="1158"/>
                    <a:pt x="284" y="1158"/>
                    <a:pt x="284" y="1158"/>
                  </a:cubicBezTo>
                  <a:cubicBezTo>
                    <a:pt x="285" y="1155"/>
                    <a:pt x="285" y="1155"/>
                    <a:pt x="285" y="1155"/>
                  </a:cubicBezTo>
                  <a:cubicBezTo>
                    <a:pt x="286" y="1154"/>
                    <a:pt x="286" y="1154"/>
                    <a:pt x="286" y="1154"/>
                  </a:cubicBezTo>
                  <a:cubicBezTo>
                    <a:pt x="289" y="1154"/>
                    <a:pt x="289" y="1154"/>
                    <a:pt x="289" y="1154"/>
                  </a:cubicBezTo>
                  <a:cubicBezTo>
                    <a:pt x="291" y="1156"/>
                    <a:pt x="291" y="1156"/>
                    <a:pt x="291" y="1156"/>
                  </a:cubicBezTo>
                  <a:cubicBezTo>
                    <a:pt x="291" y="1159"/>
                    <a:pt x="291" y="1159"/>
                    <a:pt x="291" y="1159"/>
                  </a:cubicBezTo>
                  <a:cubicBezTo>
                    <a:pt x="292" y="1162"/>
                    <a:pt x="292" y="1162"/>
                    <a:pt x="292" y="1162"/>
                  </a:cubicBezTo>
                  <a:cubicBezTo>
                    <a:pt x="292" y="1166"/>
                    <a:pt x="292" y="1166"/>
                    <a:pt x="292" y="1166"/>
                  </a:cubicBezTo>
                  <a:cubicBezTo>
                    <a:pt x="295" y="1167"/>
                    <a:pt x="295" y="1167"/>
                    <a:pt x="295" y="1167"/>
                  </a:cubicBezTo>
                  <a:cubicBezTo>
                    <a:pt x="298" y="1166"/>
                    <a:pt x="298" y="1166"/>
                    <a:pt x="298" y="1166"/>
                  </a:cubicBezTo>
                  <a:cubicBezTo>
                    <a:pt x="300" y="1164"/>
                    <a:pt x="300" y="1164"/>
                    <a:pt x="300" y="1164"/>
                  </a:cubicBezTo>
                  <a:cubicBezTo>
                    <a:pt x="301" y="1161"/>
                    <a:pt x="301" y="1161"/>
                    <a:pt x="301" y="1161"/>
                  </a:cubicBezTo>
                  <a:cubicBezTo>
                    <a:pt x="300" y="1154"/>
                    <a:pt x="300" y="1154"/>
                    <a:pt x="300" y="1154"/>
                  </a:cubicBezTo>
                  <a:cubicBezTo>
                    <a:pt x="300" y="1151"/>
                    <a:pt x="300" y="1151"/>
                    <a:pt x="300" y="1151"/>
                  </a:cubicBezTo>
                  <a:cubicBezTo>
                    <a:pt x="302" y="1150"/>
                    <a:pt x="302" y="1150"/>
                    <a:pt x="302" y="1150"/>
                  </a:cubicBezTo>
                  <a:cubicBezTo>
                    <a:pt x="305" y="1149"/>
                    <a:pt x="305" y="1149"/>
                    <a:pt x="305" y="1149"/>
                  </a:cubicBezTo>
                  <a:cubicBezTo>
                    <a:pt x="310" y="1150"/>
                    <a:pt x="310" y="1150"/>
                    <a:pt x="310" y="1150"/>
                  </a:cubicBezTo>
                  <a:cubicBezTo>
                    <a:pt x="313" y="1149"/>
                    <a:pt x="313" y="1149"/>
                    <a:pt x="313" y="1149"/>
                  </a:cubicBezTo>
                  <a:cubicBezTo>
                    <a:pt x="315" y="1148"/>
                    <a:pt x="315" y="1148"/>
                    <a:pt x="315" y="1148"/>
                  </a:cubicBezTo>
                  <a:cubicBezTo>
                    <a:pt x="317" y="1147"/>
                    <a:pt x="317" y="1147"/>
                    <a:pt x="317" y="1147"/>
                  </a:cubicBezTo>
                  <a:cubicBezTo>
                    <a:pt x="320" y="1148"/>
                    <a:pt x="320" y="1148"/>
                    <a:pt x="320" y="1148"/>
                  </a:cubicBezTo>
                  <a:cubicBezTo>
                    <a:pt x="323" y="1150"/>
                    <a:pt x="323" y="1150"/>
                    <a:pt x="323" y="1150"/>
                  </a:cubicBezTo>
                  <a:cubicBezTo>
                    <a:pt x="325" y="1151"/>
                    <a:pt x="325" y="1151"/>
                    <a:pt x="325" y="1151"/>
                  </a:cubicBezTo>
                  <a:cubicBezTo>
                    <a:pt x="327" y="1149"/>
                    <a:pt x="327" y="1149"/>
                    <a:pt x="327" y="1149"/>
                  </a:cubicBezTo>
                  <a:cubicBezTo>
                    <a:pt x="331" y="1146"/>
                    <a:pt x="331" y="1146"/>
                    <a:pt x="331" y="1146"/>
                  </a:cubicBezTo>
                  <a:cubicBezTo>
                    <a:pt x="333" y="1144"/>
                    <a:pt x="333" y="1144"/>
                    <a:pt x="333" y="1144"/>
                  </a:cubicBezTo>
                  <a:cubicBezTo>
                    <a:pt x="338" y="1145"/>
                    <a:pt x="338" y="1145"/>
                    <a:pt x="338" y="1145"/>
                  </a:cubicBezTo>
                  <a:cubicBezTo>
                    <a:pt x="341" y="1148"/>
                    <a:pt x="341" y="1148"/>
                    <a:pt x="341" y="1148"/>
                  </a:cubicBezTo>
                  <a:cubicBezTo>
                    <a:pt x="345" y="1156"/>
                    <a:pt x="345" y="1156"/>
                    <a:pt x="345" y="1156"/>
                  </a:cubicBezTo>
                  <a:cubicBezTo>
                    <a:pt x="345" y="1168"/>
                    <a:pt x="345" y="1168"/>
                    <a:pt x="345" y="1168"/>
                  </a:cubicBezTo>
                  <a:cubicBezTo>
                    <a:pt x="343" y="1171"/>
                    <a:pt x="343" y="1171"/>
                    <a:pt x="343" y="1171"/>
                  </a:cubicBezTo>
                  <a:cubicBezTo>
                    <a:pt x="340" y="1176"/>
                    <a:pt x="340" y="1176"/>
                    <a:pt x="340" y="1176"/>
                  </a:cubicBezTo>
                  <a:cubicBezTo>
                    <a:pt x="341" y="1179"/>
                    <a:pt x="341" y="1179"/>
                    <a:pt x="341" y="1179"/>
                  </a:cubicBezTo>
                  <a:cubicBezTo>
                    <a:pt x="350" y="1187"/>
                    <a:pt x="350" y="1187"/>
                    <a:pt x="350" y="1187"/>
                  </a:cubicBezTo>
                  <a:cubicBezTo>
                    <a:pt x="355" y="1194"/>
                    <a:pt x="355" y="1194"/>
                    <a:pt x="355" y="1194"/>
                  </a:cubicBezTo>
                  <a:cubicBezTo>
                    <a:pt x="359" y="1199"/>
                    <a:pt x="359" y="1199"/>
                    <a:pt x="359" y="1199"/>
                  </a:cubicBezTo>
                  <a:cubicBezTo>
                    <a:pt x="364" y="1203"/>
                    <a:pt x="364" y="1203"/>
                    <a:pt x="364" y="1203"/>
                  </a:cubicBezTo>
                  <a:cubicBezTo>
                    <a:pt x="375" y="1208"/>
                    <a:pt x="375" y="1208"/>
                    <a:pt x="375" y="1208"/>
                  </a:cubicBezTo>
                  <a:cubicBezTo>
                    <a:pt x="383" y="1214"/>
                    <a:pt x="383" y="1214"/>
                    <a:pt x="383" y="1214"/>
                  </a:cubicBezTo>
                  <a:cubicBezTo>
                    <a:pt x="385" y="1217"/>
                    <a:pt x="385" y="1217"/>
                    <a:pt x="385" y="1217"/>
                  </a:cubicBezTo>
                  <a:cubicBezTo>
                    <a:pt x="387" y="1221"/>
                    <a:pt x="387" y="1221"/>
                    <a:pt x="387" y="1221"/>
                  </a:cubicBezTo>
                  <a:cubicBezTo>
                    <a:pt x="390" y="1224"/>
                    <a:pt x="390" y="1224"/>
                    <a:pt x="390" y="1224"/>
                  </a:cubicBezTo>
                  <a:cubicBezTo>
                    <a:pt x="396" y="1229"/>
                    <a:pt x="396" y="1229"/>
                    <a:pt x="396" y="1229"/>
                  </a:cubicBezTo>
                  <a:cubicBezTo>
                    <a:pt x="401" y="1230"/>
                    <a:pt x="401" y="1230"/>
                    <a:pt x="401" y="1230"/>
                  </a:cubicBezTo>
                  <a:cubicBezTo>
                    <a:pt x="405" y="1231"/>
                    <a:pt x="405" y="1231"/>
                    <a:pt x="405" y="1231"/>
                  </a:cubicBezTo>
                  <a:cubicBezTo>
                    <a:pt x="409" y="1230"/>
                    <a:pt x="409" y="1230"/>
                    <a:pt x="409" y="1230"/>
                  </a:cubicBezTo>
                  <a:cubicBezTo>
                    <a:pt x="413" y="1228"/>
                    <a:pt x="413" y="1228"/>
                    <a:pt x="413" y="1228"/>
                  </a:cubicBezTo>
                  <a:cubicBezTo>
                    <a:pt x="420" y="1221"/>
                    <a:pt x="420" y="1221"/>
                    <a:pt x="420" y="1221"/>
                  </a:cubicBezTo>
                  <a:cubicBezTo>
                    <a:pt x="421" y="1218"/>
                    <a:pt x="421" y="1218"/>
                    <a:pt x="421" y="1218"/>
                  </a:cubicBezTo>
                  <a:cubicBezTo>
                    <a:pt x="421" y="1215"/>
                    <a:pt x="421" y="1215"/>
                    <a:pt x="421" y="1215"/>
                  </a:cubicBezTo>
                  <a:cubicBezTo>
                    <a:pt x="423" y="1212"/>
                    <a:pt x="423" y="1212"/>
                    <a:pt x="423" y="1212"/>
                  </a:cubicBezTo>
                  <a:cubicBezTo>
                    <a:pt x="431" y="1204"/>
                    <a:pt x="431" y="1204"/>
                    <a:pt x="431" y="1204"/>
                  </a:cubicBezTo>
                  <a:cubicBezTo>
                    <a:pt x="433" y="1200"/>
                    <a:pt x="433" y="1200"/>
                    <a:pt x="433" y="1200"/>
                  </a:cubicBezTo>
                  <a:cubicBezTo>
                    <a:pt x="435" y="1196"/>
                    <a:pt x="435" y="1196"/>
                    <a:pt x="435" y="1196"/>
                  </a:cubicBezTo>
                  <a:cubicBezTo>
                    <a:pt x="436" y="1196"/>
                    <a:pt x="436" y="1196"/>
                    <a:pt x="436" y="1196"/>
                  </a:cubicBezTo>
                  <a:cubicBezTo>
                    <a:pt x="438" y="1196"/>
                    <a:pt x="438" y="1196"/>
                    <a:pt x="438" y="1196"/>
                  </a:cubicBezTo>
                  <a:cubicBezTo>
                    <a:pt x="441" y="1198"/>
                    <a:pt x="441" y="1198"/>
                    <a:pt x="441" y="1198"/>
                  </a:cubicBezTo>
                  <a:cubicBezTo>
                    <a:pt x="445" y="1201"/>
                    <a:pt x="445" y="1201"/>
                    <a:pt x="445" y="1201"/>
                  </a:cubicBezTo>
                  <a:cubicBezTo>
                    <a:pt x="448" y="1201"/>
                    <a:pt x="448" y="1201"/>
                    <a:pt x="448" y="1201"/>
                  </a:cubicBezTo>
                  <a:cubicBezTo>
                    <a:pt x="456" y="1202"/>
                    <a:pt x="456" y="1202"/>
                    <a:pt x="456" y="1202"/>
                  </a:cubicBezTo>
                  <a:cubicBezTo>
                    <a:pt x="460" y="1202"/>
                    <a:pt x="460" y="1202"/>
                    <a:pt x="460" y="1202"/>
                  </a:cubicBezTo>
                  <a:cubicBezTo>
                    <a:pt x="462" y="1200"/>
                    <a:pt x="462" y="1200"/>
                    <a:pt x="462" y="1200"/>
                  </a:cubicBezTo>
                  <a:cubicBezTo>
                    <a:pt x="466" y="1188"/>
                    <a:pt x="466" y="1188"/>
                    <a:pt x="466" y="1188"/>
                  </a:cubicBezTo>
                  <a:cubicBezTo>
                    <a:pt x="470" y="1181"/>
                    <a:pt x="470" y="1181"/>
                    <a:pt x="470" y="1181"/>
                  </a:cubicBezTo>
                  <a:cubicBezTo>
                    <a:pt x="476" y="1177"/>
                    <a:pt x="476" y="1177"/>
                    <a:pt x="476" y="1177"/>
                  </a:cubicBezTo>
                  <a:cubicBezTo>
                    <a:pt x="491" y="1168"/>
                    <a:pt x="491" y="1168"/>
                    <a:pt x="491" y="1168"/>
                  </a:cubicBezTo>
                  <a:cubicBezTo>
                    <a:pt x="496" y="1164"/>
                    <a:pt x="496" y="1164"/>
                    <a:pt x="496" y="1164"/>
                  </a:cubicBezTo>
                  <a:cubicBezTo>
                    <a:pt x="501" y="1161"/>
                    <a:pt x="501" y="1161"/>
                    <a:pt x="501" y="1161"/>
                  </a:cubicBezTo>
                  <a:cubicBezTo>
                    <a:pt x="505" y="1158"/>
                    <a:pt x="505" y="1158"/>
                    <a:pt x="505" y="1158"/>
                  </a:cubicBezTo>
                  <a:cubicBezTo>
                    <a:pt x="508" y="1156"/>
                    <a:pt x="508" y="1156"/>
                    <a:pt x="508" y="1156"/>
                  </a:cubicBezTo>
                  <a:cubicBezTo>
                    <a:pt x="513" y="1157"/>
                    <a:pt x="513" y="1157"/>
                    <a:pt x="513" y="1157"/>
                  </a:cubicBezTo>
                  <a:cubicBezTo>
                    <a:pt x="518" y="1160"/>
                    <a:pt x="518" y="1160"/>
                    <a:pt x="518" y="1160"/>
                  </a:cubicBezTo>
                  <a:cubicBezTo>
                    <a:pt x="521" y="1178"/>
                    <a:pt x="521" y="1178"/>
                    <a:pt x="521" y="1178"/>
                  </a:cubicBezTo>
                  <a:cubicBezTo>
                    <a:pt x="524" y="1179"/>
                    <a:pt x="524" y="1179"/>
                    <a:pt x="524" y="1179"/>
                  </a:cubicBezTo>
                  <a:cubicBezTo>
                    <a:pt x="530" y="1178"/>
                    <a:pt x="530" y="1178"/>
                    <a:pt x="530" y="1178"/>
                  </a:cubicBezTo>
                  <a:cubicBezTo>
                    <a:pt x="533" y="1177"/>
                    <a:pt x="533" y="1177"/>
                    <a:pt x="533" y="1177"/>
                  </a:cubicBezTo>
                  <a:cubicBezTo>
                    <a:pt x="536" y="1178"/>
                    <a:pt x="536" y="1178"/>
                    <a:pt x="536" y="1178"/>
                  </a:cubicBezTo>
                  <a:cubicBezTo>
                    <a:pt x="537" y="1182"/>
                    <a:pt x="537" y="1182"/>
                    <a:pt x="537" y="1182"/>
                  </a:cubicBezTo>
                  <a:cubicBezTo>
                    <a:pt x="540" y="1202"/>
                    <a:pt x="540" y="1202"/>
                    <a:pt x="540" y="1202"/>
                  </a:cubicBezTo>
                  <a:cubicBezTo>
                    <a:pt x="543" y="1206"/>
                    <a:pt x="543" y="1206"/>
                    <a:pt x="543" y="1206"/>
                  </a:cubicBezTo>
                  <a:cubicBezTo>
                    <a:pt x="547" y="1209"/>
                    <a:pt x="547" y="1209"/>
                    <a:pt x="547" y="1209"/>
                  </a:cubicBezTo>
                  <a:cubicBezTo>
                    <a:pt x="565" y="1211"/>
                    <a:pt x="565" y="1211"/>
                    <a:pt x="565" y="1211"/>
                  </a:cubicBezTo>
                  <a:cubicBezTo>
                    <a:pt x="572" y="1209"/>
                    <a:pt x="572" y="1209"/>
                    <a:pt x="572" y="1209"/>
                  </a:cubicBezTo>
                  <a:cubicBezTo>
                    <a:pt x="578" y="1206"/>
                    <a:pt x="578" y="1206"/>
                    <a:pt x="578" y="1206"/>
                  </a:cubicBezTo>
                  <a:cubicBezTo>
                    <a:pt x="584" y="1202"/>
                    <a:pt x="584" y="1202"/>
                    <a:pt x="584" y="1202"/>
                  </a:cubicBezTo>
                  <a:cubicBezTo>
                    <a:pt x="606" y="1193"/>
                    <a:pt x="606" y="1193"/>
                    <a:pt x="606" y="1193"/>
                  </a:cubicBezTo>
                  <a:cubicBezTo>
                    <a:pt x="608" y="1195"/>
                    <a:pt x="608" y="1195"/>
                    <a:pt x="608" y="1195"/>
                  </a:cubicBezTo>
                  <a:cubicBezTo>
                    <a:pt x="609" y="1197"/>
                    <a:pt x="609" y="1197"/>
                    <a:pt x="609" y="1197"/>
                  </a:cubicBezTo>
                  <a:cubicBezTo>
                    <a:pt x="607" y="1207"/>
                    <a:pt x="607" y="1207"/>
                    <a:pt x="607" y="1207"/>
                  </a:cubicBezTo>
                  <a:cubicBezTo>
                    <a:pt x="607" y="1210"/>
                    <a:pt x="607" y="1210"/>
                    <a:pt x="607" y="1210"/>
                  </a:cubicBezTo>
                  <a:cubicBezTo>
                    <a:pt x="609" y="1213"/>
                    <a:pt x="609" y="1213"/>
                    <a:pt x="609" y="1213"/>
                  </a:cubicBezTo>
                  <a:cubicBezTo>
                    <a:pt x="612" y="1212"/>
                    <a:pt x="612" y="1212"/>
                    <a:pt x="612" y="1212"/>
                  </a:cubicBezTo>
                  <a:cubicBezTo>
                    <a:pt x="625" y="1199"/>
                    <a:pt x="625" y="1199"/>
                    <a:pt x="625" y="1199"/>
                  </a:cubicBezTo>
                  <a:cubicBezTo>
                    <a:pt x="630" y="1195"/>
                    <a:pt x="630" y="1195"/>
                    <a:pt x="630" y="1195"/>
                  </a:cubicBezTo>
                  <a:cubicBezTo>
                    <a:pt x="633" y="1192"/>
                    <a:pt x="633" y="1192"/>
                    <a:pt x="633" y="1192"/>
                  </a:cubicBezTo>
                  <a:cubicBezTo>
                    <a:pt x="634" y="1190"/>
                    <a:pt x="634" y="1190"/>
                    <a:pt x="634" y="1190"/>
                  </a:cubicBezTo>
                  <a:cubicBezTo>
                    <a:pt x="633" y="1186"/>
                    <a:pt x="633" y="1186"/>
                    <a:pt x="633" y="1186"/>
                  </a:cubicBezTo>
                  <a:cubicBezTo>
                    <a:pt x="634" y="1182"/>
                    <a:pt x="634" y="1182"/>
                    <a:pt x="634" y="1182"/>
                  </a:cubicBezTo>
                  <a:cubicBezTo>
                    <a:pt x="638" y="1179"/>
                    <a:pt x="638" y="1179"/>
                    <a:pt x="638" y="1179"/>
                  </a:cubicBezTo>
                  <a:cubicBezTo>
                    <a:pt x="668" y="1166"/>
                    <a:pt x="668" y="1166"/>
                    <a:pt x="668" y="1166"/>
                  </a:cubicBezTo>
                  <a:cubicBezTo>
                    <a:pt x="672" y="1165"/>
                    <a:pt x="672" y="1165"/>
                    <a:pt x="672" y="1165"/>
                  </a:cubicBezTo>
                  <a:cubicBezTo>
                    <a:pt x="673" y="1163"/>
                    <a:pt x="673" y="1163"/>
                    <a:pt x="673" y="1163"/>
                  </a:cubicBezTo>
                  <a:cubicBezTo>
                    <a:pt x="674" y="1160"/>
                    <a:pt x="674" y="1160"/>
                    <a:pt x="674" y="1160"/>
                  </a:cubicBezTo>
                  <a:cubicBezTo>
                    <a:pt x="675" y="1157"/>
                    <a:pt x="675" y="1157"/>
                    <a:pt x="675" y="1157"/>
                  </a:cubicBezTo>
                  <a:cubicBezTo>
                    <a:pt x="680" y="1156"/>
                    <a:pt x="680" y="1156"/>
                    <a:pt x="680" y="1156"/>
                  </a:cubicBezTo>
                  <a:cubicBezTo>
                    <a:pt x="707" y="1152"/>
                    <a:pt x="707" y="1152"/>
                    <a:pt x="707" y="1152"/>
                  </a:cubicBezTo>
                  <a:cubicBezTo>
                    <a:pt x="713" y="1148"/>
                    <a:pt x="713" y="1148"/>
                    <a:pt x="713" y="1148"/>
                  </a:cubicBezTo>
                  <a:cubicBezTo>
                    <a:pt x="729" y="1150"/>
                    <a:pt x="729" y="1150"/>
                    <a:pt x="729" y="1150"/>
                  </a:cubicBezTo>
                  <a:cubicBezTo>
                    <a:pt x="737" y="1149"/>
                    <a:pt x="737" y="1149"/>
                    <a:pt x="737" y="1149"/>
                  </a:cubicBezTo>
                  <a:cubicBezTo>
                    <a:pt x="745" y="1148"/>
                    <a:pt x="745" y="1148"/>
                    <a:pt x="745" y="1148"/>
                  </a:cubicBezTo>
                  <a:cubicBezTo>
                    <a:pt x="749" y="1148"/>
                    <a:pt x="749" y="1148"/>
                    <a:pt x="749" y="1148"/>
                  </a:cubicBezTo>
                  <a:cubicBezTo>
                    <a:pt x="752" y="1150"/>
                    <a:pt x="752" y="1150"/>
                    <a:pt x="752" y="1150"/>
                  </a:cubicBezTo>
                  <a:cubicBezTo>
                    <a:pt x="757" y="1152"/>
                    <a:pt x="757" y="1152"/>
                    <a:pt x="757" y="1152"/>
                  </a:cubicBezTo>
                  <a:cubicBezTo>
                    <a:pt x="759" y="1151"/>
                    <a:pt x="759" y="1151"/>
                    <a:pt x="759" y="1151"/>
                  </a:cubicBezTo>
                  <a:cubicBezTo>
                    <a:pt x="770" y="1141"/>
                    <a:pt x="770" y="1141"/>
                    <a:pt x="770" y="1141"/>
                  </a:cubicBezTo>
                  <a:cubicBezTo>
                    <a:pt x="771" y="1138"/>
                    <a:pt x="771" y="1138"/>
                    <a:pt x="771" y="1138"/>
                  </a:cubicBezTo>
                  <a:cubicBezTo>
                    <a:pt x="775" y="1135"/>
                    <a:pt x="775" y="1135"/>
                    <a:pt x="775" y="1135"/>
                  </a:cubicBezTo>
                  <a:cubicBezTo>
                    <a:pt x="776" y="1134"/>
                    <a:pt x="776" y="1134"/>
                    <a:pt x="776" y="1134"/>
                  </a:cubicBezTo>
                  <a:cubicBezTo>
                    <a:pt x="778" y="1129"/>
                    <a:pt x="778" y="1129"/>
                    <a:pt x="778" y="1129"/>
                  </a:cubicBezTo>
                  <a:cubicBezTo>
                    <a:pt x="781" y="1129"/>
                    <a:pt x="781" y="1129"/>
                    <a:pt x="781" y="1129"/>
                  </a:cubicBezTo>
                  <a:cubicBezTo>
                    <a:pt x="786" y="1131"/>
                    <a:pt x="786" y="1131"/>
                    <a:pt x="786" y="1131"/>
                  </a:cubicBezTo>
                  <a:cubicBezTo>
                    <a:pt x="792" y="1132"/>
                    <a:pt x="792" y="1132"/>
                    <a:pt x="792" y="1132"/>
                  </a:cubicBezTo>
                  <a:cubicBezTo>
                    <a:pt x="800" y="1131"/>
                    <a:pt x="800" y="1131"/>
                    <a:pt x="800" y="1131"/>
                  </a:cubicBezTo>
                  <a:cubicBezTo>
                    <a:pt x="804" y="1129"/>
                    <a:pt x="804" y="1129"/>
                    <a:pt x="804" y="1129"/>
                  </a:cubicBezTo>
                  <a:cubicBezTo>
                    <a:pt x="806" y="1124"/>
                    <a:pt x="806" y="1124"/>
                    <a:pt x="806" y="1124"/>
                  </a:cubicBezTo>
                  <a:cubicBezTo>
                    <a:pt x="806" y="1111"/>
                    <a:pt x="806" y="1111"/>
                    <a:pt x="806" y="1111"/>
                  </a:cubicBezTo>
                  <a:cubicBezTo>
                    <a:pt x="805" y="1106"/>
                    <a:pt x="805" y="1106"/>
                    <a:pt x="805" y="1106"/>
                  </a:cubicBezTo>
                  <a:cubicBezTo>
                    <a:pt x="805" y="1103"/>
                    <a:pt x="805" y="1103"/>
                    <a:pt x="805" y="1103"/>
                  </a:cubicBezTo>
                  <a:cubicBezTo>
                    <a:pt x="802" y="1099"/>
                    <a:pt x="802" y="1099"/>
                    <a:pt x="802" y="1099"/>
                  </a:cubicBezTo>
                  <a:cubicBezTo>
                    <a:pt x="801" y="1096"/>
                    <a:pt x="801" y="1096"/>
                    <a:pt x="801" y="1096"/>
                  </a:cubicBezTo>
                  <a:cubicBezTo>
                    <a:pt x="801" y="1095"/>
                    <a:pt x="801" y="1095"/>
                    <a:pt x="801" y="1095"/>
                  </a:cubicBezTo>
                  <a:cubicBezTo>
                    <a:pt x="804" y="1093"/>
                    <a:pt x="804" y="1093"/>
                    <a:pt x="804" y="1093"/>
                  </a:cubicBezTo>
                  <a:cubicBezTo>
                    <a:pt x="812" y="1091"/>
                    <a:pt x="812" y="1091"/>
                    <a:pt x="812" y="1091"/>
                  </a:cubicBezTo>
                  <a:cubicBezTo>
                    <a:pt x="815" y="1086"/>
                    <a:pt x="815" y="1086"/>
                    <a:pt x="815" y="1086"/>
                  </a:cubicBezTo>
                  <a:cubicBezTo>
                    <a:pt x="817" y="1082"/>
                    <a:pt x="817" y="1082"/>
                    <a:pt x="817" y="1082"/>
                  </a:cubicBezTo>
                  <a:cubicBezTo>
                    <a:pt x="817" y="1070"/>
                    <a:pt x="817" y="1070"/>
                    <a:pt x="817" y="1070"/>
                  </a:cubicBezTo>
                  <a:cubicBezTo>
                    <a:pt x="819" y="1066"/>
                    <a:pt x="819" y="1066"/>
                    <a:pt x="819" y="1066"/>
                  </a:cubicBezTo>
                  <a:cubicBezTo>
                    <a:pt x="822" y="1060"/>
                    <a:pt x="822" y="1060"/>
                    <a:pt x="822" y="1060"/>
                  </a:cubicBezTo>
                  <a:cubicBezTo>
                    <a:pt x="824" y="1054"/>
                    <a:pt x="824" y="1054"/>
                    <a:pt x="824" y="1054"/>
                  </a:cubicBezTo>
                  <a:cubicBezTo>
                    <a:pt x="830" y="1050"/>
                    <a:pt x="830" y="1050"/>
                    <a:pt x="830" y="1050"/>
                  </a:cubicBezTo>
                  <a:cubicBezTo>
                    <a:pt x="834" y="1048"/>
                    <a:pt x="834" y="1048"/>
                    <a:pt x="834" y="1048"/>
                  </a:cubicBezTo>
                  <a:cubicBezTo>
                    <a:pt x="863" y="1048"/>
                    <a:pt x="863" y="1048"/>
                    <a:pt x="863" y="1048"/>
                  </a:cubicBezTo>
                  <a:cubicBezTo>
                    <a:pt x="870" y="1050"/>
                    <a:pt x="870" y="1050"/>
                    <a:pt x="870" y="1050"/>
                  </a:cubicBezTo>
                  <a:cubicBezTo>
                    <a:pt x="875" y="1054"/>
                    <a:pt x="875" y="1054"/>
                    <a:pt x="875" y="1054"/>
                  </a:cubicBezTo>
                  <a:cubicBezTo>
                    <a:pt x="892" y="1075"/>
                    <a:pt x="892" y="1075"/>
                    <a:pt x="892" y="1075"/>
                  </a:cubicBezTo>
                  <a:cubicBezTo>
                    <a:pt x="908" y="1072"/>
                    <a:pt x="908" y="1072"/>
                    <a:pt x="908" y="1072"/>
                  </a:cubicBezTo>
                  <a:cubicBezTo>
                    <a:pt x="923" y="1063"/>
                    <a:pt x="923" y="1063"/>
                    <a:pt x="923" y="1063"/>
                  </a:cubicBezTo>
                  <a:cubicBezTo>
                    <a:pt x="928" y="1057"/>
                    <a:pt x="928" y="1057"/>
                    <a:pt x="928" y="1057"/>
                  </a:cubicBezTo>
                  <a:cubicBezTo>
                    <a:pt x="936" y="1054"/>
                    <a:pt x="936" y="1054"/>
                    <a:pt x="936" y="1054"/>
                  </a:cubicBezTo>
                  <a:cubicBezTo>
                    <a:pt x="938" y="1058"/>
                    <a:pt x="938" y="1058"/>
                    <a:pt x="938" y="1058"/>
                  </a:cubicBezTo>
                  <a:cubicBezTo>
                    <a:pt x="937" y="1061"/>
                    <a:pt x="937" y="1061"/>
                    <a:pt x="937" y="1061"/>
                  </a:cubicBezTo>
                  <a:cubicBezTo>
                    <a:pt x="935" y="1065"/>
                    <a:pt x="935" y="1065"/>
                    <a:pt x="935" y="1065"/>
                  </a:cubicBezTo>
                  <a:cubicBezTo>
                    <a:pt x="934" y="1069"/>
                    <a:pt x="934" y="1069"/>
                    <a:pt x="934" y="1069"/>
                  </a:cubicBezTo>
                  <a:cubicBezTo>
                    <a:pt x="935" y="1070"/>
                    <a:pt x="935" y="1070"/>
                    <a:pt x="935" y="1070"/>
                  </a:cubicBezTo>
                  <a:cubicBezTo>
                    <a:pt x="939" y="1070"/>
                    <a:pt x="939" y="1070"/>
                    <a:pt x="939" y="1070"/>
                  </a:cubicBezTo>
                  <a:cubicBezTo>
                    <a:pt x="945" y="1071"/>
                    <a:pt x="945" y="1071"/>
                    <a:pt x="945" y="1071"/>
                  </a:cubicBezTo>
                  <a:cubicBezTo>
                    <a:pt x="950" y="1072"/>
                    <a:pt x="950" y="1072"/>
                    <a:pt x="950" y="1072"/>
                  </a:cubicBezTo>
                  <a:cubicBezTo>
                    <a:pt x="956" y="1077"/>
                    <a:pt x="956" y="1077"/>
                    <a:pt x="956" y="1077"/>
                  </a:cubicBezTo>
                  <a:cubicBezTo>
                    <a:pt x="960" y="1083"/>
                    <a:pt x="960" y="1083"/>
                    <a:pt x="960" y="1083"/>
                  </a:cubicBezTo>
                  <a:cubicBezTo>
                    <a:pt x="963" y="1111"/>
                    <a:pt x="963" y="1111"/>
                    <a:pt x="963" y="1111"/>
                  </a:cubicBezTo>
                  <a:cubicBezTo>
                    <a:pt x="966" y="1117"/>
                    <a:pt x="966" y="1117"/>
                    <a:pt x="966" y="1117"/>
                  </a:cubicBezTo>
                  <a:cubicBezTo>
                    <a:pt x="970" y="1122"/>
                    <a:pt x="970" y="1122"/>
                    <a:pt x="970" y="1122"/>
                  </a:cubicBezTo>
                  <a:cubicBezTo>
                    <a:pt x="977" y="1126"/>
                    <a:pt x="977" y="1126"/>
                    <a:pt x="977" y="1126"/>
                  </a:cubicBezTo>
                  <a:cubicBezTo>
                    <a:pt x="983" y="1128"/>
                    <a:pt x="983" y="1128"/>
                    <a:pt x="983" y="1128"/>
                  </a:cubicBezTo>
                  <a:cubicBezTo>
                    <a:pt x="989" y="1128"/>
                    <a:pt x="989" y="1128"/>
                    <a:pt x="989" y="1128"/>
                  </a:cubicBezTo>
                  <a:cubicBezTo>
                    <a:pt x="996" y="1123"/>
                    <a:pt x="996" y="1123"/>
                    <a:pt x="996" y="1123"/>
                  </a:cubicBezTo>
                  <a:cubicBezTo>
                    <a:pt x="1000" y="1122"/>
                    <a:pt x="1000" y="1122"/>
                    <a:pt x="1000" y="1122"/>
                  </a:cubicBezTo>
                  <a:cubicBezTo>
                    <a:pt x="1013" y="1127"/>
                    <a:pt x="1013" y="1127"/>
                    <a:pt x="1013" y="1127"/>
                  </a:cubicBezTo>
                  <a:cubicBezTo>
                    <a:pt x="1023" y="1128"/>
                    <a:pt x="1023" y="1128"/>
                    <a:pt x="1023" y="1128"/>
                  </a:cubicBezTo>
                  <a:cubicBezTo>
                    <a:pt x="1025" y="1131"/>
                    <a:pt x="1025" y="1131"/>
                    <a:pt x="1025" y="1131"/>
                  </a:cubicBezTo>
                  <a:cubicBezTo>
                    <a:pt x="1027" y="1135"/>
                    <a:pt x="1027" y="1135"/>
                    <a:pt x="1027" y="1135"/>
                  </a:cubicBezTo>
                  <a:cubicBezTo>
                    <a:pt x="1029" y="1147"/>
                    <a:pt x="1029" y="1147"/>
                    <a:pt x="1029" y="1147"/>
                  </a:cubicBezTo>
                  <a:cubicBezTo>
                    <a:pt x="1029" y="1151"/>
                    <a:pt x="1029" y="1151"/>
                    <a:pt x="1029" y="1151"/>
                  </a:cubicBezTo>
                  <a:cubicBezTo>
                    <a:pt x="1026" y="1154"/>
                    <a:pt x="1026" y="1154"/>
                    <a:pt x="1026" y="1154"/>
                  </a:cubicBezTo>
                  <a:cubicBezTo>
                    <a:pt x="1018" y="1164"/>
                    <a:pt x="1018" y="1164"/>
                    <a:pt x="1018" y="1164"/>
                  </a:cubicBezTo>
                  <a:cubicBezTo>
                    <a:pt x="1017" y="1167"/>
                    <a:pt x="1017" y="1167"/>
                    <a:pt x="1017" y="1167"/>
                  </a:cubicBezTo>
                  <a:cubicBezTo>
                    <a:pt x="1019" y="1172"/>
                    <a:pt x="1019" y="1172"/>
                    <a:pt x="1019" y="1172"/>
                  </a:cubicBezTo>
                  <a:cubicBezTo>
                    <a:pt x="1047" y="1186"/>
                    <a:pt x="1047" y="1186"/>
                    <a:pt x="1047" y="1186"/>
                  </a:cubicBezTo>
                  <a:cubicBezTo>
                    <a:pt x="1068" y="1202"/>
                    <a:pt x="1068" y="1202"/>
                    <a:pt x="1068" y="1202"/>
                  </a:cubicBezTo>
                  <a:cubicBezTo>
                    <a:pt x="1076" y="1207"/>
                    <a:pt x="1076" y="1207"/>
                    <a:pt x="1076" y="1207"/>
                  </a:cubicBezTo>
                  <a:cubicBezTo>
                    <a:pt x="1079" y="1205"/>
                    <a:pt x="1079" y="1205"/>
                    <a:pt x="1079" y="1205"/>
                  </a:cubicBezTo>
                  <a:cubicBezTo>
                    <a:pt x="1082" y="1202"/>
                    <a:pt x="1082" y="1202"/>
                    <a:pt x="1082" y="1202"/>
                  </a:cubicBezTo>
                  <a:cubicBezTo>
                    <a:pt x="1084" y="1197"/>
                    <a:pt x="1084" y="1197"/>
                    <a:pt x="1084" y="1197"/>
                  </a:cubicBezTo>
                  <a:cubicBezTo>
                    <a:pt x="1084" y="1194"/>
                    <a:pt x="1084" y="1194"/>
                    <a:pt x="1084" y="1194"/>
                  </a:cubicBezTo>
                  <a:cubicBezTo>
                    <a:pt x="1083" y="1190"/>
                    <a:pt x="1083" y="1190"/>
                    <a:pt x="1083" y="1190"/>
                  </a:cubicBezTo>
                  <a:cubicBezTo>
                    <a:pt x="1084" y="1187"/>
                    <a:pt x="1084" y="1187"/>
                    <a:pt x="1084" y="1187"/>
                  </a:cubicBezTo>
                  <a:cubicBezTo>
                    <a:pt x="1085" y="1184"/>
                    <a:pt x="1085" y="1184"/>
                    <a:pt x="1085" y="1184"/>
                  </a:cubicBezTo>
                  <a:cubicBezTo>
                    <a:pt x="1088" y="1182"/>
                    <a:pt x="1088" y="1182"/>
                    <a:pt x="1088" y="1182"/>
                  </a:cubicBezTo>
                  <a:cubicBezTo>
                    <a:pt x="1092" y="1180"/>
                    <a:pt x="1092" y="1180"/>
                    <a:pt x="1092" y="1180"/>
                  </a:cubicBezTo>
                  <a:cubicBezTo>
                    <a:pt x="1091" y="1167"/>
                    <a:pt x="1091" y="1167"/>
                    <a:pt x="1091" y="1167"/>
                  </a:cubicBezTo>
                  <a:cubicBezTo>
                    <a:pt x="1094" y="1153"/>
                    <a:pt x="1094" y="1153"/>
                    <a:pt x="1094" y="1153"/>
                  </a:cubicBezTo>
                  <a:cubicBezTo>
                    <a:pt x="1097" y="1150"/>
                    <a:pt x="1097" y="1150"/>
                    <a:pt x="1097" y="1150"/>
                  </a:cubicBezTo>
                  <a:cubicBezTo>
                    <a:pt x="1109" y="1140"/>
                    <a:pt x="1109" y="1140"/>
                    <a:pt x="1109" y="1140"/>
                  </a:cubicBezTo>
                  <a:cubicBezTo>
                    <a:pt x="1125" y="1123"/>
                    <a:pt x="1125" y="1123"/>
                    <a:pt x="1125" y="1123"/>
                  </a:cubicBezTo>
                  <a:cubicBezTo>
                    <a:pt x="1133" y="1123"/>
                    <a:pt x="1133" y="1123"/>
                    <a:pt x="1133" y="1123"/>
                  </a:cubicBezTo>
                  <a:cubicBezTo>
                    <a:pt x="1140" y="1126"/>
                    <a:pt x="1140" y="1126"/>
                    <a:pt x="1140" y="1126"/>
                  </a:cubicBezTo>
                  <a:cubicBezTo>
                    <a:pt x="1148" y="1129"/>
                    <a:pt x="1148" y="1129"/>
                    <a:pt x="1148" y="1129"/>
                  </a:cubicBezTo>
                  <a:cubicBezTo>
                    <a:pt x="1154" y="1129"/>
                    <a:pt x="1154" y="1129"/>
                    <a:pt x="1154" y="1129"/>
                  </a:cubicBezTo>
                  <a:cubicBezTo>
                    <a:pt x="1162" y="1127"/>
                    <a:pt x="1162" y="1127"/>
                    <a:pt x="1162" y="1127"/>
                  </a:cubicBezTo>
                  <a:cubicBezTo>
                    <a:pt x="1165" y="1127"/>
                    <a:pt x="1165" y="1127"/>
                    <a:pt x="1165" y="1127"/>
                  </a:cubicBezTo>
                  <a:cubicBezTo>
                    <a:pt x="1174" y="1122"/>
                    <a:pt x="1174" y="1122"/>
                    <a:pt x="1174" y="1122"/>
                  </a:cubicBezTo>
                  <a:cubicBezTo>
                    <a:pt x="1178" y="1114"/>
                    <a:pt x="1178" y="1114"/>
                    <a:pt x="1178" y="1114"/>
                  </a:cubicBezTo>
                  <a:cubicBezTo>
                    <a:pt x="1180" y="1112"/>
                    <a:pt x="1180" y="1112"/>
                    <a:pt x="1180" y="1112"/>
                  </a:cubicBezTo>
                  <a:cubicBezTo>
                    <a:pt x="1184" y="1112"/>
                    <a:pt x="1184" y="1112"/>
                    <a:pt x="1184" y="1112"/>
                  </a:cubicBezTo>
                  <a:cubicBezTo>
                    <a:pt x="1188" y="1113"/>
                    <a:pt x="1188" y="1113"/>
                    <a:pt x="1188" y="1113"/>
                  </a:cubicBezTo>
                  <a:cubicBezTo>
                    <a:pt x="1193" y="1116"/>
                    <a:pt x="1193" y="1116"/>
                    <a:pt x="1193" y="1116"/>
                  </a:cubicBezTo>
                  <a:cubicBezTo>
                    <a:pt x="1204" y="1124"/>
                    <a:pt x="1204" y="1124"/>
                    <a:pt x="1204" y="1124"/>
                  </a:cubicBezTo>
                  <a:cubicBezTo>
                    <a:pt x="1230" y="1133"/>
                    <a:pt x="1230" y="1133"/>
                    <a:pt x="1230" y="1133"/>
                  </a:cubicBezTo>
                  <a:cubicBezTo>
                    <a:pt x="1231" y="1130"/>
                    <a:pt x="1231" y="1130"/>
                    <a:pt x="1231" y="1130"/>
                  </a:cubicBezTo>
                  <a:cubicBezTo>
                    <a:pt x="1230" y="1123"/>
                    <a:pt x="1230" y="1123"/>
                    <a:pt x="1230" y="1123"/>
                  </a:cubicBezTo>
                  <a:cubicBezTo>
                    <a:pt x="1231" y="1120"/>
                    <a:pt x="1231" y="1120"/>
                    <a:pt x="1231" y="1120"/>
                  </a:cubicBezTo>
                  <a:cubicBezTo>
                    <a:pt x="1234" y="1115"/>
                    <a:pt x="1234" y="1115"/>
                    <a:pt x="1234" y="1115"/>
                  </a:cubicBezTo>
                  <a:cubicBezTo>
                    <a:pt x="1239" y="1107"/>
                    <a:pt x="1239" y="1107"/>
                    <a:pt x="1239" y="1107"/>
                  </a:cubicBezTo>
                  <a:cubicBezTo>
                    <a:pt x="1239" y="1101"/>
                    <a:pt x="1239" y="1101"/>
                    <a:pt x="1239" y="1101"/>
                  </a:cubicBezTo>
                  <a:cubicBezTo>
                    <a:pt x="1242" y="1101"/>
                    <a:pt x="1242" y="1101"/>
                    <a:pt x="1242" y="1101"/>
                  </a:cubicBezTo>
                  <a:cubicBezTo>
                    <a:pt x="1255" y="1104"/>
                    <a:pt x="1255" y="1104"/>
                    <a:pt x="1255" y="1104"/>
                  </a:cubicBezTo>
                  <a:cubicBezTo>
                    <a:pt x="1273" y="1111"/>
                    <a:pt x="1273" y="1111"/>
                    <a:pt x="1273" y="1111"/>
                  </a:cubicBezTo>
                  <a:cubicBezTo>
                    <a:pt x="1279" y="1112"/>
                    <a:pt x="1279" y="1112"/>
                    <a:pt x="1279" y="1112"/>
                  </a:cubicBezTo>
                  <a:cubicBezTo>
                    <a:pt x="1283" y="1110"/>
                    <a:pt x="1283" y="1110"/>
                    <a:pt x="1283" y="1110"/>
                  </a:cubicBezTo>
                  <a:cubicBezTo>
                    <a:pt x="1285" y="1107"/>
                    <a:pt x="1285" y="1107"/>
                    <a:pt x="1285" y="1107"/>
                  </a:cubicBezTo>
                  <a:cubicBezTo>
                    <a:pt x="1286" y="1099"/>
                    <a:pt x="1286" y="1099"/>
                    <a:pt x="1286" y="1099"/>
                  </a:cubicBezTo>
                  <a:cubicBezTo>
                    <a:pt x="1287" y="1094"/>
                    <a:pt x="1287" y="1094"/>
                    <a:pt x="1287" y="1094"/>
                  </a:cubicBezTo>
                  <a:cubicBezTo>
                    <a:pt x="1292" y="1080"/>
                    <a:pt x="1292" y="1080"/>
                    <a:pt x="1292" y="1080"/>
                  </a:cubicBezTo>
                  <a:cubicBezTo>
                    <a:pt x="1291" y="1068"/>
                    <a:pt x="1291" y="1068"/>
                    <a:pt x="1291" y="1068"/>
                  </a:cubicBezTo>
                  <a:cubicBezTo>
                    <a:pt x="1294" y="1051"/>
                    <a:pt x="1294" y="1051"/>
                    <a:pt x="1294" y="1051"/>
                  </a:cubicBezTo>
                  <a:cubicBezTo>
                    <a:pt x="1294" y="1045"/>
                    <a:pt x="1294" y="1045"/>
                    <a:pt x="1294" y="1045"/>
                  </a:cubicBezTo>
                  <a:cubicBezTo>
                    <a:pt x="1292" y="1042"/>
                    <a:pt x="1292" y="1042"/>
                    <a:pt x="1292" y="1042"/>
                  </a:cubicBezTo>
                  <a:cubicBezTo>
                    <a:pt x="1291" y="1039"/>
                    <a:pt x="1291" y="1039"/>
                    <a:pt x="1291" y="1039"/>
                  </a:cubicBezTo>
                  <a:cubicBezTo>
                    <a:pt x="1292" y="1037"/>
                    <a:pt x="1292" y="1037"/>
                    <a:pt x="1292" y="1037"/>
                  </a:cubicBezTo>
                  <a:cubicBezTo>
                    <a:pt x="1294" y="1035"/>
                    <a:pt x="1294" y="1035"/>
                    <a:pt x="1294" y="1035"/>
                  </a:cubicBezTo>
                  <a:cubicBezTo>
                    <a:pt x="1297" y="1031"/>
                    <a:pt x="1297" y="1031"/>
                    <a:pt x="1297" y="1031"/>
                  </a:cubicBezTo>
                  <a:cubicBezTo>
                    <a:pt x="1302" y="1020"/>
                    <a:pt x="1302" y="1020"/>
                    <a:pt x="1302" y="1020"/>
                  </a:cubicBezTo>
                  <a:cubicBezTo>
                    <a:pt x="1306" y="1016"/>
                    <a:pt x="1306" y="1016"/>
                    <a:pt x="1306" y="1016"/>
                  </a:cubicBezTo>
                  <a:cubicBezTo>
                    <a:pt x="1308" y="1011"/>
                    <a:pt x="1308" y="1011"/>
                    <a:pt x="1308" y="1011"/>
                  </a:cubicBezTo>
                  <a:cubicBezTo>
                    <a:pt x="1309" y="1006"/>
                    <a:pt x="1309" y="1006"/>
                    <a:pt x="1309" y="1006"/>
                  </a:cubicBezTo>
                  <a:cubicBezTo>
                    <a:pt x="1307" y="966"/>
                    <a:pt x="1307" y="966"/>
                    <a:pt x="1307" y="966"/>
                  </a:cubicBezTo>
                  <a:cubicBezTo>
                    <a:pt x="1308" y="960"/>
                    <a:pt x="1308" y="960"/>
                    <a:pt x="1308" y="960"/>
                  </a:cubicBezTo>
                  <a:cubicBezTo>
                    <a:pt x="1310" y="954"/>
                    <a:pt x="1310" y="954"/>
                    <a:pt x="1310" y="954"/>
                  </a:cubicBezTo>
                  <a:cubicBezTo>
                    <a:pt x="1318" y="943"/>
                    <a:pt x="1318" y="943"/>
                    <a:pt x="1318" y="943"/>
                  </a:cubicBezTo>
                  <a:cubicBezTo>
                    <a:pt x="1326" y="934"/>
                    <a:pt x="1326" y="934"/>
                    <a:pt x="1326" y="934"/>
                  </a:cubicBezTo>
                  <a:cubicBezTo>
                    <a:pt x="1330" y="931"/>
                    <a:pt x="1330" y="931"/>
                    <a:pt x="1330" y="931"/>
                  </a:cubicBezTo>
                  <a:cubicBezTo>
                    <a:pt x="1341" y="927"/>
                    <a:pt x="1341" y="927"/>
                    <a:pt x="1341" y="927"/>
                  </a:cubicBezTo>
                  <a:cubicBezTo>
                    <a:pt x="1345" y="927"/>
                    <a:pt x="1345" y="927"/>
                    <a:pt x="1345" y="927"/>
                  </a:cubicBezTo>
                  <a:cubicBezTo>
                    <a:pt x="1353" y="931"/>
                    <a:pt x="1353" y="931"/>
                    <a:pt x="1353" y="931"/>
                  </a:cubicBezTo>
                  <a:cubicBezTo>
                    <a:pt x="1356" y="930"/>
                    <a:pt x="1356" y="930"/>
                    <a:pt x="1356" y="930"/>
                  </a:cubicBezTo>
                  <a:cubicBezTo>
                    <a:pt x="1358" y="927"/>
                    <a:pt x="1358" y="927"/>
                    <a:pt x="1358" y="927"/>
                  </a:cubicBezTo>
                  <a:cubicBezTo>
                    <a:pt x="1363" y="905"/>
                    <a:pt x="1363" y="905"/>
                    <a:pt x="1363" y="905"/>
                  </a:cubicBezTo>
                  <a:cubicBezTo>
                    <a:pt x="1363" y="898"/>
                    <a:pt x="1363" y="898"/>
                    <a:pt x="1363" y="898"/>
                  </a:cubicBezTo>
                  <a:cubicBezTo>
                    <a:pt x="1366" y="888"/>
                    <a:pt x="1366" y="888"/>
                    <a:pt x="1366" y="888"/>
                  </a:cubicBezTo>
                  <a:cubicBezTo>
                    <a:pt x="1370" y="885"/>
                    <a:pt x="1370" y="885"/>
                    <a:pt x="1370" y="885"/>
                  </a:cubicBezTo>
                  <a:cubicBezTo>
                    <a:pt x="1374" y="884"/>
                    <a:pt x="1374" y="884"/>
                    <a:pt x="1374" y="884"/>
                  </a:cubicBezTo>
                  <a:cubicBezTo>
                    <a:pt x="1382" y="883"/>
                    <a:pt x="1382" y="883"/>
                    <a:pt x="1382" y="883"/>
                  </a:cubicBezTo>
                  <a:cubicBezTo>
                    <a:pt x="1383" y="883"/>
                    <a:pt x="1383" y="883"/>
                    <a:pt x="1383" y="883"/>
                  </a:cubicBezTo>
                  <a:cubicBezTo>
                    <a:pt x="1385" y="881"/>
                    <a:pt x="1385" y="881"/>
                    <a:pt x="1385" y="881"/>
                  </a:cubicBezTo>
                  <a:cubicBezTo>
                    <a:pt x="1388" y="880"/>
                    <a:pt x="1388" y="880"/>
                    <a:pt x="1388" y="880"/>
                  </a:cubicBezTo>
                  <a:cubicBezTo>
                    <a:pt x="1391" y="880"/>
                    <a:pt x="1391" y="880"/>
                    <a:pt x="1391" y="880"/>
                  </a:cubicBezTo>
                  <a:cubicBezTo>
                    <a:pt x="1395" y="883"/>
                    <a:pt x="1395" y="883"/>
                    <a:pt x="1395" y="883"/>
                  </a:cubicBezTo>
                  <a:cubicBezTo>
                    <a:pt x="1401" y="885"/>
                    <a:pt x="1401" y="885"/>
                    <a:pt x="1401" y="885"/>
                  </a:cubicBezTo>
                  <a:cubicBezTo>
                    <a:pt x="1406" y="885"/>
                    <a:pt x="1406" y="885"/>
                    <a:pt x="1406" y="885"/>
                  </a:cubicBezTo>
                  <a:cubicBezTo>
                    <a:pt x="1411" y="882"/>
                    <a:pt x="1411" y="882"/>
                    <a:pt x="1411" y="882"/>
                  </a:cubicBezTo>
                  <a:cubicBezTo>
                    <a:pt x="1414" y="877"/>
                    <a:pt x="1414" y="877"/>
                    <a:pt x="1414" y="877"/>
                  </a:cubicBezTo>
                  <a:cubicBezTo>
                    <a:pt x="1415" y="867"/>
                    <a:pt x="1415" y="867"/>
                    <a:pt x="1415" y="867"/>
                  </a:cubicBezTo>
                  <a:cubicBezTo>
                    <a:pt x="1417" y="865"/>
                    <a:pt x="1417" y="865"/>
                    <a:pt x="1417" y="865"/>
                  </a:cubicBezTo>
                  <a:cubicBezTo>
                    <a:pt x="1422" y="862"/>
                    <a:pt x="1422" y="862"/>
                    <a:pt x="1422" y="862"/>
                  </a:cubicBezTo>
                  <a:cubicBezTo>
                    <a:pt x="1422" y="859"/>
                    <a:pt x="1422" y="859"/>
                    <a:pt x="1422" y="859"/>
                  </a:cubicBezTo>
                  <a:cubicBezTo>
                    <a:pt x="1423" y="853"/>
                    <a:pt x="1423" y="853"/>
                    <a:pt x="1423" y="853"/>
                  </a:cubicBezTo>
                  <a:cubicBezTo>
                    <a:pt x="1427" y="847"/>
                    <a:pt x="1427" y="847"/>
                    <a:pt x="1427" y="847"/>
                  </a:cubicBezTo>
                  <a:cubicBezTo>
                    <a:pt x="1441" y="834"/>
                    <a:pt x="1441" y="834"/>
                    <a:pt x="1441" y="834"/>
                  </a:cubicBezTo>
                  <a:cubicBezTo>
                    <a:pt x="1445" y="831"/>
                    <a:pt x="1445" y="831"/>
                    <a:pt x="1445" y="831"/>
                  </a:cubicBezTo>
                  <a:cubicBezTo>
                    <a:pt x="1449" y="833"/>
                    <a:pt x="1449" y="833"/>
                    <a:pt x="1449" y="833"/>
                  </a:cubicBezTo>
                  <a:cubicBezTo>
                    <a:pt x="1451" y="834"/>
                    <a:pt x="1451" y="834"/>
                    <a:pt x="1451" y="834"/>
                  </a:cubicBezTo>
                  <a:cubicBezTo>
                    <a:pt x="1455" y="834"/>
                    <a:pt x="1455" y="834"/>
                    <a:pt x="1455" y="834"/>
                  </a:cubicBezTo>
                  <a:cubicBezTo>
                    <a:pt x="1457" y="836"/>
                    <a:pt x="1457" y="836"/>
                    <a:pt x="1457" y="836"/>
                  </a:cubicBezTo>
                  <a:cubicBezTo>
                    <a:pt x="1461" y="838"/>
                    <a:pt x="1461" y="838"/>
                    <a:pt x="1461" y="838"/>
                  </a:cubicBezTo>
                  <a:cubicBezTo>
                    <a:pt x="1466" y="844"/>
                    <a:pt x="1466" y="844"/>
                    <a:pt x="1466" y="844"/>
                  </a:cubicBezTo>
                  <a:cubicBezTo>
                    <a:pt x="1468" y="848"/>
                    <a:pt x="1468" y="848"/>
                    <a:pt x="1468" y="848"/>
                  </a:cubicBezTo>
                  <a:cubicBezTo>
                    <a:pt x="1472" y="852"/>
                    <a:pt x="1472" y="852"/>
                    <a:pt x="1472" y="852"/>
                  </a:cubicBezTo>
                  <a:cubicBezTo>
                    <a:pt x="1492" y="856"/>
                    <a:pt x="1492" y="856"/>
                    <a:pt x="1492" y="856"/>
                  </a:cubicBezTo>
                  <a:cubicBezTo>
                    <a:pt x="1500" y="860"/>
                    <a:pt x="1500" y="860"/>
                    <a:pt x="1500" y="860"/>
                  </a:cubicBezTo>
                  <a:cubicBezTo>
                    <a:pt x="1515" y="857"/>
                    <a:pt x="1515" y="857"/>
                    <a:pt x="1515" y="857"/>
                  </a:cubicBezTo>
                  <a:cubicBezTo>
                    <a:pt x="1523" y="859"/>
                    <a:pt x="1523" y="859"/>
                    <a:pt x="1523" y="859"/>
                  </a:cubicBezTo>
                  <a:cubicBezTo>
                    <a:pt x="1527" y="860"/>
                    <a:pt x="1527" y="860"/>
                    <a:pt x="1527" y="860"/>
                  </a:cubicBezTo>
                  <a:cubicBezTo>
                    <a:pt x="1531" y="862"/>
                    <a:pt x="1531" y="862"/>
                    <a:pt x="1531" y="862"/>
                  </a:cubicBezTo>
                  <a:cubicBezTo>
                    <a:pt x="1534" y="866"/>
                    <a:pt x="1534" y="866"/>
                    <a:pt x="1534" y="866"/>
                  </a:cubicBezTo>
                  <a:cubicBezTo>
                    <a:pt x="1535" y="871"/>
                    <a:pt x="1535" y="871"/>
                    <a:pt x="1535" y="871"/>
                  </a:cubicBezTo>
                  <a:cubicBezTo>
                    <a:pt x="1547" y="858"/>
                    <a:pt x="1547" y="858"/>
                    <a:pt x="1547" y="858"/>
                  </a:cubicBezTo>
                  <a:cubicBezTo>
                    <a:pt x="1554" y="847"/>
                    <a:pt x="1554" y="847"/>
                    <a:pt x="1554" y="847"/>
                  </a:cubicBezTo>
                  <a:cubicBezTo>
                    <a:pt x="1554" y="843"/>
                    <a:pt x="1554" y="843"/>
                    <a:pt x="1554" y="843"/>
                  </a:cubicBezTo>
                  <a:cubicBezTo>
                    <a:pt x="1551" y="838"/>
                    <a:pt x="1551" y="838"/>
                    <a:pt x="1551" y="838"/>
                  </a:cubicBezTo>
                  <a:cubicBezTo>
                    <a:pt x="1548" y="830"/>
                    <a:pt x="1548" y="830"/>
                    <a:pt x="1548" y="830"/>
                  </a:cubicBezTo>
                  <a:cubicBezTo>
                    <a:pt x="1547" y="823"/>
                    <a:pt x="1547" y="823"/>
                    <a:pt x="1547" y="823"/>
                  </a:cubicBezTo>
                  <a:cubicBezTo>
                    <a:pt x="1545" y="821"/>
                    <a:pt x="1545" y="821"/>
                    <a:pt x="1545" y="821"/>
                  </a:cubicBezTo>
                  <a:cubicBezTo>
                    <a:pt x="1543" y="818"/>
                    <a:pt x="1543" y="818"/>
                    <a:pt x="1543" y="818"/>
                  </a:cubicBezTo>
                  <a:cubicBezTo>
                    <a:pt x="1540" y="814"/>
                    <a:pt x="1540" y="814"/>
                    <a:pt x="1540" y="814"/>
                  </a:cubicBezTo>
                  <a:cubicBezTo>
                    <a:pt x="1539" y="813"/>
                    <a:pt x="1539" y="813"/>
                    <a:pt x="1539" y="813"/>
                  </a:cubicBezTo>
                  <a:cubicBezTo>
                    <a:pt x="1538" y="813"/>
                    <a:pt x="1538" y="813"/>
                    <a:pt x="1538" y="813"/>
                  </a:cubicBezTo>
                  <a:cubicBezTo>
                    <a:pt x="1537" y="813"/>
                    <a:pt x="1537" y="813"/>
                    <a:pt x="1537" y="813"/>
                  </a:cubicBezTo>
                  <a:cubicBezTo>
                    <a:pt x="1535" y="814"/>
                    <a:pt x="1535" y="814"/>
                    <a:pt x="1535" y="814"/>
                  </a:cubicBezTo>
                  <a:cubicBezTo>
                    <a:pt x="1533" y="814"/>
                    <a:pt x="1533" y="814"/>
                    <a:pt x="1533" y="814"/>
                  </a:cubicBezTo>
                  <a:cubicBezTo>
                    <a:pt x="1532" y="814"/>
                    <a:pt x="1532" y="814"/>
                    <a:pt x="1532" y="814"/>
                  </a:cubicBezTo>
                  <a:cubicBezTo>
                    <a:pt x="1531" y="813"/>
                    <a:pt x="1531" y="813"/>
                    <a:pt x="1531" y="813"/>
                  </a:cubicBezTo>
                  <a:cubicBezTo>
                    <a:pt x="1530" y="812"/>
                    <a:pt x="1530" y="812"/>
                    <a:pt x="1530" y="812"/>
                  </a:cubicBezTo>
                  <a:cubicBezTo>
                    <a:pt x="1529" y="808"/>
                    <a:pt x="1529" y="808"/>
                    <a:pt x="1529" y="808"/>
                  </a:cubicBezTo>
                  <a:cubicBezTo>
                    <a:pt x="1528" y="806"/>
                    <a:pt x="1528" y="806"/>
                    <a:pt x="1528" y="806"/>
                  </a:cubicBezTo>
                  <a:cubicBezTo>
                    <a:pt x="1527" y="804"/>
                    <a:pt x="1527" y="804"/>
                    <a:pt x="1527" y="804"/>
                  </a:cubicBezTo>
                  <a:cubicBezTo>
                    <a:pt x="1526" y="803"/>
                    <a:pt x="1526" y="803"/>
                    <a:pt x="1526" y="803"/>
                  </a:cubicBezTo>
                  <a:cubicBezTo>
                    <a:pt x="1523" y="802"/>
                    <a:pt x="1523" y="802"/>
                    <a:pt x="1523" y="802"/>
                  </a:cubicBezTo>
                  <a:cubicBezTo>
                    <a:pt x="1521" y="801"/>
                    <a:pt x="1521" y="801"/>
                    <a:pt x="1521" y="801"/>
                  </a:cubicBezTo>
                  <a:cubicBezTo>
                    <a:pt x="1521" y="801"/>
                    <a:pt x="1521" y="801"/>
                    <a:pt x="1521" y="801"/>
                  </a:cubicBezTo>
                  <a:cubicBezTo>
                    <a:pt x="1521" y="799"/>
                    <a:pt x="1521" y="799"/>
                    <a:pt x="1521" y="799"/>
                  </a:cubicBezTo>
                  <a:cubicBezTo>
                    <a:pt x="1523" y="797"/>
                    <a:pt x="1523" y="797"/>
                    <a:pt x="1523" y="797"/>
                  </a:cubicBezTo>
                  <a:cubicBezTo>
                    <a:pt x="1526" y="794"/>
                    <a:pt x="1526" y="794"/>
                    <a:pt x="1526" y="794"/>
                  </a:cubicBezTo>
                  <a:cubicBezTo>
                    <a:pt x="1528" y="793"/>
                    <a:pt x="1528" y="793"/>
                    <a:pt x="1528" y="793"/>
                  </a:cubicBezTo>
                  <a:cubicBezTo>
                    <a:pt x="1529" y="791"/>
                    <a:pt x="1529" y="791"/>
                    <a:pt x="1529" y="791"/>
                  </a:cubicBezTo>
                  <a:cubicBezTo>
                    <a:pt x="1529" y="790"/>
                    <a:pt x="1529" y="790"/>
                    <a:pt x="1529" y="790"/>
                  </a:cubicBezTo>
                  <a:cubicBezTo>
                    <a:pt x="1529" y="789"/>
                    <a:pt x="1529" y="789"/>
                    <a:pt x="1529" y="789"/>
                  </a:cubicBezTo>
                  <a:cubicBezTo>
                    <a:pt x="1529" y="788"/>
                    <a:pt x="1529" y="788"/>
                    <a:pt x="1529" y="788"/>
                  </a:cubicBezTo>
                  <a:cubicBezTo>
                    <a:pt x="1535" y="784"/>
                    <a:pt x="1535" y="784"/>
                    <a:pt x="1535" y="784"/>
                  </a:cubicBezTo>
                  <a:cubicBezTo>
                    <a:pt x="1547" y="780"/>
                    <a:pt x="1547" y="780"/>
                    <a:pt x="1547" y="780"/>
                  </a:cubicBezTo>
                  <a:cubicBezTo>
                    <a:pt x="1557" y="774"/>
                    <a:pt x="1557" y="774"/>
                    <a:pt x="1557" y="774"/>
                  </a:cubicBezTo>
                  <a:cubicBezTo>
                    <a:pt x="1562" y="771"/>
                    <a:pt x="1562" y="771"/>
                    <a:pt x="1562" y="771"/>
                  </a:cubicBezTo>
                  <a:cubicBezTo>
                    <a:pt x="1564" y="768"/>
                    <a:pt x="1564" y="768"/>
                    <a:pt x="1564" y="768"/>
                  </a:cubicBezTo>
                  <a:cubicBezTo>
                    <a:pt x="1567" y="764"/>
                    <a:pt x="1567" y="764"/>
                    <a:pt x="1567" y="764"/>
                  </a:cubicBezTo>
                  <a:cubicBezTo>
                    <a:pt x="1567" y="763"/>
                    <a:pt x="1567" y="763"/>
                    <a:pt x="1567" y="763"/>
                  </a:cubicBezTo>
                  <a:cubicBezTo>
                    <a:pt x="1568" y="763"/>
                    <a:pt x="1568" y="763"/>
                    <a:pt x="1568" y="763"/>
                  </a:cubicBezTo>
                  <a:cubicBezTo>
                    <a:pt x="1569" y="762"/>
                    <a:pt x="1569" y="762"/>
                    <a:pt x="1569" y="762"/>
                  </a:cubicBezTo>
                  <a:cubicBezTo>
                    <a:pt x="1582" y="757"/>
                    <a:pt x="1582" y="757"/>
                    <a:pt x="1582" y="757"/>
                  </a:cubicBezTo>
                  <a:cubicBezTo>
                    <a:pt x="1589" y="753"/>
                    <a:pt x="1589" y="753"/>
                    <a:pt x="1589" y="753"/>
                  </a:cubicBezTo>
                  <a:cubicBezTo>
                    <a:pt x="1593" y="750"/>
                    <a:pt x="1593" y="750"/>
                    <a:pt x="1593" y="750"/>
                  </a:cubicBezTo>
                  <a:cubicBezTo>
                    <a:pt x="1600" y="752"/>
                    <a:pt x="1600" y="752"/>
                    <a:pt x="1600" y="752"/>
                  </a:cubicBezTo>
                  <a:cubicBezTo>
                    <a:pt x="1605" y="755"/>
                    <a:pt x="1605" y="755"/>
                    <a:pt x="1605" y="755"/>
                  </a:cubicBezTo>
                  <a:cubicBezTo>
                    <a:pt x="1605" y="757"/>
                    <a:pt x="1605" y="757"/>
                    <a:pt x="1605" y="757"/>
                  </a:cubicBezTo>
                  <a:cubicBezTo>
                    <a:pt x="1605" y="760"/>
                    <a:pt x="1605" y="760"/>
                    <a:pt x="1605" y="760"/>
                  </a:cubicBezTo>
                  <a:cubicBezTo>
                    <a:pt x="1611" y="762"/>
                    <a:pt x="1611" y="762"/>
                    <a:pt x="1611" y="762"/>
                  </a:cubicBezTo>
                  <a:cubicBezTo>
                    <a:pt x="1632" y="766"/>
                    <a:pt x="1632" y="766"/>
                    <a:pt x="1632" y="766"/>
                  </a:cubicBezTo>
                  <a:cubicBezTo>
                    <a:pt x="1631" y="760"/>
                    <a:pt x="1631" y="760"/>
                    <a:pt x="1631" y="760"/>
                  </a:cubicBezTo>
                  <a:cubicBezTo>
                    <a:pt x="1631" y="755"/>
                    <a:pt x="1631" y="755"/>
                    <a:pt x="1631" y="755"/>
                  </a:cubicBezTo>
                  <a:cubicBezTo>
                    <a:pt x="1630" y="753"/>
                    <a:pt x="1630" y="753"/>
                    <a:pt x="1630" y="753"/>
                  </a:cubicBezTo>
                  <a:cubicBezTo>
                    <a:pt x="1629" y="751"/>
                    <a:pt x="1629" y="751"/>
                    <a:pt x="1629" y="751"/>
                  </a:cubicBezTo>
                  <a:cubicBezTo>
                    <a:pt x="1626" y="748"/>
                    <a:pt x="1626" y="748"/>
                    <a:pt x="1626" y="748"/>
                  </a:cubicBezTo>
                  <a:cubicBezTo>
                    <a:pt x="1624" y="746"/>
                    <a:pt x="1624" y="746"/>
                    <a:pt x="1624" y="746"/>
                  </a:cubicBezTo>
                  <a:cubicBezTo>
                    <a:pt x="1624" y="745"/>
                    <a:pt x="1624" y="745"/>
                    <a:pt x="1624" y="745"/>
                  </a:cubicBezTo>
                  <a:cubicBezTo>
                    <a:pt x="1623" y="741"/>
                    <a:pt x="1623" y="741"/>
                    <a:pt x="1623" y="741"/>
                  </a:cubicBezTo>
                  <a:cubicBezTo>
                    <a:pt x="1626" y="730"/>
                    <a:pt x="1626" y="730"/>
                    <a:pt x="1626" y="730"/>
                  </a:cubicBezTo>
                  <a:cubicBezTo>
                    <a:pt x="1628" y="719"/>
                    <a:pt x="1628" y="719"/>
                    <a:pt x="1628" y="719"/>
                  </a:cubicBezTo>
                  <a:cubicBezTo>
                    <a:pt x="1628" y="716"/>
                    <a:pt x="1628" y="716"/>
                    <a:pt x="1628" y="716"/>
                  </a:cubicBezTo>
                  <a:cubicBezTo>
                    <a:pt x="1628" y="714"/>
                    <a:pt x="1628" y="714"/>
                    <a:pt x="1628" y="714"/>
                  </a:cubicBezTo>
                  <a:cubicBezTo>
                    <a:pt x="1625" y="707"/>
                    <a:pt x="1625" y="707"/>
                    <a:pt x="1625" y="707"/>
                  </a:cubicBezTo>
                  <a:cubicBezTo>
                    <a:pt x="1624" y="699"/>
                    <a:pt x="1624" y="699"/>
                    <a:pt x="1624" y="699"/>
                  </a:cubicBezTo>
                  <a:cubicBezTo>
                    <a:pt x="1623" y="695"/>
                    <a:pt x="1623" y="695"/>
                    <a:pt x="1623" y="695"/>
                  </a:cubicBezTo>
                  <a:cubicBezTo>
                    <a:pt x="1619" y="690"/>
                    <a:pt x="1619" y="690"/>
                    <a:pt x="1619" y="690"/>
                  </a:cubicBezTo>
                  <a:cubicBezTo>
                    <a:pt x="1609" y="683"/>
                    <a:pt x="1609" y="683"/>
                    <a:pt x="1609" y="683"/>
                  </a:cubicBezTo>
                  <a:cubicBezTo>
                    <a:pt x="1588" y="675"/>
                    <a:pt x="1588" y="675"/>
                    <a:pt x="1588" y="675"/>
                  </a:cubicBezTo>
                  <a:cubicBezTo>
                    <a:pt x="1584" y="669"/>
                    <a:pt x="1584" y="669"/>
                    <a:pt x="1584" y="669"/>
                  </a:cubicBezTo>
                  <a:cubicBezTo>
                    <a:pt x="1577" y="663"/>
                    <a:pt x="1577" y="663"/>
                    <a:pt x="1577" y="663"/>
                  </a:cubicBezTo>
                  <a:cubicBezTo>
                    <a:pt x="1574" y="660"/>
                    <a:pt x="1574" y="660"/>
                    <a:pt x="1574" y="660"/>
                  </a:cubicBezTo>
                  <a:cubicBezTo>
                    <a:pt x="1572" y="655"/>
                    <a:pt x="1572" y="655"/>
                    <a:pt x="1572" y="655"/>
                  </a:cubicBezTo>
                  <a:cubicBezTo>
                    <a:pt x="1570" y="648"/>
                    <a:pt x="1570" y="648"/>
                    <a:pt x="1570" y="648"/>
                  </a:cubicBezTo>
                  <a:cubicBezTo>
                    <a:pt x="1568" y="645"/>
                    <a:pt x="1568" y="645"/>
                    <a:pt x="1568" y="645"/>
                  </a:cubicBezTo>
                  <a:cubicBezTo>
                    <a:pt x="1567" y="643"/>
                    <a:pt x="1567" y="643"/>
                    <a:pt x="1567" y="643"/>
                  </a:cubicBezTo>
                  <a:cubicBezTo>
                    <a:pt x="1565" y="642"/>
                    <a:pt x="1565" y="642"/>
                    <a:pt x="1565" y="642"/>
                  </a:cubicBezTo>
                  <a:cubicBezTo>
                    <a:pt x="1560" y="634"/>
                    <a:pt x="1560" y="634"/>
                    <a:pt x="1560" y="634"/>
                  </a:cubicBezTo>
                  <a:cubicBezTo>
                    <a:pt x="1557" y="632"/>
                    <a:pt x="1557" y="632"/>
                    <a:pt x="1557" y="632"/>
                  </a:cubicBezTo>
                  <a:cubicBezTo>
                    <a:pt x="1546" y="627"/>
                    <a:pt x="1546" y="627"/>
                    <a:pt x="1546" y="627"/>
                  </a:cubicBezTo>
                  <a:cubicBezTo>
                    <a:pt x="1540" y="623"/>
                    <a:pt x="1540" y="623"/>
                    <a:pt x="1540" y="623"/>
                  </a:cubicBezTo>
                  <a:cubicBezTo>
                    <a:pt x="1538" y="621"/>
                    <a:pt x="1538" y="621"/>
                    <a:pt x="1538" y="621"/>
                  </a:cubicBezTo>
                  <a:cubicBezTo>
                    <a:pt x="1537" y="619"/>
                    <a:pt x="1537" y="619"/>
                    <a:pt x="1537" y="619"/>
                  </a:cubicBezTo>
                  <a:cubicBezTo>
                    <a:pt x="1537" y="618"/>
                    <a:pt x="1537" y="618"/>
                    <a:pt x="1537" y="618"/>
                  </a:cubicBezTo>
                  <a:cubicBezTo>
                    <a:pt x="1536" y="616"/>
                    <a:pt x="1536" y="616"/>
                    <a:pt x="1536" y="616"/>
                  </a:cubicBezTo>
                  <a:cubicBezTo>
                    <a:pt x="1535" y="616"/>
                    <a:pt x="1535" y="616"/>
                    <a:pt x="1535" y="616"/>
                  </a:cubicBezTo>
                  <a:cubicBezTo>
                    <a:pt x="1534" y="613"/>
                    <a:pt x="1534" y="613"/>
                    <a:pt x="1534" y="613"/>
                  </a:cubicBezTo>
                  <a:cubicBezTo>
                    <a:pt x="1533" y="611"/>
                    <a:pt x="1533" y="611"/>
                    <a:pt x="1533" y="611"/>
                  </a:cubicBezTo>
                  <a:cubicBezTo>
                    <a:pt x="1533" y="609"/>
                    <a:pt x="1533" y="609"/>
                    <a:pt x="1533" y="609"/>
                  </a:cubicBezTo>
                  <a:cubicBezTo>
                    <a:pt x="1534" y="606"/>
                    <a:pt x="1534" y="606"/>
                    <a:pt x="1534" y="606"/>
                  </a:cubicBezTo>
                  <a:cubicBezTo>
                    <a:pt x="1535" y="604"/>
                    <a:pt x="1535" y="604"/>
                    <a:pt x="1535" y="604"/>
                  </a:cubicBezTo>
                  <a:cubicBezTo>
                    <a:pt x="1537" y="603"/>
                    <a:pt x="1537" y="603"/>
                    <a:pt x="1537" y="603"/>
                  </a:cubicBezTo>
                  <a:cubicBezTo>
                    <a:pt x="1541" y="603"/>
                    <a:pt x="1541" y="603"/>
                    <a:pt x="1541" y="603"/>
                  </a:cubicBezTo>
                  <a:cubicBezTo>
                    <a:pt x="1543" y="601"/>
                    <a:pt x="1543" y="601"/>
                    <a:pt x="1543" y="601"/>
                  </a:cubicBezTo>
                  <a:cubicBezTo>
                    <a:pt x="1543" y="599"/>
                    <a:pt x="1543" y="599"/>
                    <a:pt x="1543" y="599"/>
                  </a:cubicBezTo>
                  <a:cubicBezTo>
                    <a:pt x="1546" y="588"/>
                    <a:pt x="1546" y="588"/>
                    <a:pt x="1546" y="588"/>
                  </a:cubicBezTo>
                  <a:cubicBezTo>
                    <a:pt x="1547" y="584"/>
                    <a:pt x="1547" y="584"/>
                    <a:pt x="1547" y="584"/>
                  </a:cubicBezTo>
                  <a:cubicBezTo>
                    <a:pt x="1547" y="581"/>
                    <a:pt x="1547" y="581"/>
                    <a:pt x="1547" y="581"/>
                  </a:cubicBezTo>
                  <a:cubicBezTo>
                    <a:pt x="1547" y="575"/>
                    <a:pt x="1547" y="575"/>
                    <a:pt x="1547" y="575"/>
                  </a:cubicBezTo>
                  <a:cubicBezTo>
                    <a:pt x="1548" y="572"/>
                    <a:pt x="1548" y="572"/>
                    <a:pt x="1548" y="572"/>
                  </a:cubicBezTo>
                  <a:cubicBezTo>
                    <a:pt x="1550" y="567"/>
                    <a:pt x="1550" y="567"/>
                    <a:pt x="1550" y="567"/>
                  </a:cubicBezTo>
                  <a:cubicBezTo>
                    <a:pt x="1560" y="557"/>
                    <a:pt x="1560" y="557"/>
                    <a:pt x="1560" y="557"/>
                  </a:cubicBezTo>
                  <a:cubicBezTo>
                    <a:pt x="1584" y="538"/>
                    <a:pt x="1584" y="538"/>
                    <a:pt x="1584" y="538"/>
                  </a:cubicBezTo>
                  <a:cubicBezTo>
                    <a:pt x="1595" y="522"/>
                    <a:pt x="1595" y="522"/>
                    <a:pt x="1595" y="522"/>
                  </a:cubicBezTo>
                  <a:cubicBezTo>
                    <a:pt x="1598" y="520"/>
                    <a:pt x="1598" y="520"/>
                    <a:pt x="1598" y="520"/>
                  </a:cubicBezTo>
                  <a:cubicBezTo>
                    <a:pt x="1600" y="519"/>
                    <a:pt x="1600" y="519"/>
                    <a:pt x="1600" y="519"/>
                  </a:cubicBezTo>
                  <a:cubicBezTo>
                    <a:pt x="1603" y="519"/>
                    <a:pt x="1603" y="519"/>
                    <a:pt x="1603" y="519"/>
                  </a:cubicBezTo>
                  <a:cubicBezTo>
                    <a:pt x="1605" y="520"/>
                    <a:pt x="1605" y="520"/>
                    <a:pt x="1605" y="520"/>
                  </a:cubicBezTo>
                  <a:cubicBezTo>
                    <a:pt x="1608" y="519"/>
                    <a:pt x="1608" y="519"/>
                    <a:pt x="1608" y="519"/>
                  </a:cubicBezTo>
                  <a:cubicBezTo>
                    <a:pt x="1611" y="518"/>
                    <a:pt x="1611" y="518"/>
                    <a:pt x="1611" y="518"/>
                  </a:cubicBezTo>
                  <a:cubicBezTo>
                    <a:pt x="1619" y="510"/>
                    <a:pt x="1619" y="510"/>
                    <a:pt x="1619" y="510"/>
                  </a:cubicBezTo>
                  <a:cubicBezTo>
                    <a:pt x="1622" y="508"/>
                    <a:pt x="1622" y="508"/>
                    <a:pt x="1622" y="508"/>
                  </a:cubicBezTo>
                  <a:cubicBezTo>
                    <a:pt x="1628" y="504"/>
                    <a:pt x="1628" y="504"/>
                    <a:pt x="1628" y="504"/>
                  </a:cubicBezTo>
                  <a:cubicBezTo>
                    <a:pt x="1633" y="501"/>
                    <a:pt x="1633" y="501"/>
                    <a:pt x="1633" y="501"/>
                  </a:cubicBezTo>
                  <a:cubicBezTo>
                    <a:pt x="1639" y="494"/>
                    <a:pt x="1639" y="494"/>
                    <a:pt x="1639" y="494"/>
                  </a:cubicBezTo>
                  <a:cubicBezTo>
                    <a:pt x="1646" y="489"/>
                    <a:pt x="1646" y="489"/>
                    <a:pt x="1646" y="489"/>
                  </a:cubicBezTo>
                  <a:cubicBezTo>
                    <a:pt x="1658" y="474"/>
                    <a:pt x="1658" y="474"/>
                    <a:pt x="1658" y="474"/>
                  </a:cubicBezTo>
                  <a:cubicBezTo>
                    <a:pt x="1662" y="469"/>
                    <a:pt x="1662" y="469"/>
                    <a:pt x="1662" y="469"/>
                  </a:cubicBezTo>
                  <a:cubicBezTo>
                    <a:pt x="1667" y="466"/>
                    <a:pt x="1667" y="466"/>
                    <a:pt x="1667" y="466"/>
                  </a:cubicBezTo>
                  <a:cubicBezTo>
                    <a:pt x="1677" y="463"/>
                    <a:pt x="1677" y="463"/>
                    <a:pt x="1677" y="463"/>
                  </a:cubicBezTo>
                  <a:cubicBezTo>
                    <a:pt x="1681" y="461"/>
                    <a:pt x="1681" y="461"/>
                    <a:pt x="1681" y="461"/>
                  </a:cubicBezTo>
                  <a:cubicBezTo>
                    <a:pt x="1691" y="451"/>
                    <a:pt x="1691" y="451"/>
                    <a:pt x="1691" y="451"/>
                  </a:cubicBezTo>
                  <a:cubicBezTo>
                    <a:pt x="1695" y="448"/>
                    <a:pt x="1695" y="448"/>
                    <a:pt x="1695" y="448"/>
                  </a:cubicBezTo>
                  <a:cubicBezTo>
                    <a:pt x="1700" y="447"/>
                    <a:pt x="1700" y="447"/>
                    <a:pt x="1700" y="447"/>
                  </a:cubicBezTo>
                  <a:cubicBezTo>
                    <a:pt x="1705" y="447"/>
                    <a:pt x="1705" y="447"/>
                    <a:pt x="1705" y="447"/>
                  </a:cubicBezTo>
                  <a:cubicBezTo>
                    <a:pt x="1707" y="447"/>
                    <a:pt x="1707" y="447"/>
                    <a:pt x="1707" y="447"/>
                  </a:cubicBezTo>
                  <a:cubicBezTo>
                    <a:pt x="1708" y="446"/>
                    <a:pt x="1708" y="446"/>
                    <a:pt x="1708" y="446"/>
                  </a:cubicBezTo>
                  <a:cubicBezTo>
                    <a:pt x="1709" y="443"/>
                    <a:pt x="1709" y="443"/>
                    <a:pt x="1709" y="443"/>
                  </a:cubicBezTo>
                  <a:cubicBezTo>
                    <a:pt x="1709" y="440"/>
                    <a:pt x="1709" y="440"/>
                    <a:pt x="1709" y="440"/>
                  </a:cubicBezTo>
                  <a:cubicBezTo>
                    <a:pt x="1709" y="437"/>
                    <a:pt x="1709" y="437"/>
                    <a:pt x="1709" y="437"/>
                  </a:cubicBezTo>
                  <a:cubicBezTo>
                    <a:pt x="1708" y="434"/>
                    <a:pt x="1708" y="434"/>
                    <a:pt x="1708" y="434"/>
                  </a:cubicBezTo>
                  <a:cubicBezTo>
                    <a:pt x="1705" y="431"/>
                    <a:pt x="1705" y="431"/>
                    <a:pt x="1705" y="431"/>
                  </a:cubicBezTo>
                  <a:cubicBezTo>
                    <a:pt x="1700" y="428"/>
                    <a:pt x="1700" y="428"/>
                    <a:pt x="1700" y="428"/>
                  </a:cubicBezTo>
                  <a:cubicBezTo>
                    <a:pt x="1693" y="426"/>
                    <a:pt x="1693" y="426"/>
                    <a:pt x="1693" y="426"/>
                  </a:cubicBezTo>
                  <a:cubicBezTo>
                    <a:pt x="1692" y="424"/>
                    <a:pt x="1692" y="424"/>
                    <a:pt x="1692" y="424"/>
                  </a:cubicBezTo>
                  <a:cubicBezTo>
                    <a:pt x="1692" y="422"/>
                    <a:pt x="1692" y="422"/>
                    <a:pt x="1692" y="422"/>
                  </a:cubicBezTo>
                  <a:cubicBezTo>
                    <a:pt x="1693" y="419"/>
                    <a:pt x="1693" y="419"/>
                    <a:pt x="1693" y="419"/>
                  </a:cubicBezTo>
                  <a:cubicBezTo>
                    <a:pt x="1695" y="417"/>
                    <a:pt x="1695" y="417"/>
                    <a:pt x="1695" y="417"/>
                  </a:cubicBezTo>
                  <a:cubicBezTo>
                    <a:pt x="1698" y="415"/>
                    <a:pt x="1698" y="415"/>
                    <a:pt x="1698" y="415"/>
                  </a:cubicBezTo>
                  <a:cubicBezTo>
                    <a:pt x="1700" y="414"/>
                    <a:pt x="1700" y="414"/>
                    <a:pt x="1700" y="414"/>
                  </a:cubicBezTo>
                  <a:cubicBezTo>
                    <a:pt x="1701" y="412"/>
                    <a:pt x="1701" y="412"/>
                    <a:pt x="1701" y="412"/>
                  </a:cubicBezTo>
                  <a:cubicBezTo>
                    <a:pt x="1700" y="410"/>
                    <a:pt x="1700" y="410"/>
                    <a:pt x="1700" y="410"/>
                  </a:cubicBezTo>
                  <a:cubicBezTo>
                    <a:pt x="1698" y="406"/>
                    <a:pt x="1698" y="406"/>
                    <a:pt x="1698" y="406"/>
                  </a:cubicBezTo>
                  <a:cubicBezTo>
                    <a:pt x="1686" y="395"/>
                    <a:pt x="1686" y="395"/>
                    <a:pt x="1686" y="395"/>
                  </a:cubicBezTo>
                  <a:cubicBezTo>
                    <a:pt x="1683" y="392"/>
                    <a:pt x="1683" y="392"/>
                    <a:pt x="1683" y="392"/>
                  </a:cubicBezTo>
                  <a:cubicBezTo>
                    <a:pt x="1678" y="391"/>
                    <a:pt x="1678" y="391"/>
                    <a:pt x="1678" y="391"/>
                  </a:cubicBezTo>
                  <a:cubicBezTo>
                    <a:pt x="1676" y="389"/>
                    <a:pt x="1676" y="389"/>
                    <a:pt x="1676" y="389"/>
                  </a:cubicBezTo>
                  <a:cubicBezTo>
                    <a:pt x="1672" y="387"/>
                    <a:pt x="1672" y="387"/>
                    <a:pt x="1672" y="387"/>
                  </a:cubicBezTo>
                  <a:cubicBezTo>
                    <a:pt x="1671" y="386"/>
                    <a:pt x="1671" y="386"/>
                    <a:pt x="1671" y="386"/>
                  </a:cubicBezTo>
                  <a:cubicBezTo>
                    <a:pt x="1671" y="385"/>
                    <a:pt x="1671" y="385"/>
                    <a:pt x="1671" y="385"/>
                  </a:cubicBezTo>
                  <a:cubicBezTo>
                    <a:pt x="1671" y="380"/>
                    <a:pt x="1671" y="380"/>
                    <a:pt x="1671" y="380"/>
                  </a:cubicBezTo>
                  <a:cubicBezTo>
                    <a:pt x="1674" y="371"/>
                    <a:pt x="1674" y="371"/>
                    <a:pt x="1674" y="371"/>
                  </a:cubicBezTo>
                  <a:cubicBezTo>
                    <a:pt x="1673" y="368"/>
                    <a:pt x="1673" y="368"/>
                    <a:pt x="1673" y="368"/>
                  </a:cubicBezTo>
                  <a:cubicBezTo>
                    <a:pt x="1670" y="367"/>
                    <a:pt x="1670" y="367"/>
                    <a:pt x="1670" y="367"/>
                  </a:cubicBezTo>
                  <a:cubicBezTo>
                    <a:pt x="1670" y="367"/>
                    <a:pt x="1663" y="370"/>
                    <a:pt x="1661" y="371"/>
                  </a:cubicBezTo>
                  <a:cubicBezTo>
                    <a:pt x="1660" y="371"/>
                    <a:pt x="1657" y="372"/>
                    <a:pt x="1656" y="372"/>
                  </a:cubicBezTo>
                  <a:cubicBezTo>
                    <a:pt x="1655" y="371"/>
                    <a:pt x="1654" y="369"/>
                    <a:pt x="1653" y="369"/>
                  </a:cubicBezTo>
                  <a:cubicBezTo>
                    <a:pt x="1651" y="375"/>
                    <a:pt x="1651" y="375"/>
                    <a:pt x="1651" y="375"/>
                  </a:cubicBezTo>
                  <a:cubicBezTo>
                    <a:pt x="1651" y="412"/>
                    <a:pt x="1651" y="412"/>
                    <a:pt x="1651" y="412"/>
                  </a:cubicBezTo>
                  <a:cubicBezTo>
                    <a:pt x="1627" y="447"/>
                    <a:pt x="1627" y="447"/>
                    <a:pt x="1627" y="447"/>
                  </a:cubicBezTo>
                  <a:cubicBezTo>
                    <a:pt x="1584" y="423"/>
                    <a:pt x="1584" y="423"/>
                    <a:pt x="1584" y="423"/>
                  </a:cubicBezTo>
                  <a:cubicBezTo>
                    <a:pt x="1579" y="399"/>
                    <a:pt x="1579" y="399"/>
                    <a:pt x="1579" y="399"/>
                  </a:cubicBezTo>
                  <a:cubicBezTo>
                    <a:pt x="1560" y="418"/>
                    <a:pt x="1560" y="418"/>
                    <a:pt x="1560" y="418"/>
                  </a:cubicBezTo>
                  <a:cubicBezTo>
                    <a:pt x="1542" y="407"/>
                    <a:pt x="1542" y="407"/>
                    <a:pt x="1542" y="407"/>
                  </a:cubicBezTo>
                  <a:cubicBezTo>
                    <a:pt x="1536" y="431"/>
                    <a:pt x="1536" y="431"/>
                    <a:pt x="1536" y="431"/>
                  </a:cubicBezTo>
                  <a:cubicBezTo>
                    <a:pt x="1515" y="431"/>
                    <a:pt x="1515" y="431"/>
                    <a:pt x="1515" y="431"/>
                  </a:cubicBezTo>
                  <a:cubicBezTo>
                    <a:pt x="1507" y="420"/>
                    <a:pt x="1507" y="420"/>
                    <a:pt x="1507" y="420"/>
                  </a:cubicBezTo>
                  <a:cubicBezTo>
                    <a:pt x="1507" y="420"/>
                    <a:pt x="1496" y="440"/>
                    <a:pt x="1487" y="443"/>
                  </a:cubicBezTo>
                  <a:cubicBezTo>
                    <a:pt x="1478" y="446"/>
                    <a:pt x="1443" y="419"/>
                    <a:pt x="1434" y="420"/>
                  </a:cubicBezTo>
                  <a:cubicBezTo>
                    <a:pt x="1424" y="422"/>
                    <a:pt x="1403" y="427"/>
                    <a:pt x="1399" y="431"/>
                  </a:cubicBezTo>
                  <a:cubicBezTo>
                    <a:pt x="1395" y="435"/>
                    <a:pt x="1392" y="455"/>
                    <a:pt x="1388" y="455"/>
                  </a:cubicBezTo>
                  <a:cubicBezTo>
                    <a:pt x="1384" y="455"/>
                    <a:pt x="1366" y="447"/>
                    <a:pt x="1362" y="444"/>
                  </a:cubicBezTo>
                  <a:cubicBezTo>
                    <a:pt x="1358" y="442"/>
                    <a:pt x="1355" y="427"/>
                    <a:pt x="1355" y="427"/>
                  </a:cubicBezTo>
                  <a:cubicBezTo>
                    <a:pt x="1326" y="434"/>
                    <a:pt x="1326" y="434"/>
                    <a:pt x="1326" y="434"/>
                  </a:cubicBezTo>
                  <a:cubicBezTo>
                    <a:pt x="1302" y="415"/>
                    <a:pt x="1302" y="415"/>
                    <a:pt x="1302" y="415"/>
                  </a:cubicBezTo>
                  <a:cubicBezTo>
                    <a:pt x="1286" y="360"/>
                    <a:pt x="1286" y="360"/>
                    <a:pt x="1286" y="360"/>
                  </a:cubicBezTo>
                  <a:cubicBezTo>
                    <a:pt x="1218" y="416"/>
                    <a:pt x="1218" y="416"/>
                    <a:pt x="1218" y="416"/>
                  </a:cubicBezTo>
                  <a:cubicBezTo>
                    <a:pt x="1190" y="410"/>
                    <a:pt x="1190" y="410"/>
                    <a:pt x="1190" y="410"/>
                  </a:cubicBezTo>
                  <a:cubicBezTo>
                    <a:pt x="1179" y="426"/>
                    <a:pt x="1179" y="426"/>
                    <a:pt x="1179" y="426"/>
                  </a:cubicBezTo>
                  <a:cubicBezTo>
                    <a:pt x="1044" y="351"/>
                    <a:pt x="1044" y="351"/>
                    <a:pt x="1044" y="351"/>
                  </a:cubicBezTo>
                  <a:cubicBezTo>
                    <a:pt x="1008" y="351"/>
                    <a:pt x="1008" y="351"/>
                    <a:pt x="1008" y="351"/>
                  </a:cubicBezTo>
                  <a:cubicBezTo>
                    <a:pt x="1002" y="366"/>
                    <a:pt x="1002" y="366"/>
                    <a:pt x="1002" y="366"/>
                  </a:cubicBezTo>
                  <a:cubicBezTo>
                    <a:pt x="946" y="338"/>
                    <a:pt x="946" y="338"/>
                    <a:pt x="946" y="338"/>
                  </a:cubicBezTo>
                  <a:cubicBezTo>
                    <a:pt x="906" y="338"/>
                    <a:pt x="906" y="338"/>
                    <a:pt x="906" y="338"/>
                  </a:cubicBezTo>
                  <a:cubicBezTo>
                    <a:pt x="870" y="371"/>
                    <a:pt x="870" y="371"/>
                    <a:pt x="870" y="371"/>
                  </a:cubicBezTo>
                  <a:cubicBezTo>
                    <a:pt x="874" y="358"/>
                    <a:pt x="874" y="358"/>
                    <a:pt x="874" y="358"/>
                  </a:cubicBezTo>
                  <a:cubicBezTo>
                    <a:pt x="827" y="334"/>
                    <a:pt x="827" y="334"/>
                    <a:pt x="827" y="334"/>
                  </a:cubicBezTo>
                  <a:cubicBezTo>
                    <a:pt x="827" y="274"/>
                    <a:pt x="827" y="274"/>
                    <a:pt x="827" y="274"/>
                  </a:cubicBezTo>
                  <a:cubicBezTo>
                    <a:pt x="798" y="252"/>
                    <a:pt x="798" y="252"/>
                    <a:pt x="798" y="252"/>
                  </a:cubicBezTo>
                  <a:cubicBezTo>
                    <a:pt x="703" y="298"/>
                    <a:pt x="703" y="298"/>
                    <a:pt x="703" y="298"/>
                  </a:cubicBezTo>
                  <a:cubicBezTo>
                    <a:pt x="654" y="299"/>
                    <a:pt x="654" y="299"/>
                    <a:pt x="654" y="299"/>
                  </a:cubicBezTo>
                  <a:cubicBezTo>
                    <a:pt x="643" y="284"/>
                    <a:pt x="643" y="284"/>
                    <a:pt x="643" y="284"/>
                  </a:cubicBezTo>
                  <a:cubicBezTo>
                    <a:pt x="643" y="255"/>
                    <a:pt x="643" y="255"/>
                    <a:pt x="643" y="255"/>
                  </a:cubicBezTo>
                  <a:cubicBezTo>
                    <a:pt x="586" y="256"/>
                    <a:pt x="586" y="256"/>
                    <a:pt x="586" y="256"/>
                  </a:cubicBezTo>
                  <a:cubicBezTo>
                    <a:pt x="599" y="246"/>
                    <a:pt x="599" y="246"/>
                    <a:pt x="599" y="246"/>
                  </a:cubicBezTo>
                  <a:cubicBezTo>
                    <a:pt x="528" y="206"/>
                    <a:pt x="528" y="206"/>
                    <a:pt x="528" y="206"/>
                  </a:cubicBezTo>
                  <a:cubicBezTo>
                    <a:pt x="454" y="183"/>
                    <a:pt x="454" y="183"/>
                    <a:pt x="454" y="183"/>
                  </a:cubicBezTo>
                  <a:cubicBezTo>
                    <a:pt x="470" y="118"/>
                    <a:pt x="470" y="118"/>
                    <a:pt x="470" y="118"/>
                  </a:cubicBezTo>
                  <a:cubicBezTo>
                    <a:pt x="448" y="70"/>
                    <a:pt x="448" y="70"/>
                    <a:pt x="448" y="70"/>
                  </a:cubicBezTo>
                  <a:cubicBezTo>
                    <a:pt x="331" y="54"/>
                    <a:pt x="331" y="54"/>
                    <a:pt x="331" y="54"/>
                  </a:cubicBezTo>
                  <a:cubicBezTo>
                    <a:pt x="319" y="27"/>
                    <a:pt x="319" y="27"/>
                    <a:pt x="319" y="27"/>
                  </a:cubicBezTo>
                  <a:cubicBezTo>
                    <a:pt x="303" y="28"/>
                    <a:pt x="303" y="28"/>
                    <a:pt x="303" y="28"/>
                  </a:cubicBezTo>
                  <a:cubicBezTo>
                    <a:pt x="283" y="15"/>
                    <a:pt x="283" y="15"/>
                    <a:pt x="283" y="15"/>
                  </a:cubicBezTo>
                  <a:cubicBezTo>
                    <a:pt x="279" y="0"/>
                    <a:pt x="279" y="0"/>
                    <a:pt x="279" y="0"/>
                  </a:cubicBezTo>
                  <a:cubicBezTo>
                    <a:pt x="267" y="0"/>
                    <a:pt x="267" y="0"/>
                    <a:pt x="267" y="0"/>
                  </a:cubicBezTo>
                  <a:cubicBezTo>
                    <a:pt x="242" y="34"/>
                    <a:pt x="242" y="34"/>
                    <a:pt x="242" y="34"/>
                  </a:cubicBezTo>
                  <a:cubicBezTo>
                    <a:pt x="170" y="35"/>
                    <a:pt x="170" y="35"/>
                    <a:pt x="170" y="35"/>
                  </a:cubicBezTo>
                  <a:cubicBezTo>
                    <a:pt x="187" y="51"/>
                    <a:pt x="187" y="51"/>
                    <a:pt x="187" y="51"/>
                  </a:cubicBezTo>
                  <a:cubicBezTo>
                    <a:pt x="186" y="67"/>
                    <a:pt x="186" y="67"/>
                    <a:pt x="186" y="67"/>
                  </a:cubicBezTo>
                  <a:cubicBezTo>
                    <a:pt x="184" y="66"/>
                    <a:pt x="184" y="66"/>
                    <a:pt x="184" y="66"/>
                  </a:cubicBezTo>
                  <a:cubicBezTo>
                    <a:pt x="183" y="68"/>
                    <a:pt x="183" y="68"/>
                    <a:pt x="183" y="68"/>
                  </a:cubicBezTo>
                  <a:cubicBezTo>
                    <a:pt x="182" y="70"/>
                    <a:pt x="182" y="70"/>
                    <a:pt x="182" y="70"/>
                  </a:cubicBezTo>
                  <a:cubicBezTo>
                    <a:pt x="182" y="71"/>
                    <a:pt x="182" y="71"/>
                    <a:pt x="182" y="71"/>
                  </a:cubicBezTo>
                  <a:cubicBezTo>
                    <a:pt x="182" y="72"/>
                    <a:pt x="182" y="72"/>
                    <a:pt x="182" y="72"/>
                  </a:cubicBezTo>
                  <a:cubicBezTo>
                    <a:pt x="194" y="71"/>
                    <a:pt x="194" y="71"/>
                    <a:pt x="194" y="71"/>
                  </a:cubicBezTo>
                  <a:cubicBezTo>
                    <a:pt x="196" y="71"/>
                    <a:pt x="196" y="71"/>
                    <a:pt x="196" y="71"/>
                  </a:cubicBezTo>
                  <a:cubicBezTo>
                    <a:pt x="197" y="73"/>
                    <a:pt x="197" y="73"/>
                    <a:pt x="197" y="73"/>
                  </a:cubicBezTo>
                  <a:cubicBezTo>
                    <a:pt x="197" y="77"/>
                    <a:pt x="197" y="77"/>
                    <a:pt x="197" y="77"/>
                  </a:cubicBezTo>
                  <a:cubicBezTo>
                    <a:pt x="194" y="88"/>
                    <a:pt x="194" y="88"/>
                    <a:pt x="194" y="88"/>
                  </a:cubicBezTo>
                  <a:cubicBezTo>
                    <a:pt x="195" y="90"/>
                    <a:pt x="195" y="90"/>
                    <a:pt x="195" y="90"/>
                  </a:cubicBezTo>
                  <a:cubicBezTo>
                    <a:pt x="197" y="93"/>
                    <a:pt x="197" y="93"/>
                    <a:pt x="197" y="93"/>
                  </a:cubicBezTo>
                  <a:cubicBezTo>
                    <a:pt x="202" y="97"/>
                    <a:pt x="202" y="97"/>
                    <a:pt x="202" y="97"/>
                  </a:cubicBezTo>
                  <a:cubicBezTo>
                    <a:pt x="205" y="99"/>
                    <a:pt x="205" y="99"/>
                    <a:pt x="205" y="99"/>
                  </a:cubicBezTo>
                  <a:cubicBezTo>
                    <a:pt x="208" y="102"/>
                    <a:pt x="208" y="102"/>
                    <a:pt x="208" y="102"/>
                  </a:cubicBezTo>
                  <a:cubicBezTo>
                    <a:pt x="210" y="105"/>
                    <a:pt x="210" y="105"/>
                    <a:pt x="210" y="105"/>
                  </a:cubicBezTo>
                  <a:cubicBezTo>
                    <a:pt x="215" y="112"/>
                    <a:pt x="215" y="112"/>
                    <a:pt x="215" y="112"/>
                  </a:cubicBezTo>
                  <a:cubicBezTo>
                    <a:pt x="215" y="119"/>
                    <a:pt x="215" y="119"/>
                    <a:pt x="215" y="119"/>
                  </a:cubicBezTo>
                  <a:cubicBezTo>
                    <a:pt x="213" y="125"/>
                    <a:pt x="213" y="125"/>
                    <a:pt x="213" y="125"/>
                  </a:cubicBezTo>
                  <a:cubicBezTo>
                    <a:pt x="213" y="135"/>
                    <a:pt x="213" y="135"/>
                    <a:pt x="213" y="135"/>
                  </a:cubicBezTo>
                  <a:cubicBezTo>
                    <a:pt x="214" y="139"/>
                    <a:pt x="214" y="139"/>
                    <a:pt x="214" y="139"/>
                  </a:cubicBezTo>
                  <a:cubicBezTo>
                    <a:pt x="216" y="143"/>
                    <a:pt x="216" y="143"/>
                    <a:pt x="216" y="143"/>
                  </a:cubicBezTo>
                  <a:cubicBezTo>
                    <a:pt x="225" y="149"/>
                    <a:pt x="225" y="149"/>
                    <a:pt x="225" y="149"/>
                  </a:cubicBezTo>
                  <a:cubicBezTo>
                    <a:pt x="227" y="152"/>
                    <a:pt x="227" y="152"/>
                    <a:pt x="227" y="152"/>
                  </a:cubicBezTo>
                  <a:cubicBezTo>
                    <a:pt x="232" y="163"/>
                    <a:pt x="232" y="163"/>
                    <a:pt x="232" y="163"/>
                  </a:cubicBezTo>
                  <a:cubicBezTo>
                    <a:pt x="234" y="166"/>
                    <a:pt x="234" y="166"/>
                    <a:pt x="234" y="166"/>
                  </a:cubicBezTo>
                  <a:cubicBezTo>
                    <a:pt x="240" y="171"/>
                    <a:pt x="240" y="171"/>
                    <a:pt x="240" y="171"/>
                  </a:cubicBezTo>
                  <a:cubicBezTo>
                    <a:pt x="243" y="174"/>
                    <a:pt x="243" y="174"/>
                    <a:pt x="243" y="174"/>
                  </a:cubicBezTo>
                  <a:cubicBezTo>
                    <a:pt x="244" y="180"/>
                    <a:pt x="244" y="180"/>
                    <a:pt x="244" y="180"/>
                  </a:cubicBezTo>
                  <a:cubicBezTo>
                    <a:pt x="244" y="186"/>
                    <a:pt x="244" y="186"/>
                    <a:pt x="244" y="186"/>
                  </a:cubicBezTo>
                  <a:cubicBezTo>
                    <a:pt x="244" y="197"/>
                    <a:pt x="244" y="197"/>
                    <a:pt x="244" y="197"/>
                  </a:cubicBezTo>
                  <a:cubicBezTo>
                    <a:pt x="244" y="197"/>
                    <a:pt x="244" y="197"/>
                    <a:pt x="244" y="197"/>
                  </a:cubicBezTo>
                  <a:cubicBezTo>
                    <a:pt x="255" y="221"/>
                    <a:pt x="255" y="221"/>
                    <a:pt x="255" y="221"/>
                  </a:cubicBezTo>
                  <a:cubicBezTo>
                    <a:pt x="259" y="227"/>
                    <a:pt x="259" y="227"/>
                    <a:pt x="259" y="227"/>
                  </a:cubicBezTo>
                  <a:cubicBezTo>
                    <a:pt x="264" y="230"/>
                    <a:pt x="264" y="230"/>
                    <a:pt x="264" y="230"/>
                  </a:cubicBezTo>
                  <a:cubicBezTo>
                    <a:pt x="269" y="231"/>
                    <a:pt x="269" y="231"/>
                    <a:pt x="269" y="231"/>
                  </a:cubicBezTo>
                  <a:cubicBezTo>
                    <a:pt x="273" y="234"/>
                    <a:pt x="273" y="234"/>
                    <a:pt x="273" y="234"/>
                  </a:cubicBezTo>
                  <a:cubicBezTo>
                    <a:pt x="277" y="238"/>
                    <a:pt x="277" y="238"/>
                    <a:pt x="277" y="238"/>
                  </a:cubicBezTo>
                  <a:cubicBezTo>
                    <a:pt x="286" y="245"/>
                    <a:pt x="286" y="245"/>
                    <a:pt x="286" y="245"/>
                  </a:cubicBezTo>
                  <a:cubicBezTo>
                    <a:pt x="289" y="245"/>
                    <a:pt x="289" y="245"/>
                    <a:pt x="289" y="245"/>
                  </a:cubicBezTo>
                  <a:cubicBezTo>
                    <a:pt x="292" y="244"/>
                    <a:pt x="292" y="244"/>
                    <a:pt x="292" y="244"/>
                  </a:cubicBezTo>
                  <a:cubicBezTo>
                    <a:pt x="294" y="242"/>
                    <a:pt x="294" y="242"/>
                    <a:pt x="294" y="242"/>
                  </a:cubicBezTo>
                  <a:cubicBezTo>
                    <a:pt x="297" y="240"/>
                    <a:pt x="297" y="240"/>
                    <a:pt x="297" y="240"/>
                  </a:cubicBezTo>
                  <a:cubicBezTo>
                    <a:pt x="300" y="238"/>
                    <a:pt x="300" y="238"/>
                    <a:pt x="300" y="238"/>
                  </a:cubicBezTo>
                  <a:cubicBezTo>
                    <a:pt x="303" y="238"/>
                    <a:pt x="303" y="238"/>
                    <a:pt x="303" y="238"/>
                  </a:cubicBezTo>
                  <a:cubicBezTo>
                    <a:pt x="306" y="238"/>
                    <a:pt x="306" y="238"/>
                    <a:pt x="306" y="238"/>
                  </a:cubicBezTo>
                  <a:cubicBezTo>
                    <a:pt x="309" y="238"/>
                    <a:pt x="309" y="238"/>
                    <a:pt x="309" y="238"/>
                  </a:cubicBezTo>
                  <a:cubicBezTo>
                    <a:pt x="313" y="239"/>
                    <a:pt x="313" y="239"/>
                    <a:pt x="313" y="239"/>
                  </a:cubicBezTo>
                  <a:cubicBezTo>
                    <a:pt x="315" y="242"/>
                    <a:pt x="315" y="242"/>
                    <a:pt x="315" y="242"/>
                  </a:cubicBezTo>
                  <a:cubicBezTo>
                    <a:pt x="318" y="246"/>
                    <a:pt x="318" y="246"/>
                    <a:pt x="318" y="246"/>
                  </a:cubicBezTo>
                  <a:cubicBezTo>
                    <a:pt x="320" y="254"/>
                    <a:pt x="320" y="254"/>
                    <a:pt x="320" y="254"/>
                  </a:cubicBezTo>
                  <a:cubicBezTo>
                    <a:pt x="320" y="261"/>
                    <a:pt x="320" y="261"/>
                    <a:pt x="320" y="261"/>
                  </a:cubicBezTo>
                  <a:cubicBezTo>
                    <a:pt x="320" y="266"/>
                    <a:pt x="320" y="266"/>
                    <a:pt x="320" y="266"/>
                  </a:cubicBezTo>
                  <a:cubicBezTo>
                    <a:pt x="317" y="285"/>
                    <a:pt x="317" y="285"/>
                    <a:pt x="317" y="285"/>
                  </a:cubicBezTo>
                  <a:cubicBezTo>
                    <a:pt x="318" y="289"/>
                    <a:pt x="318" y="289"/>
                    <a:pt x="318" y="289"/>
                  </a:cubicBezTo>
                  <a:cubicBezTo>
                    <a:pt x="320" y="291"/>
                    <a:pt x="320" y="291"/>
                    <a:pt x="320" y="291"/>
                  </a:cubicBezTo>
                  <a:cubicBezTo>
                    <a:pt x="323" y="292"/>
                    <a:pt x="323" y="292"/>
                    <a:pt x="323" y="292"/>
                  </a:cubicBezTo>
                  <a:cubicBezTo>
                    <a:pt x="330" y="291"/>
                    <a:pt x="330" y="291"/>
                    <a:pt x="330" y="291"/>
                  </a:cubicBezTo>
                  <a:cubicBezTo>
                    <a:pt x="333" y="292"/>
                    <a:pt x="333" y="292"/>
                    <a:pt x="333" y="292"/>
                  </a:cubicBezTo>
                  <a:cubicBezTo>
                    <a:pt x="336" y="293"/>
                    <a:pt x="336" y="293"/>
                    <a:pt x="336" y="293"/>
                  </a:cubicBezTo>
                  <a:cubicBezTo>
                    <a:pt x="340" y="296"/>
                    <a:pt x="340" y="296"/>
                    <a:pt x="340" y="296"/>
                  </a:cubicBezTo>
                  <a:cubicBezTo>
                    <a:pt x="367" y="321"/>
                    <a:pt x="367" y="321"/>
                    <a:pt x="367" y="321"/>
                  </a:cubicBezTo>
                  <a:cubicBezTo>
                    <a:pt x="369" y="324"/>
                    <a:pt x="369" y="324"/>
                    <a:pt x="369" y="324"/>
                  </a:cubicBezTo>
                  <a:cubicBezTo>
                    <a:pt x="370" y="327"/>
                    <a:pt x="370" y="327"/>
                    <a:pt x="370" y="327"/>
                  </a:cubicBezTo>
                  <a:cubicBezTo>
                    <a:pt x="370" y="331"/>
                    <a:pt x="370" y="331"/>
                    <a:pt x="370" y="331"/>
                  </a:cubicBezTo>
                  <a:cubicBezTo>
                    <a:pt x="370" y="332"/>
                    <a:pt x="370" y="332"/>
                    <a:pt x="370" y="332"/>
                  </a:cubicBezTo>
                  <a:cubicBezTo>
                    <a:pt x="367" y="335"/>
                    <a:pt x="367" y="335"/>
                    <a:pt x="367" y="335"/>
                  </a:cubicBezTo>
                  <a:cubicBezTo>
                    <a:pt x="314" y="336"/>
                    <a:pt x="314" y="336"/>
                    <a:pt x="314" y="336"/>
                  </a:cubicBezTo>
                  <a:cubicBezTo>
                    <a:pt x="301" y="334"/>
                    <a:pt x="301" y="334"/>
                    <a:pt x="301" y="334"/>
                  </a:cubicBezTo>
                  <a:cubicBezTo>
                    <a:pt x="292" y="331"/>
                    <a:pt x="292" y="331"/>
                    <a:pt x="292" y="331"/>
                  </a:cubicBezTo>
                  <a:cubicBezTo>
                    <a:pt x="288" y="331"/>
                    <a:pt x="288" y="331"/>
                    <a:pt x="288" y="331"/>
                  </a:cubicBezTo>
                  <a:cubicBezTo>
                    <a:pt x="282" y="332"/>
                    <a:pt x="282" y="332"/>
                    <a:pt x="282" y="332"/>
                  </a:cubicBezTo>
                  <a:cubicBezTo>
                    <a:pt x="272" y="332"/>
                    <a:pt x="272" y="332"/>
                    <a:pt x="272" y="332"/>
                  </a:cubicBezTo>
                  <a:cubicBezTo>
                    <a:pt x="269" y="332"/>
                    <a:pt x="269" y="332"/>
                    <a:pt x="269" y="332"/>
                  </a:cubicBezTo>
                  <a:cubicBezTo>
                    <a:pt x="266" y="334"/>
                    <a:pt x="266" y="334"/>
                    <a:pt x="266" y="334"/>
                  </a:cubicBezTo>
                  <a:cubicBezTo>
                    <a:pt x="264" y="337"/>
                    <a:pt x="264" y="337"/>
                    <a:pt x="264" y="337"/>
                  </a:cubicBezTo>
                  <a:cubicBezTo>
                    <a:pt x="262" y="342"/>
                    <a:pt x="262" y="342"/>
                    <a:pt x="262" y="342"/>
                  </a:cubicBezTo>
                  <a:cubicBezTo>
                    <a:pt x="259" y="355"/>
                    <a:pt x="259" y="355"/>
                    <a:pt x="259" y="355"/>
                  </a:cubicBezTo>
                  <a:cubicBezTo>
                    <a:pt x="258" y="358"/>
                    <a:pt x="258" y="358"/>
                    <a:pt x="258" y="358"/>
                  </a:cubicBezTo>
                  <a:cubicBezTo>
                    <a:pt x="255" y="362"/>
                    <a:pt x="255" y="362"/>
                    <a:pt x="255" y="362"/>
                  </a:cubicBezTo>
                  <a:cubicBezTo>
                    <a:pt x="253" y="365"/>
                    <a:pt x="253" y="365"/>
                    <a:pt x="253" y="365"/>
                  </a:cubicBezTo>
                  <a:cubicBezTo>
                    <a:pt x="250" y="367"/>
                    <a:pt x="250" y="367"/>
                    <a:pt x="250" y="367"/>
                  </a:cubicBezTo>
                  <a:cubicBezTo>
                    <a:pt x="247" y="368"/>
                    <a:pt x="247" y="368"/>
                    <a:pt x="247" y="368"/>
                  </a:cubicBezTo>
                  <a:cubicBezTo>
                    <a:pt x="233" y="372"/>
                    <a:pt x="233" y="372"/>
                    <a:pt x="233" y="372"/>
                  </a:cubicBezTo>
                  <a:cubicBezTo>
                    <a:pt x="231" y="372"/>
                    <a:pt x="231" y="372"/>
                    <a:pt x="231" y="372"/>
                  </a:cubicBezTo>
                  <a:cubicBezTo>
                    <a:pt x="230" y="373"/>
                    <a:pt x="230" y="373"/>
                    <a:pt x="230" y="373"/>
                  </a:cubicBezTo>
                  <a:cubicBezTo>
                    <a:pt x="229" y="375"/>
                    <a:pt x="229" y="375"/>
                    <a:pt x="229" y="375"/>
                  </a:cubicBezTo>
                  <a:cubicBezTo>
                    <a:pt x="224" y="382"/>
                    <a:pt x="224" y="382"/>
                    <a:pt x="224" y="382"/>
                  </a:cubicBezTo>
                  <a:cubicBezTo>
                    <a:pt x="224" y="383"/>
                    <a:pt x="224" y="383"/>
                    <a:pt x="224" y="383"/>
                  </a:cubicBezTo>
                  <a:cubicBezTo>
                    <a:pt x="222" y="384"/>
                    <a:pt x="222" y="384"/>
                    <a:pt x="222" y="384"/>
                  </a:cubicBezTo>
                  <a:cubicBezTo>
                    <a:pt x="221" y="383"/>
                    <a:pt x="221" y="383"/>
                    <a:pt x="221" y="383"/>
                  </a:cubicBezTo>
                  <a:cubicBezTo>
                    <a:pt x="219" y="382"/>
                    <a:pt x="219" y="382"/>
                    <a:pt x="219" y="382"/>
                  </a:cubicBezTo>
                  <a:cubicBezTo>
                    <a:pt x="219" y="379"/>
                    <a:pt x="219" y="379"/>
                    <a:pt x="219" y="379"/>
                  </a:cubicBezTo>
                  <a:cubicBezTo>
                    <a:pt x="218" y="376"/>
                    <a:pt x="218" y="376"/>
                    <a:pt x="218" y="376"/>
                  </a:cubicBezTo>
                  <a:cubicBezTo>
                    <a:pt x="218" y="374"/>
                    <a:pt x="218" y="374"/>
                    <a:pt x="218" y="374"/>
                  </a:cubicBezTo>
                  <a:cubicBezTo>
                    <a:pt x="216" y="372"/>
                    <a:pt x="216" y="372"/>
                    <a:pt x="216" y="372"/>
                  </a:cubicBezTo>
                  <a:cubicBezTo>
                    <a:pt x="216" y="371"/>
                    <a:pt x="216" y="371"/>
                    <a:pt x="216" y="371"/>
                  </a:cubicBezTo>
                  <a:cubicBezTo>
                    <a:pt x="213" y="370"/>
                    <a:pt x="213" y="370"/>
                    <a:pt x="213" y="370"/>
                  </a:cubicBezTo>
                  <a:cubicBezTo>
                    <a:pt x="211" y="371"/>
                    <a:pt x="211" y="371"/>
                    <a:pt x="211" y="371"/>
                  </a:cubicBezTo>
                  <a:cubicBezTo>
                    <a:pt x="209" y="372"/>
                    <a:pt x="209" y="372"/>
                    <a:pt x="209" y="372"/>
                  </a:cubicBezTo>
                  <a:cubicBezTo>
                    <a:pt x="208" y="375"/>
                    <a:pt x="208" y="375"/>
                    <a:pt x="208" y="375"/>
                  </a:cubicBezTo>
                  <a:cubicBezTo>
                    <a:pt x="207" y="377"/>
                    <a:pt x="207" y="377"/>
                    <a:pt x="207" y="377"/>
                  </a:cubicBezTo>
                  <a:cubicBezTo>
                    <a:pt x="207" y="389"/>
                    <a:pt x="207" y="389"/>
                    <a:pt x="207" y="389"/>
                  </a:cubicBezTo>
                  <a:cubicBezTo>
                    <a:pt x="207" y="390"/>
                    <a:pt x="207" y="390"/>
                    <a:pt x="207" y="390"/>
                  </a:cubicBezTo>
                  <a:cubicBezTo>
                    <a:pt x="207" y="396"/>
                    <a:pt x="207" y="396"/>
                    <a:pt x="207" y="396"/>
                  </a:cubicBezTo>
                  <a:cubicBezTo>
                    <a:pt x="207" y="400"/>
                    <a:pt x="207" y="400"/>
                    <a:pt x="207" y="400"/>
                  </a:cubicBezTo>
                  <a:cubicBezTo>
                    <a:pt x="209" y="403"/>
                    <a:pt x="209" y="403"/>
                    <a:pt x="209" y="403"/>
                  </a:cubicBezTo>
                  <a:cubicBezTo>
                    <a:pt x="214" y="406"/>
                    <a:pt x="214" y="406"/>
                    <a:pt x="214" y="406"/>
                  </a:cubicBezTo>
                  <a:cubicBezTo>
                    <a:pt x="219" y="408"/>
                    <a:pt x="219" y="408"/>
                    <a:pt x="219" y="408"/>
                  </a:cubicBezTo>
                  <a:cubicBezTo>
                    <a:pt x="224" y="408"/>
                    <a:pt x="224" y="408"/>
                    <a:pt x="224" y="408"/>
                  </a:cubicBezTo>
                  <a:cubicBezTo>
                    <a:pt x="228" y="407"/>
                    <a:pt x="228" y="407"/>
                    <a:pt x="228" y="407"/>
                  </a:cubicBezTo>
                  <a:cubicBezTo>
                    <a:pt x="231" y="406"/>
                    <a:pt x="231" y="406"/>
                    <a:pt x="231" y="406"/>
                  </a:cubicBezTo>
                  <a:cubicBezTo>
                    <a:pt x="234" y="405"/>
                    <a:pt x="234" y="405"/>
                    <a:pt x="234" y="405"/>
                  </a:cubicBezTo>
                  <a:cubicBezTo>
                    <a:pt x="236" y="403"/>
                    <a:pt x="236" y="403"/>
                    <a:pt x="236" y="403"/>
                  </a:cubicBezTo>
                  <a:cubicBezTo>
                    <a:pt x="237" y="402"/>
                    <a:pt x="237" y="402"/>
                    <a:pt x="237" y="402"/>
                  </a:cubicBezTo>
                  <a:cubicBezTo>
                    <a:pt x="238" y="401"/>
                    <a:pt x="238" y="401"/>
                    <a:pt x="238" y="401"/>
                  </a:cubicBezTo>
                  <a:cubicBezTo>
                    <a:pt x="240" y="400"/>
                    <a:pt x="240" y="400"/>
                    <a:pt x="240" y="400"/>
                  </a:cubicBezTo>
                  <a:cubicBezTo>
                    <a:pt x="244" y="402"/>
                    <a:pt x="244" y="402"/>
                    <a:pt x="244" y="402"/>
                  </a:cubicBezTo>
                  <a:cubicBezTo>
                    <a:pt x="249" y="406"/>
                    <a:pt x="249" y="406"/>
                    <a:pt x="249" y="406"/>
                  </a:cubicBezTo>
                  <a:cubicBezTo>
                    <a:pt x="258" y="414"/>
                    <a:pt x="258" y="414"/>
                    <a:pt x="258" y="414"/>
                  </a:cubicBezTo>
                  <a:cubicBezTo>
                    <a:pt x="264" y="418"/>
                    <a:pt x="264" y="418"/>
                    <a:pt x="264" y="418"/>
                  </a:cubicBezTo>
                  <a:cubicBezTo>
                    <a:pt x="270" y="421"/>
                    <a:pt x="270" y="421"/>
                    <a:pt x="270" y="421"/>
                  </a:cubicBezTo>
                  <a:cubicBezTo>
                    <a:pt x="296" y="427"/>
                    <a:pt x="296" y="427"/>
                    <a:pt x="296" y="427"/>
                  </a:cubicBezTo>
                  <a:cubicBezTo>
                    <a:pt x="298" y="428"/>
                    <a:pt x="298" y="428"/>
                    <a:pt x="298" y="428"/>
                  </a:cubicBezTo>
                  <a:cubicBezTo>
                    <a:pt x="299" y="430"/>
                    <a:pt x="299" y="430"/>
                    <a:pt x="299" y="430"/>
                  </a:cubicBezTo>
                  <a:cubicBezTo>
                    <a:pt x="299" y="435"/>
                    <a:pt x="299" y="435"/>
                    <a:pt x="299" y="435"/>
                  </a:cubicBezTo>
                  <a:cubicBezTo>
                    <a:pt x="297" y="440"/>
                    <a:pt x="297" y="440"/>
                    <a:pt x="297" y="440"/>
                  </a:cubicBezTo>
                  <a:cubicBezTo>
                    <a:pt x="291" y="449"/>
                    <a:pt x="291" y="449"/>
                    <a:pt x="291" y="449"/>
                  </a:cubicBezTo>
                  <a:cubicBezTo>
                    <a:pt x="291" y="452"/>
                    <a:pt x="291" y="452"/>
                    <a:pt x="291" y="452"/>
                  </a:cubicBezTo>
                  <a:cubicBezTo>
                    <a:pt x="291" y="456"/>
                    <a:pt x="291" y="456"/>
                    <a:pt x="291" y="456"/>
                  </a:cubicBezTo>
                  <a:cubicBezTo>
                    <a:pt x="294" y="462"/>
                    <a:pt x="294" y="462"/>
                    <a:pt x="294" y="462"/>
                  </a:cubicBezTo>
                  <a:cubicBezTo>
                    <a:pt x="300" y="470"/>
                    <a:pt x="300" y="470"/>
                    <a:pt x="300" y="470"/>
                  </a:cubicBezTo>
                  <a:cubicBezTo>
                    <a:pt x="299" y="471"/>
                    <a:pt x="299" y="471"/>
                    <a:pt x="299" y="471"/>
                  </a:cubicBezTo>
                  <a:cubicBezTo>
                    <a:pt x="299" y="473"/>
                    <a:pt x="299" y="473"/>
                    <a:pt x="299" y="473"/>
                  </a:cubicBezTo>
                  <a:cubicBezTo>
                    <a:pt x="292" y="477"/>
                    <a:pt x="292" y="477"/>
                    <a:pt x="292" y="477"/>
                  </a:cubicBezTo>
                  <a:cubicBezTo>
                    <a:pt x="285" y="476"/>
                    <a:pt x="285" y="476"/>
                    <a:pt x="285" y="476"/>
                  </a:cubicBezTo>
                  <a:cubicBezTo>
                    <a:pt x="282" y="474"/>
                    <a:pt x="282" y="474"/>
                    <a:pt x="282" y="474"/>
                  </a:cubicBezTo>
                  <a:cubicBezTo>
                    <a:pt x="278" y="474"/>
                    <a:pt x="278" y="474"/>
                    <a:pt x="278" y="474"/>
                  </a:cubicBezTo>
                  <a:cubicBezTo>
                    <a:pt x="276" y="474"/>
                    <a:pt x="276" y="474"/>
                    <a:pt x="276" y="474"/>
                  </a:cubicBezTo>
                  <a:cubicBezTo>
                    <a:pt x="274" y="475"/>
                    <a:pt x="274" y="475"/>
                    <a:pt x="274" y="475"/>
                  </a:cubicBezTo>
                  <a:cubicBezTo>
                    <a:pt x="272" y="477"/>
                    <a:pt x="272" y="477"/>
                    <a:pt x="272" y="477"/>
                  </a:cubicBezTo>
                  <a:cubicBezTo>
                    <a:pt x="268" y="480"/>
                    <a:pt x="268" y="480"/>
                    <a:pt x="268" y="480"/>
                  </a:cubicBezTo>
                  <a:cubicBezTo>
                    <a:pt x="266" y="481"/>
                    <a:pt x="266" y="481"/>
                    <a:pt x="266" y="481"/>
                  </a:cubicBezTo>
                  <a:cubicBezTo>
                    <a:pt x="262" y="482"/>
                    <a:pt x="262" y="482"/>
                    <a:pt x="262" y="482"/>
                  </a:cubicBezTo>
                  <a:cubicBezTo>
                    <a:pt x="243" y="484"/>
                    <a:pt x="243" y="484"/>
                    <a:pt x="243" y="484"/>
                  </a:cubicBezTo>
                  <a:cubicBezTo>
                    <a:pt x="237" y="485"/>
                    <a:pt x="237" y="485"/>
                    <a:pt x="237" y="485"/>
                  </a:cubicBezTo>
                  <a:cubicBezTo>
                    <a:pt x="235" y="487"/>
                    <a:pt x="235" y="487"/>
                    <a:pt x="235" y="487"/>
                  </a:cubicBezTo>
                  <a:cubicBezTo>
                    <a:pt x="234" y="488"/>
                    <a:pt x="234" y="488"/>
                    <a:pt x="234" y="488"/>
                  </a:cubicBezTo>
                  <a:cubicBezTo>
                    <a:pt x="232" y="489"/>
                    <a:pt x="232" y="489"/>
                    <a:pt x="232" y="489"/>
                  </a:cubicBezTo>
                  <a:cubicBezTo>
                    <a:pt x="230" y="491"/>
                    <a:pt x="230" y="491"/>
                    <a:pt x="230" y="491"/>
                  </a:cubicBezTo>
                  <a:cubicBezTo>
                    <a:pt x="230" y="495"/>
                    <a:pt x="230" y="495"/>
                    <a:pt x="230" y="495"/>
                  </a:cubicBezTo>
                  <a:cubicBezTo>
                    <a:pt x="229" y="498"/>
                    <a:pt x="229" y="498"/>
                    <a:pt x="229" y="498"/>
                  </a:cubicBezTo>
                  <a:cubicBezTo>
                    <a:pt x="230" y="502"/>
                    <a:pt x="230" y="502"/>
                    <a:pt x="230" y="502"/>
                  </a:cubicBezTo>
                  <a:cubicBezTo>
                    <a:pt x="234" y="505"/>
                    <a:pt x="234" y="505"/>
                    <a:pt x="234" y="505"/>
                  </a:cubicBezTo>
                  <a:cubicBezTo>
                    <a:pt x="242" y="512"/>
                    <a:pt x="242" y="512"/>
                    <a:pt x="242" y="512"/>
                  </a:cubicBezTo>
                  <a:cubicBezTo>
                    <a:pt x="248" y="520"/>
                    <a:pt x="248" y="520"/>
                    <a:pt x="248" y="520"/>
                  </a:cubicBezTo>
                  <a:cubicBezTo>
                    <a:pt x="257" y="543"/>
                    <a:pt x="257" y="543"/>
                    <a:pt x="257" y="543"/>
                  </a:cubicBezTo>
                  <a:cubicBezTo>
                    <a:pt x="260" y="543"/>
                    <a:pt x="260" y="543"/>
                    <a:pt x="260" y="543"/>
                  </a:cubicBezTo>
                  <a:cubicBezTo>
                    <a:pt x="265" y="546"/>
                    <a:pt x="265" y="546"/>
                    <a:pt x="265" y="546"/>
                  </a:cubicBezTo>
                  <a:cubicBezTo>
                    <a:pt x="268" y="547"/>
                    <a:pt x="268" y="547"/>
                    <a:pt x="268" y="547"/>
                  </a:cubicBezTo>
                  <a:cubicBezTo>
                    <a:pt x="272" y="549"/>
                    <a:pt x="272" y="549"/>
                    <a:pt x="272" y="549"/>
                  </a:cubicBezTo>
                  <a:cubicBezTo>
                    <a:pt x="280" y="554"/>
                    <a:pt x="280" y="554"/>
                    <a:pt x="280" y="554"/>
                  </a:cubicBezTo>
                  <a:cubicBezTo>
                    <a:pt x="283" y="555"/>
                    <a:pt x="283" y="555"/>
                    <a:pt x="283" y="555"/>
                  </a:cubicBezTo>
                  <a:cubicBezTo>
                    <a:pt x="286" y="556"/>
                    <a:pt x="286" y="556"/>
                    <a:pt x="286" y="556"/>
                  </a:cubicBezTo>
                  <a:cubicBezTo>
                    <a:pt x="290" y="561"/>
                    <a:pt x="290" y="561"/>
                    <a:pt x="290" y="561"/>
                  </a:cubicBezTo>
                  <a:cubicBezTo>
                    <a:pt x="293" y="566"/>
                    <a:pt x="293" y="566"/>
                    <a:pt x="293" y="566"/>
                  </a:cubicBezTo>
                  <a:cubicBezTo>
                    <a:pt x="295" y="573"/>
                    <a:pt x="295" y="573"/>
                    <a:pt x="295" y="573"/>
                  </a:cubicBezTo>
                  <a:cubicBezTo>
                    <a:pt x="299" y="574"/>
                    <a:pt x="299" y="574"/>
                    <a:pt x="299" y="574"/>
                  </a:cubicBezTo>
                  <a:cubicBezTo>
                    <a:pt x="303" y="574"/>
                    <a:pt x="303" y="574"/>
                    <a:pt x="303" y="574"/>
                  </a:cubicBezTo>
                  <a:cubicBezTo>
                    <a:pt x="306" y="576"/>
                    <a:pt x="306" y="576"/>
                    <a:pt x="306" y="576"/>
                  </a:cubicBezTo>
                  <a:cubicBezTo>
                    <a:pt x="308" y="580"/>
                    <a:pt x="308" y="580"/>
                    <a:pt x="308" y="580"/>
                  </a:cubicBezTo>
                  <a:cubicBezTo>
                    <a:pt x="311" y="592"/>
                    <a:pt x="311" y="592"/>
                    <a:pt x="311" y="592"/>
                  </a:cubicBezTo>
                  <a:cubicBezTo>
                    <a:pt x="312" y="596"/>
                    <a:pt x="312" y="596"/>
                    <a:pt x="312" y="596"/>
                  </a:cubicBezTo>
                  <a:cubicBezTo>
                    <a:pt x="314" y="599"/>
                    <a:pt x="314" y="599"/>
                    <a:pt x="314" y="599"/>
                  </a:cubicBezTo>
                  <a:cubicBezTo>
                    <a:pt x="319" y="604"/>
                    <a:pt x="319" y="604"/>
                    <a:pt x="319" y="604"/>
                  </a:cubicBezTo>
                  <a:cubicBezTo>
                    <a:pt x="325" y="608"/>
                    <a:pt x="325" y="608"/>
                    <a:pt x="325" y="608"/>
                  </a:cubicBezTo>
                  <a:cubicBezTo>
                    <a:pt x="331" y="610"/>
                    <a:pt x="331" y="610"/>
                    <a:pt x="331" y="610"/>
                  </a:cubicBezTo>
                  <a:cubicBezTo>
                    <a:pt x="338" y="610"/>
                    <a:pt x="338" y="610"/>
                    <a:pt x="338" y="610"/>
                  </a:cubicBezTo>
                  <a:cubicBezTo>
                    <a:pt x="350" y="606"/>
                    <a:pt x="350" y="606"/>
                    <a:pt x="350" y="606"/>
                  </a:cubicBezTo>
                  <a:cubicBezTo>
                    <a:pt x="353" y="605"/>
                    <a:pt x="353" y="605"/>
                    <a:pt x="353" y="605"/>
                  </a:cubicBezTo>
                  <a:cubicBezTo>
                    <a:pt x="364" y="605"/>
                    <a:pt x="364" y="605"/>
                    <a:pt x="364" y="605"/>
                  </a:cubicBezTo>
                  <a:cubicBezTo>
                    <a:pt x="367" y="607"/>
                    <a:pt x="367" y="607"/>
                    <a:pt x="367" y="607"/>
                  </a:cubicBezTo>
                  <a:cubicBezTo>
                    <a:pt x="372" y="611"/>
                    <a:pt x="372" y="611"/>
                    <a:pt x="372" y="611"/>
                  </a:cubicBezTo>
                  <a:cubicBezTo>
                    <a:pt x="376" y="617"/>
                    <a:pt x="376" y="617"/>
                    <a:pt x="376" y="617"/>
                  </a:cubicBezTo>
                  <a:cubicBezTo>
                    <a:pt x="377" y="622"/>
                    <a:pt x="377" y="622"/>
                    <a:pt x="377" y="622"/>
                  </a:cubicBezTo>
                  <a:cubicBezTo>
                    <a:pt x="379" y="625"/>
                    <a:pt x="379" y="625"/>
                    <a:pt x="379" y="625"/>
                  </a:cubicBezTo>
                  <a:cubicBezTo>
                    <a:pt x="393" y="632"/>
                    <a:pt x="393" y="632"/>
                    <a:pt x="393" y="632"/>
                  </a:cubicBezTo>
                  <a:cubicBezTo>
                    <a:pt x="397" y="634"/>
                    <a:pt x="397" y="634"/>
                    <a:pt x="397" y="634"/>
                  </a:cubicBezTo>
                  <a:cubicBezTo>
                    <a:pt x="408" y="633"/>
                    <a:pt x="408" y="633"/>
                    <a:pt x="408" y="633"/>
                  </a:cubicBezTo>
                  <a:cubicBezTo>
                    <a:pt x="414" y="633"/>
                    <a:pt x="414" y="633"/>
                    <a:pt x="414" y="633"/>
                  </a:cubicBezTo>
                  <a:cubicBezTo>
                    <a:pt x="418" y="635"/>
                    <a:pt x="418" y="635"/>
                    <a:pt x="418" y="635"/>
                  </a:cubicBezTo>
                  <a:cubicBezTo>
                    <a:pt x="444" y="659"/>
                    <a:pt x="444" y="659"/>
                    <a:pt x="444" y="659"/>
                  </a:cubicBezTo>
                  <a:cubicBezTo>
                    <a:pt x="446" y="662"/>
                    <a:pt x="446" y="662"/>
                    <a:pt x="446" y="662"/>
                  </a:cubicBezTo>
                  <a:cubicBezTo>
                    <a:pt x="446" y="664"/>
                    <a:pt x="446" y="664"/>
                    <a:pt x="446" y="664"/>
                  </a:cubicBezTo>
                  <a:cubicBezTo>
                    <a:pt x="446" y="669"/>
                    <a:pt x="446" y="669"/>
                    <a:pt x="446" y="669"/>
                  </a:cubicBezTo>
                  <a:cubicBezTo>
                    <a:pt x="442" y="674"/>
                    <a:pt x="442" y="674"/>
                    <a:pt x="442" y="674"/>
                  </a:cubicBezTo>
                  <a:cubicBezTo>
                    <a:pt x="442" y="679"/>
                    <a:pt x="442" y="679"/>
                    <a:pt x="442" y="679"/>
                  </a:cubicBezTo>
                  <a:cubicBezTo>
                    <a:pt x="439" y="683"/>
                    <a:pt x="439" y="683"/>
                    <a:pt x="439" y="683"/>
                  </a:cubicBezTo>
                  <a:cubicBezTo>
                    <a:pt x="437" y="684"/>
                    <a:pt x="437" y="684"/>
                    <a:pt x="437" y="684"/>
                  </a:cubicBezTo>
                  <a:cubicBezTo>
                    <a:pt x="422" y="695"/>
                    <a:pt x="422" y="695"/>
                    <a:pt x="422" y="695"/>
                  </a:cubicBezTo>
                  <a:cubicBezTo>
                    <a:pt x="420" y="696"/>
                    <a:pt x="420" y="696"/>
                    <a:pt x="420" y="696"/>
                  </a:cubicBezTo>
                  <a:cubicBezTo>
                    <a:pt x="415" y="697"/>
                    <a:pt x="415" y="697"/>
                    <a:pt x="415" y="697"/>
                  </a:cubicBezTo>
                  <a:cubicBezTo>
                    <a:pt x="407" y="698"/>
                    <a:pt x="407" y="698"/>
                    <a:pt x="407" y="698"/>
                  </a:cubicBezTo>
                  <a:cubicBezTo>
                    <a:pt x="403" y="697"/>
                    <a:pt x="403" y="697"/>
                    <a:pt x="403" y="697"/>
                  </a:cubicBezTo>
                  <a:cubicBezTo>
                    <a:pt x="401" y="696"/>
                    <a:pt x="401" y="696"/>
                    <a:pt x="401" y="696"/>
                  </a:cubicBezTo>
                  <a:cubicBezTo>
                    <a:pt x="395" y="693"/>
                    <a:pt x="395" y="693"/>
                    <a:pt x="395" y="693"/>
                  </a:cubicBezTo>
                  <a:cubicBezTo>
                    <a:pt x="386" y="690"/>
                    <a:pt x="386" y="690"/>
                    <a:pt x="386" y="690"/>
                  </a:cubicBezTo>
                  <a:cubicBezTo>
                    <a:pt x="379" y="686"/>
                    <a:pt x="379" y="686"/>
                    <a:pt x="379" y="686"/>
                  </a:cubicBezTo>
                  <a:cubicBezTo>
                    <a:pt x="368" y="675"/>
                    <a:pt x="368" y="675"/>
                    <a:pt x="368" y="675"/>
                  </a:cubicBezTo>
                  <a:cubicBezTo>
                    <a:pt x="363" y="673"/>
                    <a:pt x="363" y="673"/>
                    <a:pt x="363" y="673"/>
                  </a:cubicBezTo>
                  <a:cubicBezTo>
                    <a:pt x="358" y="674"/>
                    <a:pt x="358" y="674"/>
                    <a:pt x="358" y="674"/>
                  </a:cubicBezTo>
                  <a:cubicBezTo>
                    <a:pt x="352" y="677"/>
                    <a:pt x="352" y="677"/>
                    <a:pt x="352" y="677"/>
                  </a:cubicBezTo>
                  <a:cubicBezTo>
                    <a:pt x="348" y="679"/>
                    <a:pt x="348" y="679"/>
                    <a:pt x="348" y="679"/>
                  </a:cubicBezTo>
                  <a:cubicBezTo>
                    <a:pt x="343" y="681"/>
                    <a:pt x="343" y="681"/>
                    <a:pt x="343" y="681"/>
                  </a:cubicBezTo>
                  <a:cubicBezTo>
                    <a:pt x="342" y="690"/>
                    <a:pt x="342" y="690"/>
                    <a:pt x="342" y="690"/>
                  </a:cubicBezTo>
                  <a:cubicBezTo>
                    <a:pt x="347" y="700"/>
                    <a:pt x="347" y="700"/>
                    <a:pt x="347" y="700"/>
                  </a:cubicBezTo>
                  <a:cubicBezTo>
                    <a:pt x="348" y="703"/>
                    <a:pt x="348" y="703"/>
                    <a:pt x="348" y="703"/>
                  </a:cubicBezTo>
                  <a:cubicBezTo>
                    <a:pt x="348" y="705"/>
                    <a:pt x="348" y="705"/>
                    <a:pt x="348" y="705"/>
                  </a:cubicBezTo>
                  <a:cubicBezTo>
                    <a:pt x="348" y="707"/>
                    <a:pt x="348" y="707"/>
                    <a:pt x="348" y="707"/>
                  </a:cubicBezTo>
                  <a:cubicBezTo>
                    <a:pt x="348" y="710"/>
                    <a:pt x="348" y="710"/>
                    <a:pt x="348" y="710"/>
                  </a:cubicBezTo>
                  <a:cubicBezTo>
                    <a:pt x="348" y="711"/>
                    <a:pt x="348" y="711"/>
                    <a:pt x="348" y="711"/>
                  </a:cubicBezTo>
                  <a:cubicBezTo>
                    <a:pt x="347" y="714"/>
                    <a:pt x="347" y="714"/>
                    <a:pt x="347" y="714"/>
                  </a:cubicBezTo>
                  <a:cubicBezTo>
                    <a:pt x="345" y="715"/>
                    <a:pt x="345" y="715"/>
                    <a:pt x="345" y="715"/>
                  </a:cubicBezTo>
                  <a:cubicBezTo>
                    <a:pt x="342" y="717"/>
                    <a:pt x="342" y="717"/>
                    <a:pt x="342" y="717"/>
                  </a:cubicBezTo>
                  <a:cubicBezTo>
                    <a:pt x="335" y="719"/>
                    <a:pt x="335" y="719"/>
                    <a:pt x="335" y="719"/>
                  </a:cubicBezTo>
                  <a:cubicBezTo>
                    <a:pt x="330" y="720"/>
                    <a:pt x="330" y="720"/>
                    <a:pt x="330" y="720"/>
                  </a:cubicBezTo>
                  <a:cubicBezTo>
                    <a:pt x="324" y="720"/>
                    <a:pt x="324" y="720"/>
                    <a:pt x="324" y="720"/>
                  </a:cubicBezTo>
                  <a:cubicBezTo>
                    <a:pt x="321" y="719"/>
                    <a:pt x="321" y="719"/>
                    <a:pt x="321" y="719"/>
                  </a:cubicBezTo>
                  <a:cubicBezTo>
                    <a:pt x="319" y="718"/>
                    <a:pt x="319" y="718"/>
                    <a:pt x="319" y="718"/>
                  </a:cubicBezTo>
                  <a:cubicBezTo>
                    <a:pt x="317" y="717"/>
                    <a:pt x="317" y="717"/>
                    <a:pt x="317" y="717"/>
                  </a:cubicBezTo>
                  <a:cubicBezTo>
                    <a:pt x="314" y="715"/>
                    <a:pt x="314" y="715"/>
                    <a:pt x="314" y="715"/>
                  </a:cubicBezTo>
                  <a:cubicBezTo>
                    <a:pt x="313" y="714"/>
                    <a:pt x="313" y="714"/>
                    <a:pt x="313" y="714"/>
                  </a:cubicBezTo>
                  <a:cubicBezTo>
                    <a:pt x="311" y="713"/>
                    <a:pt x="311" y="713"/>
                    <a:pt x="311" y="713"/>
                  </a:cubicBezTo>
                  <a:cubicBezTo>
                    <a:pt x="311" y="710"/>
                    <a:pt x="311" y="710"/>
                    <a:pt x="311" y="710"/>
                  </a:cubicBezTo>
                  <a:cubicBezTo>
                    <a:pt x="309" y="709"/>
                    <a:pt x="309" y="709"/>
                    <a:pt x="309" y="709"/>
                  </a:cubicBezTo>
                  <a:cubicBezTo>
                    <a:pt x="308" y="707"/>
                    <a:pt x="308" y="707"/>
                    <a:pt x="308" y="707"/>
                  </a:cubicBezTo>
                  <a:cubicBezTo>
                    <a:pt x="308" y="704"/>
                    <a:pt x="308" y="704"/>
                    <a:pt x="308" y="704"/>
                  </a:cubicBezTo>
                  <a:cubicBezTo>
                    <a:pt x="308" y="702"/>
                    <a:pt x="308" y="702"/>
                    <a:pt x="308" y="702"/>
                  </a:cubicBezTo>
                  <a:cubicBezTo>
                    <a:pt x="308" y="700"/>
                    <a:pt x="308" y="700"/>
                    <a:pt x="308" y="700"/>
                  </a:cubicBezTo>
                  <a:cubicBezTo>
                    <a:pt x="308" y="697"/>
                    <a:pt x="308" y="697"/>
                    <a:pt x="308" y="697"/>
                  </a:cubicBezTo>
                  <a:cubicBezTo>
                    <a:pt x="309" y="694"/>
                    <a:pt x="309" y="694"/>
                    <a:pt x="309" y="694"/>
                  </a:cubicBezTo>
                  <a:cubicBezTo>
                    <a:pt x="309" y="689"/>
                    <a:pt x="309" y="689"/>
                    <a:pt x="309" y="689"/>
                  </a:cubicBezTo>
                  <a:cubicBezTo>
                    <a:pt x="308" y="686"/>
                    <a:pt x="308" y="686"/>
                    <a:pt x="308" y="686"/>
                  </a:cubicBezTo>
                  <a:cubicBezTo>
                    <a:pt x="297" y="679"/>
                    <a:pt x="297" y="679"/>
                    <a:pt x="297" y="679"/>
                  </a:cubicBezTo>
                  <a:cubicBezTo>
                    <a:pt x="284" y="683"/>
                    <a:pt x="284" y="683"/>
                    <a:pt x="284" y="683"/>
                  </a:cubicBezTo>
                  <a:cubicBezTo>
                    <a:pt x="255" y="707"/>
                    <a:pt x="255" y="707"/>
                    <a:pt x="255" y="707"/>
                  </a:cubicBezTo>
                  <a:cubicBezTo>
                    <a:pt x="236" y="733"/>
                    <a:pt x="236" y="733"/>
                    <a:pt x="236" y="733"/>
                  </a:cubicBezTo>
                  <a:cubicBezTo>
                    <a:pt x="228" y="740"/>
                    <a:pt x="228" y="740"/>
                    <a:pt x="228" y="740"/>
                  </a:cubicBezTo>
                  <a:cubicBezTo>
                    <a:pt x="206" y="755"/>
                    <a:pt x="206" y="755"/>
                    <a:pt x="206" y="755"/>
                  </a:cubicBezTo>
                  <a:cubicBezTo>
                    <a:pt x="203" y="760"/>
                    <a:pt x="203" y="760"/>
                    <a:pt x="203" y="760"/>
                  </a:cubicBezTo>
                  <a:cubicBezTo>
                    <a:pt x="202" y="763"/>
                    <a:pt x="202" y="763"/>
                    <a:pt x="202" y="763"/>
                  </a:cubicBezTo>
                  <a:cubicBezTo>
                    <a:pt x="196" y="768"/>
                    <a:pt x="196" y="768"/>
                    <a:pt x="196" y="768"/>
                  </a:cubicBezTo>
                  <a:cubicBezTo>
                    <a:pt x="185" y="774"/>
                    <a:pt x="185" y="774"/>
                    <a:pt x="185" y="774"/>
                  </a:cubicBezTo>
                  <a:cubicBezTo>
                    <a:pt x="171" y="778"/>
                    <a:pt x="171" y="778"/>
                    <a:pt x="171" y="778"/>
                  </a:cubicBezTo>
                  <a:cubicBezTo>
                    <a:pt x="169" y="779"/>
                    <a:pt x="169" y="779"/>
                    <a:pt x="169" y="779"/>
                  </a:cubicBezTo>
                  <a:cubicBezTo>
                    <a:pt x="168" y="783"/>
                    <a:pt x="168" y="783"/>
                    <a:pt x="168" y="783"/>
                  </a:cubicBezTo>
                  <a:cubicBezTo>
                    <a:pt x="166" y="788"/>
                    <a:pt x="166" y="788"/>
                    <a:pt x="166" y="788"/>
                  </a:cubicBezTo>
                  <a:cubicBezTo>
                    <a:pt x="157" y="796"/>
                    <a:pt x="157" y="796"/>
                    <a:pt x="157" y="796"/>
                  </a:cubicBezTo>
                  <a:cubicBezTo>
                    <a:pt x="121" y="817"/>
                    <a:pt x="121" y="817"/>
                    <a:pt x="121" y="817"/>
                  </a:cubicBezTo>
                  <a:cubicBezTo>
                    <a:pt x="73" y="845"/>
                    <a:pt x="73" y="845"/>
                    <a:pt x="73" y="845"/>
                  </a:cubicBezTo>
                  <a:cubicBezTo>
                    <a:pt x="67" y="849"/>
                    <a:pt x="67" y="849"/>
                    <a:pt x="67" y="849"/>
                  </a:cubicBezTo>
                  <a:cubicBezTo>
                    <a:pt x="56" y="857"/>
                    <a:pt x="56" y="857"/>
                    <a:pt x="56" y="857"/>
                  </a:cubicBezTo>
                  <a:cubicBezTo>
                    <a:pt x="51" y="860"/>
                    <a:pt x="51" y="860"/>
                    <a:pt x="51" y="860"/>
                  </a:cubicBezTo>
                  <a:cubicBezTo>
                    <a:pt x="33" y="869"/>
                    <a:pt x="33" y="869"/>
                    <a:pt x="33" y="869"/>
                  </a:cubicBezTo>
                  <a:cubicBezTo>
                    <a:pt x="22" y="876"/>
                    <a:pt x="22" y="876"/>
                    <a:pt x="22" y="876"/>
                  </a:cubicBezTo>
                  <a:cubicBezTo>
                    <a:pt x="17" y="879"/>
                    <a:pt x="17" y="879"/>
                    <a:pt x="17" y="879"/>
                  </a:cubicBezTo>
                  <a:cubicBezTo>
                    <a:pt x="12" y="884"/>
                    <a:pt x="12" y="884"/>
                    <a:pt x="12" y="884"/>
                  </a:cubicBezTo>
                  <a:cubicBezTo>
                    <a:pt x="8" y="890"/>
                    <a:pt x="8" y="890"/>
                    <a:pt x="8" y="890"/>
                  </a:cubicBezTo>
                  <a:cubicBezTo>
                    <a:pt x="7" y="893"/>
                    <a:pt x="7" y="893"/>
                    <a:pt x="7" y="893"/>
                  </a:cubicBezTo>
                  <a:cubicBezTo>
                    <a:pt x="6" y="896"/>
                    <a:pt x="6" y="896"/>
                    <a:pt x="6" y="896"/>
                  </a:cubicBezTo>
                  <a:cubicBezTo>
                    <a:pt x="5" y="900"/>
                    <a:pt x="5" y="900"/>
                    <a:pt x="5" y="900"/>
                  </a:cubicBezTo>
                  <a:cubicBezTo>
                    <a:pt x="3" y="911"/>
                    <a:pt x="3" y="911"/>
                    <a:pt x="3" y="911"/>
                  </a:cubicBezTo>
                  <a:cubicBezTo>
                    <a:pt x="2" y="932"/>
                    <a:pt x="2" y="932"/>
                    <a:pt x="2" y="932"/>
                  </a:cubicBezTo>
                  <a:cubicBezTo>
                    <a:pt x="0" y="936"/>
                    <a:pt x="0" y="936"/>
                    <a:pt x="0" y="936"/>
                  </a:cubicBezTo>
                  <a:cubicBezTo>
                    <a:pt x="1" y="940"/>
                    <a:pt x="1" y="940"/>
                    <a:pt x="1" y="940"/>
                  </a:cubicBezTo>
                  <a:lnTo>
                    <a:pt x="2" y="944"/>
                  </a:lnTo>
                  <a:close/>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12850"/>
                </a:solidFill>
                <a:effectLst/>
                <a:uLnTx/>
                <a:uFillTx/>
                <a:latin typeface="Pilat Light"/>
                <a:ea typeface="+mn-ea"/>
                <a:cs typeface="+mn-cs"/>
              </a:endParaRPr>
            </a:p>
          </p:txBody>
        </p:sp>
        <p:sp>
          <p:nvSpPr>
            <p:cNvPr id="3263" name="Freeform 36">
              <a:extLst>
                <a:ext uri="{FF2B5EF4-FFF2-40B4-BE49-F238E27FC236}">
                  <a16:creationId xmlns:a16="http://schemas.microsoft.com/office/drawing/2014/main" xmlns="" id="{CD44E10D-61FE-417B-A6CF-808EB6430363}"/>
                </a:ext>
              </a:extLst>
            </p:cNvPr>
            <p:cNvSpPr>
              <a:spLocks/>
            </p:cNvSpPr>
            <p:nvPr/>
          </p:nvSpPr>
          <p:spPr bwMode="gray">
            <a:xfrm>
              <a:off x="-782638" y="79375"/>
              <a:ext cx="5008563" cy="4035425"/>
            </a:xfrm>
            <a:custGeom>
              <a:avLst/>
              <a:gdLst>
                <a:gd name="T0" fmla="*/ 2435 w 3155"/>
                <a:gd name="T1" fmla="*/ 2304 h 2542"/>
                <a:gd name="T2" fmla="*/ 2373 w 3155"/>
                <a:gd name="T3" fmla="*/ 2174 h 2542"/>
                <a:gd name="T4" fmla="*/ 2207 w 3155"/>
                <a:gd name="T5" fmla="*/ 1994 h 2542"/>
                <a:gd name="T6" fmla="*/ 2175 w 3155"/>
                <a:gd name="T7" fmla="*/ 1828 h 2542"/>
                <a:gd name="T8" fmla="*/ 2013 w 3155"/>
                <a:gd name="T9" fmla="*/ 1790 h 2542"/>
                <a:gd name="T10" fmla="*/ 1747 w 3155"/>
                <a:gd name="T11" fmla="*/ 1612 h 2542"/>
                <a:gd name="T12" fmla="*/ 1743 w 3155"/>
                <a:gd name="T13" fmla="*/ 1456 h 2542"/>
                <a:gd name="T14" fmla="*/ 1891 w 3155"/>
                <a:gd name="T15" fmla="*/ 1354 h 2542"/>
                <a:gd name="T16" fmla="*/ 2051 w 3155"/>
                <a:gd name="T17" fmla="*/ 1468 h 2542"/>
                <a:gd name="T18" fmla="*/ 2263 w 3155"/>
                <a:gd name="T19" fmla="*/ 1302 h 2542"/>
                <a:gd name="T20" fmla="*/ 2457 w 3155"/>
                <a:gd name="T21" fmla="*/ 1134 h 2542"/>
                <a:gd name="T22" fmla="*/ 2647 w 3155"/>
                <a:gd name="T23" fmla="*/ 1172 h 2542"/>
                <a:gd name="T24" fmla="*/ 2723 w 3155"/>
                <a:gd name="T25" fmla="*/ 1130 h 2542"/>
                <a:gd name="T26" fmla="*/ 2759 w 3155"/>
                <a:gd name="T27" fmla="*/ 1020 h 2542"/>
                <a:gd name="T28" fmla="*/ 2881 w 3155"/>
                <a:gd name="T29" fmla="*/ 970 h 2542"/>
                <a:gd name="T30" fmla="*/ 2995 w 3155"/>
                <a:gd name="T31" fmla="*/ 900 h 2542"/>
                <a:gd name="T32" fmla="*/ 3073 w 3155"/>
                <a:gd name="T33" fmla="*/ 714 h 2542"/>
                <a:gd name="T34" fmla="*/ 3053 w 3155"/>
                <a:gd name="T35" fmla="*/ 606 h 2542"/>
                <a:gd name="T36" fmla="*/ 3135 w 3155"/>
                <a:gd name="T37" fmla="*/ 574 h 2542"/>
                <a:gd name="T38" fmla="*/ 3099 w 3155"/>
                <a:gd name="T39" fmla="*/ 478 h 2542"/>
                <a:gd name="T40" fmla="*/ 3119 w 3155"/>
                <a:gd name="T41" fmla="*/ 282 h 2542"/>
                <a:gd name="T42" fmla="*/ 3073 w 3155"/>
                <a:gd name="T43" fmla="*/ 80 h 2542"/>
                <a:gd name="T44" fmla="*/ 2857 w 3155"/>
                <a:gd name="T45" fmla="*/ 32 h 2542"/>
                <a:gd name="T46" fmla="*/ 2735 w 3155"/>
                <a:gd name="T47" fmla="*/ 114 h 2542"/>
                <a:gd name="T48" fmla="*/ 2597 w 3155"/>
                <a:gd name="T49" fmla="*/ 400 h 2542"/>
                <a:gd name="T50" fmla="*/ 2481 w 3155"/>
                <a:gd name="T51" fmla="*/ 552 h 2542"/>
                <a:gd name="T52" fmla="*/ 2269 w 3155"/>
                <a:gd name="T53" fmla="*/ 584 h 2542"/>
                <a:gd name="T54" fmla="*/ 2041 w 3155"/>
                <a:gd name="T55" fmla="*/ 682 h 2542"/>
                <a:gd name="T56" fmla="*/ 1923 w 3155"/>
                <a:gd name="T57" fmla="*/ 504 h 2542"/>
                <a:gd name="T58" fmla="*/ 1671 w 3155"/>
                <a:gd name="T59" fmla="*/ 434 h 2542"/>
                <a:gd name="T60" fmla="*/ 1603 w 3155"/>
                <a:gd name="T61" fmla="*/ 600 h 2542"/>
                <a:gd name="T62" fmla="*/ 1363 w 3155"/>
                <a:gd name="T63" fmla="*/ 650 h 2542"/>
                <a:gd name="T64" fmla="*/ 1219 w 3155"/>
                <a:gd name="T65" fmla="*/ 728 h 2542"/>
                <a:gd name="T66" fmla="*/ 1013 w 3155"/>
                <a:gd name="T67" fmla="*/ 654 h 2542"/>
                <a:gd name="T68" fmla="*/ 848 w 3155"/>
                <a:gd name="T69" fmla="*/ 762 h 2542"/>
                <a:gd name="T70" fmla="*/ 684 w 3155"/>
                <a:gd name="T71" fmla="*/ 696 h 2542"/>
                <a:gd name="T72" fmla="*/ 606 w 3155"/>
                <a:gd name="T73" fmla="*/ 638 h 2542"/>
                <a:gd name="T74" fmla="*/ 564 w 3155"/>
                <a:gd name="T75" fmla="*/ 676 h 2542"/>
                <a:gd name="T76" fmla="*/ 424 w 3155"/>
                <a:gd name="T77" fmla="*/ 618 h 2542"/>
                <a:gd name="T78" fmla="*/ 62 w 3155"/>
                <a:gd name="T79" fmla="*/ 654 h 2542"/>
                <a:gd name="T80" fmla="*/ 68 w 3155"/>
                <a:gd name="T81" fmla="*/ 804 h 2542"/>
                <a:gd name="T82" fmla="*/ 130 w 3155"/>
                <a:gd name="T83" fmla="*/ 1002 h 2542"/>
                <a:gd name="T84" fmla="*/ 280 w 3155"/>
                <a:gd name="T85" fmla="*/ 1288 h 2542"/>
                <a:gd name="T86" fmla="*/ 424 w 3155"/>
                <a:gd name="T87" fmla="*/ 1370 h 2542"/>
                <a:gd name="T88" fmla="*/ 480 w 3155"/>
                <a:gd name="T89" fmla="*/ 1350 h 2542"/>
                <a:gd name="T90" fmla="*/ 442 w 3155"/>
                <a:gd name="T91" fmla="*/ 1516 h 2542"/>
                <a:gd name="T92" fmla="*/ 548 w 3155"/>
                <a:gd name="T93" fmla="*/ 1730 h 2542"/>
                <a:gd name="T94" fmla="*/ 624 w 3155"/>
                <a:gd name="T95" fmla="*/ 1782 h 2542"/>
                <a:gd name="T96" fmla="*/ 732 w 3155"/>
                <a:gd name="T97" fmla="*/ 1856 h 2542"/>
                <a:gd name="T98" fmla="*/ 566 w 3155"/>
                <a:gd name="T99" fmla="*/ 2036 h 2542"/>
                <a:gd name="T100" fmla="*/ 458 w 3155"/>
                <a:gd name="T101" fmla="*/ 2126 h 2542"/>
                <a:gd name="T102" fmla="*/ 758 w 3155"/>
                <a:gd name="T103" fmla="*/ 2274 h 2542"/>
                <a:gd name="T104" fmla="*/ 1027 w 3155"/>
                <a:gd name="T105" fmla="*/ 2190 h 2542"/>
                <a:gd name="T106" fmla="*/ 1223 w 3155"/>
                <a:gd name="T107" fmla="*/ 2338 h 2542"/>
                <a:gd name="T108" fmla="*/ 1357 w 3155"/>
                <a:gd name="T109" fmla="*/ 2482 h 2542"/>
                <a:gd name="T110" fmla="*/ 1679 w 3155"/>
                <a:gd name="T111" fmla="*/ 2462 h 2542"/>
                <a:gd name="T112" fmla="*/ 1785 w 3155"/>
                <a:gd name="T113" fmla="*/ 2526 h 2542"/>
                <a:gd name="T114" fmla="*/ 1845 w 3155"/>
                <a:gd name="T115" fmla="*/ 2290 h 2542"/>
                <a:gd name="T116" fmla="*/ 1861 w 3155"/>
                <a:gd name="T117" fmla="*/ 2138 h 2542"/>
                <a:gd name="T118" fmla="*/ 2175 w 3155"/>
                <a:gd name="T119" fmla="*/ 2282 h 2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55" h="2542">
                  <a:moveTo>
                    <a:pt x="2339" y="2380"/>
                  </a:moveTo>
                  <a:lnTo>
                    <a:pt x="2351" y="2374"/>
                  </a:lnTo>
                  <a:lnTo>
                    <a:pt x="2361" y="2366"/>
                  </a:lnTo>
                  <a:lnTo>
                    <a:pt x="2365" y="2362"/>
                  </a:lnTo>
                  <a:lnTo>
                    <a:pt x="2367" y="2362"/>
                  </a:lnTo>
                  <a:lnTo>
                    <a:pt x="2379" y="2368"/>
                  </a:lnTo>
                  <a:lnTo>
                    <a:pt x="2387" y="2368"/>
                  </a:lnTo>
                  <a:lnTo>
                    <a:pt x="2391" y="2362"/>
                  </a:lnTo>
                  <a:lnTo>
                    <a:pt x="2393" y="2356"/>
                  </a:lnTo>
                  <a:lnTo>
                    <a:pt x="2391" y="2340"/>
                  </a:lnTo>
                  <a:lnTo>
                    <a:pt x="2393" y="2334"/>
                  </a:lnTo>
                  <a:lnTo>
                    <a:pt x="2399" y="2332"/>
                  </a:lnTo>
                  <a:lnTo>
                    <a:pt x="2409" y="2334"/>
                  </a:lnTo>
                  <a:lnTo>
                    <a:pt x="2437" y="2332"/>
                  </a:lnTo>
                  <a:lnTo>
                    <a:pt x="2447" y="2326"/>
                  </a:lnTo>
                  <a:lnTo>
                    <a:pt x="2449" y="2322"/>
                  </a:lnTo>
                  <a:lnTo>
                    <a:pt x="2447" y="2316"/>
                  </a:lnTo>
                  <a:lnTo>
                    <a:pt x="2435" y="2304"/>
                  </a:lnTo>
                  <a:lnTo>
                    <a:pt x="2425" y="2296"/>
                  </a:lnTo>
                  <a:lnTo>
                    <a:pt x="2415" y="2286"/>
                  </a:lnTo>
                  <a:lnTo>
                    <a:pt x="2411" y="2274"/>
                  </a:lnTo>
                  <a:lnTo>
                    <a:pt x="2409" y="2250"/>
                  </a:lnTo>
                  <a:lnTo>
                    <a:pt x="2407" y="2238"/>
                  </a:lnTo>
                  <a:lnTo>
                    <a:pt x="2395" y="2226"/>
                  </a:lnTo>
                  <a:lnTo>
                    <a:pt x="2387" y="2218"/>
                  </a:lnTo>
                  <a:lnTo>
                    <a:pt x="2365" y="2208"/>
                  </a:lnTo>
                  <a:lnTo>
                    <a:pt x="2361" y="2202"/>
                  </a:lnTo>
                  <a:lnTo>
                    <a:pt x="2357" y="2196"/>
                  </a:lnTo>
                  <a:lnTo>
                    <a:pt x="2355" y="2188"/>
                  </a:lnTo>
                  <a:lnTo>
                    <a:pt x="2353" y="2180"/>
                  </a:lnTo>
                  <a:lnTo>
                    <a:pt x="2353" y="2176"/>
                  </a:lnTo>
                  <a:lnTo>
                    <a:pt x="2353" y="2174"/>
                  </a:lnTo>
                  <a:lnTo>
                    <a:pt x="2355" y="2174"/>
                  </a:lnTo>
                  <a:lnTo>
                    <a:pt x="2355" y="2170"/>
                  </a:lnTo>
                  <a:lnTo>
                    <a:pt x="2361" y="2170"/>
                  </a:lnTo>
                  <a:lnTo>
                    <a:pt x="2373" y="2174"/>
                  </a:lnTo>
                  <a:lnTo>
                    <a:pt x="2379" y="2174"/>
                  </a:lnTo>
                  <a:lnTo>
                    <a:pt x="2383" y="2170"/>
                  </a:lnTo>
                  <a:lnTo>
                    <a:pt x="2385" y="2166"/>
                  </a:lnTo>
                  <a:lnTo>
                    <a:pt x="2385" y="2162"/>
                  </a:lnTo>
                  <a:lnTo>
                    <a:pt x="2383" y="2156"/>
                  </a:lnTo>
                  <a:lnTo>
                    <a:pt x="2379" y="2142"/>
                  </a:lnTo>
                  <a:lnTo>
                    <a:pt x="2371" y="2132"/>
                  </a:lnTo>
                  <a:lnTo>
                    <a:pt x="2363" y="2122"/>
                  </a:lnTo>
                  <a:lnTo>
                    <a:pt x="2345" y="2110"/>
                  </a:lnTo>
                  <a:lnTo>
                    <a:pt x="2335" y="2108"/>
                  </a:lnTo>
                  <a:lnTo>
                    <a:pt x="2303" y="2108"/>
                  </a:lnTo>
                  <a:lnTo>
                    <a:pt x="2293" y="2104"/>
                  </a:lnTo>
                  <a:lnTo>
                    <a:pt x="2283" y="2098"/>
                  </a:lnTo>
                  <a:lnTo>
                    <a:pt x="2277" y="2086"/>
                  </a:lnTo>
                  <a:lnTo>
                    <a:pt x="2273" y="2076"/>
                  </a:lnTo>
                  <a:lnTo>
                    <a:pt x="2267" y="2040"/>
                  </a:lnTo>
                  <a:lnTo>
                    <a:pt x="2225" y="2004"/>
                  </a:lnTo>
                  <a:lnTo>
                    <a:pt x="2207" y="1994"/>
                  </a:lnTo>
                  <a:lnTo>
                    <a:pt x="2201" y="1994"/>
                  </a:lnTo>
                  <a:lnTo>
                    <a:pt x="2195" y="1996"/>
                  </a:lnTo>
                  <a:lnTo>
                    <a:pt x="2187" y="1994"/>
                  </a:lnTo>
                  <a:lnTo>
                    <a:pt x="2175" y="1992"/>
                  </a:lnTo>
                  <a:lnTo>
                    <a:pt x="2137" y="1964"/>
                  </a:lnTo>
                  <a:lnTo>
                    <a:pt x="2135" y="1952"/>
                  </a:lnTo>
                  <a:lnTo>
                    <a:pt x="2137" y="1944"/>
                  </a:lnTo>
                  <a:lnTo>
                    <a:pt x="2139" y="1924"/>
                  </a:lnTo>
                  <a:lnTo>
                    <a:pt x="2139" y="1906"/>
                  </a:lnTo>
                  <a:lnTo>
                    <a:pt x="2141" y="1898"/>
                  </a:lnTo>
                  <a:lnTo>
                    <a:pt x="2147" y="1882"/>
                  </a:lnTo>
                  <a:lnTo>
                    <a:pt x="2149" y="1874"/>
                  </a:lnTo>
                  <a:lnTo>
                    <a:pt x="2147" y="1868"/>
                  </a:lnTo>
                  <a:lnTo>
                    <a:pt x="2147" y="1858"/>
                  </a:lnTo>
                  <a:lnTo>
                    <a:pt x="2147" y="1852"/>
                  </a:lnTo>
                  <a:lnTo>
                    <a:pt x="2149" y="1846"/>
                  </a:lnTo>
                  <a:lnTo>
                    <a:pt x="2167" y="1832"/>
                  </a:lnTo>
                  <a:lnTo>
                    <a:pt x="2175" y="1828"/>
                  </a:lnTo>
                  <a:lnTo>
                    <a:pt x="2185" y="1824"/>
                  </a:lnTo>
                  <a:lnTo>
                    <a:pt x="2195" y="1824"/>
                  </a:lnTo>
                  <a:lnTo>
                    <a:pt x="2203" y="1822"/>
                  </a:lnTo>
                  <a:lnTo>
                    <a:pt x="2207" y="1820"/>
                  </a:lnTo>
                  <a:lnTo>
                    <a:pt x="2211" y="1816"/>
                  </a:lnTo>
                  <a:lnTo>
                    <a:pt x="2213" y="1812"/>
                  </a:lnTo>
                  <a:lnTo>
                    <a:pt x="2209" y="1810"/>
                  </a:lnTo>
                  <a:lnTo>
                    <a:pt x="2203" y="1808"/>
                  </a:lnTo>
                  <a:lnTo>
                    <a:pt x="2191" y="1808"/>
                  </a:lnTo>
                  <a:lnTo>
                    <a:pt x="2185" y="1804"/>
                  </a:lnTo>
                  <a:lnTo>
                    <a:pt x="2183" y="1804"/>
                  </a:lnTo>
                  <a:lnTo>
                    <a:pt x="2181" y="1804"/>
                  </a:lnTo>
                  <a:lnTo>
                    <a:pt x="2181" y="1804"/>
                  </a:lnTo>
                  <a:lnTo>
                    <a:pt x="2179" y="1802"/>
                  </a:lnTo>
                  <a:lnTo>
                    <a:pt x="2173" y="1802"/>
                  </a:lnTo>
                  <a:lnTo>
                    <a:pt x="2079" y="1798"/>
                  </a:lnTo>
                  <a:lnTo>
                    <a:pt x="2043" y="1790"/>
                  </a:lnTo>
                  <a:lnTo>
                    <a:pt x="2013" y="1790"/>
                  </a:lnTo>
                  <a:lnTo>
                    <a:pt x="2007" y="1794"/>
                  </a:lnTo>
                  <a:lnTo>
                    <a:pt x="1997" y="1800"/>
                  </a:lnTo>
                  <a:lnTo>
                    <a:pt x="1987" y="1800"/>
                  </a:lnTo>
                  <a:lnTo>
                    <a:pt x="1977" y="1796"/>
                  </a:lnTo>
                  <a:lnTo>
                    <a:pt x="1963" y="1784"/>
                  </a:lnTo>
                  <a:lnTo>
                    <a:pt x="1879" y="1692"/>
                  </a:lnTo>
                  <a:lnTo>
                    <a:pt x="1865" y="1682"/>
                  </a:lnTo>
                  <a:lnTo>
                    <a:pt x="1853" y="1676"/>
                  </a:lnTo>
                  <a:lnTo>
                    <a:pt x="1837" y="1672"/>
                  </a:lnTo>
                  <a:lnTo>
                    <a:pt x="1825" y="1670"/>
                  </a:lnTo>
                  <a:lnTo>
                    <a:pt x="1795" y="1682"/>
                  </a:lnTo>
                  <a:lnTo>
                    <a:pt x="1789" y="1684"/>
                  </a:lnTo>
                  <a:lnTo>
                    <a:pt x="1787" y="1682"/>
                  </a:lnTo>
                  <a:lnTo>
                    <a:pt x="1783" y="1674"/>
                  </a:lnTo>
                  <a:lnTo>
                    <a:pt x="1781" y="1666"/>
                  </a:lnTo>
                  <a:lnTo>
                    <a:pt x="1777" y="1648"/>
                  </a:lnTo>
                  <a:lnTo>
                    <a:pt x="1755" y="1626"/>
                  </a:lnTo>
                  <a:lnTo>
                    <a:pt x="1747" y="1612"/>
                  </a:lnTo>
                  <a:lnTo>
                    <a:pt x="1751" y="1594"/>
                  </a:lnTo>
                  <a:lnTo>
                    <a:pt x="1757" y="1578"/>
                  </a:lnTo>
                  <a:lnTo>
                    <a:pt x="1767" y="1560"/>
                  </a:lnTo>
                  <a:lnTo>
                    <a:pt x="1779" y="1548"/>
                  </a:lnTo>
                  <a:lnTo>
                    <a:pt x="1783" y="1542"/>
                  </a:lnTo>
                  <a:lnTo>
                    <a:pt x="1785" y="1532"/>
                  </a:lnTo>
                  <a:lnTo>
                    <a:pt x="1785" y="1514"/>
                  </a:lnTo>
                  <a:lnTo>
                    <a:pt x="1789" y="1506"/>
                  </a:lnTo>
                  <a:lnTo>
                    <a:pt x="1793" y="1500"/>
                  </a:lnTo>
                  <a:lnTo>
                    <a:pt x="1793" y="1496"/>
                  </a:lnTo>
                  <a:lnTo>
                    <a:pt x="1785" y="1488"/>
                  </a:lnTo>
                  <a:lnTo>
                    <a:pt x="1781" y="1488"/>
                  </a:lnTo>
                  <a:lnTo>
                    <a:pt x="1761" y="1488"/>
                  </a:lnTo>
                  <a:lnTo>
                    <a:pt x="1757" y="1486"/>
                  </a:lnTo>
                  <a:lnTo>
                    <a:pt x="1753" y="1478"/>
                  </a:lnTo>
                  <a:lnTo>
                    <a:pt x="1749" y="1472"/>
                  </a:lnTo>
                  <a:lnTo>
                    <a:pt x="1743" y="1468"/>
                  </a:lnTo>
                  <a:lnTo>
                    <a:pt x="1743" y="1456"/>
                  </a:lnTo>
                  <a:lnTo>
                    <a:pt x="1745" y="1450"/>
                  </a:lnTo>
                  <a:lnTo>
                    <a:pt x="1747" y="1448"/>
                  </a:lnTo>
                  <a:lnTo>
                    <a:pt x="1761" y="1440"/>
                  </a:lnTo>
                  <a:lnTo>
                    <a:pt x="1799" y="1432"/>
                  </a:lnTo>
                  <a:lnTo>
                    <a:pt x="1809" y="1432"/>
                  </a:lnTo>
                  <a:lnTo>
                    <a:pt x="1825" y="1432"/>
                  </a:lnTo>
                  <a:lnTo>
                    <a:pt x="1863" y="1426"/>
                  </a:lnTo>
                  <a:lnTo>
                    <a:pt x="1869" y="1424"/>
                  </a:lnTo>
                  <a:lnTo>
                    <a:pt x="1871" y="1420"/>
                  </a:lnTo>
                  <a:lnTo>
                    <a:pt x="1875" y="1412"/>
                  </a:lnTo>
                  <a:lnTo>
                    <a:pt x="1875" y="1406"/>
                  </a:lnTo>
                  <a:lnTo>
                    <a:pt x="1865" y="1380"/>
                  </a:lnTo>
                  <a:lnTo>
                    <a:pt x="1863" y="1376"/>
                  </a:lnTo>
                  <a:lnTo>
                    <a:pt x="1865" y="1370"/>
                  </a:lnTo>
                  <a:lnTo>
                    <a:pt x="1869" y="1364"/>
                  </a:lnTo>
                  <a:lnTo>
                    <a:pt x="1875" y="1358"/>
                  </a:lnTo>
                  <a:lnTo>
                    <a:pt x="1881" y="1354"/>
                  </a:lnTo>
                  <a:lnTo>
                    <a:pt x="1891" y="1354"/>
                  </a:lnTo>
                  <a:lnTo>
                    <a:pt x="1903" y="1358"/>
                  </a:lnTo>
                  <a:lnTo>
                    <a:pt x="1931" y="1376"/>
                  </a:lnTo>
                  <a:lnTo>
                    <a:pt x="1953" y="1376"/>
                  </a:lnTo>
                  <a:lnTo>
                    <a:pt x="1957" y="1390"/>
                  </a:lnTo>
                  <a:lnTo>
                    <a:pt x="1949" y="1424"/>
                  </a:lnTo>
                  <a:lnTo>
                    <a:pt x="1947" y="1434"/>
                  </a:lnTo>
                  <a:lnTo>
                    <a:pt x="1947" y="1434"/>
                  </a:lnTo>
                  <a:lnTo>
                    <a:pt x="1949" y="1436"/>
                  </a:lnTo>
                  <a:lnTo>
                    <a:pt x="1951" y="1440"/>
                  </a:lnTo>
                  <a:lnTo>
                    <a:pt x="1957" y="1442"/>
                  </a:lnTo>
                  <a:lnTo>
                    <a:pt x="1967" y="1444"/>
                  </a:lnTo>
                  <a:lnTo>
                    <a:pt x="1973" y="1446"/>
                  </a:lnTo>
                  <a:lnTo>
                    <a:pt x="1991" y="1454"/>
                  </a:lnTo>
                  <a:lnTo>
                    <a:pt x="2005" y="1464"/>
                  </a:lnTo>
                  <a:lnTo>
                    <a:pt x="2011" y="1472"/>
                  </a:lnTo>
                  <a:lnTo>
                    <a:pt x="2021" y="1476"/>
                  </a:lnTo>
                  <a:lnTo>
                    <a:pt x="2031" y="1476"/>
                  </a:lnTo>
                  <a:lnTo>
                    <a:pt x="2051" y="1468"/>
                  </a:lnTo>
                  <a:lnTo>
                    <a:pt x="2071" y="1450"/>
                  </a:lnTo>
                  <a:lnTo>
                    <a:pt x="2079" y="1446"/>
                  </a:lnTo>
                  <a:lnTo>
                    <a:pt x="2085" y="1438"/>
                  </a:lnTo>
                  <a:lnTo>
                    <a:pt x="2089" y="1434"/>
                  </a:lnTo>
                  <a:lnTo>
                    <a:pt x="2091" y="1434"/>
                  </a:lnTo>
                  <a:lnTo>
                    <a:pt x="2091" y="1432"/>
                  </a:lnTo>
                  <a:lnTo>
                    <a:pt x="2095" y="1428"/>
                  </a:lnTo>
                  <a:lnTo>
                    <a:pt x="2097" y="1420"/>
                  </a:lnTo>
                  <a:lnTo>
                    <a:pt x="2097" y="1410"/>
                  </a:lnTo>
                  <a:lnTo>
                    <a:pt x="2097" y="1402"/>
                  </a:lnTo>
                  <a:lnTo>
                    <a:pt x="2099" y="1392"/>
                  </a:lnTo>
                  <a:lnTo>
                    <a:pt x="2103" y="1382"/>
                  </a:lnTo>
                  <a:lnTo>
                    <a:pt x="2111" y="1372"/>
                  </a:lnTo>
                  <a:lnTo>
                    <a:pt x="2123" y="1362"/>
                  </a:lnTo>
                  <a:lnTo>
                    <a:pt x="2145" y="1346"/>
                  </a:lnTo>
                  <a:lnTo>
                    <a:pt x="2177" y="1330"/>
                  </a:lnTo>
                  <a:lnTo>
                    <a:pt x="2237" y="1316"/>
                  </a:lnTo>
                  <a:lnTo>
                    <a:pt x="2263" y="1302"/>
                  </a:lnTo>
                  <a:lnTo>
                    <a:pt x="2307" y="1286"/>
                  </a:lnTo>
                  <a:lnTo>
                    <a:pt x="2387" y="1274"/>
                  </a:lnTo>
                  <a:lnTo>
                    <a:pt x="2411" y="1266"/>
                  </a:lnTo>
                  <a:lnTo>
                    <a:pt x="2425" y="1248"/>
                  </a:lnTo>
                  <a:lnTo>
                    <a:pt x="2427" y="1228"/>
                  </a:lnTo>
                  <a:lnTo>
                    <a:pt x="2423" y="1214"/>
                  </a:lnTo>
                  <a:lnTo>
                    <a:pt x="2419" y="1206"/>
                  </a:lnTo>
                  <a:lnTo>
                    <a:pt x="2419" y="1202"/>
                  </a:lnTo>
                  <a:lnTo>
                    <a:pt x="2419" y="1196"/>
                  </a:lnTo>
                  <a:lnTo>
                    <a:pt x="2421" y="1184"/>
                  </a:lnTo>
                  <a:lnTo>
                    <a:pt x="2427" y="1174"/>
                  </a:lnTo>
                  <a:lnTo>
                    <a:pt x="2431" y="1168"/>
                  </a:lnTo>
                  <a:lnTo>
                    <a:pt x="2443" y="1160"/>
                  </a:lnTo>
                  <a:lnTo>
                    <a:pt x="2449" y="1152"/>
                  </a:lnTo>
                  <a:lnTo>
                    <a:pt x="2451" y="1150"/>
                  </a:lnTo>
                  <a:lnTo>
                    <a:pt x="2451" y="1144"/>
                  </a:lnTo>
                  <a:lnTo>
                    <a:pt x="2453" y="1140"/>
                  </a:lnTo>
                  <a:lnTo>
                    <a:pt x="2457" y="1134"/>
                  </a:lnTo>
                  <a:lnTo>
                    <a:pt x="2459" y="1130"/>
                  </a:lnTo>
                  <a:lnTo>
                    <a:pt x="2463" y="1126"/>
                  </a:lnTo>
                  <a:lnTo>
                    <a:pt x="2473" y="1128"/>
                  </a:lnTo>
                  <a:lnTo>
                    <a:pt x="2485" y="1132"/>
                  </a:lnTo>
                  <a:lnTo>
                    <a:pt x="2521" y="1156"/>
                  </a:lnTo>
                  <a:lnTo>
                    <a:pt x="2535" y="1162"/>
                  </a:lnTo>
                  <a:lnTo>
                    <a:pt x="2545" y="1164"/>
                  </a:lnTo>
                  <a:lnTo>
                    <a:pt x="2555" y="1164"/>
                  </a:lnTo>
                  <a:lnTo>
                    <a:pt x="2559" y="1166"/>
                  </a:lnTo>
                  <a:lnTo>
                    <a:pt x="2573" y="1182"/>
                  </a:lnTo>
                  <a:lnTo>
                    <a:pt x="2587" y="1192"/>
                  </a:lnTo>
                  <a:lnTo>
                    <a:pt x="2603" y="1200"/>
                  </a:lnTo>
                  <a:lnTo>
                    <a:pt x="2639" y="1208"/>
                  </a:lnTo>
                  <a:lnTo>
                    <a:pt x="2663" y="1202"/>
                  </a:lnTo>
                  <a:lnTo>
                    <a:pt x="2665" y="1192"/>
                  </a:lnTo>
                  <a:lnTo>
                    <a:pt x="2663" y="1190"/>
                  </a:lnTo>
                  <a:lnTo>
                    <a:pt x="2661" y="1182"/>
                  </a:lnTo>
                  <a:lnTo>
                    <a:pt x="2647" y="1172"/>
                  </a:lnTo>
                  <a:lnTo>
                    <a:pt x="2643" y="1166"/>
                  </a:lnTo>
                  <a:lnTo>
                    <a:pt x="2641" y="1160"/>
                  </a:lnTo>
                  <a:lnTo>
                    <a:pt x="2643" y="1156"/>
                  </a:lnTo>
                  <a:lnTo>
                    <a:pt x="2647" y="1152"/>
                  </a:lnTo>
                  <a:lnTo>
                    <a:pt x="2653" y="1150"/>
                  </a:lnTo>
                  <a:lnTo>
                    <a:pt x="2661" y="1152"/>
                  </a:lnTo>
                  <a:lnTo>
                    <a:pt x="2675" y="1156"/>
                  </a:lnTo>
                  <a:lnTo>
                    <a:pt x="2683" y="1158"/>
                  </a:lnTo>
                  <a:lnTo>
                    <a:pt x="2689" y="1160"/>
                  </a:lnTo>
                  <a:lnTo>
                    <a:pt x="2695" y="1164"/>
                  </a:lnTo>
                  <a:lnTo>
                    <a:pt x="2703" y="1176"/>
                  </a:lnTo>
                  <a:lnTo>
                    <a:pt x="2707" y="1176"/>
                  </a:lnTo>
                  <a:lnTo>
                    <a:pt x="2713" y="1172"/>
                  </a:lnTo>
                  <a:lnTo>
                    <a:pt x="2717" y="1162"/>
                  </a:lnTo>
                  <a:lnTo>
                    <a:pt x="2717" y="1154"/>
                  </a:lnTo>
                  <a:lnTo>
                    <a:pt x="2717" y="1138"/>
                  </a:lnTo>
                  <a:lnTo>
                    <a:pt x="2719" y="1132"/>
                  </a:lnTo>
                  <a:lnTo>
                    <a:pt x="2723" y="1130"/>
                  </a:lnTo>
                  <a:lnTo>
                    <a:pt x="2731" y="1130"/>
                  </a:lnTo>
                  <a:lnTo>
                    <a:pt x="2737" y="1124"/>
                  </a:lnTo>
                  <a:lnTo>
                    <a:pt x="2741" y="1116"/>
                  </a:lnTo>
                  <a:lnTo>
                    <a:pt x="2743" y="1106"/>
                  </a:lnTo>
                  <a:lnTo>
                    <a:pt x="2743" y="1096"/>
                  </a:lnTo>
                  <a:lnTo>
                    <a:pt x="2737" y="1088"/>
                  </a:lnTo>
                  <a:lnTo>
                    <a:pt x="2723" y="1076"/>
                  </a:lnTo>
                  <a:lnTo>
                    <a:pt x="2721" y="1072"/>
                  </a:lnTo>
                  <a:lnTo>
                    <a:pt x="2721" y="1066"/>
                  </a:lnTo>
                  <a:lnTo>
                    <a:pt x="2721" y="1062"/>
                  </a:lnTo>
                  <a:lnTo>
                    <a:pt x="2717" y="1058"/>
                  </a:lnTo>
                  <a:lnTo>
                    <a:pt x="2705" y="1048"/>
                  </a:lnTo>
                  <a:lnTo>
                    <a:pt x="2703" y="1042"/>
                  </a:lnTo>
                  <a:lnTo>
                    <a:pt x="2703" y="1036"/>
                  </a:lnTo>
                  <a:lnTo>
                    <a:pt x="2709" y="1032"/>
                  </a:lnTo>
                  <a:lnTo>
                    <a:pt x="2721" y="1028"/>
                  </a:lnTo>
                  <a:lnTo>
                    <a:pt x="2753" y="1020"/>
                  </a:lnTo>
                  <a:lnTo>
                    <a:pt x="2759" y="1020"/>
                  </a:lnTo>
                  <a:lnTo>
                    <a:pt x="2765" y="1024"/>
                  </a:lnTo>
                  <a:lnTo>
                    <a:pt x="2769" y="1030"/>
                  </a:lnTo>
                  <a:lnTo>
                    <a:pt x="2769" y="1040"/>
                  </a:lnTo>
                  <a:lnTo>
                    <a:pt x="2771" y="1048"/>
                  </a:lnTo>
                  <a:lnTo>
                    <a:pt x="2773" y="1056"/>
                  </a:lnTo>
                  <a:lnTo>
                    <a:pt x="2775" y="1060"/>
                  </a:lnTo>
                  <a:lnTo>
                    <a:pt x="2779" y="1060"/>
                  </a:lnTo>
                  <a:lnTo>
                    <a:pt x="2819" y="1044"/>
                  </a:lnTo>
                  <a:lnTo>
                    <a:pt x="2835" y="1044"/>
                  </a:lnTo>
                  <a:lnTo>
                    <a:pt x="2853" y="1050"/>
                  </a:lnTo>
                  <a:lnTo>
                    <a:pt x="2861" y="1048"/>
                  </a:lnTo>
                  <a:lnTo>
                    <a:pt x="2871" y="1036"/>
                  </a:lnTo>
                  <a:lnTo>
                    <a:pt x="2877" y="1032"/>
                  </a:lnTo>
                  <a:lnTo>
                    <a:pt x="2883" y="1028"/>
                  </a:lnTo>
                  <a:lnTo>
                    <a:pt x="2883" y="1020"/>
                  </a:lnTo>
                  <a:lnTo>
                    <a:pt x="2883" y="1000"/>
                  </a:lnTo>
                  <a:lnTo>
                    <a:pt x="2885" y="988"/>
                  </a:lnTo>
                  <a:lnTo>
                    <a:pt x="2881" y="970"/>
                  </a:lnTo>
                  <a:lnTo>
                    <a:pt x="2883" y="964"/>
                  </a:lnTo>
                  <a:lnTo>
                    <a:pt x="2889" y="958"/>
                  </a:lnTo>
                  <a:lnTo>
                    <a:pt x="2893" y="958"/>
                  </a:lnTo>
                  <a:lnTo>
                    <a:pt x="2901" y="958"/>
                  </a:lnTo>
                  <a:lnTo>
                    <a:pt x="2909" y="964"/>
                  </a:lnTo>
                  <a:lnTo>
                    <a:pt x="2927" y="976"/>
                  </a:lnTo>
                  <a:lnTo>
                    <a:pt x="2933" y="978"/>
                  </a:lnTo>
                  <a:lnTo>
                    <a:pt x="2939" y="974"/>
                  </a:lnTo>
                  <a:lnTo>
                    <a:pt x="2947" y="960"/>
                  </a:lnTo>
                  <a:lnTo>
                    <a:pt x="2949" y="952"/>
                  </a:lnTo>
                  <a:lnTo>
                    <a:pt x="2951" y="934"/>
                  </a:lnTo>
                  <a:lnTo>
                    <a:pt x="2953" y="930"/>
                  </a:lnTo>
                  <a:lnTo>
                    <a:pt x="2963" y="926"/>
                  </a:lnTo>
                  <a:lnTo>
                    <a:pt x="2983" y="928"/>
                  </a:lnTo>
                  <a:lnTo>
                    <a:pt x="2993" y="928"/>
                  </a:lnTo>
                  <a:lnTo>
                    <a:pt x="3001" y="922"/>
                  </a:lnTo>
                  <a:lnTo>
                    <a:pt x="3001" y="912"/>
                  </a:lnTo>
                  <a:lnTo>
                    <a:pt x="2995" y="900"/>
                  </a:lnTo>
                  <a:lnTo>
                    <a:pt x="2991" y="896"/>
                  </a:lnTo>
                  <a:lnTo>
                    <a:pt x="2987" y="896"/>
                  </a:lnTo>
                  <a:lnTo>
                    <a:pt x="2983" y="898"/>
                  </a:lnTo>
                  <a:lnTo>
                    <a:pt x="2979" y="900"/>
                  </a:lnTo>
                  <a:lnTo>
                    <a:pt x="2975" y="896"/>
                  </a:lnTo>
                  <a:lnTo>
                    <a:pt x="2975" y="890"/>
                  </a:lnTo>
                  <a:lnTo>
                    <a:pt x="2975" y="884"/>
                  </a:lnTo>
                  <a:lnTo>
                    <a:pt x="2973" y="876"/>
                  </a:lnTo>
                  <a:lnTo>
                    <a:pt x="2975" y="868"/>
                  </a:lnTo>
                  <a:lnTo>
                    <a:pt x="2979" y="862"/>
                  </a:lnTo>
                  <a:lnTo>
                    <a:pt x="2995" y="856"/>
                  </a:lnTo>
                  <a:lnTo>
                    <a:pt x="2987" y="838"/>
                  </a:lnTo>
                  <a:lnTo>
                    <a:pt x="3005" y="824"/>
                  </a:lnTo>
                  <a:lnTo>
                    <a:pt x="3025" y="810"/>
                  </a:lnTo>
                  <a:lnTo>
                    <a:pt x="3033" y="798"/>
                  </a:lnTo>
                  <a:lnTo>
                    <a:pt x="3071" y="734"/>
                  </a:lnTo>
                  <a:lnTo>
                    <a:pt x="3073" y="722"/>
                  </a:lnTo>
                  <a:lnTo>
                    <a:pt x="3073" y="714"/>
                  </a:lnTo>
                  <a:lnTo>
                    <a:pt x="3069" y="706"/>
                  </a:lnTo>
                  <a:lnTo>
                    <a:pt x="3071" y="700"/>
                  </a:lnTo>
                  <a:lnTo>
                    <a:pt x="3073" y="694"/>
                  </a:lnTo>
                  <a:lnTo>
                    <a:pt x="3079" y="690"/>
                  </a:lnTo>
                  <a:lnTo>
                    <a:pt x="3083" y="684"/>
                  </a:lnTo>
                  <a:lnTo>
                    <a:pt x="3085" y="678"/>
                  </a:lnTo>
                  <a:lnTo>
                    <a:pt x="3087" y="674"/>
                  </a:lnTo>
                  <a:lnTo>
                    <a:pt x="3087" y="668"/>
                  </a:lnTo>
                  <a:lnTo>
                    <a:pt x="3085" y="664"/>
                  </a:lnTo>
                  <a:lnTo>
                    <a:pt x="3079" y="654"/>
                  </a:lnTo>
                  <a:lnTo>
                    <a:pt x="3079" y="650"/>
                  </a:lnTo>
                  <a:lnTo>
                    <a:pt x="3081" y="628"/>
                  </a:lnTo>
                  <a:lnTo>
                    <a:pt x="3079" y="624"/>
                  </a:lnTo>
                  <a:lnTo>
                    <a:pt x="3075" y="618"/>
                  </a:lnTo>
                  <a:lnTo>
                    <a:pt x="3067" y="616"/>
                  </a:lnTo>
                  <a:lnTo>
                    <a:pt x="3059" y="614"/>
                  </a:lnTo>
                  <a:lnTo>
                    <a:pt x="3055" y="610"/>
                  </a:lnTo>
                  <a:lnTo>
                    <a:pt x="3053" y="606"/>
                  </a:lnTo>
                  <a:lnTo>
                    <a:pt x="3057" y="600"/>
                  </a:lnTo>
                  <a:lnTo>
                    <a:pt x="3065" y="600"/>
                  </a:lnTo>
                  <a:lnTo>
                    <a:pt x="3075" y="600"/>
                  </a:lnTo>
                  <a:lnTo>
                    <a:pt x="3083" y="602"/>
                  </a:lnTo>
                  <a:lnTo>
                    <a:pt x="3089" y="606"/>
                  </a:lnTo>
                  <a:lnTo>
                    <a:pt x="3095" y="610"/>
                  </a:lnTo>
                  <a:lnTo>
                    <a:pt x="3103" y="614"/>
                  </a:lnTo>
                  <a:lnTo>
                    <a:pt x="3111" y="616"/>
                  </a:lnTo>
                  <a:lnTo>
                    <a:pt x="3121" y="616"/>
                  </a:lnTo>
                  <a:lnTo>
                    <a:pt x="3131" y="612"/>
                  </a:lnTo>
                  <a:lnTo>
                    <a:pt x="3139" y="608"/>
                  </a:lnTo>
                  <a:lnTo>
                    <a:pt x="3147" y="602"/>
                  </a:lnTo>
                  <a:lnTo>
                    <a:pt x="3151" y="598"/>
                  </a:lnTo>
                  <a:lnTo>
                    <a:pt x="3155" y="584"/>
                  </a:lnTo>
                  <a:lnTo>
                    <a:pt x="3147" y="580"/>
                  </a:lnTo>
                  <a:lnTo>
                    <a:pt x="3143" y="580"/>
                  </a:lnTo>
                  <a:lnTo>
                    <a:pt x="3137" y="578"/>
                  </a:lnTo>
                  <a:lnTo>
                    <a:pt x="3135" y="574"/>
                  </a:lnTo>
                  <a:lnTo>
                    <a:pt x="3137" y="568"/>
                  </a:lnTo>
                  <a:lnTo>
                    <a:pt x="3143" y="564"/>
                  </a:lnTo>
                  <a:lnTo>
                    <a:pt x="3149" y="560"/>
                  </a:lnTo>
                  <a:lnTo>
                    <a:pt x="3153" y="554"/>
                  </a:lnTo>
                  <a:lnTo>
                    <a:pt x="3153" y="548"/>
                  </a:lnTo>
                  <a:lnTo>
                    <a:pt x="3149" y="540"/>
                  </a:lnTo>
                  <a:lnTo>
                    <a:pt x="3143" y="536"/>
                  </a:lnTo>
                  <a:lnTo>
                    <a:pt x="3141" y="530"/>
                  </a:lnTo>
                  <a:lnTo>
                    <a:pt x="3139" y="524"/>
                  </a:lnTo>
                  <a:lnTo>
                    <a:pt x="3139" y="514"/>
                  </a:lnTo>
                  <a:lnTo>
                    <a:pt x="3137" y="506"/>
                  </a:lnTo>
                  <a:lnTo>
                    <a:pt x="3133" y="500"/>
                  </a:lnTo>
                  <a:lnTo>
                    <a:pt x="3129" y="488"/>
                  </a:lnTo>
                  <a:lnTo>
                    <a:pt x="3127" y="486"/>
                  </a:lnTo>
                  <a:lnTo>
                    <a:pt x="3123" y="482"/>
                  </a:lnTo>
                  <a:lnTo>
                    <a:pt x="3107" y="482"/>
                  </a:lnTo>
                  <a:lnTo>
                    <a:pt x="3103" y="478"/>
                  </a:lnTo>
                  <a:lnTo>
                    <a:pt x="3099" y="478"/>
                  </a:lnTo>
                  <a:lnTo>
                    <a:pt x="3095" y="470"/>
                  </a:lnTo>
                  <a:lnTo>
                    <a:pt x="3093" y="462"/>
                  </a:lnTo>
                  <a:lnTo>
                    <a:pt x="3097" y="456"/>
                  </a:lnTo>
                  <a:lnTo>
                    <a:pt x="3103" y="454"/>
                  </a:lnTo>
                  <a:lnTo>
                    <a:pt x="3107" y="456"/>
                  </a:lnTo>
                  <a:lnTo>
                    <a:pt x="3115" y="460"/>
                  </a:lnTo>
                  <a:lnTo>
                    <a:pt x="3121" y="462"/>
                  </a:lnTo>
                  <a:lnTo>
                    <a:pt x="3123" y="460"/>
                  </a:lnTo>
                  <a:lnTo>
                    <a:pt x="3125" y="454"/>
                  </a:lnTo>
                  <a:lnTo>
                    <a:pt x="3125" y="452"/>
                  </a:lnTo>
                  <a:lnTo>
                    <a:pt x="3129" y="414"/>
                  </a:lnTo>
                  <a:lnTo>
                    <a:pt x="3131" y="406"/>
                  </a:lnTo>
                  <a:lnTo>
                    <a:pt x="3141" y="394"/>
                  </a:lnTo>
                  <a:lnTo>
                    <a:pt x="3141" y="384"/>
                  </a:lnTo>
                  <a:lnTo>
                    <a:pt x="3141" y="366"/>
                  </a:lnTo>
                  <a:lnTo>
                    <a:pt x="3139" y="348"/>
                  </a:lnTo>
                  <a:lnTo>
                    <a:pt x="3127" y="298"/>
                  </a:lnTo>
                  <a:lnTo>
                    <a:pt x="3119" y="282"/>
                  </a:lnTo>
                  <a:lnTo>
                    <a:pt x="3117" y="272"/>
                  </a:lnTo>
                  <a:lnTo>
                    <a:pt x="3111" y="270"/>
                  </a:lnTo>
                  <a:lnTo>
                    <a:pt x="3085" y="242"/>
                  </a:lnTo>
                  <a:lnTo>
                    <a:pt x="3081" y="240"/>
                  </a:lnTo>
                  <a:lnTo>
                    <a:pt x="3077" y="238"/>
                  </a:lnTo>
                  <a:lnTo>
                    <a:pt x="3073" y="236"/>
                  </a:lnTo>
                  <a:lnTo>
                    <a:pt x="3071" y="232"/>
                  </a:lnTo>
                  <a:lnTo>
                    <a:pt x="3069" y="228"/>
                  </a:lnTo>
                  <a:lnTo>
                    <a:pt x="3071" y="216"/>
                  </a:lnTo>
                  <a:lnTo>
                    <a:pt x="3071" y="212"/>
                  </a:lnTo>
                  <a:lnTo>
                    <a:pt x="3065" y="194"/>
                  </a:lnTo>
                  <a:lnTo>
                    <a:pt x="3065" y="186"/>
                  </a:lnTo>
                  <a:lnTo>
                    <a:pt x="3065" y="152"/>
                  </a:lnTo>
                  <a:lnTo>
                    <a:pt x="3067" y="142"/>
                  </a:lnTo>
                  <a:lnTo>
                    <a:pt x="3071" y="138"/>
                  </a:lnTo>
                  <a:lnTo>
                    <a:pt x="3075" y="130"/>
                  </a:lnTo>
                  <a:lnTo>
                    <a:pt x="3075" y="122"/>
                  </a:lnTo>
                  <a:lnTo>
                    <a:pt x="3073" y="80"/>
                  </a:lnTo>
                  <a:lnTo>
                    <a:pt x="3071" y="70"/>
                  </a:lnTo>
                  <a:lnTo>
                    <a:pt x="3065" y="62"/>
                  </a:lnTo>
                  <a:lnTo>
                    <a:pt x="3057" y="58"/>
                  </a:lnTo>
                  <a:lnTo>
                    <a:pt x="3049" y="56"/>
                  </a:lnTo>
                  <a:lnTo>
                    <a:pt x="3033" y="52"/>
                  </a:lnTo>
                  <a:lnTo>
                    <a:pt x="3003" y="58"/>
                  </a:lnTo>
                  <a:lnTo>
                    <a:pt x="2987" y="50"/>
                  </a:lnTo>
                  <a:lnTo>
                    <a:pt x="2947" y="42"/>
                  </a:lnTo>
                  <a:lnTo>
                    <a:pt x="2939" y="34"/>
                  </a:lnTo>
                  <a:lnTo>
                    <a:pt x="2935" y="26"/>
                  </a:lnTo>
                  <a:lnTo>
                    <a:pt x="2925" y="14"/>
                  </a:lnTo>
                  <a:lnTo>
                    <a:pt x="2917" y="10"/>
                  </a:lnTo>
                  <a:lnTo>
                    <a:pt x="2913" y="6"/>
                  </a:lnTo>
                  <a:lnTo>
                    <a:pt x="2905" y="6"/>
                  </a:lnTo>
                  <a:lnTo>
                    <a:pt x="2901" y="4"/>
                  </a:lnTo>
                  <a:lnTo>
                    <a:pt x="2893" y="0"/>
                  </a:lnTo>
                  <a:lnTo>
                    <a:pt x="2885" y="6"/>
                  </a:lnTo>
                  <a:lnTo>
                    <a:pt x="2857" y="32"/>
                  </a:lnTo>
                  <a:lnTo>
                    <a:pt x="2849" y="44"/>
                  </a:lnTo>
                  <a:lnTo>
                    <a:pt x="2847" y="56"/>
                  </a:lnTo>
                  <a:lnTo>
                    <a:pt x="2847" y="62"/>
                  </a:lnTo>
                  <a:lnTo>
                    <a:pt x="2837" y="68"/>
                  </a:lnTo>
                  <a:lnTo>
                    <a:pt x="2833" y="72"/>
                  </a:lnTo>
                  <a:lnTo>
                    <a:pt x="2831" y="92"/>
                  </a:lnTo>
                  <a:lnTo>
                    <a:pt x="2825" y="102"/>
                  </a:lnTo>
                  <a:lnTo>
                    <a:pt x="2815" y="108"/>
                  </a:lnTo>
                  <a:lnTo>
                    <a:pt x="2805" y="108"/>
                  </a:lnTo>
                  <a:lnTo>
                    <a:pt x="2793" y="104"/>
                  </a:lnTo>
                  <a:lnTo>
                    <a:pt x="2785" y="98"/>
                  </a:lnTo>
                  <a:lnTo>
                    <a:pt x="2779" y="98"/>
                  </a:lnTo>
                  <a:lnTo>
                    <a:pt x="2773" y="100"/>
                  </a:lnTo>
                  <a:lnTo>
                    <a:pt x="2769" y="104"/>
                  </a:lnTo>
                  <a:lnTo>
                    <a:pt x="2767" y="104"/>
                  </a:lnTo>
                  <a:lnTo>
                    <a:pt x="2751" y="106"/>
                  </a:lnTo>
                  <a:lnTo>
                    <a:pt x="2743" y="108"/>
                  </a:lnTo>
                  <a:lnTo>
                    <a:pt x="2735" y="114"/>
                  </a:lnTo>
                  <a:lnTo>
                    <a:pt x="2729" y="134"/>
                  </a:lnTo>
                  <a:lnTo>
                    <a:pt x="2729" y="148"/>
                  </a:lnTo>
                  <a:lnTo>
                    <a:pt x="2719" y="192"/>
                  </a:lnTo>
                  <a:lnTo>
                    <a:pt x="2715" y="198"/>
                  </a:lnTo>
                  <a:lnTo>
                    <a:pt x="2709" y="200"/>
                  </a:lnTo>
                  <a:lnTo>
                    <a:pt x="2693" y="192"/>
                  </a:lnTo>
                  <a:lnTo>
                    <a:pt x="2685" y="192"/>
                  </a:lnTo>
                  <a:lnTo>
                    <a:pt x="2663" y="200"/>
                  </a:lnTo>
                  <a:lnTo>
                    <a:pt x="2655" y="206"/>
                  </a:lnTo>
                  <a:lnTo>
                    <a:pt x="2639" y="224"/>
                  </a:lnTo>
                  <a:lnTo>
                    <a:pt x="2623" y="246"/>
                  </a:lnTo>
                  <a:lnTo>
                    <a:pt x="2619" y="258"/>
                  </a:lnTo>
                  <a:lnTo>
                    <a:pt x="2617" y="270"/>
                  </a:lnTo>
                  <a:lnTo>
                    <a:pt x="2621" y="350"/>
                  </a:lnTo>
                  <a:lnTo>
                    <a:pt x="2619" y="360"/>
                  </a:lnTo>
                  <a:lnTo>
                    <a:pt x="2615" y="370"/>
                  </a:lnTo>
                  <a:lnTo>
                    <a:pt x="2607" y="378"/>
                  </a:lnTo>
                  <a:lnTo>
                    <a:pt x="2597" y="400"/>
                  </a:lnTo>
                  <a:lnTo>
                    <a:pt x="2591" y="408"/>
                  </a:lnTo>
                  <a:lnTo>
                    <a:pt x="2587" y="412"/>
                  </a:lnTo>
                  <a:lnTo>
                    <a:pt x="2585" y="416"/>
                  </a:lnTo>
                  <a:lnTo>
                    <a:pt x="2587" y="422"/>
                  </a:lnTo>
                  <a:lnTo>
                    <a:pt x="2591" y="428"/>
                  </a:lnTo>
                  <a:lnTo>
                    <a:pt x="2591" y="440"/>
                  </a:lnTo>
                  <a:lnTo>
                    <a:pt x="2585" y="474"/>
                  </a:lnTo>
                  <a:lnTo>
                    <a:pt x="2587" y="498"/>
                  </a:lnTo>
                  <a:lnTo>
                    <a:pt x="2577" y="526"/>
                  </a:lnTo>
                  <a:lnTo>
                    <a:pt x="2575" y="536"/>
                  </a:lnTo>
                  <a:lnTo>
                    <a:pt x="2573" y="552"/>
                  </a:lnTo>
                  <a:lnTo>
                    <a:pt x="2569" y="558"/>
                  </a:lnTo>
                  <a:lnTo>
                    <a:pt x="2561" y="562"/>
                  </a:lnTo>
                  <a:lnTo>
                    <a:pt x="2549" y="560"/>
                  </a:lnTo>
                  <a:lnTo>
                    <a:pt x="2513" y="546"/>
                  </a:lnTo>
                  <a:lnTo>
                    <a:pt x="2487" y="540"/>
                  </a:lnTo>
                  <a:lnTo>
                    <a:pt x="2481" y="540"/>
                  </a:lnTo>
                  <a:lnTo>
                    <a:pt x="2481" y="552"/>
                  </a:lnTo>
                  <a:lnTo>
                    <a:pt x="2471" y="568"/>
                  </a:lnTo>
                  <a:lnTo>
                    <a:pt x="2465" y="578"/>
                  </a:lnTo>
                  <a:lnTo>
                    <a:pt x="2463" y="584"/>
                  </a:lnTo>
                  <a:lnTo>
                    <a:pt x="2465" y="598"/>
                  </a:lnTo>
                  <a:lnTo>
                    <a:pt x="2463" y="604"/>
                  </a:lnTo>
                  <a:lnTo>
                    <a:pt x="2411" y="586"/>
                  </a:lnTo>
                  <a:lnTo>
                    <a:pt x="2389" y="570"/>
                  </a:lnTo>
                  <a:lnTo>
                    <a:pt x="2379" y="564"/>
                  </a:lnTo>
                  <a:lnTo>
                    <a:pt x="2371" y="562"/>
                  </a:lnTo>
                  <a:lnTo>
                    <a:pt x="2363" y="562"/>
                  </a:lnTo>
                  <a:lnTo>
                    <a:pt x="2359" y="566"/>
                  </a:lnTo>
                  <a:lnTo>
                    <a:pt x="2351" y="582"/>
                  </a:lnTo>
                  <a:lnTo>
                    <a:pt x="2333" y="592"/>
                  </a:lnTo>
                  <a:lnTo>
                    <a:pt x="2327" y="592"/>
                  </a:lnTo>
                  <a:lnTo>
                    <a:pt x="2311" y="596"/>
                  </a:lnTo>
                  <a:lnTo>
                    <a:pt x="2299" y="596"/>
                  </a:lnTo>
                  <a:lnTo>
                    <a:pt x="2283" y="590"/>
                  </a:lnTo>
                  <a:lnTo>
                    <a:pt x="2269" y="584"/>
                  </a:lnTo>
                  <a:lnTo>
                    <a:pt x="2253" y="584"/>
                  </a:lnTo>
                  <a:lnTo>
                    <a:pt x="2221" y="618"/>
                  </a:lnTo>
                  <a:lnTo>
                    <a:pt x="2197" y="638"/>
                  </a:lnTo>
                  <a:lnTo>
                    <a:pt x="2191" y="644"/>
                  </a:lnTo>
                  <a:lnTo>
                    <a:pt x="2185" y="672"/>
                  </a:lnTo>
                  <a:lnTo>
                    <a:pt x="2187" y="698"/>
                  </a:lnTo>
                  <a:lnTo>
                    <a:pt x="2179" y="702"/>
                  </a:lnTo>
                  <a:lnTo>
                    <a:pt x="2173" y="706"/>
                  </a:lnTo>
                  <a:lnTo>
                    <a:pt x="2171" y="712"/>
                  </a:lnTo>
                  <a:lnTo>
                    <a:pt x="2169" y="718"/>
                  </a:lnTo>
                  <a:lnTo>
                    <a:pt x="2171" y="726"/>
                  </a:lnTo>
                  <a:lnTo>
                    <a:pt x="2171" y="732"/>
                  </a:lnTo>
                  <a:lnTo>
                    <a:pt x="2167" y="742"/>
                  </a:lnTo>
                  <a:lnTo>
                    <a:pt x="2161" y="748"/>
                  </a:lnTo>
                  <a:lnTo>
                    <a:pt x="2155" y="752"/>
                  </a:lnTo>
                  <a:lnTo>
                    <a:pt x="2139" y="742"/>
                  </a:lnTo>
                  <a:lnTo>
                    <a:pt x="2097" y="710"/>
                  </a:lnTo>
                  <a:lnTo>
                    <a:pt x="2041" y="682"/>
                  </a:lnTo>
                  <a:lnTo>
                    <a:pt x="2037" y="672"/>
                  </a:lnTo>
                  <a:lnTo>
                    <a:pt x="2039" y="666"/>
                  </a:lnTo>
                  <a:lnTo>
                    <a:pt x="2055" y="646"/>
                  </a:lnTo>
                  <a:lnTo>
                    <a:pt x="2061" y="640"/>
                  </a:lnTo>
                  <a:lnTo>
                    <a:pt x="2061" y="632"/>
                  </a:lnTo>
                  <a:lnTo>
                    <a:pt x="2057" y="608"/>
                  </a:lnTo>
                  <a:lnTo>
                    <a:pt x="2053" y="600"/>
                  </a:lnTo>
                  <a:lnTo>
                    <a:pt x="2049" y="594"/>
                  </a:lnTo>
                  <a:lnTo>
                    <a:pt x="2029" y="592"/>
                  </a:lnTo>
                  <a:lnTo>
                    <a:pt x="2003" y="582"/>
                  </a:lnTo>
                  <a:lnTo>
                    <a:pt x="1995" y="584"/>
                  </a:lnTo>
                  <a:lnTo>
                    <a:pt x="1981" y="594"/>
                  </a:lnTo>
                  <a:lnTo>
                    <a:pt x="1969" y="594"/>
                  </a:lnTo>
                  <a:lnTo>
                    <a:pt x="1957" y="590"/>
                  </a:lnTo>
                  <a:lnTo>
                    <a:pt x="1943" y="582"/>
                  </a:lnTo>
                  <a:lnTo>
                    <a:pt x="1935" y="572"/>
                  </a:lnTo>
                  <a:lnTo>
                    <a:pt x="1929" y="560"/>
                  </a:lnTo>
                  <a:lnTo>
                    <a:pt x="1923" y="504"/>
                  </a:lnTo>
                  <a:lnTo>
                    <a:pt x="1915" y="492"/>
                  </a:lnTo>
                  <a:lnTo>
                    <a:pt x="1903" y="482"/>
                  </a:lnTo>
                  <a:lnTo>
                    <a:pt x="1893" y="480"/>
                  </a:lnTo>
                  <a:lnTo>
                    <a:pt x="1881" y="478"/>
                  </a:lnTo>
                  <a:lnTo>
                    <a:pt x="1873" y="478"/>
                  </a:lnTo>
                  <a:lnTo>
                    <a:pt x="1871" y="476"/>
                  </a:lnTo>
                  <a:lnTo>
                    <a:pt x="1873" y="468"/>
                  </a:lnTo>
                  <a:lnTo>
                    <a:pt x="1877" y="460"/>
                  </a:lnTo>
                  <a:lnTo>
                    <a:pt x="1879" y="454"/>
                  </a:lnTo>
                  <a:lnTo>
                    <a:pt x="1875" y="446"/>
                  </a:lnTo>
                  <a:lnTo>
                    <a:pt x="1859" y="452"/>
                  </a:lnTo>
                  <a:lnTo>
                    <a:pt x="1849" y="464"/>
                  </a:lnTo>
                  <a:lnTo>
                    <a:pt x="1819" y="482"/>
                  </a:lnTo>
                  <a:lnTo>
                    <a:pt x="1787" y="488"/>
                  </a:lnTo>
                  <a:lnTo>
                    <a:pt x="1753" y="446"/>
                  </a:lnTo>
                  <a:lnTo>
                    <a:pt x="1743" y="438"/>
                  </a:lnTo>
                  <a:lnTo>
                    <a:pt x="1729" y="434"/>
                  </a:lnTo>
                  <a:lnTo>
                    <a:pt x="1671" y="434"/>
                  </a:lnTo>
                  <a:lnTo>
                    <a:pt x="1663" y="438"/>
                  </a:lnTo>
                  <a:lnTo>
                    <a:pt x="1651" y="446"/>
                  </a:lnTo>
                  <a:lnTo>
                    <a:pt x="1647" y="458"/>
                  </a:lnTo>
                  <a:lnTo>
                    <a:pt x="1641" y="470"/>
                  </a:lnTo>
                  <a:lnTo>
                    <a:pt x="1637" y="478"/>
                  </a:lnTo>
                  <a:lnTo>
                    <a:pt x="1637" y="502"/>
                  </a:lnTo>
                  <a:lnTo>
                    <a:pt x="1633" y="510"/>
                  </a:lnTo>
                  <a:lnTo>
                    <a:pt x="1627" y="520"/>
                  </a:lnTo>
                  <a:lnTo>
                    <a:pt x="1611" y="524"/>
                  </a:lnTo>
                  <a:lnTo>
                    <a:pt x="1605" y="528"/>
                  </a:lnTo>
                  <a:lnTo>
                    <a:pt x="1605" y="530"/>
                  </a:lnTo>
                  <a:lnTo>
                    <a:pt x="1607" y="536"/>
                  </a:lnTo>
                  <a:lnTo>
                    <a:pt x="1613" y="544"/>
                  </a:lnTo>
                  <a:lnTo>
                    <a:pt x="1613" y="550"/>
                  </a:lnTo>
                  <a:lnTo>
                    <a:pt x="1615" y="560"/>
                  </a:lnTo>
                  <a:lnTo>
                    <a:pt x="1615" y="586"/>
                  </a:lnTo>
                  <a:lnTo>
                    <a:pt x="1611" y="596"/>
                  </a:lnTo>
                  <a:lnTo>
                    <a:pt x="1603" y="600"/>
                  </a:lnTo>
                  <a:lnTo>
                    <a:pt x="1587" y="602"/>
                  </a:lnTo>
                  <a:lnTo>
                    <a:pt x="1575" y="600"/>
                  </a:lnTo>
                  <a:lnTo>
                    <a:pt x="1565" y="596"/>
                  </a:lnTo>
                  <a:lnTo>
                    <a:pt x="1559" y="596"/>
                  </a:lnTo>
                  <a:lnTo>
                    <a:pt x="1555" y="606"/>
                  </a:lnTo>
                  <a:lnTo>
                    <a:pt x="1553" y="608"/>
                  </a:lnTo>
                  <a:lnTo>
                    <a:pt x="1545" y="614"/>
                  </a:lnTo>
                  <a:lnTo>
                    <a:pt x="1543" y="620"/>
                  </a:lnTo>
                  <a:lnTo>
                    <a:pt x="1521" y="640"/>
                  </a:lnTo>
                  <a:lnTo>
                    <a:pt x="1517" y="642"/>
                  </a:lnTo>
                  <a:lnTo>
                    <a:pt x="1507" y="638"/>
                  </a:lnTo>
                  <a:lnTo>
                    <a:pt x="1501" y="634"/>
                  </a:lnTo>
                  <a:lnTo>
                    <a:pt x="1493" y="634"/>
                  </a:lnTo>
                  <a:lnTo>
                    <a:pt x="1477" y="636"/>
                  </a:lnTo>
                  <a:lnTo>
                    <a:pt x="1461" y="638"/>
                  </a:lnTo>
                  <a:lnTo>
                    <a:pt x="1429" y="634"/>
                  </a:lnTo>
                  <a:lnTo>
                    <a:pt x="1417" y="642"/>
                  </a:lnTo>
                  <a:lnTo>
                    <a:pt x="1363" y="650"/>
                  </a:lnTo>
                  <a:lnTo>
                    <a:pt x="1353" y="652"/>
                  </a:lnTo>
                  <a:lnTo>
                    <a:pt x="1351" y="658"/>
                  </a:lnTo>
                  <a:lnTo>
                    <a:pt x="1349" y="664"/>
                  </a:lnTo>
                  <a:lnTo>
                    <a:pt x="1347" y="668"/>
                  </a:lnTo>
                  <a:lnTo>
                    <a:pt x="1339" y="670"/>
                  </a:lnTo>
                  <a:lnTo>
                    <a:pt x="1279" y="696"/>
                  </a:lnTo>
                  <a:lnTo>
                    <a:pt x="1271" y="702"/>
                  </a:lnTo>
                  <a:lnTo>
                    <a:pt x="1269" y="710"/>
                  </a:lnTo>
                  <a:lnTo>
                    <a:pt x="1271" y="718"/>
                  </a:lnTo>
                  <a:lnTo>
                    <a:pt x="1269" y="722"/>
                  </a:lnTo>
                  <a:lnTo>
                    <a:pt x="1263" y="728"/>
                  </a:lnTo>
                  <a:lnTo>
                    <a:pt x="1253" y="736"/>
                  </a:lnTo>
                  <a:lnTo>
                    <a:pt x="1227" y="762"/>
                  </a:lnTo>
                  <a:lnTo>
                    <a:pt x="1221" y="764"/>
                  </a:lnTo>
                  <a:lnTo>
                    <a:pt x="1217" y="758"/>
                  </a:lnTo>
                  <a:lnTo>
                    <a:pt x="1217" y="752"/>
                  </a:lnTo>
                  <a:lnTo>
                    <a:pt x="1221" y="732"/>
                  </a:lnTo>
                  <a:lnTo>
                    <a:pt x="1219" y="728"/>
                  </a:lnTo>
                  <a:lnTo>
                    <a:pt x="1215" y="724"/>
                  </a:lnTo>
                  <a:lnTo>
                    <a:pt x="1171" y="742"/>
                  </a:lnTo>
                  <a:lnTo>
                    <a:pt x="1159" y="750"/>
                  </a:lnTo>
                  <a:lnTo>
                    <a:pt x="1147" y="756"/>
                  </a:lnTo>
                  <a:lnTo>
                    <a:pt x="1133" y="760"/>
                  </a:lnTo>
                  <a:lnTo>
                    <a:pt x="1097" y="756"/>
                  </a:lnTo>
                  <a:lnTo>
                    <a:pt x="1089" y="750"/>
                  </a:lnTo>
                  <a:lnTo>
                    <a:pt x="1083" y="742"/>
                  </a:lnTo>
                  <a:lnTo>
                    <a:pt x="1077" y="702"/>
                  </a:lnTo>
                  <a:lnTo>
                    <a:pt x="1075" y="694"/>
                  </a:lnTo>
                  <a:lnTo>
                    <a:pt x="1069" y="692"/>
                  </a:lnTo>
                  <a:lnTo>
                    <a:pt x="1063" y="694"/>
                  </a:lnTo>
                  <a:lnTo>
                    <a:pt x="1051" y="696"/>
                  </a:lnTo>
                  <a:lnTo>
                    <a:pt x="1045" y="694"/>
                  </a:lnTo>
                  <a:lnTo>
                    <a:pt x="1039" y="658"/>
                  </a:lnTo>
                  <a:lnTo>
                    <a:pt x="1029" y="652"/>
                  </a:lnTo>
                  <a:lnTo>
                    <a:pt x="1019" y="650"/>
                  </a:lnTo>
                  <a:lnTo>
                    <a:pt x="1013" y="654"/>
                  </a:lnTo>
                  <a:lnTo>
                    <a:pt x="1005" y="660"/>
                  </a:lnTo>
                  <a:lnTo>
                    <a:pt x="995" y="666"/>
                  </a:lnTo>
                  <a:lnTo>
                    <a:pt x="985" y="674"/>
                  </a:lnTo>
                  <a:lnTo>
                    <a:pt x="955" y="692"/>
                  </a:lnTo>
                  <a:lnTo>
                    <a:pt x="943" y="700"/>
                  </a:lnTo>
                  <a:lnTo>
                    <a:pt x="935" y="714"/>
                  </a:lnTo>
                  <a:lnTo>
                    <a:pt x="927" y="738"/>
                  </a:lnTo>
                  <a:lnTo>
                    <a:pt x="923" y="742"/>
                  </a:lnTo>
                  <a:lnTo>
                    <a:pt x="915" y="742"/>
                  </a:lnTo>
                  <a:lnTo>
                    <a:pt x="899" y="740"/>
                  </a:lnTo>
                  <a:lnTo>
                    <a:pt x="893" y="740"/>
                  </a:lnTo>
                  <a:lnTo>
                    <a:pt x="885" y="734"/>
                  </a:lnTo>
                  <a:lnTo>
                    <a:pt x="879" y="730"/>
                  </a:lnTo>
                  <a:lnTo>
                    <a:pt x="875" y="730"/>
                  </a:lnTo>
                  <a:lnTo>
                    <a:pt x="873" y="730"/>
                  </a:lnTo>
                  <a:lnTo>
                    <a:pt x="869" y="738"/>
                  </a:lnTo>
                  <a:lnTo>
                    <a:pt x="865" y="746"/>
                  </a:lnTo>
                  <a:lnTo>
                    <a:pt x="848" y="762"/>
                  </a:lnTo>
                  <a:lnTo>
                    <a:pt x="844" y="768"/>
                  </a:lnTo>
                  <a:lnTo>
                    <a:pt x="844" y="774"/>
                  </a:lnTo>
                  <a:lnTo>
                    <a:pt x="842" y="780"/>
                  </a:lnTo>
                  <a:lnTo>
                    <a:pt x="828" y="794"/>
                  </a:lnTo>
                  <a:lnTo>
                    <a:pt x="820" y="798"/>
                  </a:lnTo>
                  <a:lnTo>
                    <a:pt x="812" y="800"/>
                  </a:lnTo>
                  <a:lnTo>
                    <a:pt x="804" y="798"/>
                  </a:lnTo>
                  <a:lnTo>
                    <a:pt x="794" y="796"/>
                  </a:lnTo>
                  <a:lnTo>
                    <a:pt x="782" y="786"/>
                  </a:lnTo>
                  <a:lnTo>
                    <a:pt x="776" y="780"/>
                  </a:lnTo>
                  <a:lnTo>
                    <a:pt x="772" y="772"/>
                  </a:lnTo>
                  <a:lnTo>
                    <a:pt x="768" y="766"/>
                  </a:lnTo>
                  <a:lnTo>
                    <a:pt x="752" y="754"/>
                  </a:lnTo>
                  <a:lnTo>
                    <a:pt x="730" y="744"/>
                  </a:lnTo>
                  <a:lnTo>
                    <a:pt x="720" y="736"/>
                  </a:lnTo>
                  <a:lnTo>
                    <a:pt x="712" y="726"/>
                  </a:lnTo>
                  <a:lnTo>
                    <a:pt x="702" y="712"/>
                  </a:lnTo>
                  <a:lnTo>
                    <a:pt x="684" y="696"/>
                  </a:lnTo>
                  <a:lnTo>
                    <a:pt x="682" y="690"/>
                  </a:lnTo>
                  <a:lnTo>
                    <a:pt x="688" y="680"/>
                  </a:lnTo>
                  <a:lnTo>
                    <a:pt x="692" y="674"/>
                  </a:lnTo>
                  <a:lnTo>
                    <a:pt x="692" y="650"/>
                  </a:lnTo>
                  <a:lnTo>
                    <a:pt x="684" y="634"/>
                  </a:lnTo>
                  <a:lnTo>
                    <a:pt x="678" y="628"/>
                  </a:lnTo>
                  <a:lnTo>
                    <a:pt x="668" y="626"/>
                  </a:lnTo>
                  <a:lnTo>
                    <a:pt x="664" y="630"/>
                  </a:lnTo>
                  <a:lnTo>
                    <a:pt x="656" y="636"/>
                  </a:lnTo>
                  <a:lnTo>
                    <a:pt x="652" y="640"/>
                  </a:lnTo>
                  <a:lnTo>
                    <a:pt x="648" y="638"/>
                  </a:lnTo>
                  <a:lnTo>
                    <a:pt x="642" y="634"/>
                  </a:lnTo>
                  <a:lnTo>
                    <a:pt x="636" y="632"/>
                  </a:lnTo>
                  <a:lnTo>
                    <a:pt x="632" y="634"/>
                  </a:lnTo>
                  <a:lnTo>
                    <a:pt x="628" y="636"/>
                  </a:lnTo>
                  <a:lnTo>
                    <a:pt x="622" y="638"/>
                  </a:lnTo>
                  <a:lnTo>
                    <a:pt x="612" y="636"/>
                  </a:lnTo>
                  <a:lnTo>
                    <a:pt x="606" y="638"/>
                  </a:lnTo>
                  <a:lnTo>
                    <a:pt x="602" y="640"/>
                  </a:lnTo>
                  <a:lnTo>
                    <a:pt x="602" y="646"/>
                  </a:lnTo>
                  <a:lnTo>
                    <a:pt x="604" y="660"/>
                  </a:lnTo>
                  <a:lnTo>
                    <a:pt x="602" y="666"/>
                  </a:lnTo>
                  <a:lnTo>
                    <a:pt x="598" y="670"/>
                  </a:lnTo>
                  <a:lnTo>
                    <a:pt x="592" y="672"/>
                  </a:lnTo>
                  <a:lnTo>
                    <a:pt x="586" y="670"/>
                  </a:lnTo>
                  <a:lnTo>
                    <a:pt x="586" y="662"/>
                  </a:lnTo>
                  <a:lnTo>
                    <a:pt x="584" y="656"/>
                  </a:lnTo>
                  <a:lnTo>
                    <a:pt x="584" y="650"/>
                  </a:lnTo>
                  <a:lnTo>
                    <a:pt x="580" y="646"/>
                  </a:lnTo>
                  <a:lnTo>
                    <a:pt x="574" y="646"/>
                  </a:lnTo>
                  <a:lnTo>
                    <a:pt x="572" y="648"/>
                  </a:lnTo>
                  <a:lnTo>
                    <a:pt x="570" y="654"/>
                  </a:lnTo>
                  <a:lnTo>
                    <a:pt x="570" y="660"/>
                  </a:lnTo>
                  <a:lnTo>
                    <a:pt x="570" y="666"/>
                  </a:lnTo>
                  <a:lnTo>
                    <a:pt x="568" y="672"/>
                  </a:lnTo>
                  <a:lnTo>
                    <a:pt x="564" y="676"/>
                  </a:lnTo>
                  <a:lnTo>
                    <a:pt x="558" y="676"/>
                  </a:lnTo>
                  <a:lnTo>
                    <a:pt x="550" y="674"/>
                  </a:lnTo>
                  <a:lnTo>
                    <a:pt x="540" y="666"/>
                  </a:lnTo>
                  <a:lnTo>
                    <a:pt x="534" y="650"/>
                  </a:lnTo>
                  <a:lnTo>
                    <a:pt x="518" y="608"/>
                  </a:lnTo>
                  <a:lnTo>
                    <a:pt x="496" y="562"/>
                  </a:lnTo>
                  <a:lnTo>
                    <a:pt x="486" y="552"/>
                  </a:lnTo>
                  <a:lnTo>
                    <a:pt x="480" y="550"/>
                  </a:lnTo>
                  <a:lnTo>
                    <a:pt x="476" y="552"/>
                  </a:lnTo>
                  <a:lnTo>
                    <a:pt x="472" y="554"/>
                  </a:lnTo>
                  <a:lnTo>
                    <a:pt x="464" y="580"/>
                  </a:lnTo>
                  <a:lnTo>
                    <a:pt x="464" y="584"/>
                  </a:lnTo>
                  <a:lnTo>
                    <a:pt x="460" y="586"/>
                  </a:lnTo>
                  <a:lnTo>
                    <a:pt x="458" y="590"/>
                  </a:lnTo>
                  <a:lnTo>
                    <a:pt x="452" y="594"/>
                  </a:lnTo>
                  <a:lnTo>
                    <a:pt x="442" y="598"/>
                  </a:lnTo>
                  <a:lnTo>
                    <a:pt x="434" y="612"/>
                  </a:lnTo>
                  <a:lnTo>
                    <a:pt x="424" y="618"/>
                  </a:lnTo>
                  <a:lnTo>
                    <a:pt x="410" y="624"/>
                  </a:lnTo>
                  <a:lnTo>
                    <a:pt x="382" y="626"/>
                  </a:lnTo>
                  <a:lnTo>
                    <a:pt x="370" y="628"/>
                  </a:lnTo>
                  <a:lnTo>
                    <a:pt x="362" y="630"/>
                  </a:lnTo>
                  <a:lnTo>
                    <a:pt x="356" y="630"/>
                  </a:lnTo>
                  <a:lnTo>
                    <a:pt x="342" y="626"/>
                  </a:lnTo>
                  <a:lnTo>
                    <a:pt x="334" y="624"/>
                  </a:lnTo>
                  <a:lnTo>
                    <a:pt x="320" y="630"/>
                  </a:lnTo>
                  <a:lnTo>
                    <a:pt x="306" y="648"/>
                  </a:lnTo>
                  <a:lnTo>
                    <a:pt x="294" y="652"/>
                  </a:lnTo>
                  <a:lnTo>
                    <a:pt x="256" y="654"/>
                  </a:lnTo>
                  <a:lnTo>
                    <a:pt x="216" y="646"/>
                  </a:lnTo>
                  <a:lnTo>
                    <a:pt x="148" y="636"/>
                  </a:lnTo>
                  <a:lnTo>
                    <a:pt x="142" y="634"/>
                  </a:lnTo>
                  <a:lnTo>
                    <a:pt x="132" y="634"/>
                  </a:lnTo>
                  <a:lnTo>
                    <a:pt x="82" y="640"/>
                  </a:lnTo>
                  <a:lnTo>
                    <a:pt x="70" y="646"/>
                  </a:lnTo>
                  <a:lnTo>
                    <a:pt x="62" y="654"/>
                  </a:lnTo>
                  <a:lnTo>
                    <a:pt x="58" y="656"/>
                  </a:lnTo>
                  <a:lnTo>
                    <a:pt x="56" y="660"/>
                  </a:lnTo>
                  <a:lnTo>
                    <a:pt x="54" y="664"/>
                  </a:lnTo>
                  <a:lnTo>
                    <a:pt x="52" y="670"/>
                  </a:lnTo>
                  <a:lnTo>
                    <a:pt x="52" y="674"/>
                  </a:lnTo>
                  <a:lnTo>
                    <a:pt x="52" y="680"/>
                  </a:lnTo>
                  <a:lnTo>
                    <a:pt x="56" y="688"/>
                  </a:lnTo>
                  <a:lnTo>
                    <a:pt x="64" y="708"/>
                  </a:lnTo>
                  <a:lnTo>
                    <a:pt x="68" y="714"/>
                  </a:lnTo>
                  <a:lnTo>
                    <a:pt x="72" y="722"/>
                  </a:lnTo>
                  <a:lnTo>
                    <a:pt x="80" y="734"/>
                  </a:lnTo>
                  <a:lnTo>
                    <a:pt x="90" y="748"/>
                  </a:lnTo>
                  <a:lnTo>
                    <a:pt x="92" y="754"/>
                  </a:lnTo>
                  <a:lnTo>
                    <a:pt x="94" y="762"/>
                  </a:lnTo>
                  <a:lnTo>
                    <a:pt x="92" y="768"/>
                  </a:lnTo>
                  <a:lnTo>
                    <a:pt x="88" y="774"/>
                  </a:lnTo>
                  <a:lnTo>
                    <a:pt x="70" y="798"/>
                  </a:lnTo>
                  <a:lnTo>
                    <a:pt x="68" y="804"/>
                  </a:lnTo>
                  <a:lnTo>
                    <a:pt x="68" y="810"/>
                  </a:lnTo>
                  <a:lnTo>
                    <a:pt x="68" y="818"/>
                  </a:lnTo>
                  <a:lnTo>
                    <a:pt x="68" y="826"/>
                  </a:lnTo>
                  <a:lnTo>
                    <a:pt x="64" y="834"/>
                  </a:lnTo>
                  <a:lnTo>
                    <a:pt x="62" y="838"/>
                  </a:lnTo>
                  <a:lnTo>
                    <a:pt x="42" y="860"/>
                  </a:lnTo>
                  <a:lnTo>
                    <a:pt x="34" y="878"/>
                  </a:lnTo>
                  <a:lnTo>
                    <a:pt x="30" y="886"/>
                  </a:lnTo>
                  <a:lnTo>
                    <a:pt x="14" y="932"/>
                  </a:lnTo>
                  <a:lnTo>
                    <a:pt x="6" y="944"/>
                  </a:lnTo>
                  <a:lnTo>
                    <a:pt x="0" y="960"/>
                  </a:lnTo>
                  <a:lnTo>
                    <a:pt x="6" y="960"/>
                  </a:lnTo>
                  <a:lnTo>
                    <a:pt x="44" y="972"/>
                  </a:lnTo>
                  <a:lnTo>
                    <a:pt x="82" y="974"/>
                  </a:lnTo>
                  <a:lnTo>
                    <a:pt x="88" y="976"/>
                  </a:lnTo>
                  <a:lnTo>
                    <a:pt x="94" y="978"/>
                  </a:lnTo>
                  <a:lnTo>
                    <a:pt x="106" y="988"/>
                  </a:lnTo>
                  <a:lnTo>
                    <a:pt x="130" y="1002"/>
                  </a:lnTo>
                  <a:lnTo>
                    <a:pt x="136" y="1006"/>
                  </a:lnTo>
                  <a:lnTo>
                    <a:pt x="140" y="1014"/>
                  </a:lnTo>
                  <a:lnTo>
                    <a:pt x="140" y="1024"/>
                  </a:lnTo>
                  <a:lnTo>
                    <a:pt x="140" y="1052"/>
                  </a:lnTo>
                  <a:lnTo>
                    <a:pt x="140" y="1062"/>
                  </a:lnTo>
                  <a:lnTo>
                    <a:pt x="142" y="1074"/>
                  </a:lnTo>
                  <a:lnTo>
                    <a:pt x="146" y="1082"/>
                  </a:lnTo>
                  <a:lnTo>
                    <a:pt x="152" y="1092"/>
                  </a:lnTo>
                  <a:lnTo>
                    <a:pt x="164" y="1108"/>
                  </a:lnTo>
                  <a:lnTo>
                    <a:pt x="264" y="1192"/>
                  </a:lnTo>
                  <a:lnTo>
                    <a:pt x="274" y="1206"/>
                  </a:lnTo>
                  <a:lnTo>
                    <a:pt x="286" y="1232"/>
                  </a:lnTo>
                  <a:lnTo>
                    <a:pt x="290" y="1242"/>
                  </a:lnTo>
                  <a:lnTo>
                    <a:pt x="292" y="1250"/>
                  </a:lnTo>
                  <a:lnTo>
                    <a:pt x="290" y="1256"/>
                  </a:lnTo>
                  <a:lnTo>
                    <a:pt x="280" y="1278"/>
                  </a:lnTo>
                  <a:lnTo>
                    <a:pt x="280" y="1282"/>
                  </a:lnTo>
                  <a:lnTo>
                    <a:pt x="280" y="1288"/>
                  </a:lnTo>
                  <a:lnTo>
                    <a:pt x="280" y="1294"/>
                  </a:lnTo>
                  <a:lnTo>
                    <a:pt x="288" y="1310"/>
                  </a:lnTo>
                  <a:lnTo>
                    <a:pt x="296" y="1332"/>
                  </a:lnTo>
                  <a:lnTo>
                    <a:pt x="304" y="1346"/>
                  </a:lnTo>
                  <a:lnTo>
                    <a:pt x="310" y="1352"/>
                  </a:lnTo>
                  <a:lnTo>
                    <a:pt x="318" y="1358"/>
                  </a:lnTo>
                  <a:lnTo>
                    <a:pt x="324" y="1358"/>
                  </a:lnTo>
                  <a:lnTo>
                    <a:pt x="328" y="1360"/>
                  </a:lnTo>
                  <a:lnTo>
                    <a:pt x="334" y="1360"/>
                  </a:lnTo>
                  <a:lnTo>
                    <a:pt x="350" y="1356"/>
                  </a:lnTo>
                  <a:lnTo>
                    <a:pt x="358" y="1356"/>
                  </a:lnTo>
                  <a:lnTo>
                    <a:pt x="364" y="1356"/>
                  </a:lnTo>
                  <a:lnTo>
                    <a:pt x="370" y="1358"/>
                  </a:lnTo>
                  <a:lnTo>
                    <a:pt x="414" y="1374"/>
                  </a:lnTo>
                  <a:lnTo>
                    <a:pt x="418" y="1376"/>
                  </a:lnTo>
                  <a:lnTo>
                    <a:pt x="420" y="1376"/>
                  </a:lnTo>
                  <a:lnTo>
                    <a:pt x="422" y="1374"/>
                  </a:lnTo>
                  <a:lnTo>
                    <a:pt x="424" y="1370"/>
                  </a:lnTo>
                  <a:lnTo>
                    <a:pt x="426" y="1366"/>
                  </a:lnTo>
                  <a:lnTo>
                    <a:pt x="422" y="1352"/>
                  </a:lnTo>
                  <a:lnTo>
                    <a:pt x="422" y="1342"/>
                  </a:lnTo>
                  <a:lnTo>
                    <a:pt x="422" y="1338"/>
                  </a:lnTo>
                  <a:lnTo>
                    <a:pt x="424" y="1336"/>
                  </a:lnTo>
                  <a:lnTo>
                    <a:pt x="426" y="1332"/>
                  </a:lnTo>
                  <a:lnTo>
                    <a:pt x="428" y="1330"/>
                  </a:lnTo>
                  <a:lnTo>
                    <a:pt x="432" y="1328"/>
                  </a:lnTo>
                  <a:lnTo>
                    <a:pt x="440" y="1326"/>
                  </a:lnTo>
                  <a:lnTo>
                    <a:pt x="444" y="1326"/>
                  </a:lnTo>
                  <a:lnTo>
                    <a:pt x="454" y="1320"/>
                  </a:lnTo>
                  <a:lnTo>
                    <a:pt x="458" y="1318"/>
                  </a:lnTo>
                  <a:lnTo>
                    <a:pt x="464" y="1318"/>
                  </a:lnTo>
                  <a:lnTo>
                    <a:pt x="470" y="1320"/>
                  </a:lnTo>
                  <a:lnTo>
                    <a:pt x="474" y="1326"/>
                  </a:lnTo>
                  <a:lnTo>
                    <a:pt x="476" y="1334"/>
                  </a:lnTo>
                  <a:lnTo>
                    <a:pt x="476" y="1342"/>
                  </a:lnTo>
                  <a:lnTo>
                    <a:pt x="480" y="1350"/>
                  </a:lnTo>
                  <a:lnTo>
                    <a:pt x="492" y="1374"/>
                  </a:lnTo>
                  <a:lnTo>
                    <a:pt x="492" y="1378"/>
                  </a:lnTo>
                  <a:lnTo>
                    <a:pt x="492" y="1382"/>
                  </a:lnTo>
                  <a:lnTo>
                    <a:pt x="486" y="1390"/>
                  </a:lnTo>
                  <a:lnTo>
                    <a:pt x="484" y="1396"/>
                  </a:lnTo>
                  <a:lnTo>
                    <a:pt x="474" y="1406"/>
                  </a:lnTo>
                  <a:lnTo>
                    <a:pt x="454" y="1428"/>
                  </a:lnTo>
                  <a:lnTo>
                    <a:pt x="448" y="1434"/>
                  </a:lnTo>
                  <a:lnTo>
                    <a:pt x="446" y="1440"/>
                  </a:lnTo>
                  <a:lnTo>
                    <a:pt x="446" y="1444"/>
                  </a:lnTo>
                  <a:lnTo>
                    <a:pt x="446" y="1450"/>
                  </a:lnTo>
                  <a:lnTo>
                    <a:pt x="446" y="1458"/>
                  </a:lnTo>
                  <a:lnTo>
                    <a:pt x="446" y="1464"/>
                  </a:lnTo>
                  <a:lnTo>
                    <a:pt x="446" y="1470"/>
                  </a:lnTo>
                  <a:lnTo>
                    <a:pt x="440" y="1490"/>
                  </a:lnTo>
                  <a:lnTo>
                    <a:pt x="440" y="1496"/>
                  </a:lnTo>
                  <a:lnTo>
                    <a:pt x="440" y="1506"/>
                  </a:lnTo>
                  <a:lnTo>
                    <a:pt x="442" y="1516"/>
                  </a:lnTo>
                  <a:lnTo>
                    <a:pt x="446" y="1520"/>
                  </a:lnTo>
                  <a:lnTo>
                    <a:pt x="448" y="1522"/>
                  </a:lnTo>
                  <a:lnTo>
                    <a:pt x="452" y="1522"/>
                  </a:lnTo>
                  <a:lnTo>
                    <a:pt x="456" y="1520"/>
                  </a:lnTo>
                  <a:lnTo>
                    <a:pt x="474" y="1504"/>
                  </a:lnTo>
                  <a:lnTo>
                    <a:pt x="478" y="1500"/>
                  </a:lnTo>
                  <a:lnTo>
                    <a:pt x="484" y="1502"/>
                  </a:lnTo>
                  <a:lnTo>
                    <a:pt x="492" y="1506"/>
                  </a:lnTo>
                  <a:lnTo>
                    <a:pt x="496" y="1514"/>
                  </a:lnTo>
                  <a:lnTo>
                    <a:pt x="500" y="1524"/>
                  </a:lnTo>
                  <a:lnTo>
                    <a:pt x="508" y="1558"/>
                  </a:lnTo>
                  <a:lnTo>
                    <a:pt x="504" y="1616"/>
                  </a:lnTo>
                  <a:lnTo>
                    <a:pt x="494" y="1648"/>
                  </a:lnTo>
                  <a:lnTo>
                    <a:pt x="500" y="1676"/>
                  </a:lnTo>
                  <a:lnTo>
                    <a:pt x="512" y="1692"/>
                  </a:lnTo>
                  <a:lnTo>
                    <a:pt x="536" y="1712"/>
                  </a:lnTo>
                  <a:lnTo>
                    <a:pt x="544" y="1722"/>
                  </a:lnTo>
                  <a:lnTo>
                    <a:pt x="548" y="1730"/>
                  </a:lnTo>
                  <a:lnTo>
                    <a:pt x="550" y="1738"/>
                  </a:lnTo>
                  <a:lnTo>
                    <a:pt x="554" y="1758"/>
                  </a:lnTo>
                  <a:lnTo>
                    <a:pt x="556" y="1772"/>
                  </a:lnTo>
                  <a:lnTo>
                    <a:pt x="560" y="1780"/>
                  </a:lnTo>
                  <a:lnTo>
                    <a:pt x="562" y="1782"/>
                  </a:lnTo>
                  <a:lnTo>
                    <a:pt x="566" y="1784"/>
                  </a:lnTo>
                  <a:lnTo>
                    <a:pt x="568" y="1786"/>
                  </a:lnTo>
                  <a:lnTo>
                    <a:pt x="574" y="1788"/>
                  </a:lnTo>
                  <a:lnTo>
                    <a:pt x="580" y="1788"/>
                  </a:lnTo>
                  <a:lnTo>
                    <a:pt x="584" y="1786"/>
                  </a:lnTo>
                  <a:lnTo>
                    <a:pt x="586" y="1784"/>
                  </a:lnTo>
                  <a:lnTo>
                    <a:pt x="588" y="1782"/>
                  </a:lnTo>
                  <a:lnTo>
                    <a:pt x="586" y="1770"/>
                  </a:lnTo>
                  <a:lnTo>
                    <a:pt x="586" y="1766"/>
                  </a:lnTo>
                  <a:lnTo>
                    <a:pt x="588" y="1764"/>
                  </a:lnTo>
                  <a:lnTo>
                    <a:pt x="594" y="1764"/>
                  </a:lnTo>
                  <a:lnTo>
                    <a:pt x="620" y="1780"/>
                  </a:lnTo>
                  <a:lnTo>
                    <a:pt x="624" y="1782"/>
                  </a:lnTo>
                  <a:lnTo>
                    <a:pt x="636" y="1784"/>
                  </a:lnTo>
                  <a:lnTo>
                    <a:pt x="642" y="1786"/>
                  </a:lnTo>
                  <a:lnTo>
                    <a:pt x="648" y="1786"/>
                  </a:lnTo>
                  <a:lnTo>
                    <a:pt x="654" y="1784"/>
                  </a:lnTo>
                  <a:lnTo>
                    <a:pt x="658" y="1782"/>
                  </a:lnTo>
                  <a:lnTo>
                    <a:pt x="660" y="1782"/>
                  </a:lnTo>
                  <a:lnTo>
                    <a:pt x="668" y="1780"/>
                  </a:lnTo>
                  <a:lnTo>
                    <a:pt x="674" y="1780"/>
                  </a:lnTo>
                  <a:lnTo>
                    <a:pt x="682" y="1782"/>
                  </a:lnTo>
                  <a:lnTo>
                    <a:pt x="690" y="1784"/>
                  </a:lnTo>
                  <a:lnTo>
                    <a:pt x="708" y="1792"/>
                  </a:lnTo>
                  <a:lnTo>
                    <a:pt x="714" y="1798"/>
                  </a:lnTo>
                  <a:lnTo>
                    <a:pt x="716" y="1802"/>
                  </a:lnTo>
                  <a:lnTo>
                    <a:pt x="718" y="1816"/>
                  </a:lnTo>
                  <a:lnTo>
                    <a:pt x="722" y="1826"/>
                  </a:lnTo>
                  <a:lnTo>
                    <a:pt x="728" y="1838"/>
                  </a:lnTo>
                  <a:lnTo>
                    <a:pt x="730" y="1848"/>
                  </a:lnTo>
                  <a:lnTo>
                    <a:pt x="732" y="1856"/>
                  </a:lnTo>
                  <a:lnTo>
                    <a:pt x="732" y="1864"/>
                  </a:lnTo>
                  <a:lnTo>
                    <a:pt x="728" y="1872"/>
                  </a:lnTo>
                  <a:lnTo>
                    <a:pt x="722" y="1880"/>
                  </a:lnTo>
                  <a:lnTo>
                    <a:pt x="712" y="1890"/>
                  </a:lnTo>
                  <a:lnTo>
                    <a:pt x="684" y="1908"/>
                  </a:lnTo>
                  <a:lnTo>
                    <a:pt x="678" y="1914"/>
                  </a:lnTo>
                  <a:lnTo>
                    <a:pt x="672" y="1922"/>
                  </a:lnTo>
                  <a:lnTo>
                    <a:pt x="666" y="1926"/>
                  </a:lnTo>
                  <a:lnTo>
                    <a:pt x="652" y="1930"/>
                  </a:lnTo>
                  <a:lnTo>
                    <a:pt x="648" y="1932"/>
                  </a:lnTo>
                  <a:lnTo>
                    <a:pt x="644" y="1938"/>
                  </a:lnTo>
                  <a:lnTo>
                    <a:pt x="640" y="1942"/>
                  </a:lnTo>
                  <a:lnTo>
                    <a:pt x="636" y="1950"/>
                  </a:lnTo>
                  <a:lnTo>
                    <a:pt x="626" y="1986"/>
                  </a:lnTo>
                  <a:lnTo>
                    <a:pt x="620" y="1992"/>
                  </a:lnTo>
                  <a:lnTo>
                    <a:pt x="616" y="1996"/>
                  </a:lnTo>
                  <a:lnTo>
                    <a:pt x="580" y="2022"/>
                  </a:lnTo>
                  <a:lnTo>
                    <a:pt x="566" y="2036"/>
                  </a:lnTo>
                  <a:lnTo>
                    <a:pt x="560" y="2038"/>
                  </a:lnTo>
                  <a:lnTo>
                    <a:pt x="554" y="2040"/>
                  </a:lnTo>
                  <a:lnTo>
                    <a:pt x="546" y="2042"/>
                  </a:lnTo>
                  <a:lnTo>
                    <a:pt x="524" y="2040"/>
                  </a:lnTo>
                  <a:lnTo>
                    <a:pt x="520" y="2042"/>
                  </a:lnTo>
                  <a:lnTo>
                    <a:pt x="512" y="2048"/>
                  </a:lnTo>
                  <a:lnTo>
                    <a:pt x="498" y="2064"/>
                  </a:lnTo>
                  <a:lnTo>
                    <a:pt x="494" y="2068"/>
                  </a:lnTo>
                  <a:lnTo>
                    <a:pt x="490" y="2068"/>
                  </a:lnTo>
                  <a:lnTo>
                    <a:pt x="478" y="2074"/>
                  </a:lnTo>
                  <a:lnTo>
                    <a:pt x="474" y="2078"/>
                  </a:lnTo>
                  <a:lnTo>
                    <a:pt x="472" y="2080"/>
                  </a:lnTo>
                  <a:lnTo>
                    <a:pt x="470" y="2084"/>
                  </a:lnTo>
                  <a:lnTo>
                    <a:pt x="468" y="2088"/>
                  </a:lnTo>
                  <a:lnTo>
                    <a:pt x="468" y="2088"/>
                  </a:lnTo>
                  <a:lnTo>
                    <a:pt x="464" y="2102"/>
                  </a:lnTo>
                  <a:lnTo>
                    <a:pt x="460" y="2114"/>
                  </a:lnTo>
                  <a:lnTo>
                    <a:pt x="458" y="2126"/>
                  </a:lnTo>
                  <a:lnTo>
                    <a:pt x="460" y="2130"/>
                  </a:lnTo>
                  <a:lnTo>
                    <a:pt x="468" y="2144"/>
                  </a:lnTo>
                  <a:lnTo>
                    <a:pt x="476" y="2146"/>
                  </a:lnTo>
                  <a:lnTo>
                    <a:pt x="498" y="2156"/>
                  </a:lnTo>
                  <a:lnTo>
                    <a:pt x="518" y="2168"/>
                  </a:lnTo>
                  <a:lnTo>
                    <a:pt x="560" y="2220"/>
                  </a:lnTo>
                  <a:lnTo>
                    <a:pt x="564" y="2230"/>
                  </a:lnTo>
                  <a:lnTo>
                    <a:pt x="568" y="2238"/>
                  </a:lnTo>
                  <a:lnTo>
                    <a:pt x="576" y="2248"/>
                  </a:lnTo>
                  <a:lnTo>
                    <a:pt x="598" y="2264"/>
                  </a:lnTo>
                  <a:lnTo>
                    <a:pt x="604" y="2264"/>
                  </a:lnTo>
                  <a:lnTo>
                    <a:pt x="610" y="2266"/>
                  </a:lnTo>
                  <a:lnTo>
                    <a:pt x="626" y="2264"/>
                  </a:lnTo>
                  <a:lnTo>
                    <a:pt x="634" y="2268"/>
                  </a:lnTo>
                  <a:lnTo>
                    <a:pt x="670" y="2280"/>
                  </a:lnTo>
                  <a:lnTo>
                    <a:pt x="682" y="2282"/>
                  </a:lnTo>
                  <a:lnTo>
                    <a:pt x="750" y="2276"/>
                  </a:lnTo>
                  <a:lnTo>
                    <a:pt x="758" y="2274"/>
                  </a:lnTo>
                  <a:lnTo>
                    <a:pt x="802" y="2252"/>
                  </a:lnTo>
                  <a:lnTo>
                    <a:pt x="814" y="2256"/>
                  </a:lnTo>
                  <a:lnTo>
                    <a:pt x="818" y="2252"/>
                  </a:lnTo>
                  <a:lnTo>
                    <a:pt x="822" y="2248"/>
                  </a:lnTo>
                  <a:lnTo>
                    <a:pt x="822" y="2242"/>
                  </a:lnTo>
                  <a:lnTo>
                    <a:pt x="822" y="2238"/>
                  </a:lnTo>
                  <a:lnTo>
                    <a:pt x="822" y="2230"/>
                  </a:lnTo>
                  <a:lnTo>
                    <a:pt x="822" y="2224"/>
                  </a:lnTo>
                  <a:lnTo>
                    <a:pt x="824" y="2218"/>
                  </a:lnTo>
                  <a:lnTo>
                    <a:pt x="830" y="2216"/>
                  </a:lnTo>
                  <a:lnTo>
                    <a:pt x="840" y="2214"/>
                  </a:lnTo>
                  <a:lnTo>
                    <a:pt x="981" y="2208"/>
                  </a:lnTo>
                  <a:lnTo>
                    <a:pt x="991" y="2206"/>
                  </a:lnTo>
                  <a:lnTo>
                    <a:pt x="997" y="2202"/>
                  </a:lnTo>
                  <a:lnTo>
                    <a:pt x="1001" y="2198"/>
                  </a:lnTo>
                  <a:lnTo>
                    <a:pt x="1005" y="2194"/>
                  </a:lnTo>
                  <a:lnTo>
                    <a:pt x="1013" y="2192"/>
                  </a:lnTo>
                  <a:lnTo>
                    <a:pt x="1027" y="2190"/>
                  </a:lnTo>
                  <a:lnTo>
                    <a:pt x="1039" y="2192"/>
                  </a:lnTo>
                  <a:lnTo>
                    <a:pt x="1081" y="2200"/>
                  </a:lnTo>
                  <a:lnTo>
                    <a:pt x="1103" y="2208"/>
                  </a:lnTo>
                  <a:lnTo>
                    <a:pt x="1107" y="2208"/>
                  </a:lnTo>
                  <a:lnTo>
                    <a:pt x="1111" y="2206"/>
                  </a:lnTo>
                  <a:lnTo>
                    <a:pt x="1121" y="2194"/>
                  </a:lnTo>
                  <a:lnTo>
                    <a:pt x="1125" y="2190"/>
                  </a:lnTo>
                  <a:lnTo>
                    <a:pt x="1131" y="2190"/>
                  </a:lnTo>
                  <a:lnTo>
                    <a:pt x="1153" y="2188"/>
                  </a:lnTo>
                  <a:lnTo>
                    <a:pt x="1157" y="2186"/>
                  </a:lnTo>
                  <a:lnTo>
                    <a:pt x="1183" y="2204"/>
                  </a:lnTo>
                  <a:lnTo>
                    <a:pt x="1201" y="2188"/>
                  </a:lnTo>
                  <a:lnTo>
                    <a:pt x="1219" y="2228"/>
                  </a:lnTo>
                  <a:lnTo>
                    <a:pt x="1227" y="2266"/>
                  </a:lnTo>
                  <a:lnTo>
                    <a:pt x="1231" y="2292"/>
                  </a:lnTo>
                  <a:lnTo>
                    <a:pt x="1233" y="2310"/>
                  </a:lnTo>
                  <a:lnTo>
                    <a:pt x="1229" y="2328"/>
                  </a:lnTo>
                  <a:lnTo>
                    <a:pt x="1223" y="2338"/>
                  </a:lnTo>
                  <a:lnTo>
                    <a:pt x="1221" y="2346"/>
                  </a:lnTo>
                  <a:lnTo>
                    <a:pt x="1189" y="2392"/>
                  </a:lnTo>
                  <a:lnTo>
                    <a:pt x="1169" y="2440"/>
                  </a:lnTo>
                  <a:lnTo>
                    <a:pt x="1165" y="2446"/>
                  </a:lnTo>
                  <a:lnTo>
                    <a:pt x="1165" y="2472"/>
                  </a:lnTo>
                  <a:lnTo>
                    <a:pt x="1191" y="2462"/>
                  </a:lnTo>
                  <a:lnTo>
                    <a:pt x="1197" y="2460"/>
                  </a:lnTo>
                  <a:lnTo>
                    <a:pt x="1207" y="2460"/>
                  </a:lnTo>
                  <a:lnTo>
                    <a:pt x="1219" y="2462"/>
                  </a:lnTo>
                  <a:lnTo>
                    <a:pt x="1231" y="2466"/>
                  </a:lnTo>
                  <a:lnTo>
                    <a:pt x="1239" y="2470"/>
                  </a:lnTo>
                  <a:lnTo>
                    <a:pt x="1293" y="2502"/>
                  </a:lnTo>
                  <a:lnTo>
                    <a:pt x="1309" y="2518"/>
                  </a:lnTo>
                  <a:lnTo>
                    <a:pt x="1313" y="2522"/>
                  </a:lnTo>
                  <a:lnTo>
                    <a:pt x="1317" y="2524"/>
                  </a:lnTo>
                  <a:lnTo>
                    <a:pt x="1321" y="2522"/>
                  </a:lnTo>
                  <a:lnTo>
                    <a:pt x="1325" y="2518"/>
                  </a:lnTo>
                  <a:lnTo>
                    <a:pt x="1357" y="2482"/>
                  </a:lnTo>
                  <a:lnTo>
                    <a:pt x="1387" y="2452"/>
                  </a:lnTo>
                  <a:lnTo>
                    <a:pt x="1395" y="2448"/>
                  </a:lnTo>
                  <a:lnTo>
                    <a:pt x="1425" y="2438"/>
                  </a:lnTo>
                  <a:lnTo>
                    <a:pt x="1435" y="2428"/>
                  </a:lnTo>
                  <a:lnTo>
                    <a:pt x="1445" y="2426"/>
                  </a:lnTo>
                  <a:lnTo>
                    <a:pt x="1457" y="2424"/>
                  </a:lnTo>
                  <a:lnTo>
                    <a:pt x="1463" y="2424"/>
                  </a:lnTo>
                  <a:lnTo>
                    <a:pt x="1473" y="2424"/>
                  </a:lnTo>
                  <a:lnTo>
                    <a:pt x="1481" y="2426"/>
                  </a:lnTo>
                  <a:lnTo>
                    <a:pt x="1545" y="2462"/>
                  </a:lnTo>
                  <a:lnTo>
                    <a:pt x="1585" y="2472"/>
                  </a:lnTo>
                  <a:lnTo>
                    <a:pt x="1617" y="2476"/>
                  </a:lnTo>
                  <a:lnTo>
                    <a:pt x="1633" y="2482"/>
                  </a:lnTo>
                  <a:lnTo>
                    <a:pt x="1637" y="2480"/>
                  </a:lnTo>
                  <a:lnTo>
                    <a:pt x="1651" y="2472"/>
                  </a:lnTo>
                  <a:lnTo>
                    <a:pt x="1659" y="2470"/>
                  </a:lnTo>
                  <a:lnTo>
                    <a:pt x="1671" y="2466"/>
                  </a:lnTo>
                  <a:lnTo>
                    <a:pt x="1679" y="2462"/>
                  </a:lnTo>
                  <a:lnTo>
                    <a:pt x="1685" y="2458"/>
                  </a:lnTo>
                  <a:lnTo>
                    <a:pt x="1693" y="2452"/>
                  </a:lnTo>
                  <a:lnTo>
                    <a:pt x="1701" y="2444"/>
                  </a:lnTo>
                  <a:lnTo>
                    <a:pt x="1711" y="2442"/>
                  </a:lnTo>
                  <a:lnTo>
                    <a:pt x="1715" y="2444"/>
                  </a:lnTo>
                  <a:lnTo>
                    <a:pt x="1717" y="2450"/>
                  </a:lnTo>
                  <a:lnTo>
                    <a:pt x="1717" y="2458"/>
                  </a:lnTo>
                  <a:lnTo>
                    <a:pt x="1713" y="2464"/>
                  </a:lnTo>
                  <a:lnTo>
                    <a:pt x="1705" y="2478"/>
                  </a:lnTo>
                  <a:lnTo>
                    <a:pt x="1703" y="2482"/>
                  </a:lnTo>
                  <a:lnTo>
                    <a:pt x="1701" y="2488"/>
                  </a:lnTo>
                  <a:lnTo>
                    <a:pt x="1703" y="2496"/>
                  </a:lnTo>
                  <a:lnTo>
                    <a:pt x="1701" y="2506"/>
                  </a:lnTo>
                  <a:lnTo>
                    <a:pt x="1703" y="2518"/>
                  </a:lnTo>
                  <a:lnTo>
                    <a:pt x="1707" y="2526"/>
                  </a:lnTo>
                  <a:lnTo>
                    <a:pt x="1743" y="2542"/>
                  </a:lnTo>
                  <a:lnTo>
                    <a:pt x="1771" y="2536"/>
                  </a:lnTo>
                  <a:lnTo>
                    <a:pt x="1785" y="2526"/>
                  </a:lnTo>
                  <a:lnTo>
                    <a:pt x="1797" y="2516"/>
                  </a:lnTo>
                  <a:lnTo>
                    <a:pt x="1829" y="2470"/>
                  </a:lnTo>
                  <a:lnTo>
                    <a:pt x="1835" y="2460"/>
                  </a:lnTo>
                  <a:lnTo>
                    <a:pt x="1837" y="2456"/>
                  </a:lnTo>
                  <a:lnTo>
                    <a:pt x="1835" y="2450"/>
                  </a:lnTo>
                  <a:lnTo>
                    <a:pt x="1835" y="2446"/>
                  </a:lnTo>
                  <a:lnTo>
                    <a:pt x="1835" y="2434"/>
                  </a:lnTo>
                  <a:lnTo>
                    <a:pt x="1837" y="2424"/>
                  </a:lnTo>
                  <a:lnTo>
                    <a:pt x="1843" y="2408"/>
                  </a:lnTo>
                  <a:lnTo>
                    <a:pt x="1845" y="2396"/>
                  </a:lnTo>
                  <a:lnTo>
                    <a:pt x="1843" y="2386"/>
                  </a:lnTo>
                  <a:lnTo>
                    <a:pt x="1833" y="2368"/>
                  </a:lnTo>
                  <a:lnTo>
                    <a:pt x="1827" y="2356"/>
                  </a:lnTo>
                  <a:lnTo>
                    <a:pt x="1827" y="2344"/>
                  </a:lnTo>
                  <a:lnTo>
                    <a:pt x="1831" y="2334"/>
                  </a:lnTo>
                  <a:lnTo>
                    <a:pt x="1845" y="2316"/>
                  </a:lnTo>
                  <a:lnTo>
                    <a:pt x="1845" y="2304"/>
                  </a:lnTo>
                  <a:lnTo>
                    <a:pt x="1845" y="2290"/>
                  </a:lnTo>
                  <a:lnTo>
                    <a:pt x="1839" y="2250"/>
                  </a:lnTo>
                  <a:lnTo>
                    <a:pt x="1837" y="2236"/>
                  </a:lnTo>
                  <a:lnTo>
                    <a:pt x="1831" y="2228"/>
                  </a:lnTo>
                  <a:lnTo>
                    <a:pt x="1813" y="2208"/>
                  </a:lnTo>
                  <a:lnTo>
                    <a:pt x="1805" y="2196"/>
                  </a:lnTo>
                  <a:lnTo>
                    <a:pt x="1803" y="2184"/>
                  </a:lnTo>
                  <a:lnTo>
                    <a:pt x="1803" y="2178"/>
                  </a:lnTo>
                  <a:lnTo>
                    <a:pt x="1803" y="2176"/>
                  </a:lnTo>
                  <a:lnTo>
                    <a:pt x="1803" y="2174"/>
                  </a:lnTo>
                  <a:lnTo>
                    <a:pt x="1805" y="2174"/>
                  </a:lnTo>
                  <a:lnTo>
                    <a:pt x="1809" y="2170"/>
                  </a:lnTo>
                  <a:lnTo>
                    <a:pt x="1823" y="2164"/>
                  </a:lnTo>
                  <a:lnTo>
                    <a:pt x="1829" y="2164"/>
                  </a:lnTo>
                  <a:lnTo>
                    <a:pt x="1839" y="2162"/>
                  </a:lnTo>
                  <a:lnTo>
                    <a:pt x="1843" y="2160"/>
                  </a:lnTo>
                  <a:lnTo>
                    <a:pt x="1845" y="2160"/>
                  </a:lnTo>
                  <a:lnTo>
                    <a:pt x="1851" y="2156"/>
                  </a:lnTo>
                  <a:lnTo>
                    <a:pt x="1861" y="2138"/>
                  </a:lnTo>
                  <a:lnTo>
                    <a:pt x="1865" y="2134"/>
                  </a:lnTo>
                  <a:lnTo>
                    <a:pt x="1873" y="2132"/>
                  </a:lnTo>
                  <a:lnTo>
                    <a:pt x="1881" y="2132"/>
                  </a:lnTo>
                  <a:lnTo>
                    <a:pt x="1885" y="2134"/>
                  </a:lnTo>
                  <a:lnTo>
                    <a:pt x="1891" y="2138"/>
                  </a:lnTo>
                  <a:lnTo>
                    <a:pt x="1917" y="2170"/>
                  </a:lnTo>
                  <a:lnTo>
                    <a:pt x="2033" y="2224"/>
                  </a:lnTo>
                  <a:lnTo>
                    <a:pt x="2049" y="2232"/>
                  </a:lnTo>
                  <a:lnTo>
                    <a:pt x="2059" y="2240"/>
                  </a:lnTo>
                  <a:lnTo>
                    <a:pt x="2073" y="2260"/>
                  </a:lnTo>
                  <a:lnTo>
                    <a:pt x="2079" y="2268"/>
                  </a:lnTo>
                  <a:lnTo>
                    <a:pt x="2089" y="2278"/>
                  </a:lnTo>
                  <a:lnTo>
                    <a:pt x="2103" y="2288"/>
                  </a:lnTo>
                  <a:lnTo>
                    <a:pt x="2115" y="2292"/>
                  </a:lnTo>
                  <a:lnTo>
                    <a:pt x="2127" y="2294"/>
                  </a:lnTo>
                  <a:lnTo>
                    <a:pt x="2141" y="2294"/>
                  </a:lnTo>
                  <a:lnTo>
                    <a:pt x="2151" y="2292"/>
                  </a:lnTo>
                  <a:lnTo>
                    <a:pt x="2175" y="2282"/>
                  </a:lnTo>
                  <a:lnTo>
                    <a:pt x="2185" y="2280"/>
                  </a:lnTo>
                  <a:lnTo>
                    <a:pt x="2193" y="2282"/>
                  </a:lnTo>
                  <a:lnTo>
                    <a:pt x="2199" y="2284"/>
                  </a:lnTo>
                  <a:lnTo>
                    <a:pt x="2267" y="2324"/>
                  </a:lnTo>
                  <a:lnTo>
                    <a:pt x="2297" y="2350"/>
                  </a:lnTo>
                  <a:lnTo>
                    <a:pt x="2327" y="2362"/>
                  </a:lnTo>
                  <a:lnTo>
                    <a:pt x="2339" y="2382"/>
                  </a:lnTo>
                  <a:lnTo>
                    <a:pt x="2339" y="2380"/>
                  </a:lnTo>
                  <a:lnTo>
                    <a:pt x="2339" y="2380"/>
                  </a:lnTo>
                  <a:close/>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12850"/>
                </a:solidFill>
                <a:effectLst/>
                <a:uLnTx/>
                <a:uFillTx/>
                <a:latin typeface="Pilat Light"/>
                <a:ea typeface="+mn-ea"/>
                <a:cs typeface="+mn-cs"/>
              </a:endParaRPr>
            </a:p>
          </p:txBody>
        </p:sp>
        <p:sp>
          <p:nvSpPr>
            <p:cNvPr id="3264" name="Freeform 37">
              <a:extLst>
                <a:ext uri="{FF2B5EF4-FFF2-40B4-BE49-F238E27FC236}">
                  <a16:creationId xmlns:a16="http://schemas.microsoft.com/office/drawing/2014/main" xmlns="" id="{2725BF7A-392A-44E7-9E8C-0500C788AF19}"/>
                </a:ext>
              </a:extLst>
            </p:cNvPr>
            <p:cNvSpPr>
              <a:spLocks noEditPoints="1"/>
            </p:cNvSpPr>
            <p:nvPr/>
          </p:nvSpPr>
          <p:spPr bwMode="gray">
            <a:xfrm>
              <a:off x="-8572500" y="13865225"/>
              <a:ext cx="4525963" cy="6102350"/>
            </a:xfrm>
            <a:custGeom>
              <a:avLst/>
              <a:gdLst>
                <a:gd name="T0" fmla="*/ 1326 w 1425"/>
                <a:gd name="T1" fmla="*/ 8 h 1922"/>
                <a:gd name="T2" fmla="*/ 1301 w 1425"/>
                <a:gd name="T3" fmla="*/ 46 h 1922"/>
                <a:gd name="T4" fmla="*/ 1228 w 1425"/>
                <a:gd name="T5" fmla="*/ 90 h 1922"/>
                <a:gd name="T6" fmla="*/ 1230 w 1425"/>
                <a:gd name="T7" fmla="*/ 118 h 1922"/>
                <a:gd name="T8" fmla="*/ 1168 w 1425"/>
                <a:gd name="T9" fmla="*/ 93 h 1922"/>
                <a:gd name="T10" fmla="*/ 1118 w 1425"/>
                <a:gd name="T11" fmla="*/ 77 h 1922"/>
                <a:gd name="T12" fmla="*/ 1078 w 1425"/>
                <a:gd name="T13" fmla="*/ 141 h 1922"/>
                <a:gd name="T14" fmla="*/ 1014 w 1425"/>
                <a:gd name="T15" fmla="*/ 176 h 1922"/>
                <a:gd name="T16" fmla="*/ 961 w 1425"/>
                <a:gd name="T17" fmla="*/ 157 h 1922"/>
                <a:gd name="T18" fmla="*/ 921 w 1425"/>
                <a:gd name="T19" fmla="*/ 169 h 1922"/>
                <a:gd name="T20" fmla="*/ 853 w 1425"/>
                <a:gd name="T21" fmla="*/ 179 h 1922"/>
                <a:gd name="T22" fmla="*/ 810 w 1425"/>
                <a:gd name="T23" fmla="*/ 274 h 1922"/>
                <a:gd name="T24" fmla="*/ 762 w 1425"/>
                <a:gd name="T25" fmla="*/ 320 h 1922"/>
                <a:gd name="T26" fmla="*/ 665 w 1425"/>
                <a:gd name="T27" fmla="*/ 256 h 1922"/>
                <a:gd name="T28" fmla="*/ 600 w 1425"/>
                <a:gd name="T29" fmla="*/ 239 h 1922"/>
                <a:gd name="T30" fmla="*/ 533 w 1425"/>
                <a:gd name="T31" fmla="*/ 272 h 1922"/>
                <a:gd name="T32" fmla="*/ 493 w 1425"/>
                <a:gd name="T33" fmla="*/ 295 h 1922"/>
                <a:gd name="T34" fmla="*/ 474 w 1425"/>
                <a:gd name="T35" fmla="*/ 363 h 1922"/>
                <a:gd name="T36" fmla="*/ 440 w 1425"/>
                <a:gd name="T37" fmla="*/ 437 h 1922"/>
                <a:gd name="T38" fmla="*/ 522 w 1425"/>
                <a:gd name="T39" fmla="*/ 474 h 1922"/>
                <a:gd name="T40" fmla="*/ 529 w 1425"/>
                <a:gd name="T41" fmla="*/ 513 h 1922"/>
                <a:gd name="T42" fmla="*/ 439 w 1425"/>
                <a:gd name="T43" fmla="*/ 571 h 1922"/>
                <a:gd name="T44" fmla="*/ 367 w 1425"/>
                <a:gd name="T45" fmla="*/ 608 h 1922"/>
                <a:gd name="T46" fmla="*/ 303 w 1425"/>
                <a:gd name="T47" fmla="*/ 630 h 1922"/>
                <a:gd name="T48" fmla="*/ 211 w 1425"/>
                <a:gd name="T49" fmla="*/ 669 h 1922"/>
                <a:gd name="T50" fmla="*/ 110 w 1425"/>
                <a:gd name="T51" fmla="*/ 650 h 1922"/>
                <a:gd name="T52" fmla="*/ 58 w 1425"/>
                <a:gd name="T53" fmla="*/ 659 h 1922"/>
                <a:gd name="T54" fmla="*/ 1 w 1425"/>
                <a:gd name="T55" fmla="*/ 689 h 1922"/>
                <a:gd name="T56" fmla="*/ 10 w 1425"/>
                <a:gd name="T57" fmla="*/ 726 h 1922"/>
                <a:gd name="T58" fmla="*/ 82 w 1425"/>
                <a:gd name="T59" fmla="*/ 798 h 1922"/>
                <a:gd name="T60" fmla="*/ 107 w 1425"/>
                <a:gd name="T61" fmla="*/ 823 h 1922"/>
                <a:gd name="T62" fmla="*/ 162 w 1425"/>
                <a:gd name="T63" fmla="*/ 823 h 1922"/>
                <a:gd name="T64" fmla="*/ 189 w 1425"/>
                <a:gd name="T65" fmla="*/ 874 h 1922"/>
                <a:gd name="T66" fmla="*/ 155 w 1425"/>
                <a:gd name="T67" fmla="*/ 899 h 1922"/>
                <a:gd name="T68" fmla="*/ 225 w 1425"/>
                <a:gd name="T69" fmla="*/ 955 h 1922"/>
                <a:gd name="T70" fmla="*/ 220 w 1425"/>
                <a:gd name="T71" fmla="*/ 1007 h 1922"/>
                <a:gd name="T72" fmla="*/ 205 w 1425"/>
                <a:gd name="T73" fmla="*/ 1095 h 1922"/>
                <a:gd name="T74" fmla="*/ 245 w 1425"/>
                <a:gd name="T75" fmla="*/ 1155 h 1922"/>
                <a:gd name="T76" fmla="*/ 352 w 1425"/>
                <a:gd name="T77" fmla="*/ 1122 h 1922"/>
                <a:gd name="T78" fmla="*/ 357 w 1425"/>
                <a:gd name="T79" fmla="*/ 1214 h 1922"/>
                <a:gd name="T80" fmla="*/ 358 w 1425"/>
                <a:gd name="T81" fmla="*/ 1323 h 1922"/>
                <a:gd name="T82" fmla="*/ 359 w 1425"/>
                <a:gd name="T83" fmla="*/ 1395 h 1922"/>
                <a:gd name="T84" fmla="*/ 419 w 1425"/>
                <a:gd name="T85" fmla="*/ 1431 h 1922"/>
                <a:gd name="T86" fmla="*/ 333 w 1425"/>
                <a:gd name="T87" fmla="*/ 1617 h 1922"/>
                <a:gd name="T88" fmla="*/ 327 w 1425"/>
                <a:gd name="T89" fmla="*/ 1700 h 1922"/>
                <a:gd name="T90" fmla="*/ 360 w 1425"/>
                <a:gd name="T91" fmla="*/ 1761 h 1922"/>
                <a:gd name="T92" fmla="*/ 337 w 1425"/>
                <a:gd name="T93" fmla="*/ 1789 h 1922"/>
                <a:gd name="T94" fmla="*/ 310 w 1425"/>
                <a:gd name="T95" fmla="*/ 1835 h 1922"/>
                <a:gd name="T96" fmla="*/ 588 w 1425"/>
                <a:gd name="T97" fmla="*/ 1850 h 1922"/>
                <a:gd name="T98" fmla="*/ 928 w 1425"/>
                <a:gd name="T99" fmla="*/ 1437 h 1922"/>
                <a:gd name="T100" fmla="*/ 1241 w 1425"/>
                <a:gd name="T101" fmla="*/ 946 h 1922"/>
                <a:gd name="T102" fmla="*/ 1231 w 1425"/>
                <a:gd name="T103" fmla="*/ 926 h 1922"/>
                <a:gd name="T104" fmla="*/ 1211 w 1425"/>
                <a:gd name="T105" fmla="*/ 906 h 1922"/>
                <a:gd name="T106" fmla="*/ 1220 w 1425"/>
                <a:gd name="T107" fmla="*/ 888 h 1922"/>
                <a:gd name="T108" fmla="*/ 1209 w 1425"/>
                <a:gd name="T109" fmla="*/ 604 h 1922"/>
                <a:gd name="T110" fmla="*/ 1185 w 1425"/>
                <a:gd name="T111" fmla="*/ 582 h 1922"/>
                <a:gd name="T112" fmla="*/ 1168 w 1425"/>
                <a:gd name="T113" fmla="*/ 538 h 1922"/>
                <a:gd name="T114" fmla="*/ 1215 w 1425"/>
                <a:gd name="T115" fmla="*/ 535 h 1922"/>
                <a:gd name="T116" fmla="*/ 1227 w 1425"/>
                <a:gd name="T117" fmla="*/ 565 h 1922"/>
                <a:gd name="T118" fmla="*/ 1420 w 1425"/>
                <a:gd name="T119" fmla="*/ 99 h 1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25" h="1922">
                  <a:moveTo>
                    <a:pt x="1073" y="1522"/>
                  </a:moveTo>
                  <a:cubicBezTo>
                    <a:pt x="1069" y="1522"/>
                    <a:pt x="1025" y="1503"/>
                    <a:pt x="1025" y="1499"/>
                  </a:cubicBezTo>
                  <a:cubicBezTo>
                    <a:pt x="1025" y="1499"/>
                    <a:pt x="1062" y="1490"/>
                    <a:pt x="1069" y="1491"/>
                  </a:cubicBezTo>
                  <a:cubicBezTo>
                    <a:pt x="1076" y="1493"/>
                    <a:pt x="1077" y="1522"/>
                    <a:pt x="1073" y="1522"/>
                  </a:cubicBezTo>
                  <a:close/>
                  <a:moveTo>
                    <a:pt x="1394" y="30"/>
                  </a:moveTo>
                  <a:cubicBezTo>
                    <a:pt x="1364" y="18"/>
                    <a:pt x="1348" y="14"/>
                    <a:pt x="1340" y="6"/>
                  </a:cubicBezTo>
                  <a:cubicBezTo>
                    <a:pt x="1338" y="4"/>
                    <a:pt x="1337" y="2"/>
                    <a:pt x="1335" y="0"/>
                  </a:cubicBezTo>
                  <a:cubicBezTo>
                    <a:pt x="1332" y="2"/>
                    <a:pt x="1332" y="2"/>
                    <a:pt x="1332" y="2"/>
                  </a:cubicBezTo>
                  <a:cubicBezTo>
                    <a:pt x="1330" y="2"/>
                    <a:pt x="1330" y="2"/>
                    <a:pt x="1330" y="2"/>
                  </a:cubicBezTo>
                  <a:cubicBezTo>
                    <a:pt x="1328" y="2"/>
                    <a:pt x="1328" y="2"/>
                    <a:pt x="1328" y="2"/>
                  </a:cubicBezTo>
                  <a:cubicBezTo>
                    <a:pt x="1326" y="4"/>
                    <a:pt x="1326" y="4"/>
                    <a:pt x="1326" y="4"/>
                  </a:cubicBezTo>
                  <a:cubicBezTo>
                    <a:pt x="1325" y="6"/>
                    <a:pt x="1325" y="6"/>
                    <a:pt x="1325" y="6"/>
                  </a:cubicBezTo>
                  <a:cubicBezTo>
                    <a:pt x="1326" y="8"/>
                    <a:pt x="1326" y="8"/>
                    <a:pt x="1326" y="8"/>
                  </a:cubicBezTo>
                  <a:cubicBezTo>
                    <a:pt x="1327" y="11"/>
                    <a:pt x="1327" y="11"/>
                    <a:pt x="1327" y="11"/>
                  </a:cubicBezTo>
                  <a:cubicBezTo>
                    <a:pt x="1330" y="12"/>
                    <a:pt x="1330" y="12"/>
                    <a:pt x="1330" y="12"/>
                  </a:cubicBezTo>
                  <a:cubicBezTo>
                    <a:pt x="1332" y="15"/>
                    <a:pt x="1332" y="15"/>
                    <a:pt x="1332" y="15"/>
                  </a:cubicBezTo>
                  <a:cubicBezTo>
                    <a:pt x="1334" y="16"/>
                    <a:pt x="1334" y="16"/>
                    <a:pt x="1334" y="16"/>
                  </a:cubicBezTo>
                  <a:cubicBezTo>
                    <a:pt x="1334" y="19"/>
                    <a:pt x="1334" y="19"/>
                    <a:pt x="1334" y="19"/>
                  </a:cubicBezTo>
                  <a:cubicBezTo>
                    <a:pt x="1334" y="22"/>
                    <a:pt x="1334" y="22"/>
                    <a:pt x="1334" y="22"/>
                  </a:cubicBezTo>
                  <a:cubicBezTo>
                    <a:pt x="1332" y="25"/>
                    <a:pt x="1332" y="25"/>
                    <a:pt x="1332" y="25"/>
                  </a:cubicBezTo>
                  <a:cubicBezTo>
                    <a:pt x="1330" y="26"/>
                    <a:pt x="1330" y="26"/>
                    <a:pt x="1330" y="26"/>
                  </a:cubicBezTo>
                  <a:cubicBezTo>
                    <a:pt x="1322" y="28"/>
                    <a:pt x="1322" y="28"/>
                    <a:pt x="1322" y="28"/>
                  </a:cubicBezTo>
                  <a:cubicBezTo>
                    <a:pt x="1315" y="32"/>
                    <a:pt x="1315" y="32"/>
                    <a:pt x="1315" y="32"/>
                  </a:cubicBezTo>
                  <a:cubicBezTo>
                    <a:pt x="1309" y="36"/>
                    <a:pt x="1309" y="36"/>
                    <a:pt x="1309" y="36"/>
                  </a:cubicBezTo>
                  <a:cubicBezTo>
                    <a:pt x="1303" y="42"/>
                    <a:pt x="1303" y="42"/>
                    <a:pt x="1303" y="42"/>
                  </a:cubicBezTo>
                  <a:cubicBezTo>
                    <a:pt x="1301" y="46"/>
                    <a:pt x="1301" y="46"/>
                    <a:pt x="1301" y="46"/>
                  </a:cubicBezTo>
                  <a:cubicBezTo>
                    <a:pt x="1300" y="49"/>
                    <a:pt x="1300" y="49"/>
                    <a:pt x="1300" y="49"/>
                  </a:cubicBezTo>
                  <a:cubicBezTo>
                    <a:pt x="1300" y="52"/>
                    <a:pt x="1300" y="52"/>
                    <a:pt x="1300" y="52"/>
                  </a:cubicBezTo>
                  <a:cubicBezTo>
                    <a:pt x="1301" y="54"/>
                    <a:pt x="1301" y="54"/>
                    <a:pt x="1301" y="54"/>
                  </a:cubicBezTo>
                  <a:cubicBezTo>
                    <a:pt x="1301" y="57"/>
                    <a:pt x="1301" y="57"/>
                    <a:pt x="1301" y="57"/>
                  </a:cubicBezTo>
                  <a:cubicBezTo>
                    <a:pt x="1301" y="60"/>
                    <a:pt x="1301" y="60"/>
                    <a:pt x="1301" y="60"/>
                  </a:cubicBezTo>
                  <a:cubicBezTo>
                    <a:pt x="1298" y="65"/>
                    <a:pt x="1298" y="65"/>
                    <a:pt x="1298" y="65"/>
                  </a:cubicBezTo>
                  <a:cubicBezTo>
                    <a:pt x="1268" y="83"/>
                    <a:pt x="1268" y="83"/>
                    <a:pt x="1268" y="83"/>
                  </a:cubicBezTo>
                  <a:cubicBezTo>
                    <a:pt x="1249" y="90"/>
                    <a:pt x="1249" y="90"/>
                    <a:pt x="1249" y="90"/>
                  </a:cubicBezTo>
                  <a:cubicBezTo>
                    <a:pt x="1242" y="91"/>
                    <a:pt x="1242" y="91"/>
                    <a:pt x="1242" y="91"/>
                  </a:cubicBezTo>
                  <a:cubicBezTo>
                    <a:pt x="1238" y="90"/>
                    <a:pt x="1238" y="90"/>
                    <a:pt x="1238" y="90"/>
                  </a:cubicBezTo>
                  <a:cubicBezTo>
                    <a:pt x="1235" y="88"/>
                    <a:pt x="1235" y="88"/>
                    <a:pt x="1235" y="88"/>
                  </a:cubicBezTo>
                  <a:cubicBezTo>
                    <a:pt x="1231" y="88"/>
                    <a:pt x="1231" y="88"/>
                    <a:pt x="1231" y="88"/>
                  </a:cubicBezTo>
                  <a:cubicBezTo>
                    <a:pt x="1228" y="90"/>
                    <a:pt x="1228" y="90"/>
                    <a:pt x="1228" y="90"/>
                  </a:cubicBezTo>
                  <a:cubicBezTo>
                    <a:pt x="1227" y="93"/>
                    <a:pt x="1227" y="93"/>
                    <a:pt x="1227" y="93"/>
                  </a:cubicBezTo>
                  <a:cubicBezTo>
                    <a:pt x="1227" y="96"/>
                    <a:pt x="1227" y="96"/>
                    <a:pt x="1227" y="96"/>
                  </a:cubicBezTo>
                  <a:cubicBezTo>
                    <a:pt x="1227" y="99"/>
                    <a:pt x="1227" y="99"/>
                    <a:pt x="1227" y="99"/>
                  </a:cubicBezTo>
                  <a:cubicBezTo>
                    <a:pt x="1229" y="101"/>
                    <a:pt x="1229" y="101"/>
                    <a:pt x="1229" y="101"/>
                  </a:cubicBezTo>
                  <a:cubicBezTo>
                    <a:pt x="1231" y="103"/>
                    <a:pt x="1231" y="103"/>
                    <a:pt x="1231" y="103"/>
                  </a:cubicBezTo>
                  <a:cubicBezTo>
                    <a:pt x="1234" y="104"/>
                    <a:pt x="1234" y="104"/>
                    <a:pt x="1234" y="104"/>
                  </a:cubicBezTo>
                  <a:cubicBezTo>
                    <a:pt x="1236" y="106"/>
                    <a:pt x="1236" y="106"/>
                    <a:pt x="1236" y="106"/>
                  </a:cubicBezTo>
                  <a:cubicBezTo>
                    <a:pt x="1238" y="107"/>
                    <a:pt x="1238" y="107"/>
                    <a:pt x="1238" y="107"/>
                  </a:cubicBezTo>
                  <a:cubicBezTo>
                    <a:pt x="1239" y="110"/>
                    <a:pt x="1239" y="110"/>
                    <a:pt x="1239" y="110"/>
                  </a:cubicBezTo>
                  <a:cubicBezTo>
                    <a:pt x="1239" y="113"/>
                    <a:pt x="1239" y="113"/>
                    <a:pt x="1239" y="113"/>
                  </a:cubicBezTo>
                  <a:cubicBezTo>
                    <a:pt x="1237" y="117"/>
                    <a:pt x="1237" y="117"/>
                    <a:pt x="1237" y="117"/>
                  </a:cubicBezTo>
                  <a:cubicBezTo>
                    <a:pt x="1234" y="118"/>
                    <a:pt x="1234" y="118"/>
                    <a:pt x="1234" y="118"/>
                  </a:cubicBezTo>
                  <a:cubicBezTo>
                    <a:pt x="1230" y="118"/>
                    <a:pt x="1230" y="118"/>
                    <a:pt x="1230" y="118"/>
                  </a:cubicBezTo>
                  <a:cubicBezTo>
                    <a:pt x="1226" y="116"/>
                    <a:pt x="1226" y="116"/>
                    <a:pt x="1226" y="116"/>
                  </a:cubicBezTo>
                  <a:cubicBezTo>
                    <a:pt x="1220" y="116"/>
                    <a:pt x="1220" y="116"/>
                    <a:pt x="1220" y="116"/>
                  </a:cubicBezTo>
                  <a:cubicBezTo>
                    <a:pt x="1215" y="116"/>
                    <a:pt x="1215" y="116"/>
                    <a:pt x="1215" y="116"/>
                  </a:cubicBezTo>
                  <a:cubicBezTo>
                    <a:pt x="1207" y="111"/>
                    <a:pt x="1207" y="111"/>
                    <a:pt x="1207" y="111"/>
                  </a:cubicBezTo>
                  <a:cubicBezTo>
                    <a:pt x="1205" y="108"/>
                    <a:pt x="1205" y="108"/>
                    <a:pt x="1205" y="108"/>
                  </a:cubicBezTo>
                  <a:cubicBezTo>
                    <a:pt x="1204" y="106"/>
                    <a:pt x="1204" y="106"/>
                    <a:pt x="1204" y="106"/>
                  </a:cubicBezTo>
                  <a:cubicBezTo>
                    <a:pt x="1205" y="103"/>
                    <a:pt x="1205" y="103"/>
                    <a:pt x="1205" y="103"/>
                  </a:cubicBezTo>
                  <a:cubicBezTo>
                    <a:pt x="1205" y="99"/>
                    <a:pt x="1205" y="99"/>
                    <a:pt x="1205" y="99"/>
                  </a:cubicBezTo>
                  <a:cubicBezTo>
                    <a:pt x="1205" y="93"/>
                    <a:pt x="1205" y="93"/>
                    <a:pt x="1205" y="93"/>
                  </a:cubicBezTo>
                  <a:cubicBezTo>
                    <a:pt x="1202" y="91"/>
                    <a:pt x="1202" y="91"/>
                    <a:pt x="1202" y="91"/>
                  </a:cubicBezTo>
                  <a:cubicBezTo>
                    <a:pt x="1197" y="90"/>
                    <a:pt x="1197" y="90"/>
                    <a:pt x="1197" y="90"/>
                  </a:cubicBezTo>
                  <a:cubicBezTo>
                    <a:pt x="1173" y="94"/>
                    <a:pt x="1173" y="94"/>
                    <a:pt x="1173" y="94"/>
                  </a:cubicBezTo>
                  <a:cubicBezTo>
                    <a:pt x="1168" y="93"/>
                    <a:pt x="1168" y="93"/>
                    <a:pt x="1168" y="93"/>
                  </a:cubicBezTo>
                  <a:cubicBezTo>
                    <a:pt x="1164" y="91"/>
                    <a:pt x="1164" y="91"/>
                    <a:pt x="1164" y="91"/>
                  </a:cubicBezTo>
                  <a:cubicBezTo>
                    <a:pt x="1161" y="87"/>
                    <a:pt x="1161" y="87"/>
                    <a:pt x="1161" y="87"/>
                  </a:cubicBezTo>
                  <a:cubicBezTo>
                    <a:pt x="1159" y="81"/>
                    <a:pt x="1159" y="81"/>
                    <a:pt x="1159" y="81"/>
                  </a:cubicBezTo>
                  <a:cubicBezTo>
                    <a:pt x="1155" y="76"/>
                    <a:pt x="1155" y="76"/>
                    <a:pt x="1155" y="76"/>
                  </a:cubicBezTo>
                  <a:cubicBezTo>
                    <a:pt x="1152" y="72"/>
                    <a:pt x="1152" y="72"/>
                    <a:pt x="1152" y="72"/>
                  </a:cubicBezTo>
                  <a:cubicBezTo>
                    <a:pt x="1148" y="70"/>
                    <a:pt x="1148" y="70"/>
                    <a:pt x="1148" y="70"/>
                  </a:cubicBezTo>
                  <a:cubicBezTo>
                    <a:pt x="1142" y="69"/>
                    <a:pt x="1142" y="69"/>
                    <a:pt x="1142" y="69"/>
                  </a:cubicBezTo>
                  <a:cubicBezTo>
                    <a:pt x="1137" y="69"/>
                    <a:pt x="1137" y="69"/>
                    <a:pt x="1137" y="69"/>
                  </a:cubicBezTo>
                  <a:cubicBezTo>
                    <a:pt x="1129" y="69"/>
                    <a:pt x="1129" y="69"/>
                    <a:pt x="1129" y="69"/>
                  </a:cubicBezTo>
                  <a:cubicBezTo>
                    <a:pt x="1123" y="71"/>
                    <a:pt x="1123" y="71"/>
                    <a:pt x="1123" y="71"/>
                  </a:cubicBezTo>
                  <a:cubicBezTo>
                    <a:pt x="1121" y="73"/>
                    <a:pt x="1121" y="73"/>
                    <a:pt x="1121" y="73"/>
                  </a:cubicBezTo>
                  <a:cubicBezTo>
                    <a:pt x="1120" y="75"/>
                    <a:pt x="1120" y="75"/>
                    <a:pt x="1120" y="75"/>
                  </a:cubicBezTo>
                  <a:cubicBezTo>
                    <a:pt x="1118" y="77"/>
                    <a:pt x="1118" y="77"/>
                    <a:pt x="1118" y="77"/>
                  </a:cubicBezTo>
                  <a:cubicBezTo>
                    <a:pt x="1118" y="84"/>
                    <a:pt x="1118" y="84"/>
                    <a:pt x="1118" y="84"/>
                  </a:cubicBezTo>
                  <a:cubicBezTo>
                    <a:pt x="1117" y="87"/>
                    <a:pt x="1117" y="87"/>
                    <a:pt x="1117" y="87"/>
                  </a:cubicBezTo>
                  <a:cubicBezTo>
                    <a:pt x="1113" y="95"/>
                    <a:pt x="1113" y="95"/>
                    <a:pt x="1113" y="95"/>
                  </a:cubicBezTo>
                  <a:cubicBezTo>
                    <a:pt x="1113" y="98"/>
                    <a:pt x="1113" y="98"/>
                    <a:pt x="1113" y="98"/>
                  </a:cubicBezTo>
                  <a:cubicBezTo>
                    <a:pt x="1113" y="100"/>
                    <a:pt x="1113" y="100"/>
                    <a:pt x="1113" y="100"/>
                  </a:cubicBezTo>
                  <a:cubicBezTo>
                    <a:pt x="1113" y="104"/>
                    <a:pt x="1113" y="104"/>
                    <a:pt x="1113" y="104"/>
                  </a:cubicBezTo>
                  <a:cubicBezTo>
                    <a:pt x="1113" y="108"/>
                    <a:pt x="1113" y="108"/>
                    <a:pt x="1113" y="108"/>
                  </a:cubicBezTo>
                  <a:cubicBezTo>
                    <a:pt x="1111" y="113"/>
                    <a:pt x="1111" y="113"/>
                    <a:pt x="1111" y="113"/>
                  </a:cubicBezTo>
                  <a:cubicBezTo>
                    <a:pt x="1099" y="118"/>
                    <a:pt x="1099" y="118"/>
                    <a:pt x="1099" y="118"/>
                  </a:cubicBezTo>
                  <a:cubicBezTo>
                    <a:pt x="1096" y="121"/>
                    <a:pt x="1096" y="121"/>
                    <a:pt x="1096" y="121"/>
                  </a:cubicBezTo>
                  <a:cubicBezTo>
                    <a:pt x="1093" y="125"/>
                    <a:pt x="1093" y="125"/>
                    <a:pt x="1093" y="125"/>
                  </a:cubicBezTo>
                  <a:cubicBezTo>
                    <a:pt x="1086" y="131"/>
                    <a:pt x="1086" y="131"/>
                    <a:pt x="1086" y="131"/>
                  </a:cubicBezTo>
                  <a:cubicBezTo>
                    <a:pt x="1078" y="141"/>
                    <a:pt x="1078" y="141"/>
                    <a:pt x="1078" y="141"/>
                  </a:cubicBezTo>
                  <a:cubicBezTo>
                    <a:pt x="1073" y="145"/>
                    <a:pt x="1073" y="145"/>
                    <a:pt x="1073" y="145"/>
                  </a:cubicBezTo>
                  <a:cubicBezTo>
                    <a:pt x="1069" y="146"/>
                    <a:pt x="1069" y="146"/>
                    <a:pt x="1069" y="146"/>
                  </a:cubicBezTo>
                  <a:cubicBezTo>
                    <a:pt x="1066" y="145"/>
                    <a:pt x="1066" y="145"/>
                    <a:pt x="1066" y="145"/>
                  </a:cubicBezTo>
                  <a:cubicBezTo>
                    <a:pt x="1064" y="142"/>
                    <a:pt x="1064" y="142"/>
                    <a:pt x="1064" y="142"/>
                  </a:cubicBezTo>
                  <a:cubicBezTo>
                    <a:pt x="1060" y="138"/>
                    <a:pt x="1060" y="138"/>
                    <a:pt x="1060" y="138"/>
                  </a:cubicBezTo>
                  <a:cubicBezTo>
                    <a:pt x="1055" y="137"/>
                    <a:pt x="1055" y="137"/>
                    <a:pt x="1055" y="137"/>
                  </a:cubicBezTo>
                  <a:cubicBezTo>
                    <a:pt x="1051" y="138"/>
                    <a:pt x="1051" y="138"/>
                    <a:pt x="1051" y="138"/>
                  </a:cubicBezTo>
                  <a:cubicBezTo>
                    <a:pt x="1047" y="142"/>
                    <a:pt x="1047" y="142"/>
                    <a:pt x="1047" y="142"/>
                  </a:cubicBezTo>
                  <a:cubicBezTo>
                    <a:pt x="1034" y="160"/>
                    <a:pt x="1034" y="160"/>
                    <a:pt x="1034" y="160"/>
                  </a:cubicBezTo>
                  <a:cubicBezTo>
                    <a:pt x="1025" y="171"/>
                    <a:pt x="1025" y="171"/>
                    <a:pt x="1025" y="171"/>
                  </a:cubicBezTo>
                  <a:cubicBezTo>
                    <a:pt x="1023" y="174"/>
                    <a:pt x="1023" y="174"/>
                    <a:pt x="1023" y="174"/>
                  </a:cubicBezTo>
                  <a:cubicBezTo>
                    <a:pt x="1019" y="176"/>
                    <a:pt x="1019" y="176"/>
                    <a:pt x="1019" y="176"/>
                  </a:cubicBezTo>
                  <a:cubicBezTo>
                    <a:pt x="1014" y="176"/>
                    <a:pt x="1014" y="176"/>
                    <a:pt x="1014" y="176"/>
                  </a:cubicBezTo>
                  <a:cubicBezTo>
                    <a:pt x="1002" y="177"/>
                    <a:pt x="1002" y="177"/>
                    <a:pt x="1002" y="177"/>
                  </a:cubicBezTo>
                  <a:cubicBezTo>
                    <a:pt x="994" y="179"/>
                    <a:pt x="994" y="179"/>
                    <a:pt x="994" y="179"/>
                  </a:cubicBezTo>
                  <a:cubicBezTo>
                    <a:pt x="989" y="178"/>
                    <a:pt x="989" y="178"/>
                    <a:pt x="989" y="178"/>
                  </a:cubicBezTo>
                  <a:cubicBezTo>
                    <a:pt x="986" y="176"/>
                    <a:pt x="986" y="176"/>
                    <a:pt x="986" y="176"/>
                  </a:cubicBezTo>
                  <a:cubicBezTo>
                    <a:pt x="983" y="173"/>
                    <a:pt x="983" y="173"/>
                    <a:pt x="983" y="173"/>
                  </a:cubicBezTo>
                  <a:cubicBezTo>
                    <a:pt x="979" y="172"/>
                    <a:pt x="979" y="172"/>
                    <a:pt x="979" y="172"/>
                  </a:cubicBezTo>
                  <a:cubicBezTo>
                    <a:pt x="970" y="171"/>
                    <a:pt x="970" y="171"/>
                    <a:pt x="970" y="171"/>
                  </a:cubicBezTo>
                  <a:cubicBezTo>
                    <a:pt x="967" y="170"/>
                    <a:pt x="967" y="170"/>
                    <a:pt x="967" y="170"/>
                  </a:cubicBezTo>
                  <a:cubicBezTo>
                    <a:pt x="966" y="167"/>
                    <a:pt x="966" y="167"/>
                    <a:pt x="966" y="167"/>
                  </a:cubicBezTo>
                  <a:cubicBezTo>
                    <a:pt x="965" y="162"/>
                    <a:pt x="965" y="162"/>
                    <a:pt x="965" y="162"/>
                  </a:cubicBezTo>
                  <a:cubicBezTo>
                    <a:pt x="964" y="160"/>
                    <a:pt x="964" y="160"/>
                    <a:pt x="964" y="160"/>
                  </a:cubicBezTo>
                  <a:cubicBezTo>
                    <a:pt x="963" y="159"/>
                    <a:pt x="963" y="159"/>
                    <a:pt x="963" y="159"/>
                  </a:cubicBezTo>
                  <a:cubicBezTo>
                    <a:pt x="961" y="157"/>
                    <a:pt x="961" y="157"/>
                    <a:pt x="961" y="157"/>
                  </a:cubicBezTo>
                  <a:cubicBezTo>
                    <a:pt x="958" y="156"/>
                    <a:pt x="958" y="156"/>
                    <a:pt x="958" y="156"/>
                  </a:cubicBezTo>
                  <a:cubicBezTo>
                    <a:pt x="950" y="154"/>
                    <a:pt x="950" y="154"/>
                    <a:pt x="950" y="154"/>
                  </a:cubicBezTo>
                  <a:cubicBezTo>
                    <a:pt x="944" y="154"/>
                    <a:pt x="944" y="154"/>
                    <a:pt x="944" y="154"/>
                  </a:cubicBezTo>
                  <a:cubicBezTo>
                    <a:pt x="942" y="155"/>
                    <a:pt x="942" y="155"/>
                    <a:pt x="942" y="155"/>
                  </a:cubicBezTo>
                  <a:cubicBezTo>
                    <a:pt x="940" y="156"/>
                    <a:pt x="940" y="156"/>
                    <a:pt x="940" y="156"/>
                  </a:cubicBezTo>
                  <a:cubicBezTo>
                    <a:pt x="938" y="162"/>
                    <a:pt x="938" y="162"/>
                    <a:pt x="938" y="162"/>
                  </a:cubicBezTo>
                  <a:cubicBezTo>
                    <a:pt x="937" y="165"/>
                    <a:pt x="937" y="165"/>
                    <a:pt x="937" y="165"/>
                  </a:cubicBezTo>
                  <a:cubicBezTo>
                    <a:pt x="937" y="168"/>
                    <a:pt x="937" y="168"/>
                    <a:pt x="937" y="168"/>
                  </a:cubicBezTo>
                  <a:cubicBezTo>
                    <a:pt x="933" y="172"/>
                    <a:pt x="933" y="172"/>
                    <a:pt x="933" y="172"/>
                  </a:cubicBezTo>
                  <a:cubicBezTo>
                    <a:pt x="929" y="175"/>
                    <a:pt x="929" y="175"/>
                    <a:pt x="929" y="175"/>
                  </a:cubicBezTo>
                  <a:cubicBezTo>
                    <a:pt x="925" y="175"/>
                    <a:pt x="925" y="175"/>
                    <a:pt x="925" y="175"/>
                  </a:cubicBezTo>
                  <a:cubicBezTo>
                    <a:pt x="922" y="173"/>
                    <a:pt x="922" y="173"/>
                    <a:pt x="922" y="173"/>
                  </a:cubicBezTo>
                  <a:cubicBezTo>
                    <a:pt x="921" y="169"/>
                    <a:pt x="921" y="169"/>
                    <a:pt x="921" y="169"/>
                  </a:cubicBezTo>
                  <a:cubicBezTo>
                    <a:pt x="920" y="164"/>
                    <a:pt x="920" y="164"/>
                    <a:pt x="920" y="164"/>
                  </a:cubicBezTo>
                  <a:cubicBezTo>
                    <a:pt x="918" y="160"/>
                    <a:pt x="918" y="160"/>
                    <a:pt x="918" y="160"/>
                  </a:cubicBezTo>
                  <a:cubicBezTo>
                    <a:pt x="915" y="158"/>
                    <a:pt x="915" y="158"/>
                    <a:pt x="915" y="158"/>
                  </a:cubicBezTo>
                  <a:cubicBezTo>
                    <a:pt x="899" y="159"/>
                    <a:pt x="899" y="159"/>
                    <a:pt x="899" y="159"/>
                  </a:cubicBezTo>
                  <a:cubicBezTo>
                    <a:pt x="894" y="160"/>
                    <a:pt x="894" y="160"/>
                    <a:pt x="894" y="160"/>
                  </a:cubicBezTo>
                  <a:cubicBezTo>
                    <a:pt x="886" y="163"/>
                    <a:pt x="886" y="163"/>
                    <a:pt x="886" y="163"/>
                  </a:cubicBezTo>
                  <a:cubicBezTo>
                    <a:pt x="872" y="163"/>
                    <a:pt x="872" y="163"/>
                    <a:pt x="872" y="163"/>
                  </a:cubicBezTo>
                  <a:cubicBezTo>
                    <a:pt x="868" y="165"/>
                    <a:pt x="868" y="165"/>
                    <a:pt x="868" y="165"/>
                  </a:cubicBezTo>
                  <a:cubicBezTo>
                    <a:pt x="866" y="166"/>
                    <a:pt x="866" y="166"/>
                    <a:pt x="866" y="166"/>
                  </a:cubicBezTo>
                  <a:cubicBezTo>
                    <a:pt x="863" y="173"/>
                    <a:pt x="863" y="173"/>
                    <a:pt x="863" y="173"/>
                  </a:cubicBezTo>
                  <a:cubicBezTo>
                    <a:pt x="860" y="177"/>
                    <a:pt x="860" y="177"/>
                    <a:pt x="860" y="177"/>
                  </a:cubicBezTo>
                  <a:cubicBezTo>
                    <a:pt x="857" y="179"/>
                    <a:pt x="857" y="179"/>
                    <a:pt x="857" y="179"/>
                  </a:cubicBezTo>
                  <a:cubicBezTo>
                    <a:pt x="853" y="179"/>
                    <a:pt x="853" y="179"/>
                    <a:pt x="853" y="179"/>
                  </a:cubicBezTo>
                  <a:cubicBezTo>
                    <a:pt x="849" y="179"/>
                    <a:pt x="849" y="179"/>
                    <a:pt x="849" y="179"/>
                  </a:cubicBezTo>
                  <a:cubicBezTo>
                    <a:pt x="845" y="181"/>
                    <a:pt x="845" y="181"/>
                    <a:pt x="845" y="181"/>
                  </a:cubicBezTo>
                  <a:cubicBezTo>
                    <a:pt x="843" y="183"/>
                    <a:pt x="843" y="183"/>
                    <a:pt x="843" y="183"/>
                  </a:cubicBezTo>
                  <a:cubicBezTo>
                    <a:pt x="839" y="188"/>
                    <a:pt x="839" y="188"/>
                    <a:pt x="839" y="188"/>
                  </a:cubicBezTo>
                  <a:cubicBezTo>
                    <a:pt x="838" y="191"/>
                    <a:pt x="838" y="191"/>
                    <a:pt x="838" y="191"/>
                  </a:cubicBezTo>
                  <a:cubicBezTo>
                    <a:pt x="837" y="196"/>
                    <a:pt x="837" y="196"/>
                    <a:pt x="837" y="196"/>
                  </a:cubicBezTo>
                  <a:cubicBezTo>
                    <a:pt x="836" y="206"/>
                    <a:pt x="836" y="206"/>
                    <a:pt x="836" y="206"/>
                  </a:cubicBezTo>
                  <a:cubicBezTo>
                    <a:pt x="835" y="210"/>
                    <a:pt x="835" y="210"/>
                    <a:pt x="835" y="210"/>
                  </a:cubicBezTo>
                  <a:cubicBezTo>
                    <a:pt x="833" y="217"/>
                    <a:pt x="833" y="217"/>
                    <a:pt x="833" y="217"/>
                  </a:cubicBezTo>
                  <a:cubicBezTo>
                    <a:pt x="825" y="242"/>
                    <a:pt x="825" y="242"/>
                    <a:pt x="825" y="242"/>
                  </a:cubicBezTo>
                  <a:cubicBezTo>
                    <a:pt x="814" y="269"/>
                    <a:pt x="814" y="269"/>
                    <a:pt x="814" y="269"/>
                  </a:cubicBezTo>
                  <a:cubicBezTo>
                    <a:pt x="813" y="271"/>
                    <a:pt x="813" y="271"/>
                    <a:pt x="813" y="271"/>
                  </a:cubicBezTo>
                  <a:cubicBezTo>
                    <a:pt x="810" y="274"/>
                    <a:pt x="810" y="274"/>
                    <a:pt x="810" y="274"/>
                  </a:cubicBezTo>
                  <a:cubicBezTo>
                    <a:pt x="797" y="285"/>
                    <a:pt x="797" y="285"/>
                    <a:pt x="797" y="285"/>
                  </a:cubicBezTo>
                  <a:cubicBezTo>
                    <a:pt x="794" y="285"/>
                    <a:pt x="794" y="285"/>
                    <a:pt x="794" y="285"/>
                  </a:cubicBezTo>
                  <a:cubicBezTo>
                    <a:pt x="791" y="284"/>
                    <a:pt x="791" y="284"/>
                    <a:pt x="791" y="284"/>
                  </a:cubicBezTo>
                  <a:cubicBezTo>
                    <a:pt x="789" y="281"/>
                    <a:pt x="789" y="281"/>
                    <a:pt x="789" y="281"/>
                  </a:cubicBezTo>
                  <a:cubicBezTo>
                    <a:pt x="787" y="280"/>
                    <a:pt x="787" y="280"/>
                    <a:pt x="787" y="280"/>
                  </a:cubicBezTo>
                  <a:cubicBezTo>
                    <a:pt x="786" y="280"/>
                    <a:pt x="786" y="280"/>
                    <a:pt x="786" y="280"/>
                  </a:cubicBezTo>
                  <a:cubicBezTo>
                    <a:pt x="785" y="283"/>
                    <a:pt x="785" y="283"/>
                    <a:pt x="785" y="283"/>
                  </a:cubicBezTo>
                  <a:cubicBezTo>
                    <a:pt x="784" y="286"/>
                    <a:pt x="784" y="286"/>
                    <a:pt x="784" y="286"/>
                  </a:cubicBezTo>
                  <a:cubicBezTo>
                    <a:pt x="784" y="290"/>
                    <a:pt x="784" y="290"/>
                    <a:pt x="784" y="290"/>
                  </a:cubicBezTo>
                  <a:cubicBezTo>
                    <a:pt x="784" y="296"/>
                    <a:pt x="784" y="296"/>
                    <a:pt x="784" y="296"/>
                  </a:cubicBezTo>
                  <a:cubicBezTo>
                    <a:pt x="781" y="302"/>
                    <a:pt x="781" y="302"/>
                    <a:pt x="781" y="302"/>
                  </a:cubicBezTo>
                  <a:cubicBezTo>
                    <a:pt x="766" y="319"/>
                    <a:pt x="766" y="319"/>
                    <a:pt x="766" y="319"/>
                  </a:cubicBezTo>
                  <a:cubicBezTo>
                    <a:pt x="762" y="320"/>
                    <a:pt x="762" y="320"/>
                    <a:pt x="762" y="320"/>
                  </a:cubicBezTo>
                  <a:cubicBezTo>
                    <a:pt x="758" y="321"/>
                    <a:pt x="758" y="321"/>
                    <a:pt x="758" y="321"/>
                  </a:cubicBezTo>
                  <a:cubicBezTo>
                    <a:pt x="756" y="322"/>
                    <a:pt x="756" y="322"/>
                    <a:pt x="756" y="322"/>
                  </a:cubicBezTo>
                  <a:cubicBezTo>
                    <a:pt x="749" y="322"/>
                    <a:pt x="749" y="322"/>
                    <a:pt x="749" y="322"/>
                  </a:cubicBezTo>
                  <a:cubicBezTo>
                    <a:pt x="745" y="322"/>
                    <a:pt x="745" y="322"/>
                    <a:pt x="745" y="322"/>
                  </a:cubicBezTo>
                  <a:cubicBezTo>
                    <a:pt x="742" y="321"/>
                    <a:pt x="742" y="321"/>
                    <a:pt x="742" y="321"/>
                  </a:cubicBezTo>
                  <a:cubicBezTo>
                    <a:pt x="733" y="318"/>
                    <a:pt x="733" y="318"/>
                    <a:pt x="733" y="318"/>
                  </a:cubicBezTo>
                  <a:cubicBezTo>
                    <a:pt x="715" y="304"/>
                    <a:pt x="715" y="304"/>
                    <a:pt x="715" y="304"/>
                  </a:cubicBezTo>
                  <a:cubicBezTo>
                    <a:pt x="707" y="295"/>
                    <a:pt x="707" y="295"/>
                    <a:pt x="707" y="295"/>
                  </a:cubicBezTo>
                  <a:cubicBezTo>
                    <a:pt x="692" y="271"/>
                    <a:pt x="692" y="271"/>
                    <a:pt x="692" y="271"/>
                  </a:cubicBezTo>
                  <a:cubicBezTo>
                    <a:pt x="690" y="265"/>
                    <a:pt x="690" y="265"/>
                    <a:pt x="690" y="265"/>
                  </a:cubicBezTo>
                  <a:cubicBezTo>
                    <a:pt x="699" y="267"/>
                    <a:pt x="699" y="267"/>
                    <a:pt x="699" y="267"/>
                  </a:cubicBezTo>
                  <a:cubicBezTo>
                    <a:pt x="675" y="261"/>
                    <a:pt x="675" y="261"/>
                    <a:pt x="675" y="261"/>
                  </a:cubicBezTo>
                  <a:cubicBezTo>
                    <a:pt x="665" y="256"/>
                    <a:pt x="665" y="256"/>
                    <a:pt x="665" y="256"/>
                  </a:cubicBezTo>
                  <a:cubicBezTo>
                    <a:pt x="649" y="243"/>
                    <a:pt x="649" y="243"/>
                    <a:pt x="649" y="243"/>
                  </a:cubicBezTo>
                  <a:cubicBezTo>
                    <a:pt x="638" y="236"/>
                    <a:pt x="638" y="236"/>
                    <a:pt x="638" y="236"/>
                  </a:cubicBezTo>
                  <a:cubicBezTo>
                    <a:pt x="632" y="234"/>
                    <a:pt x="632" y="234"/>
                    <a:pt x="632" y="234"/>
                  </a:cubicBezTo>
                  <a:cubicBezTo>
                    <a:pt x="629" y="235"/>
                    <a:pt x="629" y="235"/>
                    <a:pt x="629" y="235"/>
                  </a:cubicBezTo>
                  <a:cubicBezTo>
                    <a:pt x="623" y="242"/>
                    <a:pt x="623" y="242"/>
                    <a:pt x="623" y="242"/>
                  </a:cubicBezTo>
                  <a:cubicBezTo>
                    <a:pt x="622" y="245"/>
                    <a:pt x="622" y="245"/>
                    <a:pt x="622" y="245"/>
                  </a:cubicBezTo>
                  <a:cubicBezTo>
                    <a:pt x="622" y="246"/>
                    <a:pt x="622" y="246"/>
                    <a:pt x="622" y="246"/>
                  </a:cubicBezTo>
                  <a:cubicBezTo>
                    <a:pt x="621" y="248"/>
                    <a:pt x="621" y="248"/>
                    <a:pt x="621" y="248"/>
                  </a:cubicBezTo>
                  <a:cubicBezTo>
                    <a:pt x="619" y="250"/>
                    <a:pt x="619" y="250"/>
                    <a:pt x="619" y="250"/>
                  </a:cubicBezTo>
                  <a:cubicBezTo>
                    <a:pt x="614" y="251"/>
                    <a:pt x="614" y="251"/>
                    <a:pt x="614" y="251"/>
                  </a:cubicBezTo>
                  <a:cubicBezTo>
                    <a:pt x="610" y="249"/>
                    <a:pt x="610" y="249"/>
                    <a:pt x="610" y="249"/>
                  </a:cubicBezTo>
                  <a:cubicBezTo>
                    <a:pt x="606" y="247"/>
                    <a:pt x="606" y="247"/>
                    <a:pt x="606" y="247"/>
                  </a:cubicBezTo>
                  <a:cubicBezTo>
                    <a:pt x="600" y="239"/>
                    <a:pt x="600" y="239"/>
                    <a:pt x="600" y="239"/>
                  </a:cubicBezTo>
                  <a:cubicBezTo>
                    <a:pt x="598" y="236"/>
                    <a:pt x="598" y="236"/>
                    <a:pt x="598" y="236"/>
                  </a:cubicBezTo>
                  <a:cubicBezTo>
                    <a:pt x="596" y="233"/>
                    <a:pt x="596" y="233"/>
                    <a:pt x="596" y="233"/>
                  </a:cubicBezTo>
                  <a:cubicBezTo>
                    <a:pt x="593" y="231"/>
                    <a:pt x="593" y="231"/>
                    <a:pt x="593" y="231"/>
                  </a:cubicBezTo>
                  <a:cubicBezTo>
                    <a:pt x="588" y="228"/>
                    <a:pt x="588" y="228"/>
                    <a:pt x="588" y="228"/>
                  </a:cubicBezTo>
                  <a:cubicBezTo>
                    <a:pt x="585" y="226"/>
                    <a:pt x="585" y="226"/>
                    <a:pt x="585" y="226"/>
                  </a:cubicBezTo>
                  <a:cubicBezTo>
                    <a:pt x="582" y="226"/>
                    <a:pt x="582" y="226"/>
                    <a:pt x="582" y="226"/>
                  </a:cubicBezTo>
                  <a:cubicBezTo>
                    <a:pt x="564" y="226"/>
                    <a:pt x="564" y="226"/>
                    <a:pt x="564" y="226"/>
                  </a:cubicBezTo>
                  <a:cubicBezTo>
                    <a:pt x="549" y="232"/>
                    <a:pt x="549" y="232"/>
                    <a:pt x="549" y="232"/>
                  </a:cubicBezTo>
                  <a:cubicBezTo>
                    <a:pt x="545" y="248"/>
                    <a:pt x="545" y="248"/>
                    <a:pt x="545" y="248"/>
                  </a:cubicBezTo>
                  <a:cubicBezTo>
                    <a:pt x="541" y="257"/>
                    <a:pt x="541" y="257"/>
                    <a:pt x="541" y="257"/>
                  </a:cubicBezTo>
                  <a:cubicBezTo>
                    <a:pt x="535" y="266"/>
                    <a:pt x="535" y="266"/>
                    <a:pt x="535" y="266"/>
                  </a:cubicBezTo>
                  <a:cubicBezTo>
                    <a:pt x="533" y="269"/>
                    <a:pt x="533" y="269"/>
                    <a:pt x="533" y="269"/>
                  </a:cubicBezTo>
                  <a:cubicBezTo>
                    <a:pt x="533" y="272"/>
                    <a:pt x="533" y="272"/>
                    <a:pt x="533" y="272"/>
                  </a:cubicBezTo>
                  <a:cubicBezTo>
                    <a:pt x="534" y="274"/>
                    <a:pt x="534" y="274"/>
                    <a:pt x="534" y="274"/>
                  </a:cubicBezTo>
                  <a:cubicBezTo>
                    <a:pt x="535" y="276"/>
                    <a:pt x="535" y="276"/>
                    <a:pt x="535" y="276"/>
                  </a:cubicBezTo>
                  <a:cubicBezTo>
                    <a:pt x="536" y="279"/>
                    <a:pt x="536" y="279"/>
                    <a:pt x="536" y="279"/>
                  </a:cubicBezTo>
                  <a:cubicBezTo>
                    <a:pt x="536" y="282"/>
                    <a:pt x="536" y="282"/>
                    <a:pt x="536" y="282"/>
                  </a:cubicBezTo>
                  <a:cubicBezTo>
                    <a:pt x="535" y="284"/>
                    <a:pt x="535" y="284"/>
                    <a:pt x="535" y="284"/>
                  </a:cubicBezTo>
                  <a:cubicBezTo>
                    <a:pt x="532" y="284"/>
                    <a:pt x="532" y="284"/>
                    <a:pt x="532" y="284"/>
                  </a:cubicBezTo>
                  <a:cubicBezTo>
                    <a:pt x="529" y="286"/>
                    <a:pt x="529" y="286"/>
                    <a:pt x="529" y="286"/>
                  </a:cubicBezTo>
                  <a:cubicBezTo>
                    <a:pt x="514" y="295"/>
                    <a:pt x="514" y="295"/>
                    <a:pt x="514" y="295"/>
                  </a:cubicBezTo>
                  <a:cubicBezTo>
                    <a:pt x="510" y="296"/>
                    <a:pt x="510" y="296"/>
                    <a:pt x="510" y="296"/>
                  </a:cubicBezTo>
                  <a:cubicBezTo>
                    <a:pt x="506" y="297"/>
                    <a:pt x="506" y="297"/>
                    <a:pt x="506" y="297"/>
                  </a:cubicBezTo>
                  <a:cubicBezTo>
                    <a:pt x="503" y="297"/>
                    <a:pt x="503" y="297"/>
                    <a:pt x="503" y="297"/>
                  </a:cubicBezTo>
                  <a:cubicBezTo>
                    <a:pt x="497" y="295"/>
                    <a:pt x="497" y="295"/>
                    <a:pt x="497" y="295"/>
                  </a:cubicBezTo>
                  <a:cubicBezTo>
                    <a:pt x="493" y="295"/>
                    <a:pt x="493" y="295"/>
                    <a:pt x="493" y="295"/>
                  </a:cubicBezTo>
                  <a:cubicBezTo>
                    <a:pt x="490" y="295"/>
                    <a:pt x="490" y="295"/>
                    <a:pt x="490" y="295"/>
                  </a:cubicBezTo>
                  <a:cubicBezTo>
                    <a:pt x="482" y="298"/>
                    <a:pt x="482" y="298"/>
                    <a:pt x="482" y="298"/>
                  </a:cubicBezTo>
                  <a:cubicBezTo>
                    <a:pt x="474" y="316"/>
                    <a:pt x="474" y="316"/>
                    <a:pt x="474" y="316"/>
                  </a:cubicBezTo>
                  <a:cubicBezTo>
                    <a:pt x="469" y="331"/>
                    <a:pt x="469" y="331"/>
                    <a:pt x="469" y="331"/>
                  </a:cubicBezTo>
                  <a:cubicBezTo>
                    <a:pt x="468" y="339"/>
                    <a:pt x="468" y="339"/>
                    <a:pt x="468" y="339"/>
                  </a:cubicBezTo>
                  <a:cubicBezTo>
                    <a:pt x="468" y="344"/>
                    <a:pt x="468" y="344"/>
                    <a:pt x="468" y="344"/>
                  </a:cubicBezTo>
                  <a:cubicBezTo>
                    <a:pt x="471" y="346"/>
                    <a:pt x="471" y="346"/>
                    <a:pt x="471" y="346"/>
                  </a:cubicBezTo>
                  <a:cubicBezTo>
                    <a:pt x="472" y="350"/>
                    <a:pt x="472" y="350"/>
                    <a:pt x="472" y="350"/>
                  </a:cubicBezTo>
                  <a:cubicBezTo>
                    <a:pt x="472" y="353"/>
                    <a:pt x="472" y="353"/>
                    <a:pt x="472" y="353"/>
                  </a:cubicBezTo>
                  <a:cubicBezTo>
                    <a:pt x="470" y="361"/>
                    <a:pt x="470" y="361"/>
                    <a:pt x="470" y="361"/>
                  </a:cubicBezTo>
                  <a:cubicBezTo>
                    <a:pt x="471" y="362"/>
                    <a:pt x="471" y="362"/>
                    <a:pt x="471" y="362"/>
                  </a:cubicBezTo>
                  <a:cubicBezTo>
                    <a:pt x="471" y="363"/>
                    <a:pt x="471" y="363"/>
                    <a:pt x="471" y="363"/>
                  </a:cubicBezTo>
                  <a:cubicBezTo>
                    <a:pt x="474" y="363"/>
                    <a:pt x="474" y="363"/>
                    <a:pt x="474" y="363"/>
                  </a:cubicBezTo>
                  <a:cubicBezTo>
                    <a:pt x="477" y="363"/>
                    <a:pt x="477" y="363"/>
                    <a:pt x="477" y="363"/>
                  </a:cubicBezTo>
                  <a:cubicBezTo>
                    <a:pt x="480" y="362"/>
                    <a:pt x="480" y="362"/>
                    <a:pt x="480" y="362"/>
                  </a:cubicBezTo>
                  <a:cubicBezTo>
                    <a:pt x="483" y="362"/>
                    <a:pt x="483" y="362"/>
                    <a:pt x="483" y="362"/>
                  </a:cubicBezTo>
                  <a:cubicBezTo>
                    <a:pt x="484" y="363"/>
                    <a:pt x="484" y="363"/>
                    <a:pt x="484" y="363"/>
                  </a:cubicBezTo>
                  <a:cubicBezTo>
                    <a:pt x="486" y="367"/>
                    <a:pt x="486" y="367"/>
                    <a:pt x="486" y="367"/>
                  </a:cubicBezTo>
                  <a:cubicBezTo>
                    <a:pt x="486" y="372"/>
                    <a:pt x="486" y="372"/>
                    <a:pt x="486" y="372"/>
                  </a:cubicBezTo>
                  <a:cubicBezTo>
                    <a:pt x="480" y="395"/>
                    <a:pt x="480" y="395"/>
                    <a:pt x="480" y="395"/>
                  </a:cubicBezTo>
                  <a:cubicBezTo>
                    <a:pt x="478" y="400"/>
                    <a:pt x="478" y="400"/>
                    <a:pt x="478" y="400"/>
                  </a:cubicBezTo>
                  <a:cubicBezTo>
                    <a:pt x="475" y="404"/>
                    <a:pt x="475" y="404"/>
                    <a:pt x="475" y="404"/>
                  </a:cubicBezTo>
                  <a:cubicBezTo>
                    <a:pt x="469" y="411"/>
                    <a:pt x="469" y="411"/>
                    <a:pt x="469" y="411"/>
                  </a:cubicBezTo>
                  <a:cubicBezTo>
                    <a:pt x="465" y="418"/>
                    <a:pt x="465" y="418"/>
                    <a:pt x="465" y="418"/>
                  </a:cubicBezTo>
                  <a:cubicBezTo>
                    <a:pt x="453" y="429"/>
                    <a:pt x="453" y="429"/>
                    <a:pt x="453" y="429"/>
                  </a:cubicBezTo>
                  <a:cubicBezTo>
                    <a:pt x="440" y="437"/>
                    <a:pt x="440" y="437"/>
                    <a:pt x="440" y="437"/>
                  </a:cubicBezTo>
                  <a:cubicBezTo>
                    <a:pt x="436" y="439"/>
                    <a:pt x="436" y="439"/>
                    <a:pt x="436" y="439"/>
                  </a:cubicBezTo>
                  <a:cubicBezTo>
                    <a:pt x="434" y="442"/>
                    <a:pt x="434" y="442"/>
                    <a:pt x="434" y="442"/>
                  </a:cubicBezTo>
                  <a:cubicBezTo>
                    <a:pt x="432" y="445"/>
                    <a:pt x="432" y="445"/>
                    <a:pt x="432" y="445"/>
                  </a:cubicBezTo>
                  <a:cubicBezTo>
                    <a:pt x="431" y="446"/>
                    <a:pt x="431" y="446"/>
                    <a:pt x="431" y="446"/>
                  </a:cubicBezTo>
                  <a:cubicBezTo>
                    <a:pt x="431" y="450"/>
                    <a:pt x="431" y="450"/>
                    <a:pt x="431" y="450"/>
                  </a:cubicBezTo>
                  <a:cubicBezTo>
                    <a:pt x="436" y="453"/>
                    <a:pt x="436" y="453"/>
                    <a:pt x="436" y="453"/>
                  </a:cubicBezTo>
                  <a:cubicBezTo>
                    <a:pt x="437" y="457"/>
                    <a:pt x="437" y="457"/>
                    <a:pt x="437" y="457"/>
                  </a:cubicBezTo>
                  <a:cubicBezTo>
                    <a:pt x="436" y="463"/>
                    <a:pt x="436" y="463"/>
                    <a:pt x="436" y="463"/>
                  </a:cubicBezTo>
                  <a:cubicBezTo>
                    <a:pt x="438" y="466"/>
                    <a:pt x="438" y="466"/>
                    <a:pt x="438" y="466"/>
                  </a:cubicBezTo>
                  <a:cubicBezTo>
                    <a:pt x="441" y="466"/>
                    <a:pt x="441" y="466"/>
                    <a:pt x="441" y="466"/>
                  </a:cubicBezTo>
                  <a:cubicBezTo>
                    <a:pt x="503" y="467"/>
                    <a:pt x="503" y="467"/>
                    <a:pt x="503" y="467"/>
                  </a:cubicBezTo>
                  <a:cubicBezTo>
                    <a:pt x="513" y="469"/>
                    <a:pt x="513" y="469"/>
                    <a:pt x="513" y="469"/>
                  </a:cubicBezTo>
                  <a:cubicBezTo>
                    <a:pt x="522" y="474"/>
                    <a:pt x="522" y="474"/>
                    <a:pt x="522" y="474"/>
                  </a:cubicBezTo>
                  <a:cubicBezTo>
                    <a:pt x="523" y="476"/>
                    <a:pt x="523" y="476"/>
                    <a:pt x="523" y="476"/>
                  </a:cubicBezTo>
                  <a:cubicBezTo>
                    <a:pt x="526" y="478"/>
                    <a:pt x="526" y="478"/>
                    <a:pt x="526" y="478"/>
                  </a:cubicBezTo>
                  <a:cubicBezTo>
                    <a:pt x="536" y="494"/>
                    <a:pt x="536" y="494"/>
                    <a:pt x="536" y="494"/>
                  </a:cubicBezTo>
                  <a:cubicBezTo>
                    <a:pt x="538" y="497"/>
                    <a:pt x="538" y="497"/>
                    <a:pt x="538" y="497"/>
                  </a:cubicBezTo>
                  <a:cubicBezTo>
                    <a:pt x="538" y="499"/>
                    <a:pt x="538" y="499"/>
                    <a:pt x="538" y="499"/>
                  </a:cubicBezTo>
                  <a:cubicBezTo>
                    <a:pt x="538" y="501"/>
                    <a:pt x="538" y="501"/>
                    <a:pt x="538" y="501"/>
                  </a:cubicBezTo>
                  <a:cubicBezTo>
                    <a:pt x="536" y="504"/>
                    <a:pt x="536" y="504"/>
                    <a:pt x="536" y="504"/>
                  </a:cubicBezTo>
                  <a:cubicBezTo>
                    <a:pt x="536" y="505"/>
                    <a:pt x="536" y="505"/>
                    <a:pt x="536" y="505"/>
                  </a:cubicBezTo>
                  <a:cubicBezTo>
                    <a:pt x="535" y="508"/>
                    <a:pt x="535" y="508"/>
                    <a:pt x="535" y="508"/>
                  </a:cubicBezTo>
                  <a:cubicBezTo>
                    <a:pt x="534" y="508"/>
                    <a:pt x="534" y="508"/>
                    <a:pt x="534" y="508"/>
                  </a:cubicBezTo>
                  <a:cubicBezTo>
                    <a:pt x="533" y="510"/>
                    <a:pt x="533" y="510"/>
                    <a:pt x="533" y="510"/>
                  </a:cubicBezTo>
                  <a:cubicBezTo>
                    <a:pt x="532" y="511"/>
                    <a:pt x="532" y="511"/>
                    <a:pt x="532" y="511"/>
                  </a:cubicBezTo>
                  <a:cubicBezTo>
                    <a:pt x="529" y="513"/>
                    <a:pt x="529" y="513"/>
                    <a:pt x="529" y="513"/>
                  </a:cubicBezTo>
                  <a:cubicBezTo>
                    <a:pt x="526" y="517"/>
                    <a:pt x="526" y="517"/>
                    <a:pt x="526" y="517"/>
                  </a:cubicBezTo>
                  <a:cubicBezTo>
                    <a:pt x="523" y="519"/>
                    <a:pt x="523" y="519"/>
                    <a:pt x="523" y="519"/>
                  </a:cubicBezTo>
                  <a:cubicBezTo>
                    <a:pt x="520" y="526"/>
                    <a:pt x="520" y="526"/>
                    <a:pt x="520" y="526"/>
                  </a:cubicBezTo>
                  <a:cubicBezTo>
                    <a:pt x="507" y="542"/>
                    <a:pt x="507" y="542"/>
                    <a:pt x="507" y="542"/>
                  </a:cubicBezTo>
                  <a:cubicBezTo>
                    <a:pt x="503" y="551"/>
                    <a:pt x="503" y="551"/>
                    <a:pt x="503" y="551"/>
                  </a:cubicBezTo>
                  <a:cubicBezTo>
                    <a:pt x="500" y="554"/>
                    <a:pt x="500" y="554"/>
                    <a:pt x="500" y="554"/>
                  </a:cubicBezTo>
                  <a:cubicBezTo>
                    <a:pt x="497" y="555"/>
                    <a:pt x="497" y="555"/>
                    <a:pt x="497" y="555"/>
                  </a:cubicBezTo>
                  <a:cubicBezTo>
                    <a:pt x="494" y="557"/>
                    <a:pt x="494" y="557"/>
                    <a:pt x="494" y="557"/>
                  </a:cubicBezTo>
                  <a:cubicBezTo>
                    <a:pt x="486" y="558"/>
                    <a:pt x="486" y="558"/>
                    <a:pt x="486" y="558"/>
                  </a:cubicBezTo>
                  <a:cubicBezTo>
                    <a:pt x="450" y="562"/>
                    <a:pt x="450" y="562"/>
                    <a:pt x="450" y="562"/>
                  </a:cubicBezTo>
                  <a:cubicBezTo>
                    <a:pt x="446" y="564"/>
                    <a:pt x="446" y="564"/>
                    <a:pt x="446" y="564"/>
                  </a:cubicBezTo>
                  <a:cubicBezTo>
                    <a:pt x="440" y="567"/>
                    <a:pt x="440" y="567"/>
                    <a:pt x="440" y="567"/>
                  </a:cubicBezTo>
                  <a:cubicBezTo>
                    <a:pt x="439" y="571"/>
                    <a:pt x="439" y="571"/>
                    <a:pt x="439" y="571"/>
                  </a:cubicBezTo>
                  <a:cubicBezTo>
                    <a:pt x="433" y="579"/>
                    <a:pt x="433" y="579"/>
                    <a:pt x="433" y="579"/>
                  </a:cubicBezTo>
                  <a:cubicBezTo>
                    <a:pt x="430" y="583"/>
                    <a:pt x="430" y="583"/>
                    <a:pt x="430" y="583"/>
                  </a:cubicBezTo>
                  <a:cubicBezTo>
                    <a:pt x="424" y="602"/>
                    <a:pt x="424" y="602"/>
                    <a:pt x="424" y="602"/>
                  </a:cubicBezTo>
                  <a:cubicBezTo>
                    <a:pt x="421" y="608"/>
                    <a:pt x="421" y="608"/>
                    <a:pt x="421" y="608"/>
                  </a:cubicBezTo>
                  <a:cubicBezTo>
                    <a:pt x="416" y="614"/>
                    <a:pt x="416" y="614"/>
                    <a:pt x="416" y="614"/>
                  </a:cubicBezTo>
                  <a:cubicBezTo>
                    <a:pt x="412" y="616"/>
                    <a:pt x="412" y="616"/>
                    <a:pt x="412" y="616"/>
                  </a:cubicBezTo>
                  <a:cubicBezTo>
                    <a:pt x="401" y="616"/>
                    <a:pt x="401" y="616"/>
                    <a:pt x="401" y="616"/>
                  </a:cubicBezTo>
                  <a:cubicBezTo>
                    <a:pt x="392" y="618"/>
                    <a:pt x="392" y="618"/>
                    <a:pt x="392" y="618"/>
                  </a:cubicBezTo>
                  <a:cubicBezTo>
                    <a:pt x="387" y="618"/>
                    <a:pt x="387" y="618"/>
                    <a:pt x="387" y="618"/>
                  </a:cubicBezTo>
                  <a:cubicBezTo>
                    <a:pt x="383" y="617"/>
                    <a:pt x="383" y="617"/>
                    <a:pt x="383" y="617"/>
                  </a:cubicBezTo>
                  <a:cubicBezTo>
                    <a:pt x="376" y="611"/>
                    <a:pt x="376" y="611"/>
                    <a:pt x="376" y="611"/>
                  </a:cubicBezTo>
                  <a:cubicBezTo>
                    <a:pt x="373" y="611"/>
                    <a:pt x="373" y="611"/>
                    <a:pt x="373" y="611"/>
                  </a:cubicBezTo>
                  <a:cubicBezTo>
                    <a:pt x="367" y="608"/>
                    <a:pt x="367" y="608"/>
                    <a:pt x="367" y="608"/>
                  </a:cubicBezTo>
                  <a:cubicBezTo>
                    <a:pt x="364" y="607"/>
                    <a:pt x="364" y="607"/>
                    <a:pt x="364" y="607"/>
                  </a:cubicBezTo>
                  <a:cubicBezTo>
                    <a:pt x="360" y="606"/>
                    <a:pt x="360" y="606"/>
                    <a:pt x="360" y="606"/>
                  </a:cubicBezTo>
                  <a:cubicBezTo>
                    <a:pt x="356" y="608"/>
                    <a:pt x="356" y="608"/>
                    <a:pt x="356" y="608"/>
                  </a:cubicBezTo>
                  <a:cubicBezTo>
                    <a:pt x="351" y="611"/>
                    <a:pt x="351" y="611"/>
                    <a:pt x="351" y="611"/>
                  </a:cubicBezTo>
                  <a:cubicBezTo>
                    <a:pt x="346" y="612"/>
                    <a:pt x="346" y="612"/>
                    <a:pt x="346" y="612"/>
                  </a:cubicBezTo>
                  <a:cubicBezTo>
                    <a:pt x="330" y="611"/>
                    <a:pt x="330" y="611"/>
                    <a:pt x="330" y="611"/>
                  </a:cubicBezTo>
                  <a:cubicBezTo>
                    <a:pt x="320" y="612"/>
                    <a:pt x="320" y="612"/>
                    <a:pt x="320" y="612"/>
                  </a:cubicBezTo>
                  <a:cubicBezTo>
                    <a:pt x="315" y="613"/>
                    <a:pt x="315" y="613"/>
                    <a:pt x="315" y="613"/>
                  </a:cubicBezTo>
                  <a:cubicBezTo>
                    <a:pt x="312" y="615"/>
                    <a:pt x="312" y="615"/>
                    <a:pt x="312" y="615"/>
                  </a:cubicBezTo>
                  <a:cubicBezTo>
                    <a:pt x="310" y="617"/>
                    <a:pt x="310" y="617"/>
                    <a:pt x="310" y="617"/>
                  </a:cubicBezTo>
                  <a:cubicBezTo>
                    <a:pt x="309" y="625"/>
                    <a:pt x="309" y="625"/>
                    <a:pt x="309" y="625"/>
                  </a:cubicBezTo>
                  <a:cubicBezTo>
                    <a:pt x="307" y="629"/>
                    <a:pt x="307" y="629"/>
                    <a:pt x="307" y="629"/>
                  </a:cubicBezTo>
                  <a:cubicBezTo>
                    <a:pt x="303" y="630"/>
                    <a:pt x="303" y="630"/>
                    <a:pt x="303" y="630"/>
                  </a:cubicBezTo>
                  <a:cubicBezTo>
                    <a:pt x="298" y="628"/>
                    <a:pt x="298" y="628"/>
                    <a:pt x="298" y="628"/>
                  </a:cubicBezTo>
                  <a:cubicBezTo>
                    <a:pt x="278" y="608"/>
                    <a:pt x="278" y="608"/>
                    <a:pt x="278" y="608"/>
                  </a:cubicBezTo>
                  <a:cubicBezTo>
                    <a:pt x="273" y="605"/>
                    <a:pt x="273" y="605"/>
                    <a:pt x="273" y="605"/>
                  </a:cubicBezTo>
                  <a:cubicBezTo>
                    <a:pt x="268" y="603"/>
                    <a:pt x="268" y="603"/>
                    <a:pt x="268" y="603"/>
                  </a:cubicBezTo>
                  <a:cubicBezTo>
                    <a:pt x="265" y="604"/>
                    <a:pt x="265" y="604"/>
                    <a:pt x="265" y="604"/>
                  </a:cubicBezTo>
                  <a:cubicBezTo>
                    <a:pt x="258" y="607"/>
                    <a:pt x="258" y="607"/>
                    <a:pt x="258" y="607"/>
                  </a:cubicBezTo>
                  <a:cubicBezTo>
                    <a:pt x="253" y="608"/>
                    <a:pt x="253" y="608"/>
                    <a:pt x="253" y="608"/>
                  </a:cubicBezTo>
                  <a:cubicBezTo>
                    <a:pt x="245" y="608"/>
                    <a:pt x="245" y="608"/>
                    <a:pt x="245" y="608"/>
                  </a:cubicBezTo>
                  <a:cubicBezTo>
                    <a:pt x="240" y="610"/>
                    <a:pt x="240" y="610"/>
                    <a:pt x="240" y="610"/>
                  </a:cubicBezTo>
                  <a:cubicBezTo>
                    <a:pt x="237" y="613"/>
                    <a:pt x="237" y="613"/>
                    <a:pt x="237" y="613"/>
                  </a:cubicBezTo>
                  <a:cubicBezTo>
                    <a:pt x="223" y="632"/>
                    <a:pt x="223" y="632"/>
                    <a:pt x="223" y="632"/>
                  </a:cubicBezTo>
                  <a:cubicBezTo>
                    <a:pt x="214" y="647"/>
                    <a:pt x="214" y="647"/>
                    <a:pt x="214" y="647"/>
                  </a:cubicBezTo>
                  <a:cubicBezTo>
                    <a:pt x="211" y="669"/>
                    <a:pt x="211" y="669"/>
                    <a:pt x="211" y="669"/>
                  </a:cubicBezTo>
                  <a:cubicBezTo>
                    <a:pt x="208" y="673"/>
                    <a:pt x="208" y="673"/>
                    <a:pt x="208" y="673"/>
                  </a:cubicBezTo>
                  <a:cubicBezTo>
                    <a:pt x="206" y="675"/>
                    <a:pt x="206" y="675"/>
                    <a:pt x="206" y="675"/>
                  </a:cubicBezTo>
                  <a:cubicBezTo>
                    <a:pt x="188" y="670"/>
                    <a:pt x="188" y="670"/>
                    <a:pt x="188" y="670"/>
                  </a:cubicBezTo>
                  <a:cubicBezTo>
                    <a:pt x="182" y="669"/>
                    <a:pt x="182" y="669"/>
                    <a:pt x="182" y="669"/>
                  </a:cubicBezTo>
                  <a:cubicBezTo>
                    <a:pt x="132" y="674"/>
                    <a:pt x="132" y="674"/>
                    <a:pt x="132" y="674"/>
                  </a:cubicBezTo>
                  <a:cubicBezTo>
                    <a:pt x="124" y="673"/>
                    <a:pt x="124" y="673"/>
                    <a:pt x="124" y="673"/>
                  </a:cubicBezTo>
                  <a:cubicBezTo>
                    <a:pt x="118" y="672"/>
                    <a:pt x="118" y="672"/>
                    <a:pt x="118" y="672"/>
                  </a:cubicBezTo>
                  <a:cubicBezTo>
                    <a:pt x="115" y="671"/>
                    <a:pt x="115" y="671"/>
                    <a:pt x="115" y="671"/>
                  </a:cubicBezTo>
                  <a:cubicBezTo>
                    <a:pt x="112" y="668"/>
                    <a:pt x="112" y="668"/>
                    <a:pt x="112" y="668"/>
                  </a:cubicBezTo>
                  <a:cubicBezTo>
                    <a:pt x="111" y="665"/>
                    <a:pt x="111" y="665"/>
                    <a:pt x="111" y="665"/>
                  </a:cubicBezTo>
                  <a:cubicBezTo>
                    <a:pt x="111" y="661"/>
                    <a:pt x="111" y="661"/>
                    <a:pt x="111" y="661"/>
                  </a:cubicBezTo>
                  <a:cubicBezTo>
                    <a:pt x="112" y="654"/>
                    <a:pt x="112" y="654"/>
                    <a:pt x="112" y="654"/>
                  </a:cubicBezTo>
                  <a:cubicBezTo>
                    <a:pt x="110" y="650"/>
                    <a:pt x="110" y="650"/>
                    <a:pt x="110" y="650"/>
                  </a:cubicBezTo>
                  <a:cubicBezTo>
                    <a:pt x="106" y="645"/>
                    <a:pt x="106" y="645"/>
                    <a:pt x="106" y="645"/>
                  </a:cubicBezTo>
                  <a:cubicBezTo>
                    <a:pt x="96" y="642"/>
                    <a:pt x="96" y="642"/>
                    <a:pt x="96" y="642"/>
                  </a:cubicBezTo>
                  <a:cubicBezTo>
                    <a:pt x="89" y="642"/>
                    <a:pt x="89" y="642"/>
                    <a:pt x="89" y="642"/>
                  </a:cubicBezTo>
                  <a:cubicBezTo>
                    <a:pt x="83" y="643"/>
                    <a:pt x="83" y="643"/>
                    <a:pt x="83" y="643"/>
                  </a:cubicBezTo>
                  <a:cubicBezTo>
                    <a:pt x="77" y="646"/>
                    <a:pt x="77" y="646"/>
                    <a:pt x="77" y="646"/>
                  </a:cubicBezTo>
                  <a:cubicBezTo>
                    <a:pt x="74" y="650"/>
                    <a:pt x="74" y="650"/>
                    <a:pt x="74" y="650"/>
                  </a:cubicBezTo>
                  <a:cubicBezTo>
                    <a:pt x="71" y="653"/>
                    <a:pt x="71" y="653"/>
                    <a:pt x="71" y="653"/>
                  </a:cubicBezTo>
                  <a:cubicBezTo>
                    <a:pt x="68" y="655"/>
                    <a:pt x="68" y="655"/>
                    <a:pt x="68" y="655"/>
                  </a:cubicBezTo>
                  <a:cubicBezTo>
                    <a:pt x="67" y="657"/>
                    <a:pt x="67" y="657"/>
                    <a:pt x="67" y="657"/>
                  </a:cubicBezTo>
                  <a:cubicBezTo>
                    <a:pt x="65" y="661"/>
                    <a:pt x="65" y="661"/>
                    <a:pt x="65" y="661"/>
                  </a:cubicBezTo>
                  <a:cubicBezTo>
                    <a:pt x="63" y="657"/>
                    <a:pt x="63" y="657"/>
                    <a:pt x="63" y="657"/>
                  </a:cubicBezTo>
                  <a:cubicBezTo>
                    <a:pt x="61" y="658"/>
                    <a:pt x="61" y="658"/>
                    <a:pt x="61" y="658"/>
                  </a:cubicBezTo>
                  <a:cubicBezTo>
                    <a:pt x="58" y="659"/>
                    <a:pt x="58" y="659"/>
                    <a:pt x="58" y="659"/>
                  </a:cubicBezTo>
                  <a:cubicBezTo>
                    <a:pt x="52" y="660"/>
                    <a:pt x="52" y="660"/>
                    <a:pt x="52" y="660"/>
                  </a:cubicBezTo>
                  <a:cubicBezTo>
                    <a:pt x="47" y="662"/>
                    <a:pt x="47" y="662"/>
                    <a:pt x="47" y="662"/>
                  </a:cubicBezTo>
                  <a:cubicBezTo>
                    <a:pt x="44" y="666"/>
                    <a:pt x="44" y="666"/>
                    <a:pt x="44" y="666"/>
                  </a:cubicBezTo>
                  <a:cubicBezTo>
                    <a:pt x="42" y="669"/>
                    <a:pt x="42" y="669"/>
                    <a:pt x="42" y="669"/>
                  </a:cubicBezTo>
                  <a:cubicBezTo>
                    <a:pt x="38" y="673"/>
                    <a:pt x="38" y="673"/>
                    <a:pt x="38" y="673"/>
                  </a:cubicBezTo>
                  <a:cubicBezTo>
                    <a:pt x="34" y="676"/>
                    <a:pt x="34" y="676"/>
                    <a:pt x="34" y="676"/>
                  </a:cubicBezTo>
                  <a:cubicBezTo>
                    <a:pt x="25" y="678"/>
                    <a:pt x="25" y="678"/>
                    <a:pt x="25" y="678"/>
                  </a:cubicBezTo>
                  <a:cubicBezTo>
                    <a:pt x="27" y="689"/>
                    <a:pt x="27" y="689"/>
                    <a:pt x="27" y="689"/>
                  </a:cubicBezTo>
                  <a:cubicBezTo>
                    <a:pt x="19" y="686"/>
                    <a:pt x="19" y="686"/>
                    <a:pt x="19" y="686"/>
                  </a:cubicBezTo>
                  <a:cubicBezTo>
                    <a:pt x="14" y="684"/>
                    <a:pt x="14" y="684"/>
                    <a:pt x="14" y="684"/>
                  </a:cubicBezTo>
                  <a:cubicBezTo>
                    <a:pt x="5" y="683"/>
                    <a:pt x="5" y="683"/>
                    <a:pt x="5" y="683"/>
                  </a:cubicBezTo>
                  <a:cubicBezTo>
                    <a:pt x="2" y="686"/>
                    <a:pt x="2" y="686"/>
                    <a:pt x="2" y="686"/>
                  </a:cubicBezTo>
                  <a:cubicBezTo>
                    <a:pt x="1" y="689"/>
                    <a:pt x="1" y="689"/>
                    <a:pt x="1" y="689"/>
                  </a:cubicBezTo>
                  <a:cubicBezTo>
                    <a:pt x="1" y="692"/>
                    <a:pt x="1" y="692"/>
                    <a:pt x="1" y="692"/>
                  </a:cubicBezTo>
                  <a:cubicBezTo>
                    <a:pt x="3" y="698"/>
                    <a:pt x="3" y="698"/>
                    <a:pt x="3" y="698"/>
                  </a:cubicBezTo>
                  <a:cubicBezTo>
                    <a:pt x="3" y="701"/>
                    <a:pt x="3" y="701"/>
                    <a:pt x="3" y="701"/>
                  </a:cubicBezTo>
                  <a:cubicBezTo>
                    <a:pt x="0" y="707"/>
                    <a:pt x="0" y="707"/>
                    <a:pt x="0" y="707"/>
                  </a:cubicBezTo>
                  <a:cubicBezTo>
                    <a:pt x="0" y="709"/>
                    <a:pt x="0" y="709"/>
                    <a:pt x="0" y="709"/>
                  </a:cubicBezTo>
                  <a:cubicBezTo>
                    <a:pt x="1" y="711"/>
                    <a:pt x="1" y="711"/>
                    <a:pt x="1" y="711"/>
                  </a:cubicBezTo>
                  <a:cubicBezTo>
                    <a:pt x="3" y="714"/>
                    <a:pt x="3" y="714"/>
                    <a:pt x="3" y="714"/>
                  </a:cubicBezTo>
                  <a:cubicBezTo>
                    <a:pt x="3" y="716"/>
                    <a:pt x="3" y="716"/>
                    <a:pt x="3" y="716"/>
                  </a:cubicBezTo>
                  <a:cubicBezTo>
                    <a:pt x="4" y="718"/>
                    <a:pt x="4" y="718"/>
                    <a:pt x="4" y="718"/>
                  </a:cubicBezTo>
                  <a:cubicBezTo>
                    <a:pt x="4" y="719"/>
                    <a:pt x="4" y="719"/>
                    <a:pt x="4" y="719"/>
                  </a:cubicBezTo>
                  <a:cubicBezTo>
                    <a:pt x="4" y="721"/>
                    <a:pt x="4" y="721"/>
                    <a:pt x="4" y="721"/>
                  </a:cubicBezTo>
                  <a:cubicBezTo>
                    <a:pt x="6" y="724"/>
                    <a:pt x="6" y="724"/>
                    <a:pt x="6" y="724"/>
                  </a:cubicBezTo>
                  <a:cubicBezTo>
                    <a:pt x="10" y="726"/>
                    <a:pt x="10" y="726"/>
                    <a:pt x="10" y="726"/>
                  </a:cubicBezTo>
                  <a:cubicBezTo>
                    <a:pt x="26" y="730"/>
                    <a:pt x="26" y="730"/>
                    <a:pt x="26" y="730"/>
                  </a:cubicBezTo>
                  <a:cubicBezTo>
                    <a:pt x="59" y="739"/>
                    <a:pt x="59" y="739"/>
                    <a:pt x="59" y="739"/>
                  </a:cubicBezTo>
                  <a:cubicBezTo>
                    <a:pt x="63" y="741"/>
                    <a:pt x="63" y="741"/>
                    <a:pt x="63" y="741"/>
                  </a:cubicBezTo>
                  <a:cubicBezTo>
                    <a:pt x="71" y="747"/>
                    <a:pt x="71" y="747"/>
                    <a:pt x="71" y="747"/>
                  </a:cubicBezTo>
                  <a:cubicBezTo>
                    <a:pt x="74" y="750"/>
                    <a:pt x="74" y="750"/>
                    <a:pt x="74" y="750"/>
                  </a:cubicBezTo>
                  <a:cubicBezTo>
                    <a:pt x="79" y="752"/>
                    <a:pt x="79" y="752"/>
                    <a:pt x="79" y="752"/>
                  </a:cubicBezTo>
                  <a:cubicBezTo>
                    <a:pt x="83" y="753"/>
                    <a:pt x="83" y="753"/>
                    <a:pt x="83" y="753"/>
                  </a:cubicBezTo>
                  <a:cubicBezTo>
                    <a:pt x="87" y="755"/>
                    <a:pt x="87" y="755"/>
                    <a:pt x="87" y="755"/>
                  </a:cubicBezTo>
                  <a:cubicBezTo>
                    <a:pt x="91" y="758"/>
                    <a:pt x="91" y="758"/>
                    <a:pt x="91" y="758"/>
                  </a:cubicBezTo>
                  <a:cubicBezTo>
                    <a:pt x="99" y="769"/>
                    <a:pt x="99" y="769"/>
                    <a:pt x="99" y="769"/>
                  </a:cubicBezTo>
                  <a:cubicBezTo>
                    <a:pt x="109" y="774"/>
                    <a:pt x="109" y="774"/>
                    <a:pt x="109" y="774"/>
                  </a:cubicBezTo>
                  <a:cubicBezTo>
                    <a:pt x="105" y="784"/>
                    <a:pt x="105" y="784"/>
                    <a:pt x="105" y="784"/>
                  </a:cubicBezTo>
                  <a:cubicBezTo>
                    <a:pt x="82" y="798"/>
                    <a:pt x="82" y="798"/>
                    <a:pt x="82" y="798"/>
                  </a:cubicBezTo>
                  <a:cubicBezTo>
                    <a:pt x="79" y="800"/>
                    <a:pt x="79" y="800"/>
                    <a:pt x="79" y="800"/>
                  </a:cubicBezTo>
                  <a:cubicBezTo>
                    <a:pt x="71" y="810"/>
                    <a:pt x="71" y="810"/>
                    <a:pt x="71" y="810"/>
                  </a:cubicBezTo>
                  <a:cubicBezTo>
                    <a:pt x="69" y="814"/>
                    <a:pt x="69" y="814"/>
                    <a:pt x="69" y="814"/>
                  </a:cubicBezTo>
                  <a:cubicBezTo>
                    <a:pt x="69" y="817"/>
                    <a:pt x="69" y="817"/>
                    <a:pt x="69" y="817"/>
                  </a:cubicBezTo>
                  <a:cubicBezTo>
                    <a:pt x="72" y="819"/>
                    <a:pt x="72" y="819"/>
                    <a:pt x="72" y="819"/>
                  </a:cubicBezTo>
                  <a:cubicBezTo>
                    <a:pt x="75" y="820"/>
                    <a:pt x="75" y="820"/>
                    <a:pt x="75" y="820"/>
                  </a:cubicBezTo>
                  <a:cubicBezTo>
                    <a:pt x="78" y="820"/>
                    <a:pt x="78" y="820"/>
                    <a:pt x="78" y="820"/>
                  </a:cubicBezTo>
                  <a:cubicBezTo>
                    <a:pt x="88" y="818"/>
                    <a:pt x="88" y="818"/>
                    <a:pt x="88" y="818"/>
                  </a:cubicBezTo>
                  <a:cubicBezTo>
                    <a:pt x="90" y="817"/>
                    <a:pt x="90" y="817"/>
                    <a:pt x="90" y="817"/>
                  </a:cubicBezTo>
                  <a:cubicBezTo>
                    <a:pt x="92" y="817"/>
                    <a:pt x="92" y="817"/>
                    <a:pt x="92" y="817"/>
                  </a:cubicBezTo>
                  <a:cubicBezTo>
                    <a:pt x="94" y="818"/>
                    <a:pt x="94" y="818"/>
                    <a:pt x="94" y="818"/>
                  </a:cubicBezTo>
                  <a:cubicBezTo>
                    <a:pt x="104" y="821"/>
                    <a:pt x="104" y="821"/>
                    <a:pt x="104" y="821"/>
                  </a:cubicBezTo>
                  <a:cubicBezTo>
                    <a:pt x="107" y="823"/>
                    <a:pt x="107" y="823"/>
                    <a:pt x="107" y="823"/>
                  </a:cubicBezTo>
                  <a:cubicBezTo>
                    <a:pt x="111" y="823"/>
                    <a:pt x="111" y="823"/>
                    <a:pt x="111" y="823"/>
                  </a:cubicBezTo>
                  <a:cubicBezTo>
                    <a:pt x="120" y="821"/>
                    <a:pt x="120" y="821"/>
                    <a:pt x="120" y="821"/>
                  </a:cubicBezTo>
                  <a:cubicBezTo>
                    <a:pt x="145" y="813"/>
                    <a:pt x="145" y="813"/>
                    <a:pt x="145" y="813"/>
                  </a:cubicBezTo>
                  <a:cubicBezTo>
                    <a:pt x="151" y="812"/>
                    <a:pt x="151" y="812"/>
                    <a:pt x="151" y="812"/>
                  </a:cubicBezTo>
                  <a:cubicBezTo>
                    <a:pt x="153" y="811"/>
                    <a:pt x="153" y="811"/>
                    <a:pt x="153" y="811"/>
                  </a:cubicBezTo>
                  <a:cubicBezTo>
                    <a:pt x="165" y="804"/>
                    <a:pt x="165" y="804"/>
                    <a:pt x="165" y="804"/>
                  </a:cubicBezTo>
                  <a:cubicBezTo>
                    <a:pt x="167" y="802"/>
                    <a:pt x="167" y="802"/>
                    <a:pt x="167" y="802"/>
                  </a:cubicBezTo>
                  <a:cubicBezTo>
                    <a:pt x="169" y="803"/>
                    <a:pt x="169" y="803"/>
                    <a:pt x="169" y="803"/>
                  </a:cubicBezTo>
                  <a:cubicBezTo>
                    <a:pt x="169" y="806"/>
                    <a:pt x="169" y="806"/>
                    <a:pt x="169" y="806"/>
                  </a:cubicBezTo>
                  <a:cubicBezTo>
                    <a:pt x="168" y="812"/>
                    <a:pt x="168" y="812"/>
                    <a:pt x="168" y="812"/>
                  </a:cubicBezTo>
                  <a:cubicBezTo>
                    <a:pt x="166" y="817"/>
                    <a:pt x="166" y="817"/>
                    <a:pt x="166" y="817"/>
                  </a:cubicBezTo>
                  <a:cubicBezTo>
                    <a:pt x="163" y="820"/>
                    <a:pt x="163" y="820"/>
                    <a:pt x="163" y="820"/>
                  </a:cubicBezTo>
                  <a:cubicBezTo>
                    <a:pt x="162" y="823"/>
                    <a:pt x="162" y="823"/>
                    <a:pt x="162" y="823"/>
                  </a:cubicBezTo>
                  <a:cubicBezTo>
                    <a:pt x="163" y="826"/>
                    <a:pt x="163" y="826"/>
                    <a:pt x="163" y="826"/>
                  </a:cubicBezTo>
                  <a:cubicBezTo>
                    <a:pt x="166" y="830"/>
                    <a:pt x="166" y="830"/>
                    <a:pt x="166" y="830"/>
                  </a:cubicBezTo>
                  <a:cubicBezTo>
                    <a:pt x="168" y="832"/>
                    <a:pt x="168" y="832"/>
                    <a:pt x="168" y="832"/>
                  </a:cubicBezTo>
                  <a:cubicBezTo>
                    <a:pt x="171" y="834"/>
                    <a:pt x="171" y="834"/>
                    <a:pt x="171" y="834"/>
                  </a:cubicBezTo>
                  <a:cubicBezTo>
                    <a:pt x="174" y="838"/>
                    <a:pt x="174" y="838"/>
                    <a:pt x="174" y="838"/>
                  </a:cubicBezTo>
                  <a:cubicBezTo>
                    <a:pt x="177" y="844"/>
                    <a:pt x="177" y="844"/>
                    <a:pt x="177" y="844"/>
                  </a:cubicBezTo>
                  <a:cubicBezTo>
                    <a:pt x="180" y="856"/>
                    <a:pt x="180" y="856"/>
                    <a:pt x="180" y="856"/>
                  </a:cubicBezTo>
                  <a:cubicBezTo>
                    <a:pt x="183" y="862"/>
                    <a:pt x="183" y="862"/>
                    <a:pt x="183" y="862"/>
                  </a:cubicBezTo>
                  <a:cubicBezTo>
                    <a:pt x="186" y="866"/>
                    <a:pt x="186" y="866"/>
                    <a:pt x="186" y="866"/>
                  </a:cubicBezTo>
                  <a:cubicBezTo>
                    <a:pt x="190" y="867"/>
                    <a:pt x="190" y="867"/>
                    <a:pt x="190" y="867"/>
                  </a:cubicBezTo>
                  <a:cubicBezTo>
                    <a:pt x="191" y="868"/>
                    <a:pt x="191" y="868"/>
                    <a:pt x="191" y="868"/>
                  </a:cubicBezTo>
                  <a:cubicBezTo>
                    <a:pt x="192" y="871"/>
                    <a:pt x="192" y="871"/>
                    <a:pt x="192" y="871"/>
                  </a:cubicBezTo>
                  <a:cubicBezTo>
                    <a:pt x="189" y="874"/>
                    <a:pt x="189" y="874"/>
                    <a:pt x="189" y="874"/>
                  </a:cubicBezTo>
                  <a:cubicBezTo>
                    <a:pt x="187" y="876"/>
                    <a:pt x="187" y="876"/>
                    <a:pt x="187" y="876"/>
                  </a:cubicBezTo>
                  <a:cubicBezTo>
                    <a:pt x="184" y="877"/>
                    <a:pt x="184" y="877"/>
                    <a:pt x="184" y="877"/>
                  </a:cubicBezTo>
                  <a:cubicBezTo>
                    <a:pt x="181" y="876"/>
                    <a:pt x="181" y="876"/>
                    <a:pt x="181" y="876"/>
                  </a:cubicBezTo>
                  <a:cubicBezTo>
                    <a:pt x="172" y="873"/>
                    <a:pt x="172" y="873"/>
                    <a:pt x="172" y="873"/>
                  </a:cubicBezTo>
                  <a:cubicBezTo>
                    <a:pt x="169" y="876"/>
                    <a:pt x="169" y="876"/>
                    <a:pt x="169" y="876"/>
                  </a:cubicBezTo>
                  <a:cubicBezTo>
                    <a:pt x="166" y="876"/>
                    <a:pt x="166" y="876"/>
                    <a:pt x="166" y="876"/>
                  </a:cubicBezTo>
                  <a:cubicBezTo>
                    <a:pt x="164" y="877"/>
                    <a:pt x="164" y="877"/>
                    <a:pt x="164" y="877"/>
                  </a:cubicBezTo>
                  <a:cubicBezTo>
                    <a:pt x="161" y="879"/>
                    <a:pt x="161" y="879"/>
                    <a:pt x="161" y="879"/>
                  </a:cubicBezTo>
                  <a:cubicBezTo>
                    <a:pt x="159" y="881"/>
                    <a:pt x="159" y="881"/>
                    <a:pt x="159" y="881"/>
                  </a:cubicBezTo>
                  <a:cubicBezTo>
                    <a:pt x="158" y="884"/>
                    <a:pt x="158" y="884"/>
                    <a:pt x="158" y="884"/>
                  </a:cubicBezTo>
                  <a:cubicBezTo>
                    <a:pt x="156" y="889"/>
                    <a:pt x="156" y="889"/>
                    <a:pt x="156" y="889"/>
                  </a:cubicBezTo>
                  <a:cubicBezTo>
                    <a:pt x="155" y="894"/>
                    <a:pt x="155" y="894"/>
                    <a:pt x="155" y="894"/>
                  </a:cubicBezTo>
                  <a:cubicBezTo>
                    <a:pt x="155" y="899"/>
                    <a:pt x="155" y="899"/>
                    <a:pt x="155" y="899"/>
                  </a:cubicBezTo>
                  <a:cubicBezTo>
                    <a:pt x="156" y="905"/>
                    <a:pt x="156" y="905"/>
                    <a:pt x="156" y="905"/>
                  </a:cubicBezTo>
                  <a:cubicBezTo>
                    <a:pt x="161" y="913"/>
                    <a:pt x="161" y="913"/>
                    <a:pt x="161" y="913"/>
                  </a:cubicBezTo>
                  <a:cubicBezTo>
                    <a:pt x="166" y="918"/>
                    <a:pt x="166" y="918"/>
                    <a:pt x="166" y="918"/>
                  </a:cubicBezTo>
                  <a:cubicBezTo>
                    <a:pt x="172" y="920"/>
                    <a:pt x="172" y="920"/>
                    <a:pt x="172" y="920"/>
                  </a:cubicBezTo>
                  <a:cubicBezTo>
                    <a:pt x="191" y="926"/>
                    <a:pt x="191" y="926"/>
                    <a:pt x="191" y="926"/>
                  </a:cubicBezTo>
                  <a:cubicBezTo>
                    <a:pt x="210" y="931"/>
                    <a:pt x="210" y="931"/>
                    <a:pt x="210" y="931"/>
                  </a:cubicBezTo>
                  <a:cubicBezTo>
                    <a:pt x="213" y="933"/>
                    <a:pt x="213" y="933"/>
                    <a:pt x="213" y="933"/>
                  </a:cubicBezTo>
                  <a:cubicBezTo>
                    <a:pt x="215" y="936"/>
                    <a:pt x="215" y="936"/>
                    <a:pt x="215" y="936"/>
                  </a:cubicBezTo>
                  <a:cubicBezTo>
                    <a:pt x="217" y="939"/>
                    <a:pt x="217" y="939"/>
                    <a:pt x="217" y="939"/>
                  </a:cubicBezTo>
                  <a:cubicBezTo>
                    <a:pt x="218" y="945"/>
                    <a:pt x="218" y="945"/>
                    <a:pt x="218" y="945"/>
                  </a:cubicBezTo>
                  <a:cubicBezTo>
                    <a:pt x="220" y="949"/>
                    <a:pt x="220" y="949"/>
                    <a:pt x="220" y="949"/>
                  </a:cubicBezTo>
                  <a:cubicBezTo>
                    <a:pt x="222" y="952"/>
                    <a:pt x="222" y="952"/>
                    <a:pt x="222" y="952"/>
                  </a:cubicBezTo>
                  <a:cubicBezTo>
                    <a:pt x="225" y="955"/>
                    <a:pt x="225" y="955"/>
                    <a:pt x="225" y="955"/>
                  </a:cubicBezTo>
                  <a:cubicBezTo>
                    <a:pt x="229" y="957"/>
                    <a:pt x="229" y="957"/>
                    <a:pt x="229" y="957"/>
                  </a:cubicBezTo>
                  <a:cubicBezTo>
                    <a:pt x="231" y="957"/>
                    <a:pt x="231" y="957"/>
                    <a:pt x="231" y="957"/>
                  </a:cubicBezTo>
                  <a:cubicBezTo>
                    <a:pt x="233" y="959"/>
                    <a:pt x="233" y="959"/>
                    <a:pt x="233" y="959"/>
                  </a:cubicBezTo>
                  <a:cubicBezTo>
                    <a:pt x="234" y="961"/>
                    <a:pt x="234" y="961"/>
                    <a:pt x="234" y="961"/>
                  </a:cubicBezTo>
                  <a:cubicBezTo>
                    <a:pt x="236" y="965"/>
                    <a:pt x="236" y="965"/>
                    <a:pt x="236" y="965"/>
                  </a:cubicBezTo>
                  <a:cubicBezTo>
                    <a:pt x="236" y="969"/>
                    <a:pt x="236" y="969"/>
                    <a:pt x="236" y="969"/>
                  </a:cubicBezTo>
                  <a:cubicBezTo>
                    <a:pt x="235" y="972"/>
                    <a:pt x="235" y="972"/>
                    <a:pt x="235" y="972"/>
                  </a:cubicBezTo>
                  <a:cubicBezTo>
                    <a:pt x="232" y="978"/>
                    <a:pt x="232" y="978"/>
                    <a:pt x="232" y="978"/>
                  </a:cubicBezTo>
                  <a:cubicBezTo>
                    <a:pt x="231" y="982"/>
                    <a:pt x="231" y="982"/>
                    <a:pt x="231" y="982"/>
                  </a:cubicBezTo>
                  <a:cubicBezTo>
                    <a:pt x="231" y="995"/>
                    <a:pt x="231" y="995"/>
                    <a:pt x="231" y="995"/>
                  </a:cubicBezTo>
                  <a:cubicBezTo>
                    <a:pt x="229" y="1000"/>
                    <a:pt x="229" y="1000"/>
                    <a:pt x="229" y="1000"/>
                  </a:cubicBezTo>
                  <a:cubicBezTo>
                    <a:pt x="225" y="1005"/>
                    <a:pt x="225" y="1005"/>
                    <a:pt x="225" y="1005"/>
                  </a:cubicBezTo>
                  <a:cubicBezTo>
                    <a:pt x="220" y="1007"/>
                    <a:pt x="220" y="1007"/>
                    <a:pt x="220" y="1007"/>
                  </a:cubicBezTo>
                  <a:cubicBezTo>
                    <a:pt x="215" y="1008"/>
                    <a:pt x="215" y="1008"/>
                    <a:pt x="215" y="1008"/>
                  </a:cubicBezTo>
                  <a:cubicBezTo>
                    <a:pt x="212" y="1009"/>
                    <a:pt x="212" y="1009"/>
                    <a:pt x="212" y="1009"/>
                  </a:cubicBezTo>
                  <a:cubicBezTo>
                    <a:pt x="208" y="1011"/>
                    <a:pt x="208" y="1011"/>
                    <a:pt x="208" y="1011"/>
                  </a:cubicBezTo>
                  <a:cubicBezTo>
                    <a:pt x="208" y="1015"/>
                    <a:pt x="208" y="1015"/>
                    <a:pt x="208" y="1015"/>
                  </a:cubicBezTo>
                  <a:cubicBezTo>
                    <a:pt x="209" y="1044"/>
                    <a:pt x="209" y="1044"/>
                    <a:pt x="209" y="1044"/>
                  </a:cubicBezTo>
                  <a:cubicBezTo>
                    <a:pt x="208" y="1062"/>
                    <a:pt x="208" y="1062"/>
                    <a:pt x="208" y="1062"/>
                  </a:cubicBezTo>
                  <a:cubicBezTo>
                    <a:pt x="207" y="1064"/>
                    <a:pt x="207" y="1064"/>
                    <a:pt x="207" y="1064"/>
                  </a:cubicBezTo>
                  <a:cubicBezTo>
                    <a:pt x="207" y="1065"/>
                    <a:pt x="207" y="1065"/>
                    <a:pt x="207" y="1065"/>
                  </a:cubicBezTo>
                  <a:cubicBezTo>
                    <a:pt x="203" y="1073"/>
                    <a:pt x="203" y="1073"/>
                    <a:pt x="203" y="1073"/>
                  </a:cubicBezTo>
                  <a:cubicBezTo>
                    <a:pt x="202" y="1084"/>
                    <a:pt x="202" y="1084"/>
                    <a:pt x="202" y="1084"/>
                  </a:cubicBezTo>
                  <a:cubicBezTo>
                    <a:pt x="202" y="1088"/>
                    <a:pt x="202" y="1088"/>
                    <a:pt x="202" y="1088"/>
                  </a:cubicBezTo>
                  <a:cubicBezTo>
                    <a:pt x="203" y="1092"/>
                    <a:pt x="203" y="1092"/>
                    <a:pt x="203" y="1092"/>
                  </a:cubicBezTo>
                  <a:cubicBezTo>
                    <a:pt x="205" y="1095"/>
                    <a:pt x="205" y="1095"/>
                    <a:pt x="205" y="1095"/>
                  </a:cubicBezTo>
                  <a:cubicBezTo>
                    <a:pt x="210" y="1102"/>
                    <a:pt x="210" y="1102"/>
                    <a:pt x="210" y="1102"/>
                  </a:cubicBezTo>
                  <a:cubicBezTo>
                    <a:pt x="212" y="1107"/>
                    <a:pt x="212" y="1107"/>
                    <a:pt x="212" y="1107"/>
                  </a:cubicBezTo>
                  <a:cubicBezTo>
                    <a:pt x="213" y="1111"/>
                    <a:pt x="213" y="1111"/>
                    <a:pt x="213" y="1111"/>
                  </a:cubicBezTo>
                  <a:cubicBezTo>
                    <a:pt x="211" y="1120"/>
                    <a:pt x="211" y="1120"/>
                    <a:pt x="211" y="1120"/>
                  </a:cubicBezTo>
                  <a:cubicBezTo>
                    <a:pt x="212" y="1125"/>
                    <a:pt x="212" y="1125"/>
                    <a:pt x="212" y="1125"/>
                  </a:cubicBezTo>
                  <a:cubicBezTo>
                    <a:pt x="213" y="1128"/>
                    <a:pt x="213" y="1128"/>
                    <a:pt x="213" y="1128"/>
                  </a:cubicBezTo>
                  <a:cubicBezTo>
                    <a:pt x="216" y="1131"/>
                    <a:pt x="216" y="1131"/>
                    <a:pt x="216" y="1131"/>
                  </a:cubicBezTo>
                  <a:cubicBezTo>
                    <a:pt x="223" y="1136"/>
                    <a:pt x="223" y="1136"/>
                    <a:pt x="223" y="1136"/>
                  </a:cubicBezTo>
                  <a:cubicBezTo>
                    <a:pt x="228" y="1139"/>
                    <a:pt x="228" y="1139"/>
                    <a:pt x="228" y="1139"/>
                  </a:cubicBezTo>
                  <a:cubicBezTo>
                    <a:pt x="232" y="1143"/>
                    <a:pt x="232" y="1143"/>
                    <a:pt x="232" y="1143"/>
                  </a:cubicBezTo>
                  <a:cubicBezTo>
                    <a:pt x="240" y="1151"/>
                    <a:pt x="240" y="1151"/>
                    <a:pt x="240" y="1151"/>
                  </a:cubicBezTo>
                  <a:cubicBezTo>
                    <a:pt x="243" y="1154"/>
                    <a:pt x="243" y="1154"/>
                    <a:pt x="243" y="1154"/>
                  </a:cubicBezTo>
                  <a:cubicBezTo>
                    <a:pt x="245" y="1155"/>
                    <a:pt x="245" y="1155"/>
                    <a:pt x="245" y="1155"/>
                  </a:cubicBezTo>
                  <a:cubicBezTo>
                    <a:pt x="248" y="1156"/>
                    <a:pt x="248" y="1156"/>
                    <a:pt x="248" y="1156"/>
                  </a:cubicBezTo>
                  <a:cubicBezTo>
                    <a:pt x="250" y="1157"/>
                    <a:pt x="250" y="1157"/>
                    <a:pt x="250" y="1157"/>
                  </a:cubicBezTo>
                  <a:cubicBezTo>
                    <a:pt x="256" y="1160"/>
                    <a:pt x="256" y="1160"/>
                    <a:pt x="256" y="1160"/>
                  </a:cubicBezTo>
                  <a:cubicBezTo>
                    <a:pt x="261" y="1159"/>
                    <a:pt x="261" y="1159"/>
                    <a:pt x="261" y="1159"/>
                  </a:cubicBezTo>
                  <a:cubicBezTo>
                    <a:pt x="267" y="1157"/>
                    <a:pt x="267" y="1157"/>
                    <a:pt x="267" y="1157"/>
                  </a:cubicBezTo>
                  <a:cubicBezTo>
                    <a:pt x="280" y="1149"/>
                    <a:pt x="280" y="1149"/>
                    <a:pt x="280" y="1149"/>
                  </a:cubicBezTo>
                  <a:cubicBezTo>
                    <a:pt x="298" y="1136"/>
                    <a:pt x="298" y="1136"/>
                    <a:pt x="298" y="1136"/>
                  </a:cubicBezTo>
                  <a:cubicBezTo>
                    <a:pt x="302" y="1133"/>
                    <a:pt x="302" y="1133"/>
                    <a:pt x="302" y="1133"/>
                  </a:cubicBezTo>
                  <a:cubicBezTo>
                    <a:pt x="307" y="1131"/>
                    <a:pt x="307" y="1131"/>
                    <a:pt x="307" y="1131"/>
                  </a:cubicBezTo>
                  <a:cubicBezTo>
                    <a:pt x="323" y="1126"/>
                    <a:pt x="323" y="1126"/>
                    <a:pt x="323" y="1126"/>
                  </a:cubicBezTo>
                  <a:cubicBezTo>
                    <a:pt x="337" y="1120"/>
                    <a:pt x="337" y="1120"/>
                    <a:pt x="337" y="1120"/>
                  </a:cubicBezTo>
                  <a:cubicBezTo>
                    <a:pt x="346" y="1118"/>
                    <a:pt x="346" y="1118"/>
                    <a:pt x="346" y="1118"/>
                  </a:cubicBezTo>
                  <a:cubicBezTo>
                    <a:pt x="352" y="1122"/>
                    <a:pt x="352" y="1122"/>
                    <a:pt x="352" y="1122"/>
                  </a:cubicBezTo>
                  <a:cubicBezTo>
                    <a:pt x="354" y="1124"/>
                    <a:pt x="354" y="1124"/>
                    <a:pt x="354" y="1124"/>
                  </a:cubicBezTo>
                  <a:cubicBezTo>
                    <a:pt x="362" y="1138"/>
                    <a:pt x="362" y="1138"/>
                    <a:pt x="362" y="1138"/>
                  </a:cubicBezTo>
                  <a:cubicBezTo>
                    <a:pt x="365" y="1142"/>
                    <a:pt x="365" y="1142"/>
                    <a:pt x="365" y="1142"/>
                  </a:cubicBezTo>
                  <a:cubicBezTo>
                    <a:pt x="366" y="1148"/>
                    <a:pt x="366" y="1148"/>
                    <a:pt x="366" y="1148"/>
                  </a:cubicBezTo>
                  <a:cubicBezTo>
                    <a:pt x="367" y="1156"/>
                    <a:pt x="367" y="1156"/>
                    <a:pt x="367" y="1156"/>
                  </a:cubicBezTo>
                  <a:cubicBezTo>
                    <a:pt x="369" y="1160"/>
                    <a:pt x="369" y="1160"/>
                    <a:pt x="369" y="1160"/>
                  </a:cubicBezTo>
                  <a:cubicBezTo>
                    <a:pt x="372" y="1164"/>
                    <a:pt x="372" y="1164"/>
                    <a:pt x="372" y="1164"/>
                  </a:cubicBezTo>
                  <a:cubicBezTo>
                    <a:pt x="376" y="1166"/>
                    <a:pt x="376" y="1166"/>
                    <a:pt x="376" y="1166"/>
                  </a:cubicBezTo>
                  <a:cubicBezTo>
                    <a:pt x="377" y="1168"/>
                    <a:pt x="377" y="1168"/>
                    <a:pt x="377" y="1168"/>
                  </a:cubicBezTo>
                  <a:cubicBezTo>
                    <a:pt x="378" y="1170"/>
                    <a:pt x="378" y="1170"/>
                    <a:pt x="378" y="1170"/>
                  </a:cubicBezTo>
                  <a:cubicBezTo>
                    <a:pt x="378" y="1174"/>
                    <a:pt x="378" y="1174"/>
                    <a:pt x="378" y="1174"/>
                  </a:cubicBezTo>
                  <a:cubicBezTo>
                    <a:pt x="376" y="1181"/>
                    <a:pt x="376" y="1181"/>
                    <a:pt x="376" y="1181"/>
                  </a:cubicBezTo>
                  <a:cubicBezTo>
                    <a:pt x="357" y="1214"/>
                    <a:pt x="357" y="1214"/>
                    <a:pt x="357" y="1214"/>
                  </a:cubicBezTo>
                  <a:cubicBezTo>
                    <a:pt x="356" y="1217"/>
                    <a:pt x="356" y="1217"/>
                    <a:pt x="356" y="1217"/>
                  </a:cubicBezTo>
                  <a:cubicBezTo>
                    <a:pt x="356" y="1220"/>
                    <a:pt x="356" y="1220"/>
                    <a:pt x="356" y="1220"/>
                  </a:cubicBezTo>
                  <a:cubicBezTo>
                    <a:pt x="362" y="1231"/>
                    <a:pt x="362" y="1231"/>
                    <a:pt x="362" y="1231"/>
                  </a:cubicBezTo>
                  <a:cubicBezTo>
                    <a:pt x="368" y="1254"/>
                    <a:pt x="368" y="1254"/>
                    <a:pt x="368" y="1254"/>
                  </a:cubicBezTo>
                  <a:cubicBezTo>
                    <a:pt x="368" y="1258"/>
                    <a:pt x="368" y="1258"/>
                    <a:pt x="368" y="1258"/>
                  </a:cubicBezTo>
                  <a:cubicBezTo>
                    <a:pt x="367" y="1263"/>
                    <a:pt x="367" y="1263"/>
                    <a:pt x="367" y="1263"/>
                  </a:cubicBezTo>
                  <a:cubicBezTo>
                    <a:pt x="356" y="1281"/>
                    <a:pt x="356" y="1281"/>
                    <a:pt x="356" y="1281"/>
                  </a:cubicBezTo>
                  <a:cubicBezTo>
                    <a:pt x="355" y="1285"/>
                    <a:pt x="355" y="1285"/>
                    <a:pt x="355" y="1285"/>
                  </a:cubicBezTo>
                  <a:cubicBezTo>
                    <a:pt x="354" y="1290"/>
                    <a:pt x="354" y="1290"/>
                    <a:pt x="354" y="1290"/>
                  </a:cubicBezTo>
                  <a:cubicBezTo>
                    <a:pt x="356" y="1304"/>
                    <a:pt x="356" y="1304"/>
                    <a:pt x="356" y="1304"/>
                  </a:cubicBezTo>
                  <a:cubicBezTo>
                    <a:pt x="359" y="1312"/>
                    <a:pt x="359" y="1312"/>
                    <a:pt x="359" y="1312"/>
                  </a:cubicBezTo>
                  <a:cubicBezTo>
                    <a:pt x="359" y="1318"/>
                    <a:pt x="359" y="1318"/>
                    <a:pt x="359" y="1318"/>
                  </a:cubicBezTo>
                  <a:cubicBezTo>
                    <a:pt x="358" y="1323"/>
                    <a:pt x="358" y="1323"/>
                    <a:pt x="358" y="1323"/>
                  </a:cubicBezTo>
                  <a:cubicBezTo>
                    <a:pt x="338" y="1375"/>
                    <a:pt x="338" y="1375"/>
                    <a:pt x="338" y="1375"/>
                  </a:cubicBezTo>
                  <a:cubicBezTo>
                    <a:pt x="337" y="1378"/>
                    <a:pt x="337" y="1378"/>
                    <a:pt x="337" y="1378"/>
                  </a:cubicBezTo>
                  <a:cubicBezTo>
                    <a:pt x="337" y="1381"/>
                    <a:pt x="337" y="1381"/>
                    <a:pt x="337" y="1381"/>
                  </a:cubicBezTo>
                  <a:cubicBezTo>
                    <a:pt x="338" y="1383"/>
                    <a:pt x="338" y="1383"/>
                    <a:pt x="338" y="1383"/>
                  </a:cubicBezTo>
                  <a:cubicBezTo>
                    <a:pt x="340" y="1384"/>
                    <a:pt x="340" y="1384"/>
                    <a:pt x="340" y="1384"/>
                  </a:cubicBezTo>
                  <a:cubicBezTo>
                    <a:pt x="341" y="1385"/>
                    <a:pt x="341" y="1385"/>
                    <a:pt x="341" y="1385"/>
                  </a:cubicBezTo>
                  <a:cubicBezTo>
                    <a:pt x="344" y="1386"/>
                    <a:pt x="344" y="1386"/>
                    <a:pt x="344" y="1386"/>
                  </a:cubicBezTo>
                  <a:cubicBezTo>
                    <a:pt x="347" y="1386"/>
                    <a:pt x="347" y="1386"/>
                    <a:pt x="347" y="1386"/>
                  </a:cubicBezTo>
                  <a:cubicBezTo>
                    <a:pt x="349" y="1387"/>
                    <a:pt x="349" y="1387"/>
                    <a:pt x="349" y="1387"/>
                  </a:cubicBezTo>
                  <a:cubicBezTo>
                    <a:pt x="352" y="1389"/>
                    <a:pt x="352" y="1389"/>
                    <a:pt x="352" y="1389"/>
                  </a:cubicBezTo>
                  <a:cubicBezTo>
                    <a:pt x="353" y="1390"/>
                    <a:pt x="353" y="1390"/>
                    <a:pt x="353" y="1390"/>
                  </a:cubicBezTo>
                  <a:cubicBezTo>
                    <a:pt x="357" y="1393"/>
                    <a:pt x="357" y="1393"/>
                    <a:pt x="357" y="1393"/>
                  </a:cubicBezTo>
                  <a:cubicBezTo>
                    <a:pt x="359" y="1395"/>
                    <a:pt x="359" y="1395"/>
                    <a:pt x="359" y="1395"/>
                  </a:cubicBezTo>
                  <a:cubicBezTo>
                    <a:pt x="363" y="1395"/>
                    <a:pt x="363" y="1395"/>
                    <a:pt x="363" y="1395"/>
                  </a:cubicBezTo>
                  <a:cubicBezTo>
                    <a:pt x="366" y="1395"/>
                    <a:pt x="366" y="1395"/>
                    <a:pt x="366" y="1395"/>
                  </a:cubicBezTo>
                  <a:cubicBezTo>
                    <a:pt x="383" y="1388"/>
                    <a:pt x="383" y="1388"/>
                    <a:pt x="383" y="1388"/>
                  </a:cubicBezTo>
                  <a:cubicBezTo>
                    <a:pt x="387" y="1388"/>
                    <a:pt x="387" y="1388"/>
                    <a:pt x="387" y="1388"/>
                  </a:cubicBezTo>
                  <a:cubicBezTo>
                    <a:pt x="393" y="1388"/>
                    <a:pt x="393" y="1388"/>
                    <a:pt x="393" y="1388"/>
                  </a:cubicBezTo>
                  <a:cubicBezTo>
                    <a:pt x="396" y="1388"/>
                    <a:pt x="396" y="1388"/>
                    <a:pt x="396" y="1388"/>
                  </a:cubicBezTo>
                  <a:cubicBezTo>
                    <a:pt x="398" y="1390"/>
                    <a:pt x="398" y="1390"/>
                    <a:pt x="398" y="1390"/>
                  </a:cubicBezTo>
                  <a:cubicBezTo>
                    <a:pt x="400" y="1392"/>
                    <a:pt x="400" y="1392"/>
                    <a:pt x="400" y="1392"/>
                  </a:cubicBezTo>
                  <a:cubicBezTo>
                    <a:pt x="403" y="1399"/>
                    <a:pt x="403" y="1399"/>
                    <a:pt x="403" y="1399"/>
                  </a:cubicBezTo>
                  <a:cubicBezTo>
                    <a:pt x="406" y="1403"/>
                    <a:pt x="406" y="1403"/>
                    <a:pt x="406" y="1403"/>
                  </a:cubicBezTo>
                  <a:cubicBezTo>
                    <a:pt x="417" y="1417"/>
                    <a:pt x="417" y="1417"/>
                    <a:pt x="417" y="1417"/>
                  </a:cubicBezTo>
                  <a:cubicBezTo>
                    <a:pt x="419" y="1421"/>
                    <a:pt x="419" y="1421"/>
                    <a:pt x="419" y="1421"/>
                  </a:cubicBezTo>
                  <a:cubicBezTo>
                    <a:pt x="419" y="1431"/>
                    <a:pt x="419" y="1431"/>
                    <a:pt x="419" y="1431"/>
                  </a:cubicBezTo>
                  <a:cubicBezTo>
                    <a:pt x="408" y="1439"/>
                    <a:pt x="408" y="1439"/>
                    <a:pt x="408" y="1439"/>
                  </a:cubicBezTo>
                  <a:cubicBezTo>
                    <a:pt x="406" y="1441"/>
                    <a:pt x="406" y="1441"/>
                    <a:pt x="406" y="1441"/>
                  </a:cubicBezTo>
                  <a:cubicBezTo>
                    <a:pt x="403" y="1446"/>
                    <a:pt x="403" y="1446"/>
                    <a:pt x="403" y="1446"/>
                  </a:cubicBezTo>
                  <a:cubicBezTo>
                    <a:pt x="393" y="1471"/>
                    <a:pt x="393" y="1471"/>
                    <a:pt x="393" y="1471"/>
                  </a:cubicBezTo>
                  <a:cubicBezTo>
                    <a:pt x="382" y="1485"/>
                    <a:pt x="382" y="1485"/>
                    <a:pt x="382" y="1485"/>
                  </a:cubicBezTo>
                  <a:cubicBezTo>
                    <a:pt x="359" y="1547"/>
                    <a:pt x="359" y="1547"/>
                    <a:pt x="359" y="1547"/>
                  </a:cubicBezTo>
                  <a:cubicBezTo>
                    <a:pt x="349" y="1567"/>
                    <a:pt x="349" y="1567"/>
                    <a:pt x="349" y="1567"/>
                  </a:cubicBezTo>
                  <a:cubicBezTo>
                    <a:pt x="341" y="1577"/>
                    <a:pt x="341" y="1577"/>
                    <a:pt x="341" y="1577"/>
                  </a:cubicBezTo>
                  <a:cubicBezTo>
                    <a:pt x="327" y="1586"/>
                    <a:pt x="327" y="1586"/>
                    <a:pt x="327" y="1586"/>
                  </a:cubicBezTo>
                  <a:cubicBezTo>
                    <a:pt x="325" y="1588"/>
                    <a:pt x="325" y="1588"/>
                    <a:pt x="325" y="1588"/>
                  </a:cubicBezTo>
                  <a:cubicBezTo>
                    <a:pt x="324" y="1588"/>
                    <a:pt x="324" y="1588"/>
                    <a:pt x="324" y="1588"/>
                  </a:cubicBezTo>
                  <a:cubicBezTo>
                    <a:pt x="324" y="1595"/>
                    <a:pt x="324" y="1595"/>
                    <a:pt x="324" y="1595"/>
                  </a:cubicBezTo>
                  <a:cubicBezTo>
                    <a:pt x="333" y="1617"/>
                    <a:pt x="333" y="1617"/>
                    <a:pt x="333" y="1617"/>
                  </a:cubicBezTo>
                  <a:cubicBezTo>
                    <a:pt x="337" y="1627"/>
                    <a:pt x="337" y="1627"/>
                    <a:pt x="337" y="1627"/>
                  </a:cubicBezTo>
                  <a:cubicBezTo>
                    <a:pt x="342" y="1631"/>
                    <a:pt x="342" y="1631"/>
                    <a:pt x="342" y="1631"/>
                  </a:cubicBezTo>
                  <a:cubicBezTo>
                    <a:pt x="349" y="1635"/>
                    <a:pt x="349" y="1635"/>
                    <a:pt x="349" y="1635"/>
                  </a:cubicBezTo>
                  <a:cubicBezTo>
                    <a:pt x="353" y="1637"/>
                    <a:pt x="353" y="1637"/>
                    <a:pt x="353" y="1637"/>
                  </a:cubicBezTo>
                  <a:cubicBezTo>
                    <a:pt x="354" y="1639"/>
                    <a:pt x="354" y="1639"/>
                    <a:pt x="354" y="1639"/>
                  </a:cubicBezTo>
                  <a:cubicBezTo>
                    <a:pt x="356" y="1640"/>
                    <a:pt x="356" y="1640"/>
                    <a:pt x="356" y="1640"/>
                  </a:cubicBezTo>
                  <a:cubicBezTo>
                    <a:pt x="356" y="1642"/>
                    <a:pt x="356" y="1642"/>
                    <a:pt x="356" y="1642"/>
                  </a:cubicBezTo>
                  <a:cubicBezTo>
                    <a:pt x="356" y="1645"/>
                    <a:pt x="356" y="1645"/>
                    <a:pt x="356" y="1645"/>
                  </a:cubicBezTo>
                  <a:cubicBezTo>
                    <a:pt x="349" y="1665"/>
                    <a:pt x="349" y="1665"/>
                    <a:pt x="349" y="1665"/>
                  </a:cubicBezTo>
                  <a:cubicBezTo>
                    <a:pt x="332" y="1688"/>
                    <a:pt x="332" y="1688"/>
                    <a:pt x="332" y="1688"/>
                  </a:cubicBezTo>
                  <a:cubicBezTo>
                    <a:pt x="327" y="1692"/>
                    <a:pt x="327" y="1692"/>
                    <a:pt x="327" y="1692"/>
                  </a:cubicBezTo>
                  <a:cubicBezTo>
                    <a:pt x="326" y="1695"/>
                    <a:pt x="326" y="1695"/>
                    <a:pt x="326" y="1695"/>
                  </a:cubicBezTo>
                  <a:cubicBezTo>
                    <a:pt x="327" y="1700"/>
                    <a:pt x="327" y="1700"/>
                    <a:pt x="327" y="1700"/>
                  </a:cubicBezTo>
                  <a:cubicBezTo>
                    <a:pt x="328" y="1703"/>
                    <a:pt x="328" y="1703"/>
                    <a:pt x="328" y="1703"/>
                  </a:cubicBezTo>
                  <a:cubicBezTo>
                    <a:pt x="328" y="1706"/>
                    <a:pt x="328" y="1706"/>
                    <a:pt x="328" y="1706"/>
                  </a:cubicBezTo>
                  <a:cubicBezTo>
                    <a:pt x="329" y="1711"/>
                    <a:pt x="329" y="1711"/>
                    <a:pt x="329" y="1711"/>
                  </a:cubicBezTo>
                  <a:cubicBezTo>
                    <a:pt x="329" y="1715"/>
                    <a:pt x="329" y="1715"/>
                    <a:pt x="329" y="1715"/>
                  </a:cubicBezTo>
                  <a:cubicBezTo>
                    <a:pt x="330" y="1718"/>
                    <a:pt x="330" y="1718"/>
                    <a:pt x="330" y="1718"/>
                  </a:cubicBezTo>
                  <a:cubicBezTo>
                    <a:pt x="332" y="1721"/>
                    <a:pt x="332" y="1721"/>
                    <a:pt x="332" y="1721"/>
                  </a:cubicBezTo>
                  <a:cubicBezTo>
                    <a:pt x="335" y="1725"/>
                    <a:pt x="335" y="1725"/>
                    <a:pt x="335" y="1725"/>
                  </a:cubicBezTo>
                  <a:cubicBezTo>
                    <a:pt x="352" y="1738"/>
                    <a:pt x="352" y="1738"/>
                    <a:pt x="352" y="1738"/>
                  </a:cubicBezTo>
                  <a:cubicBezTo>
                    <a:pt x="359" y="1745"/>
                    <a:pt x="359" y="1745"/>
                    <a:pt x="359" y="1745"/>
                  </a:cubicBezTo>
                  <a:cubicBezTo>
                    <a:pt x="361" y="1748"/>
                    <a:pt x="361" y="1748"/>
                    <a:pt x="361" y="1748"/>
                  </a:cubicBezTo>
                  <a:cubicBezTo>
                    <a:pt x="362" y="1752"/>
                    <a:pt x="362" y="1752"/>
                    <a:pt x="362" y="1752"/>
                  </a:cubicBezTo>
                  <a:cubicBezTo>
                    <a:pt x="362" y="1755"/>
                    <a:pt x="362" y="1755"/>
                    <a:pt x="362" y="1755"/>
                  </a:cubicBezTo>
                  <a:cubicBezTo>
                    <a:pt x="360" y="1761"/>
                    <a:pt x="360" y="1761"/>
                    <a:pt x="360" y="1761"/>
                  </a:cubicBezTo>
                  <a:cubicBezTo>
                    <a:pt x="356" y="1766"/>
                    <a:pt x="356" y="1766"/>
                    <a:pt x="356" y="1766"/>
                  </a:cubicBezTo>
                  <a:cubicBezTo>
                    <a:pt x="349" y="1772"/>
                    <a:pt x="349" y="1772"/>
                    <a:pt x="349" y="1772"/>
                  </a:cubicBezTo>
                  <a:cubicBezTo>
                    <a:pt x="345" y="1775"/>
                    <a:pt x="345" y="1775"/>
                    <a:pt x="345" y="1775"/>
                  </a:cubicBezTo>
                  <a:cubicBezTo>
                    <a:pt x="342" y="1775"/>
                    <a:pt x="342" y="1775"/>
                    <a:pt x="342" y="1775"/>
                  </a:cubicBezTo>
                  <a:cubicBezTo>
                    <a:pt x="339" y="1774"/>
                    <a:pt x="339" y="1774"/>
                    <a:pt x="339" y="1774"/>
                  </a:cubicBezTo>
                  <a:cubicBezTo>
                    <a:pt x="337" y="1771"/>
                    <a:pt x="337" y="1771"/>
                    <a:pt x="337" y="1771"/>
                  </a:cubicBezTo>
                  <a:cubicBezTo>
                    <a:pt x="336" y="1771"/>
                    <a:pt x="336" y="1771"/>
                    <a:pt x="336" y="1771"/>
                  </a:cubicBezTo>
                  <a:cubicBezTo>
                    <a:pt x="335" y="1771"/>
                    <a:pt x="335" y="1771"/>
                    <a:pt x="335" y="1771"/>
                  </a:cubicBezTo>
                  <a:cubicBezTo>
                    <a:pt x="334" y="1771"/>
                    <a:pt x="334" y="1771"/>
                    <a:pt x="334" y="1771"/>
                  </a:cubicBezTo>
                  <a:cubicBezTo>
                    <a:pt x="334" y="1773"/>
                    <a:pt x="334" y="1773"/>
                    <a:pt x="334" y="1773"/>
                  </a:cubicBezTo>
                  <a:cubicBezTo>
                    <a:pt x="333" y="1776"/>
                    <a:pt x="333" y="1776"/>
                    <a:pt x="333" y="1776"/>
                  </a:cubicBezTo>
                  <a:cubicBezTo>
                    <a:pt x="334" y="1779"/>
                    <a:pt x="334" y="1779"/>
                    <a:pt x="334" y="1779"/>
                  </a:cubicBezTo>
                  <a:cubicBezTo>
                    <a:pt x="337" y="1789"/>
                    <a:pt x="337" y="1789"/>
                    <a:pt x="337" y="1789"/>
                  </a:cubicBezTo>
                  <a:cubicBezTo>
                    <a:pt x="338" y="1792"/>
                    <a:pt x="338" y="1792"/>
                    <a:pt x="338" y="1792"/>
                  </a:cubicBezTo>
                  <a:cubicBezTo>
                    <a:pt x="336" y="1796"/>
                    <a:pt x="336" y="1796"/>
                    <a:pt x="336" y="1796"/>
                  </a:cubicBezTo>
                  <a:cubicBezTo>
                    <a:pt x="333" y="1801"/>
                    <a:pt x="333" y="1801"/>
                    <a:pt x="333" y="1801"/>
                  </a:cubicBezTo>
                  <a:cubicBezTo>
                    <a:pt x="324" y="1810"/>
                    <a:pt x="324" y="1810"/>
                    <a:pt x="324" y="1810"/>
                  </a:cubicBezTo>
                  <a:cubicBezTo>
                    <a:pt x="320" y="1817"/>
                    <a:pt x="320" y="1817"/>
                    <a:pt x="320" y="1817"/>
                  </a:cubicBezTo>
                  <a:cubicBezTo>
                    <a:pt x="318" y="1820"/>
                    <a:pt x="318" y="1820"/>
                    <a:pt x="318" y="1820"/>
                  </a:cubicBezTo>
                  <a:cubicBezTo>
                    <a:pt x="318" y="1822"/>
                    <a:pt x="318" y="1822"/>
                    <a:pt x="318" y="1822"/>
                  </a:cubicBezTo>
                  <a:cubicBezTo>
                    <a:pt x="318" y="1826"/>
                    <a:pt x="318" y="1826"/>
                    <a:pt x="318" y="1826"/>
                  </a:cubicBezTo>
                  <a:cubicBezTo>
                    <a:pt x="318" y="1829"/>
                    <a:pt x="318" y="1829"/>
                    <a:pt x="318" y="1829"/>
                  </a:cubicBezTo>
                  <a:cubicBezTo>
                    <a:pt x="317" y="1831"/>
                    <a:pt x="317" y="1831"/>
                    <a:pt x="317" y="1831"/>
                  </a:cubicBezTo>
                  <a:cubicBezTo>
                    <a:pt x="317" y="1833"/>
                    <a:pt x="317" y="1833"/>
                    <a:pt x="317" y="1833"/>
                  </a:cubicBezTo>
                  <a:cubicBezTo>
                    <a:pt x="313" y="1835"/>
                    <a:pt x="313" y="1835"/>
                    <a:pt x="313" y="1835"/>
                  </a:cubicBezTo>
                  <a:cubicBezTo>
                    <a:pt x="310" y="1835"/>
                    <a:pt x="310" y="1835"/>
                    <a:pt x="310" y="1835"/>
                  </a:cubicBezTo>
                  <a:cubicBezTo>
                    <a:pt x="303" y="1834"/>
                    <a:pt x="303" y="1834"/>
                    <a:pt x="303" y="1834"/>
                  </a:cubicBezTo>
                  <a:cubicBezTo>
                    <a:pt x="300" y="1834"/>
                    <a:pt x="300" y="1834"/>
                    <a:pt x="300" y="1834"/>
                  </a:cubicBezTo>
                  <a:cubicBezTo>
                    <a:pt x="300" y="1834"/>
                    <a:pt x="300" y="1834"/>
                    <a:pt x="300" y="1834"/>
                  </a:cubicBezTo>
                  <a:cubicBezTo>
                    <a:pt x="299" y="1835"/>
                    <a:pt x="299" y="1835"/>
                    <a:pt x="299" y="1835"/>
                  </a:cubicBezTo>
                  <a:cubicBezTo>
                    <a:pt x="296" y="1838"/>
                    <a:pt x="296" y="1838"/>
                    <a:pt x="296" y="1838"/>
                  </a:cubicBezTo>
                  <a:cubicBezTo>
                    <a:pt x="291" y="1842"/>
                    <a:pt x="291" y="1842"/>
                    <a:pt x="291" y="1842"/>
                  </a:cubicBezTo>
                  <a:cubicBezTo>
                    <a:pt x="318" y="1866"/>
                    <a:pt x="368" y="1905"/>
                    <a:pt x="374" y="1906"/>
                  </a:cubicBezTo>
                  <a:cubicBezTo>
                    <a:pt x="382" y="1907"/>
                    <a:pt x="406" y="1911"/>
                    <a:pt x="418" y="1913"/>
                  </a:cubicBezTo>
                  <a:cubicBezTo>
                    <a:pt x="430" y="1914"/>
                    <a:pt x="452" y="1922"/>
                    <a:pt x="458" y="1922"/>
                  </a:cubicBezTo>
                  <a:cubicBezTo>
                    <a:pt x="465" y="1922"/>
                    <a:pt x="464" y="1902"/>
                    <a:pt x="473" y="1899"/>
                  </a:cubicBezTo>
                  <a:cubicBezTo>
                    <a:pt x="482" y="1897"/>
                    <a:pt x="521" y="1893"/>
                    <a:pt x="532" y="1889"/>
                  </a:cubicBezTo>
                  <a:cubicBezTo>
                    <a:pt x="542" y="1885"/>
                    <a:pt x="540" y="1862"/>
                    <a:pt x="549" y="1861"/>
                  </a:cubicBezTo>
                  <a:cubicBezTo>
                    <a:pt x="558" y="1859"/>
                    <a:pt x="570" y="1861"/>
                    <a:pt x="588" y="1850"/>
                  </a:cubicBezTo>
                  <a:cubicBezTo>
                    <a:pt x="605" y="1839"/>
                    <a:pt x="645" y="1813"/>
                    <a:pt x="654" y="1778"/>
                  </a:cubicBezTo>
                  <a:cubicBezTo>
                    <a:pt x="664" y="1743"/>
                    <a:pt x="665" y="1739"/>
                    <a:pt x="656" y="1734"/>
                  </a:cubicBezTo>
                  <a:cubicBezTo>
                    <a:pt x="649" y="1730"/>
                    <a:pt x="625" y="1736"/>
                    <a:pt x="625" y="1729"/>
                  </a:cubicBezTo>
                  <a:cubicBezTo>
                    <a:pt x="625" y="1722"/>
                    <a:pt x="646" y="1726"/>
                    <a:pt x="652" y="1722"/>
                  </a:cubicBezTo>
                  <a:cubicBezTo>
                    <a:pt x="658" y="1718"/>
                    <a:pt x="668" y="1707"/>
                    <a:pt x="670" y="1701"/>
                  </a:cubicBezTo>
                  <a:cubicBezTo>
                    <a:pt x="676" y="1682"/>
                    <a:pt x="665" y="1641"/>
                    <a:pt x="678" y="1622"/>
                  </a:cubicBezTo>
                  <a:cubicBezTo>
                    <a:pt x="678" y="1622"/>
                    <a:pt x="752" y="1565"/>
                    <a:pt x="774" y="1557"/>
                  </a:cubicBezTo>
                  <a:cubicBezTo>
                    <a:pt x="797" y="1549"/>
                    <a:pt x="825" y="1550"/>
                    <a:pt x="837" y="1545"/>
                  </a:cubicBezTo>
                  <a:cubicBezTo>
                    <a:pt x="849" y="1539"/>
                    <a:pt x="880" y="1515"/>
                    <a:pt x="888" y="1515"/>
                  </a:cubicBezTo>
                  <a:cubicBezTo>
                    <a:pt x="896" y="1515"/>
                    <a:pt x="953" y="1510"/>
                    <a:pt x="962" y="1507"/>
                  </a:cubicBezTo>
                  <a:cubicBezTo>
                    <a:pt x="972" y="1505"/>
                    <a:pt x="992" y="1502"/>
                    <a:pt x="992" y="1502"/>
                  </a:cubicBezTo>
                  <a:cubicBezTo>
                    <a:pt x="958" y="1485"/>
                    <a:pt x="958" y="1485"/>
                    <a:pt x="958" y="1485"/>
                  </a:cubicBezTo>
                  <a:cubicBezTo>
                    <a:pt x="958" y="1485"/>
                    <a:pt x="928" y="1443"/>
                    <a:pt x="928" y="1437"/>
                  </a:cubicBezTo>
                  <a:cubicBezTo>
                    <a:pt x="928" y="1430"/>
                    <a:pt x="953" y="1351"/>
                    <a:pt x="957" y="1349"/>
                  </a:cubicBezTo>
                  <a:cubicBezTo>
                    <a:pt x="961" y="1346"/>
                    <a:pt x="1037" y="1239"/>
                    <a:pt x="1045" y="1238"/>
                  </a:cubicBezTo>
                  <a:cubicBezTo>
                    <a:pt x="1053" y="1237"/>
                    <a:pt x="1026" y="1191"/>
                    <a:pt x="1048" y="1179"/>
                  </a:cubicBezTo>
                  <a:cubicBezTo>
                    <a:pt x="1069" y="1167"/>
                    <a:pt x="1078" y="1138"/>
                    <a:pt x="1100" y="1142"/>
                  </a:cubicBezTo>
                  <a:cubicBezTo>
                    <a:pt x="1121" y="1146"/>
                    <a:pt x="1189" y="1146"/>
                    <a:pt x="1201" y="1150"/>
                  </a:cubicBezTo>
                  <a:cubicBezTo>
                    <a:pt x="1213" y="1154"/>
                    <a:pt x="1198" y="1142"/>
                    <a:pt x="1194" y="1133"/>
                  </a:cubicBezTo>
                  <a:cubicBezTo>
                    <a:pt x="1189" y="1121"/>
                    <a:pt x="1242" y="1155"/>
                    <a:pt x="1249" y="1150"/>
                  </a:cubicBezTo>
                  <a:cubicBezTo>
                    <a:pt x="1251" y="1149"/>
                    <a:pt x="1261" y="1148"/>
                    <a:pt x="1261" y="1133"/>
                  </a:cubicBezTo>
                  <a:cubicBezTo>
                    <a:pt x="1261" y="1094"/>
                    <a:pt x="1249" y="1012"/>
                    <a:pt x="1251" y="954"/>
                  </a:cubicBezTo>
                  <a:cubicBezTo>
                    <a:pt x="1247" y="952"/>
                    <a:pt x="1247" y="952"/>
                    <a:pt x="1247" y="952"/>
                  </a:cubicBezTo>
                  <a:cubicBezTo>
                    <a:pt x="1246" y="949"/>
                    <a:pt x="1246" y="949"/>
                    <a:pt x="1246" y="949"/>
                  </a:cubicBezTo>
                  <a:cubicBezTo>
                    <a:pt x="1244" y="947"/>
                    <a:pt x="1244" y="947"/>
                    <a:pt x="1244" y="947"/>
                  </a:cubicBezTo>
                  <a:cubicBezTo>
                    <a:pt x="1241" y="946"/>
                    <a:pt x="1241" y="946"/>
                    <a:pt x="1241" y="946"/>
                  </a:cubicBezTo>
                  <a:cubicBezTo>
                    <a:pt x="1239" y="942"/>
                    <a:pt x="1239" y="942"/>
                    <a:pt x="1239" y="942"/>
                  </a:cubicBezTo>
                  <a:cubicBezTo>
                    <a:pt x="1241" y="939"/>
                    <a:pt x="1241" y="939"/>
                    <a:pt x="1241" y="939"/>
                  </a:cubicBezTo>
                  <a:cubicBezTo>
                    <a:pt x="1240" y="939"/>
                    <a:pt x="1240" y="939"/>
                    <a:pt x="1240" y="939"/>
                  </a:cubicBezTo>
                  <a:cubicBezTo>
                    <a:pt x="1240" y="936"/>
                    <a:pt x="1240" y="936"/>
                    <a:pt x="1240" y="936"/>
                  </a:cubicBezTo>
                  <a:cubicBezTo>
                    <a:pt x="1243" y="934"/>
                    <a:pt x="1243" y="934"/>
                    <a:pt x="1243" y="934"/>
                  </a:cubicBezTo>
                  <a:cubicBezTo>
                    <a:pt x="1242" y="932"/>
                    <a:pt x="1242" y="932"/>
                    <a:pt x="1242" y="932"/>
                  </a:cubicBezTo>
                  <a:cubicBezTo>
                    <a:pt x="1240" y="931"/>
                    <a:pt x="1240" y="931"/>
                    <a:pt x="1240" y="931"/>
                  </a:cubicBezTo>
                  <a:cubicBezTo>
                    <a:pt x="1238" y="930"/>
                    <a:pt x="1238" y="930"/>
                    <a:pt x="1238" y="930"/>
                  </a:cubicBezTo>
                  <a:cubicBezTo>
                    <a:pt x="1236" y="930"/>
                    <a:pt x="1236" y="930"/>
                    <a:pt x="1236" y="930"/>
                  </a:cubicBezTo>
                  <a:cubicBezTo>
                    <a:pt x="1233" y="932"/>
                    <a:pt x="1233" y="932"/>
                    <a:pt x="1233" y="932"/>
                  </a:cubicBezTo>
                  <a:cubicBezTo>
                    <a:pt x="1232" y="930"/>
                    <a:pt x="1232" y="930"/>
                    <a:pt x="1232" y="930"/>
                  </a:cubicBezTo>
                  <a:cubicBezTo>
                    <a:pt x="1232" y="928"/>
                    <a:pt x="1232" y="928"/>
                    <a:pt x="1232" y="928"/>
                  </a:cubicBezTo>
                  <a:cubicBezTo>
                    <a:pt x="1231" y="926"/>
                    <a:pt x="1231" y="926"/>
                    <a:pt x="1231" y="926"/>
                  </a:cubicBezTo>
                  <a:cubicBezTo>
                    <a:pt x="1230" y="925"/>
                    <a:pt x="1230" y="925"/>
                    <a:pt x="1230" y="925"/>
                  </a:cubicBezTo>
                  <a:cubicBezTo>
                    <a:pt x="1228" y="925"/>
                    <a:pt x="1228" y="925"/>
                    <a:pt x="1228" y="925"/>
                  </a:cubicBezTo>
                  <a:cubicBezTo>
                    <a:pt x="1225" y="927"/>
                    <a:pt x="1225" y="927"/>
                    <a:pt x="1225" y="927"/>
                  </a:cubicBezTo>
                  <a:cubicBezTo>
                    <a:pt x="1222" y="926"/>
                    <a:pt x="1222" y="926"/>
                    <a:pt x="1222" y="926"/>
                  </a:cubicBezTo>
                  <a:cubicBezTo>
                    <a:pt x="1221" y="922"/>
                    <a:pt x="1221" y="922"/>
                    <a:pt x="1221" y="922"/>
                  </a:cubicBezTo>
                  <a:cubicBezTo>
                    <a:pt x="1218" y="921"/>
                    <a:pt x="1218" y="921"/>
                    <a:pt x="1218" y="921"/>
                  </a:cubicBezTo>
                  <a:cubicBezTo>
                    <a:pt x="1214" y="921"/>
                    <a:pt x="1214" y="921"/>
                    <a:pt x="1214" y="921"/>
                  </a:cubicBezTo>
                  <a:cubicBezTo>
                    <a:pt x="1211" y="919"/>
                    <a:pt x="1211" y="919"/>
                    <a:pt x="1211" y="919"/>
                  </a:cubicBezTo>
                  <a:cubicBezTo>
                    <a:pt x="1209" y="917"/>
                    <a:pt x="1209" y="917"/>
                    <a:pt x="1209" y="917"/>
                  </a:cubicBezTo>
                  <a:cubicBezTo>
                    <a:pt x="1209" y="912"/>
                    <a:pt x="1209" y="912"/>
                    <a:pt x="1209" y="912"/>
                  </a:cubicBezTo>
                  <a:cubicBezTo>
                    <a:pt x="1212" y="909"/>
                    <a:pt x="1212" y="909"/>
                    <a:pt x="1212" y="909"/>
                  </a:cubicBezTo>
                  <a:cubicBezTo>
                    <a:pt x="1213" y="907"/>
                    <a:pt x="1213" y="907"/>
                    <a:pt x="1213" y="907"/>
                  </a:cubicBezTo>
                  <a:cubicBezTo>
                    <a:pt x="1211" y="906"/>
                    <a:pt x="1211" y="906"/>
                    <a:pt x="1211" y="906"/>
                  </a:cubicBezTo>
                  <a:cubicBezTo>
                    <a:pt x="1208" y="904"/>
                    <a:pt x="1208" y="904"/>
                    <a:pt x="1208" y="904"/>
                  </a:cubicBezTo>
                  <a:cubicBezTo>
                    <a:pt x="1208" y="901"/>
                    <a:pt x="1208" y="901"/>
                    <a:pt x="1208" y="901"/>
                  </a:cubicBezTo>
                  <a:cubicBezTo>
                    <a:pt x="1214" y="901"/>
                    <a:pt x="1214" y="901"/>
                    <a:pt x="1214" y="901"/>
                  </a:cubicBezTo>
                  <a:cubicBezTo>
                    <a:pt x="1218" y="905"/>
                    <a:pt x="1218" y="905"/>
                    <a:pt x="1218" y="905"/>
                  </a:cubicBezTo>
                  <a:cubicBezTo>
                    <a:pt x="1220" y="905"/>
                    <a:pt x="1220" y="905"/>
                    <a:pt x="1220" y="905"/>
                  </a:cubicBezTo>
                  <a:cubicBezTo>
                    <a:pt x="1222" y="904"/>
                    <a:pt x="1222" y="904"/>
                    <a:pt x="1222" y="904"/>
                  </a:cubicBezTo>
                  <a:cubicBezTo>
                    <a:pt x="1222" y="903"/>
                    <a:pt x="1222" y="903"/>
                    <a:pt x="1222" y="903"/>
                  </a:cubicBezTo>
                  <a:cubicBezTo>
                    <a:pt x="1222" y="898"/>
                    <a:pt x="1222" y="898"/>
                    <a:pt x="1222" y="898"/>
                  </a:cubicBezTo>
                  <a:cubicBezTo>
                    <a:pt x="1221" y="895"/>
                    <a:pt x="1221" y="895"/>
                    <a:pt x="1221" y="895"/>
                  </a:cubicBezTo>
                  <a:cubicBezTo>
                    <a:pt x="1219" y="894"/>
                    <a:pt x="1219" y="894"/>
                    <a:pt x="1219" y="894"/>
                  </a:cubicBezTo>
                  <a:cubicBezTo>
                    <a:pt x="1217" y="892"/>
                    <a:pt x="1217" y="892"/>
                    <a:pt x="1217" y="892"/>
                  </a:cubicBezTo>
                  <a:cubicBezTo>
                    <a:pt x="1218" y="889"/>
                    <a:pt x="1218" y="889"/>
                    <a:pt x="1218" y="889"/>
                  </a:cubicBezTo>
                  <a:cubicBezTo>
                    <a:pt x="1220" y="888"/>
                    <a:pt x="1220" y="888"/>
                    <a:pt x="1220" y="888"/>
                  </a:cubicBezTo>
                  <a:cubicBezTo>
                    <a:pt x="1227" y="890"/>
                    <a:pt x="1227" y="890"/>
                    <a:pt x="1227" y="890"/>
                  </a:cubicBezTo>
                  <a:cubicBezTo>
                    <a:pt x="1233" y="893"/>
                    <a:pt x="1233" y="893"/>
                    <a:pt x="1233" y="893"/>
                  </a:cubicBezTo>
                  <a:cubicBezTo>
                    <a:pt x="1236" y="894"/>
                    <a:pt x="1236" y="894"/>
                    <a:pt x="1236" y="894"/>
                  </a:cubicBezTo>
                  <a:cubicBezTo>
                    <a:pt x="1238" y="892"/>
                    <a:pt x="1238" y="892"/>
                    <a:pt x="1238" y="892"/>
                  </a:cubicBezTo>
                  <a:cubicBezTo>
                    <a:pt x="1244" y="888"/>
                    <a:pt x="1244" y="888"/>
                    <a:pt x="1244" y="888"/>
                  </a:cubicBezTo>
                  <a:cubicBezTo>
                    <a:pt x="1250" y="888"/>
                    <a:pt x="1250" y="888"/>
                    <a:pt x="1250" y="888"/>
                  </a:cubicBezTo>
                  <a:cubicBezTo>
                    <a:pt x="1254" y="889"/>
                    <a:pt x="1254" y="889"/>
                    <a:pt x="1254" y="889"/>
                  </a:cubicBezTo>
                  <a:cubicBezTo>
                    <a:pt x="1255" y="859"/>
                    <a:pt x="1255" y="827"/>
                    <a:pt x="1253" y="814"/>
                  </a:cubicBezTo>
                  <a:cubicBezTo>
                    <a:pt x="1249" y="787"/>
                    <a:pt x="1244" y="755"/>
                    <a:pt x="1233" y="735"/>
                  </a:cubicBezTo>
                  <a:cubicBezTo>
                    <a:pt x="1222" y="715"/>
                    <a:pt x="1217" y="671"/>
                    <a:pt x="1225" y="631"/>
                  </a:cubicBezTo>
                  <a:cubicBezTo>
                    <a:pt x="1226" y="624"/>
                    <a:pt x="1229" y="615"/>
                    <a:pt x="1232" y="605"/>
                  </a:cubicBezTo>
                  <a:cubicBezTo>
                    <a:pt x="1220" y="606"/>
                    <a:pt x="1220" y="606"/>
                    <a:pt x="1220" y="606"/>
                  </a:cubicBezTo>
                  <a:cubicBezTo>
                    <a:pt x="1209" y="604"/>
                    <a:pt x="1209" y="604"/>
                    <a:pt x="1209" y="604"/>
                  </a:cubicBezTo>
                  <a:cubicBezTo>
                    <a:pt x="1207" y="603"/>
                    <a:pt x="1207" y="603"/>
                    <a:pt x="1207" y="603"/>
                  </a:cubicBezTo>
                  <a:cubicBezTo>
                    <a:pt x="1205" y="602"/>
                    <a:pt x="1205" y="602"/>
                    <a:pt x="1205" y="602"/>
                  </a:cubicBezTo>
                  <a:cubicBezTo>
                    <a:pt x="1202" y="602"/>
                    <a:pt x="1202" y="602"/>
                    <a:pt x="1202" y="602"/>
                  </a:cubicBezTo>
                  <a:cubicBezTo>
                    <a:pt x="1200" y="603"/>
                    <a:pt x="1200" y="603"/>
                    <a:pt x="1200" y="603"/>
                  </a:cubicBezTo>
                  <a:cubicBezTo>
                    <a:pt x="1197" y="602"/>
                    <a:pt x="1197" y="602"/>
                    <a:pt x="1197" y="602"/>
                  </a:cubicBezTo>
                  <a:cubicBezTo>
                    <a:pt x="1195" y="601"/>
                    <a:pt x="1195" y="601"/>
                    <a:pt x="1195" y="601"/>
                  </a:cubicBezTo>
                  <a:cubicBezTo>
                    <a:pt x="1191" y="596"/>
                    <a:pt x="1191" y="596"/>
                    <a:pt x="1191" y="596"/>
                  </a:cubicBezTo>
                  <a:cubicBezTo>
                    <a:pt x="1189" y="595"/>
                    <a:pt x="1189" y="595"/>
                    <a:pt x="1189" y="595"/>
                  </a:cubicBezTo>
                  <a:cubicBezTo>
                    <a:pt x="1186" y="593"/>
                    <a:pt x="1186" y="593"/>
                    <a:pt x="1186" y="593"/>
                  </a:cubicBezTo>
                  <a:cubicBezTo>
                    <a:pt x="1184" y="593"/>
                    <a:pt x="1184" y="593"/>
                    <a:pt x="1184" y="593"/>
                  </a:cubicBezTo>
                  <a:cubicBezTo>
                    <a:pt x="1182" y="591"/>
                    <a:pt x="1182" y="591"/>
                    <a:pt x="1182" y="591"/>
                  </a:cubicBezTo>
                  <a:cubicBezTo>
                    <a:pt x="1182" y="587"/>
                    <a:pt x="1182" y="587"/>
                    <a:pt x="1182" y="587"/>
                  </a:cubicBezTo>
                  <a:cubicBezTo>
                    <a:pt x="1185" y="582"/>
                    <a:pt x="1185" y="582"/>
                    <a:pt x="1185" y="582"/>
                  </a:cubicBezTo>
                  <a:cubicBezTo>
                    <a:pt x="1186" y="579"/>
                    <a:pt x="1186" y="579"/>
                    <a:pt x="1186" y="579"/>
                  </a:cubicBezTo>
                  <a:cubicBezTo>
                    <a:pt x="1187" y="574"/>
                    <a:pt x="1187" y="574"/>
                    <a:pt x="1187" y="574"/>
                  </a:cubicBezTo>
                  <a:cubicBezTo>
                    <a:pt x="1187" y="570"/>
                    <a:pt x="1187" y="570"/>
                    <a:pt x="1187" y="570"/>
                  </a:cubicBezTo>
                  <a:cubicBezTo>
                    <a:pt x="1186" y="566"/>
                    <a:pt x="1186" y="566"/>
                    <a:pt x="1186" y="566"/>
                  </a:cubicBezTo>
                  <a:cubicBezTo>
                    <a:pt x="1185" y="564"/>
                    <a:pt x="1185" y="564"/>
                    <a:pt x="1185" y="564"/>
                  </a:cubicBezTo>
                  <a:cubicBezTo>
                    <a:pt x="1181" y="563"/>
                    <a:pt x="1181" y="563"/>
                    <a:pt x="1181" y="563"/>
                  </a:cubicBezTo>
                  <a:cubicBezTo>
                    <a:pt x="1180" y="561"/>
                    <a:pt x="1180" y="561"/>
                    <a:pt x="1180" y="561"/>
                  </a:cubicBezTo>
                  <a:cubicBezTo>
                    <a:pt x="1178" y="558"/>
                    <a:pt x="1178" y="558"/>
                    <a:pt x="1178" y="558"/>
                  </a:cubicBezTo>
                  <a:cubicBezTo>
                    <a:pt x="1178" y="555"/>
                    <a:pt x="1178" y="555"/>
                    <a:pt x="1178" y="555"/>
                  </a:cubicBezTo>
                  <a:cubicBezTo>
                    <a:pt x="1178" y="552"/>
                    <a:pt x="1178" y="552"/>
                    <a:pt x="1178" y="552"/>
                  </a:cubicBezTo>
                  <a:cubicBezTo>
                    <a:pt x="1178" y="549"/>
                    <a:pt x="1178" y="549"/>
                    <a:pt x="1178" y="549"/>
                  </a:cubicBezTo>
                  <a:cubicBezTo>
                    <a:pt x="1177" y="546"/>
                    <a:pt x="1177" y="546"/>
                    <a:pt x="1177" y="546"/>
                  </a:cubicBezTo>
                  <a:cubicBezTo>
                    <a:pt x="1168" y="538"/>
                    <a:pt x="1168" y="538"/>
                    <a:pt x="1168" y="538"/>
                  </a:cubicBezTo>
                  <a:cubicBezTo>
                    <a:pt x="1167" y="535"/>
                    <a:pt x="1167" y="535"/>
                    <a:pt x="1167" y="535"/>
                  </a:cubicBezTo>
                  <a:cubicBezTo>
                    <a:pt x="1168" y="532"/>
                    <a:pt x="1168" y="532"/>
                    <a:pt x="1168" y="532"/>
                  </a:cubicBezTo>
                  <a:cubicBezTo>
                    <a:pt x="1170" y="529"/>
                    <a:pt x="1170" y="529"/>
                    <a:pt x="1170" y="529"/>
                  </a:cubicBezTo>
                  <a:cubicBezTo>
                    <a:pt x="1175" y="523"/>
                    <a:pt x="1175" y="523"/>
                    <a:pt x="1175" y="523"/>
                  </a:cubicBezTo>
                  <a:cubicBezTo>
                    <a:pt x="1176" y="523"/>
                    <a:pt x="1176" y="523"/>
                    <a:pt x="1176" y="523"/>
                  </a:cubicBezTo>
                  <a:cubicBezTo>
                    <a:pt x="1178" y="522"/>
                    <a:pt x="1178" y="522"/>
                    <a:pt x="1178" y="522"/>
                  </a:cubicBezTo>
                  <a:cubicBezTo>
                    <a:pt x="1182" y="524"/>
                    <a:pt x="1182" y="524"/>
                    <a:pt x="1182" y="524"/>
                  </a:cubicBezTo>
                  <a:cubicBezTo>
                    <a:pt x="1185" y="529"/>
                    <a:pt x="1185" y="529"/>
                    <a:pt x="1185" y="529"/>
                  </a:cubicBezTo>
                  <a:cubicBezTo>
                    <a:pt x="1188" y="533"/>
                    <a:pt x="1188" y="533"/>
                    <a:pt x="1188" y="533"/>
                  </a:cubicBezTo>
                  <a:cubicBezTo>
                    <a:pt x="1192" y="536"/>
                    <a:pt x="1192" y="536"/>
                    <a:pt x="1192" y="536"/>
                  </a:cubicBezTo>
                  <a:cubicBezTo>
                    <a:pt x="1197" y="537"/>
                    <a:pt x="1197" y="537"/>
                    <a:pt x="1197" y="537"/>
                  </a:cubicBezTo>
                  <a:cubicBezTo>
                    <a:pt x="1212" y="534"/>
                    <a:pt x="1212" y="534"/>
                    <a:pt x="1212" y="534"/>
                  </a:cubicBezTo>
                  <a:cubicBezTo>
                    <a:pt x="1215" y="535"/>
                    <a:pt x="1215" y="535"/>
                    <a:pt x="1215" y="535"/>
                  </a:cubicBezTo>
                  <a:cubicBezTo>
                    <a:pt x="1217" y="537"/>
                    <a:pt x="1217" y="537"/>
                    <a:pt x="1217" y="537"/>
                  </a:cubicBezTo>
                  <a:cubicBezTo>
                    <a:pt x="1217" y="540"/>
                    <a:pt x="1217" y="540"/>
                    <a:pt x="1217" y="540"/>
                  </a:cubicBezTo>
                  <a:cubicBezTo>
                    <a:pt x="1216" y="543"/>
                    <a:pt x="1216" y="543"/>
                    <a:pt x="1216" y="543"/>
                  </a:cubicBezTo>
                  <a:cubicBezTo>
                    <a:pt x="1215" y="545"/>
                    <a:pt x="1215" y="545"/>
                    <a:pt x="1215" y="545"/>
                  </a:cubicBezTo>
                  <a:cubicBezTo>
                    <a:pt x="1209" y="552"/>
                    <a:pt x="1209" y="552"/>
                    <a:pt x="1209" y="552"/>
                  </a:cubicBezTo>
                  <a:cubicBezTo>
                    <a:pt x="1208" y="554"/>
                    <a:pt x="1208" y="554"/>
                    <a:pt x="1208" y="554"/>
                  </a:cubicBezTo>
                  <a:cubicBezTo>
                    <a:pt x="1209" y="556"/>
                    <a:pt x="1209" y="556"/>
                    <a:pt x="1209" y="556"/>
                  </a:cubicBezTo>
                  <a:cubicBezTo>
                    <a:pt x="1210" y="558"/>
                    <a:pt x="1210" y="558"/>
                    <a:pt x="1210" y="558"/>
                  </a:cubicBezTo>
                  <a:cubicBezTo>
                    <a:pt x="1215" y="560"/>
                    <a:pt x="1215" y="560"/>
                    <a:pt x="1215" y="560"/>
                  </a:cubicBezTo>
                  <a:cubicBezTo>
                    <a:pt x="1217" y="562"/>
                    <a:pt x="1217" y="562"/>
                    <a:pt x="1217" y="562"/>
                  </a:cubicBezTo>
                  <a:cubicBezTo>
                    <a:pt x="1221" y="566"/>
                    <a:pt x="1221" y="566"/>
                    <a:pt x="1221" y="566"/>
                  </a:cubicBezTo>
                  <a:cubicBezTo>
                    <a:pt x="1223" y="566"/>
                    <a:pt x="1223" y="566"/>
                    <a:pt x="1223" y="566"/>
                  </a:cubicBezTo>
                  <a:cubicBezTo>
                    <a:pt x="1227" y="565"/>
                    <a:pt x="1227" y="565"/>
                    <a:pt x="1227" y="565"/>
                  </a:cubicBezTo>
                  <a:cubicBezTo>
                    <a:pt x="1236" y="555"/>
                    <a:pt x="1236" y="555"/>
                    <a:pt x="1236" y="555"/>
                  </a:cubicBezTo>
                  <a:cubicBezTo>
                    <a:pt x="1244" y="550"/>
                    <a:pt x="1244" y="550"/>
                    <a:pt x="1244" y="550"/>
                  </a:cubicBezTo>
                  <a:cubicBezTo>
                    <a:pt x="1244" y="550"/>
                    <a:pt x="1244" y="550"/>
                    <a:pt x="1244" y="550"/>
                  </a:cubicBezTo>
                  <a:cubicBezTo>
                    <a:pt x="1255" y="546"/>
                    <a:pt x="1255" y="546"/>
                    <a:pt x="1255" y="546"/>
                  </a:cubicBezTo>
                  <a:cubicBezTo>
                    <a:pt x="1256" y="546"/>
                    <a:pt x="1256" y="546"/>
                    <a:pt x="1256" y="546"/>
                  </a:cubicBezTo>
                  <a:cubicBezTo>
                    <a:pt x="1272" y="512"/>
                    <a:pt x="1289" y="479"/>
                    <a:pt x="1301" y="465"/>
                  </a:cubicBezTo>
                  <a:cubicBezTo>
                    <a:pt x="1324" y="437"/>
                    <a:pt x="1350" y="405"/>
                    <a:pt x="1349" y="397"/>
                  </a:cubicBezTo>
                  <a:cubicBezTo>
                    <a:pt x="1348" y="389"/>
                    <a:pt x="1324" y="377"/>
                    <a:pt x="1326" y="370"/>
                  </a:cubicBezTo>
                  <a:cubicBezTo>
                    <a:pt x="1329" y="363"/>
                    <a:pt x="1341" y="381"/>
                    <a:pt x="1350" y="371"/>
                  </a:cubicBezTo>
                  <a:cubicBezTo>
                    <a:pt x="1360" y="362"/>
                    <a:pt x="1381" y="309"/>
                    <a:pt x="1384" y="297"/>
                  </a:cubicBezTo>
                  <a:cubicBezTo>
                    <a:pt x="1386" y="285"/>
                    <a:pt x="1394" y="274"/>
                    <a:pt x="1394" y="266"/>
                  </a:cubicBezTo>
                  <a:cubicBezTo>
                    <a:pt x="1394" y="258"/>
                    <a:pt x="1396" y="201"/>
                    <a:pt x="1401" y="182"/>
                  </a:cubicBezTo>
                  <a:cubicBezTo>
                    <a:pt x="1406" y="163"/>
                    <a:pt x="1420" y="125"/>
                    <a:pt x="1420" y="99"/>
                  </a:cubicBezTo>
                  <a:cubicBezTo>
                    <a:pt x="1420" y="74"/>
                    <a:pt x="1425" y="42"/>
                    <a:pt x="1394" y="30"/>
                  </a:cubicBezTo>
                  <a:close/>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12850"/>
                </a:solidFill>
                <a:effectLst/>
                <a:uLnTx/>
                <a:uFillTx/>
                <a:latin typeface="Pilat Light"/>
                <a:ea typeface="+mn-ea"/>
                <a:cs typeface="+mn-cs"/>
              </a:endParaRPr>
            </a:p>
          </p:txBody>
        </p:sp>
        <p:sp>
          <p:nvSpPr>
            <p:cNvPr id="3265" name="Freeform 38">
              <a:extLst>
                <a:ext uri="{FF2B5EF4-FFF2-40B4-BE49-F238E27FC236}">
                  <a16:creationId xmlns:a16="http://schemas.microsoft.com/office/drawing/2014/main" xmlns="" id="{5200E1E2-A52F-4E2D-8FA0-571E82A52143}"/>
                </a:ext>
              </a:extLst>
            </p:cNvPr>
            <p:cNvSpPr>
              <a:spLocks/>
            </p:cNvSpPr>
            <p:nvPr/>
          </p:nvSpPr>
          <p:spPr bwMode="gray">
            <a:xfrm>
              <a:off x="-10075863" y="14690725"/>
              <a:ext cx="2833688" cy="5022850"/>
            </a:xfrm>
            <a:custGeom>
              <a:avLst/>
              <a:gdLst>
                <a:gd name="T0" fmla="*/ 856 w 892"/>
                <a:gd name="T1" fmla="*/ 1128 h 1582"/>
                <a:gd name="T2" fmla="*/ 817 w 892"/>
                <a:gd name="T3" fmla="*/ 1126 h 1582"/>
                <a:gd name="T4" fmla="*/ 832 w 892"/>
                <a:gd name="T5" fmla="*/ 1052 h 1582"/>
                <a:gd name="T6" fmla="*/ 829 w 892"/>
                <a:gd name="T7" fmla="*/ 960 h 1582"/>
                <a:gd name="T8" fmla="*/ 842 w 892"/>
                <a:gd name="T9" fmla="*/ 900 h 1582"/>
                <a:gd name="T10" fmla="*/ 796 w 892"/>
                <a:gd name="T11" fmla="*/ 866 h 1582"/>
                <a:gd name="T12" fmla="*/ 721 w 892"/>
                <a:gd name="T13" fmla="*/ 896 h 1582"/>
                <a:gd name="T14" fmla="*/ 685 w 892"/>
                <a:gd name="T15" fmla="*/ 865 h 1582"/>
                <a:gd name="T16" fmla="*/ 676 w 892"/>
                <a:gd name="T17" fmla="*/ 813 h 1582"/>
                <a:gd name="T18" fmla="*/ 693 w 892"/>
                <a:gd name="T19" fmla="*/ 747 h 1582"/>
                <a:gd name="T20" fmla="*/ 707 w 892"/>
                <a:gd name="T21" fmla="*/ 701 h 1582"/>
                <a:gd name="T22" fmla="*/ 688 w 892"/>
                <a:gd name="T23" fmla="*/ 676 h 1582"/>
                <a:gd name="T24" fmla="*/ 628 w 892"/>
                <a:gd name="T25" fmla="*/ 634 h 1582"/>
                <a:gd name="T26" fmla="*/ 654 w 892"/>
                <a:gd name="T27" fmla="*/ 616 h 1582"/>
                <a:gd name="T28" fmla="*/ 653 w 892"/>
                <a:gd name="T29" fmla="*/ 596 h 1582"/>
                <a:gd name="T30" fmla="*/ 639 w 892"/>
                <a:gd name="T31" fmla="*/ 557 h 1582"/>
                <a:gd name="T32" fmla="*/ 593 w 892"/>
                <a:gd name="T33" fmla="*/ 561 h 1582"/>
                <a:gd name="T34" fmla="*/ 548 w 892"/>
                <a:gd name="T35" fmla="*/ 560 h 1582"/>
                <a:gd name="T36" fmla="*/ 572 w 892"/>
                <a:gd name="T37" fmla="*/ 509 h 1582"/>
                <a:gd name="T38" fmla="*/ 499 w 892"/>
                <a:gd name="T39" fmla="*/ 470 h 1582"/>
                <a:gd name="T40" fmla="*/ 473 w 892"/>
                <a:gd name="T41" fmla="*/ 449 h 1582"/>
                <a:gd name="T42" fmla="*/ 492 w 892"/>
                <a:gd name="T43" fmla="*/ 426 h 1582"/>
                <a:gd name="T44" fmla="*/ 531 w 892"/>
                <a:gd name="T45" fmla="*/ 399 h 1582"/>
                <a:gd name="T46" fmla="*/ 527 w 892"/>
                <a:gd name="T47" fmla="*/ 371 h 1582"/>
                <a:gd name="T48" fmla="*/ 494 w 892"/>
                <a:gd name="T49" fmla="*/ 364 h 1582"/>
                <a:gd name="T50" fmla="*/ 465 w 892"/>
                <a:gd name="T51" fmla="*/ 347 h 1582"/>
                <a:gd name="T52" fmla="*/ 436 w 892"/>
                <a:gd name="T53" fmla="*/ 330 h 1582"/>
                <a:gd name="T54" fmla="*/ 421 w 892"/>
                <a:gd name="T55" fmla="*/ 295 h 1582"/>
                <a:gd name="T56" fmla="*/ 340 w 892"/>
                <a:gd name="T57" fmla="*/ 298 h 1582"/>
                <a:gd name="T58" fmla="*/ 308 w 892"/>
                <a:gd name="T59" fmla="*/ 255 h 1582"/>
                <a:gd name="T60" fmla="*/ 279 w 892"/>
                <a:gd name="T61" fmla="*/ 245 h 1582"/>
                <a:gd name="T62" fmla="*/ 255 w 892"/>
                <a:gd name="T63" fmla="*/ 232 h 1582"/>
                <a:gd name="T64" fmla="*/ 185 w 892"/>
                <a:gd name="T65" fmla="*/ 175 h 1582"/>
                <a:gd name="T66" fmla="*/ 165 w 892"/>
                <a:gd name="T67" fmla="*/ 140 h 1582"/>
                <a:gd name="T68" fmla="*/ 172 w 892"/>
                <a:gd name="T69" fmla="*/ 114 h 1582"/>
                <a:gd name="T70" fmla="*/ 153 w 892"/>
                <a:gd name="T71" fmla="*/ 111 h 1582"/>
                <a:gd name="T72" fmla="*/ 140 w 892"/>
                <a:gd name="T73" fmla="*/ 98 h 1582"/>
                <a:gd name="T74" fmla="*/ 123 w 892"/>
                <a:gd name="T75" fmla="*/ 60 h 1582"/>
                <a:gd name="T76" fmla="*/ 98 w 892"/>
                <a:gd name="T77" fmla="*/ 54 h 1582"/>
                <a:gd name="T78" fmla="*/ 77 w 892"/>
                <a:gd name="T79" fmla="*/ 45 h 1582"/>
                <a:gd name="T80" fmla="*/ 61 w 892"/>
                <a:gd name="T81" fmla="*/ 27 h 1582"/>
                <a:gd name="T82" fmla="*/ 45 w 892"/>
                <a:gd name="T83" fmla="*/ 27 h 1582"/>
                <a:gd name="T84" fmla="*/ 30 w 892"/>
                <a:gd name="T85" fmla="*/ 17 h 1582"/>
                <a:gd name="T86" fmla="*/ 16 w 892"/>
                <a:gd name="T87" fmla="*/ 0 h 1582"/>
                <a:gd name="T88" fmla="*/ 224 w 892"/>
                <a:gd name="T89" fmla="*/ 381 h 1582"/>
                <a:gd name="T90" fmla="*/ 243 w 892"/>
                <a:gd name="T91" fmla="*/ 354 h 1582"/>
                <a:gd name="T92" fmla="*/ 256 w 892"/>
                <a:gd name="T93" fmla="*/ 356 h 1582"/>
                <a:gd name="T94" fmla="*/ 242 w 892"/>
                <a:gd name="T95" fmla="*/ 372 h 1582"/>
                <a:gd name="T96" fmla="*/ 333 w 892"/>
                <a:gd name="T97" fmla="*/ 610 h 1582"/>
                <a:gd name="T98" fmla="*/ 750 w 892"/>
                <a:gd name="T99" fmla="*/ 1570 h 1582"/>
                <a:gd name="T100" fmla="*/ 790 w 892"/>
                <a:gd name="T101" fmla="*/ 1573 h 1582"/>
                <a:gd name="T102" fmla="*/ 809 w 892"/>
                <a:gd name="T103" fmla="*/ 1536 h 1582"/>
                <a:gd name="T104" fmla="*/ 810 w 892"/>
                <a:gd name="T105" fmla="*/ 1511 h 1582"/>
                <a:gd name="T106" fmla="*/ 834 w 892"/>
                <a:gd name="T107" fmla="*/ 1488 h 1582"/>
                <a:gd name="T108" fmla="*/ 801 w 892"/>
                <a:gd name="T109" fmla="*/ 1443 h 1582"/>
                <a:gd name="T110" fmla="*/ 827 w 892"/>
                <a:gd name="T111" fmla="*/ 1379 h 1582"/>
                <a:gd name="T112" fmla="*/ 800 w 892"/>
                <a:gd name="T113" fmla="*/ 1326 h 1582"/>
                <a:gd name="T114" fmla="*/ 892 w 892"/>
                <a:gd name="T115" fmla="*/ 1171 h 1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92" h="1582">
                  <a:moveTo>
                    <a:pt x="890" y="1157"/>
                  </a:moveTo>
                  <a:cubicBezTo>
                    <a:pt x="879" y="1143"/>
                    <a:pt x="879" y="1143"/>
                    <a:pt x="879" y="1143"/>
                  </a:cubicBezTo>
                  <a:cubicBezTo>
                    <a:pt x="876" y="1139"/>
                    <a:pt x="876" y="1139"/>
                    <a:pt x="876" y="1139"/>
                  </a:cubicBezTo>
                  <a:cubicBezTo>
                    <a:pt x="873" y="1132"/>
                    <a:pt x="873" y="1132"/>
                    <a:pt x="873" y="1132"/>
                  </a:cubicBezTo>
                  <a:cubicBezTo>
                    <a:pt x="871" y="1130"/>
                    <a:pt x="871" y="1130"/>
                    <a:pt x="871" y="1130"/>
                  </a:cubicBezTo>
                  <a:cubicBezTo>
                    <a:pt x="869" y="1128"/>
                    <a:pt x="869" y="1128"/>
                    <a:pt x="869" y="1128"/>
                  </a:cubicBezTo>
                  <a:cubicBezTo>
                    <a:pt x="866" y="1128"/>
                    <a:pt x="866" y="1128"/>
                    <a:pt x="866" y="1128"/>
                  </a:cubicBezTo>
                  <a:cubicBezTo>
                    <a:pt x="860" y="1128"/>
                    <a:pt x="860" y="1128"/>
                    <a:pt x="860" y="1128"/>
                  </a:cubicBezTo>
                  <a:cubicBezTo>
                    <a:pt x="856" y="1128"/>
                    <a:pt x="856" y="1128"/>
                    <a:pt x="856" y="1128"/>
                  </a:cubicBezTo>
                  <a:cubicBezTo>
                    <a:pt x="839" y="1135"/>
                    <a:pt x="839" y="1135"/>
                    <a:pt x="839" y="1135"/>
                  </a:cubicBezTo>
                  <a:cubicBezTo>
                    <a:pt x="836" y="1135"/>
                    <a:pt x="836" y="1135"/>
                    <a:pt x="836" y="1135"/>
                  </a:cubicBezTo>
                  <a:cubicBezTo>
                    <a:pt x="832" y="1135"/>
                    <a:pt x="832" y="1135"/>
                    <a:pt x="832" y="1135"/>
                  </a:cubicBezTo>
                  <a:cubicBezTo>
                    <a:pt x="830" y="1133"/>
                    <a:pt x="830" y="1133"/>
                    <a:pt x="830" y="1133"/>
                  </a:cubicBezTo>
                  <a:cubicBezTo>
                    <a:pt x="826" y="1130"/>
                    <a:pt x="826" y="1130"/>
                    <a:pt x="826" y="1130"/>
                  </a:cubicBezTo>
                  <a:cubicBezTo>
                    <a:pt x="825" y="1129"/>
                    <a:pt x="825" y="1129"/>
                    <a:pt x="825" y="1129"/>
                  </a:cubicBezTo>
                  <a:cubicBezTo>
                    <a:pt x="822" y="1127"/>
                    <a:pt x="822" y="1127"/>
                    <a:pt x="822" y="1127"/>
                  </a:cubicBezTo>
                  <a:cubicBezTo>
                    <a:pt x="820" y="1126"/>
                    <a:pt x="820" y="1126"/>
                    <a:pt x="820" y="1126"/>
                  </a:cubicBezTo>
                  <a:cubicBezTo>
                    <a:pt x="817" y="1126"/>
                    <a:pt x="817" y="1126"/>
                    <a:pt x="817" y="1126"/>
                  </a:cubicBezTo>
                  <a:cubicBezTo>
                    <a:pt x="814" y="1125"/>
                    <a:pt x="814" y="1125"/>
                    <a:pt x="814" y="1125"/>
                  </a:cubicBezTo>
                  <a:cubicBezTo>
                    <a:pt x="813" y="1124"/>
                    <a:pt x="813" y="1124"/>
                    <a:pt x="813" y="1124"/>
                  </a:cubicBezTo>
                  <a:cubicBezTo>
                    <a:pt x="811" y="1123"/>
                    <a:pt x="811" y="1123"/>
                    <a:pt x="811" y="1123"/>
                  </a:cubicBezTo>
                  <a:cubicBezTo>
                    <a:pt x="810" y="1121"/>
                    <a:pt x="810" y="1121"/>
                    <a:pt x="810" y="1121"/>
                  </a:cubicBezTo>
                  <a:cubicBezTo>
                    <a:pt x="810" y="1118"/>
                    <a:pt x="810" y="1118"/>
                    <a:pt x="810" y="1118"/>
                  </a:cubicBezTo>
                  <a:cubicBezTo>
                    <a:pt x="811" y="1115"/>
                    <a:pt x="811" y="1115"/>
                    <a:pt x="811" y="1115"/>
                  </a:cubicBezTo>
                  <a:cubicBezTo>
                    <a:pt x="831" y="1063"/>
                    <a:pt x="831" y="1063"/>
                    <a:pt x="831" y="1063"/>
                  </a:cubicBezTo>
                  <a:cubicBezTo>
                    <a:pt x="832" y="1058"/>
                    <a:pt x="832" y="1058"/>
                    <a:pt x="832" y="1058"/>
                  </a:cubicBezTo>
                  <a:cubicBezTo>
                    <a:pt x="832" y="1052"/>
                    <a:pt x="832" y="1052"/>
                    <a:pt x="832" y="1052"/>
                  </a:cubicBezTo>
                  <a:cubicBezTo>
                    <a:pt x="829" y="1044"/>
                    <a:pt x="829" y="1044"/>
                    <a:pt x="829" y="1044"/>
                  </a:cubicBezTo>
                  <a:cubicBezTo>
                    <a:pt x="827" y="1030"/>
                    <a:pt x="827" y="1030"/>
                    <a:pt x="827" y="1030"/>
                  </a:cubicBezTo>
                  <a:cubicBezTo>
                    <a:pt x="828" y="1025"/>
                    <a:pt x="828" y="1025"/>
                    <a:pt x="828" y="1025"/>
                  </a:cubicBezTo>
                  <a:cubicBezTo>
                    <a:pt x="829" y="1021"/>
                    <a:pt x="829" y="1021"/>
                    <a:pt x="829" y="1021"/>
                  </a:cubicBezTo>
                  <a:cubicBezTo>
                    <a:pt x="840" y="1003"/>
                    <a:pt x="840" y="1003"/>
                    <a:pt x="840" y="1003"/>
                  </a:cubicBezTo>
                  <a:cubicBezTo>
                    <a:pt x="841" y="998"/>
                    <a:pt x="841" y="998"/>
                    <a:pt x="841" y="998"/>
                  </a:cubicBezTo>
                  <a:cubicBezTo>
                    <a:pt x="841" y="994"/>
                    <a:pt x="841" y="994"/>
                    <a:pt x="841" y="994"/>
                  </a:cubicBezTo>
                  <a:cubicBezTo>
                    <a:pt x="835" y="971"/>
                    <a:pt x="835" y="971"/>
                    <a:pt x="835" y="971"/>
                  </a:cubicBezTo>
                  <a:cubicBezTo>
                    <a:pt x="829" y="960"/>
                    <a:pt x="829" y="960"/>
                    <a:pt x="829" y="960"/>
                  </a:cubicBezTo>
                  <a:cubicBezTo>
                    <a:pt x="829" y="957"/>
                    <a:pt x="829" y="957"/>
                    <a:pt x="829" y="957"/>
                  </a:cubicBezTo>
                  <a:cubicBezTo>
                    <a:pt x="830" y="954"/>
                    <a:pt x="830" y="954"/>
                    <a:pt x="830" y="954"/>
                  </a:cubicBezTo>
                  <a:cubicBezTo>
                    <a:pt x="849" y="921"/>
                    <a:pt x="849" y="921"/>
                    <a:pt x="849" y="921"/>
                  </a:cubicBezTo>
                  <a:cubicBezTo>
                    <a:pt x="851" y="914"/>
                    <a:pt x="851" y="914"/>
                    <a:pt x="851" y="914"/>
                  </a:cubicBezTo>
                  <a:cubicBezTo>
                    <a:pt x="851" y="910"/>
                    <a:pt x="851" y="910"/>
                    <a:pt x="851" y="910"/>
                  </a:cubicBezTo>
                  <a:cubicBezTo>
                    <a:pt x="850" y="908"/>
                    <a:pt x="850" y="908"/>
                    <a:pt x="850" y="908"/>
                  </a:cubicBezTo>
                  <a:cubicBezTo>
                    <a:pt x="849" y="906"/>
                    <a:pt x="849" y="906"/>
                    <a:pt x="849" y="906"/>
                  </a:cubicBezTo>
                  <a:cubicBezTo>
                    <a:pt x="845" y="904"/>
                    <a:pt x="845" y="904"/>
                    <a:pt x="845" y="904"/>
                  </a:cubicBezTo>
                  <a:cubicBezTo>
                    <a:pt x="842" y="900"/>
                    <a:pt x="842" y="900"/>
                    <a:pt x="842" y="900"/>
                  </a:cubicBezTo>
                  <a:cubicBezTo>
                    <a:pt x="840" y="896"/>
                    <a:pt x="840" y="896"/>
                    <a:pt x="840" y="896"/>
                  </a:cubicBezTo>
                  <a:cubicBezTo>
                    <a:pt x="839" y="888"/>
                    <a:pt x="839" y="888"/>
                    <a:pt x="839" y="888"/>
                  </a:cubicBezTo>
                  <a:cubicBezTo>
                    <a:pt x="838" y="882"/>
                    <a:pt x="838" y="882"/>
                    <a:pt x="838" y="882"/>
                  </a:cubicBezTo>
                  <a:cubicBezTo>
                    <a:pt x="835" y="878"/>
                    <a:pt x="835" y="878"/>
                    <a:pt x="835" y="878"/>
                  </a:cubicBezTo>
                  <a:cubicBezTo>
                    <a:pt x="827" y="864"/>
                    <a:pt x="827" y="864"/>
                    <a:pt x="827" y="864"/>
                  </a:cubicBezTo>
                  <a:cubicBezTo>
                    <a:pt x="825" y="862"/>
                    <a:pt x="825" y="862"/>
                    <a:pt x="825" y="862"/>
                  </a:cubicBezTo>
                  <a:cubicBezTo>
                    <a:pt x="819" y="858"/>
                    <a:pt x="819" y="858"/>
                    <a:pt x="819" y="858"/>
                  </a:cubicBezTo>
                  <a:cubicBezTo>
                    <a:pt x="810" y="860"/>
                    <a:pt x="810" y="860"/>
                    <a:pt x="810" y="860"/>
                  </a:cubicBezTo>
                  <a:cubicBezTo>
                    <a:pt x="796" y="866"/>
                    <a:pt x="796" y="866"/>
                    <a:pt x="796" y="866"/>
                  </a:cubicBezTo>
                  <a:cubicBezTo>
                    <a:pt x="780" y="871"/>
                    <a:pt x="780" y="871"/>
                    <a:pt x="780" y="871"/>
                  </a:cubicBezTo>
                  <a:cubicBezTo>
                    <a:pt x="775" y="873"/>
                    <a:pt x="775" y="873"/>
                    <a:pt x="775" y="873"/>
                  </a:cubicBezTo>
                  <a:cubicBezTo>
                    <a:pt x="771" y="876"/>
                    <a:pt x="771" y="876"/>
                    <a:pt x="771" y="876"/>
                  </a:cubicBezTo>
                  <a:cubicBezTo>
                    <a:pt x="753" y="889"/>
                    <a:pt x="753" y="889"/>
                    <a:pt x="753" y="889"/>
                  </a:cubicBezTo>
                  <a:cubicBezTo>
                    <a:pt x="740" y="897"/>
                    <a:pt x="740" y="897"/>
                    <a:pt x="740" y="897"/>
                  </a:cubicBezTo>
                  <a:cubicBezTo>
                    <a:pt x="734" y="899"/>
                    <a:pt x="734" y="899"/>
                    <a:pt x="734" y="899"/>
                  </a:cubicBezTo>
                  <a:cubicBezTo>
                    <a:pt x="729" y="900"/>
                    <a:pt x="729" y="900"/>
                    <a:pt x="729" y="900"/>
                  </a:cubicBezTo>
                  <a:cubicBezTo>
                    <a:pt x="723" y="897"/>
                    <a:pt x="723" y="897"/>
                    <a:pt x="723" y="897"/>
                  </a:cubicBezTo>
                  <a:cubicBezTo>
                    <a:pt x="721" y="896"/>
                    <a:pt x="721" y="896"/>
                    <a:pt x="721" y="896"/>
                  </a:cubicBezTo>
                  <a:cubicBezTo>
                    <a:pt x="718" y="895"/>
                    <a:pt x="718" y="895"/>
                    <a:pt x="718" y="895"/>
                  </a:cubicBezTo>
                  <a:cubicBezTo>
                    <a:pt x="716" y="894"/>
                    <a:pt x="716" y="894"/>
                    <a:pt x="716" y="894"/>
                  </a:cubicBezTo>
                  <a:cubicBezTo>
                    <a:pt x="713" y="891"/>
                    <a:pt x="713" y="891"/>
                    <a:pt x="713" y="891"/>
                  </a:cubicBezTo>
                  <a:cubicBezTo>
                    <a:pt x="705" y="883"/>
                    <a:pt x="705" y="883"/>
                    <a:pt x="705" y="883"/>
                  </a:cubicBezTo>
                  <a:cubicBezTo>
                    <a:pt x="701" y="879"/>
                    <a:pt x="701" y="879"/>
                    <a:pt x="701" y="879"/>
                  </a:cubicBezTo>
                  <a:cubicBezTo>
                    <a:pt x="696" y="876"/>
                    <a:pt x="696" y="876"/>
                    <a:pt x="696" y="876"/>
                  </a:cubicBezTo>
                  <a:cubicBezTo>
                    <a:pt x="689" y="871"/>
                    <a:pt x="689" y="871"/>
                    <a:pt x="689" y="871"/>
                  </a:cubicBezTo>
                  <a:cubicBezTo>
                    <a:pt x="686" y="868"/>
                    <a:pt x="686" y="868"/>
                    <a:pt x="686" y="868"/>
                  </a:cubicBezTo>
                  <a:cubicBezTo>
                    <a:pt x="685" y="865"/>
                    <a:pt x="685" y="865"/>
                    <a:pt x="685" y="865"/>
                  </a:cubicBezTo>
                  <a:cubicBezTo>
                    <a:pt x="684" y="860"/>
                    <a:pt x="684" y="860"/>
                    <a:pt x="684" y="860"/>
                  </a:cubicBezTo>
                  <a:cubicBezTo>
                    <a:pt x="686" y="851"/>
                    <a:pt x="686" y="851"/>
                    <a:pt x="686" y="851"/>
                  </a:cubicBezTo>
                  <a:cubicBezTo>
                    <a:pt x="685" y="847"/>
                    <a:pt x="685" y="847"/>
                    <a:pt x="685" y="847"/>
                  </a:cubicBezTo>
                  <a:cubicBezTo>
                    <a:pt x="683" y="842"/>
                    <a:pt x="683" y="842"/>
                    <a:pt x="683" y="842"/>
                  </a:cubicBezTo>
                  <a:cubicBezTo>
                    <a:pt x="678" y="835"/>
                    <a:pt x="678" y="835"/>
                    <a:pt x="678" y="835"/>
                  </a:cubicBezTo>
                  <a:cubicBezTo>
                    <a:pt x="676" y="832"/>
                    <a:pt x="676" y="832"/>
                    <a:pt x="676" y="832"/>
                  </a:cubicBezTo>
                  <a:cubicBezTo>
                    <a:pt x="675" y="828"/>
                    <a:pt x="675" y="828"/>
                    <a:pt x="675" y="828"/>
                  </a:cubicBezTo>
                  <a:cubicBezTo>
                    <a:pt x="675" y="824"/>
                    <a:pt x="675" y="824"/>
                    <a:pt x="675" y="824"/>
                  </a:cubicBezTo>
                  <a:cubicBezTo>
                    <a:pt x="676" y="813"/>
                    <a:pt x="676" y="813"/>
                    <a:pt x="676" y="813"/>
                  </a:cubicBezTo>
                  <a:cubicBezTo>
                    <a:pt x="680" y="805"/>
                    <a:pt x="680" y="805"/>
                    <a:pt x="680" y="805"/>
                  </a:cubicBezTo>
                  <a:cubicBezTo>
                    <a:pt x="680" y="804"/>
                    <a:pt x="680" y="804"/>
                    <a:pt x="680" y="804"/>
                  </a:cubicBezTo>
                  <a:cubicBezTo>
                    <a:pt x="681" y="802"/>
                    <a:pt x="681" y="802"/>
                    <a:pt x="681" y="802"/>
                  </a:cubicBezTo>
                  <a:cubicBezTo>
                    <a:pt x="682" y="784"/>
                    <a:pt x="682" y="784"/>
                    <a:pt x="682" y="784"/>
                  </a:cubicBezTo>
                  <a:cubicBezTo>
                    <a:pt x="681" y="755"/>
                    <a:pt x="681" y="755"/>
                    <a:pt x="681" y="755"/>
                  </a:cubicBezTo>
                  <a:cubicBezTo>
                    <a:pt x="681" y="751"/>
                    <a:pt x="681" y="751"/>
                    <a:pt x="681" y="751"/>
                  </a:cubicBezTo>
                  <a:cubicBezTo>
                    <a:pt x="685" y="749"/>
                    <a:pt x="685" y="749"/>
                    <a:pt x="685" y="749"/>
                  </a:cubicBezTo>
                  <a:cubicBezTo>
                    <a:pt x="688" y="748"/>
                    <a:pt x="688" y="748"/>
                    <a:pt x="688" y="748"/>
                  </a:cubicBezTo>
                  <a:cubicBezTo>
                    <a:pt x="693" y="747"/>
                    <a:pt x="693" y="747"/>
                    <a:pt x="693" y="747"/>
                  </a:cubicBezTo>
                  <a:cubicBezTo>
                    <a:pt x="698" y="745"/>
                    <a:pt x="698" y="745"/>
                    <a:pt x="698" y="745"/>
                  </a:cubicBezTo>
                  <a:cubicBezTo>
                    <a:pt x="702" y="740"/>
                    <a:pt x="702" y="740"/>
                    <a:pt x="702" y="740"/>
                  </a:cubicBezTo>
                  <a:cubicBezTo>
                    <a:pt x="704" y="735"/>
                    <a:pt x="704" y="735"/>
                    <a:pt x="704" y="735"/>
                  </a:cubicBezTo>
                  <a:cubicBezTo>
                    <a:pt x="704" y="722"/>
                    <a:pt x="704" y="722"/>
                    <a:pt x="704" y="722"/>
                  </a:cubicBezTo>
                  <a:cubicBezTo>
                    <a:pt x="705" y="718"/>
                    <a:pt x="705" y="718"/>
                    <a:pt x="705" y="718"/>
                  </a:cubicBezTo>
                  <a:cubicBezTo>
                    <a:pt x="708" y="712"/>
                    <a:pt x="708" y="712"/>
                    <a:pt x="708" y="712"/>
                  </a:cubicBezTo>
                  <a:cubicBezTo>
                    <a:pt x="709" y="709"/>
                    <a:pt x="709" y="709"/>
                    <a:pt x="709" y="709"/>
                  </a:cubicBezTo>
                  <a:cubicBezTo>
                    <a:pt x="709" y="705"/>
                    <a:pt x="709" y="705"/>
                    <a:pt x="709" y="705"/>
                  </a:cubicBezTo>
                  <a:cubicBezTo>
                    <a:pt x="707" y="701"/>
                    <a:pt x="707" y="701"/>
                    <a:pt x="707" y="701"/>
                  </a:cubicBezTo>
                  <a:cubicBezTo>
                    <a:pt x="706" y="699"/>
                    <a:pt x="706" y="699"/>
                    <a:pt x="706" y="699"/>
                  </a:cubicBezTo>
                  <a:cubicBezTo>
                    <a:pt x="704" y="697"/>
                    <a:pt x="704" y="697"/>
                    <a:pt x="704" y="697"/>
                  </a:cubicBezTo>
                  <a:cubicBezTo>
                    <a:pt x="702" y="697"/>
                    <a:pt x="702" y="697"/>
                    <a:pt x="702" y="697"/>
                  </a:cubicBezTo>
                  <a:cubicBezTo>
                    <a:pt x="698" y="695"/>
                    <a:pt x="698" y="695"/>
                    <a:pt x="698" y="695"/>
                  </a:cubicBezTo>
                  <a:cubicBezTo>
                    <a:pt x="695" y="692"/>
                    <a:pt x="695" y="692"/>
                    <a:pt x="695" y="692"/>
                  </a:cubicBezTo>
                  <a:cubicBezTo>
                    <a:pt x="693" y="689"/>
                    <a:pt x="693" y="689"/>
                    <a:pt x="693" y="689"/>
                  </a:cubicBezTo>
                  <a:cubicBezTo>
                    <a:pt x="691" y="685"/>
                    <a:pt x="691" y="685"/>
                    <a:pt x="691" y="685"/>
                  </a:cubicBezTo>
                  <a:cubicBezTo>
                    <a:pt x="690" y="679"/>
                    <a:pt x="690" y="679"/>
                    <a:pt x="690" y="679"/>
                  </a:cubicBezTo>
                  <a:cubicBezTo>
                    <a:pt x="688" y="676"/>
                    <a:pt x="688" y="676"/>
                    <a:pt x="688" y="676"/>
                  </a:cubicBezTo>
                  <a:cubicBezTo>
                    <a:pt x="686" y="673"/>
                    <a:pt x="686" y="673"/>
                    <a:pt x="686" y="673"/>
                  </a:cubicBezTo>
                  <a:cubicBezTo>
                    <a:pt x="683" y="671"/>
                    <a:pt x="683" y="671"/>
                    <a:pt x="683" y="671"/>
                  </a:cubicBezTo>
                  <a:cubicBezTo>
                    <a:pt x="664" y="666"/>
                    <a:pt x="664" y="666"/>
                    <a:pt x="664" y="666"/>
                  </a:cubicBezTo>
                  <a:cubicBezTo>
                    <a:pt x="645" y="660"/>
                    <a:pt x="645" y="660"/>
                    <a:pt x="645" y="660"/>
                  </a:cubicBezTo>
                  <a:cubicBezTo>
                    <a:pt x="639" y="658"/>
                    <a:pt x="639" y="658"/>
                    <a:pt x="639" y="658"/>
                  </a:cubicBezTo>
                  <a:cubicBezTo>
                    <a:pt x="634" y="653"/>
                    <a:pt x="634" y="653"/>
                    <a:pt x="634" y="653"/>
                  </a:cubicBezTo>
                  <a:cubicBezTo>
                    <a:pt x="629" y="645"/>
                    <a:pt x="629" y="645"/>
                    <a:pt x="629" y="645"/>
                  </a:cubicBezTo>
                  <a:cubicBezTo>
                    <a:pt x="628" y="639"/>
                    <a:pt x="628" y="639"/>
                    <a:pt x="628" y="639"/>
                  </a:cubicBezTo>
                  <a:cubicBezTo>
                    <a:pt x="628" y="634"/>
                    <a:pt x="628" y="634"/>
                    <a:pt x="628" y="634"/>
                  </a:cubicBezTo>
                  <a:cubicBezTo>
                    <a:pt x="629" y="629"/>
                    <a:pt x="629" y="629"/>
                    <a:pt x="629" y="629"/>
                  </a:cubicBezTo>
                  <a:cubicBezTo>
                    <a:pt x="631" y="624"/>
                    <a:pt x="631" y="624"/>
                    <a:pt x="631" y="624"/>
                  </a:cubicBezTo>
                  <a:cubicBezTo>
                    <a:pt x="632" y="621"/>
                    <a:pt x="632" y="621"/>
                    <a:pt x="632" y="621"/>
                  </a:cubicBezTo>
                  <a:cubicBezTo>
                    <a:pt x="634" y="619"/>
                    <a:pt x="634" y="619"/>
                    <a:pt x="634" y="619"/>
                  </a:cubicBezTo>
                  <a:cubicBezTo>
                    <a:pt x="637" y="617"/>
                    <a:pt x="637" y="617"/>
                    <a:pt x="637" y="617"/>
                  </a:cubicBezTo>
                  <a:cubicBezTo>
                    <a:pt x="639" y="616"/>
                    <a:pt x="639" y="616"/>
                    <a:pt x="639" y="616"/>
                  </a:cubicBezTo>
                  <a:cubicBezTo>
                    <a:pt x="642" y="616"/>
                    <a:pt x="642" y="616"/>
                    <a:pt x="642" y="616"/>
                  </a:cubicBezTo>
                  <a:cubicBezTo>
                    <a:pt x="645" y="613"/>
                    <a:pt x="645" y="613"/>
                    <a:pt x="645" y="613"/>
                  </a:cubicBezTo>
                  <a:cubicBezTo>
                    <a:pt x="654" y="616"/>
                    <a:pt x="654" y="616"/>
                    <a:pt x="654" y="616"/>
                  </a:cubicBezTo>
                  <a:cubicBezTo>
                    <a:pt x="657" y="617"/>
                    <a:pt x="657" y="617"/>
                    <a:pt x="657" y="617"/>
                  </a:cubicBezTo>
                  <a:cubicBezTo>
                    <a:pt x="660" y="616"/>
                    <a:pt x="660" y="616"/>
                    <a:pt x="660" y="616"/>
                  </a:cubicBezTo>
                  <a:cubicBezTo>
                    <a:pt x="662" y="614"/>
                    <a:pt x="662" y="614"/>
                    <a:pt x="662" y="614"/>
                  </a:cubicBezTo>
                  <a:cubicBezTo>
                    <a:pt x="665" y="611"/>
                    <a:pt x="665" y="611"/>
                    <a:pt x="665" y="611"/>
                  </a:cubicBezTo>
                  <a:cubicBezTo>
                    <a:pt x="664" y="608"/>
                    <a:pt x="664" y="608"/>
                    <a:pt x="664" y="608"/>
                  </a:cubicBezTo>
                  <a:cubicBezTo>
                    <a:pt x="663" y="607"/>
                    <a:pt x="663" y="607"/>
                    <a:pt x="663" y="607"/>
                  </a:cubicBezTo>
                  <a:cubicBezTo>
                    <a:pt x="659" y="606"/>
                    <a:pt x="659" y="606"/>
                    <a:pt x="659" y="606"/>
                  </a:cubicBezTo>
                  <a:cubicBezTo>
                    <a:pt x="656" y="602"/>
                    <a:pt x="656" y="602"/>
                    <a:pt x="656" y="602"/>
                  </a:cubicBezTo>
                  <a:cubicBezTo>
                    <a:pt x="653" y="596"/>
                    <a:pt x="653" y="596"/>
                    <a:pt x="653" y="596"/>
                  </a:cubicBezTo>
                  <a:cubicBezTo>
                    <a:pt x="650" y="584"/>
                    <a:pt x="650" y="584"/>
                    <a:pt x="650" y="584"/>
                  </a:cubicBezTo>
                  <a:cubicBezTo>
                    <a:pt x="647" y="578"/>
                    <a:pt x="647" y="578"/>
                    <a:pt x="647" y="578"/>
                  </a:cubicBezTo>
                  <a:cubicBezTo>
                    <a:pt x="644" y="574"/>
                    <a:pt x="644" y="574"/>
                    <a:pt x="644" y="574"/>
                  </a:cubicBezTo>
                  <a:cubicBezTo>
                    <a:pt x="641" y="572"/>
                    <a:pt x="641" y="572"/>
                    <a:pt x="641" y="572"/>
                  </a:cubicBezTo>
                  <a:cubicBezTo>
                    <a:pt x="639" y="570"/>
                    <a:pt x="639" y="570"/>
                    <a:pt x="639" y="570"/>
                  </a:cubicBezTo>
                  <a:cubicBezTo>
                    <a:pt x="636" y="566"/>
                    <a:pt x="636" y="566"/>
                    <a:pt x="636" y="566"/>
                  </a:cubicBezTo>
                  <a:cubicBezTo>
                    <a:pt x="635" y="563"/>
                    <a:pt x="635" y="563"/>
                    <a:pt x="635" y="563"/>
                  </a:cubicBezTo>
                  <a:cubicBezTo>
                    <a:pt x="636" y="560"/>
                    <a:pt x="636" y="560"/>
                    <a:pt x="636" y="560"/>
                  </a:cubicBezTo>
                  <a:cubicBezTo>
                    <a:pt x="639" y="557"/>
                    <a:pt x="639" y="557"/>
                    <a:pt x="639" y="557"/>
                  </a:cubicBezTo>
                  <a:cubicBezTo>
                    <a:pt x="641" y="552"/>
                    <a:pt x="641" y="552"/>
                    <a:pt x="641" y="552"/>
                  </a:cubicBezTo>
                  <a:cubicBezTo>
                    <a:pt x="642" y="546"/>
                    <a:pt x="642" y="546"/>
                    <a:pt x="642" y="546"/>
                  </a:cubicBezTo>
                  <a:cubicBezTo>
                    <a:pt x="642" y="543"/>
                    <a:pt x="642" y="543"/>
                    <a:pt x="642" y="543"/>
                  </a:cubicBezTo>
                  <a:cubicBezTo>
                    <a:pt x="640" y="542"/>
                    <a:pt x="640" y="542"/>
                    <a:pt x="640" y="542"/>
                  </a:cubicBezTo>
                  <a:cubicBezTo>
                    <a:pt x="638" y="544"/>
                    <a:pt x="638" y="544"/>
                    <a:pt x="638" y="544"/>
                  </a:cubicBezTo>
                  <a:cubicBezTo>
                    <a:pt x="626" y="551"/>
                    <a:pt x="626" y="551"/>
                    <a:pt x="626" y="551"/>
                  </a:cubicBezTo>
                  <a:cubicBezTo>
                    <a:pt x="624" y="552"/>
                    <a:pt x="624" y="552"/>
                    <a:pt x="624" y="552"/>
                  </a:cubicBezTo>
                  <a:cubicBezTo>
                    <a:pt x="618" y="553"/>
                    <a:pt x="618" y="553"/>
                    <a:pt x="618" y="553"/>
                  </a:cubicBezTo>
                  <a:cubicBezTo>
                    <a:pt x="593" y="561"/>
                    <a:pt x="593" y="561"/>
                    <a:pt x="593" y="561"/>
                  </a:cubicBezTo>
                  <a:cubicBezTo>
                    <a:pt x="584" y="563"/>
                    <a:pt x="584" y="563"/>
                    <a:pt x="584" y="563"/>
                  </a:cubicBezTo>
                  <a:cubicBezTo>
                    <a:pt x="580" y="563"/>
                    <a:pt x="580" y="563"/>
                    <a:pt x="580" y="563"/>
                  </a:cubicBezTo>
                  <a:cubicBezTo>
                    <a:pt x="577" y="561"/>
                    <a:pt x="577" y="561"/>
                    <a:pt x="577" y="561"/>
                  </a:cubicBezTo>
                  <a:cubicBezTo>
                    <a:pt x="567" y="558"/>
                    <a:pt x="567" y="558"/>
                    <a:pt x="567" y="558"/>
                  </a:cubicBezTo>
                  <a:cubicBezTo>
                    <a:pt x="565" y="557"/>
                    <a:pt x="565" y="557"/>
                    <a:pt x="565" y="557"/>
                  </a:cubicBezTo>
                  <a:cubicBezTo>
                    <a:pt x="563" y="557"/>
                    <a:pt x="563" y="557"/>
                    <a:pt x="563" y="557"/>
                  </a:cubicBezTo>
                  <a:cubicBezTo>
                    <a:pt x="561" y="558"/>
                    <a:pt x="561" y="558"/>
                    <a:pt x="561" y="558"/>
                  </a:cubicBezTo>
                  <a:cubicBezTo>
                    <a:pt x="551" y="560"/>
                    <a:pt x="551" y="560"/>
                    <a:pt x="551" y="560"/>
                  </a:cubicBezTo>
                  <a:cubicBezTo>
                    <a:pt x="548" y="560"/>
                    <a:pt x="548" y="560"/>
                    <a:pt x="548" y="560"/>
                  </a:cubicBezTo>
                  <a:cubicBezTo>
                    <a:pt x="545" y="559"/>
                    <a:pt x="545" y="559"/>
                    <a:pt x="545" y="559"/>
                  </a:cubicBezTo>
                  <a:cubicBezTo>
                    <a:pt x="542" y="557"/>
                    <a:pt x="542" y="557"/>
                    <a:pt x="542" y="557"/>
                  </a:cubicBezTo>
                  <a:cubicBezTo>
                    <a:pt x="542" y="554"/>
                    <a:pt x="542" y="554"/>
                    <a:pt x="542" y="554"/>
                  </a:cubicBezTo>
                  <a:cubicBezTo>
                    <a:pt x="544" y="550"/>
                    <a:pt x="544" y="550"/>
                    <a:pt x="544" y="550"/>
                  </a:cubicBezTo>
                  <a:cubicBezTo>
                    <a:pt x="552" y="540"/>
                    <a:pt x="552" y="540"/>
                    <a:pt x="552" y="540"/>
                  </a:cubicBezTo>
                  <a:cubicBezTo>
                    <a:pt x="555" y="538"/>
                    <a:pt x="555" y="538"/>
                    <a:pt x="555" y="538"/>
                  </a:cubicBezTo>
                  <a:cubicBezTo>
                    <a:pt x="578" y="524"/>
                    <a:pt x="578" y="524"/>
                    <a:pt x="578" y="524"/>
                  </a:cubicBezTo>
                  <a:cubicBezTo>
                    <a:pt x="582" y="514"/>
                    <a:pt x="582" y="514"/>
                    <a:pt x="582" y="514"/>
                  </a:cubicBezTo>
                  <a:cubicBezTo>
                    <a:pt x="572" y="509"/>
                    <a:pt x="572" y="509"/>
                    <a:pt x="572" y="509"/>
                  </a:cubicBezTo>
                  <a:cubicBezTo>
                    <a:pt x="564" y="498"/>
                    <a:pt x="564" y="498"/>
                    <a:pt x="564" y="498"/>
                  </a:cubicBezTo>
                  <a:cubicBezTo>
                    <a:pt x="560" y="495"/>
                    <a:pt x="560" y="495"/>
                    <a:pt x="560" y="495"/>
                  </a:cubicBezTo>
                  <a:cubicBezTo>
                    <a:pt x="556" y="493"/>
                    <a:pt x="556" y="493"/>
                    <a:pt x="556" y="493"/>
                  </a:cubicBezTo>
                  <a:cubicBezTo>
                    <a:pt x="552" y="492"/>
                    <a:pt x="552" y="492"/>
                    <a:pt x="552" y="492"/>
                  </a:cubicBezTo>
                  <a:cubicBezTo>
                    <a:pt x="547" y="490"/>
                    <a:pt x="547" y="490"/>
                    <a:pt x="547" y="490"/>
                  </a:cubicBezTo>
                  <a:cubicBezTo>
                    <a:pt x="544" y="487"/>
                    <a:pt x="544" y="487"/>
                    <a:pt x="544" y="487"/>
                  </a:cubicBezTo>
                  <a:cubicBezTo>
                    <a:pt x="536" y="481"/>
                    <a:pt x="536" y="481"/>
                    <a:pt x="536" y="481"/>
                  </a:cubicBezTo>
                  <a:cubicBezTo>
                    <a:pt x="532" y="479"/>
                    <a:pt x="532" y="479"/>
                    <a:pt x="532" y="479"/>
                  </a:cubicBezTo>
                  <a:cubicBezTo>
                    <a:pt x="499" y="470"/>
                    <a:pt x="499" y="470"/>
                    <a:pt x="499" y="470"/>
                  </a:cubicBezTo>
                  <a:cubicBezTo>
                    <a:pt x="483" y="466"/>
                    <a:pt x="483" y="466"/>
                    <a:pt x="483" y="466"/>
                  </a:cubicBezTo>
                  <a:cubicBezTo>
                    <a:pt x="479" y="464"/>
                    <a:pt x="479" y="464"/>
                    <a:pt x="479" y="464"/>
                  </a:cubicBezTo>
                  <a:cubicBezTo>
                    <a:pt x="477" y="461"/>
                    <a:pt x="477" y="461"/>
                    <a:pt x="477" y="461"/>
                  </a:cubicBezTo>
                  <a:cubicBezTo>
                    <a:pt x="477" y="459"/>
                    <a:pt x="477" y="459"/>
                    <a:pt x="477" y="459"/>
                  </a:cubicBezTo>
                  <a:cubicBezTo>
                    <a:pt x="477" y="458"/>
                    <a:pt x="477" y="458"/>
                    <a:pt x="477" y="458"/>
                  </a:cubicBezTo>
                  <a:cubicBezTo>
                    <a:pt x="476" y="456"/>
                    <a:pt x="476" y="456"/>
                    <a:pt x="476" y="456"/>
                  </a:cubicBezTo>
                  <a:cubicBezTo>
                    <a:pt x="476" y="454"/>
                    <a:pt x="476" y="454"/>
                    <a:pt x="476" y="454"/>
                  </a:cubicBezTo>
                  <a:cubicBezTo>
                    <a:pt x="474" y="451"/>
                    <a:pt x="474" y="451"/>
                    <a:pt x="474" y="451"/>
                  </a:cubicBezTo>
                  <a:cubicBezTo>
                    <a:pt x="473" y="449"/>
                    <a:pt x="473" y="449"/>
                    <a:pt x="473" y="449"/>
                  </a:cubicBezTo>
                  <a:cubicBezTo>
                    <a:pt x="473" y="447"/>
                    <a:pt x="473" y="447"/>
                    <a:pt x="473" y="447"/>
                  </a:cubicBezTo>
                  <a:cubicBezTo>
                    <a:pt x="476" y="441"/>
                    <a:pt x="476" y="441"/>
                    <a:pt x="476" y="441"/>
                  </a:cubicBezTo>
                  <a:cubicBezTo>
                    <a:pt x="476" y="438"/>
                    <a:pt x="476" y="438"/>
                    <a:pt x="476" y="438"/>
                  </a:cubicBezTo>
                  <a:cubicBezTo>
                    <a:pt x="474" y="432"/>
                    <a:pt x="474" y="432"/>
                    <a:pt x="474" y="432"/>
                  </a:cubicBezTo>
                  <a:cubicBezTo>
                    <a:pt x="474" y="429"/>
                    <a:pt x="474" y="429"/>
                    <a:pt x="474" y="429"/>
                  </a:cubicBezTo>
                  <a:cubicBezTo>
                    <a:pt x="475" y="426"/>
                    <a:pt x="475" y="426"/>
                    <a:pt x="475" y="426"/>
                  </a:cubicBezTo>
                  <a:cubicBezTo>
                    <a:pt x="478" y="423"/>
                    <a:pt x="478" y="423"/>
                    <a:pt x="478" y="423"/>
                  </a:cubicBezTo>
                  <a:cubicBezTo>
                    <a:pt x="487" y="424"/>
                    <a:pt x="487" y="424"/>
                    <a:pt x="487" y="424"/>
                  </a:cubicBezTo>
                  <a:cubicBezTo>
                    <a:pt x="492" y="426"/>
                    <a:pt x="492" y="426"/>
                    <a:pt x="492" y="426"/>
                  </a:cubicBezTo>
                  <a:cubicBezTo>
                    <a:pt x="500" y="429"/>
                    <a:pt x="500" y="429"/>
                    <a:pt x="500" y="429"/>
                  </a:cubicBezTo>
                  <a:cubicBezTo>
                    <a:pt x="498" y="418"/>
                    <a:pt x="498" y="418"/>
                    <a:pt x="498" y="418"/>
                  </a:cubicBezTo>
                  <a:cubicBezTo>
                    <a:pt x="507" y="416"/>
                    <a:pt x="507" y="416"/>
                    <a:pt x="507" y="416"/>
                  </a:cubicBezTo>
                  <a:cubicBezTo>
                    <a:pt x="511" y="413"/>
                    <a:pt x="511" y="413"/>
                    <a:pt x="511" y="413"/>
                  </a:cubicBezTo>
                  <a:cubicBezTo>
                    <a:pt x="515" y="409"/>
                    <a:pt x="515" y="409"/>
                    <a:pt x="515" y="409"/>
                  </a:cubicBezTo>
                  <a:cubicBezTo>
                    <a:pt x="517" y="406"/>
                    <a:pt x="517" y="406"/>
                    <a:pt x="517" y="406"/>
                  </a:cubicBezTo>
                  <a:cubicBezTo>
                    <a:pt x="520" y="402"/>
                    <a:pt x="520" y="402"/>
                    <a:pt x="520" y="402"/>
                  </a:cubicBezTo>
                  <a:cubicBezTo>
                    <a:pt x="525" y="400"/>
                    <a:pt x="525" y="400"/>
                    <a:pt x="525" y="400"/>
                  </a:cubicBezTo>
                  <a:cubicBezTo>
                    <a:pt x="531" y="399"/>
                    <a:pt x="531" y="399"/>
                    <a:pt x="531" y="399"/>
                  </a:cubicBezTo>
                  <a:cubicBezTo>
                    <a:pt x="534" y="398"/>
                    <a:pt x="534" y="398"/>
                    <a:pt x="534" y="398"/>
                  </a:cubicBezTo>
                  <a:cubicBezTo>
                    <a:pt x="536" y="397"/>
                    <a:pt x="536" y="397"/>
                    <a:pt x="536" y="397"/>
                  </a:cubicBezTo>
                  <a:cubicBezTo>
                    <a:pt x="538" y="401"/>
                    <a:pt x="538" y="401"/>
                    <a:pt x="538" y="401"/>
                  </a:cubicBezTo>
                  <a:cubicBezTo>
                    <a:pt x="533" y="393"/>
                    <a:pt x="533" y="393"/>
                    <a:pt x="533" y="393"/>
                  </a:cubicBezTo>
                  <a:cubicBezTo>
                    <a:pt x="532" y="387"/>
                    <a:pt x="532" y="387"/>
                    <a:pt x="532" y="387"/>
                  </a:cubicBezTo>
                  <a:cubicBezTo>
                    <a:pt x="532" y="379"/>
                    <a:pt x="532" y="379"/>
                    <a:pt x="532" y="379"/>
                  </a:cubicBezTo>
                  <a:cubicBezTo>
                    <a:pt x="531" y="376"/>
                    <a:pt x="531" y="376"/>
                    <a:pt x="531" y="376"/>
                  </a:cubicBezTo>
                  <a:cubicBezTo>
                    <a:pt x="529" y="373"/>
                    <a:pt x="529" y="373"/>
                    <a:pt x="529" y="373"/>
                  </a:cubicBezTo>
                  <a:cubicBezTo>
                    <a:pt x="527" y="371"/>
                    <a:pt x="527" y="371"/>
                    <a:pt x="527" y="371"/>
                  </a:cubicBezTo>
                  <a:cubicBezTo>
                    <a:pt x="523" y="370"/>
                    <a:pt x="523" y="370"/>
                    <a:pt x="523" y="370"/>
                  </a:cubicBezTo>
                  <a:cubicBezTo>
                    <a:pt x="520" y="371"/>
                    <a:pt x="520" y="371"/>
                    <a:pt x="520" y="371"/>
                  </a:cubicBezTo>
                  <a:cubicBezTo>
                    <a:pt x="515" y="373"/>
                    <a:pt x="515" y="373"/>
                    <a:pt x="515" y="373"/>
                  </a:cubicBezTo>
                  <a:cubicBezTo>
                    <a:pt x="512" y="373"/>
                    <a:pt x="512" y="373"/>
                    <a:pt x="512" y="373"/>
                  </a:cubicBezTo>
                  <a:cubicBezTo>
                    <a:pt x="510" y="373"/>
                    <a:pt x="510" y="373"/>
                    <a:pt x="510" y="373"/>
                  </a:cubicBezTo>
                  <a:cubicBezTo>
                    <a:pt x="503" y="372"/>
                    <a:pt x="503" y="372"/>
                    <a:pt x="503" y="372"/>
                  </a:cubicBezTo>
                  <a:cubicBezTo>
                    <a:pt x="501" y="371"/>
                    <a:pt x="501" y="371"/>
                    <a:pt x="501" y="371"/>
                  </a:cubicBezTo>
                  <a:cubicBezTo>
                    <a:pt x="498" y="369"/>
                    <a:pt x="498" y="369"/>
                    <a:pt x="498" y="369"/>
                  </a:cubicBezTo>
                  <a:cubicBezTo>
                    <a:pt x="494" y="364"/>
                    <a:pt x="494" y="364"/>
                    <a:pt x="494" y="364"/>
                  </a:cubicBezTo>
                  <a:cubicBezTo>
                    <a:pt x="486" y="353"/>
                    <a:pt x="486" y="353"/>
                    <a:pt x="486" y="353"/>
                  </a:cubicBezTo>
                  <a:cubicBezTo>
                    <a:pt x="483" y="351"/>
                    <a:pt x="483" y="351"/>
                    <a:pt x="483" y="351"/>
                  </a:cubicBezTo>
                  <a:cubicBezTo>
                    <a:pt x="480" y="349"/>
                    <a:pt x="480" y="349"/>
                    <a:pt x="480" y="349"/>
                  </a:cubicBezTo>
                  <a:cubicBezTo>
                    <a:pt x="477" y="348"/>
                    <a:pt x="477" y="348"/>
                    <a:pt x="477" y="348"/>
                  </a:cubicBezTo>
                  <a:cubicBezTo>
                    <a:pt x="475" y="349"/>
                    <a:pt x="475" y="349"/>
                    <a:pt x="475" y="349"/>
                  </a:cubicBezTo>
                  <a:cubicBezTo>
                    <a:pt x="471" y="351"/>
                    <a:pt x="471" y="351"/>
                    <a:pt x="471" y="351"/>
                  </a:cubicBezTo>
                  <a:cubicBezTo>
                    <a:pt x="469" y="351"/>
                    <a:pt x="469" y="351"/>
                    <a:pt x="469" y="351"/>
                  </a:cubicBezTo>
                  <a:cubicBezTo>
                    <a:pt x="467" y="350"/>
                    <a:pt x="467" y="350"/>
                    <a:pt x="467" y="350"/>
                  </a:cubicBezTo>
                  <a:cubicBezTo>
                    <a:pt x="465" y="347"/>
                    <a:pt x="465" y="347"/>
                    <a:pt x="465" y="347"/>
                  </a:cubicBezTo>
                  <a:cubicBezTo>
                    <a:pt x="463" y="344"/>
                    <a:pt x="463" y="344"/>
                    <a:pt x="463" y="344"/>
                  </a:cubicBezTo>
                  <a:cubicBezTo>
                    <a:pt x="460" y="337"/>
                    <a:pt x="460" y="337"/>
                    <a:pt x="460" y="337"/>
                  </a:cubicBezTo>
                  <a:cubicBezTo>
                    <a:pt x="457" y="335"/>
                    <a:pt x="457" y="335"/>
                    <a:pt x="457" y="335"/>
                  </a:cubicBezTo>
                  <a:cubicBezTo>
                    <a:pt x="455" y="332"/>
                    <a:pt x="455" y="332"/>
                    <a:pt x="455" y="332"/>
                  </a:cubicBezTo>
                  <a:cubicBezTo>
                    <a:pt x="451" y="330"/>
                    <a:pt x="451" y="330"/>
                    <a:pt x="451" y="330"/>
                  </a:cubicBezTo>
                  <a:cubicBezTo>
                    <a:pt x="447" y="329"/>
                    <a:pt x="447" y="329"/>
                    <a:pt x="447" y="329"/>
                  </a:cubicBezTo>
                  <a:cubicBezTo>
                    <a:pt x="442" y="328"/>
                    <a:pt x="442" y="328"/>
                    <a:pt x="442" y="328"/>
                  </a:cubicBezTo>
                  <a:cubicBezTo>
                    <a:pt x="439" y="329"/>
                    <a:pt x="439" y="329"/>
                    <a:pt x="439" y="329"/>
                  </a:cubicBezTo>
                  <a:cubicBezTo>
                    <a:pt x="436" y="330"/>
                    <a:pt x="436" y="330"/>
                    <a:pt x="436" y="330"/>
                  </a:cubicBezTo>
                  <a:cubicBezTo>
                    <a:pt x="433" y="332"/>
                    <a:pt x="433" y="332"/>
                    <a:pt x="433" y="332"/>
                  </a:cubicBezTo>
                  <a:cubicBezTo>
                    <a:pt x="431" y="332"/>
                    <a:pt x="431" y="332"/>
                    <a:pt x="431" y="332"/>
                  </a:cubicBezTo>
                  <a:cubicBezTo>
                    <a:pt x="428" y="331"/>
                    <a:pt x="428" y="331"/>
                    <a:pt x="428" y="331"/>
                  </a:cubicBezTo>
                  <a:cubicBezTo>
                    <a:pt x="423" y="327"/>
                    <a:pt x="423" y="327"/>
                    <a:pt x="423" y="327"/>
                  </a:cubicBezTo>
                  <a:cubicBezTo>
                    <a:pt x="422" y="324"/>
                    <a:pt x="422" y="324"/>
                    <a:pt x="422" y="324"/>
                  </a:cubicBezTo>
                  <a:cubicBezTo>
                    <a:pt x="421" y="320"/>
                    <a:pt x="421" y="320"/>
                    <a:pt x="421" y="320"/>
                  </a:cubicBezTo>
                  <a:cubicBezTo>
                    <a:pt x="422" y="307"/>
                    <a:pt x="422" y="307"/>
                    <a:pt x="422" y="307"/>
                  </a:cubicBezTo>
                  <a:cubicBezTo>
                    <a:pt x="422" y="298"/>
                    <a:pt x="422" y="298"/>
                    <a:pt x="422" y="298"/>
                  </a:cubicBezTo>
                  <a:cubicBezTo>
                    <a:pt x="421" y="295"/>
                    <a:pt x="421" y="295"/>
                    <a:pt x="421" y="295"/>
                  </a:cubicBezTo>
                  <a:cubicBezTo>
                    <a:pt x="419" y="294"/>
                    <a:pt x="419" y="294"/>
                    <a:pt x="419" y="294"/>
                  </a:cubicBezTo>
                  <a:cubicBezTo>
                    <a:pt x="413" y="293"/>
                    <a:pt x="413" y="293"/>
                    <a:pt x="413" y="293"/>
                  </a:cubicBezTo>
                  <a:cubicBezTo>
                    <a:pt x="400" y="298"/>
                    <a:pt x="400" y="298"/>
                    <a:pt x="400" y="298"/>
                  </a:cubicBezTo>
                  <a:cubicBezTo>
                    <a:pt x="387" y="306"/>
                    <a:pt x="387" y="306"/>
                    <a:pt x="387" y="306"/>
                  </a:cubicBezTo>
                  <a:cubicBezTo>
                    <a:pt x="379" y="306"/>
                    <a:pt x="379" y="306"/>
                    <a:pt x="379" y="306"/>
                  </a:cubicBezTo>
                  <a:cubicBezTo>
                    <a:pt x="360" y="301"/>
                    <a:pt x="360" y="301"/>
                    <a:pt x="360" y="301"/>
                  </a:cubicBezTo>
                  <a:cubicBezTo>
                    <a:pt x="352" y="301"/>
                    <a:pt x="352" y="301"/>
                    <a:pt x="352" y="301"/>
                  </a:cubicBezTo>
                  <a:cubicBezTo>
                    <a:pt x="346" y="300"/>
                    <a:pt x="346" y="300"/>
                    <a:pt x="346" y="300"/>
                  </a:cubicBezTo>
                  <a:cubicBezTo>
                    <a:pt x="340" y="298"/>
                    <a:pt x="340" y="298"/>
                    <a:pt x="340" y="298"/>
                  </a:cubicBezTo>
                  <a:cubicBezTo>
                    <a:pt x="334" y="295"/>
                    <a:pt x="334" y="295"/>
                    <a:pt x="334" y="295"/>
                  </a:cubicBezTo>
                  <a:cubicBezTo>
                    <a:pt x="328" y="293"/>
                    <a:pt x="328" y="293"/>
                    <a:pt x="328" y="293"/>
                  </a:cubicBezTo>
                  <a:cubicBezTo>
                    <a:pt x="323" y="287"/>
                    <a:pt x="323" y="287"/>
                    <a:pt x="323" y="287"/>
                  </a:cubicBezTo>
                  <a:cubicBezTo>
                    <a:pt x="317" y="280"/>
                    <a:pt x="317" y="280"/>
                    <a:pt x="317" y="280"/>
                  </a:cubicBezTo>
                  <a:cubicBezTo>
                    <a:pt x="315" y="277"/>
                    <a:pt x="315" y="277"/>
                    <a:pt x="315" y="277"/>
                  </a:cubicBezTo>
                  <a:cubicBezTo>
                    <a:pt x="312" y="271"/>
                    <a:pt x="312" y="271"/>
                    <a:pt x="312" y="271"/>
                  </a:cubicBezTo>
                  <a:cubicBezTo>
                    <a:pt x="311" y="259"/>
                    <a:pt x="311" y="259"/>
                    <a:pt x="311" y="259"/>
                  </a:cubicBezTo>
                  <a:cubicBezTo>
                    <a:pt x="310" y="256"/>
                    <a:pt x="310" y="256"/>
                    <a:pt x="310" y="256"/>
                  </a:cubicBezTo>
                  <a:cubicBezTo>
                    <a:pt x="308" y="255"/>
                    <a:pt x="308" y="255"/>
                    <a:pt x="308" y="255"/>
                  </a:cubicBezTo>
                  <a:cubicBezTo>
                    <a:pt x="304" y="253"/>
                    <a:pt x="304" y="253"/>
                    <a:pt x="304" y="253"/>
                  </a:cubicBezTo>
                  <a:cubicBezTo>
                    <a:pt x="301" y="253"/>
                    <a:pt x="301" y="253"/>
                    <a:pt x="301" y="253"/>
                  </a:cubicBezTo>
                  <a:cubicBezTo>
                    <a:pt x="299" y="253"/>
                    <a:pt x="299" y="253"/>
                    <a:pt x="299" y="253"/>
                  </a:cubicBezTo>
                  <a:cubicBezTo>
                    <a:pt x="296" y="253"/>
                    <a:pt x="296" y="253"/>
                    <a:pt x="296" y="253"/>
                  </a:cubicBezTo>
                  <a:cubicBezTo>
                    <a:pt x="294" y="253"/>
                    <a:pt x="294" y="253"/>
                    <a:pt x="294" y="253"/>
                  </a:cubicBezTo>
                  <a:cubicBezTo>
                    <a:pt x="292" y="253"/>
                    <a:pt x="292" y="253"/>
                    <a:pt x="292" y="253"/>
                  </a:cubicBezTo>
                  <a:cubicBezTo>
                    <a:pt x="289" y="253"/>
                    <a:pt x="289" y="253"/>
                    <a:pt x="289" y="253"/>
                  </a:cubicBezTo>
                  <a:cubicBezTo>
                    <a:pt x="286" y="251"/>
                    <a:pt x="286" y="251"/>
                    <a:pt x="286" y="251"/>
                  </a:cubicBezTo>
                  <a:cubicBezTo>
                    <a:pt x="279" y="245"/>
                    <a:pt x="279" y="245"/>
                    <a:pt x="279" y="245"/>
                  </a:cubicBezTo>
                  <a:cubicBezTo>
                    <a:pt x="276" y="243"/>
                    <a:pt x="276" y="243"/>
                    <a:pt x="276" y="243"/>
                  </a:cubicBezTo>
                  <a:cubicBezTo>
                    <a:pt x="273" y="243"/>
                    <a:pt x="273" y="243"/>
                    <a:pt x="273" y="243"/>
                  </a:cubicBezTo>
                  <a:cubicBezTo>
                    <a:pt x="267" y="245"/>
                    <a:pt x="267" y="245"/>
                    <a:pt x="267" y="245"/>
                  </a:cubicBezTo>
                  <a:cubicBezTo>
                    <a:pt x="265" y="245"/>
                    <a:pt x="265" y="245"/>
                    <a:pt x="265" y="245"/>
                  </a:cubicBezTo>
                  <a:cubicBezTo>
                    <a:pt x="264" y="244"/>
                    <a:pt x="264" y="244"/>
                    <a:pt x="264" y="244"/>
                  </a:cubicBezTo>
                  <a:cubicBezTo>
                    <a:pt x="262" y="242"/>
                    <a:pt x="262" y="242"/>
                    <a:pt x="262" y="242"/>
                  </a:cubicBezTo>
                  <a:cubicBezTo>
                    <a:pt x="260" y="237"/>
                    <a:pt x="260" y="237"/>
                    <a:pt x="260" y="237"/>
                  </a:cubicBezTo>
                  <a:cubicBezTo>
                    <a:pt x="258" y="235"/>
                    <a:pt x="258" y="235"/>
                    <a:pt x="258" y="235"/>
                  </a:cubicBezTo>
                  <a:cubicBezTo>
                    <a:pt x="255" y="232"/>
                    <a:pt x="255" y="232"/>
                    <a:pt x="255" y="232"/>
                  </a:cubicBezTo>
                  <a:cubicBezTo>
                    <a:pt x="251" y="229"/>
                    <a:pt x="251" y="229"/>
                    <a:pt x="251" y="229"/>
                  </a:cubicBezTo>
                  <a:cubicBezTo>
                    <a:pt x="247" y="227"/>
                    <a:pt x="247" y="227"/>
                    <a:pt x="247" y="227"/>
                  </a:cubicBezTo>
                  <a:cubicBezTo>
                    <a:pt x="237" y="224"/>
                    <a:pt x="237" y="224"/>
                    <a:pt x="237" y="224"/>
                  </a:cubicBezTo>
                  <a:cubicBezTo>
                    <a:pt x="232" y="219"/>
                    <a:pt x="232" y="219"/>
                    <a:pt x="232" y="219"/>
                  </a:cubicBezTo>
                  <a:cubicBezTo>
                    <a:pt x="198" y="180"/>
                    <a:pt x="198" y="180"/>
                    <a:pt x="198" y="180"/>
                  </a:cubicBezTo>
                  <a:cubicBezTo>
                    <a:pt x="193" y="175"/>
                    <a:pt x="193" y="175"/>
                    <a:pt x="193" y="175"/>
                  </a:cubicBezTo>
                  <a:cubicBezTo>
                    <a:pt x="191" y="175"/>
                    <a:pt x="191" y="175"/>
                    <a:pt x="191" y="175"/>
                  </a:cubicBezTo>
                  <a:cubicBezTo>
                    <a:pt x="188" y="175"/>
                    <a:pt x="188" y="175"/>
                    <a:pt x="188" y="175"/>
                  </a:cubicBezTo>
                  <a:cubicBezTo>
                    <a:pt x="185" y="175"/>
                    <a:pt x="185" y="175"/>
                    <a:pt x="185" y="175"/>
                  </a:cubicBezTo>
                  <a:cubicBezTo>
                    <a:pt x="183" y="175"/>
                    <a:pt x="183" y="175"/>
                    <a:pt x="183" y="175"/>
                  </a:cubicBezTo>
                  <a:cubicBezTo>
                    <a:pt x="181" y="175"/>
                    <a:pt x="181" y="175"/>
                    <a:pt x="181" y="175"/>
                  </a:cubicBezTo>
                  <a:cubicBezTo>
                    <a:pt x="180" y="174"/>
                    <a:pt x="180" y="174"/>
                    <a:pt x="180" y="174"/>
                  </a:cubicBezTo>
                  <a:cubicBezTo>
                    <a:pt x="179" y="172"/>
                    <a:pt x="179" y="172"/>
                    <a:pt x="179" y="172"/>
                  </a:cubicBezTo>
                  <a:cubicBezTo>
                    <a:pt x="177" y="167"/>
                    <a:pt x="177" y="167"/>
                    <a:pt x="177" y="167"/>
                  </a:cubicBezTo>
                  <a:cubicBezTo>
                    <a:pt x="175" y="157"/>
                    <a:pt x="175" y="157"/>
                    <a:pt x="175" y="157"/>
                  </a:cubicBezTo>
                  <a:cubicBezTo>
                    <a:pt x="173" y="151"/>
                    <a:pt x="173" y="151"/>
                    <a:pt x="173" y="151"/>
                  </a:cubicBezTo>
                  <a:cubicBezTo>
                    <a:pt x="169" y="145"/>
                    <a:pt x="169" y="145"/>
                    <a:pt x="169" y="145"/>
                  </a:cubicBezTo>
                  <a:cubicBezTo>
                    <a:pt x="165" y="140"/>
                    <a:pt x="165" y="140"/>
                    <a:pt x="165" y="140"/>
                  </a:cubicBezTo>
                  <a:cubicBezTo>
                    <a:pt x="163" y="138"/>
                    <a:pt x="163" y="138"/>
                    <a:pt x="163" y="138"/>
                  </a:cubicBezTo>
                  <a:cubicBezTo>
                    <a:pt x="162" y="135"/>
                    <a:pt x="162" y="135"/>
                    <a:pt x="162" y="135"/>
                  </a:cubicBezTo>
                  <a:cubicBezTo>
                    <a:pt x="162" y="129"/>
                    <a:pt x="162" y="129"/>
                    <a:pt x="162" y="129"/>
                  </a:cubicBezTo>
                  <a:cubicBezTo>
                    <a:pt x="163" y="126"/>
                    <a:pt x="163" y="126"/>
                    <a:pt x="163" y="126"/>
                  </a:cubicBezTo>
                  <a:cubicBezTo>
                    <a:pt x="164" y="124"/>
                    <a:pt x="164" y="124"/>
                    <a:pt x="164" y="124"/>
                  </a:cubicBezTo>
                  <a:cubicBezTo>
                    <a:pt x="169" y="120"/>
                    <a:pt x="169" y="120"/>
                    <a:pt x="169" y="120"/>
                  </a:cubicBezTo>
                  <a:cubicBezTo>
                    <a:pt x="171" y="118"/>
                    <a:pt x="171" y="118"/>
                    <a:pt x="171" y="118"/>
                  </a:cubicBezTo>
                  <a:cubicBezTo>
                    <a:pt x="172" y="116"/>
                    <a:pt x="172" y="116"/>
                    <a:pt x="172" y="116"/>
                  </a:cubicBezTo>
                  <a:cubicBezTo>
                    <a:pt x="172" y="114"/>
                    <a:pt x="172" y="114"/>
                    <a:pt x="172" y="114"/>
                  </a:cubicBezTo>
                  <a:cubicBezTo>
                    <a:pt x="173" y="112"/>
                    <a:pt x="173" y="112"/>
                    <a:pt x="173" y="112"/>
                  </a:cubicBezTo>
                  <a:cubicBezTo>
                    <a:pt x="173" y="111"/>
                    <a:pt x="173" y="111"/>
                    <a:pt x="173" y="111"/>
                  </a:cubicBezTo>
                  <a:cubicBezTo>
                    <a:pt x="172" y="110"/>
                    <a:pt x="172" y="110"/>
                    <a:pt x="172" y="110"/>
                  </a:cubicBezTo>
                  <a:cubicBezTo>
                    <a:pt x="171" y="109"/>
                    <a:pt x="171" y="109"/>
                    <a:pt x="171" y="109"/>
                  </a:cubicBezTo>
                  <a:cubicBezTo>
                    <a:pt x="168" y="109"/>
                    <a:pt x="168" y="109"/>
                    <a:pt x="168" y="109"/>
                  </a:cubicBezTo>
                  <a:cubicBezTo>
                    <a:pt x="165" y="109"/>
                    <a:pt x="165" y="109"/>
                    <a:pt x="165" y="109"/>
                  </a:cubicBezTo>
                  <a:cubicBezTo>
                    <a:pt x="156" y="111"/>
                    <a:pt x="156" y="111"/>
                    <a:pt x="156" y="111"/>
                  </a:cubicBezTo>
                  <a:cubicBezTo>
                    <a:pt x="153" y="111"/>
                    <a:pt x="153" y="111"/>
                    <a:pt x="153" y="111"/>
                  </a:cubicBezTo>
                  <a:cubicBezTo>
                    <a:pt x="153" y="111"/>
                    <a:pt x="153" y="111"/>
                    <a:pt x="153" y="111"/>
                  </a:cubicBezTo>
                  <a:cubicBezTo>
                    <a:pt x="152" y="111"/>
                    <a:pt x="152" y="111"/>
                    <a:pt x="152" y="111"/>
                  </a:cubicBezTo>
                  <a:cubicBezTo>
                    <a:pt x="151" y="110"/>
                    <a:pt x="151" y="110"/>
                    <a:pt x="151" y="110"/>
                  </a:cubicBezTo>
                  <a:cubicBezTo>
                    <a:pt x="150" y="109"/>
                    <a:pt x="150" y="109"/>
                    <a:pt x="150" y="109"/>
                  </a:cubicBezTo>
                  <a:cubicBezTo>
                    <a:pt x="146" y="103"/>
                    <a:pt x="146" y="103"/>
                    <a:pt x="146" y="103"/>
                  </a:cubicBezTo>
                  <a:cubicBezTo>
                    <a:pt x="144" y="101"/>
                    <a:pt x="144" y="101"/>
                    <a:pt x="144" y="101"/>
                  </a:cubicBezTo>
                  <a:cubicBezTo>
                    <a:pt x="143" y="101"/>
                    <a:pt x="143" y="101"/>
                    <a:pt x="143" y="101"/>
                  </a:cubicBezTo>
                  <a:cubicBezTo>
                    <a:pt x="142" y="101"/>
                    <a:pt x="142" y="101"/>
                    <a:pt x="142" y="101"/>
                  </a:cubicBezTo>
                  <a:cubicBezTo>
                    <a:pt x="142" y="100"/>
                    <a:pt x="142" y="100"/>
                    <a:pt x="142" y="100"/>
                  </a:cubicBezTo>
                  <a:cubicBezTo>
                    <a:pt x="140" y="98"/>
                    <a:pt x="140" y="98"/>
                    <a:pt x="140" y="98"/>
                  </a:cubicBezTo>
                  <a:cubicBezTo>
                    <a:pt x="139" y="95"/>
                    <a:pt x="139" y="95"/>
                    <a:pt x="139" y="95"/>
                  </a:cubicBezTo>
                  <a:cubicBezTo>
                    <a:pt x="136" y="92"/>
                    <a:pt x="136" y="92"/>
                    <a:pt x="136" y="92"/>
                  </a:cubicBezTo>
                  <a:cubicBezTo>
                    <a:pt x="132" y="87"/>
                    <a:pt x="132" y="87"/>
                    <a:pt x="132" y="87"/>
                  </a:cubicBezTo>
                  <a:cubicBezTo>
                    <a:pt x="130" y="85"/>
                    <a:pt x="130" y="85"/>
                    <a:pt x="130" y="85"/>
                  </a:cubicBezTo>
                  <a:cubicBezTo>
                    <a:pt x="130" y="82"/>
                    <a:pt x="130" y="82"/>
                    <a:pt x="130" y="82"/>
                  </a:cubicBezTo>
                  <a:cubicBezTo>
                    <a:pt x="131" y="78"/>
                    <a:pt x="131" y="78"/>
                    <a:pt x="131" y="78"/>
                  </a:cubicBezTo>
                  <a:cubicBezTo>
                    <a:pt x="136" y="72"/>
                    <a:pt x="136" y="72"/>
                    <a:pt x="136" y="72"/>
                  </a:cubicBezTo>
                  <a:cubicBezTo>
                    <a:pt x="139" y="64"/>
                    <a:pt x="139" y="64"/>
                    <a:pt x="139" y="64"/>
                  </a:cubicBezTo>
                  <a:cubicBezTo>
                    <a:pt x="123" y="60"/>
                    <a:pt x="123" y="60"/>
                    <a:pt x="123" y="60"/>
                  </a:cubicBezTo>
                  <a:cubicBezTo>
                    <a:pt x="118" y="60"/>
                    <a:pt x="118" y="60"/>
                    <a:pt x="118" y="60"/>
                  </a:cubicBezTo>
                  <a:cubicBezTo>
                    <a:pt x="116" y="63"/>
                    <a:pt x="116" y="63"/>
                    <a:pt x="116" y="63"/>
                  </a:cubicBezTo>
                  <a:cubicBezTo>
                    <a:pt x="115" y="64"/>
                    <a:pt x="115" y="64"/>
                    <a:pt x="115" y="64"/>
                  </a:cubicBezTo>
                  <a:cubicBezTo>
                    <a:pt x="112" y="65"/>
                    <a:pt x="112" y="65"/>
                    <a:pt x="112" y="65"/>
                  </a:cubicBezTo>
                  <a:cubicBezTo>
                    <a:pt x="110" y="66"/>
                    <a:pt x="110" y="66"/>
                    <a:pt x="110" y="66"/>
                  </a:cubicBezTo>
                  <a:cubicBezTo>
                    <a:pt x="108" y="66"/>
                    <a:pt x="108" y="66"/>
                    <a:pt x="108" y="66"/>
                  </a:cubicBezTo>
                  <a:cubicBezTo>
                    <a:pt x="106" y="64"/>
                    <a:pt x="106" y="64"/>
                    <a:pt x="106" y="64"/>
                  </a:cubicBezTo>
                  <a:cubicBezTo>
                    <a:pt x="103" y="62"/>
                    <a:pt x="103" y="62"/>
                    <a:pt x="103" y="62"/>
                  </a:cubicBezTo>
                  <a:cubicBezTo>
                    <a:pt x="98" y="54"/>
                    <a:pt x="98" y="54"/>
                    <a:pt x="98" y="54"/>
                  </a:cubicBezTo>
                  <a:cubicBezTo>
                    <a:pt x="96" y="53"/>
                    <a:pt x="96" y="53"/>
                    <a:pt x="96" y="53"/>
                  </a:cubicBezTo>
                  <a:cubicBezTo>
                    <a:pt x="93" y="52"/>
                    <a:pt x="93" y="52"/>
                    <a:pt x="93" y="52"/>
                  </a:cubicBezTo>
                  <a:cubicBezTo>
                    <a:pt x="90" y="53"/>
                    <a:pt x="90" y="53"/>
                    <a:pt x="90" y="53"/>
                  </a:cubicBezTo>
                  <a:cubicBezTo>
                    <a:pt x="87" y="54"/>
                    <a:pt x="87" y="54"/>
                    <a:pt x="87" y="54"/>
                  </a:cubicBezTo>
                  <a:cubicBezTo>
                    <a:pt x="85" y="55"/>
                    <a:pt x="85" y="55"/>
                    <a:pt x="85" y="55"/>
                  </a:cubicBezTo>
                  <a:cubicBezTo>
                    <a:pt x="83" y="53"/>
                    <a:pt x="83" y="53"/>
                    <a:pt x="83" y="53"/>
                  </a:cubicBezTo>
                  <a:cubicBezTo>
                    <a:pt x="80" y="51"/>
                    <a:pt x="80" y="51"/>
                    <a:pt x="80" y="51"/>
                  </a:cubicBezTo>
                  <a:cubicBezTo>
                    <a:pt x="78" y="48"/>
                    <a:pt x="78" y="48"/>
                    <a:pt x="78" y="48"/>
                  </a:cubicBezTo>
                  <a:cubicBezTo>
                    <a:pt x="77" y="45"/>
                    <a:pt x="77" y="45"/>
                    <a:pt x="77" y="45"/>
                  </a:cubicBezTo>
                  <a:cubicBezTo>
                    <a:pt x="78" y="43"/>
                    <a:pt x="78" y="43"/>
                    <a:pt x="78" y="43"/>
                  </a:cubicBezTo>
                  <a:cubicBezTo>
                    <a:pt x="78" y="40"/>
                    <a:pt x="78" y="40"/>
                    <a:pt x="78" y="40"/>
                  </a:cubicBezTo>
                  <a:cubicBezTo>
                    <a:pt x="79" y="37"/>
                    <a:pt x="79" y="37"/>
                    <a:pt x="79" y="37"/>
                  </a:cubicBezTo>
                  <a:cubicBezTo>
                    <a:pt x="80" y="36"/>
                    <a:pt x="80" y="36"/>
                    <a:pt x="80" y="36"/>
                  </a:cubicBezTo>
                  <a:cubicBezTo>
                    <a:pt x="79" y="35"/>
                    <a:pt x="79" y="35"/>
                    <a:pt x="79" y="35"/>
                  </a:cubicBezTo>
                  <a:cubicBezTo>
                    <a:pt x="77" y="33"/>
                    <a:pt x="77" y="33"/>
                    <a:pt x="77" y="33"/>
                  </a:cubicBezTo>
                  <a:cubicBezTo>
                    <a:pt x="69" y="29"/>
                    <a:pt x="69" y="29"/>
                    <a:pt x="69" y="29"/>
                  </a:cubicBezTo>
                  <a:cubicBezTo>
                    <a:pt x="66" y="27"/>
                    <a:pt x="66" y="27"/>
                    <a:pt x="66" y="27"/>
                  </a:cubicBezTo>
                  <a:cubicBezTo>
                    <a:pt x="61" y="27"/>
                    <a:pt x="61" y="27"/>
                    <a:pt x="61" y="27"/>
                  </a:cubicBezTo>
                  <a:cubicBezTo>
                    <a:pt x="58" y="29"/>
                    <a:pt x="58" y="29"/>
                    <a:pt x="58" y="29"/>
                  </a:cubicBezTo>
                  <a:cubicBezTo>
                    <a:pt x="54" y="32"/>
                    <a:pt x="54" y="32"/>
                    <a:pt x="54" y="32"/>
                  </a:cubicBezTo>
                  <a:cubicBezTo>
                    <a:pt x="53" y="33"/>
                    <a:pt x="53" y="33"/>
                    <a:pt x="53" y="33"/>
                  </a:cubicBezTo>
                  <a:cubicBezTo>
                    <a:pt x="51" y="34"/>
                    <a:pt x="51" y="34"/>
                    <a:pt x="51" y="34"/>
                  </a:cubicBezTo>
                  <a:cubicBezTo>
                    <a:pt x="49" y="33"/>
                    <a:pt x="49" y="33"/>
                    <a:pt x="49" y="33"/>
                  </a:cubicBezTo>
                  <a:cubicBezTo>
                    <a:pt x="47" y="32"/>
                    <a:pt x="47" y="32"/>
                    <a:pt x="47" y="32"/>
                  </a:cubicBezTo>
                  <a:cubicBezTo>
                    <a:pt x="45" y="30"/>
                    <a:pt x="45" y="30"/>
                    <a:pt x="45" y="30"/>
                  </a:cubicBezTo>
                  <a:cubicBezTo>
                    <a:pt x="45" y="28"/>
                    <a:pt x="45" y="28"/>
                    <a:pt x="45" y="28"/>
                  </a:cubicBezTo>
                  <a:cubicBezTo>
                    <a:pt x="45" y="27"/>
                    <a:pt x="45" y="27"/>
                    <a:pt x="45" y="27"/>
                  </a:cubicBezTo>
                  <a:cubicBezTo>
                    <a:pt x="45" y="24"/>
                    <a:pt x="45" y="24"/>
                    <a:pt x="45" y="24"/>
                  </a:cubicBezTo>
                  <a:cubicBezTo>
                    <a:pt x="45" y="23"/>
                    <a:pt x="45" y="23"/>
                    <a:pt x="45" y="23"/>
                  </a:cubicBezTo>
                  <a:cubicBezTo>
                    <a:pt x="45" y="22"/>
                    <a:pt x="45" y="22"/>
                    <a:pt x="45" y="22"/>
                  </a:cubicBezTo>
                  <a:cubicBezTo>
                    <a:pt x="44" y="22"/>
                    <a:pt x="44" y="22"/>
                    <a:pt x="44" y="22"/>
                  </a:cubicBezTo>
                  <a:cubicBezTo>
                    <a:pt x="42" y="22"/>
                    <a:pt x="42" y="22"/>
                    <a:pt x="42" y="22"/>
                  </a:cubicBezTo>
                  <a:cubicBezTo>
                    <a:pt x="35" y="21"/>
                    <a:pt x="35" y="21"/>
                    <a:pt x="35" y="21"/>
                  </a:cubicBezTo>
                  <a:cubicBezTo>
                    <a:pt x="34" y="20"/>
                    <a:pt x="34" y="20"/>
                    <a:pt x="34" y="20"/>
                  </a:cubicBezTo>
                  <a:cubicBezTo>
                    <a:pt x="31" y="19"/>
                    <a:pt x="31" y="19"/>
                    <a:pt x="31" y="19"/>
                  </a:cubicBezTo>
                  <a:cubicBezTo>
                    <a:pt x="30" y="17"/>
                    <a:pt x="30" y="17"/>
                    <a:pt x="30" y="17"/>
                  </a:cubicBezTo>
                  <a:cubicBezTo>
                    <a:pt x="28" y="15"/>
                    <a:pt x="28" y="15"/>
                    <a:pt x="28" y="15"/>
                  </a:cubicBezTo>
                  <a:cubicBezTo>
                    <a:pt x="28" y="12"/>
                    <a:pt x="28" y="12"/>
                    <a:pt x="28" y="12"/>
                  </a:cubicBezTo>
                  <a:cubicBezTo>
                    <a:pt x="27" y="6"/>
                    <a:pt x="27" y="6"/>
                    <a:pt x="27" y="6"/>
                  </a:cubicBezTo>
                  <a:cubicBezTo>
                    <a:pt x="26" y="5"/>
                    <a:pt x="26" y="5"/>
                    <a:pt x="26" y="5"/>
                  </a:cubicBezTo>
                  <a:cubicBezTo>
                    <a:pt x="25" y="3"/>
                    <a:pt x="25" y="3"/>
                    <a:pt x="25" y="3"/>
                  </a:cubicBezTo>
                  <a:cubicBezTo>
                    <a:pt x="25" y="2"/>
                    <a:pt x="25" y="2"/>
                    <a:pt x="25" y="2"/>
                  </a:cubicBezTo>
                  <a:cubicBezTo>
                    <a:pt x="23" y="1"/>
                    <a:pt x="23" y="1"/>
                    <a:pt x="23" y="1"/>
                  </a:cubicBezTo>
                  <a:cubicBezTo>
                    <a:pt x="21" y="1"/>
                    <a:pt x="21" y="1"/>
                    <a:pt x="21" y="1"/>
                  </a:cubicBezTo>
                  <a:cubicBezTo>
                    <a:pt x="16" y="0"/>
                    <a:pt x="16" y="0"/>
                    <a:pt x="16" y="0"/>
                  </a:cubicBezTo>
                  <a:cubicBezTo>
                    <a:pt x="8" y="0"/>
                    <a:pt x="8" y="0"/>
                    <a:pt x="8" y="0"/>
                  </a:cubicBezTo>
                  <a:cubicBezTo>
                    <a:pt x="8" y="0"/>
                    <a:pt x="8" y="0"/>
                    <a:pt x="8" y="0"/>
                  </a:cubicBezTo>
                  <a:cubicBezTo>
                    <a:pt x="0" y="2"/>
                    <a:pt x="0" y="2"/>
                    <a:pt x="0" y="2"/>
                  </a:cubicBezTo>
                  <a:cubicBezTo>
                    <a:pt x="6" y="28"/>
                    <a:pt x="20" y="72"/>
                    <a:pt x="46" y="121"/>
                  </a:cubicBezTo>
                  <a:cubicBezTo>
                    <a:pt x="82" y="187"/>
                    <a:pt x="106" y="247"/>
                    <a:pt x="107" y="257"/>
                  </a:cubicBezTo>
                  <a:cubicBezTo>
                    <a:pt x="109" y="266"/>
                    <a:pt x="115" y="275"/>
                    <a:pt x="123" y="279"/>
                  </a:cubicBezTo>
                  <a:cubicBezTo>
                    <a:pt x="131" y="283"/>
                    <a:pt x="149" y="299"/>
                    <a:pt x="151" y="311"/>
                  </a:cubicBezTo>
                  <a:cubicBezTo>
                    <a:pt x="154" y="323"/>
                    <a:pt x="202" y="355"/>
                    <a:pt x="206" y="363"/>
                  </a:cubicBezTo>
                  <a:cubicBezTo>
                    <a:pt x="209" y="369"/>
                    <a:pt x="217" y="375"/>
                    <a:pt x="224" y="381"/>
                  </a:cubicBezTo>
                  <a:cubicBezTo>
                    <a:pt x="223" y="376"/>
                    <a:pt x="223" y="376"/>
                    <a:pt x="223" y="376"/>
                  </a:cubicBezTo>
                  <a:cubicBezTo>
                    <a:pt x="224" y="362"/>
                    <a:pt x="224" y="362"/>
                    <a:pt x="224" y="362"/>
                  </a:cubicBezTo>
                  <a:cubicBezTo>
                    <a:pt x="228" y="359"/>
                    <a:pt x="228" y="359"/>
                    <a:pt x="228" y="359"/>
                  </a:cubicBezTo>
                  <a:cubicBezTo>
                    <a:pt x="231" y="360"/>
                    <a:pt x="231" y="360"/>
                    <a:pt x="231" y="360"/>
                  </a:cubicBezTo>
                  <a:cubicBezTo>
                    <a:pt x="235" y="361"/>
                    <a:pt x="235" y="361"/>
                    <a:pt x="235" y="361"/>
                  </a:cubicBezTo>
                  <a:cubicBezTo>
                    <a:pt x="237" y="359"/>
                    <a:pt x="237" y="359"/>
                    <a:pt x="237" y="359"/>
                  </a:cubicBezTo>
                  <a:cubicBezTo>
                    <a:pt x="238" y="358"/>
                    <a:pt x="238" y="358"/>
                    <a:pt x="238" y="358"/>
                  </a:cubicBezTo>
                  <a:cubicBezTo>
                    <a:pt x="241" y="356"/>
                    <a:pt x="241" y="356"/>
                    <a:pt x="241" y="356"/>
                  </a:cubicBezTo>
                  <a:cubicBezTo>
                    <a:pt x="243" y="354"/>
                    <a:pt x="243" y="354"/>
                    <a:pt x="243" y="354"/>
                  </a:cubicBezTo>
                  <a:cubicBezTo>
                    <a:pt x="245" y="351"/>
                    <a:pt x="245" y="351"/>
                    <a:pt x="245" y="351"/>
                  </a:cubicBezTo>
                  <a:cubicBezTo>
                    <a:pt x="249" y="351"/>
                    <a:pt x="249" y="351"/>
                    <a:pt x="249" y="351"/>
                  </a:cubicBezTo>
                  <a:cubicBezTo>
                    <a:pt x="252" y="353"/>
                    <a:pt x="252" y="353"/>
                    <a:pt x="252" y="353"/>
                  </a:cubicBezTo>
                  <a:cubicBezTo>
                    <a:pt x="256" y="351"/>
                    <a:pt x="256" y="351"/>
                    <a:pt x="256" y="351"/>
                  </a:cubicBezTo>
                  <a:cubicBezTo>
                    <a:pt x="259" y="350"/>
                    <a:pt x="259" y="350"/>
                    <a:pt x="259" y="350"/>
                  </a:cubicBezTo>
                  <a:cubicBezTo>
                    <a:pt x="262" y="351"/>
                    <a:pt x="262" y="351"/>
                    <a:pt x="262" y="351"/>
                  </a:cubicBezTo>
                  <a:cubicBezTo>
                    <a:pt x="262" y="354"/>
                    <a:pt x="262" y="354"/>
                    <a:pt x="262" y="354"/>
                  </a:cubicBezTo>
                  <a:cubicBezTo>
                    <a:pt x="259" y="354"/>
                    <a:pt x="259" y="354"/>
                    <a:pt x="259" y="354"/>
                  </a:cubicBezTo>
                  <a:cubicBezTo>
                    <a:pt x="256" y="356"/>
                    <a:pt x="256" y="356"/>
                    <a:pt x="256" y="356"/>
                  </a:cubicBezTo>
                  <a:cubicBezTo>
                    <a:pt x="253" y="358"/>
                    <a:pt x="253" y="358"/>
                    <a:pt x="253" y="358"/>
                  </a:cubicBezTo>
                  <a:cubicBezTo>
                    <a:pt x="251" y="361"/>
                    <a:pt x="251" y="361"/>
                    <a:pt x="251" y="361"/>
                  </a:cubicBezTo>
                  <a:cubicBezTo>
                    <a:pt x="249" y="362"/>
                    <a:pt x="249" y="362"/>
                    <a:pt x="249" y="362"/>
                  </a:cubicBezTo>
                  <a:cubicBezTo>
                    <a:pt x="247" y="361"/>
                    <a:pt x="247" y="361"/>
                    <a:pt x="247" y="361"/>
                  </a:cubicBezTo>
                  <a:cubicBezTo>
                    <a:pt x="246" y="360"/>
                    <a:pt x="246" y="360"/>
                    <a:pt x="246" y="360"/>
                  </a:cubicBezTo>
                  <a:cubicBezTo>
                    <a:pt x="243" y="363"/>
                    <a:pt x="243" y="363"/>
                    <a:pt x="243" y="363"/>
                  </a:cubicBezTo>
                  <a:cubicBezTo>
                    <a:pt x="241" y="369"/>
                    <a:pt x="241" y="369"/>
                    <a:pt x="241" y="369"/>
                  </a:cubicBezTo>
                  <a:cubicBezTo>
                    <a:pt x="241" y="369"/>
                    <a:pt x="241" y="369"/>
                    <a:pt x="241" y="369"/>
                  </a:cubicBezTo>
                  <a:cubicBezTo>
                    <a:pt x="242" y="372"/>
                    <a:pt x="242" y="372"/>
                    <a:pt x="242" y="372"/>
                  </a:cubicBezTo>
                  <a:cubicBezTo>
                    <a:pt x="242" y="375"/>
                    <a:pt x="242" y="375"/>
                    <a:pt x="242" y="375"/>
                  </a:cubicBezTo>
                  <a:cubicBezTo>
                    <a:pt x="233" y="383"/>
                    <a:pt x="233" y="383"/>
                    <a:pt x="233" y="383"/>
                  </a:cubicBezTo>
                  <a:cubicBezTo>
                    <a:pt x="229" y="387"/>
                    <a:pt x="229" y="387"/>
                    <a:pt x="229" y="387"/>
                  </a:cubicBezTo>
                  <a:cubicBezTo>
                    <a:pt x="229" y="387"/>
                    <a:pt x="229" y="387"/>
                    <a:pt x="229" y="387"/>
                  </a:cubicBezTo>
                  <a:cubicBezTo>
                    <a:pt x="230" y="388"/>
                    <a:pt x="231" y="389"/>
                    <a:pt x="231" y="390"/>
                  </a:cubicBezTo>
                  <a:cubicBezTo>
                    <a:pt x="238" y="401"/>
                    <a:pt x="255" y="457"/>
                    <a:pt x="259" y="462"/>
                  </a:cubicBezTo>
                  <a:cubicBezTo>
                    <a:pt x="263" y="467"/>
                    <a:pt x="297" y="495"/>
                    <a:pt x="297" y="501"/>
                  </a:cubicBezTo>
                  <a:cubicBezTo>
                    <a:pt x="297" y="506"/>
                    <a:pt x="313" y="574"/>
                    <a:pt x="318" y="583"/>
                  </a:cubicBezTo>
                  <a:cubicBezTo>
                    <a:pt x="323" y="593"/>
                    <a:pt x="327" y="594"/>
                    <a:pt x="333" y="610"/>
                  </a:cubicBezTo>
                  <a:cubicBezTo>
                    <a:pt x="338" y="626"/>
                    <a:pt x="366" y="726"/>
                    <a:pt x="382" y="758"/>
                  </a:cubicBezTo>
                  <a:cubicBezTo>
                    <a:pt x="398" y="790"/>
                    <a:pt x="449" y="910"/>
                    <a:pt x="449" y="919"/>
                  </a:cubicBezTo>
                  <a:cubicBezTo>
                    <a:pt x="449" y="929"/>
                    <a:pt x="461" y="971"/>
                    <a:pt x="465" y="982"/>
                  </a:cubicBezTo>
                  <a:cubicBezTo>
                    <a:pt x="469" y="993"/>
                    <a:pt x="491" y="1047"/>
                    <a:pt x="491" y="1059"/>
                  </a:cubicBezTo>
                  <a:cubicBezTo>
                    <a:pt x="491" y="1071"/>
                    <a:pt x="497" y="1155"/>
                    <a:pt x="505" y="1181"/>
                  </a:cubicBezTo>
                  <a:cubicBezTo>
                    <a:pt x="513" y="1206"/>
                    <a:pt x="562" y="1314"/>
                    <a:pt x="575" y="1327"/>
                  </a:cubicBezTo>
                  <a:cubicBezTo>
                    <a:pt x="589" y="1341"/>
                    <a:pt x="577" y="1363"/>
                    <a:pt x="586" y="1374"/>
                  </a:cubicBezTo>
                  <a:cubicBezTo>
                    <a:pt x="595" y="1385"/>
                    <a:pt x="658" y="1450"/>
                    <a:pt x="670" y="1473"/>
                  </a:cubicBezTo>
                  <a:cubicBezTo>
                    <a:pt x="682" y="1495"/>
                    <a:pt x="733" y="1553"/>
                    <a:pt x="750" y="1570"/>
                  </a:cubicBezTo>
                  <a:cubicBezTo>
                    <a:pt x="753" y="1573"/>
                    <a:pt x="758" y="1577"/>
                    <a:pt x="764" y="1582"/>
                  </a:cubicBezTo>
                  <a:cubicBezTo>
                    <a:pt x="769" y="1578"/>
                    <a:pt x="769" y="1578"/>
                    <a:pt x="769" y="1578"/>
                  </a:cubicBezTo>
                  <a:cubicBezTo>
                    <a:pt x="772" y="1575"/>
                    <a:pt x="772" y="1575"/>
                    <a:pt x="772" y="1575"/>
                  </a:cubicBezTo>
                  <a:cubicBezTo>
                    <a:pt x="773" y="1574"/>
                    <a:pt x="773" y="1574"/>
                    <a:pt x="773" y="1574"/>
                  </a:cubicBezTo>
                  <a:cubicBezTo>
                    <a:pt x="773" y="1574"/>
                    <a:pt x="773" y="1574"/>
                    <a:pt x="773" y="1574"/>
                  </a:cubicBezTo>
                  <a:cubicBezTo>
                    <a:pt x="776" y="1574"/>
                    <a:pt x="776" y="1574"/>
                    <a:pt x="776" y="1574"/>
                  </a:cubicBezTo>
                  <a:cubicBezTo>
                    <a:pt x="783" y="1575"/>
                    <a:pt x="783" y="1575"/>
                    <a:pt x="783" y="1575"/>
                  </a:cubicBezTo>
                  <a:cubicBezTo>
                    <a:pt x="786" y="1575"/>
                    <a:pt x="786" y="1575"/>
                    <a:pt x="786" y="1575"/>
                  </a:cubicBezTo>
                  <a:cubicBezTo>
                    <a:pt x="790" y="1573"/>
                    <a:pt x="790" y="1573"/>
                    <a:pt x="790" y="1573"/>
                  </a:cubicBezTo>
                  <a:cubicBezTo>
                    <a:pt x="790" y="1571"/>
                    <a:pt x="790" y="1571"/>
                    <a:pt x="790" y="1571"/>
                  </a:cubicBezTo>
                  <a:cubicBezTo>
                    <a:pt x="791" y="1569"/>
                    <a:pt x="791" y="1569"/>
                    <a:pt x="791" y="1569"/>
                  </a:cubicBezTo>
                  <a:cubicBezTo>
                    <a:pt x="791" y="1566"/>
                    <a:pt x="791" y="1566"/>
                    <a:pt x="791" y="1566"/>
                  </a:cubicBezTo>
                  <a:cubicBezTo>
                    <a:pt x="791" y="1562"/>
                    <a:pt x="791" y="1562"/>
                    <a:pt x="791" y="1562"/>
                  </a:cubicBezTo>
                  <a:cubicBezTo>
                    <a:pt x="791" y="1560"/>
                    <a:pt x="791" y="1560"/>
                    <a:pt x="791" y="1560"/>
                  </a:cubicBezTo>
                  <a:cubicBezTo>
                    <a:pt x="793" y="1557"/>
                    <a:pt x="793" y="1557"/>
                    <a:pt x="793" y="1557"/>
                  </a:cubicBezTo>
                  <a:cubicBezTo>
                    <a:pt x="797" y="1550"/>
                    <a:pt x="797" y="1550"/>
                    <a:pt x="797" y="1550"/>
                  </a:cubicBezTo>
                  <a:cubicBezTo>
                    <a:pt x="806" y="1541"/>
                    <a:pt x="806" y="1541"/>
                    <a:pt x="806" y="1541"/>
                  </a:cubicBezTo>
                  <a:cubicBezTo>
                    <a:pt x="809" y="1536"/>
                    <a:pt x="809" y="1536"/>
                    <a:pt x="809" y="1536"/>
                  </a:cubicBezTo>
                  <a:cubicBezTo>
                    <a:pt x="811" y="1532"/>
                    <a:pt x="811" y="1532"/>
                    <a:pt x="811" y="1532"/>
                  </a:cubicBezTo>
                  <a:cubicBezTo>
                    <a:pt x="810" y="1529"/>
                    <a:pt x="810" y="1529"/>
                    <a:pt x="810" y="1529"/>
                  </a:cubicBezTo>
                  <a:cubicBezTo>
                    <a:pt x="807" y="1519"/>
                    <a:pt x="807" y="1519"/>
                    <a:pt x="807" y="1519"/>
                  </a:cubicBezTo>
                  <a:cubicBezTo>
                    <a:pt x="806" y="1516"/>
                    <a:pt x="806" y="1516"/>
                    <a:pt x="806" y="1516"/>
                  </a:cubicBezTo>
                  <a:cubicBezTo>
                    <a:pt x="807" y="1513"/>
                    <a:pt x="807" y="1513"/>
                    <a:pt x="807" y="1513"/>
                  </a:cubicBezTo>
                  <a:cubicBezTo>
                    <a:pt x="807" y="1511"/>
                    <a:pt x="807" y="1511"/>
                    <a:pt x="807" y="1511"/>
                  </a:cubicBezTo>
                  <a:cubicBezTo>
                    <a:pt x="808" y="1511"/>
                    <a:pt x="808" y="1511"/>
                    <a:pt x="808" y="1511"/>
                  </a:cubicBezTo>
                  <a:cubicBezTo>
                    <a:pt x="809" y="1511"/>
                    <a:pt x="809" y="1511"/>
                    <a:pt x="809" y="1511"/>
                  </a:cubicBezTo>
                  <a:cubicBezTo>
                    <a:pt x="810" y="1511"/>
                    <a:pt x="810" y="1511"/>
                    <a:pt x="810" y="1511"/>
                  </a:cubicBezTo>
                  <a:cubicBezTo>
                    <a:pt x="812" y="1514"/>
                    <a:pt x="812" y="1514"/>
                    <a:pt x="812" y="1514"/>
                  </a:cubicBezTo>
                  <a:cubicBezTo>
                    <a:pt x="815" y="1515"/>
                    <a:pt x="815" y="1515"/>
                    <a:pt x="815" y="1515"/>
                  </a:cubicBezTo>
                  <a:cubicBezTo>
                    <a:pt x="818" y="1515"/>
                    <a:pt x="818" y="1515"/>
                    <a:pt x="818" y="1515"/>
                  </a:cubicBezTo>
                  <a:cubicBezTo>
                    <a:pt x="822" y="1512"/>
                    <a:pt x="822" y="1512"/>
                    <a:pt x="822" y="1512"/>
                  </a:cubicBezTo>
                  <a:cubicBezTo>
                    <a:pt x="829" y="1506"/>
                    <a:pt x="829" y="1506"/>
                    <a:pt x="829" y="1506"/>
                  </a:cubicBezTo>
                  <a:cubicBezTo>
                    <a:pt x="833" y="1501"/>
                    <a:pt x="833" y="1501"/>
                    <a:pt x="833" y="1501"/>
                  </a:cubicBezTo>
                  <a:cubicBezTo>
                    <a:pt x="835" y="1495"/>
                    <a:pt x="835" y="1495"/>
                    <a:pt x="835" y="1495"/>
                  </a:cubicBezTo>
                  <a:cubicBezTo>
                    <a:pt x="835" y="1492"/>
                    <a:pt x="835" y="1492"/>
                    <a:pt x="835" y="1492"/>
                  </a:cubicBezTo>
                  <a:cubicBezTo>
                    <a:pt x="834" y="1488"/>
                    <a:pt x="834" y="1488"/>
                    <a:pt x="834" y="1488"/>
                  </a:cubicBezTo>
                  <a:cubicBezTo>
                    <a:pt x="832" y="1485"/>
                    <a:pt x="832" y="1485"/>
                    <a:pt x="832" y="1485"/>
                  </a:cubicBezTo>
                  <a:cubicBezTo>
                    <a:pt x="825" y="1478"/>
                    <a:pt x="825" y="1478"/>
                    <a:pt x="825" y="1478"/>
                  </a:cubicBezTo>
                  <a:cubicBezTo>
                    <a:pt x="808" y="1465"/>
                    <a:pt x="808" y="1465"/>
                    <a:pt x="808" y="1465"/>
                  </a:cubicBezTo>
                  <a:cubicBezTo>
                    <a:pt x="805" y="1461"/>
                    <a:pt x="805" y="1461"/>
                    <a:pt x="805" y="1461"/>
                  </a:cubicBezTo>
                  <a:cubicBezTo>
                    <a:pt x="803" y="1458"/>
                    <a:pt x="803" y="1458"/>
                    <a:pt x="803" y="1458"/>
                  </a:cubicBezTo>
                  <a:cubicBezTo>
                    <a:pt x="802" y="1455"/>
                    <a:pt x="802" y="1455"/>
                    <a:pt x="802" y="1455"/>
                  </a:cubicBezTo>
                  <a:cubicBezTo>
                    <a:pt x="802" y="1451"/>
                    <a:pt x="802" y="1451"/>
                    <a:pt x="802" y="1451"/>
                  </a:cubicBezTo>
                  <a:cubicBezTo>
                    <a:pt x="801" y="1446"/>
                    <a:pt x="801" y="1446"/>
                    <a:pt x="801" y="1446"/>
                  </a:cubicBezTo>
                  <a:cubicBezTo>
                    <a:pt x="801" y="1443"/>
                    <a:pt x="801" y="1443"/>
                    <a:pt x="801" y="1443"/>
                  </a:cubicBezTo>
                  <a:cubicBezTo>
                    <a:pt x="800" y="1440"/>
                    <a:pt x="800" y="1440"/>
                    <a:pt x="800" y="1440"/>
                  </a:cubicBezTo>
                  <a:cubicBezTo>
                    <a:pt x="799" y="1435"/>
                    <a:pt x="799" y="1435"/>
                    <a:pt x="799" y="1435"/>
                  </a:cubicBezTo>
                  <a:cubicBezTo>
                    <a:pt x="800" y="1432"/>
                    <a:pt x="800" y="1432"/>
                    <a:pt x="800" y="1432"/>
                  </a:cubicBezTo>
                  <a:cubicBezTo>
                    <a:pt x="805" y="1428"/>
                    <a:pt x="805" y="1428"/>
                    <a:pt x="805" y="1428"/>
                  </a:cubicBezTo>
                  <a:cubicBezTo>
                    <a:pt x="822" y="1405"/>
                    <a:pt x="822" y="1405"/>
                    <a:pt x="822" y="1405"/>
                  </a:cubicBezTo>
                  <a:cubicBezTo>
                    <a:pt x="829" y="1385"/>
                    <a:pt x="829" y="1385"/>
                    <a:pt x="829" y="1385"/>
                  </a:cubicBezTo>
                  <a:cubicBezTo>
                    <a:pt x="829" y="1382"/>
                    <a:pt x="829" y="1382"/>
                    <a:pt x="829" y="1382"/>
                  </a:cubicBezTo>
                  <a:cubicBezTo>
                    <a:pt x="829" y="1380"/>
                    <a:pt x="829" y="1380"/>
                    <a:pt x="829" y="1380"/>
                  </a:cubicBezTo>
                  <a:cubicBezTo>
                    <a:pt x="827" y="1379"/>
                    <a:pt x="827" y="1379"/>
                    <a:pt x="827" y="1379"/>
                  </a:cubicBezTo>
                  <a:cubicBezTo>
                    <a:pt x="826" y="1377"/>
                    <a:pt x="826" y="1377"/>
                    <a:pt x="826" y="1377"/>
                  </a:cubicBezTo>
                  <a:cubicBezTo>
                    <a:pt x="822" y="1375"/>
                    <a:pt x="822" y="1375"/>
                    <a:pt x="822" y="1375"/>
                  </a:cubicBezTo>
                  <a:cubicBezTo>
                    <a:pt x="815" y="1371"/>
                    <a:pt x="815" y="1371"/>
                    <a:pt x="815" y="1371"/>
                  </a:cubicBezTo>
                  <a:cubicBezTo>
                    <a:pt x="810" y="1367"/>
                    <a:pt x="810" y="1367"/>
                    <a:pt x="810" y="1367"/>
                  </a:cubicBezTo>
                  <a:cubicBezTo>
                    <a:pt x="806" y="1357"/>
                    <a:pt x="806" y="1357"/>
                    <a:pt x="806" y="1357"/>
                  </a:cubicBezTo>
                  <a:cubicBezTo>
                    <a:pt x="797" y="1335"/>
                    <a:pt x="797" y="1335"/>
                    <a:pt x="797" y="1335"/>
                  </a:cubicBezTo>
                  <a:cubicBezTo>
                    <a:pt x="797" y="1328"/>
                    <a:pt x="797" y="1328"/>
                    <a:pt x="797" y="1328"/>
                  </a:cubicBezTo>
                  <a:cubicBezTo>
                    <a:pt x="798" y="1328"/>
                    <a:pt x="798" y="1328"/>
                    <a:pt x="798" y="1328"/>
                  </a:cubicBezTo>
                  <a:cubicBezTo>
                    <a:pt x="800" y="1326"/>
                    <a:pt x="800" y="1326"/>
                    <a:pt x="800" y="1326"/>
                  </a:cubicBezTo>
                  <a:cubicBezTo>
                    <a:pt x="814" y="1317"/>
                    <a:pt x="814" y="1317"/>
                    <a:pt x="814" y="1317"/>
                  </a:cubicBezTo>
                  <a:cubicBezTo>
                    <a:pt x="822" y="1307"/>
                    <a:pt x="822" y="1307"/>
                    <a:pt x="822" y="1307"/>
                  </a:cubicBezTo>
                  <a:cubicBezTo>
                    <a:pt x="832" y="1287"/>
                    <a:pt x="832" y="1287"/>
                    <a:pt x="832" y="1287"/>
                  </a:cubicBezTo>
                  <a:cubicBezTo>
                    <a:pt x="855" y="1225"/>
                    <a:pt x="855" y="1225"/>
                    <a:pt x="855" y="1225"/>
                  </a:cubicBezTo>
                  <a:cubicBezTo>
                    <a:pt x="866" y="1211"/>
                    <a:pt x="866" y="1211"/>
                    <a:pt x="866" y="1211"/>
                  </a:cubicBezTo>
                  <a:cubicBezTo>
                    <a:pt x="876" y="1186"/>
                    <a:pt x="876" y="1186"/>
                    <a:pt x="876" y="1186"/>
                  </a:cubicBezTo>
                  <a:cubicBezTo>
                    <a:pt x="879" y="1181"/>
                    <a:pt x="879" y="1181"/>
                    <a:pt x="879" y="1181"/>
                  </a:cubicBezTo>
                  <a:cubicBezTo>
                    <a:pt x="881" y="1179"/>
                    <a:pt x="881" y="1179"/>
                    <a:pt x="881" y="1179"/>
                  </a:cubicBezTo>
                  <a:cubicBezTo>
                    <a:pt x="892" y="1171"/>
                    <a:pt x="892" y="1171"/>
                    <a:pt x="892" y="1171"/>
                  </a:cubicBezTo>
                  <a:cubicBezTo>
                    <a:pt x="892" y="1161"/>
                    <a:pt x="892" y="1161"/>
                    <a:pt x="892" y="1161"/>
                  </a:cubicBezTo>
                  <a:lnTo>
                    <a:pt x="890" y="1157"/>
                  </a:lnTo>
                  <a:close/>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12850"/>
                </a:solidFill>
                <a:effectLst/>
                <a:uLnTx/>
                <a:uFillTx/>
                <a:latin typeface="Pilat Light"/>
                <a:ea typeface="+mn-ea"/>
                <a:cs typeface="+mn-cs"/>
              </a:endParaRPr>
            </a:p>
          </p:txBody>
        </p:sp>
        <p:sp>
          <p:nvSpPr>
            <p:cNvPr id="3266" name="Freeform 39">
              <a:extLst>
                <a:ext uri="{FF2B5EF4-FFF2-40B4-BE49-F238E27FC236}">
                  <a16:creationId xmlns:a16="http://schemas.microsoft.com/office/drawing/2014/main" xmlns="" id="{1B31BED0-454D-4700-9F44-BB618DF2E322}"/>
                </a:ext>
              </a:extLst>
            </p:cNvPr>
            <p:cNvSpPr>
              <a:spLocks/>
            </p:cNvSpPr>
            <p:nvPr/>
          </p:nvSpPr>
          <p:spPr bwMode="gray">
            <a:xfrm>
              <a:off x="1984375" y="-2174875"/>
              <a:ext cx="4579938" cy="6816725"/>
            </a:xfrm>
            <a:custGeom>
              <a:avLst/>
              <a:gdLst>
                <a:gd name="T0" fmla="*/ 1066 w 1442"/>
                <a:gd name="T1" fmla="*/ 103 h 2147"/>
                <a:gd name="T2" fmla="*/ 891 w 1442"/>
                <a:gd name="T3" fmla="*/ 43 h 2147"/>
                <a:gd name="T4" fmla="*/ 771 w 1442"/>
                <a:gd name="T5" fmla="*/ 18 h 2147"/>
                <a:gd name="T6" fmla="*/ 804 w 1442"/>
                <a:gd name="T7" fmla="*/ 250 h 2147"/>
                <a:gd name="T8" fmla="*/ 823 w 1442"/>
                <a:gd name="T9" fmla="*/ 298 h 2147"/>
                <a:gd name="T10" fmla="*/ 821 w 1442"/>
                <a:gd name="T11" fmla="*/ 330 h 2147"/>
                <a:gd name="T12" fmla="*/ 733 w 1442"/>
                <a:gd name="T13" fmla="*/ 398 h 2147"/>
                <a:gd name="T14" fmla="*/ 667 w 1442"/>
                <a:gd name="T15" fmla="*/ 482 h 2147"/>
                <a:gd name="T16" fmla="*/ 695 w 1442"/>
                <a:gd name="T17" fmla="*/ 521 h 2147"/>
                <a:gd name="T18" fmla="*/ 758 w 1442"/>
                <a:gd name="T19" fmla="*/ 595 h 2147"/>
                <a:gd name="T20" fmla="*/ 735 w 1442"/>
                <a:gd name="T21" fmla="*/ 634 h 2147"/>
                <a:gd name="T22" fmla="*/ 659 w 1442"/>
                <a:gd name="T23" fmla="*/ 668 h 2147"/>
                <a:gd name="T24" fmla="*/ 661 w 1442"/>
                <a:gd name="T25" fmla="*/ 692 h 2147"/>
                <a:gd name="T26" fmla="*/ 677 w 1442"/>
                <a:gd name="T27" fmla="*/ 737 h 2147"/>
                <a:gd name="T28" fmla="*/ 669 w 1442"/>
                <a:gd name="T29" fmla="*/ 830 h 2147"/>
                <a:gd name="T30" fmla="*/ 689 w 1442"/>
                <a:gd name="T31" fmla="*/ 941 h 2147"/>
                <a:gd name="T32" fmla="*/ 698 w 1442"/>
                <a:gd name="T33" fmla="*/ 967 h 2147"/>
                <a:gd name="T34" fmla="*/ 704 w 1442"/>
                <a:gd name="T35" fmla="*/ 1009 h 2147"/>
                <a:gd name="T36" fmla="*/ 658 w 1442"/>
                <a:gd name="T37" fmla="*/ 1017 h 2147"/>
                <a:gd name="T38" fmla="*/ 663 w 1442"/>
                <a:gd name="T39" fmla="*/ 1063 h 2147"/>
                <a:gd name="T40" fmla="*/ 618 w 1442"/>
                <a:gd name="T41" fmla="*/ 1160 h 2147"/>
                <a:gd name="T42" fmla="*/ 595 w 1442"/>
                <a:gd name="T43" fmla="*/ 1199 h 2147"/>
                <a:gd name="T44" fmla="*/ 555 w 1442"/>
                <a:gd name="T45" fmla="*/ 1235 h 2147"/>
                <a:gd name="T46" fmla="*/ 480 w 1442"/>
                <a:gd name="T47" fmla="*/ 1231 h 2147"/>
                <a:gd name="T48" fmla="*/ 487 w 1442"/>
                <a:gd name="T49" fmla="*/ 1279 h 2147"/>
                <a:gd name="T50" fmla="*/ 450 w 1442"/>
                <a:gd name="T51" fmla="*/ 1293 h 2147"/>
                <a:gd name="T52" fmla="*/ 371 w 1442"/>
                <a:gd name="T53" fmla="*/ 1276 h 2147"/>
                <a:gd name="T54" fmla="*/ 338 w 1442"/>
                <a:gd name="T55" fmla="*/ 1313 h 2147"/>
                <a:gd name="T56" fmla="*/ 177 w 1442"/>
                <a:gd name="T57" fmla="*/ 1411 h 2147"/>
                <a:gd name="T58" fmla="*/ 124 w 1442"/>
                <a:gd name="T59" fmla="*/ 1437 h 2147"/>
                <a:gd name="T60" fmla="*/ 66 w 1442"/>
                <a:gd name="T61" fmla="*/ 1389 h 2147"/>
                <a:gd name="T62" fmla="*/ 1 w 1442"/>
                <a:gd name="T63" fmla="*/ 1435 h 2147"/>
                <a:gd name="T64" fmla="*/ 18 w 1442"/>
                <a:gd name="T65" fmla="*/ 1484 h 2147"/>
                <a:gd name="T66" fmla="*/ 61 w 1442"/>
                <a:gd name="T67" fmla="*/ 1551 h 2147"/>
                <a:gd name="T68" fmla="*/ 221 w 1442"/>
                <a:gd name="T69" fmla="*/ 1612 h 2147"/>
                <a:gd name="T70" fmla="*/ 202 w 1442"/>
                <a:gd name="T71" fmla="*/ 1644 h 2147"/>
                <a:gd name="T72" fmla="*/ 262 w 1442"/>
                <a:gd name="T73" fmla="*/ 1730 h 2147"/>
                <a:gd name="T74" fmla="*/ 318 w 1442"/>
                <a:gd name="T75" fmla="*/ 1797 h 2147"/>
                <a:gd name="T76" fmla="*/ 333 w 1442"/>
                <a:gd name="T77" fmla="*/ 1835 h 2147"/>
                <a:gd name="T78" fmla="*/ 322 w 1442"/>
                <a:gd name="T79" fmla="*/ 1894 h 2147"/>
                <a:gd name="T80" fmla="*/ 349 w 1442"/>
                <a:gd name="T81" fmla="*/ 1924 h 2147"/>
                <a:gd name="T82" fmla="*/ 401 w 1442"/>
                <a:gd name="T83" fmla="*/ 1981 h 2147"/>
                <a:gd name="T84" fmla="*/ 456 w 1442"/>
                <a:gd name="T85" fmla="*/ 1986 h 2147"/>
                <a:gd name="T86" fmla="*/ 553 w 1442"/>
                <a:gd name="T87" fmla="*/ 2084 h 2147"/>
                <a:gd name="T88" fmla="*/ 746 w 1442"/>
                <a:gd name="T89" fmla="*/ 1906 h 2147"/>
                <a:gd name="T90" fmla="*/ 880 w 1442"/>
                <a:gd name="T91" fmla="*/ 2083 h 2147"/>
                <a:gd name="T92" fmla="*/ 990 w 1442"/>
                <a:gd name="T93" fmla="*/ 1986 h 2147"/>
                <a:gd name="T94" fmla="*/ 1036 w 1442"/>
                <a:gd name="T95" fmla="*/ 2057 h 2147"/>
                <a:gd name="T96" fmla="*/ 1092 w 1442"/>
                <a:gd name="T97" fmla="*/ 1822 h 2147"/>
                <a:gd name="T98" fmla="*/ 1008 w 1442"/>
                <a:gd name="T99" fmla="*/ 1470 h 2147"/>
                <a:gd name="T100" fmla="*/ 936 w 1442"/>
                <a:gd name="T101" fmla="*/ 1107 h 2147"/>
                <a:gd name="T102" fmla="*/ 878 w 1442"/>
                <a:gd name="T103" fmla="*/ 872 h 2147"/>
                <a:gd name="T104" fmla="*/ 1002 w 1442"/>
                <a:gd name="T105" fmla="*/ 646 h 2147"/>
                <a:gd name="T106" fmla="*/ 866 w 1442"/>
                <a:gd name="T107" fmla="*/ 385 h 2147"/>
                <a:gd name="T108" fmla="*/ 967 w 1442"/>
                <a:gd name="T109" fmla="*/ 301 h 2147"/>
                <a:gd name="T110" fmla="*/ 1026 w 1442"/>
                <a:gd name="T111" fmla="*/ 351 h 2147"/>
                <a:gd name="T112" fmla="*/ 1099 w 1442"/>
                <a:gd name="T113" fmla="*/ 302 h 2147"/>
                <a:gd name="T114" fmla="*/ 1125 w 1442"/>
                <a:gd name="T115" fmla="*/ 364 h 2147"/>
                <a:gd name="T116" fmla="*/ 1243 w 1442"/>
                <a:gd name="T117" fmla="*/ 429 h 2147"/>
                <a:gd name="T118" fmla="*/ 1282 w 1442"/>
                <a:gd name="T119" fmla="*/ 440 h 2147"/>
                <a:gd name="T120" fmla="*/ 1310 w 1442"/>
                <a:gd name="T121" fmla="*/ 375 h 2147"/>
                <a:gd name="T122" fmla="*/ 1359 w 1442"/>
                <a:gd name="T123" fmla="*/ 359 h 2147"/>
                <a:gd name="T124" fmla="*/ 1392 w 1442"/>
                <a:gd name="T125" fmla="*/ 314 h 2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42" h="2147">
                  <a:moveTo>
                    <a:pt x="1404" y="213"/>
                  </a:moveTo>
                  <a:cubicBezTo>
                    <a:pt x="1397" y="186"/>
                    <a:pt x="1397" y="186"/>
                    <a:pt x="1397" y="186"/>
                  </a:cubicBezTo>
                  <a:cubicBezTo>
                    <a:pt x="1398" y="179"/>
                    <a:pt x="1398" y="179"/>
                    <a:pt x="1398" y="179"/>
                  </a:cubicBezTo>
                  <a:cubicBezTo>
                    <a:pt x="1442" y="182"/>
                    <a:pt x="1442" y="182"/>
                    <a:pt x="1442" y="182"/>
                  </a:cubicBezTo>
                  <a:cubicBezTo>
                    <a:pt x="1390" y="178"/>
                    <a:pt x="1390" y="178"/>
                    <a:pt x="1390" y="178"/>
                  </a:cubicBezTo>
                  <a:cubicBezTo>
                    <a:pt x="1385" y="191"/>
                    <a:pt x="1385" y="191"/>
                    <a:pt x="1385" y="191"/>
                  </a:cubicBezTo>
                  <a:cubicBezTo>
                    <a:pt x="1322" y="170"/>
                    <a:pt x="1322" y="170"/>
                    <a:pt x="1322" y="170"/>
                  </a:cubicBezTo>
                  <a:cubicBezTo>
                    <a:pt x="1316" y="182"/>
                    <a:pt x="1316" y="182"/>
                    <a:pt x="1316" y="182"/>
                  </a:cubicBezTo>
                  <a:cubicBezTo>
                    <a:pt x="1304" y="177"/>
                    <a:pt x="1304" y="177"/>
                    <a:pt x="1304" y="177"/>
                  </a:cubicBezTo>
                  <a:cubicBezTo>
                    <a:pt x="1316" y="161"/>
                    <a:pt x="1316" y="161"/>
                    <a:pt x="1316" y="161"/>
                  </a:cubicBezTo>
                  <a:cubicBezTo>
                    <a:pt x="1220" y="126"/>
                    <a:pt x="1220" y="126"/>
                    <a:pt x="1220" y="126"/>
                  </a:cubicBezTo>
                  <a:cubicBezTo>
                    <a:pt x="1178" y="145"/>
                    <a:pt x="1178" y="145"/>
                    <a:pt x="1178" y="145"/>
                  </a:cubicBezTo>
                  <a:cubicBezTo>
                    <a:pt x="1121" y="137"/>
                    <a:pt x="1121" y="137"/>
                    <a:pt x="1121" y="137"/>
                  </a:cubicBezTo>
                  <a:cubicBezTo>
                    <a:pt x="1118" y="111"/>
                    <a:pt x="1118" y="111"/>
                    <a:pt x="1118" y="111"/>
                  </a:cubicBezTo>
                  <a:cubicBezTo>
                    <a:pt x="1066" y="103"/>
                    <a:pt x="1066" y="103"/>
                    <a:pt x="1066" y="103"/>
                  </a:cubicBezTo>
                  <a:cubicBezTo>
                    <a:pt x="1061" y="78"/>
                    <a:pt x="1061" y="78"/>
                    <a:pt x="1061" y="78"/>
                  </a:cubicBezTo>
                  <a:cubicBezTo>
                    <a:pt x="1049" y="103"/>
                    <a:pt x="1049" y="103"/>
                    <a:pt x="1049" y="103"/>
                  </a:cubicBezTo>
                  <a:cubicBezTo>
                    <a:pt x="1041" y="77"/>
                    <a:pt x="1041" y="77"/>
                    <a:pt x="1041" y="77"/>
                  </a:cubicBezTo>
                  <a:cubicBezTo>
                    <a:pt x="1044" y="31"/>
                    <a:pt x="1044" y="31"/>
                    <a:pt x="1044" y="31"/>
                  </a:cubicBezTo>
                  <a:cubicBezTo>
                    <a:pt x="1010" y="22"/>
                    <a:pt x="1010" y="22"/>
                    <a:pt x="1010" y="22"/>
                  </a:cubicBezTo>
                  <a:cubicBezTo>
                    <a:pt x="995" y="18"/>
                    <a:pt x="995" y="18"/>
                    <a:pt x="995" y="18"/>
                  </a:cubicBezTo>
                  <a:cubicBezTo>
                    <a:pt x="990" y="17"/>
                    <a:pt x="990" y="17"/>
                    <a:pt x="990" y="17"/>
                  </a:cubicBezTo>
                  <a:cubicBezTo>
                    <a:pt x="983" y="16"/>
                    <a:pt x="983" y="16"/>
                    <a:pt x="983" y="16"/>
                  </a:cubicBezTo>
                  <a:cubicBezTo>
                    <a:pt x="975" y="10"/>
                    <a:pt x="975" y="10"/>
                    <a:pt x="975" y="10"/>
                  </a:cubicBezTo>
                  <a:cubicBezTo>
                    <a:pt x="972" y="10"/>
                    <a:pt x="972" y="10"/>
                    <a:pt x="972" y="10"/>
                  </a:cubicBezTo>
                  <a:cubicBezTo>
                    <a:pt x="955" y="13"/>
                    <a:pt x="955" y="13"/>
                    <a:pt x="955" y="13"/>
                  </a:cubicBezTo>
                  <a:cubicBezTo>
                    <a:pt x="930" y="11"/>
                    <a:pt x="930" y="11"/>
                    <a:pt x="930" y="11"/>
                  </a:cubicBezTo>
                  <a:cubicBezTo>
                    <a:pt x="922" y="13"/>
                    <a:pt x="922" y="13"/>
                    <a:pt x="922" y="13"/>
                  </a:cubicBezTo>
                  <a:cubicBezTo>
                    <a:pt x="900" y="36"/>
                    <a:pt x="900" y="36"/>
                    <a:pt x="900" y="36"/>
                  </a:cubicBezTo>
                  <a:cubicBezTo>
                    <a:pt x="891" y="43"/>
                    <a:pt x="891" y="43"/>
                    <a:pt x="891" y="43"/>
                  </a:cubicBezTo>
                  <a:cubicBezTo>
                    <a:pt x="885" y="46"/>
                    <a:pt x="885" y="46"/>
                    <a:pt x="885" y="46"/>
                  </a:cubicBezTo>
                  <a:cubicBezTo>
                    <a:pt x="874" y="49"/>
                    <a:pt x="874" y="49"/>
                    <a:pt x="874" y="49"/>
                  </a:cubicBezTo>
                  <a:cubicBezTo>
                    <a:pt x="869" y="49"/>
                    <a:pt x="869" y="49"/>
                    <a:pt x="869" y="49"/>
                  </a:cubicBezTo>
                  <a:cubicBezTo>
                    <a:pt x="866" y="48"/>
                    <a:pt x="866" y="48"/>
                    <a:pt x="866" y="48"/>
                  </a:cubicBezTo>
                  <a:cubicBezTo>
                    <a:pt x="864" y="47"/>
                    <a:pt x="864" y="47"/>
                    <a:pt x="864" y="47"/>
                  </a:cubicBezTo>
                  <a:cubicBezTo>
                    <a:pt x="862" y="45"/>
                    <a:pt x="862" y="45"/>
                    <a:pt x="862" y="45"/>
                  </a:cubicBezTo>
                  <a:cubicBezTo>
                    <a:pt x="825" y="33"/>
                    <a:pt x="825" y="33"/>
                    <a:pt x="825" y="33"/>
                  </a:cubicBezTo>
                  <a:cubicBezTo>
                    <a:pt x="811" y="32"/>
                    <a:pt x="811" y="32"/>
                    <a:pt x="811" y="32"/>
                  </a:cubicBezTo>
                  <a:cubicBezTo>
                    <a:pt x="795" y="35"/>
                    <a:pt x="795" y="35"/>
                    <a:pt x="795" y="35"/>
                  </a:cubicBezTo>
                  <a:cubicBezTo>
                    <a:pt x="785" y="35"/>
                    <a:pt x="785" y="35"/>
                    <a:pt x="785" y="35"/>
                  </a:cubicBezTo>
                  <a:cubicBezTo>
                    <a:pt x="779" y="34"/>
                    <a:pt x="779" y="34"/>
                    <a:pt x="779" y="34"/>
                  </a:cubicBezTo>
                  <a:cubicBezTo>
                    <a:pt x="774" y="32"/>
                    <a:pt x="774" y="32"/>
                    <a:pt x="774" y="32"/>
                  </a:cubicBezTo>
                  <a:cubicBezTo>
                    <a:pt x="773" y="29"/>
                    <a:pt x="773" y="29"/>
                    <a:pt x="773" y="29"/>
                  </a:cubicBezTo>
                  <a:cubicBezTo>
                    <a:pt x="772" y="25"/>
                    <a:pt x="772" y="25"/>
                    <a:pt x="772" y="25"/>
                  </a:cubicBezTo>
                  <a:cubicBezTo>
                    <a:pt x="771" y="18"/>
                    <a:pt x="771" y="18"/>
                    <a:pt x="771" y="18"/>
                  </a:cubicBezTo>
                  <a:cubicBezTo>
                    <a:pt x="770" y="14"/>
                    <a:pt x="770" y="14"/>
                    <a:pt x="770" y="14"/>
                  </a:cubicBezTo>
                  <a:cubicBezTo>
                    <a:pt x="766" y="11"/>
                    <a:pt x="766" y="11"/>
                    <a:pt x="766" y="11"/>
                  </a:cubicBezTo>
                  <a:cubicBezTo>
                    <a:pt x="755" y="5"/>
                    <a:pt x="755" y="5"/>
                    <a:pt x="755" y="5"/>
                  </a:cubicBezTo>
                  <a:cubicBezTo>
                    <a:pt x="755" y="5"/>
                    <a:pt x="755" y="5"/>
                    <a:pt x="755" y="5"/>
                  </a:cubicBezTo>
                  <a:cubicBezTo>
                    <a:pt x="750" y="0"/>
                    <a:pt x="750" y="0"/>
                    <a:pt x="750" y="0"/>
                  </a:cubicBezTo>
                  <a:cubicBezTo>
                    <a:pt x="748" y="0"/>
                    <a:pt x="748" y="0"/>
                    <a:pt x="748" y="0"/>
                  </a:cubicBezTo>
                  <a:cubicBezTo>
                    <a:pt x="738" y="38"/>
                    <a:pt x="738" y="38"/>
                    <a:pt x="738" y="38"/>
                  </a:cubicBezTo>
                  <a:cubicBezTo>
                    <a:pt x="786" y="86"/>
                    <a:pt x="786" y="86"/>
                    <a:pt x="786" y="86"/>
                  </a:cubicBezTo>
                  <a:cubicBezTo>
                    <a:pt x="810" y="163"/>
                    <a:pt x="810" y="163"/>
                    <a:pt x="810" y="163"/>
                  </a:cubicBezTo>
                  <a:cubicBezTo>
                    <a:pt x="783" y="248"/>
                    <a:pt x="783" y="248"/>
                    <a:pt x="783" y="248"/>
                  </a:cubicBezTo>
                  <a:cubicBezTo>
                    <a:pt x="784" y="248"/>
                    <a:pt x="785" y="250"/>
                    <a:pt x="786" y="251"/>
                  </a:cubicBezTo>
                  <a:cubicBezTo>
                    <a:pt x="787" y="251"/>
                    <a:pt x="790" y="250"/>
                    <a:pt x="791" y="250"/>
                  </a:cubicBezTo>
                  <a:cubicBezTo>
                    <a:pt x="793" y="249"/>
                    <a:pt x="800" y="246"/>
                    <a:pt x="800" y="246"/>
                  </a:cubicBezTo>
                  <a:cubicBezTo>
                    <a:pt x="803" y="247"/>
                    <a:pt x="803" y="247"/>
                    <a:pt x="803" y="247"/>
                  </a:cubicBezTo>
                  <a:cubicBezTo>
                    <a:pt x="804" y="250"/>
                    <a:pt x="804" y="250"/>
                    <a:pt x="804" y="250"/>
                  </a:cubicBezTo>
                  <a:cubicBezTo>
                    <a:pt x="801" y="259"/>
                    <a:pt x="801" y="259"/>
                    <a:pt x="801" y="259"/>
                  </a:cubicBezTo>
                  <a:cubicBezTo>
                    <a:pt x="801" y="264"/>
                    <a:pt x="801" y="264"/>
                    <a:pt x="801" y="264"/>
                  </a:cubicBezTo>
                  <a:cubicBezTo>
                    <a:pt x="801" y="265"/>
                    <a:pt x="801" y="265"/>
                    <a:pt x="801" y="265"/>
                  </a:cubicBezTo>
                  <a:cubicBezTo>
                    <a:pt x="802" y="266"/>
                    <a:pt x="802" y="266"/>
                    <a:pt x="802" y="266"/>
                  </a:cubicBezTo>
                  <a:cubicBezTo>
                    <a:pt x="806" y="268"/>
                    <a:pt x="806" y="268"/>
                    <a:pt x="806" y="268"/>
                  </a:cubicBezTo>
                  <a:cubicBezTo>
                    <a:pt x="808" y="270"/>
                    <a:pt x="808" y="270"/>
                    <a:pt x="808" y="270"/>
                  </a:cubicBezTo>
                  <a:cubicBezTo>
                    <a:pt x="813" y="271"/>
                    <a:pt x="813" y="271"/>
                    <a:pt x="813" y="271"/>
                  </a:cubicBezTo>
                  <a:cubicBezTo>
                    <a:pt x="816" y="274"/>
                    <a:pt x="816" y="274"/>
                    <a:pt x="816" y="274"/>
                  </a:cubicBezTo>
                  <a:cubicBezTo>
                    <a:pt x="828" y="285"/>
                    <a:pt x="828" y="285"/>
                    <a:pt x="828" y="285"/>
                  </a:cubicBezTo>
                  <a:cubicBezTo>
                    <a:pt x="830" y="289"/>
                    <a:pt x="830" y="289"/>
                    <a:pt x="830" y="289"/>
                  </a:cubicBezTo>
                  <a:cubicBezTo>
                    <a:pt x="831" y="291"/>
                    <a:pt x="831" y="291"/>
                    <a:pt x="831" y="291"/>
                  </a:cubicBezTo>
                  <a:cubicBezTo>
                    <a:pt x="830" y="293"/>
                    <a:pt x="830" y="293"/>
                    <a:pt x="830" y="293"/>
                  </a:cubicBezTo>
                  <a:cubicBezTo>
                    <a:pt x="828" y="294"/>
                    <a:pt x="828" y="294"/>
                    <a:pt x="828" y="294"/>
                  </a:cubicBezTo>
                  <a:cubicBezTo>
                    <a:pt x="825" y="296"/>
                    <a:pt x="825" y="296"/>
                    <a:pt x="825" y="296"/>
                  </a:cubicBezTo>
                  <a:cubicBezTo>
                    <a:pt x="823" y="298"/>
                    <a:pt x="823" y="298"/>
                    <a:pt x="823" y="298"/>
                  </a:cubicBezTo>
                  <a:cubicBezTo>
                    <a:pt x="822" y="301"/>
                    <a:pt x="822" y="301"/>
                    <a:pt x="822" y="301"/>
                  </a:cubicBezTo>
                  <a:cubicBezTo>
                    <a:pt x="822" y="303"/>
                    <a:pt x="822" y="303"/>
                    <a:pt x="822" y="303"/>
                  </a:cubicBezTo>
                  <a:cubicBezTo>
                    <a:pt x="823" y="305"/>
                    <a:pt x="823" y="305"/>
                    <a:pt x="823" y="305"/>
                  </a:cubicBezTo>
                  <a:cubicBezTo>
                    <a:pt x="830" y="307"/>
                    <a:pt x="830" y="307"/>
                    <a:pt x="830" y="307"/>
                  </a:cubicBezTo>
                  <a:cubicBezTo>
                    <a:pt x="835" y="310"/>
                    <a:pt x="835" y="310"/>
                    <a:pt x="835" y="310"/>
                  </a:cubicBezTo>
                  <a:cubicBezTo>
                    <a:pt x="838" y="313"/>
                    <a:pt x="838" y="313"/>
                    <a:pt x="838" y="313"/>
                  </a:cubicBezTo>
                  <a:cubicBezTo>
                    <a:pt x="839" y="316"/>
                    <a:pt x="839" y="316"/>
                    <a:pt x="839" y="316"/>
                  </a:cubicBezTo>
                  <a:cubicBezTo>
                    <a:pt x="839" y="319"/>
                    <a:pt x="839" y="319"/>
                    <a:pt x="839" y="319"/>
                  </a:cubicBezTo>
                  <a:cubicBezTo>
                    <a:pt x="839" y="322"/>
                    <a:pt x="839" y="322"/>
                    <a:pt x="839" y="322"/>
                  </a:cubicBezTo>
                  <a:cubicBezTo>
                    <a:pt x="838" y="325"/>
                    <a:pt x="838" y="325"/>
                    <a:pt x="838" y="325"/>
                  </a:cubicBezTo>
                  <a:cubicBezTo>
                    <a:pt x="837" y="326"/>
                    <a:pt x="837" y="326"/>
                    <a:pt x="837" y="326"/>
                  </a:cubicBezTo>
                  <a:cubicBezTo>
                    <a:pt x="835" y="326"/>
                    <a:pt x="835" y="326"/>
                    <a:pt x="835" y="326"/>
                  </a:cubicBezTo>
                  <a:cubicBezTo>
                    <a:pt x="830" y="326"/>
                    <a:pt x="830" y="326"/>
                    <a:pt x="830" y="326"/>
                  </a:cubicBezTo>
                  <a:cubicBezTo>
                    <a:pt x="825" y="327"/>
                    <a:pt x="825" y="327"/>
                    <a:pt x="825" y="327"/>
                  </a:cubicBezTo>
                  <a:cubicBezTo>
                    <a:pt x="821" y="330"/>
                    <a:pt x="821" y="330"/>
                    <a:pt x="821" y="330"/>
                  </a:cubicBezTo>
                  <a:cubicBezTo>
                    <a:pt x="811" y="340"/>
                    <a:pt x="811" y="340"/>
                    <a:pt x="811" y="340"/>
                  </a:cubicBezTo>
                  <a:cubicBezTo>
                    <a:pt x="807" y="342"/>
                    <a:pt x="807" y="342"/>
                    <a:pt x="807" y="342"/>
                  </a:cubicBezTo>
                  <a:cubicBezTo>
                    <a:pt x="797" y="345"/>
                    <a:pt x="797" y="345"/>
                    <a:pt x="797" y="345"/>
                  </a:cubicBezTo>
                  <a:cubicBezTo>
                    <a:pt x="792" y="348"/>
                    <a:pt x="792" y="348"/>
                    <a:pt x="792" y="348"/>
                  </a:cubicBezTo>
                  <a:cubicBezTo>
                    <a:pt x="788" y="353"/>
                    <a:pt x="788" y="353"/>
                    <a:pt x="788" y="353"/>
                  </a:cubicBezTo>
                  <a:cubicBezTo>
                    <a:pt x="776" y="368"/>
                    <a:pt x="776" y="368"/>
                    <a:pt x="776" y="368"/>
                  </a:cubicBezTo>
                  <a:cubicBezTo>
                    <a:pt x="769" y="373"/>
                    <a:pt x="769" y="373"/>
                    <a:pt x="769" y="373"/>
                  </a:cubicBezTo>
                  <a:cubicBezTo>
                    <a:pt x="763" y="380"/>
                    <a:pt x="763" y="380"/>
                    <a:pt x="763" y="380"/>
                  </a:cubicBezTo>
                  <a:cubicBezTo>
                    <a:pt x="758" y="383"/>
                    <a:pt x="758" y="383"/>
                    <a:pt x="758" y="383"/>
                  </a:cubicBezTo>
                  <a:cubicBezTo>
                    <a:pt x="752" y="387"/>
                    <a:pt x="752" y="387"/>
                    <a:pt x="752" y="387"/>
                  </a:cubicBezTo>
                  <a:cubicBezTo>
                    <a:pt x="749" y="389"/>
                    <a:pt x="749" y="389"/>
                    <a:pt x="749" y="389"/>
                  </a:cubicBezTo>
                  <a:cubicBezTo>
                    <a:pt x="741" y="397"/>
                    <a:pt x="741" y="397"/>
                    <a:pt x="741" y="397"/>
                  </a:cubicBezTo>
                  <a:cubicBezTo>
                    <a:pt x="738" y="398"/>
                    <a:pt x="738" y="398"/>
                    <a:pt x="738" y="398"/>
                  </a:cubicBezTo>
                  <a:cubicBezTo>
                    <a:pt x="735" y="399"/>
                    <a:pt x="735" y="399"/>
                    <a:pt x="735" y="399"/>
                  </a:cubicBezTo>
                  <a:cubicBezTo>
                    <a:pt x="733" y="398"/>
                    <a:pt x="733" y="398"/>
                    <a:pt x="733" y="398"/>
                  </a:cubicBezTo>
                  <a:cubicBezTo>
                    <a:pt x="730" y="398"/>
                    <a:pt x="730" y="398"/>
                    <a:pt x="730" y="398"/>
                  </a:cubicBezTo>
                  <a:cubicBezTo>
                    <a:pt x="728" y="399"/>
                    <a:pt x="728" y="399"/>
                    <a:pt x="728" y="399"/>
                  </a:cubicBezTo>
                  <a:cubicBezTo>
                    <a:pt x="725" y="401"/>
                    <a:pt x="725" y="401"/>
                    <a:pt x="725" y="401"/>
                  </a:cubicBezTo>
                  <a:cubicBezTo>
                    <a:pt x="714" y="417"/>
                    <a:pt x="714" y="417"/>
                    <a:pt x="714" y="417"/>
                  </a:cubicBezTo>
                  <a:cubicBezTo>
                    <a:pt x="690" y="436"/>
                    <a:pt x="690" y="436"/>
                    <a:pt x="690" y="436"/>
                  </a:cubicBezTo>
                  <a:cubicBezTo>
                    <a:pt x="680" y="446"/>
                    <a:pt x="680" y="446"/>
                    <a:pt x="680" y="446"/>
                  </a:cubicBezTo>
                  <a:cubicBezTo>
                    <a:pt x="678" y="451"/>
                    <a:pt x="678" y="451"/>
                    <a:pt x="678" y="451"/>
                  </a:cubicBezTo>
                  <a:cubicBezTo>
                    <a:pt x="677" y="454"/>
                    <a:pt x="677" y="454"/>
                    <a:pt x="677" y="454"/>
                  </a:cubicBezTo>
                  <a:cubicBezTo>
                    <a:pt x="677" y="460"/>
                    <a:pt x="677" y="460"/>
                    <a:pt x="677" y="460"/>
                  </a:cubicBezTo>
                  <a:cubicBezTo>
                    <a:pt x="677" y="463"/>
                    <a:pt x="677" y="463"/>
                    <a:pt x="677" y="463"/>
                  </a:cubicBezTo>
                  <a:cubicBezTo>
                    <a:pt x="676" y="467"/>
                    <a:pt x="676" y="467"/>
                    <a:pt x="676" y="467"/>
                  </a:cubicBezTo>
                  <a:cubicBezTo>
                    <a:pt x="673" y="478"/>
                    <a:pt x="673" y="478"/>
                    <a:pt x="673" y="478"/>
                  </a:cubicBezTo>
                  <a:cubicBezTo>
                    <a:pt x="673" y="480"/>
                    <a:pt x="673" y="480"/>
                    <a:pt x="673" y="480"/>
                  </a:cubicBezTo>
                  <a:cubicBezTo>
                    <a:pt x="671" y="482"/>
                    <a:pt x="671" y="482"/>
                    <a:pt x="671" y="482"/>
                  </a:cubicBezTo>
                  <a:cubicBezTo>
                    <a:pt x="667" y="482"/>
                    <a:pt x="667" y="482"/>
                    <a:pt x="667" y="482"/>
                  </a:cubicBezTo>
                  <a:cubicBezTo>
                    <a:pt x="665" y="483"/>
                    <a:pt x="665" y="483"/>
                    <a:pt x="665" y="483"/>
                  </a:cubicBezTo>
                  <a:cubicBezTo>
                    <a:pt x="664" y="485"/>
                    <a:pt x="664" y="485"/>
                    <a:pt x="664" y="485"/>
                  </a:cubicBezTo>
                  <a:cubicBezTo>
                    <a:pt x="663" y="488"/>
                    <a:pt x="663" y="488"/>
                    <a:pt x="663" y="488"/>
                  </a:cubicBezTo>
                  <a:cubicBezTo>
                    <a:pt x="663" y="490"/>
                    <a:pt x="663" y="490"/>
                    <a:pt x="663" y="490"/>
                  </a:cubicBezTo>
                  <a:cubicBezTo>
                    <a:pt x="664" y="492"/>
                    <a:pt x="664" y="492"/>
                    <a:pt x="664" y="492"/>
                  </a:cubicBezTo>
                  <a:cubicBezTo>
                    <a:pt x="665" y="495"/>
                    <a:pt x="665" y="495"/>
                    <a:pt x="665" y="495"/>
                  </a:cubicBezTo>
                  <a:cubicBezTo>
                    <a:pt x="666" y="495"/>
                    <a:pt x="666" y="495"/>
                    <a:pt x="666" y="495"/>
                  </a:cubicBezTo>
                  <a:cubicBezTo>
                    <a:pt x="667" y="497"/>
                    <a:pt x="667" y="497"/>
                    <a:pt x="667" y="497"/>
                  </a:cubicBezTo>
                  <a:cubicBezTo>
                    <a:pt x="667" y="498"/>
                    <a:pt x="667" y="498"/>
                    <a:pt x="667" y="498"/>
                  </a:cubicBezTo>
                  <a:cubicBezTo>
                    <a:pt x="668" y="500"/>
                    <a:pt x="668" y="500"/>
                    <a:pt x="668" y="500"/>
                  </a:cubicBezTo>
                  <a:cubicBezTo>
                    <a:pt x="670" y="502"/>
                    <a:pt x="670" y="502"/>
                    <a:pt x="670" y="502"/>
                  </a:cubicBezTo>
                  <a:cubicBezTo>
                    <a:pt x="676" y="506"/>
                    <a:pt x="676" y="506"/>
                    <a:pt x="676" y="506"/>
                  </a:cubicBezTo>
                  <a:cubicBezTo>
                    <a:pt x="687" y="511"/>
                    <a:pt x="687" y="511"/>
                    <a:pt x="687" y="511"/>
                  </a:cubicBezTo>
                  <a:cubicBezTo>
                    <a:pt x="690" y="513"/>
                    <a:pt x="690" y="513"/>
                    <a:pt x="690" y="513"/>
                  </a:cubicBezTo>
                  <a:cubicBezTo>
                    <a:pt x="695" y="521"/>
                    <a:pt x="695" y="521"/>
                    <a:pt x="695" y="521"/>
                  </a:cubicBezTo>
                  <a:cubicBezTo>
                    <a:pt x="697" y="522"/>
                    <a:pt x="697" y="522"/>
                    <a:pt x="697" y="522"/>
                  </a:cubicBezTo>
                  <a:cubicBezTo>
                    <a:pt x="698" y="524"/>
                    <a:pt x="698" y="524"/>
                    <a:pt x="698" y="524"/>
                  </a:cubicBezTo>
                  <a:cubicBezTo>
                    <a:pt x="700" y="527"/>
                    <a:pt x="700" y="527"/>
                    <a:pt x="700" y="527"/>
                  </a:cubicBezTo>
                  <a:cubicBezTo>
                    <a:pt x="702" y="534"/>
                    <a:pt x="702" y="534"/>
                    <a:pt x="702" y="534"/>
                  </a:cubicBezTo>
                  <a:cubicBezTo>
                    <a:pt x="704" y="539"/>
                    <a:pt x="704" y="539"/>
                    <a:pt x="704" y="539"/>
                  </a:cubicBezTo>
                  <a:cubicBezTo>
                    <a:pt x="707" y="542"/>
                    <a:pt x="707" y="542"/>
                    <a:pt x="707" y="542"/>
                  </a:cubicBezTo>
                  <a:cubicBezTo>
                    <a:pt x="714" y="548"/>
                    <a:pt x="714" y="548"/>
                    <a:pt x="714" y="548"/>
                  </a:cubicBezTo>
                  <a:cubicBezTo>
                    <a:pt x="718" y="554"/>
                    <a:pt x="718" y="554"/>
                    <a:pt x="718" y="554"/>
                  </a:cubicBezTo>
                  <a:cubicBezTo>
                    <a:pt x="739" y="562"/>
                    <a:pt x="739" y="562"/>
                    <a:pt x="739" y="562"/>
                  </a:cubicBezTo>
                  <a:cubicBezTo>
                    <a:pt x="749" y="569"/>
                    <a:pt x="749" y="569"/>
                    <a:pt x="749" y="569"/>
                  </a:cubicBezTo>
                  <a:cubicBezTo>
                    <a:pt x="753" y="574"/>
                    <a:pt x="753" y="574"/>
                    <a:pt x="753" y="574"/>
                  </a:cubicBezTo>
                  <a:cubicBezTo>
                    <a:pt x="754" y="578"/>
                    <a:pt x="754" y="578"/>
                    <a:pt x="754" y="578"/>
                  </a:cubicBezTo>
                  <a:cubicBezTo>
                    <a:pt x="755" y="586"/>
                    <a:pt x="755" y="586"/>
                    <a:pt x="755" y="586"/>
                  </a:cubicBezTo>
                  <a:cubicBezTo>
                    <a:pt x="758" y="593"/>
                    <a:pt x="758" y="593"/>
                    <a:pt x="758" y="593"/>
                  </a:cubicBezTo>
                  <a:cubicBezTo>
                    <a:pt x="758" y="595"/>
                    <a:pt x="758" y="595"/>
                    <a:pt x="758" y="595"/>
                  </a:cubicBezTo>
                  <a:cubicBezTo>
                    <a:pt x="758" y="598"/>
                    <a:pt x="758" y="598"/>
                    <a:pt x="758" y="598"/>
                  </a:cubicBezTo>
                  <a:cubicBezTo>
                    <a:pt x="756" y="609"/>
                    <a:pt x="756" y="609"/>
                    <a:pt x="756" y="609"/>
                  </a:cubicBezTo>
                  <a:cubicBezTo>
                    <a:pt x="753" y="620"/>
                    <a:pt x="753" y="620"/>
                    <a:pt x="753" y="620"/>
                  </a:cubicBezTo>
                  <a:cubicBezTo>
                    <a:pt x="754" y="624"/>
                    <a:pt x="754" y="624"/>
                    <a:pt x="754" y="624"/>
                  </a:cubicBezTo>
                  <a:cubicBezTo>
                    <a:pt x="754" y="625"/>
                    <a:pt x="754" y="625"/>
                    <a:pt x="754" y="625"/>
                  </a:cubicBezTo>
                  <a:cubicBezTo>
                    <a:pt x="756" y="627"/>
                    <a:pt x="756" y="627"/>
                    <a:pt x="756" y="627"/>
                  </a:cubicBezTo>
                  <a:cubicBezTo>
                    <a:pt x="759" y="630"/>
                    <a:pt x="759" y="630"/>
                    <a:pt x="759" y="630"/>
                  </a:cubicBezTo>
                  <a:cubicBezTo>
                    <a:pt x="760" y="632"/>
                    <a:pt x="760" y="632"/>
                    <a:pt x="760" y="632"/>
                  </a:cubicBezTo>
                  <a:cubicBezTo>
                    <a:pt x="761" y="634"/>
                    <a:pt x="761" y="634"/>
                    <a:pt x="761" y="634"/>
                  </a:cubicBezTo>
                  <a:cubicBezTo>
                    <a:pt x="761" y="639"/>
                    <a:pt x="761" y="639"/>
                    <a:pt x="761" y="639"/>
                  </a:cubicBezTo>
                  <a:cubicBezTo>
                    <a:pt x="762" y="645"/>
                    <a:pt x="762" y="645"/>
                    <a:pt x="762" y="645"/>
                  </a:cubicBezTo>
                  <a:cubicBezTo>
                    <a:pt x="741" y="641"/>
                    <a:pt x="741" y="641"/>
                    <a:pt x="741" y="641"/>
                  </a:cubicBezTo>
                  <a:cubicBezTo>
                    <a:pt x="735" y="639"/>
                    <a:pt x="735" y="639"/>
                    <a:pt x="735" y="639"/>
                  </a:cubicBezTo>
                  <a:cubicBezTo>
                    <a:pt x="735" y="636"/>
                    <a:pt x="735" y="636"/>
                    <a:pt x="735" y="636"/>
                  </a:cubicBezTo>
                  <a:cubicBezTo>
                    <a:pt x="735" y="634"/>
                    <a:pt x="735" y="634"/>
                    <a:pt x="735" y="634"/>
                  </a:cubicBezTo>
                  <a:cubicBezTo>
                    <a:pt x="730" y="631"/>
                    <a:pt x="730" y="631"/>
                    <a:pt x="730" y="631"/>
                  </a:cubicBezTo>
                  <a:cubicBezTo>
                    <a:pt x="723" y="629"/>
                    <a:pt x="723" y="629"/>
                    <a:pt x="723" y="629"/>
                  </a:cubicBezTo>
                  <a:cubicBezTo>
                    <a:pt x="719" y="632"/>
                    <a:pt x="719" y="632"/>
                    <a:pt x="719" y="632"/>
                  </a:cubicBezTo>
                  <a:cubicBezTo>
                    <a:pt x="712" y="636"/>
                    <a:pt x="712" y="636"/>
                    <a:pt x="712" y="636"/>
                  </a:cubicBezTo>
                  <a:cubicBezTo>
                    <a:pt x="699" y="641"/>
                    <a:pt x="699" y="641"/>
                    <a:pt x="699" y="641"/>
                  </a:cubicBezTo>
                  <a:cubicBezTo>
                    <a:pt x="698" y="642"/>
                    <a:pt x="698" y="642"/>
                    <a:pt x="698" y="642"/>
                  </a:cubicBezTo>
                  <a:cubicBezTo>
                    <a:pt x="697" y="642"/>
                    <a:pt x="697" y="642"/>
                    <a:pt x="697" y="642"/>
                  </a:cubicBezTo>
                  <a:cubicBezTo>
                    <a:pt x="697" y="643"/>
                    <a:pt x="697" y="643"/>
                    <a:pt x="697" y="643"/>
                  </a:cubicBezTo>
                  <a:cubicBezTo>
                    <a:pt x="694" y="647"/>
                    <a:pt x="694" y="647"/>
                    <a:pt x="694" y="647"/>
                  </a:cubicBezTo>
                  <a:cubicBezTo>
                    <a:pt x="692" y="650"/>
                    <a:pt x="692" y="650"/>
                    <a:pt x="692" y="650"/>
                  </a:cubicBezTo>
                  <a:cubicBezTo>
                    <a:pt x="687" y="653"/>
                    <a:pt x="687" y="653"/>
                    <a:pt x="687" y="653"/>
                  </a:cubicBezTo>
                  <a:cubicBezTo>
                    <a:pt x="677" y="659"/>
                    <a:pt x="677" y="659"/>
                    <a:pt x="677" y="659"/>
                  </a:cubicBezTo>
                  <a:cubicBezTo>
                    <a:pt x="665" y="663"/>
                    <a:pt x="665" y="663"/>
                    <a:pt x="665" y="663"/>
                  </a:cubicBezTo>
                  <a:cubicBezTo>
                    <a:pt x="659" y="667"/>
                    <a:pt x="659" y="667"/>
                    <a:pt x="659" y="667"/>
                  </a:cubicBezTo>
                  <a:cubicBezTo>
                    <a:pt x="659" y="668"/>
                    <a:pt x="659" y="668"/>
                    <a:pt x="659" y="668"/>
                  </a:cubicBezTo>
                  <a:cubicBezTo>
                    <a:pt x="659" y="669"/>
                    <a:pt x="659" y="669"/>
                    <a:pt x="659" y="669"/>
                  </a:cubicBezTo>
                  <a:cubicBezTo>
                    <a:pt x="659" y="670"/>
                    <a:pt x="659" y="670"/>
                    <a:pt x="659" y="670"/>
                  </a:cubicBezTo>
                  <a:cubicBezTo>
                    <a:pt x="658" y="672"/>
                    <a:pt x="658" y="672"/>
                    <a:pt x="658" y="672"/>
                  </a:cubicBezTo>
                  <a:cubicBezTo>
                    <a:pt x="656" y="673"/>
                    <a:pt x="656" y="673"/>
                    <a:pt x="656" y="673"/>
                  </a:cubicBezTo>
                  <a:cubicBezTo>
                    <a:pt x="653" y="676"/>
                    <a:pt x="653" y="676"/>
                    <a:pt x="653" y="676"/>
                  </a:cubicBezTo>
                  <a:cubicBezTo>
                    <a:pt x="651" y="678"/>
                    <a:pt x="651" y="678"/>
                    <a:pt x="651" y="678"/>
                  </a:cubicBezTo>
                  <a:cubicBezTo>
                    <a:pt x="651" y="680"/>
                    <a:pt x="651" y="680"/>
                    <a:pt x="651" y="680"/>
                  </a:cubicBezTo>
                  <a:cubicBezTo>
                    <a:pt x="651" y="680"/>
                    <a:pt x="651" y="680"/>
                    <a:pt x="651" y="680"/>
                  </a:cubicBezTo>
                  <a:cubicBezTo>
                    <a:pt x="653" y="681"/>
                    <a:pt x="653" y="681"/>
                    <a:pt x="653" y="681"/>
                  </a:cubicBezTo>
                  <a:cubicBezTo>
                    <a:pt x="656" y="682"/>
                    <a:pt x="656" y="682"/>
                    <a:pt x="656" y="682"/>
                  </a:cubicBezTo>
                  <a:cubicBezTo>
                    <a:pt x="657" y="683"/>
                    <a:pt x="657" y="683"/>
                    <a:pt x="657" y="683"/>
                  </a:cubicBezTo>
                  <a:cubicBezTo>
                    <a:pt x="658" y="685"/>
                    <a:pt x="658" y="685"/>
                    <a:pt x="658" y="685"/>
                  </a:cubicBezTo>
                  <a:cubicBezTo>
                    <a:pt x="659" y="687"/>
                    <a:pt x="659" y="687"/>
                    <a:pt x="659" y="687"/>
                  </a:cubicBezTo>
                  <a:cubicBezTo>
                    <a:pt x="660" y="691"/>
                    <a:pt x="660" y="691"/>
                    <a:pt x="660" y="691"/>
                  </a:cubicBezTo>
                  <a:cubicBezTo>
                    <a:pt x="661" y="692"/>
                    <a:pt x="661" y="692"/>
                    <a:pt x="661" y="692"/>
                  </a:cubicBezTo>
                  <a:cubicBezTo>
                    <a:pt x="662" y="693"/>
                    <a:pt x="662" y="693"/>
                    <a:pt x="662" y="693"/>
                  </a:cubicBezTo>
                  <a:cubicBezTo>
                    <a:pt x="663" y="693"/>
                    <a:pt x="663" y="693"/>
                    <a:pt x="663" y="693"/>
                  </a:cubicBezTo>
                  <a:cubicBezTo>
                    <a:pt x="665" y="693"/>
                    <a:pt x="665" y="693"/>
                    <a:pt x="665" y="693"/>
                  </a:cubicBezTo>
                  <a:cubicBezTo>
                    <a:pt x="667" y="692"/>
                    <a:pt x="667" y="692"/>
                    <a:pt x="667" y="692"/>
                  </a:cubicBezTo>
                  <a:cubicBezTo>
                    <a:pt x="668" y="692"/>
                    <a:pt x="668" y="692"/>
                    <a:pt x="668" y="692"/>
                  </a:cubicBezTo>
                  <a:cubicBezTo>
                    <a:pt x="669" y="692"/>
                    <a:pt x="669" y="692"/>
                    <a:pt x="669" y="692"/>
                  </a:cubicBezTo>
                  <a:cubicBezTo>
                    <a:pt x="670" y="693"/>
                    <a:pt x="670" y="693"/>
                    <a:pt x="670" y="693"/>
                  </a:cubicBezTo>
                  <a:cubicBezTo>
                    <a:pt x="673" y="697"/>
                    <a:pt x="673" y="697"/>
                    <a:pt x="673" y="697"/>
                  </a:cubicBezTo>
                  <a:cubicBezTo>
                    <a:pt x="675" y="700"/>
                    <a:pt x="675" y="700"/>
                    <a:pt x="675" y="700"/>
                  </a:cubicBezTo>
                  <a:cubicBezTo>
                    <a:pt x="677" y="702"/>
                    <a:pt x="677" y="702"/>
                    <a:pt x="677" y="702"/>
                  </a:cubicBezTo>
                  <a:cubicBezTo>
                    <a:pt x="678" y="709"/>
                    <a:pt x="678" y="709"/>
                    <a:pt x="678" y="709"/>
                  </a:cubicBezTo>
                  <a:cubicBezTo>
                    <a:pt x="681" y="717"/>
                    <a:pt x="681" y="717"/>
                    <a:pt x="681" y="717"/>
                  </a:cubicBezTo>
                  <a:cubicBezTo>
                    <a:pt x="684" y="722"/>
                    <a:pt x="684" y="722"/>
                    <a:pt x="684" y="722"/>
                  </a:cubicBezTo>
                  <a:cubicBezTo>
                    <a:pt x="684" y="726"/>
                    <a:pt x="684" y="726"/>
                    <a:pt x="684" y="726"/>
                  </a:cubicBezTo>
                  <a:cubicBezTo>
                    <a:pt x="677" y="737"/>
                    <a:pt x="677" y="737"/>
                    <a:pt x="677" y="737"/>
                  </a:cubicBezTo>
                  <a:cubicBezTo>
                    <a:pt x="665" y="750"/>
                    <a:pt x="665" y="750"/>
                    <a:pt x="665" y="750"/>
                  </a:cubicBezTo>
                  <a:cubicBezTo>
                    <a:pt x="666" y="771"/>
                    <a:pt x="666" y="771"/>
                    <a:pt x="666" y="771"/>
                  </a:cubicBezTo>
                  <a:cubicBezTo>
                    <a:pt x="666" y="775"/>
                    <a:pt x="666" y="775"/>
                    <a:pt x="666" y="775"/>
                  </a:cubicBezTo>
                  <a:cubicBezTo>
                    <a:pt x="664" y="779"/>
                    <a:pt x="664" y="779"/>
                    <a:pt x="664" y="779"/>
                  </a:cubicBezTo>
                  <a:cubicBezTo>
                    <a:pt x="662" y="781"/>
                    <a:pt x="662" y="781"/>
                    <a:pt x="662" y="781"/>
                  </a:cubicBezTo>
                  <a:cubicBezTo>
                    <a:pt x="661" y="786"/>
                    <a:pt x="661" y="786"/>
                    <a:pt x="661" y="786"/>
                  </a:cubicBezTo>
                  <a:cubicBezTo>
                    <a:pt x="661" y="803"/>
                    <a:pt x="661" y="803"/>
                    <a:pt x="661" y="803"/>
                  </a:cubicBezTo>
                  <a:cubicBezTo>
                    <a:pt x="661" y="807"/>
                    <a:pt x="661" y="807"/>
                    <a:pt x="661" y="807"/>
                  </a:cubicBezTo>
                  <a:cubicBezTo>
                    <a:pt x="664" y="816"/>
                    <a:pt x="664" y="816"/>
                    <a:pt x="664" y="816"/>
                  </a:cubicBezTo>
                  <a:cubicBezTo>
                    <a:pt x="664" y="818"/>
                    <a:pt x="664" y="818"/>
                    <a:pt x="664" y="818"/>
                  </a:cubicBezTo>
                  <a:cubicBezTo>
                    <a:pt x="663" y="824"/>
                    <a:pt x="663" y="824"/>
                    <a:pt x="663" y="824"/>
                  </a:cubicBezTo>
                  <a:cubicBezTo>
                    <a:pt x="664" y="826"/>
                    <a:pt x="664" y="826"/>
                    <a:pt x="664" y="826"/>
                  </a:cubicBezTo>
                  <a:cubicBezTo>
                    <a:pt x="665" y="828"/>
                    <a:pt x="665" y="828"/>
                    <a:pt x="665" y="828"/>
                  </a:cubicBezTo>
                  <a:cubicBezTo>
                    <a:pt x="667" y="829"/>
                    <a:pt x="667" y="829"/>
                    <a:pt x="667" y="829"/>
                  </a:cubicBezTo>
                  <a:cubicBezTo>
                    <a:pt x="669" y="830"/>
                    <a:pt x="669" y="830"/>
                    <a:pt x="669" y="830"/>
                  </a:cubicBezTo>
                  <a:cubicBezTo>
                    <a:pt x="671" y="831"/>
                    <a:pt x="671" y="831"/>
                    <a:pt x="671" y="831"/>
                  </a:cubicBezTo>
                  <a:cubicBezTo>
                    <a:pt x="684" y="845"/>
                    <a:pt x="684" y="845"/>
                    <a:pt x="684" y="845"/>
                  </a:cubicBezTo>
                  <a:cubicBezTo>
                    <a:pt x="687" y="846"/>
                    <a:pt x="687" y="846"/>
                    <a:pt x="687" y="846"/>
                  </a:cubicBezTo>
                  <a:cubicBezTo>
                    <a:pt x="688" y="851"/>
                    <a:pt x="688" y="851"/>
                    <a:pt x="688" y="851"/>
                  </a:cubicBezTo>
                  <a:cubicBezTo>
                    <a:pt x="692" y="859"/>
                    <a:pt x="692" y="859"/>
                    <a:pt x="692" y="859"/>
                  </a:cubicBezTo>
                  <a:cubicBezTo>
                    <a:pt x="698" y="884"/>
                    <a:pt x="698" y="884"/>
                    <a:pt x="698" y="884"/>
                  </a:cubicBezTo>
                  <a:cubicBezTo>
                    <a:pt x="699" y="893"/>
                    <a:pt x="699" y="893"/>
                    <a:pt x="699" y="893"/>
                  </a:cubicBezTo>
                  <a:cubicBezTo>
                    <a:pt x="699" y="902"/>
                    <a:pt x="699" y="902"/>
                    <a:pt x="699" y="902"/>
                  </a:cubicBezTo>
                  <a:cubicBezTo>
                    <a:pt x="699" y="907"/>
                    <a:pt x="699" y="907"/>
                    <a:pt x="699" y="907"/>
                  </a:cubicBezTo>
                  <a:cubicBezTo>
                    <a:pt x="694" y="913"/>
                    <a:pt x="694" y="913"/>
                    <a:pt x="694" y="913"/>
                  </a:cubicBezTo>
                  <a:cubicBezTo>
                    <a:pt x="693" y="917"/>
                    <a:pt x="693" y="917"/>
                    <a:pt x="693" y="917"/>
                  </a:cubicBezTo>
                  <a:cubicBezTo>
                    <a:pt x="691" y="936"/>
                    <a:pt x="691" y="936"/>
                    <a:pt x="691" y="936"/>
                  </a:cubicBezTo>
                  <a:cubicBezTo>
                    <a:pt x="691" y="937"/>
                    <a:pt x="691" y="937"/>
                    <a:pt x="691" y="937"/>
                  </a:cubicBezTo>
                  <a:cubicBezTo>
                    <a:pt x="690" y="940"/>
                    <a:pt x="690" y="940"/>
                    <a:pt x="690" y="940"/>
                  </a:cubicBezTo>
                  <a:cubicBezTo>
                    <a:pt x="689" y="941"/>
                    <a:pt x="689" y="941"/>
                    <a:pt x="689" y="941"/>
                  </a:cubicBezTo>
                  <a:cubicBezTo>
                    <a:pt x="686" y="940"/>
                    <a:pt x="686" y="940"/>
                    <a:pt x="686" y="940"/>
                  </a:cubicBezTo>
                  <a:cubicBezTo>
                    <a:pt x="682" y="938"/>
                    <a:pt x="682" y="938"/>
                    <a:pt x="682" y="938"/>
                  </a:cubicBezTo>
                  <a:cubicBezTo>
                    <a:pt x="680" y="937"/>
                    <a:pt x="680" y="937"/>
                    <a:pt x="680" y="937"/>
                  </a:cubicBezTo>
                  <a:cubicBezTo>
                    <a:pt x="677" y="938"/>
                    <a:pt x="677" y="938"/>
                    <a:pt x="677" y="938"/>
                  </a:cubicBezTo>
                  <a:cubicBezTo>
                    <a:pt x="675" y="941"/>
                    <a:pt x="675" y="941"/>
                    <a:pt x="675" y="941"/>
                  </a:cubicBezTo>
                  <a:cubicBezTo>
                    <a:pt x="676" y="945"/>
                    <a:pt x="676" y="945"/>
                    <a:pt x="676" y="945"/>
                  </a:cubicBezTo>
                  <a:cubicBezTo>
                    <a:pt x="678" y="949"/>
                    <a:pt x="678" y="949"/>
                    <a:pt x="678" y="949"/>
                  </a:cubicBezTo>
                  <a:cubicBezTo>
                    <a:pt x="680" y="949"/>
                    <a:pt x="680" y="949"/>
                    <a:pt x="680" y="949"/>
                  </a:cubicBezTo>
                  <a:cubicBezTo>
                    <a:pt x="682" y="951"/>
                    <a:pt x="682" y="951"/>
                    <a:pt x="682" y="951"/>
                  </a:cubicBezTo>
                  <a:cubicBezTo>
                    <a:pt x="690" y="951"/>
                    <a:pt x="690" y="951"/>
                    <a:pt x="690" y="951"/>
                  </a:cubicBezTo>
                  <a:cubicBezTo>
                    <a:pt x="692" y="953"/>
                    <a:pt x="692" y="953"/>
                    <a:pt x="692" y="953"/>
                  </a:cubicBezTo>
                  <a:cubicBezTo>
                    <a:pt x="693" y="954"/>
                    <a:pt x="693" y="954"/>
                    <a:pt x="693" y="954"/>
                  </a:cubicBezTo>
                  <a:cubicBezTo>
                    <a:pt x="695" y="960"/>
                    <a:pt x="695" y="960"/>
                    <a:pt x="695" y="960"/>
                  </a:cubicBezTo>
                  <a:cubicBezTo>
                    <a:pt x="697" y="963"/>
                    <a:pt x="697" y="963"/>
                    <a:pt x="697" y="963"/>
                  </a:cubicBezTo>
                  <a:cubicBezTo>
                    <a:pt x="698" y="967"/>
                    <a:pt x="698" y="967"/>
                    <a:pt x="698" y="967"/>
                  </a:cubicBezTo>
                  <a:cubicBezTo>
                    <a:pt x="698" y="972"/>
                    <a:pt x="698" y="972"/>
                    <a:pt x="698" y="972"/>
                  </a:cubicBezTo>
                  <a:cubicBezTo>
                    <a:pt x="699" y="975"/>
                    <a:pt x="699" y="975"/>
                    <a:pt x="699" y="975"/>
                  </a:cubicBezTo>
                  <a:cubicBezTo>
                    <a:pt x="700" y="978"/>
                    <a:pt x="700" y="978"/>
                    <a:pt x="700" y="978"/>
                  </a:cubicBezTo>
                  <a:cubicBezTo>
                    <a:pt x="703" y="980"/>
                    <a:pt x="703" y="980"/>
                    <a:pt x="703" y="980"/>
                  </a:cubicBezTo>
                  <a:cubicBezTo>
                    <a:pt x="705" y="984"/>
                    <a:pt x="705" y="984"/>
                    <a:pt x="705" y="984"/>
                  </a:cubicBezTo>
                  <a:cubicBezTo>
                    <a:pt x="705" y="987"/>
                    <a:pt x="705" y="987"/>
                    <a:pt x="705" y="987"/>
                  </a:cubicBezTo>
                  <a:cubicBezTo>
                    <a:pt x="703" y="990"/>
                    <a:pt x="703" y="990"/>
                    <a:pt x="703" y="990"/>
                  </a:cubicBezTo>
                  <a:cubicBezTo>
                    <a:pt x="700" y="992"/>
                    <a:pt x="700" y="992"/>
                    <a:pt x="700" y="992"/>
                  </a:cubicBezTo>
                  <a:cubicBezTo>
                    <a:pt x="697" y="994"/>
                    <a:pt x="697" y="994"/>
                    <a:pt x="697" y="994"/>
                  </a:cubicBezTo>
                  <a:cubicBezTo>
                    <a:pt x="696" y="997"/>
                    <a:pt x="696" y="997"/>
                    <a:pt x="696" y="997"/>
                  </a:cubicBezTo>
                  <a:cubicBezTo>
                    <a:pt x="697" y="999"/>
                    <a:pt x="697" y="999"/>
                    <a:pt x="697" y="999"/>
                  </a:cubicBezTo>
                  <a:cubicBezTo>
                    <a:pt x="700" y="1000"/>
                    <a:pt x="700" y="1000"/>
                    <a:pt x="700" y="1000"/>
                  </a:cubicBezTo>
                  <a:cubicBezTo>
                    <a:pt x="702" y="1000"/>
                    <a:pt x="702" y="1000"/>
                    <a:pt x="702" y="1000"/>
                  </a:cubicBezTo>
                  <a:cubicBezTo>
                    <a:pt x="706" y="1002"/>
                    <a:pt x="706" y="1002"/>
                    <a:pt x="706" y="1002"/>
                  </a:cubicBezTo>
                  <a:cubicBezTo>
                    <a:pt x="704" y="1009"/>
                    <a:pt x="704" y="1009"/>
                    <a:pt x="704" y="1009"/>
                  </a:cubicBezTo>
                  <a:cubicBezTo>
                    <a:pt x="702" y="1011"/>
                    <a:pt x="702" y="1011"/>
                    <a:pt x="702" y="1011"/>
                  </a:cubicBezTo>
                  <a:cubicBezTo>
                    <a:pt x="698" y="1014"/>
                    <a:pt x="698" y="1014"/>
                    <a:pt x="698" y="1014"/>
                  </a:cubicBezTo>
                  <a:cubicBezTo>
                    <a:pt x="694" y="1016"/>
                    <a:pt x="694" y="1016"/>
                    <a:pt x="694" y="1016"/>
                  </a:cubicBezTo>
                  <a:cubicBezTo>
                    <a:pt x="689" y="1018"/>
                    <a:pt x="689" y="1018"/>
                    <a:pt x="689" y="1018"/>
                  </a:cubicBezTo>
                  <a:cubicBezTo>
                    <a:pt x="684" y="1018"/>
                    <a:pt x="684" y="1018"/>
                    <a:pt x="684" y="1018"/>
                  </a:cubicBezTo>
                  <a:cubicBezTo>
                    <a:pt x="680" y="1017"/>
                    <a:pt x="680" y="1017"/>
                    <a:pt x="680" y="1017"/>
                  </a:cubicBezTo>
                  <a:cubicBezTo>
                    <a:pt x="676" y="1015"/>
                    <a:pt x="676" y="1015"/>
                    <a:pt x="676" y="1015"/>
                  </a:cubicBezTo>
                  <a:cubicBezTo>
                    <a:pt x="673" y="1013"/>
                    <a:pt x="673" y="1013"/>
                    <a:pt x="673" y="1013"/>
                  </a:cubicBezTo>
                  <a:cubicBezTo>
                    <a:pt x="670" y="1011"/>
                    <a:pt x="670" y="1011"/>
                    <a:pt x="670" y="1011"/>
                  </a:cubicBezTo>
                  <a:cubicBezTo>
                    <a:pt x="666" y="1010"/>
                    <a:pt x="666" y="1010"/>
                    <a:pt x="666" y="1010"/>
                  </a:cubicBezTo>
                  <a:cubicBezTo>
                    <a:pt x="661" y="1010"/>
                    <a:pt x="661" y="1010"/>
                    <a:pt x="661" y="1010"/>
                  </a:cubicBezTo>
                  <a:cubicBezTo>
                    <a:pt x="657" y="1010"/>
                    <a:pt x="657" y="1010"/>
                    <a:pt x="657" y="1010"/>
                  </a:cubicBezTo>
                  <a:cubicBezTo>
                    <a:pt x="655" y="1013"/>
                    <a:pt x="655" y="1013"/>
                    <a:pt x="655" y="1013"/>
                  </a:cubicBezTo>
                  <a:cubicBezTo>
                    <a:pt x="656" y="1015"/>
                    <a:pt x="656" y="1015"/>
                    <a:pt x="656" y="1015"/>
                  </a:cubicBezTo>
                  <a:cubicBezTo>
                    <a:pt x="658" y="1017"/>
                    <a:pt x="658" y="1017"/>
                    <a:pt x="658" y="1017"/>
                  </a:cubicBezTo>
                  <a:cubicBezTo>
                    <a:pt x="662" y="1018"/>
                    <a:pt x="662" y="1018"/>
                    <a:pt x="662" y="1018"/>
                  </a:cubicBezTo>
                  <a:cubicBezTo>
                    <a:pt x="666" y="1019"/>
                    <a:pt x="666" y="1019"/>
                    <a:pt x="666" y="1019"/>
                  </a:cubicBezTo>
                  <a:cubicBezTo>
                    <a:pt x="668" y="1022"/>
                    <a:pt x="668" y="1022"/>
                    <a:pt x="668" y="1022"/>
                  </a:cubicBezTo>
                  <a:cubicBezTo>
                    <a:pt x="669" y="1024"/>
                    <a:pt x="669" y="1024"/>
                    <a:pt x="669" y="1024"/>
                  </a:cubicBezTo>
                  <a:cubicBezTo>
                    <a:pt x="668" y="1035"/>
                    <a:pt x="668" y="1035"/>
                    <a:pt x="668" y="1035"/>
                  </a:cubicBezTo>
                  <a:cubicBezTo>
                    <a:pt x="668" y="1037"/>
                    <a:pt x="668" y="1037"/>
                    <a:pt x="668" y="1037"/>
                  </a:cubicBezTo>
                  <a:cubicBezTo>
                    <a:pt x="671" y="1042"/>
                    <a:pt x="671" y="1042"/>
                    <a:pt x="671" y="1042"/>
                  </a:cubicBezTo>
                  <a:cubicBezTo>
                    <a:pt x="672" y="1044"/>
                    <a:pt x="672" y="1044"/>
                    <a:pt x="672" y="1044"/>
                  </a:cubicBezTo>
                  <a:cubicBezTo>
                    <a:pt x="672" y="1047"/>
                    <a:pt x="672" y="1047"/>
                    <a:pt x="672" y="1047"/>
                  </a:cubicBezTo>
                  <a:cubicBezTo>
                    <a:pt x="671" y="1049"/>
                    <a:pt x="671" y="1049"/>
                    <a:pt x="671" y="1049"/>
                  </a:cubicBezTo>
                  <a:cubicBezTo>
                    <a:pt x="670" y="1052"/>
                    <a:pt x="670" y="1052"/>
                    <a:pt x="670" y="1052"/>
                  </a:cubicBezTo>
                  <a:cubicBezTo>
                    <a:pt x="668" y="1055"/>
                    <a:pt x="668" y="1055"/>
                    <a:pt x="668" y="1055"/>
                  </a:cubicBezTo>
                  <a:cubicBezTo>
                    <a:pt x="665" y="1057"/>
                    <a:pt x="665" y="1057"/>
                    <a:pt x="665" y="1057"/>
                  </a:cubicBezTo>
                  <a:cubicBezTo>
                    <a:pt x="664" y="1060"/>
                    <a:pt x="664" y="1060"/>
                    <a:pt x="664" y="1060"/>
                  </a:cubicBezTo>
                  <a:cubicBezTo>
                    <a:pt x="663" y="1063"/>
                    <a:pt x="663" y="1063"/>
                    <a:pt x="663" y="1063"/>
                  </a:cubicBezTo>
                  <a:cubicBezTo>
                    <a:pt x="665" y="1067"/>
                    <a:pt x="665" y="1067"/>
                    <a:pt x="665" y="1067"/>
                  </a:cubicBezTo>
                  <a:cubicBezTo>
                    <a:pt x="665" y="1071"/>
                    <a:pt x="665" y="1071"/>
                    <a:pt x="665" y="1071"/>
                  </a:cubicBezTo>
                  <a:cubicBezTo>
                    <a:pt x="664" y="1077"/>
                    <a:pt x="664" y="1077"/>
                    <a:pt x="664" y="1077"/>
                  </a:cubicBezTo>
                  <a:cubicBezTo>
                    <a:pt x="645" y="1109"/>
                    <a:pt x="645" y="1109"/>
                    <a:pt x="645" y="1109"/>
                  </a:cubicBezTo>
                  <a:cubicBezTo>
                    <a:pt x="641" y="1115"/>
                    <a:pt x="641" y="1115"/>
                    <a:pt x="641" y="1115"/>
                  </a:cubicBezTo>
                  <a:cubicBezTo>
                    <a:pt x="631" y="1122"/>
                    <a:pt x="631" y="1122"/>
                    <a:pt x="631" y="1122"/>
                  </a:cubicBezTo>
                  <a:cubicBezTo>
                    <a:pt x="622" y="1129"/>
                    <a:pt x="622" y="1129"/>
                    <a:pt x="622" y="1129"/>
                  </a:cubicBezTo>
                  <a:cubicBezTo>
                    <a:pt x="626" y="1138"/>
                    <a:pt x="626" y="1138"/>
                    <a:pt x="626" y="1138"/>
                  </a:cubicBezTo>
                  <a:cubicBezTo>
                    <a:pt x="618" y="1141"/>
                    <a:pt x="618" y="1141"/>
                    <a:pt x="618" y="1141"/>
                  </a:cubicBezTo>
                  <a:cubicBezTo>
                    <a:pt x="616" y="1144"/>
                    <a:pt x="616" y="1144"/>
                    <a:pt x="616" y="1144"/>
                  </a:cubicBezTo>
                  <a:cubicBezTo>
                    <a:pt x="615" y="1148"/>
                    <a:pt x="615" y="1148"/>
                    <a:pt x="615" y="1148"/>
                  </a:cubicBezTo>
                  <a:cubicBezTo>
                    <a:pt x="616" y="1152"/>
                    <a:pt x="616" y="1152"/>
                    <a:pt x="616" y="1152"/>
                  </a:cubicBezTo>
                  <a:cubicBezTo>
                    <a:pt x="616" y="1155"/>
                    <a:pt x="616" y="1155"/>
                    <a:pt x="616" y="1155"/>
                  </a:cubicBezTo>
                  <a:cubicBezTo>
                    <a:pt x="616" y="1158"/>
                    <a:pt x="616" y="1158"/>
                    <a:pt x="616" y="1158"/>
                  </a:cubicBezTo>
                  <a:cubicBezTo>
                    <a:pt x="618" y="1160"/>
                    <a:pt x="618" y="1160"/>
                    <a:pt x="618" y="1160"/>
                  </a:cubicBezTo>
                  <a:cubicBezTo>
                    <a:pt x="620" y="1159"/>
                    <a:pt x="620" y="1159"/>
                    <a:pt x="620" y="1159"/>
                  </a:cubicBezTo>
                  <a:cubicBezTo>
                    <a:pt x="622" y="1158"/>
                    <a:pt x="622" y="1158"/>
                    <a:pt x="622" y="1158"/>
                  </a:cubicBezTo>
                  <a:cubicBezTo>
                    <a:pt x="624" y="1158"/>
                    <a:pt x="624" y="1158"/>
                    <a:pt x="624" y="1158"/>
                  </a:cubicBezTo>
                  <a:cubicBezTo>
                    <a:pt x="626" y="1160"/>
                    <a:pt x="626" y="1160"/>
                    <a:pt x="626" y="1160"/>
                  </a:cubicBezTo>
                  <a:cubicBezTo>
                    <a:pt x="629" y="1166"/>
                    <a:pt x="629" y="1166"/>
                    <a:pt x="629" y="1166"/>
                  </a:cubicBezTo>
                  <a:cubicBezTo>
                    <a:pt x="629" y="1171"/>
                    <a:pt x="629" y="1171"/>
                    <a:pt x="629" y="1171"/>
                  </a:cubicBezTo>
                  <a:cubicBezTo>
                    <a:pt x="625" y="1174"/>
                    <a:pt x="625" y="1174"/>
                    <a:pt x="625" y="1174"/>
                  </a:cubicBezTo>
                  <a:cubicBezTo>
                    <a:pt x="620" y="1174"/>
                    <a:pt x="620" y="1174"/>
                    <a:pt x="620" y="1174"/>
                  </a:cubicBezTo>
                  <a:cubicBezTo>
                    <a:pt x="610" y="1173"/>
                    <a:pt x="610" y="1173"/>
                    <a:pt x="610" y="1173"/>
                  </a:cubicBezTo>
                  <a:cubicBezTo>
                    <a:pt x="605" y="1175"/>
                    <a:pt x="605" y="1175"/>
                    <a:pt x="605" y="1175"/>
                  </a:cubicBezTo>
                  <a:cubicBezTo>
                    <a:pt x="604" y="1177"/>
                    <a:pt x="604" y="1177"/>
                    <a:pt x="604" y="1177"/>
                  </a:cubicBezTo>
                  <a:cubicBezTo>
                    <a:pt x="603" y="1186"/>
                    <a:pt x="603" y="1186"/>
                    <a:pt x="603" y="1186"/>
                  </a:cubicBezTo>
                  <a:cubicBezTo>
                    <a:pt x="602" y="1190"/>
                    <a:pt x="602" y="1190"/>
                    <a:pt x="602" y="1190"/>
                  </a:cubicBezTo>
                  <a:cubicBezTo>
                    <a:pt x="598" y="1197"/>
                    <a:pt x="598" y="1197"/>
                    <a:pt x="598" y="1197"/>
                  </a:cubicBezTo>
                  <a:cubicBezTo>
                    <a:pt x="595" y="1199"/>
                    <a:pt x="595" y="1199"/>
                    <a:pt x="595" y="1199"/>
                  </a:cubicBezTo>
                  <a:cubicBezTo>
                    <a:pt x="592" y="1198"/>
                    <a:pt x="592" y="1198"/>
                    <a:pt x="592" y="1198"/>
                  </a:cubicBezTo>
                  <a:cubicBezTo>
                    <a:pt x="583" y="1192"/>
                    <a:pt x="583" y="1192"/>
                    <a:pt x="583" y="1192"/>
                  </a:cubicBezTo>
                  <a:cubicBezTo>
                    <a:pt x="579" y="1189"/>
                    <a:pt x="579" y="1189"/>
                    <a:pt x="579" y="1189"/>
                  </a:cubicBezTo>
                  <a:cubicBezTo>
                    <a:pt x="575" y="1189"/>
                    <a:pt x="575" y="1189"/>
                    <a:pt x="575" y="1189"/>
                  </a:cubicBezTo>
                  <a:cubicBezTo>
                    <a:pt x="573" y="1189"/>
                    <a:pt x="573" y="1189"/>
                    <a:pt x="573" y="1189"/>
                  </a:cubicBezTo>
                  <a:cubicBezTo>
                    <a:pt x="570" y="1192"/>
                    <a:pt x="570" y="1192"/>
                    <a:pt x="570" y="1192"/>
                  </a:cubicBezTo>
                  <a:cubicBezTo>
                    <a:pt x="569" y="1195"/>
                    <a:pt x="569" y="1195"/>
                    <a:pt x="569" y="1195"/>
                  </a:cubicBezTo>
                  <a:cubicBezTo>
                    <a:pt x="571" y="1204"/>
                    <a:pt x="571" y="1204"/>
                    <a:pt x="571" y="1204"/>
                  </a:cubicBezTo>
                  <a:cubicBezTo>
                    <a:pt x="570" y="1210"/>
                    <a:pt x="570" y="1210"/>
                    <a:pt x="570" y="1210"/>
                  </a:cubicBezTo>
                  <a:cubicBezTo>
                    <a:pt x="570" y="1220"/>
                    <a:pt x="570" y="1220"/>
                    <a:pt x="570" y="1220"/>
                  </a:cubicBezTo>
                  <a:cubicBezTo>
                    <a:pt x="570" y="1224"/>
                    <a:pt x="570" y="1224"/>
                    <a:pt x="570" y="1224"/>
                  </a:cubicBezTo>
                  <a:cubicBezTo>
                    <a:pt x="567" y="1226"/>
                    <a:pt x="567" y="1226"/>
                    <a:pt x="567" y="1226"/>
                  </a:cubicBezTo>
                  <a:cubicBezTo>
                    <a:pt x="564" y="1228"/>
                    <a:pt x="564" y="1228"/>
                    <a:pt x="564" y="1228"/>
                  </a:cubicBezTo>
                  <a:cubicBezTo>
                    <a:pt x="559" y="1234"/>
                    <a:pt x="559" y="1234"/>
                    <a:pt x="559" y="1234"/>
                  </a:cubicBezTo>
                  <a:cubicBezTo>
                    <a:pt x="555" y="1235"/>
                    <a:pt x="555" y="1235"/>
                    <a:pt x="555" y="1235"/>
                  </a:cubicBezTo>
                  <a:cubicBezTo>
                    <a:pt x="546" y="1232"/>
                    <a:pt x="546" y="1232"/>
                    <a:pt x="546" y="1232"/>
                  </a:cubicBezTo>
                  <a:cubicBezTo>
                    <a:pt x="538" y="1232"/>
                    <a:pt x="538" y="1232"/>
                    <a:pt x="538" y="1232"/>
                  </a:cubicBezTo>
                  <a:cubicBezTo>
                    <a:pt x="518" y="1240"/>
                    <a:pt x="518" y="1240"/>
                    <a:pt x="518" y="1240"/>
                  </a:cubicBezTo>
                  <a:cubicBezTo>
                    <a:pt x="516" y="1240"/>
                    <a:pt x="516" y="1240"/>
                    <a:pt x="516" y="1240"/>
                  </a:cubicBezTo>
                  <a:cubicBezTo>
                    <a:pt x="515" y="1238"/>
                    <a:pt x="515" y="1238"/>
                    <a:pt x="515" y="1238"/>
                  </a:cubicBezTo>
                  <a:cubicBezTo>
                    <a:pt x="514" y="1234"/>
                    <a:pt x="514" y="1234"/>
                    <a:pt x="514" y="1234"/>
                  </a:cubicBezTo>
                  <a:cubicBezTo>
                    <a:pt x="513" y="1230"/>
                    <a:pt x="513" y="1230"/>
                    <a:pt x="513" y="1230"/>
                  </a:cubicBezTo>
                  <a:cubicBezTo>
                    <a:pt x="513" y="1225"/>
                    <a:pt x="513" y="1225"/>
                    <a:pt x="513" y="1225"/>
                  </a:cubicBezTo>
                  <a:cubicBezTo>
                    <a:pt x="511" y="1222"/>
                    <a:pt x="511" y="1222"/>
                    <a:pt x="511" y="1222"/>
                  </a:cubicBezTo>
                  <a:cubicBezTo>
                    <a:pt x="508" y="1220"/>
                    <a:pt x="508" y="1220"/>
                    <a:pt x="508" y="1220"/>
                  </a:cubicBezTo>
                  <a:cubicBezTo>
                    <a:pt x="505" y="1220"/>
                    <a:pt x="505" y="1220"/>
                    <a:pt x="505" y="1220"/>
                  </a:cubicBezTo>
                  <a:cubicBezTo>
                    <a:pt x="489" y="1224"/>
                    <a:pt x="489" y="1224"/>
                    <a:pt x="489" y="1224"/>
                  </a:cubicBezTo>
                  <a:cubicBezTo>
                    <a:pt x="483" y="1226"/>
                    <a:pt x="483" y="1226"/>
                    <a:pt x="483" y="1226"/>
                  </a:cubicBezTo>
                  <a:cubicBezTo>
                    <a:pt x="480" y="1228"/>
                    <a:pt x="480" y="1228"/>
                    <a:pt x="480" y="1228"/>
                  </a:cubicBezTo>
                  <a:cubicBezTo>
                    <a:pt x="480" y="1231"/>
                    <a:pt x="480" y="1231"/>
                    <a:pt x="480" y="1231"/>
                  </a:cubicBezTo>
                  <a:cubicBezTo>
                    <a:pt x="481" y="1234"/>
                    <a:pt x="481" y="1234"/>
                    <a:pt x="481" y="1234"/>
                  </a:cubicBezTo>
                  <a:cubicBezTo>
                    <a:pt x="487" y="1239"/>
                    <a:pt x="487" y="1239"/>
                    <a:pt x="487" y="1239"/>
                  </a:cubicBezTo>
                  <a:cubicBezTo>
                    <a:pt x="489" y="1241"/>
                    <a:pt x="489" y="1241"/>
                    <a:pt x="489" y="1241"/>
                  </a:cubicBezTo>
                  <a:cubicBezTo>
                    <a:pt x="489" y="1243"/>
                    <a:pt x="489" y="1243"/>
                    <a:pt x="489" y="1243"/>
                  </a:cubicBezTo>
                  <a:cubicBezTo>
                    <a:pt x="489" y="1246"/>
                    <a:pt x="489" y="1246"/>
                    <a:pt x="489" y="1246"/>
                  </a:cubicBezTo>
                  <a:cubicBezTo>
                    <a:pt x="490" y="1248"/>
                    <a:pt x="490" y="1248"/>
                    <a:pt x="490" y="1248"/>
                  </a:cubicBezTo>
                  <a:cubicBezTo>
                    <a:pt x="497" y="1254"/>
                    <a:pt x="497" y="1254"/>
                    <a:pt x="497" y="1254"/>
                  </a:cubicBezTo>
                  <a:cubicBezTo>
                    <a:pt x="500" y="1258"/>
                    <a:pt x="500" y="1258"/>
                    <a:pt x="500" y="1258"/>
                  </a:cubicBezTo>
                  <a:cubicBezTo>
                    <a:pt x="500" y="1263"/>
                    <a:pt x="500" y="1263"/>
                    <a:pt x="500" y="1263"/>
                  </a:cubicBezTo>
                  <a:cubicBezTo>
                    <a:pt x="499" y="1268"/>
                    <a:pt x="499" y="1268"/>
                    <a:pt x="499" y="1268"/>
                  </a:cubicBezTo>
                  <a:cubicBezTo>
                    <a:pt x="497" y="1272"/>
                    <a:pt x="497" y="1272"/>
                    <a:pt x="497" y="1272"/>
                  </a:cubicBezTo>
                  <a:cubicBezTo>
                    <a:pt x="494" y="1275"/>
                    <a:pt x="494" y="1275"/>
                    <a:pt x="494" y="1275"/>
                  </a:cubicBezTo>
                  <a:cubicBezTo>
                    <a:pt x="490" y="1275"/>
                    <a:pt x="490" y="1275"/>
                    <a:pt x="490" y="1275"/>
                  </a:cubicBezTo>
                  <a:cubicBezTo>
                    <a:pt x="488" y="1276"/>
                    <a:pt x="488" y="1276"/>
                    <a:pt x="488" y="1276"/>
                  </a:cubicBezTo>
                  <a:cubicBezTo>
                    <a:pt x="487" y="1279"/>
                    <a:pt x="487" y="1279"/>
                    <a:pt x="487" y="1279"/>
                  </a:cubicBezTo>
                  <a:cubicBezTo>
                    <a:pt x="487" y="1287"/>
                    <a:pt x="487" y="1287"/>
                    <a:pt x="487" y="1287"/>
                  </a:cubicBezTo>
                  <a:cubicBezTo>
                    <a:pt x="487" y="1291"/>
                    <a:pt x="487" y="1291"/>
                    <a:pt x="487" y="1291"/>
                  </a:cubicBezTo>
                  <a:cubicBezTo>
                    <a:pt x="485" y="1296"/>
                    <a:pt x="485" y="1296"/>
                    <a:pt x="485" y="1296"/>
                  </a:cubicBezTo>
                  <a:cubicBezTo>
                    <a:pt x="482" y="1298"/>
                    <a:pt x="482" y="1298"/>
                    <a:pt x="482" y="1298"/>
                  </a:cubicBezTo>
                  <a:cubicBezTo>
                    <a:pt x="480" y="1298"/>
                    <a:pt x="480" y="1298"/>
                    <a:pt x="480" y="1298"/>
                  </a:cubicBezTo>
                  <a:cubicBezTo>
                    <a:pt x="476" y="1292"/>
                    <a:pt x="476" y="1292"/>
                    <a:pt x="476" y="1292"/>
                  </a:cubicBezTo>
                  <a:cubicBezTo>
                    <a:pt x="473" y="1290"/>
                    <a:pt x="473" y="1290"/>
                    <a:pt x="473" y="1290"/>
                  </a:cubicBezTo>
                  <a:cubicBezTo>
                    <a:pt x="470" y="1289"/>
                    <a:pt x="470" y="1289"/>
                    <a:pt x="470" y="1289"/>
                  </a:cubicBezTo>
                  <a:cubicBezTo>
                    <a:pt x="466" y="1288"/>
                    <a:pt x="466" y="1288"/>
                    <a:pt x="466" y="1288"/>
                  </a:cubicBezTo>
                  <a:cubicBezTo>
                    <a:pt x="459" y="1286"/>
                    <a:pt x="459" y="1286"/>
                    <a:pt x="459" y="1286"/>
                  </a:cubicBezTo>
                  <a:cubicBezTo>
                    <a:pt x="455" y="1285"/>
                    <a:pt x="455" y="1285"/>
                    <a:pt x="455" y="1285"/>
                  </a:cubicBezTo>
                  <a:cubicBezTo>
                    <a:pt x="452" y="1286"/>
                    <a:pt x="452" y="1286"/>
                    <a:pt x="452" y="1286"/>
                  </a:cubicBezTo>
                  <a:cubicBezTo>
                    <a:pt x="450" y="1288"/>
                    <a:pt x="450" y="1288"/>
                    <a:pt x="450" y="1288"/>
                  </a:cubicBezTo>
                  <a:cubicBezTo>
                    <a:pt x="449" y="1290"/>
                    <a:pt x="449" y="1290"/>
                    <a:pt x="449" y="1290"/>
                  </a:cubicBezTo>
                  <a:cubicBezTo>
                    <a:pt x="450" y="1293"/>
                    <a:pt x="450" y="1293"/>
                    <a:pt x="450" y="1293"/>
                  </a:cubicBezTo>
                  <a:cubicBezTo>
                    <a:pt x="452" y="1296"/>
                    <a:pt x="452" y="1296"/>
                    <a:pt x="452" y="1296"/>
                  </a:cubicBezTo>
                  <a:cubicBezTo>
                    <a:pt x="459" y="1301"/>
                    <a:pt x="459" y="1301"/>
                    <a:pt x="459" y="1301"/>
                  </a:cubicBezTo>
                  <a:cubicBezTo>
                    <a:pt x="460" y="1305"/>
                    <a:pt x="460" y="1305"/>
                    <a:pt x="460" y="1305"/>
                  </a:cubicBezTo>
                  <a:cubicBezTo>
                    <a:pt x="461" y="1306"/>
                    <a:pt x="461" y="1306"/>
                    <a:pt x="461" y="1306"/>
                  </a:cubicBezTo>
                  <a:cubicBezTo>
                    <a:pt x="460" y="1311"/>
                    <a:pt x="460" y="1311"/>
                    <a:pt x="460" y="1311"/>
                  </a:cubicBezTo>
                  <a:cubicBezTo>
                    <a:pt x="448" y="1314"/>
                    <a:pt x="448" y="1314"/>
                    <a:pt x="448" y="1314"/>
                  </a:cubicBezTo>
                  <a:cubicBezTo>
                    <a:pt x="430" y="1310"/>
                    <a:pt x="430" y="1310"/>
                    <a:pt x="430" y="1310"/>
                  </a:cubicBezTo>
                  <a:cubicBezTo>
                    <a:pt x="422" y="1306"/>
                    <a:pt x="422" y="1306"/>
                    <a:pt x="422" y="1306"/>
                  </a:cubicBezTo>
                  <a:cubicBezTo>
                    <a:pt x="415" y="1301"/>
                    <a:pt x="415" y="1301"/>
                    <a:pt x="415" y="1301"/>
                  </a:cubicBezTo>
                  <a:cubicBezTo>
                    <a:pt x="408" y="1293"/>
                    <a:pt x="408" y="1293"/>
                    <a:pt x="408" y="1293"/>
                  </a:cubicBezTo>
                  <a:cubicBezTo>
                    <a:pt x="406" y="1292"/>
                    <a:pt x="406" y="1292"/>
                    <a:pt x="406" y="1292"/>
                  </a:cubicBezTo>
                  <a:cubicBezTo>
                    <a:pt x="401" y="1292"/>
                    <a:pt x="401" y="1292"/>
                    <a:pt x="401" y="1292"/>
                  </a:cubicBezTo>
                  <a:cubicBezTo>
                    <a:pt x="396" y="1291"/>
                    <a:pt x="396" y="1291"/>
                    <a:pt x="396" y="1291"/>
                  </a:cubicBezTo>
                  <a:cubicBezTo>
                    <a:pt x="389" y="1288"/>
                    <a:pt x="389" y="1288"/>
                    <a:pt x="389" y="1288"/>
                  </a:cubicBezTo>
                  <a:cubicBezTo>
                    <a:pt x="371" y="1276"/>
                    <a:pt x="371" y="1276"/>
                    <a:pt x="371" y="1276"/>
                  </a:cubicBezTo>
                  <a:cubicBezTo>
                    <a:pt x="365" y="1274"/>
                    <a:pt x="365" y="1274"/>
                    <a:pt x="365" y="1274"/>
                  </a:cubicBezTo>
                  <a:cubicBezTo>
                    <a:pt x="360" y="1273"/>
                    <a:pt x="360" y="1273"/>
                    <a:pt x="360" y="1273"/>
                  </a:cubicBezTo>
                  <a:cubicBezTo>
                    <a:pt x="358" y="1275"/>
                    <a:pt x="358" y="1275"/>
                    <a:pt x="358" y="1275"/>
                  </a:cubicBezTo>
                  <a:cubicBezTo>
                    <a:pt x="357" y="1277"/>
                    <a:pt x="357" y="1277"/>
                    <a:pt x="357" y="1277"/>
                  </a:cubicBezTo>
                  <a:cubicBezTo>
                    <a:pt x="355" y="1280"/>
                    <a:pt x="355" y="1280"/>
                    <a:pt x="355" y="1280"/>
                  </a:cubicBezTo>
                  <a:cubicBezTo>
                    <a:pt x="354" y="1282"/>
                    <a:pt x="354" y="1282"/>
                    <a:pt x="354" y="1282"/>
                  </a:cubicBezTo>
                  <a:cubicBezTo>
                    <a:pt x="354" y="1285"/>
                    <a:pt x="354" y="1285"/>
                    <a:pt x="354" y="1285"/>
                  </a:cubicBezTo>
                  <a:cubicBezTo>
                    <a:pt x="353" y="1286"/>
                    <a:pt x="353" y="1286"/>
                    <a:pt x="353" y="1286"/>
                  </a:cubicBezTo>
                  <a:cubicBezTo>
                    <a:pt x="350" y="1290"/>
                    <a:pt x="350" y="1290"/>
                    <a:pt x="350" y="1290"/>
                  </a:cubicBezTo>
                  <a:cubicBezTo>
                    <a:pt x="344" y="1294"/>
                    <a:pt x="344" y="1294"/>
                    <a:pt x="344" y="1294"/>
                  </a:cubicBezTo>
                  <a:cubicBezTo>
                    <a:pt x="342" y="1297"/>
                    <a:pt x="342" y="1297"/>
                    <a:pt x="342" y="1297"/>
                  </a:cubicBezTo>
                  <a:cubicBezTo>
                    <a:pt x="339" y="1302"/>
                    <a:pt x="339" y="1302"/>
                    <a:pt x="339" y="1302"/>
                  </a:cubicBezTo>
                  <a:cubicBezTo>
                    <a:pt x="338" y="1308"/>
                    <a:pt x="338" y="1308"/>
                    <a:pt x="338" y="1308"/>
                  </a:cubicBezTo>
                  <a:cubicBezTo>
                    <a:pt x="338" y="1311"/>
                    <a:pt x="338" y="1311"/>
                    <a:pt x="338" y="1311"/>
                  </a:cubicBezTo>
                  <a:cubicBezTo>
                    <a:pt x="338" y="1313"/>
                    <a:pt x="338" y="1313"/>
                    <a:pt x="338" y="1313"/>
                  </a:cubicBezTo>
                  <a:cubicBezTo>
                    <a:pt x="340" y="1317"/>
                    <a:pt x="340" y="1317"/>
                    <a:pt x="340" y="1317"/>
                  </a:cubicBezTo>
                  <a:cubicBezTo>
                    <a:pt x="342" y="1324"/>
                    <a:pt x="342" y="1324"/>
                    <a:pt x="342" y="1324"/>
                  </a:cubicBezTo>
                  <a:cubicBezTo>
                    <a:pt x="341" y="1334"/>
                    <a:pt x="341" y="1334"/>
                    <a:pt x="341" y="1334"/>
                  </a:cubicBezTo>
                  <a:cubicBezTo>
                    <a:pt x="334" y="1343"/>
                    <a:pt x="334" y="1343"/>
                    <a:pt x="334" y="1343"/>
                  </a:cubicBezTo>
                  <a:cubicBezTo>
                    <a:pt x="322" y="1347"/>
                    <a:pt x="322" y="1347"/>
                    <a:pt x="322" y="1347"/>
                  </a:cubicBezTo>
                  <a:cubicBezTo>
                    <a:pt x="282" y="1353"/>
                    <a:pt x="282" y="1353"/>
                    <a:pt x="282" y="1353"/>
                  </a:cubicBezTo>
                  <a:cubicBezTo>
                    <a:pt x="260" y="1361"/>
                    <a:pt x="260" y="1361"/>
                    <a:pt x="260" y="1361"/>
                  </a:cubicBezTo>
                  <a:cubicBezTo>
                    <a:pt x="247" y="1368"/>
                    <a:pt x="247" y="1368"/>
                    <a:pt x="247" y="1368"/>
                  </a:cubicBezTo>
                  <a:cubicBezTo>
                    <a:pt x="217" y="1375"/>
                    <a:pt x="217" y="1375"/>
                    <a:pt x="217" y="1375"/>
                  </a:cubicBezTo>
                  <a:cubicBezTo>
                    <a:pt x="201" y="1383"/>
                    <a:pt x="201" y="1383"/>
                    <a:pt x="201" y="1383"/>
                  </a:cubicBezTo>
                  <a:cubicBezTo>
                    <a:pt x="190" y="1391"/>
                    <a:pt x="190" y="1391"/>
                    <a:pt x="190" y="1391"/>
                  </a:cubicBezTo>
                  <a:cubicBezTo>
                    <a:pt x="184" y="1396"/>
                    <a:pt x="184" y="1396"/>
                    <a:pt x="184" y="1396"/>
                  </a:cubicBezTo>
                  <a:cubicBezTo>
                    <a:pt x="180" y="1401"/>
                    <a:pt x="180" y="1401"/>
                    <a:pt x="180" y="1401"/>
                  </a:cubicBezTo>
                  <a:cubicBezTo>
                    <a:pt x="178" y="1406"/>
                    <a:pt x="178" y="1406"/>
                    <a:pt x="178" y="1406"/>
                  </a:cubicBezTo>
                  <a:cubicBezTo>
                    <a:pt x="177" y="1411"/>
                    <a:pt x="177" y="1411"/>
                    <a:pt x="177" y="1411"/>
                  </a:cubicBezTo>
                  <a:cubicBezTo>
                    <a:pt x="177" y="1415"/>
                    <a:pt x="177" y="1415"/>
                    <a:pt x="177" y="1415"/>
                  </a:cubicBezTo>
                  <a:cubicBezTo>
                    <a:pt x="177" y="1420"/>
                    <a:pt x="177" y="1420"/>
                    <a:pt x="177" y="1420"/>
                  </a:cubicBezTo>
                  <a:cubicBezTo>
                    <a:pt x="176" y="1424"/>
                    <a:pt x="176" y="1424"/>
                    <a:pt x="176" y="1424"/>
                  </a:cubicBezTo>
                  <a:cubicBezTo>
                    <a:pt x="174" y="1426"/>
                    <a:pt x="174" y="1426"/>
                    <a:pt x="174" y="1426"/>
                  </a:cubicBezTo>
                  <a:cubicBezTo>
                    <a:pt x="174" y="1427"/>
                    <a:pt x="174" y="1427"/>
                    <a:pt x="174" y="1427"/>
                  </a:cubicBezTo>
                  <a:cubicBezTo>
                    <a:pt x="173" y="1427"/>
                    <a:pt x="173" y="1427"/>
                    <a:pt x="173" y="1427"/>
                  </a:cubicBezTo>
                  <a:cubicBezTo>
                    <a:pt x="171" y="1429"/>
                    <a:pt x="171" y="1429"/>
                    <a:pt x="171" y="1429"/>
                  </a:cubicBezTo>
                  <a:cubicBezTo>
                    <a:pt x="168" y="1433"/>
                    <a:pt x="168" y="1433"/>
                    <a:pt x="168" y="1433"/>
                  </a:cubicBezTo>
                  <a:cubicBezTo>
                    <a:pt x="164" y="1435"/>
                    <a:pt x="164" y="1435"/>
                    <a:pt x="164" y="1435"/>
                  </a:cubicBezTo>
                  <a:cubicBezTo>
                    <a:pt x="154" y="1444"/>
                    <a:pt x="154" y="1444"/>
                    <a:pt x="154" y="1444"/>
                  </a:cubicBezTo>
                  <a:cubicBezTo>
                    <a:pt x="144" y="1448"/>
                    <a:pt x="144" y="1448"/>
                    <a:pt x="144" y="1448"/>
                  </a:cubicBezTo>
                  <a:cubicBezTo>
                    <a:pt x="139" y="1448"/>
                    <a:pt x="139" y="1448"/>
                    <a:pt x="139" y="1448"/>
                  </a:cubicBezTo>
                  <a:cubicBezTo>
                    <a:pt x="134" y="1446"/>
                    <a:pt x="134" y="1446"/>
                    <a:pt x="134" y="1446"/>
                  </a:cubicBezTo>
                  <a:cubicBezTo>
                    <a:pt x="131" y="1442"/>
                    <a:pt x="131" y="1442"/>
                    <a:pt x="131" y="1442"/>
                  </a:cubicBezTo>
                  <a:cubicBezTo>
                    <a:pt x="124" y="1437"/>
                    <a:pt x="124" y="1437"/>
                    <a:pt x="124" y="1437"/>
                  </a:cubicBezTo>
                  <a:cubicBezTo>
                    <a:pt x="115" y="1433"/>
                    <a:pt x="115" y="1433"/>
                    <a:pt x="115" y="1433"/>
                  </a:cubicBezTo>
                  <a:cubicBezTo>
                    <a:pt x="112" y="1432"/>
                    <a:pt x="112" y="1432"/>
                    <a:pt x="112" y="1432"/>
                  </a:cubicBezTo>
                  <a:cubicBezTo>
                    <a:pt x="107" y="1431"/>
                    <a:pt x="107" y="1431"/>
                    <a:pt x="107" y="1431"/>
                  </a:cubicBezTo>
                  <a:cubicBezTo>
                    <a:pt x="104" y="1430"/>
                    <a:pt x="104" y="1430"/>
                    <a:pt x="104" y="1430"/>
                  </a:cubicBezTo>
                  <a:cubicBezTo>
                    <a:pt x="103" y="1428"/>
                    <a:pt x="103" y="1428"/>
                    <a:pt x="103" y="1428"/>
                  </a:cubicBezTo>
                  <a:cubicBezTo>
                    <a:pt x="102" y="1427"/>
                    <a:pt x="102" y="1427"/>
                    <a:pt x="102" y="1427"/>
                  </a:cubicBezTo>
                  <a:cubicBezTo>
                    <a:pt x="102" y="1427"/>
                    <a:pt x="102" y="1427"/>
                    <a:pt x="102" y="1427"/>
                  </a:cubicBezTo>
                  <a:cubicBezTo>
                    <a:pt x="103" y="1422"/>
                    <a:pt x="103" y="1422"/>
                    <a:pt x="103" y="1422"/>
                  </a:cubicBezTo>
                  <a:cubicBezTo>
                    <a:pt x="107" y="1405"/>
                    <a:pt x="107" y="1405"/>
                    <a:pt x="107" y="1405"/>
                  </a:cubicBezTo>
                  <a:cubicBezTo>
                    <a:pt x="105" y="1398"/>
                    <a:pt x="105" y="1398"/>
                    <a:pt x="105" y="1398"/>
                  </a:cubicBezTo>
                  <a:cubicBezTo>
                    <a:pt x="94" y="1398"/>
                    <a:pt x="94" y="1398"/>
                    <a:pt x="94" y="1398"/>
                  </a:cubicBezTo>
                  <a:cubicBezTo>
                    <a:pt x="80" y="1389"/>
                    <a:pt x="80" y="1389"/>
                    <a:pt x="80" y="1389"/>
                  </a:cubicBezTo>
                  <a:cubicBezTo>
                    <a:pt x="74" y="1387"/>
                    <a:pt x="74" y="1387"/>
                    <a:pt x="74" y="1387"/>
                  </a:cubicBezTo>
                  <a:cubicBezTo>
                    <a:pt x="69" y="1387"/>
                    <a:pt x="69" y="1387"/>
                    <a:pt x="69" y="1387"/>
                  </a:cubicBezTo>
                  <a:cubicBezTo>
                    <a:pt x="66" y="1389"/>
                    <a:pt x="66" y="1389"/>
                    <a:pt x="66" y="1389"/>
                  </a:cubicBezTo>
                  <a:cubicBezTo>
                    <a:pt x="63" y="1392"/>
                    <a:pt x="63" y="1392"/>
                    <a:pt x="63" y="1392"/>
                  </a:cubicBezTo>
                  <a:cubicBezTo>
                    <a:pt x="61" y="1395"/>
                    <a:pt x="61" y="1395"/>
                    <a:pt x="61" y="1395"/>
                  </a:cubicBezTo>
                  <a:cubicBezTo>
                    <a:pt x="60" y="1398"/>
                    <a:pt x="60" y="1398"/>
                    <a:pt x="60" y="1398"/>
                  </a:cubicBezTo>
                  <a:cubicBezTo>
                    <a:pt x="61" y="1400"/>
                    <a:pt x="61" y="1400"/>
                    <a:pt x="61" y="1400"/>
                  </a:cubicBezTo>
                  <a:cubicBezTo>
                    <a:pt x="66" y="1413"/>
                    <a:pt x="66" y="1413"/>
                    <a:pt x="66" y="1413"/>
                  </a:cubicBezTo>
                  <a:cubicBezTo>
                    <a:pt x="66" y="1416"/>
                    <a:pt x="66" y="1416"/>
                    <a:pt x="66" y="1416"/>
                  </a:cubicBezTo>
                  <a:cubicBezTo>
                    <a:pt x="64" y="1420"/>
                    <a:pt x="64" y="1420"/>
                    <a:pt x="64" y="1420"/>
                  </a:cubicBezTo>
                  <a:cubicBezTo>
                    <a:pt x="63" y="1422"/>
                    <a:pt x="63" y="1422"/>
                    <a:pt x="63" y="1422"/>
                  </a:cubicBezTo>
                  <a:cubicBezTo>
                    <a:pt x="60" y="1423"/>
                    <a:pt x="60" y="1423"/>
                    <a:pt x="60" y="1423"/>
                  </a:cubicBezTo>
                  <a:cubicBezTo>
                    <a:pt x="41" y="1426"/>
                    <a:pt x="41" y="1426"/>
                    <a:pt x="41" y="1426"/>
                  </a:cubicBezTo>
                  <a:cubicBezTo>
                    <a:pt x="33" y="1426"/>
                    <a:pt x="33" y="1426"/>
                    <a:pt x="33" y="1426"/>
                  </a:cubicBezTo>
                  <a:cubicBezTo>
                    <a:pt x="28" y="1426"/>
                    <a:pt x="28" y="1426"/>
                    <a:pt x="28" y="1426"/>
                  </a:cubicBezTo>
                  <a:cubicBezTo>
                    <a:pt x="9" y="1430"/>
                    <a:pt x="9" y="1430"/>
                    <a:pt x="9" y="1430"/>
                  </a:cubicBezTo>
                  <a:cubicBezTo>
                    <a:pt x="2" y="1434"/>
                    <a:pt x="2" y="1434"/>
                    <a:pt x="2" y="1434"/>
                  </a:cubicBezTo>
                  <a:cubicBezTo>
                    <a:pt x="1" y="1435"/>
                    <a:pt x="1" y="1435"/>
                    <a:pt x="1" y="1435"/>
                  </a:cubicBezTo>
                  <a:cubicBezTo>
                    <a:pt x="0" y="1438"/>
                    <a:pt x="0" y="1438"/>
                    <a:pt x="0" y="1438"/>
                  </a:cubicBezTo>
                  <a:cubicBezTo>
                    <a:pt x="0" y="1444"/>
                    <a:pt x="0" y="1444"/>
                    <a:pt x="0" y="1444"/>
                  </a:cubicBezTo>
                  <a:cubicBezTo>
                    <a:pt x="3" y="1446"/>
                    <a:pt x="3" y="1446"/>
                    <a:pt x="3" y="1446"/>
                  </a:cubicBezTo>
                  <a:cubicBezTo>
                    <a:pt x="5" y="1449"/>
                    <a:pt x="5" y="1449"/>
                    <a:pt x="5" y="1449"/>
                  </a:cubicBezTo>
                  <a:cubicBezTo>
                    <a:pt x="7" y="1453"/>
                    <a:pt x="7" y="1453"/>
                    <a:pt x="7" y="1453"/>
                  </a:cubicBezTo>
                  <a:cubicBezTo>
                    <a:pt x="9" y="1454"/>
                    <a:pt x="9" y="1454"/>
                    <a:pt x="9" y="1454"/>
                  </a:cubicBezTo>
                  <a:cubicBezTo>
                    <a:pt x="19" y="1454"/>
                    <a:pt x="19" y="1454"/>
                    <a:pt x="19" y="1454"/>
                  </a:cubicBezTo>
                  <a:cubicBezTo>
                    <a:pt x="21" y="1454"/>
                    <a:pt x="21" y="1454"/>
                    <a:pt x="21" y="1454"/>
                  </a:cubicBezTo>
                  <a:cubicBezTo>
                    <a:pt x="25" y="1458"/>
                    <a:pt x="25" y="1458"/>
                    <a:pt x="25" y="1458"/>
                  </a:cubicBezTo>
                  <a:cubicBezTo>
                    <a:pt x="25" y="1460"/>
                    <a:pt x="25" y="1460"/>
                    <a:pt x="25" y="1460"/>
                  </a:cubicBezTo>
                  <a:cubicBezTo>
                    <a:pt x="23" y="1463"/>
                    <a:pt x="23" y="1463"/>
                    <a:pt x="23" y="1463"/>
                  </a:cubicBezTo>
                  <a:cubicBezTo>
                    <a:pt x="21" y="1467"/>
                    <a:pt x="21" y="1467"/>
                    <a:pt x="21" y="1467"/>
                  </a:cubicBezTo>
                  <a:cubicBezTo>
                    <a:pt x="21" y="1476"/>
                    <a:pt x="21" y="1476"/>
                    <a:pt x="21" y="1476"/>
                  </a:cubicBezTo>
                  <a:cubicBezTo>
                    <a:pt x="20" y="1481"/>
                    <a:pt x="20" y="1481"/>
                    <a:pt x="20" y="1481"/>
                  </a:cubicBezTo>
                  <a:cubicBezTo>
                    <a:pt x="18" y="1484"/>
                    <a:pt x="18" y="1484"/>
                    <a:pt x="18" y="1484"/>
                  </a:cubicBezTo>
                  <a:cubicBezTo>
                    <a:pt x="12" y="1490"/>
                    <a:pt x="12" y="1490"/>
                    <a:pt x="12" y="1490"/>
                  </a:cubicBezTo>
                  <a:cubicBezTo>
                    <a:pt x="7" y="1499"/>
                    <a:pt x="7" y="1499"/>
                    <a:pt x="7" y="1499"/>
                  </a:cubicBezTo>
                  <a:cubicBezTo>
                    <a:pt x="4" y="1507"/>
                    <a:pt x="4" y="1507"/>
                    <a:pt x="4" y="1507"/>
                  </a:cubicBezTo>
                  <a:cubicBezTo>
                    <a:pt x="2" y="1516"/>
                    <a:pt x="2" y="1516"/>
                    <a:pt x="2" y="1516"/>
                  </a:cubicBezTo>
                  <a:cubicBezTo>
                    <a:pt x="6" y="1523"/>
                    <a:pt x="6" y="1523"/>
                    <a:pt x="6" y="1523"/>
                  </a:cubicBezTo>
                  <a:cubicBezTo>
                    <a:pt x="17" y="1534"/>
                    <a:pt x="17" y="1534"/>
                    <a:pt x="17" y="1534"/>
                  </a:cubicBezTo>
                  <a:cubicBezTo>
                    <a:pt x="19" y="1543"/>
                    <a:pt x="19" y="1543"/>
                    <a:pt x="19" y="1543"/>
                  </a:cubicBezTo>
                  <a:cubicBezTo>
                    <a:pt x="20" y="1547"/>
                    <a:pt x="20" y="1547"/>
                    <a:pt x="20" y="1547"/>
                  </a:cubicBezTo>
                  <a:cubicBezTo>
                    <a:pt x="22" y="1551"/>
                    <a:pt x="22" y="1551"/>
                    <a:pt x="22" y="1551"/>
                  </a:cubicBezTo>
                  <a:cubicBezTo>
                    <a:pt x="23" y="1552"/>
                    <a:pt x="23" y="1552"/>
                    <a:pt x="23" y="1552"/>
                  </a:cubicBezTo>
                  <a:cubicBezTo>
                    <a:pt x="26" y="1551"/>
                    <a:pt x="26" y="1551"/>
                    <a:pt x="26" y="1551"/>
                  </a:cubicBezTo>
                  <a:cubicBezTo>
                    <a:pt x="41" y="1545"/>
                    <a:pt x="41" y="1545"/>
                    <a:pt x="41" y="1545"/>
                  </a:cubicBezTo>
                  <a:cubicBezTo>
                    <a:pt x="47" y="1546"/>
                    <a:pt x="47" y="1546"/>
                    <a:pt x="47" y="1546"/>
                  </a:cubicBezTo>
                  <a:cubicBezTo>
                    <a:pt x="55" y="1548"/>
                    <a:pt x="55" y="1548"/>
                    <a:pt x="55" y="1548"/>
                  </a:cubicBezTo>
                  <a:cubicBezTo>
                    <a:pt x="61" y="1551"/>
                    <a:pt x="61" y="1551"/>
                    <a:pt x="61" y="1551"/>
                  </a:cubicBezTo>
                  <a:cubicBezTo>
                    <a:pt x="68" y="1556"/>
                    <a:pt x="68" y="1556"/>
                    <a:pt x="68" y="1556"/>
                  </a:cubicBezTo>
                  <a:cubicBezTo>
                    <a:pt x="110" y="1602"/>
                    <a:pt x="110" y="1602"/>
                    <a:pt x="110" y="1602"/>
                  </a:cubicBezTo>
                  <a:cubicBezTo>
                    <a:pt x="117" y="1608"/>
                    <a:pt x="117" y="1608"/>
                    <a:pt x="117" y="1608"/>
                  </a:cubicBezTo>
                  <a:cubicBezTo>
                    <a:pt x="122" y="1610"/>
                    <a:pt x="122" y="1610"/>
                    <a:pt x="122" y="1610"/>
                  </a:cubicBezTo>
                  <a:cubicBezTo>
                    <a:pt x="127" y="1610"/>
                    <a:pt x="127" y="1610"/>
                    <a:pt x="127" y="1610"/>
                  </a:cubicBezTo>
                  <a:cubicBezTo>
                    <a:pt x="132" y="1607"/>
                    <a:pt x="132" y="1607"/>
                    <a:pt x="132" y="1607"/>
                  </a:cubicBezTo>
                  <a:cubicBezTo>
                    <a:pt x="135" y="1605"/>
                    <a:pt x="135" y="1605"/>
                    <a:pt x="135" y="1605"/>
                  </a:cubicBezTo>
                  <a:cubicBezTo>
                    <a:pt x="150" y="1605"/>
                    <a:pt x="150" y="1605"/>
                    <a:pt x="150" y="1605"/>
                  </a:cubicBezTo>
                  <a:cubicBezTo>
                    <a:pt x="168" y="1609"/>
                    <a:pt x="168" y="1609"/>
                    <a:pt x="168" y="1609"/>
                  </a:cubicBezTo>
                  <a:cubicBezTo>
                    <a:pt x="215" y="1611"/>
                    <a:pt x="215" y="1611"/>
                    <a:pt x="215" y="1611"/>
                  </a:cubicBezTo>
                  <a:cubicBezTo>
                    <a:pt x="218" y="1611"/>
                    <a:pt x="218" y="1611"/>
                    <a:pt x="218" y="1611"/>
                  </a:cubicBezTo>
                  <a:cubicBezTo>
                    <a:pt x="219" y="1612"/>
                    <a:pt x="219" y="1612"/>
                    <a:pt x="219" y="1612"/>
                  </a:cubicBezTo>
                  <a:cubicBezTo>
                    <a:pt x="219" y="1612"/>
                    <a:pt x="219" y="1612"/>
                    <a:pt x="219" y="1612"/>
                  </a:cubicBezTo>
                  <a:cubicBezTo>
                    <a:pt x="220" y="1612"/>
                    <a:pt x="220" y="1612"/>
                    <a:pt x="220" y="1612"/>
                  </a:cubicBezTo>
                  <a:cubicBezTo>
                    <a:pt x="221" y="1612"/>
                    <a:pt x="221" y="1612"/>
                    <a:pt x="221" y="1612"/>
                  </a:cubicBezTo>
                  <a:cubicBezTo>
                    <a:pt x="224" y="1614"/>
                    <a:pt x="224" y="1614"/>
                    <a:pt x="224" y="1614"/>
                  </a:cubicBezTo>
                  <a:cubicBezTo>
                    <a:pt x="230" y="1614"/>
                    <a:pt x="230" y="1614"/>
                    <a:pt x="230" y="1614"/>
                  </a:cubicBezTo>
                  <a:cubicBezTo>
                    <a:pt x="233" y="1615"/>
                    <a:pt x="233" y="1615"/>
                    <a:pt x="233" y="1615"/>
                  </a:cubicBezTo>
                  <a:cubicBezTo>
                    <a:pt x="235" y="1616"/>
                    <a:pt x="235" y="1616"/>
                    <a:pt x="235" y="1616"/>
                  </a:cubicBezTo>
                  <a:cubicBezTo>
                    <a:pt x="234" y="1618"/>
                    <a:pt x="234" y="1618"/>
                    <a:pt x="234" y="1618"/>
                  </a:cubicBezTo>
                  <a:cubicBezTo>
                    <a:pt x="232" y="1620"/>
                    <a:pt x="232" y="1620"/>
                    <a:pt x="232" y="1620"/>
                  </a:cubicBezTo>
                  <a:cubicBezTo>
                    <a:pt x="230" y="1621"/>
                    <a:pt x="230" y="1621"/>
                    <a:pt x="230" y="1621"/>
                  </a:cubicBezTo>
                  <a:cubicBezTo>
                    <a:pt x="226" y="1622"/>
                    <a:pt x="226" y="1622"/>
                    <a:pt x="226" y="1622"/>
                  </a:cubicBezTo>
                  <a:cubicBezTo>
                    <a:pt x="221" y="1622"/>
                    <a:pt x="221" y="1622"/>
                    <a:pt x="221" y="1622"/>
                  </a:cubicBezTo>
                  <a:cubicBezTo>
                    <a:pt x="216" y="1624"/>
                    <a:pt x="216" y="1624"/>
                    <a:pt x="216" y="1624"/>
                  </a:cubicBezTo>
                  <a:cubicBezTo>
                    <a:pt x="212" y="1626"/>
                    <a:pt x="212" y="1626"/>
                    <a:pt x="212" y="1626"/>
                  </a:cubicBezTo>
                  <a:cubicBezTo>
                    <a:pt x="203" y="1633"/>
                    <a:pt x="203" y="1633"/>
                    <a:pt x="203" y="1633"/>
                  </a:cubicBezTo>
                  <a:cubicBezTo>
                    <a:pt x="202" y="1636"/>
                    <a:pt x="202" y="1636"/>
                    <a:pt x="202" y="1636"/>
                  </a:cubicBezTo>
                  <a:cubicBezTo>
                    <a:pt x="202" y="1639"/>
                    <a:pt x="202" y="1639"/>
                    <a:pt x="202" y="1639"/>
                  </a:cubicBezTo>
                  <a:cubicBezTo>
                    <a:pt x="202" y="1644"/>
                    <a:pt x="202" y="1644"/>
                    <a:pt x="202" y="1644"/>
                  </a:cubicBezTo>
                  <a:cubicBezTo>
                    <a:pt x="203" y="1647"/>
                    <a:pt x="203" y="1647"/>
                    <a:pt x="203" y="1647"/>
                  </a:cubicBezTo>
                  <a:cubicBezTo>
                    <a:pt x="202" y="1651"/>
                    <a:pt x="202" y="1651"/>
                    <a:pt x="202" y="1651"/>
                  </a:cubicBezTo>
                  <a:cubicBezTo>
                    <a:pt x="199" y="1659"/>
                    <a:pt x="199" y="1659"/>
                    <a:pt x="199" y="1659"/>
                  </a:cubicBezTo>
                  <a:cubicBezTo>
                    <a:pt x="198" y="1663"/>
                    <a:pt x="198" y="1663"/>
                    <a:pt x="198" y="1663"/>
                  </a:cubicBezTo>
                  <a:cubicBezTo>
                    <a:pt x="198" y="1672"/>
                    <a:pt x="198" y="1672"/>
                    <a:pt x="198" y="1672"/>
                  </a:cubicBezTo>
                  <a:cubicBezTo>
                    <a:pt x="197" y="1682"/>
                    <a:pt x="197" y="1682"/>
                    <a:pt x="197" y="1682"/>
                  </a:cubicBezTo>
                  <a:cubicBezTo>
                    <a:pt x="196" y="1686"/>
                    <a:pt x="196" y="1686"/>
                    <a:pt x="196" y="1686"/>
                  </a:cubicBezTo>
                  <a:cubicBezTo>
                    <a:pt x="197" y="1692"/>
                    <a:pt x="197" y="1692"/>
                    <a:pt x="197" y="1692"/>
                  </a:cubicBezTo>
                  <a:cubicBezTo>
                    <a:pt x="216" y="1706"/>
                    <a:pt x="216" y="1706"/>
                    <a:pt x="216" y="1706"/>
                  </a:cubicBezTo>
                  <a:cubicBezTo>
                    <a:pt x="222" y="1707"/>
                    <a:pt x="222" y="1707"/>
                    <a:pt x="222" y="1707"/>
                  </a:cubicBezTo>
                  <a:cubicBezTo>
                    <a:pt x="226" y="1708"/>
                    <a:pt x="226" y="1708"/>
                    <a:pt x="226" y="1708"/>
                  </a:cubicBezTo>
                  <a:cubicBezTo>
                    <a:pt x="229" y="1707"/>
                    <a:pt x="229" y="1707"/>
                    <a:pt x="229" y="1707"/>
                  </a:cubicBezTo>
                  <a:cubicBezTo>
                    <a:pt x="232" y="1707"/>
                    <a:pt x="232" y="1707"/>
                    <a:pt x="232" y="1707"/>
                  </a:cubicBezTo>
                  <a:cubicBezTo>
                    <a:pt x="241" y="1712"/>
                    <a:pt x="241" y="1712"/>
                    <a:pt x="241" y="1712"/>
                  </a:cubicBezTo>
                  <a:cubicBezTo>
                    <a:pt x="262" y="1730"/>
                    <a:pt x="262" y="1730"/>
                    <a:pt x="262" y="1730"/>
                  </a:cubicBezTo>
                  <a:cubicBezTo>
                    <a:pt x="265" y="1748"/>
                    <a:pt x="265" y="1748"/>
                    <a:pt x="265" y="1748"/>
                  </a:cubicBezTo>
                  <a:cubicBezTo>
                    <a:pt x="267" y="1753"/>
                    <a:pt x="267" y="1753"/>
                    <a:pt x="267" y="1753"/>
                  </a:cubicBezTo>
                  <a:cubicBezTo>
                    <a:pt x="270" y="1759"/>
                    <a:pt x="270" y="1759"/>
                    <a:pt x="270" y="1759"/>
                  </a:cubicBezTo>
                  <a:cubicBezTo>
                    <a:pt x="275" y="1762"/>
                    <a:pt x="275" y="1762"/>
                    <a:pt x="275" y="1762"/>
                  </a:cubicBezTo>
                  <a:cubicBezTo>
                    <a:pt x="280" y="1764"/>
                    <a:pt x="280" y="1764"/>
                    <a:pt x="280" y="1764"/>
                  </a:cubicBezTo>
                  <a:cubicBezTo>
                    <a:pt x="296" y="1764"/>
                    <a:pt x="296" y="1764"/>
                    <a:pt x="296" y="1764"/>
                  </a:cubicBezTo>
                  <a:cubicBezTo>
                    <a:pt x="301" y="1765"/>
                    <a:pt x="301" y="1765"/>
                    <a:pt x="301" y="1765"/>
                  </a:cubicBezTo>
                  <a:cubicBezTo>
                    <a:pt x="310" y="1771"/>
                    <a:pt x="310" y="1771"/>
                    <a:pt x="310" y="1771"/>
                  </a:cubicBezTo>
                  <a:cubicBezTo>
                    <a:pt x="314" y="1776"/>
                    <a:pt x="314" y="1776"/>
                    <a:pt x="314" y="1776"/>
                  </a:cubicBezTo>
                  <a:cubicBezTo>
                    <a:pt x="318" y="1781"/>
                    <a:pt x="318" y="1781"/>
                    <a:pt x="318" y="1781"/>
                  </a:cubicBezTo>
                  <a:cubicBezTo>
                    <a:pt x="320" y="1788"/>
                    <a:pt x="320" y="1788"/>
                    <a:pt x="320" y="1788"/>
                  </a:cubicBezTo>
                  <a:cubicBezTo>
                    <a:pt x="321" y="1791"/>
                    <a:pt x="321" y="1791"/>
                    <a:pt x="321" y="1791"/>
                  </a:cubicBezTo>
                  <a:cubicBezTo>
                    <a:pt x="321" y="1793"/>
                    <a:pt x="321" y="1793"/>
                    <a:pt x="321" y="1793"/>
                  </a:cubicBezTo>
                  <a:cubicBezTo>
                    <a:pt x="320" y="1795"/>
                    <a:pt x="320" y="1795"/>
                    <a:pt x="320" y="1795"/>
                  </a:cubicBezTo>
                  <a:cubicBezTo>
                    <a:pt x="318" y="1797"/>
                    <a:pt x="318" y="1797"/>
                    <a:pt x="318" y="1797"/>
                  </a:cubicBezTo>
                  <a:cubicBezTo>
                    <a:pt x="315" y="1797"/>
                    <a:pt x="315" y="1797"/>
                    <a:pt x="315" y="1797"/>
                  </a:cubicBezTo>
                  <a:cubicBezTo>
                    <a:pt x="309" y="1795"/>
                    <a:pt x="309" y="1795"/>
                    <a:pt x="309" y="1795"/>
                  </a:cubicBezTo>
                  <a:cubicBezTo>
                    <a:pt x="306" y="1795"/>
                    <a:pt x="306" y="1795"/>
                    <a:pt x="306" y="1795"/>
                  </a:cubicBezTo>
                  <a:cubicBezTo>
                    <a:pt x="306" y="1797"/>
                    <a:pt x="306" y="1797"/>
                    <a:pt x="306" y="1797"/>
                  </a:cubicBezTo>
                  <a:cubicBezTo>
                    <a:pt x="305" y="1797"/>
                    <a:pt x="305" y="1797"/>
                    <a:pt x="305" y="1797"/>
                  </a:cubicBezTo>
                  <a:cubicBezTo>
                    <a:pt x="305" y="1798"/>
                    <a:pt x="305" y="1798"/>
                    <a:pt x="305" y="1798"/>
                  </a:cubicBezTo>
                  <a:cubicBezTo>
                    <a:pt x="305" y="1800"/>
                    <a:pt x="305" y="1800"/>
                    <a:pt x="305" y="1800"/>
                  </a:cubicBezTo>
                  <a:cubicBezTo>
                    <a:pt x="306" y="1804"/>
                    <a:pt x="306" y="1804"/>
                    <a:pt x="306" y="1804"/>
                  </a:cubicBezTo>
                  <a:cubicBezTo>
                    <a:pt x="307" y="1808"/>
                    <a:pt x="307" y="1808"/>
                    <a:pt x="307" y="1808"/>
                  </a:cubicBezTo>
                  <a:cubicBezTo>
                    <a:pt x="309" y="1811"/>
                    <a:pt x="309" y="1811"/>
                    <a:pt x="309" y="1811"/>
                  </a:cubicBezTo>
                  <a:cubicBezTo>
                    <a:pt x="311" y="1814"/>
                    <a:pt x="311" y="1814"/>
                    <a:pt x="311" y="1814"/>
                  </a:cubicBezTo>
                  <a:cubicBezTo>
                    <a:pt x="322" y="1819"/>
                    <a:pt x="322" y="1819"/>
                    <a:pt x="322" y="1819"/>
                  </a:cubicBezTo>
                  <a:cubicBezTo>
                    <a:pt x="326" y="1823"/>
                    <a:pt x="326" y="1823"/>
                    <a:pt x="326" y="1823"/>
                  </a:cubicBezTo>
                  <a:cubicBezTo>
                    <a:pt x="332" y="1829"/>
                    <a:pt x="332" y="1829"/>
                    <a:pt x="332" y="1829"/>
                  </a:cubicBezTo>
                  <a:cubicBezTo>
                    <a:pt x="333" y="1835"/>
                    <a:pt x="333" y="1835"/>
                    <a:pt x="333" y="1835"/>
                  </a:cubicBezTo>
                  <a:cubicBezTo>
                    <a:pt x="334" y="1847"/>
                    <a:pt x="334" y="1847"/>
                    <a:pt x="334" y="1847"/>
                  </a:cubicBezTo>
                  <a:cubicBezTo>
                    <a:pt x="336" y="1853"/>
                    <a:pt x="336" y="1853"/>
                    <a:pt x="336" y="1853"/>
                  </a:cubicBezTo>
                  <a:cubicBezTo>
                    <a:pt x="341" y="1858"/>
                    <a:pt x="341" y="1858"/>
                    <a:pt x="341" y="1858"/>
                  </a:cubicBezTo>
                  <a:cubicBezTo>
                    <a:pt x="346" y="1862"/>
                    <a:pt x="346" y="1862"/>
                    <a:pt x="346" y="1862"/>
                  </a:cubicBezTo>
                  <a:cubicBezTo>
                    <a:pt x="352" y="1868"/>
                    <a:pt x="352" y="1868"/>
                    <a:pt x="352" y="1868"/>
                  </a:cubicBezTo>
                  <a:cubicBezTo>
                    <a:pt x="353" y="1871"/>
                    <a:pt x="353" y="1871"/>
                    <a:pt x="353" y="1871"/>
                  </a:cubicBezTo>
                  <a:cubicBezTo>
                    <a:pt x="352" y="1873"/>
                    <a:pt x="352" y="1873"/>
                    <a:pt x="352" y="1873"/>
                  </a:cubicBezTo>
                  <a:cubicBezTo>
                    <a:pt x="347" y="1876"/>
                    <a:pt x="347" y="1876"/>
                    <a:pt x="347" y="1876"/>
                  </a:cubicBezTo>
                  <a:cubicBezTo>
                    <a:pt x="333" y="1877"/>
                    <a:pt x="333" y="1877"/>
                    <a:pt x="333" y="1877"/>
                  </a:cubicBezTo>
                  <a:cubicBezTo>
                    <a:pt x="328" y="1876"/>
                    <a:pt x="328" y="1876"/>
                    <a:pt x="328" y="1876"/>
                  </a:cubicBezTo>
                  <a:cubicBezTo>
                    <a:pt x="325" y="1877"/>
                    <a:pt x="325" y="1877"/>
                    <a:pt x="325" y="1877"/>
                  </a:cubicBezTo>
                  <a:cubicBezTo>
                    <a:pt x="324" y="1880"/>
                    <a:pt x="324" y="1880"/>
                    <a:pt x="324" y="1880"/>
                  </a:cubicBezTo>
                  <a:cubicBezTo>
                    <a:pt x="325" y="1888"/>
                    <a:pt x="325" y="1888"/>
                    <a:pt x="325" y="1888"/>
                  </a:cubicBezTo>
                  <a:cubicBezTo>
                    <a:pt x="324" y="1891"/>
                    <a:pt x="324" y="1891"/>
                    <a:pt x="324" y="1891"/>
                  </a:cubicBezTo>
                  <a:cubicBezTo>
                    <a:pt x="322" y="1894"/>
                    <a:pt x="322" y="1894"/>
                    <a:pt x="322" y="1894"/>
                  </a:cubicBezTo>
                  <a:cubicBezTo>
                    <a:pt x="318" y="1894"/>
                    <a:pt x="318" y="1894"/>
                    <a:pt x="318" y="1894"/>
                  </a:cubicBezTo>
                  <a:cubicBezTo>
                    <a:pt x="312" y="1891"/>
                    <a:pt x="312" y="1891"/>
                    <a:pt x="312" y="1891"/>
                  </a:cubicBezTo>
                  <a:cubicBezTo>
                    <a:pt x="311" y="1891"/>
                    <a:pt x="311" y="1891"/>
                    <a:pt x="311" y="1891"/>
                  </a:cubicBezTo>
                  <a:cubicBezTo>
                    <a:pt x="309" y="1893"/>
                    <a:pt x="309" y="1893"/>
                    <a:pt x="309" y="1893"/>
                  </a:cubicBezTo>
                  <a:cubicBezTo>
                    <a:pt x="304" y="1897"/>
                    <a:pt x="304" y="1897"/>
                    <a:pt x="304" y="1897"/>
                  </a:cubicBezTo>
                  <a:cubicBezTo>
                    <a:pt x="298" y="1900"/>
                    <a:pt x="298" y="1900"/>
                    <a:pt x="298" y="1900"/>
                  </a:cubicBezTo>
                  <a:cubicBezTo>
                    <a:pt x="298" y="1900"/>
                    <a:pt x="298" y="1900"/>
                    <a:pt x="298" y="1900"/>
                  </a:cubicBezTo>
                  <a:cubicBezTo>
                    <a:pt x="298" y="1901"/>
                    <a:pt x="298" y="1901"/>
                    <a:pt x="298" y="1901"/>
                  </a:cubicBezTo>
                  <a:cubicBezTo>
                    <a:pt x="302" y="1903"/>
                    <a:pt x="302" y="1903"/>
                    <a:pt x="302" y="1903"/>
                  </a:cubicBezTo>
                  <a:cubicBezTo>
                    <a:pt x="307" y="1905"/>
                    <a:pt x="307" y="1905"/>
                    <a:pt x="307" y="1905"/>
                  </a:cubicBezTo>
                  <a:cubicBezTo>
                    <a:pt x="313" y="1906"/>
                    <a:pt x="313" y="1906"/>
                    <a:pt x="313" y="1906"/>
                  </a:cubicBezTo>
                  <a:cubicBezTo>
                    <a:pt x="320" y="1908"/>
                    <a:pt x="320" y="1908"/>
                    <a:pt x="320" y="1908"/>
                  </a:cubicBezTo>
                  <a:cubicBezTo>
                    <a:pt x="325" y="1912"/>
                    <a:pt x="325" y="1912"/>
                    <a:pt x="325" y="1912"/>
                  </a:cubicBezTo>
                  <a:cubicBezTo>
                    <a:pt x="343" y="1924"/>
                    <a:pt x="343" y="1924"/>
                    <a:pt x="343" y="1924"/>
                  </a:cubicBezTo>
                  <a:cubicBezTo>
                    <a:pt x="349" y="1924"/>
                    <a:pt x="349" y="1924"/>
                    <a:pt x="349" y="1924"/>
                  </a:cubicBezTo>
                  <a:cubicBezTo>
                    <a:pt x="353" y="1924"/>
                    <a:pt x="353" y="1924"/>
                    <a:pt x="353" y="1924"/>
                  </a:cubicBezTo>
                  <a:cubicBezTo>
                    <a:pt x="358" y="1924"/>
                    <a:pt x="358" y="1924"/>
                    <a:pt x="358" y="1924"/>
                  </a:cubicBezTo>
                  <a:cubicBezTo>
                    <a:pt x="364" y="1926"/>
                    <a:pt x="364" y="1926"/>
                    <a:pt x="364" y="1926"/>
                  </a:cubicBezTo>
                  <a:cubicBezTo>
                    <a:pt x="382" y="1932"/>
                    <a:pt x="382" y="1932"/>
                    <a:pt x="382" y="1932"/>
                  </a:cubicBezTo>
                  <a:cubicBezTo>
                    <a:pt x="392" y="1938"/>
                    <a:pt x="392" y="1938"/>
                    <a:pt x="392" y="1938"/>
                  </a:cubicBezTo>
                  <a:cubicBezTo>
                    <a:pt x="397" y="1942"/>
                    <a:pt x="397" y="1942"/>
                    <a:pt x="397" y="1942"/>
                  </a:cubicBezTo>
                  <a:cubicBezTo>
                    <a:pt x="400" y="1946"/>
                    <a:pt x="400" y="1946"/>
                    <a:pt x="400" y="1946"/>
                  </a:cubicBezTo>
                  <a:cubicBezTo>
                    <a:pt x="401" y="1948"/>
                    <a:pt x="401" y="1948"/>
                    <a:pt x="401" y="1948"/>
                  </a:cubicBezTo>
                  <a:cubicBezTo>
                    <a:pt x="402" y="1950"/>
                    <a:pt x="402" y="1950"/>
                    <a:pt x="402" y="1950"/>
                  </a:cubicBezTo>
                  <a:cubicBezTo>
                    <a:pt x="403" y="1957"/>
                    <a:pt x="403" y="1957"/>
                    <a:pt x="403" y="1957"/>
                  </a:cubicBezTo>
                  <a:cubicBezTo>
                    <a:pt x="404" y="1961"/>
                    <a:pt x="404" y="1961"/>
                    <a:pt x="404" y="1961"/>
                  </a:cubicBezTo>
                  <a:cubicBezTo>
                    <a:pt x="404" y="1964"/>
                    <a:pt x="404" y="1964"/>
                    <a:pt x="404" y="1964"/>
                  </a:cubicBezTo>
                  <a:cubicBezTo>
                    <a:pt x="403" y="1966"/>
                    <a:pt x="403" y="1966"/>
                    <a:pt x="403" y="1966"/>
                  </a:cubicBezTo>
                  <a:cubicBezTo>
                    <a:pt x="400" y="1976"/>
                    <a:pt x="400" y="1976"/>
                    <a:pt x="400" y="1976"/>
                  </a:cubicBezTo>
                  <a:cubicBezTo>
                    <a:pt x="401" y="1981"/>
                    <a:pt x="401" y="1981"/>
                    <a:pt x="401" y="1981"/>
                  </a:cubicBezTo>
                  <a:cubicBezTo>
                    <a:pt x="404" y="1988"/>
                    <a:pt x="404" y="1988"/>
                    <a:pt x="404" y="1988"/>
                  </a:cubicBezTo>
                  <a:cubicBezTo>
                    <a:pt x="414" y="1998"/>
                    <a:pt x="414" y="1998"/>
                    <a:pt x="414" y="1998"/>
                  </a:cubicBezTo>
                  <a:cubicBezTo>
                    <a:pt x="419" y="2000"/>
                    <a:pt x="419" y="2000"/>
                    <a:pt x="419" y="2000"/>
                  </a:cubicBezTo>
                  <a:cubicBezTo>
                    <a:pt x="423" y="1999"/>
                    <a:pt x="423" y="1999"/>
                    <a:pt x="423" y="1999"/>
                  </a:cubicBezTo>
                  <a:cubicBezTo>
                    <a:pt x="425" y="1994"/>
                    <a:pt x="425" y="1994"/>
                    <a:pt x="425" y="1994"/>
                  </a:cubicBezTo>
                  <a:cubicBezTo>
                    <a:pt x="422" y="2015"/>
                    <a:pt x="422" y="2015"/>
                    <a:pt x="422" y="2015"/>
                  </a:cubicBezTo>
                  <a:cubicBezTo>
                    <a:pt x="425" y="2013"/>
                    <a:pt x="425" y="2013"/>
                    <a:pt x="425" y="2013"/>
                  </a:cubicBezTo>
                  <a:cubicBezTo>
                    <a:pt x="428" y="2012"/>
                    <a:pt x="428" y="2012"/>
                    <a:pt x="428" y="2012"/>
                  </a:cubicBezTo>
                  <a:cubicBezTo>
                    <a:pt x="431" y="2009"/>
                    <a:pt x="431" y="2009"/>
                    <a:pt x="431" y="2009"/>
                  </a:cubicBezTo>
                  <a:cubicBezTo>
                    <a:pt x="433" y="2007"/>
                    <a:pt x="433" y="2007"/>
                    <a:pt x="433" y="2007"/>
                  </a:cubicBezTo>
                  <a:cubicBezTo>
                    <a:pt x="435" y="2003"/>
                    <a:pt x="435" y="2003"/>
                    <a:pt x="435" y="2003"/>
                  </a:cubicBezTo>
                  <a:cubicBezTo>
                    <a:pt x="437" y="1999"/>
                    <a:pt x="437" y="1999"/>
                    <a:pt x="437" y="1999"/>
                  </a:cubicBezTo>
                  <a:cubicBezTo>
                    <a:pt x="440" y="1997"/>
                    <a:pt x="440" y="1997"/>
                    <a:pt x="440" y="1997"/>
                  </a:cubicBezTo>
                  <a:cubicBezTo>
                    <a:pt x="445" y="2005"/>
                    <a:pt x="445" y="2005"/>
                    <a:pt x="445" y="2005"/>
                  </a:cubicBezTo>
                  <a:cubicBezTo>
                    <a:pt x="456" y="1986"/>
                    <a:pt x="456" y="1986"/>
                    <a:pt x="456" y="1986"/>
                  </a:cubicBezTo>
                  <a:cubicBezTo>
                    <a:pt x="468" y="1992"/>
                    <a:pt x="468" y="1992"/>
                    <a:pt x="468" y="1992"/>
                  </a:cubicBezTo>
                  <a:cubicBezTo>
                    <a:pt x="474" y="1997"/>
                    <a:pt x="474" y="1997"/>
                    <a:pt x="474" y="1997"/>
                  </a:cubicBezTo>
                  <a:cubicBezTo>
                    <a:pt x="477" y="2003"/>
                    <a:pt x="477" y="2003"/>
                    <a:pt x="477" y="2003"/>
                  </a:cubicBezTo>
                  <a:cubicBezTo>
                    <a:pt x="479" y="2017"/>
                    <a:pt x="479" y="2017"/>
                    <a:pt x="479" y="2017"/>
                  </a:cubicBezTo>
                  <a:cubicBezTo>
                    <a:pt x="481" y="2024"/>
                    <a:pt x="481" y="2024"/>
                    <a:pt x="481" y="2024"/>
                  </a:cubicBezTo>
                  <a:cubicBezTo>
                    <a:pt x="484" y="2030"/>
                    <a:pt x="484" y="2030"/>
                    <a:pt x="484" y="2030"/>
                  </a:cubicBezTo>
                  <a:cubicBezTo>
                    <a:pt x="486" y="2036"/>
                    <a:pt x="486" y="2036"/>
                    <a:pt x="486" y="2036"/>
                  </a:cubicBezTo>
                  <a:cubicBezTo>
                    <a:pt x="491" y="2039"/>
                    <a:pt x="491" y="2039"/>
                    <a:pt x="491" y="2039"/>
                  </a:cubicBezTo>
                  <a:cubicBezTo>
                    <a:pt x="499" y="2042"/>
                    <a:pt x="499" y="2042"/>
                    <a:pt x="499" y="2042"/>
                  </a:cubicBezTo>
                  <a:cubicBezTo>
                    <a:pt x="545" y="2055"/>
                    <a:pt x="545" y="2055"/>
                    <a:pt x="545" y="2055"/>
                  </a:cubicBezTo>
                  <a:cubicBezTo>
                    <a:pt x="551" y="2058"/>
                    <a:pt x="551" y="2058"/>
                    <a:pt x="551" y="2058"/>
                  </a:cubicBezTo>
                  <a:cubicBezTo>
                    <a:pt x="553" y="2063"/>
                    <a:pt x="553" y="2063"/>
                    <a:pt x="553" y="2063"/>
                  </a:cubicBezTo>
                  <a:cubicBezTo>
                    <a:pt x="553" y="2069"/>
                    <a:pt x="553" y="2069"/>
                    <a:pt x="553" y="2069"/>
                  </a:cubicBezTo>
                  <a:cubicBezTo>
                    <a:pt x="552" y="2079"/>
                    <a:pt x="552" y="2079"/>
                    <a:pt x="552" y="2079"/>
                  </a:cubicBezTo>
                  <a:cubicBezTo>
                    <a:pt x="553" y="2084"/>
                    <a:pt x="553" y="2084"/>
                    <a:pt x="553" y="2084"/>
                  </a:cubicBezTo>
                  <a:cubicBezTo>
                    <a:pt x="554" y="2089"/>
                    <a:pt x="554" y="2089"/>
                    <a:pt x="554" y="2089"/>
                  </a:cubicBezTo>
                  <a:cubicBezTo>
                    <a:pt x="556" y="2094"/>
                    <a:pt x="556" y="2094"/>
                    <a:pt x="556" y="2094"/>
                  </a:cubicBezTo>
                  <a:cubicBezTo>
                    <a:pt x="556" y="2094"/>
                    <a:pt x="556" y="2094"/>
                    <a:pt x="556" y="2094"/>
                  </a:cubicBezTo>
                  <a:cubicBezTo>
                    <a:pt x="568" y="2109"/>
                    <a:pt x="568" y="2109"/>
                    <a:pt x="568" y="2109"/>
                  </a:cubicBezTo>
                  <a:cubicBezTo>
                    <a:pt x="571" y="2116"/>
                    <a:pt x="571" y="2116"/>
                    <a:pt x="571" y="2116"/>
                  </a:cubicBezTo>
                  <a:cubicBezTo>
                    <a:pt x="573" y="2124"/>
                    <a:pt x="573" y="2124"/>
                    <a:pt x="573" y="2124"/>
                  </a:cubicBezTo>
                  <a:cubicBezTo>
                    <a:pt x="578" y="2122"/>
                    <a:pt x="583" y="2120"/>
                    <a:pt x="588" y="2119"/>
                  </a:cubicBezTo>
                  <a:cubicBezTo>
                    <a:pt x="608" y="2115"/>
                    <a:pt x="648" y="2106"/>
                    <a:pt x="657" y="2102"/>
                  </a:cubicBezTo>
                  <a:cubicBezTo>
                    <a:pt x="666" y="2098"/>
                    <a:pt x="710" y="2059"/>
                    <a:pt x="721" y="2051"/>
                  </a:cubicBezTo>
                  <a:cubicBezTo>
                    <a:pt x="732" y="2043"/>
                    <a:pt x="749" y="2030"/>
                    <a:pt x="752" y="2018"/>
                  </a:cubicBezTo>
                  <a:cubicBezTo>
                    <a:pt x="754" y="2006"/>
                    <a:pt x="765" y="1970"/>
                    <a:pt x="774" y="1966"/>
                  </a:cubicBezTo>
                  <a:cubicBezTo>
                    <a:pt x="784" y="1962"/>
                    <a:pt x="805" y="1955"/>
                    <a:pt x="806" y="1950"/>
                  </a:cubicBezTo>
                  <a:cubicBezTo>
                    <a:pt x="808" y="1945"/>
                    <a:pt x="809" y="1930"/>
                    <a:pt x="800" y="1926"/>
                  </a:cubicBezTo>
                  <a:cubicBezTo>
                    <a:pt x="790" y="1922"/>
                    <a:pt x="774" y="1906"/>
                    <a:pt x="770" y="1906"/>
                  </a:cubicBezTo>
                  <a:cubicBezTo>
                    <a:pt x="766" y="1906"/>
                    <a:pt x="752" y="1907"/>
                    <a:pt x="746" y="1906"/>
                  </a:cubicBezTo>
                  <a:cubicBezTo>
                    <a:pt x="741" y="1905"/>
                    <a:pt x="724" y="1889"/>
                    <a:pt x="720" y="1883"/>
                  </a:cubicBezTo>
                  <a:cubicBezTo>
                    <a:pt x="716" y="1878"/>
                    <a:pt x="721" y="1838"/>
                    <a:pt x="724" y="1842"/>
                  </a:cubicBezTo>
                  <a:cubicBezTo>
                    <a:pt x="726" y="1846"/>
                    <a:pt x="724" y="1865"/>
                    <a:pt x="728" y="1873"/>
                  </a:cubicBezTo>
                  <a:cubicBezTo>
                    <a:pt x="732" y="1881"/>
                    <a:pt x="756" y="1897"/>
                    <a:pt x="760" y="1897"/>
                  </a:cubicBezTo>
                  <a:cubicBezTo>
                    <a:pt x="764" y="1897"/>
                    <a:pt x="774" y="1845"/>
                    <a:pt x="778" y="1845"/>
                  </a:cubicBezTo>
                  <a:cubicBezTo>
                    <a:pt x="782" y="1845"/>
                    <a:pt x="774" y="1898"/>
                    <a:pt x="780" y="1902"/>
                  </a:cubicBezTo>
                  <a:cubicBezTo>
                    <a:pt x="785" y="1906"/>
                    <a:pt x="800" y="1902"/>
                    <a:pt x="805" y="1907"/>
                  </a:cubicBezTo>
                  <a:cubicBezTo>
                    <a:pt x="810" y="1913"/>
                    <a:pt x="824" y="1947"/>
                    <a:pt x="821" y="1954"/>
                  </a:cubicBezTo>
                  <a:cubicBezTo>
                    <a:pt x="818" y="1961"/>
                    <a:pt x="798" y="1990"/>
                    <a:pt x="798" y="1997"/>
                  </a:cubicBezTo>
                  <a:cubicBezTo>
                    <a:pt x="798" y="2003"/>
                    <a:pt x="820" y="2063"/>
                    <a:pt x="820" y="2070"/>
                  </a:cubicBezTo>
                  <a:cubicBezTo>
                    <a:pt x="820" y="2077"/>
                    <a:pt x="809" y="2087"/>
                    <a:pt x="809" y="2094"/>
                  </a:cubicBezTo>
                  <a:cubicBezTo>
                    <a:pt x="809" y="2101"/>
                    <a:pt x="828" y="2142"/>
                    <a:pt x="833" y="2145"/>
                  </a:cubicBezTo>
                  <a:cubicBezTo>
                    <a:pt x="838" y="2147"/>
                    <a:pt x="846" y="2139"/>
                    <a:pt x="846" y="2126"/>
                  </a:cubicBezTo>
                  <a:cubicBezTo>
                    <a:pt x="846" y="2113"/>
                    <a:pt x="862" y="2125"/>
                    <a:pt x="868" y="2110"/>
                  </a:cubicBezTo>
                  <a:cubicBezTo>
                    <a:pt x="873" y="2095"/>
                    <a:pt x="876" y="2077"/>
                    <a:pt x="880" y="2083"/>
                  </a:cubicBezTo>
                  <a:cubicBezTo>
                    <a:pt x="884" y="2090"/>
                    <a:pt x="877" y="2119"/>
                    <a:pt x="884" y="2122"/>
                  </a:cubicBezTo>
                  <a:cubicBezTo>
                    <a:pt x="890" y="2125"/>
                    <a:pt x="901" y="2103"/>
                    <a:pt x="902" y="2091"/>
                  </a:cubicBezTo>
                  <a:cubicBezTo>
                    <a:pt x="904" y="2079"/>
                    <a:pt x="906" y="2058"/>
                    <a:pt x="908" y="2051"/>
                  </a:cubicBezTo>
                  <a:cubicBezTo>
                    <a:pt x="909" y="2045"/>
                    <a:pt x="914" y="2029"/>
                    <a:pt x="918" y="2029"/>
                  </a:cubicBezTo>
                  <a:cubicBezTo>
                    <a:pt x="922" y="2029"/>
                    <a:pt x="925" y="2039"/>
                    <a:pt x="932" y="2041"/>
                  </a:cubicBezTo>
                  <a:cubicBezTo>
                    <a:pt x="938" y="2042"/>
                    <a:pt x="957" y="2010"/>
                    <a:pt x="957" y="2010"/>
                  </a:cubicBezTo>
                  <a:cubicBezTo>
                    <a:pt x="957" y="2010"/>
                    <a:pt x="954" y="1985"/>
                    <a:pt x="954" y="1978"/>
                  </a:cubicBezTo>
                  <a:cubicBezTo>
                    <a:pt x="954" y="1971"/>
                    <a:pt x="962" y="1974"/>
                    <a:pt x="964" y="1966"/>
                  </a:cubicBezTo>
                  <a:cubicBezTo>
                    <a:pt x="965" y="1958"/>
                    <a:pt x="964" y="1922"/>
                    <a:pt x="968" y="1919"/>
                  </a:cubicBezTo>
                  <a:cubicBezTo>
                    <a:pt x="972" y="1917"/>
                    <a:pt x="976" y="1949"/>
                    <a:pt x="977" y="1966"/>
                  </a:cubicBezTo>
                  <a:cubicBezTo>
                    <a:pt x="978" y="1983"/>
                    <a:pt x="965" y="1983"/>
                    <a:pt x="964" y="1990"/>
                  </a:cubicBezTo>
                  <a:cubicBezTo>
                    <a:pt x="962" y="1997"/>
                    <a:pt x="973" y="1995"/>
                    <a:pt x="973" y="1999"/>
                  </a:cubicBezTo>
                  <a:cubicBezTo>
                    <a:pt x="973" y="2003"/>
                    <a:pt x="945" y="2045"/>
                    <a:pt x="945" y="2049"/>
                  </a:cubicBezTo>
                  <a:cubicBezTo>
                    <a:pt x="945" y="2053"/>
                    <a:pt x="957" y="2055"/>
                    <a:pt x="962" y="2054"/>
                  </a:cubicBezTo>
                  <a:cubicBezTo>
                    <a:pt x="968" y="2053"/>
                    <a:pt x="990" y="1992"/>
                    <a:pt x="990" y="1986"/>
                  </a:cubicBezTo>
                  <a:cubicBezTo>
                    <a:pt x="990" y="1980"/>
                    <a:pt x="986" y="1950"/>
                    <a:pt x="991" y="1947"/>
                  </a:cubicBezTo>
                  <a:cubicBezTo>
                    <a:pt x="996" y="1945"/>
                    <a:pt x="1007" y="1946"/>
                    <a:pt x="1008" y="1949"/>
                  </a:cubicBezTo>
                  <a:cubicBezTo>
                    <a:pt x="1010" y="1951"/>
                    <a:pt x="997" y="1989"/>
                    <a:pt x="994" y="2012"/>
                  </a:cubicBezTo>
                  <a:cubicBezTo>
                    <a:pt x="990" y="2035"/>
                    <a:pt x="986" y="2086"/>
                    <a:pt x="988" y="2088"/>
                  </a:cubicBezTo>
                  <a:cubicBezTo>
                    <a:pt x="988" y="2088"/>
                    <a:pt x="994" y="2087"/>
                    <a:pt x="998" y="2089"/>
                  </a:cubicBezTo>
                  <a:cubicBezTo>
                    <a:pt x="1001" y="2091"/>
                    <a:pt x="1007" y="2095"/>
                    <a:pt x="1007" y="2092"/>
                  </a:cubicBezTo>
                  <a:cubicBezTo>
                    <a:pt x="1007" y="2089"/>
                    <a:pt x="1003" y="2076"/>
                    <a:pt x="1007" y="2077"/>
                  </a:cubicBezTo>
                  <a:cubicBezTo>
                    <a:pt x="1011" y="2077"/>
                    <a:pt x="1015" y="2085"/>
                    <a:pt x="1019" y="2087"/>
                  </a:cubicBezTo>
                  <a:cubicBezTo>
                    <a:pt x="1023" y="2089"/>
                    <a:pt x="1022" y="2091"/>
                    <a:pt x="1024" y="2097"/>
                  </a:cubicBezTo>
                  <a:cubicBezTo>
                    <a:pt x="1025" y="2103"/>
                    <a:pt x="1031" y="2107"/>
                    <a:pt x="1033" y="2111"/>
                  </a:cubicBezTo>
                  <a:cubicBezTo>
                    <a:pt x="1035" y="2115"/>
                    <a:pt x="1040" y="2113"/>
                    <a:pt x="1037" y="2080"/>
                  </a:cubicBezTo>
                  <a:cubicBezTo>
                    <a:pt x="1037" y="2080"/>
                    <a:pt x="1031" y="2076"/>
                    <a:pt x="1030" y="2073"/>
                  </a:cubicBezTo>
                  <a:cubicBezTo>
                    <a:pt x="1030" y="2069"/>
                    <a:pt x="1029" y="2015"/>
                    <a:pt x="1032" y="2013"/>
                  </a:cubicBezTo>
                  <a:cubicBezTo>
                    <a:pt x="1034" y="2012"/>
                    <a:pt x="1040" y="2027"/>
                    <a:pt x="1039" y="2034"/>
                  </a:cubicBezTo>
                  <a:cubicBezTo>
                    <a:pt x="1038" y="2041"/>
                    <a:pt x="1036" y="2051"/>
                    <a:pt x="1036" y="2057"/>
                  </a:cubicBezTo>
                  <a:cubicBezTo>
                    <a:pt x="1036" y="2063"/>
                    <a:pt x="1045" y="2064"/>
                    <a:pt x="1046" y="2068"/>
                  </a:cubicBezTo>
                  <a:cubicBezTo>
                    <a:pt x="1046" y="2072"/>
                    <a:pt x="1044" y="2098"/>
                    <a:pt x="1048" y="2102"/>
                  </a:cubicBezTo>
                  <a:cubicBezTo>
                    <a:pt x="1052" y="2106"/>
                    <a:pt x="1059" y="2114"/>
                    <a:pt x="1069" y="2118"/>
                  </a:cubicBezTo>
                  <a:cubicBezTo>
                    <a:pt x="1079" y="2122"/>
                    <a:pt x="1117" y="2127"/>
                    <a:pt x="1120" y="2123"/>
                  </a:cubicBezTo>
                  <a:cubicBezTo>
                    <a:pt x="1124" y="2120"/>
                    <a:pt x="1122" y="2103"/>
                    <a:pt x="1122" y="2099"/>
                  </a:cubicBezTo>
                  <a:cubicBezTo>
                    <a:pt x="1122" y="2094"/>
                    <a:pt x="1126" y="2091"/>
                    <a:pt x="1126" y="2091"/>
                  </a:cubicBezTo>
                  <a:cubicBezTo>
                    <a:pt x="1098" y="2056"/>
                    <a:pt x="1098" y="2056"/>
                    <a:pt x="1098" y="2056"/>
                  </a:cubicBezTo>
                  <a:cubicBezTo>
                    <a:pt x="1098" y="2010"/>
                    <a:pt x="1098" y="2010"/>
                    <a:pt x="1098" y="2010"/>
                  </a:cubicBezTo>
                  <a:cubicBezTo>
                    <a:pt x="1118" y="2001"/>
                    <a:pt x="1118" y="2001"/>
                    <a:pt x="1118" y="2001"/>
                  </a:cubicBezTo>
                  <a:cubicBezTo>
                    <a:pt x="1100" y="1943"/>
                    <a:pt x="1100" y="1943"/>
                    <a:pt x="1100" y="1943"/>
                  </a:cubicBezTo>
                  <a:cubicBezTo>
                    <a:pt x="1124" y="1921"/>
                    <a:pt x="1124" y="1921"/>
                    <a:pt x="1124" y="1921"/>
                  </a:cubicBezTo>
                  <a:cubicBezTo>
                    <a:pt x="1112" y="1921"/>
                    <a:pt x="1112" y="1921"/>
                    <a:pt x="1112" y="1921"/>
                  </a:cubicBezTo>
                  <a:cubicBezTo>
                    <a:pt x="1082" y="1855"/>
                    <a:pt x="1082" y="1855"/>
                    <a:pt x="1082" y="1855"/>
                  </a:cubicBezTo>
                  <a:cubicBezTo>
                    <a:pt x="1079" y="1825"/>
                    <a:pt x="1079" y="1825"/>
                    <a:pt x="1079" y="1825"/>
                  </a:cubicBezTo>
                  <a:cubicBezTo>
                    <a:pt x="1092" y="1822"/>
                    <a:pt x="1092" y="1822"/>
                    <a:pt x="1092" y="1822"/>
                  </a:cubicBezTo>
                  <a:cubicBezTo>
                    <a:pt x="1061" y="1737"/>
                    <a:pt x="1061" y="1737"/>
                    <a:pt x="1061" y="1737"/>
                  </a:cubicBezTo>
                  <a:cubicBezTo>
                    <a:pt x="1077" y="1723"/>
                    <a:pt x="1077" y="1723"/>
                    <a:pt x="1077" y="1723"/>
                  </a:cubicBezTo>
                  <a:cubicBezTo>
                    <a:pt x="1062" y="1704"/>
                    <a:pt x="1062" y="1704"/>
                    <a:pt x="1062" y="1704"/>
                  </a:cubicBezTo>
                  <a:cubicBezTo>
                    <a:pt x="1078" y="1658"/>
                    <a:pt x="1078" y="1658"/>
                    <a:pt x="1078" y="1658"/>
                  </a:cubicBezTo>
                  <a:cubicBezTo>
                    <a:pt x="1053" y="1646"/>
                    <a:pt x="1053" y="1646"/>
                    <a:pt x="1053" y="1646"/>
                  </a:cubicBezTo>
                  <a:cubicBezTo>
                    <a:pt x="1053" y="1627"/>
                    <a:pt x="1053" y="1627"/>
                    <a:pt x="1053" y="1627"/>
                  </a:cubicBezTo>
                  <a:cubicBezTo>
                    <a:pt x="1041" y="1628"/>
                    <a:pt x="1041" y="1628"/>
                    <a:pt x="1041" y="1628"/>
                  </a:cubicBezTo>
                  <a:cubicBezTo>
                    <a:pt x="1047" y="1566"/>
                    <a:pt x="1047" y="1566"/>
                    <a:pt x="1047" y="1566"/>
                  </a:cubicBezTo>
                  <a:cubicBezTo>
                    <a:pt x="1089" y="1528"/>
                    <a:pt x="1089" y="1528"/>
                    <a:pt x="1089" y="1528"/>
                  </a:cubicBezTo>
                  <a:cubicBezTo>
                    <a:pt x="1024" y="1507"/>
                    <a:pt x="1024" y="1507"/>
                    <a:pt x="1024" y="1507"/>
                  </a:cubicBezTo>
                  <a:cubicBezTo>
                    <a:pt x="1014" y="1526"/>
                    <a:pt x="1014" y="1526"/>
                    <a:pt x="1014" y="1526"/>
                  </a:cubicBezTo>
                  <a:cubicBezTo>
                    <a:pt x="982" y="1492"/>
                    <a:pt x="982" y="1492"/>
                    <a:pt x="982" y="1492"/>
                  </a:cubicBezTo>
                  <a:cubicBezTo>
                    <a:pt x="1001" y="1493"/>
                    <a:pt x="1001" y="1493"/>
                    <a:pt x="1001" y="1493"/>
                  </a:cubicBezTo>
                  <a:cubicBezTo>
                    <a:pt x="995" y="1471"/>
                    <a:pt x="995" y="1471"/>
                    <a:pt x="995" y="1471"/>
                  </a:cubicBezTo>
                  <a:cubicBezTo>
                    <a:pt x="1008" y="1470"/>
                    <a:pt x="1008" y="1470"/>
                    <a:pt x="1008" y="1470"/>
                  </a:cubicBezTo>
                  <a:cubicBezTo>
                    <a:pt x="1017" y="1413"/>
                    <a:pt x="1017" y="1413"/>
                    <a:pt x="1017" y="1413"/>
                  </a:cubicBezTo>
                  <a:cubicBezTo>
                    <a:pt x="999" y="1422"/>
                    <a:pt x="999" y="1422"/>
                    <a:pt x="999" y="1422"/>
                  </a:cubicBezTo>
                  <a:cubicBezTo>
                    <a:pt x="965" y="1376"/>
                    <a:pt x="965" y="1376"/>
                    <a:pt x="965" y="1376"/>
                  </a:cubicBezTo>
                  <a:cubicBezTo>
                    <a:pt x="943" y="1377"/>
                    <a:pt x="943" y="1377"/>
                    <a:pt x="943" y="1377"/>
                  </a:cubicBezTo>
                  <a:cubicBezTo>
                    <a:pt x="939" y="1362"/>
                    <a:pt x="939" y="1362"/>
                    <a:pt x="939" y="1362"/>
                  </a:cubicBezTo>
                  <a:cubicBezTo>
                    <a:pt x="941" y="1279"/>
                    <a:pt x="941" y="1279"/>
                    <a:pt x="941" y="1279"/>
                  </a:cubicBezTo>
                  <a:cubicBezTo>
                    <a:pt x="995" y="1266"/>
                    <a:pt x="995" y="1266"/>
                    <a:pt x="995" y="1266"/>
                  </a:cubicBezTo>
                  <a:cubicBezTo>
                    <a:pt x="995" y="1245"/>
                    <a:pt x="995" y="1245"/>
                    <a:pt x="995" y="1245"/>
                  </a:cubicBezTo>
                  <a:cubicBezTo>
                    <a:pt x="1009" y="1238"/>
                    <a:pt x="1009" y="1238"/>
                    <a:pt x="1009" y="1238"/>
                  </a:cubicBezTo>
                  <a:cubicBezTo>
                    <a:pt x="994" y="1232"/>
                    <a:pt x="994" y="1232"/>
                    <a:pt x="994" y="1232"/>
                  </a:cubicBezTo>
                  <a:cubicBezTo>
                    <a:pt x="981" y="1182"/>
                    <a:pt x="981" y="1182"/>
                    <a:pt x="981" y="1182"/>
                  </a:cubicBezTo>
                  <a:cubicBezTo>
                    <a:pt x="1000" y="1172"/>
                    <a:pt x="1000" y="1172"/>
                    <a:pt x="1000" y="1172"/>
                  </a:cubicBezTo>
                  <a:cubicBezTo>
                    <a:pt x="997" y="1121"/>
                    <a:pt x="997" y="1121"/>
                    <a:pt x="997" y="1121"/>
                  </a:cubicBezTo>
                  <a:cubicBezTo>
                    <a:pt x="981" y="1108"/>
                    <a:pt x="981" y="1108"/>
                    <a:pt x="981" y="1108"/>
                  </a:cubicBezTo>
                  <a:cubicBezTo>
                    <a:pt x="936" y="1107"/>
                    <a:pt x="936" y="1107"/>
                    <a:pt x="936" y="1107"/>
                  </a:cubicBezTo>
                  <a:cubicBezTo>
                    <a:pt x="933" y="1120"/>
                    <a:pt x="933" y="1120"/>
                    <a:pt x="933" y="1120"/>
                  </a:cubicBezTo>
                  <a:cubicBezTo>
                    <a:pt x="920" y="1098"/>
                    <a:pt x="920" y="1098"/>
                    <a:pt x="920" y="1098"/>
                  </a:cubicBezTo>
                  <a:cubicBezTo>
                    <a:pt x="890" y="1085"/>
                    <a:pt x="890" y="1085"/>
                    <a:pt x="890" y="1085"/>
                  </a:cubicBezTo>
                  <a:cubicBezTo>
                    <a:pt x="856" y="1085"/>
                    <a:pt x="856" y="1085"/>
                    <a:pt x="856" y="1085"/>
                  </a:cubicBezTo>
                  <a:cubicBezTo>
                    <a:pt x="816" y="1054"/>
                    <a:pt x="816" y="1054"/>
                    <a:pt x="816" y="1054"/>
                  </a:cubicBezTo>
                  <a:cubicBezTo>
                    <a:pt x="746" y="978"/>
                    <a:pt x="746" y="978"/>
                    <a:pt x="746" y="978"/>
                  </a:cubicBezTo>
                  <a:cubicBezTo>
                    <a:pt x="772" y="934"/>
                    <a:pt x="772" y="934"/>
                    <a:pt x="772" y="934"/>
                  </a:cubicBezTo>
                  <a:cubicBezTo>
                    <a:pt x="807" y="901"/>
                    <a:pt x="807" y="901"/>
                    <a:pt x="807" y="901"/>
                  </a:cubicBezTo>
                  <a:cubicBezTo>
                    <a:pt x="790" y="871"/>
                    <a:pt x="790" y="871"/>
                    <a:pt x="790" y="871"/>
                  </a:cubicBezTo>
                  <a:cubicBezTo>
                    <a:pt x="823" y="866"/>
                    <a:pt x="823" y="866"/>
                    <a:pt x="823" y="866"/>
                  </a:cubicBezTo>
                  <a:cubicBezTo>
                    <a:pt x="831" y="896"/>
                    <a:pt x="831" y="896"/>
                    <a:pt x="831" y="896"/>
                  </a:cubicBezTo>
                  <a:cubicBezTo>
                    <a:pt x="843" y="888"/>
                    <a:pt x="843" y="888"/>
                    <a:pt x="843" y="888"/>
                  </a:cubicBezTo>
                  <a:cubicBezTo>
                    <a:pt x="860" y="899"/>
                    <a:pt x="860" y="899"/>
                    <a:pt x="860" y="899"/>
                  </a:cubicBezTo>
                  <a:cubicBezTo>
                    <a:pt x="859" y="881"/>
                    <a:pt x="859" y="881"/>
                    <a:pt x="859" y="881"/>
                  </a:cubicBezTo>
                  <a:cubicBezTo>
                    <a:pt x="878" y="872"/>
                    <a:pt x="878" y="872"/>
                    <a:pt x="878" y="872"/>
                  </a:cubicBezTo>
                  <a:cubicBezTo>
                    <a:pt x="898" y="838"/>
                    <a:pt x="898" y="838"/>
                    <a:pt x="898" y="838"/>
                  </a:cubicBezTo>
                  <a:cubicBezTo>
                    <a:pt x="896" y="765"/>
                    <a:pt x="896" y="765"/>
                    <a:pt x="896" y="765"/>
                  </a:cubicBezTo>
                  <a:cubicBezTo>
                    <a:pt x="940" y="784"/>
                    <a:pt x="940" y="784"/>
                    <a:pt x="940" y="784"/>
                  </a:cubicBezTo>
                  <a:cubicBezTo>
                    <a:pt x="989" y="769"/>
                    <a:pt x="989" y="769"/>
                    <a:pt x="989" y="769"/>
                  </a:cubicBezTo>
                  <a:cubicBezTo>
                    <a:pt x="1024" y="789"/>
                    <a:pt x="1024" y="789"/>
                    <a:pt x="1024" y="789"/>
                  </a:cubicBezTo>
                  <a:cubicBezTo>
                    <a:pt x="1033" y="767"/>
                    <a:pt x="1033" y="767"/>
                    <a:pt x="1033" y="767"/>
                  </a:cubicBezTo>
                  <a:cubicBezTo>
                    <a:pt x="1063" y="789"/>
                    <a:pt x="1063" y="789"/>
                    <a:pt x="1063" y="789"/>
                  </a:cubicBezTo>
                  <a:cubicBezTo>
                    <a:pt x="1097" y="732"/>
                    <a:pt x="1097" y="732"/>
                    <a:pt x="1097" y="732"/>
                  </a:cubicBezTo>
                  <a:cubicBezTo>
                    <a:pt x="1063" y="735"/>
                    <a:pt x="1063" y="735"/>
                    <a:pt x="1063" y="735"/>
                  </a:cubicBezTo>
                  <a:cubicBezTo>
                    <a:pt x="1025" y="697"/>
                    <a:pt x="1025" y="697"/>
                    <a:pt x="1025" y="697"/>
                  </a:cubicBezTo>
                  <a:cubicBezTo>
                    <a:pt x="1024" y="688"/>
                    <a:pt x="1024" y="688"/>
                    <a:pt x="1024" y="688"/>
                  </a:cubicBezTo>
                  <a:cubicBezTo>
                    <a:pt x="1031" y="681"/>
                    <a:pt x="1031" y="681"/>
                    <a:pt x="1031" y="681"/>
                  </a:cubicBezTo>
                  <a:cubicBezTo>
                    <a:pt x="1030" y="665"/>
                    <a:pt x="1030" y="665"/>
                    <a:pt x="1030" y="665"/>
                  </a:cubicBezTo>
                  <a:cubicBezTo>
                    <a:pt x="1023" y="649"/>
                    <a:pt x="1023" y="649"/>
                    <a:pt x="1023" y="649"/>
                  </a:cubicBezTo>
                  <a:cubicBezTo>
                    <a:pt x="1002" y="646"/>
                    <a:pt x="1002" y="646"/>
                    <a:pt x="1002" y="646"/>
                  </a:cubicBezTo>
                  <a:cubicBezTo>
                    <a:pt x="1002" y="661"/>
                    <a:pt x="1002" y="661"/>
                    <a:pt x="1002" y="661"/>
                  </a:cubicBezTo>
                  <a:cubicBezTo>
                    <a:pt x="968" y="668"/>
                    <a:pt x="968" y="668"/>
                    <a:pt x="968" y="668"/>
                  </a:cubicBezTo>
                  <a:cubicBezTo>
                    <a:pt x="937" y="657"/>
                    <a:pt x="937" y="657"/>
                    <a:pt x="937" y="657"/>
                  </a:cubicBezTo>
                  <a:cubicBezTo>
                    <a:pt x="912" y="626"/>
                    <a:pt x="912" y="626"/>
                    <a:pt x="912" y="626"/>
                  </a:cubicBezTo>
                  <a:cubicBezTo>
                    <a:pt x="898" y="622"/>
                    <a:pt x="898" y="622"/>
                    <a:pt x="898" y="622"/>
                  </a:cubicBezTo>
                  <a:cubicBezTo>
                    <a:pt x="900" y="595"/>
                    <a:pt x="900" y="595"/>
                    <a:pt x="900" y="595"/>
                  </a:cubicBezTo>
                  <a:cubicBezTo>
                    <a:pt x="870" y="585"/>
                    <a:pt x="870" y="585"/>
                    <a:pt x="870" y="585"/>
                  </a:cubicBezTo>
                  <a:cubicBezTo>
                    <a:pt x="831" y="536"/>
                    <a:pt x="831" y="536"/>
                    <a:pt x="831" y="536"/>
                  </a:cubicBezTo>
                  <a:cubicBezTo>
                    <a:pt x="797" y="554"/>
                    <a:pt x="797" y="554"/>
                    <a:pt x="797" y="554"/>
                  </a:cubicBezTo>
                  <a:cubicBezTo>
                    <a:pt x="780" y="545"/>
                    <a:pt x="780" y="545"/>
                    <a:pt x="780" y="545"/>
                  </a:cubicBezTo>
                  <a:cubicBezTo>
                    <a:pt x="773" y="499"/>
                    <a:pt x="773" y="499"/>
                    <a:pt x="773" y="499"/>
                  </a:cubicBezTo>
                  <a:cubicBezTo>
                    <a:pt x="790" y="466"/>
                    <a:pt x="790" y="466"/>
                    <a:pt x="790" y="466"/>
                  </a:cubicBezTo>
                  <a:cubicBezTo>
                    <a:pt x="805" y="457"/>
                    <a:pt x="805" y="457"/>
                    <a:pt x="805" y="457"/>
                  </a:cubicBezTo>
                  <a:cubicBezTo>
                    <a:pt x="806" y="405"/>
                    <a:pt x="806" y="405"/>
                    <a:pt x="806" y="405"/>
                  </a:cubicBezTo>
                  <a:cubicBezTo>
                    <a:pt x="866" y="385"/>
                    <a:pt x="866" y="385"/>
                    <a:pt x="866" y="385"/>
                  </a:cubicBezTo>
                  <a:cubicBezTo>
                    <a:pt x="862" y="356"/>
                    <a:pt x="862" y="356"/>
                    <a:pt x="862" y="356"/>
                  </a:cubicBezTo>
                  <a:cubicBezTo>
                    <a:pt x="885" y="352"/>
                    <a:pt x="885" y="352"/>
                    <a:pt x="885" y="352"/>
                  </a:cubicBezTo>
                  <a:cubicBezTo>
                    <a:pt x="885" y="335"/>
                    <a:pt x="885" y="335"/>
                    <a:pt x="885" y="335"/>
                  </a:cubicBezTo>
                  <a:cubicBezTo>
                    <a:pt x="904" y="321"/>
                    <a:pt x="904" y="321"/>
                    <a:pt x="904" y="321"/>
                  </a:cubicBezTo>
                  <a:cubicBezTo>
                    <a:pt x="923" y="334"/>
                    <a:pt x="923" y="334"/>
                    <a:pt x="923" y="334"/>
                  </a:cubicBezTo>
                  <a:cubicBezTo>
                    <a:pt x="908" y="293"/>
                    <a:pt x="908" y="293"/>
                    <a:pt x="908" y="293"/>
                  </a:cubicBezTo>
                  <a:cubicBezTo>
                    <a:pt x="871" y="279"/>
                    <a:pt x="871" y="279"/>
                    <a:pt x="871" y="279"/>
                  </a:cubicBezTo>
                  <a:cubicBezTo>
                    <a:pt x="864" y="300"/>
                    <a:pt x="864" y="300"/>
                    <a:pt x="864" y="300"/>
                  </a:cubicBezTo>
                  <a:cubicBezTo>
                    <a:pt x="860" y="278"/>
                    <a:pt x="860" y="278"/>
                    <a:pt x="860" y="278"/>
                  </a:cubicBezTo>
                  <a:cubicBezTo>
                    <a:pt x="887" y="218"/>
                    <a:pt x="887" y="218"/>
                    <a:pt x="887" y="218"/>
                  </a:cubicBezTo>
                  <a:cubicBezTo>
                    <a:pt x="892" y="256"/>
                    <a:pt x="892" y="256"/>
                    <a:pt x="892" y="256"/>
                  </a:cubicBezTo>
                  <a:cubicBezTo>
                    <a:pt x="911" y="255"/>
                    <a:pt x="911" y="255"/>
                    <a:pt x="911" y="255"/>
                  </a:cubicBezTo>
                  <a:cubicBezTo>
                    <a:pt x="940" y="288"/>
                    <a:pt x="940" y="288"/>
                    <a:pt x="940" y="288"/>
                  </a:cubicBezTo>
                  <a:cubicBezTo>
                    <a:pt x="963" y="287"/>
                    <a:pt x="963" y="287"/>
                    <a:pt x="963" y="287"/>
                  </a:cubicBezTo>
                  <a:cubicBezTo>
                    <a:pt x="967" y="301"/>
                    <a:pt x="967" y="301"/>
                    <a:pt x="967" y="301"/>
                  </a:cubicBezTo>
                  <a:cubicBezTo>
                    <a:pt x="953" y="306"/>
                    <a:pt x="953" y="306"/>
                    <a:pt x="953" y="306"/>
                  </a:cubicBezTo>
                  <a:cubicBezTo>
                    <a:pt x="957" y="320"/>
                    <a:pt x="957" y="320"/>
                    <a:pt x="957" y="320"/>
                  </a:cubicBezTo>
                  <a:cubicBezTo>
                    <a:pt x="964" y="316"/>
                    <a:pt x="964" y="316"/>
                    <a:pt x="964" y="316"/>
                  </a:cubicBezTo>
                  <a:cubicBezTo>
                    <a:pt x="964" y="309"/>
                    <a:pt x="964" y="309"/>
                    <a:pt x="964" y="309"/>
                  </a:cubicBezTo>
                  <a:cubicBezTo>
                    <a:pt x="978" y="308"/>
                    <a:pt x="978" y="308"/>
                    <a:pt x="978" y="308"/>
                  </a:cubicBezTo>
                  <a:cubicBezTo>
                    <a:pt x="981" y="334"/>
                    <a:pt x="981" y="334"/>
                    <a:pt x="981" y="334"/>
                  </a:cubicBezTo>
                  <a:cubicBezTo>
                    <a:pt x="1004" y="334"/>
                    <a:pt x="1004" y="334"/>
                    <a:pt x="1004" y="334"/>
                  </a:cubicBezTo>
                  <a:cubicBezTo>
                    <a:pt x="997" y="340"/>
                    <a:pt x="997" y="340"/>
                    <a:pt x="997" y="340"/>
                  </a:cubicBezTo>
                  <a:cubicBezTo>
                    <a:pt x="978" y="344"/>
                    <a:pt x="978" y="344"/>
                    <a:pt x="978" y="344"/>
                  </a:cubicBezTo>
                  <a:cubicBezTo>
                    <a:pt x="977" y="349"/>
                    <a:pt x="977" y="349"/>
                    <a:pt x="977" y="349"/>
                  </a:cubicBezTo>
                  <a:cubicBezTo>
                    <a:pt x="979" y="356"/>
                    <a:pt x="979" y="356"/>
                    <a:pt x="979" y="356"/>
                  </a:cubicBezTo>
                  <a:cubicBezTo>
                    <a:pt x="987" y="356"/>
                    <a:pt x="987" y="356"/>
                    <a:pt x="987" y="356"/>
                  </a:cubicBezTo>
                  <a:cubicBezTo>
                    <a:pt x="993" y="358"/>
                    <a:pt x="993" y="358"/>
                    <a:pt x="993" y="358"/>
                  </a:cubicBezTo>
                  <a:cubicBezTo>
                    <a:pt x="1006" y="348"/>
                    <a:pt x="1006" y="348"/>
                    <a:pt x="1006" y="348"/>
                  </a:cubicBezTo>
                  <a:cubicBezTo>
                    <a:pt x="1026" y="351"/>
                    <a:pt x="1026" y="351"/>
                    <a:pt x="1026" y="351"/>
                  </a:cubicBezTo>
                  <a:cubicBezTo>
                    <a:pt x="1034" y="378"/>
                    <a:pt x="1034" y="378"/>
                    <a:pt x="1034" y="378"/>
                  </a:cubicBezTo>
                  <a:cubicBezTo>
                    <a:pt x="1048" y="378"/>
                    <a:pt x="1048" y="378"/>
                    <a:pt x="1048" y="378"/>
                  </a:cubicBezTo>
                  <a:cubicBezTo>
                    <a:pt x="1049" y="356"/>
                    <a:pt x="1049" y="356"/>
                    <a:pt x="1049" y="356"/>
                  </a:cubicBezTo>
                  <a:cubicBezTo>
                    <a:pt x="1072" y="372"/>
                    <a:pt x="1072" y="372"/>
                    <a:pt x="1072" y="372"/>
                  </a:cubicBezTo>
                  <a:cubicBezTo>
                    <a:pt x="1086" y="368"/>
                    <a:pt x="1086" y="368"/>
                    <a:pt x="1086" y="368"/>
                  </a:cubicBezTo>
                  <a:cubicBezTo>
                    <a:pt x="1084" y="344"/>
                    <a:pt x="1084" y="344"/>
                    <a:pt x="1084" y="344"/>
                  </a:cubicBezTo>
                  <a:cubicBezTo>
                    <a:pt x="1080" y="342"/>
                    <a:pt x="1080" y="342"/>
                    <a:pt x="1080" y="342"/>
                  </a:cubicBezTo>
                  <a:cubicBezTo>
                    <a:pt x="1078" y="355"/>
                    <a:pt x="1078" y="355"/>
                    <a:pt x="1078" y="355"/>
                  </a:cubicBezTo>
                  <a:cubicBezTo>
                    <a:pt x="1070" y="357"/>
                    <a:pt x="1070" y="357"/>
                    <a:pt x="1070" y="357"/>
                  </a:cubicBezTo>
                  <a:cubicBezTo>
                    <a:pt x="1061" y="343"/>
                    <a:pt x="1061" y="343"/>
                    <a:pt x="1061" y="343"/>
                  </a:cubicBezTo>
                  <a:cubicBezTo>
                    <a:pt x="1061" y="332"/>
                    <a:pt x="1061" y="332"/>
                    <a:pt x="1061" y="332"/>
                  </a:cubicBezTo>
                  <a:cubicBezTo>
                    <a:pt x="1061" y="319"/>
                    <a:pt x="1061" y="319"/>
                    <a:pt x="1061" y="319"/>
                  </a:cubicBezTo>
                  <a:cubicBezTo>
                    <a:pt x="1056" y="317"/>
                    <a:pt x="1056" y="317"/>
                    <a:pt x="1056" y="317"/>
                  </a:cubicBezTo>
                  <a:cubicBezTo>
                    <a:pt x="1075" y="287"/>
                    <a:pt x="1075" y="287"/>
                    <a:pt x="1075" y="287"/>
                  </a:cubicBezTo>
                  <a:cubicBezTo>
                    <a:pt x="1099" y="302"/>
                    <a:pt x="1099" y="302"/>
                    <a:pt x="1099" y="302"/>
                  </a:cubicBezTo>
                  <a:cubicBezTo>
                    <a:pt x="1109" y="304"/>
                    <a:pt x="1109" y="304"/>
                    <a:pt x="1109" y="304"/>
                  </a:cubicBezTo>
                  <a:cubicBezTo>
                    <a:pt x="1116" y="301"/>
                    <a:pt x="1116" y="301"/>
                    <a:pt x="1116" y="301"/>
                  </a:cubicBezTo>
                  <a:cubicBezTo>
                    <a:pt x="1124" y="316"/>
                    <a:pt x="1124" y="316"/>
                    <a:pt x="1124" y="316"/>
                  </a:cubicBezTo>
                  <a:cubicBezTo>
                    <a:pt x="1124" y="330"/>
                    <a:pt x="1124" y="330"/>
                    <a:pt x="1124" y="330"/>
                  </a:cubicBezTo>
                  <a:cubicBezTo>
                    <a:pt x="1136" y="339"/>
                    <a:pt x="1136" y="339"/>
                    <a:pt x="1136" y="339"/>
                  </a:cubicBezTo>
                  <a:cubicBezTo>
                    <a:pt x="1144" y="353"/>
                    <a:pt x="1144" y="353"/>
                    <a:pt x="1144" y="353"/>
                  </a:cubicBezTo>
                  <a:cubicBezTo>
                    <a:pt x="1141" y="360"/>
                    <a:pt x="1141" y="360"/>
                    <a:pt x="1141" y="360"/>
                  </a:cubicBezTo>
                  <a:cubicBezTo>
                    <a:pt x="1143" y="364"/>
                    <a:pt x="1143" y="364"/>
                    <a:pt x="1143" y="364"/>
                  </a:cubicBezTo>
                  <a:cubicBezTo>
                    <a:pt x="1159" y="370"/>
                    <a:pt x="1159" y="370"/>
                    <a:pt x="1159" y="370"/>
                  </a:cubicBezTo>
                  <a:cubicBezTo>
                    <a:pt x="1159" y="378"/>
                    <a:pt x="1159" y="378"/>
                    <a:pt x="1159" y="378"/>
                  </a:cubicBezTo>
                  <a:cubicBezTo>
                    <a:pt x="1147" y="382"/>
                    <a:pt x="1147" y="382"/>
                    <a:pt x="1147" y="382"/>
                  </a:cubicBezTo>
                  <a:cubicBezTo>
                    <a:pt x="1141" y="374"/>
                    <a:pt x="1141" y="374"/>
                    <a:pt x="1141" y="374"/>
                  </a:cubicBezTo>
                  <a:cubicBezTo>
                    <a:pt x="1137" y="370"/>
                    <a:pt x="1137" y="370"/>
                    <a:pt x="1137" y="370"/>
                  </a:cubicBezTo>
                  <a:cubicBezTo>
                    <a:pt x="1132" y="366"/>
                    <a:pt x="1132" y="366"/>
                    <a:pt x="1132" y="366"/>
                  </a:cubicBezTo>
                  <a:cubicBezTo>
                    <a:pt x="1125" y="364"/>
                    <a:pt x="1125" y="364"/>
                    <a:pt x="1125" y="364"/>
                  </a:cubicBezTo>
                  <a:cubicBezTo>
                    <a:pt x="1128" y="380"/>
                    <a:pt x="1128" y="380"/>
                    <a:pt x="1128" y="380"/>
                  </a:cubicBezTo>
                  <a:cubicBezTo>
                    <a:pt x="1134" y="388"/>
                    <a:pt x="1134" y="388"/>
                    <a:pt x="1134" y="388"/>
                  </a:cubicBezTo>
                  <a:cubicBezTo>
                    <a:pt x="1139" y="399"/>
                    <a:pt x="1139" y="399"/>
                    <a:pt x="1139" y="399"/>
                  </a:cubicBezTo>
                  <a:cubicBezTo>
                    <a:pt x="1141" y="413"/>
                    <a:pt x="1141" y="413"/>
                    <a:pt x="1141" y="413"/>
                  </a:cubicBezTo>
                  <a:cubicBezTo>
                    <a:pt x="1161" y="415"/>
                    <a:pt x="1161" y="415"/>
                    <a:pt x="1161" y="415"/>
                  </a:cubicBezTo>
                  <a:cubicBezTo>
                    <a:pt x="1168" y="417"/>
                    <a:pt x="1168" y="417"/>
                    <a:pt x="1168" y="417"/>
                  </a:cubicBezTo>
                  <a:cubicBezTo>
                    <a:pt x="1165" y="423"/>
                    <a:pt x="1165" y="423"/>
                    <a:pt x="1165" y="423"/>
                  </a:cubicBezTo>
                  <a:cubicBezTo>
                    <a:pt x="1172" y="425"/>
                    <a:pt x="1172" y="425"/>
                    <a:pt x="1172" y="425"/>
                  </a:cubicBezTo>
                  <a:cubicBezTo>
                    <a:pt x="1178" y="443"/>
                    <a:pt x="1178" y="443"/>
                    <a:pt x="1178" y="443"/>
                  </a:cubicBezTo>
                  <a:cubicBezTo>
                    <a:pt x="1207" y="463"/>
                    <a:pt x="1207" y="463"/>
                    <a:pt x="1207" y="463"/>
                  </a:cubicBezTo>
                  <a:cubicBezTo>
                    <a:pt x="1232" y="453"/>
                    <a:pt x="1232" y="453"/>
                    <a:pt x="1232" y="453"/>
                  </a:cubicBezTo>
                  <a:cubicBezTo>
                    <a:pt x="1235" y="438"/>
                    <a:pt x="1235" y="438"/>
                    <a:pt x="1235" y="438"/>
                  </a:cubicBezTo>
                  <a:cubicBezTo>
                    <a:pt x="1226" y="430"/>
                    <a:pt x="1226" y="430"/>
                    <a:pt x="1226" y="430"/>
                  </a:cubicBezTo>
                  <a:cubicBezTo>
                    <a:pt x="1238" y="421"/>
                    <a:pt x="1238" y="421"/>
                    <a:pt x="1238" y="421"/>
                  </a:cubicBezTo>
                  <a:cubicBezTo>
                    <a:pt x="1243" y="429"/>
                    <a:pt x="1243" y="429"/>
                    <a:pt x="1243" y="429"/>
                  </a:cubicBezTo>
                  <a:cubicBezTo>
                    <a:pt x="1239" y="431"/>
                    <a:pt x="1239" y="431"/>
                    <a:pt x="1239" y="431"/>
                  </a:cubicBezTo>
                  <a:cubicBezTo>
                    <a:pt x="1240" y="439"/>
                    <a:pt x="1240" y="439"/>
                    <a:pt x="1240" y="439"/>
                  </a:cubicBezTo>
                  <a:cubicBezTo>
                    <a:pt x="1241" y="447"/>
                    <a:pt x="1241" y="447"/>
                    <a:pt x="1241" y="447"/>
                  </a:cubicBezTo>
                  <a:cubicBezTo>
                    <a:pt x="1241" y="456"/>
                    <a:pt x="1241" y="456"/>
                    <a:pt x="1241" y="456"/>
                  </a:cubicBezTo>
                  <a:cubicBezTo>
                    <a:pt x="1248" y="463"/>
                    <a:pt x="1248" y="463"/>
                    <a:pt x="1248" y="463"/>
                  </a:cubicBezTo>
                  <a:cubicBezTo>
                    <a:pt x="1254" y="465"/>
                    <a:pt x="1254" y="465"/>
                    <a:pt x="1254" y="465"/>
                  </a:cubicBezTo>
                  <a:cubicBezTo>
                    <a:pt x="1264" y="462"/>
                    <a:pt x="1264" y="462"/>
                    <a:pt x="1264" y="462"/>
                  </a:cubicBezTo>
                  <a:cubicBezTo>
                    <a:pt x="1266" y="454"/>
                    <a:pt x="1266" y="454"/>
                    <a:pt x="1266" y="454"/>
                  </a:cubicBezTo>
                  <a:cubicBezTo>
                    <a:pt x="1272" y="457"/>
                    <a:pt x="1272" y="457"/>
                    <a:pt x="1272" y="457"/>
                  </a:cubicBezTo>
                  <a:cubicBezTo>
                    <a:pt x="1272" y="462"/>
                    <a:pt x="1272" y="462"/>
                    <a:pt x="1272" y="462"/>
                  </a:cubicBezTo>
                  <a:cubicBezTo>
                    <a:pt x="1282" y="469"/>
                    <a:pt x="1282" y="469"/>
                    <a:pt x="1282" y="469"/>
                  </a:cubicBezTo>
                  <a:cubicBezTo>
                    <a:pt x="1292" y="462"/>
                    <a:pt x="1292" y="462"/>
                    <a:pt x="1292" y="462"/>
                  </a:cubicBezTo>
                  <a:cubicBezTo>
                    <a:pt x="1292" y="451"/>
                    <a:pt x="1292" y="451"/>
                    <a:pt x="1292" y="451"/>
                  </a:cubicBezTo>
                  <a:cubicBezTo>
                    <a:pt x="1283" y="447"/>
                    <a:pt x="1283" y="447"/>
                    <a:pt x="1283" y="447"/>
                  </a:cubicBezTo>
                  <a:cubicBezTo>
                    <a:pt x="1282" y="440"/>
                    <a:pt x="1282" y="440"/>
                    <a:pt x="1282" y="440"/>
                  </a:cubicBezTo>
                  <a:cubicBezTo>
                    <a:pt x="1287" y="443"/>
                    <a:pt x="1287" y="443"/>
                    <a:pt x="1287" y="443"/>
                  </a:cubicBezTo>
                  <a:cubicBezTo>
                    <a:pt x="1294" y="446"/>
                    <a:pt x="1294" y="446"/>
                    <a:pt x="1294" y="446"/>
                  </a:cubicBezTo>
                  <a:cubicBezTo>
                    <a:pt x="1298" y="444"/>
                    <a:pt x="1298" y="444"/>
                    <a:pt x="1298" y="444"/>
                  </a:cubicBezTo>
                  <a:cubicBezTo>
                    <a:pt x="1298" y="440"/>
                    <a:pt x="1298" y="440"/>
                    <a:pt x="1298" y="440"/>
                  </a:cubicBezTo>
                  <a:cubicBezTo>
                    <a:pt x="1299" y="432"/>
                    <a:pt x="1299" y="432"/>
                    <a:pt x="1299" y="432"/>
                  </a:cubicBezTo>
                  <a:cubicBezTo>
                    <a:pt x="1293" y="429"/>
                    <a:pt x="1293" y="429"/>
                    <a:pt x="1293" y="429"/>
                  </a:cubicBezTo>
                  <a:cubicBezTo>
                    <a:pt x="1291" y="422"/>
                    <a:pt x="1291" y="422"/>
                    <a:pt x="1291" y="422"/>
                  </a:cubicBezTo>
                  <a:cubicBezTo>
                    <a:pt x="1299" y="418"/>
                    <a:pt x="1299" y="418"/>
                    <a:pt x="1299" y="418"/>
                  </a:cubicBezTo>
                  <a:cubicBezTo>
                    <a:pt x="1300" y="412"/>
                    <a:pt x="1300" y="412"/>
                    <a:pt x="1300" y="412"/>
                  </a:cubicBezTo>
                  <a:cubicBezTo>
                    <a:pt x="1300" y="404"/>
                    <a:pt x="1300" y="404"/>
                    <a:pt x="1300" y="404"/>
                  </a:cubicBezTo>
                  <a:cubicBezTo>
                    <a:pt x="1285" y="400"/>
                    <a:pt x="1285" y="400"/>
                    <a:pt x="1285" y="400"/>
                  </a:cubicBezTo>
                  <a:cubicBezTo>
                    <a:pt x="1287" y="389"/>
                    <a:pt x="1287" y="389"/>
                    <a:pt x="1287" y="389"/>
                  </a:cubicBezTo>
                  <a:cubicBezTo>
                    <a:pt x="1294" y="387"/>
                    <a:pt x="1294" y="387"/>
                    <a:pt x="1294" y="387"/>
                  </a:cubicBezTo>
                  <a:cubicBezTo>
                    <a:pt x="1308" y="386"/>
                    <a:pt x="1308" y="386"/>
                    <a:pt x="1308" y="386"/>
                  </a:cubicBezTo>
                  <a:cubicBezTo>
                    <a:pt x="1310" y="375"/>
                    <a:pt x="1310" y="375"/>
                    <a:pt x="1310" y="375"/>
                  </a:cubicBezTo>
                  <a:cubicBezTo>
                    <a:pt x="1320" y="370"/>
                    <a:pt x="1320" y="370"/>
                    <a:pt x="1320" y="370"/>
                  </a:cubicBezTo>
                  <a:cubicBezTo>
                    <a:pt x="1328" y="371"/>
                    <a:pt x="1328" y="371"/>
                    <a:pt x="1328" y="371"/>
                  </a:cubicBezTo>
                  <a:cubicBezTo>
                    <a:pt x="1328" y="382"/>
                    <a:pt x="1328" y="382"/>
                    <a:pt x="1328" y="382"/>
                  </a:cubicBezTo>
                  <a:cubicBezTo>
                    <a:pt x="1329" y="383"/>
                    <a:pt x="1329" y="383"/>
                    <a:pt x="1329" y="383"/>
                  </a:cubicBezTo>
                  <a:cubicBezTo>
                    <a:pt x="1339" y="380"/>
                    <a:pt x="1339" y="380"/>
                    <a:pt x="1339" y="380"/>
                  </a:cubicBezTo>
                  <a:cubicBezTo>
                    <a:pt x="1347" y="378"/>
                    <a:pt x="1347" y="378"/>
                    <a:pt x="1347" y="378"/>
                  </a:cubicBezTo>
                  <a:cubicBezTo>
                    <a:pt x="1347" y="378"/>
                    <a:pt x="1347" y="378"/>
                    <a:pt x="1347" y="378"/>
                  </a:cubicBezTo>
                  <a:cubicBezTo>
                    <a:pt x="1353" y="376"/>
                    <a:pt x="1353" y="376"/>
                    <a:pt x="1353" y="376"/>
                  </a:cubicBezTo>
                  <a:cubicBezTo>
                    <a:pt x="1356" y="374"/>
                    <a:pt x="1356" y="374"/>
                    <a:pt x="1356" y="374"/>
                  </a:cubicBezTo>
                  <a:cubicBezTo>
                    <a:pt x="1357" y="371"/>
                    <a:pt x="1357" y="371"/>
                    <a:pt x="1357" y="371"/>
                  </a:cubicBezTo>
                  <a:cubicBezTo>
                    <a:pt x="1356" y="367"/>
                    <a:pt x="1356" y="367"/>
                    <a:pt x="1356" y="367"/>
                  </a:cubicBezTo>
                  <a:cubicBezTo>
                    <a:pt x="1355" y="364"/>
                    <a:pt x="1355" y="364"/>
                    <a:pt x="1355" y="364"/>
                  </a:cubicBezTo>
                  <a:cubicBezTo>
                    <a:pt x="1354" y="362"/>
                    <a:pt x="1354" y="362"/>
                    <a:pt x="1354" y="362"/>
                  </a:cubicBezTo>
                  <a:cubicBezTo>
                    <a:pt x="1355" y="360"/>
                    <a:pt x="1355" y="360"/>
                    <a:pt x="1355" y="360"/>
                  </a:cubicBezTo>
                  <a:cubicBezTo>
                    <a:pt x="1359" y="359"/>
                    <a:pt x="1359" y="359"/>
                    <a:pt x="1359" y="359"/>
                  </a:cubicBezTo>
                  <a:cubicBezTo>
                    <a:pt x="1364" y="355"/>
                    <a:pt x="1364" y="355"/>
                    <a:pt x="1364" y="355"/>
                  </a:cubicBezTo>
                  <a:cubicBezTo>
                    <a:pt x="1369" y="343"/>
                    <a:pt x="1369" y="343"/>
                    <a:pt x="1369" y="343"/>
                  </a:cubicBezTo>
                  <a:cubicBezTo>
                    <a:pt x="1370" y="340"/>
                    <a:pt x="1370" y="340"/>
                    <a:pt x="1370" y="340"/>
                  </a:cubicBezTo>
                  <a:cubicBezTo>
                    <a:pt x="1372" y="339"/>
                    <a:pt x="1372" y="339"/>
                    <a:pt x="1372" y="339"/>
                  </a:cubicBezTo>
                  <a:cubicBezTo>
                    <a:pt x="1381" y="334"/>
                    <a:pt x="1381" y="334"/>
                    <a:pt x="1381" y="334"/>
                  </a:cubicBezTo>
                  <a:cubicBezTo>
                    <a:pt x="1386" y="333"/>
                    <a:pt x="1386" y="333"/>
                    <a:pt x="1386" y="333"/>
                  </a:cubicBezTo>
                  <a:cubicBezTo>
                    <a:pt x="1388" y="332"/>
                    <a:pt x="1388" y="332"/>
                    <a:pt x="1388" y="332"/>
                  </a:cubicBezTo>
                  <a:cubicBezTo>
                    <a:pt x="1388" y="329"/>
                    <a:pt x="1388" y="329"/>
                    <a:pt x="1388" y="329"/>
                  </a:cubicBezTo>
                  <a:cubicBezTo>
                    <a:pt x="1387" y="327"/>
                    <a:pt x="1387" y="327"/>
                    <a:pt x="1387" y="327"/>
                  </a:cubicBezTo>
                  <a:cubicBezTo>
                    <a:pt x="1384" y="324"/>
                    <a:pt x="1384" y="324"/>
                    <a:pt x="1384" y="324"/>
                  </a:cubicBezTo>
                  <a:cubicBezTo>
                    <a:pt x="1383" y="321"/>
                    <a:pt x="1383" y="321"/>
                    <a:pt x="1383" y="321"/>
                  </a:cubicBezTo>
                  <a:cubicBezTo>
                    <a:pt x="1384" y="320"/>
                    <a:pt x="1384" y="320"/>
                    <a:pt x="1384" y="320"/>
                  </a:cubicBezTo>
                  <a:cubicBezTo>
                    <a:pt x="1384" y="318"/>
                    <a:pt x="1384" y="318"/>
                    <a:pt x="1384" y="318"/>
                  </a:cubicBezTo>
                  <a:cubicBezTo>
                    <a:pt x="1387" y="316"/>
                    <a:pt x="1387" y="316"/>
                    <a:pt x="1387" y="316"/>
                  </a:cubicBezTo>
                  <a:cubicBezTo>
                    <a:pt x="1392" y="314"/>
                    <a:pt x="1392" y="314"/>
                    <a:pt x="1392" y="314"/>
                  </a:cubicBezTo>
                  <a:cubicBezTo>
                    <a:pt x="1392" y="313"/>
                    <a:pt x="1392" y="313"/>
                    <a:pt x="1392" y="313"/>
                  </a:cubicBezTo>
                  <a:cubicBezTo>
                    <a:pt x="1393" y="312"/>
                    <a:pt x="1393" y="312"/>
                    <a:pt x="1393" y="312"/>
                  </a:cubicBezTo>
                  <a:cubicBezTo>
                    <a:pt x="1397" y="287"/>
                    <a:pt x="1397" y="287"/>
                    <a:pt x="1397" y="287"/>
                  </a:cubicBezTo>
                  <a:cubicBezTo>
                    <a:pt x="1398" y="280"/>
                    <a:pt x="1398" y="280"/>
                    <a:pt x="1398" y="280"/>
                  </a:cubicBezTo>
                  <a:cubicBezTo>
                    <a:pt x="1402" y="270"/>
                    <a:pt x="1402" y="270"/>
                    <a:pt x="1402" y="270"/>
                  </a:cubicBezTo>
                  <a:cubicBezTo>
                    <a:pt x="1403" y="268"/>
                    <a:pt x="1403" y="268"/>
                    <a:pt x="1403" y="268"/>
                  </a:cubicBezTo>
                  <a:cubicBezTo>
                    <a:pt x="1403" y="267"/>
                    <a:pt x="1403" y="267"/>
                    <a:pt x="1403" y="267"/>
                  </a:cubicBezTo>
                  <a:cubicBezTo>
                    <a:pt x="1404" y="265"/>
                    <a:pt x="1404" y="265"/>
                    <a:pt x="1404" y="265"/>
                  </a:cubicBezTo>
                  <a:cubicBezTo>
                    <a:pt x="1409" y="257"/>
                    <a:pt x="1409" y="257"/>
                    <a:pt x="1409" y="257"/>
                  </a:cubicBezTo>
                  <a:cubicBezTo>
                    <a:pt x="1406" y="220"/>
                    <a:pt x="1406" y="220"/>
                    <a:pt x="1406" y="220"/>
                  </a:cubicBezTo>
                  <a:lnTo>
                    <a:pt x="1404" y="213"/>
                  </a:lnTo>
                  <a:close/>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12850"/>
                </a:solidFill>
                <a:effectLst/>
                <a:uLnTx/>
                <a:uFillTx/>
                <a:latin typeface="Pilat Light"/>
                <a:ea typeface="+mn-ea"/>
                <a:cs typeface="+mn-cs"/>
              </a:endParaRPr>
            </a:p>
          </p:txBody>
        </p:sp>
        <p:sp>
          <p:nvSpPr>
            <p:cNvPr id="3267" name="Freeform 40">
              <a:extLst>
                <a:ext uri="{FF2B5EF4-FFF2-40B4-BE49-F238E27FC236}">
                  <a16:creationId xmlns:a16="http://schemas.microsoft.com/office/drawing/2014/main" xmlns="" id="{6009BF61-AB3D-48B4-98A8-EADE7A46FB30}"/>
                </a:ext>
              </a:extLst>
            </p:cNvPr>
            <p:cNvSpPr>
              <a:spLocks/>
            </p:cNvSpPr>
            <p:nvPr/>
          </p:nvSpPr>
          <p:spPr bwMode="gray">
            <a:xfrm>
              <a:off x="4359275" y="-3336925"/>
              <a:ext cx="965200" cy="1317625"/>
            </a:xfrm>
            <a:custGeom>
              <a:avLst/>
              <a:gdLst>
                <a:gd name="T0" fmla="*/ 22 w 304"/>
                <a:gd name="T1" fmla="*/ 279 h 415"/>
                <a:gd name="T2" fmla="*/ 0 w 304"/>
                <a:gd name="T3" fmla="*/ 366 h 415"/>
                <a:gd name="T4" fmla="*/ 2 w 304"/>
                <a:gd name="T5" fmla="*/ 366 h 415"/>
                <a:gd name="T6" fmla="*/ 7 w 304"/>
                <a:gd name="T7" fmla="*/ 371 h 415"/>
                <a:gd name="T8" fmla="*/ 7 w 304"/>
                <a:gd name="T9" fmla="*/ 371 h 415"/>
                <a:gd name="T10" fmla="*/ 18 w 304"/>
                <a:gd name="T11" fmla="*/ 377 h 415"/>
                <a:gd name="T12" fmla="*/ 22 w 304"/>
                <a:gd name="T13" fmla="*/ 380 h 415"/>
                <a:gd name="T14" fmla="*/ 23 w 304"/>
                <a:gd name="T15" fmla="*/ 384 h 415"/>
                <a:gd name="T16" fmla="*/ 24 w 304"/>
                <a:gd name="T17" fmla="*/ 391 h 415"/>
                <a:gd name="T18" fmla="*/ 25 w 304"/>
                <a:gd name="T19" fmla="*/ 395 h 415"/>
                <a:gd name="T20" fmla="*/ 26 w 304"/>
                <a:gd name="T21" fmla="*/ 398 h 415"/>
                <a:gd name="T22" fmla="*/ 31 w 304"/>
                <a:gd name="T23" fmla="*/ 400 h 415"/>
                <a:gd name="T24" fmla="*/ 37 w 304"/>
                <a:gd name="T25" fmla="*/ 401 h 415"/>
                <a:gd name="T26" fmla="*/ 47 w 304"/>
                <a:gd name="T27" fmla="*/ 401 h 415"/>
                <a:gd name="T28" fmla="*/ 63 w 304"/>
                <a:gd name="T29" fmla="*/ 398 h 415"/>
                <a:gd name="T30" fmla="*/ 77 w 304"/>
                <a:gd name="T31" fmla="*/ 399 h 415"/>
                <a:gd name="T32" fmla="*/ 114 w 304"/>
                <a:gd name="T33" fmla="*/ 411 h 415"/>
                <a:gd name="T34" fmla="*/ 116 w 304"/>
                <a:gd name="T35" fmla="*/ 413 h 415"/>
                <a:gd name="T36" fmla="*/ 118 w 304"/>
                <a:gd name="T37" fmla="*/ 414 h 415"/>
                <a:gd name="T38" fmla="*/ 121 w 304"/>
                <a:gd name="T39" fmla="*/ 415 h 415"/>
                <a:gd name="T40" fmla="*/ 126 w 304"/>
                <a:gd name="T41" fmla="*/ 415 h 415"/>
                <a:gd name="T42" fmla="*/ 137 w 304"/>
                <a:gd name="T43" fmla="*/ 412 h 415"/>
                <a:gd name="T44" fmla="*/ 143 w 304"/>
                <a:gd name="T45" fmla="*/ 409 h 415"/>
                <a:gd name="T46" fmla="*/ 152 w 304"/>
                <a:gd name="T47" fmla="*/ 402 h 415"/>
                <a:gd name="T48" fmla="*/ 174 w 304"/>
                <a:gd name="T49" fmla="*/ 379 h 415"/>
                <a:gd name="T50" fmla="*/ 182 w 304"/>
                <a:gd name="T51" fmla="*/ 377 h 415"/>
                <a:gd name="T52" fmla="*/ 207 w 304"/>
                <a:gd name="T53" fmla="*/ 379 h 415"/>
                <a:gd name="T54" fmla="*/ 224 w 304"/>
                <a:gd name="T55" fmla="*/ 376 h 415"/>
                <a:gd name="T56" fmla="*/ 227 w 304"/>
                <a:gd name="T57" fmla="*/ 376 h 415"/>
                <a:gd name="T58" fmla="*/ 235 w 304"/>
                <a:gd name="T59" fmla="*/ 382 h 415"/>
                <a:gd name="T60" fmla="*/ 242 w 304"/>
                <a:gd name="T61" fmla="*/ 383 h 415"/>
                <a:gd name="T62" fmla="*/ 253 w 304"/>
                <a:gd name="T63" fmla="*/ 376 h 415"/>
                <a:gd name="T64" fmla="*/ 265 w 304"/>
                <a:gd name="T65" fmla="*/ 361 h 415"/>
                <a:gd name="T66" fmla="*/ 269 w 304"/>
                <a:gd name="T67" fmla="*/ 339 h 415"/>
                <a:gd name="T68" fmla="*/ 298 w 304"/>
                <a:gd name="T69" fmla="*/ 333 h 415"/>
                <a:gd name="T70" fmla="*/ 304 w 304"/>
                <a:gd name="T71" fmla="*/ 330 h 415"/>
                <a:gd name="T72" fmla="*/ 299 w 304"/>
                <a:gd name="T73" fmla="*/ 310 h 415"/>
                <a:gd name="T74" fmla="*/ 269 w 304"/>
                <a:gd name="T75" fmla="*/ 275 h 415"/>
                <a:gd name="T76" fmla="*/ 256 w 304"/>
                <a:gd name="T77" fmla="*/ 212 h 415"/>
                <a:gd name="T78" fmla="*/ 281 w 304"/>
                <a:gd name="T79" fmla="*/ 161 h 415"/>
                <a:gd name="T80" fmla="*/ 282 w 304"/>
                <a:gd name="T81" fmla="*/ 114 h 415"/>
                <a:gd name="T82" fmla="*/ 285 w 304"/>
                <a:gd name="T83" fmla="*/ 76 h 415"/>
                <a:gd name="T84" fmla="*/ 272 w 304"/>
                <a:gd name="T85" fmla="*/ 45 h 415"/>
                <a:gd name="T86" fmla="*/ 243 w 304"/>
                <a:gd name="T87" fmla="*/ 16 h 415"/>
                <a:gd name="T88" fmla="*/ 220 w 304"/>
                <a:gd name="T89" fmla="*/ 12 h 415"/>
                <a:gd name="T90" fmla="*/ 206 w 304"/>
                <a:gd name="T91" fmla="*/ 0 h 415"/>
                <a:gd name="T92" fmla="*/ 188 w 304"/>
                <a:gd name="T93" fmla="*/ 14 h 415"/>
                <a:gd name="T94" fmla="*/ 174 w 304"/>
                <a:gd name="T95" fmla="*/ 34 h 415"/>
                <a:gd name="T96" fmla="*/ 156 w 304"/>
                <a:gd name="T97" fmla="*/ 29 h 415"/>
                <a:gd name="T98" fmla="*/ 138 w 304"/>
                <a:gd name="T99" fmla="*/ 40 h 415"/>
                <a:gd name="T100" fmla="*/ 101 w 304"/>
                <a:gd name="T101" fmla="*/ 54 h 415"/>
                <a:gd name="T102" fmla="*/ 72 w 304"/>
                <a:gd name="T103" fmla="*/ 65 h 415"/>
                <a:gd name="T104" fmla="*/ 38 w 304"/>
                <a:gd name="T105" fmla="*/ 64 h 415"/>
                <a:gd name="T106" fmla="*/ 27 w 304"/>
                <a:gd name="T107" fmla="*/ 90 h 415"/>
                <a:gd name="T108" fmla="*/ 65 w 304"/>
                <a:gd name="T109" fmla="*/ 116 h 415"/>
                <a:gd name="T110" fmla="*/ 54 w 304"/>
                <a:gd name="T111" fmla="*/ 127 h 415"/>
                <a:gd name="T112" fmla="*/ 65 w 304"/>
                <a:gd name="T113" fmla="*/ 140 h 415"/>
                <a:gd name="T114" fmla="*/ 12 w 304"/>
                <a:gd name="T115" fmla="*/ 252 h 415"/>
                <a:gd name="T116" fmla="*/ 22 w 304"/>
                <a:gd name="T117" fmla="*/ 279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04" h="415">
                  <a:moveTo>
                    <a:pt x="22" y="279"/>
                  </a:moveTo>
                  <a:cubicBezTo>
                    <a:pt x="0" y="366"/>
                    <a:pt x="0" y="366"/>
                    <a:pt x="0" y="366"/>
                  </a:cubicBezTo>
                  <a:cubicBezTo>
                    <a:pt x="2" y="366"/>
                    <a:pt x="2" y="366"/>
                    <a:pt x="2" y="366"/>
                  </a:cubicBezTo>
                  <a:cubicBezTo>
                    <a:pt x="7" y="371"/>
                    <a:pt x="7" y="371"/>
                    <a:pt x="7" y="371"/>
                  </a:cubicBezTo>
                  <a:cubicBezTo>
                    <a:pt x="7" y="371"/>
                    <a:pt x="7" y="371"/>
                    <a:pt x="7" y="371"/>
                  </a:cubicBezTo>
                  <a:cubicBezTo>
                    <a:pt x="18" y="377"/>
                    <a:pt x="18" y="377"/>
                    <a:pt x="18" y="377"/>
                  </a:cubicBezTo>
                  <a:cubicBezTo>
                    <a:pt x="22" y="380"/>
                    <a:pt x="22" y="380"/>
                    <a:pt x="22" y="380"/>
                  </a:cubicBezTo>
                  <a:cubicBezTo>
                    <a:pt x="23" y="384"/>
                    <a:pt x="23" y="384"/>
                    <a:pt x="23" y="384"/>
                  </a:cubicBezTo>
                  <a:cubicBezTo>
                    <a:pt x="24" y="391"/>
                    <a:pt x="24" y="391"/>
                    <a:pt x="24" y="391"/>
                  </a:cubicBezTo>
                  <a:cubicBezTo>
                    <a:pt x="25" y="395"/>
                    <a:pt x="25" y="395"/>
                    <a:pt x="25" y="395"/>
                  </a:cubicBezTo>
                  <a:cubicBezTo>
                    <a:pt x="26" y="398"/>
                    <a:pt x="26" y="398"/>
                    <a:pt x="26" y="398"/>
                  </a:cubicBezTo>
                  <a:cubicBezTo>
                    <a:pt x="31" y="400"/>
                    <a:pt x="31" y="400"/>
                    <a:pt x="31" y="400"/>
                  </a:cubicBezTo>
                  <a:cubicBezTo>
                    <a:pt x="37" y="401"/>
                    <a:pt x="37" y="401"/>
                    <a:pt x="37" y="401"/>
                  </a:cubicBezTo>
                  <a:cubicBezTo>
                    <a:pt x="47" y="401"/>
                    <a:pt x="47" y="401"/>
                    <a:pt x="47" y="401"/>
                  </a:cubicBezTo>
                  <a:cubicBezTo>
                    <a:pt x="63" y="398"/>
                    <a:pt x="63" y="398"/>
                    <a:pt x="63" y="398"/>
                  </a:cubicBezTo>
                  <a:cubicBezTo>
                    <a:pt x="77" y="399"/>
                    <a:pt x="77" y="399"/>
                    <a:pt x="77" y="399"/>
                  </a:cubicBezTo>
                  <a:cubicBezTo>
                    <a:pt x="114" y="411"/>
                    <a:pt x="114" y="411"/>
                    <a:pt x="114" y="411"/>
                  </a:cubicBezTo>
                  <a:cubicBezTo>
                    <a:pt x="116" y="413"/>
                    <a:pt x="116" y="413"/>
                    <a:pt x="116" y="413"/>
                  </a:cubicBezTo>
                  <a:cubicBezTo>
                    <a:pt x="118" y="414"/>
                    <a:pt x="118" y="414"/>
                    <a:pt x="118" y="414"/>
                  </a:cubicBezTo>
                  <a:cubicBezTo>
                    <a:pt x="121" y="415"/>
                    <a:pt x="121" y="415"/>
                    <a:pt x="121" y="415"/>
                  </a:cubicBezTo>
                  <a:cubicBezTo>
                    <a:pt x="126" y="415"/>
                    <a:pt x="126" y="415"/>
                    <a:pt x="126" y="415"/>
                  </a:cubicBezTo>
                  <a:cubicBezTo>
                    <a:pt x="137" y="412"/>
                    <a:pt x="137" y="412"/>
                    <a:pt x="137" y="412"/>
                  </a:cubicBezTo>
                  <a:cubicBezTo>
                    <a:pt x="143" y="409"/>
                    <a:pt x="143" y="409"/>
                    <a:pt x="143" y="409"/>
                  </a:cubicBezTo>
                  <a:cubicBezTo>
                    <a:pt x="152" y="402"/>
                    <a:pt x="152" y="402"/>
                    <a:pt x="152" y="402"/>
                  </a:cubicBezTo>
                  <a:cubicBezTo>
                    <a:pt x="174" y="379"/>
                    <a:pt x="174" y="379"/>
                    <a:pt x="174" y="379"/>
                  </a:cubicBezTo>
                  <a:cubicBezTo>
                    <a:pt x="182" y="377"/>
                    <a:pt x="182" y="377"/>
                    <a:pt x="182" y="377"/>
                  </a:cubicBezTo>
                  <a:cubicBezTo>
                    <a:pt x="207" y="379"/>
                    <a:pt x="207" y="379"/>
                    <a:pt x="207" y="379"/>
                  </a:cubicBezTo>
                  <a:cubicBezTo>
                    <a:pt x="224" y="376"/>
                    <a:pt x="224" y="376"/>
                    <a:pt x="224" y="376"/>
                  </a:cubicBezTo>
                  <a:cubicBezTo>
                    <a:pt x="227" y="376"/>
                    <a:pt x="227" y="376"/>
                    <a:pt x="227" y="376"/>
                  </a:cubicBezTo>
                  <a:cubicBezTo>
                    <a:pt x="235" y="382"/>
                    <a:pt x="235" y="382"/>
                    <a:pt x="235" y="382"/>
                  </a:cubicBezTo>
                  <a:cubicBezTo>
                    <a:pt x="242" y="383"/>
                    <a:pt x="242" y="383"/>
                    <a:pt x="242" y="383"/>
                  </a:cubicBezTo>
                  <a:cubicBezTo>
                    <a:pt x="253" y="376"/>
                    <a:pt x="253" y="376"/>
                    <a:pt x="253" y="376"/>
                  </a:cubicBezTo>
                  <a:cubicBezTo>
                    <a:pt x="265" y="361"/>
                    <a:pt x="265" y="361"/>
                    <a:pt x="265" y="361"/>
                  </a:cubicBezTo>
                  <a:cubicBezTo>
                    <a:pt x="269" y="339"/>
                    <a:pt x="269" y="339"/>
                    <a:pt x="269" y="339"/>
                  </a:cubicBezTo>
                  <a:cubicBezTo>
                    <a:pt x="298" y="333"/>
                    <a:pt x="298" y="333"/>
                    <a:pt x="298" y="333"/>
                  </a:cubicBezTo>
                  <a:cubicBezTo>
                    <a:pt x="304" y="330"/>
                    <a:pt x="304" y="330"/>
                    <a:pt x="304" y="330"/>
                  </a:cubicBezTo>
                  <a:cubicBezTo>
                    <a:pt x="301" y="323"/>
                    <a:pt x="298" y="314"/>
                    <a:pt x="299" y="310"/>
                  </a:cubicBezTo>
                  <a:cubicBezTo>
                    <a:pt x="299" y="297"/>
                    <a:pt x="276" y="286"/>
                    <a:pt x="269" y="275"/>
                  </a:cubicBezTo>
                  <a:cubicBezTo>
                    <a:pt x="261" y="261"/>
                    <a:pt x="252" y="228"/>
                    <a:pt x="256" y="212"/>
                  </a:cubicBezTo>
                  <a:cubicBezTo>
                    <a:pt x="259" y="199"/>
                    <a:pt x="284" y="174"/>
                    <a:pt x="281" y="161"/>
                  </a:cubicBezTo>
                  <a:cubicBezTo>
                    <a:pt x="278" y="152"/>
                    <a:pt x="281" y="132"/>
                    <a:pt x="282" y="114"/>
                  </a:cubicBezTo>
                  <a:cubicBezTo>
                    <a:pt x="282" y="109"/>
                    <a:pt x="294" y="79"/>
                    <a:pt x="285" y="76"/>
                  </a:cubicBezTo>
                  <a:cubicBezTo>
                    <a:pt x="277" y="74"/>
                    <a:pt x="271" y="62"/>
                    <a:pt x="272" y="45"/>
                  </a:cubicBezTo>
                  <a:cubicBezTo>
                    <a:pt x="272" y="37"/>
                    <a:pt x="250" y="19"/>
                    <a:pt x="243" y="16"/>
                  </a:cubicBezTo>
                  <a:cubicBezTo>
                    <a:pt x="234" y="12"/>
                    <a:pt x="228" y="16"/>
                    <a:pt x="220" y="12"/>
                  </a:cubicBezTo>
                  <a:cubicBezTo>
                    <a:pt x="216" y="10"/>
                    <a:pt x="211" y="0"/>
                    <a:pt x="206" y="0"/>
                  </a:cubicBezTo>
                  <a:cubicBezTo>
                    <a:pt x="201" y="0"/>
                    <a:pt x="194" y="15"/>
                    <a:pt x="188" y="14"/>
                  </a:cubicBezTo>
                  <a:cubicBezTo>
                    <a:pt x="177" y="11"/>
                    <a:pt x="170" y="24"/>
                    <a:pt x="174" y="34"/>
                  </a:cubicBezTo>
                  <a:cubicBezTo>
                    <a:pt x="176" y="37"/>
                    <a:pt x="161" y="28"/>
                    <a:pt x="156" y="29"/>
                  </a:cubicBezTo>
                  <a:cubicBezTo>
                    <a:pt x="149" y="30"/>
                    <a:pt x="141" y="33"/>
                    <a:pt x="138" y="40"/>
                  </a:cubicBezTo>
                  <a:cubicBezTo>
                    <a:pt x="133" y="50"/>
                    <a:pt x="113" y="56"/>
                    <a:pt x="101" y="54"/>
                  </a:cubicBezTo>
                  <a:cubicBezTo>
                    <a:pt x="93" y="53"/>
                    <a:pt x="80" y="65"/>
                    <a:pt x="72" y="65"/>
                  </a:cubicBezTo>
                  <a:cubicBezTo>
                    <a:pt x="63" y="66"/>
                    <a:pt x="44" y="58"/>
                    <a:pt x="38" y="64"/>
                  </a:cubicBezTo>
                  <a:cubicBezTo>
                    <a:pt x="33" y="69"/>
                    <a:pt x="31" y="85"/>
                    <a:pt x="27" y="90"/>
                  </a:cubicBezTo>
                  <a:cubicBezTo>
                    <a:pt x="65" y="116"/>
                    <a:pt x="65" y="116"/>
                    <a:pt x="65" y="116"/>
                  </a:cubicBezTo>
                  <a:cubicBezTo>
                    <a:pt x="54" y="127"/>
                    <a:pt x="54" y="127"/>
                    <a:pt x="54" y="127"/>
                  </a:cubicBezTo>
                  <a:cubicBezTo>
                    <a:pt x="65" y="140"/>
                    <a:pt x="65" y="140"/>
                    <a:pt x="65" y="140"/>
                  </a:cubicBezTo>
                  <a:cubicBezTo>
                    <a:pt x="12" y="252"/>
                    <a:pt x="12" y="252"/>
                    <a:pt x="12" y="252"/>
                  </a:cubicBezTo>
                  <a:lnTo>
                    <a:pt x="22" y="279"/>
                  </a:lnTo>
                  <a:close/>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12850"/>
                </a:solidFill>
                <a:effectLst/>
                <a:uLnTx/>
                <a:uFillTx/>
                <a:latin typeface="Pilat Light"/>
                <a:ea typeface="+mn-ea"/>
                <a:cs typeface="+mn-cs"/>
              </a:endParaRPr>
            </a:p>
          </p:txBody>
        </p:sp>
        <p:sp>
          <p:nvSpPr>
            <p:cNvPr id="3268" name="Freeform 41">
              <a:extLst>
                <a:ext uri="{FF2B5EF4-FFF2-40B4-BE49-F238E27FC236}">
                  <a16:creationId xmlns:a16="http://schemas.microsoft.com/office/drawing/2014/main" xmlns="" id="{AB344F6D-106C-4E53-894A-62CFC0CF5947}"/>
                </a:ext>
              </a:extLst>
            </p:cNvPr>
            <p:cNvSpPr>
              <a:spLocks/>
            </p:cNvSpPr>
            <p:nvPr/>
          </p:nvSpPr>
          <p:spPr bwMode="gray">
            <a:xfrm>
              <a:off x="9018588" y="1101725"/>
              <a:ext cx="1308100" cy="3063875"/>
            </a:xfrm>
            <a:custGeom>
              <a:avLst/>
              <a:gdLst>
                <a:gd name="T0" fmla="*/ 357 w 412"/>
                <a:gd name="T1" fmla="*/ 172 h 965"/>
                <a:gd name="T2" fmla="*/ 354 w 412"/>
                <a:gd name="T3" fmla="*/ 169 h 965"/>
                <a:gd name="T4" fmla="*/ 354 w 412"/>
                <a:gd name="T5" fmla="*/ 157 h 965"/>
                <a:gd name="T6" fmla="*/ 345 w 412"/>
                <a:gd name="T7" fmla="*/ 156 h 965"/>
                <a:gd name="T8" fmla="*/ 332 w 412"/>
                <a:gd name="T9" fmla="*/ 164 h 965"/>
                <a:gd name="T10" fmla="*/ 326 w 412"/>
                <a:gd name="T11" fmla="*/ 162 h 965"/>
                <a:gd name="T12" fmla="*/ 319 w 412"/>
                <a:gd name="T13" fmla="*/ 156 h 965"/>
                <a:gd name="T14" fmla="*/ 307 w 412"/>
                <a:gd name="T15" fmla="*/ 163 h 965"/>
                <a:gd name="T16" fmla="*/ 296 w 412"/>
                <a:gd name="T17" fmla="*/ 155 h 965"/>
                <a:gd name="T18" fmla="*/ 252 w 412"/>
                <a:gd name="T19" fmla="*/ 144 h 965"/>
                <a:gd name="T20" fmla="*/ 256 w 412"/>
                <a:gd name="T21" fmla="*/ 137 h 965"/>
                <a:gd name="T22" fmla="*/ 259 w 412"/>
                <a:gd name="T23" fmla="*/ 122 h 965"/>
                <a:gd name="T24" fmla="*/ 262 w 412"/>
                <a:gd name="T25" fmla="*/ 102 h 965"/>
                <a:gd name="T26" fmla="*/ 264 w 412"/>
                <a:gd name="T27" fmla="*/ 79 h 965"/>
                <a:gd name="T28" fmla="*/ 275 w 412"/>
                <a:gd name="T29" fmla="*/ 60 h 965"/>
                <a:gd name="T30" fmla="*/ 267 w 412"/>
                <a:gd name="T31" fmla="*/ 35 h 965"/>
                <a:gd name="T32" fmla="*/ 239 w 412"/>
                <a:gd name="T33" fmla="*/ 37 h 965"/>
                <a:gd name="T34" fmla="*/ 202 w 412"/>
                <a:gd name="T35" fmla="*/ 44 h 965"/>
                <a:gd name="T36" fmla="*/ 177 w 412"/>
                <a:gd name="T37" fmla="*/ 1 h 965"/>
                <a:gd name="T38" fmla="*/ 160 w 412"/>
                <a:gd name="T39" fmla="*/ 34 h 965"/>
                <a:gd name="T40" fmla="*/ 147 w 412"/>
                <a:gd name="T41" fmla="*/ 54 h 965"/>
                <a:gd name="T42" fmla="*/ 128 w 412"/>
                <a:gd name="T43" fmla="*/ 87 h 965"/>
                <a:gd name="T44" fmla="*/ 123 w 412"/>
                <a:gd name="T45" fmla="*/ 95 h 965"/>
                <a:gd name="T46" fmla="*/ 93 w 412"/>
                <a:gd name="T47" fmla="*/ 121 h 965"/>
                <a:gd name="T48" fmla="*/ 78 w 412"/>
                <a:gd name="T49" fmla="*/ 135 h 965"/>
                <a:gd name="T50" fmla="*/ 65 w 412"/>
                <a:gd name="T51" fmla="*/ 131 h 965"/>
                <a:gd name="T52" fmla="*/ 55 w 412"/>
                <a:gd name="T53" fmla="*/ 109 h 965"/>
                <a:gd name="T54" fmla="*/ 59 w 412"/>
                <a:gd name="T55" fmla="*/ 98 h 965"/>
                <a:gd name="T56" fmla="*/ 58 w 412"/>
                <a:gd name="T57" fmla="*/ 93 h 965"/>
                <a:gd name="T58" fmla="*/ 16 w 412"/>
                <a:gd name="T59" fmla="*/ 99 h 965"/>
                <a:gd name="T60" fmla="*/ 22 w 412"/>
                <a:gd name="T61" fmla="*/ 106 h 965"/>
                <a:gd name="T62" fmla="*/ 24 w 412"/>
                <a:gd name="T63" fmla="*/ 148 h 965"/>
                <a:gd name="T64" fmla="*/ 22 w 412"/>
                <a:gd name="T65" fmla="*/ 175 h 965"/>
                <a:gd name="T66" fmla="*/ 26 w 412"/>
                <a:gd name="T67" fmla="*/ 185 h 965"/>
                <a:gd name="T68" fmla="*/ 20 w 412"/>
                <a:gd name="T69" fmla="*/ 207 h 965"/>
                <a:gd name="T70" fmla="*/ 22 w 412"/>
                <a:gd name="T71" fmla="*/ 224 h 965"/>
                <a:gd name="T72" fmla="*/ 22 w 412"/>
                <a:gd name="T73" fmla="*/ 234 h 965"/>
                <a:gd name="T74" fmla="*/ 19 w 412"/>
                <a:gd name="T75" fmla="*/ 242 h 965"/>
                <a:gd name="T76" fmla="*/ 15 w 412"/>
                <a:gd name="T77" fmla="*/ 239 h 965"/>
                <a:gd name="T78" fmla="*/ 11 w 412"/>
                <a:gd name="T79" fmla="*/ 240 h 965"/>
                <a:gd name="T80" fmla="*/ 5 w 412"/>
                <a:gd name="T81" fmla="*/ 248 h 965"/>
                <a:gd name="T82" fmla="*/ 5 w 412"/>
                <a:gd name="T83" fmla="*/ 257 h 965"/>
                <a:gd name="T84" fmla="*/ 0 w 412"/>
                <a:gd name="T85" fmla="*/ 296 h 965"/>
                <a:gd name="T86" fmla="*/ 6 w 412"/>
                <a:gd name="T87" fmla="*/ 340 h 965"/>
                <a:gd name="T88" fmla="*/ 69 w 412"/>
                <a:gd name="T89" fmla="*/ 626 h 965"/>
                <a:gd name="T90" fmla="*/ 105 w 412"/>
                <a:gd name="T91" fmla="*/ 901 h 965"/>
                <a:gd name="T92" fmla="*/ 153 w 412"/>
                <a:gd name="T93" fmla="*/ 941 h 965"/>
                <a:gd name="T94" fmla="*/ 246 w 412"/>
                <a:gd name="T95" fmla="*/ 931 h 965"/>
                <a:gd name="T96" fmla="*/ 282 w 412"/>
                <a:gd name="T97" fmla="*/ 867 h 965"/>
                <a:gd name="T98" fmla="*/ 327 w 412"/>
                <a:gd name="T99" fmla="*/ 775 h 965"/>
                <a:gd name="T100" fmla="*/ 308 w 412"/>
                <a:gd name="T101" fmla="*/ 696 h 965"/>
                <a:gd name="T102" fmla="*/ 321 w 412"/>
                <a:gd name="T103" fmla="*/ 591 h 965"/>
                <a:gd name="T104" fmla="*/ 397 w 412"/>
                <a:gd name="T105" fmla="*/ 518 h 965"/>
                <a:gd name="T106" fmla="*/ 412 w 412"/>
                <a:gd name="T107" fmla="*/ 304 h 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12" h="965">
                  <a:moveTo>
                    <a:pt x="401" y="217"/>
                  </a:moveTo>
                  <a:cubicBezTo>
                    <a:pt x="382" y="201"/>
                    <a:pt x="382" y="201"/>
                    <a:pt x="382" y="201"/>
                  </a:cubicBezTo>
                  <a:cubicBezTo>
                    <a:pt x="382" y="151"/>
                    <a:pt x="382" y="151"/>
                    <a:pt x="382" y="151"/>
                  </a:cubicBezTo>
                  <a:cubicBezTo>
                    <a:pt x="357" y="172"/>
                    <a:pt x="357" y="172"/>
                    <a:pt x="357" y="172"/>
                  </a:cubicBezTo>
                  <a:cubicBezTo>
                    <a:pt x="357" y="173"/>
                    <a:pt x="357" y="173"/>
                    <a:pt x="357" y="173"/>
                  </a:cubicBezTo>
                  <a:cubicBezTo>
                    <a:pt x="354" y="173"/>
                    <a:pt x="354" y="173"/>
                    <a:pt x="354" y="173"/>
                  </a:cubicBezTo>
                  <a:cubicBezTo>
                    <a:pt x="353" y="171"/>
                    <a:pt x="353" y="171"/>
                    <a:pt x="353" y="171"/>
                  </a:cubicBezTo>
                  <a:cubicBezTo>
                    <a:pt x="354" y="169"/>
                    <a:pt x="354" y="169"/>
                    <a:pt x="354" y="169"/>
                  </a:cubicBezTo>
                  <a:cubicBezTo>
                    <a:pt x="355" y="166"/>
                    <a:pt x="355" y="166"/>
                    <a:pt x="355" y="166"/>
                  </a:cubicBezTo>
                  <a:cubicBezTo>
                    <a:pt x="355" y="163"/>
                    <a:pt x="355" y="163"/>
                    <a:pt x="355" y="163"/>
                  </a:cubicBezTo>
                  <a:cubicBezTo>
                    <a:pt x="355" y="160"/>
                    <a:pt x="355" y="160"/>
                    <a:pt x="355" y="160"/>
                  </a:cubicBezTo>
                  <a:cubicBezTo>
                    <a:pt x="354" y="157"/>
                    <a:pt x="354" y="157"/>
                    <a:pt x="354" y="157"/>
                  </a:cubicBezTo>
                  <a:cubicBezTo>
                    <a:pt x="350" y="154"/>
                    <a:pt x="350" y="154"/>
                    <a:pt x="350" y="154"/>
                  </a:cubicBezTo>
                  <a:cubicBezTo>
                    <a:pt x="348" y="153"/>
                    <a:pt x="348" y="153"/>
                    <a:pt x="348" y="153"/>
                  </a:cubicBezTo>
                  <a:cubicBezTo>
                    <a:pt x="346" y="153"/>
                    <a:pt x="346" y="153"/>
                    <a:pt x="346" y="153"/>
                  </a:cubicBezTo>
                  <a:cubicBezTo>
                    <a:pt x="345" y="156"/>
                    <a:pt x="345" y="156"/>
                    <a:pt x="345" y="156"/>
                  </a:cubicBezTo>
                  <a:cubicBezTo>
                    <a:pt x="343" y="159"/>
                    <a:pt x="343" y="159"/>
                    <a:pt x="343" y="159"/>
                  </a:cubicBezTo>
                  <a:cubicBezTo>
                    <a:pt x="341" y="160"/>
                    <a:pt x="341" y="160"/>
                    <a:pt x="341" y="160"/>
                  </a:cubicBezTo>
                  <a:cubicBezTo>
                    <a:pt x="338" y="163"/>
                    <a:pt x="338" y="163"/>
                    <a:pt x="338" y="163"/>
                  </a:cubicBezTo>
                  <a:cubicBezTo>
                    <a:pt x="332" y="164"/>
                    <a:pt x="332" y="164"/>
                    <a:pt x="332" y="164"/>
                  </a:cubicBezTo>
                  <a:cubicBezTo>
                    <a:pt x="329" y="164"/>
                    <a:pt x="329" y="164"/>
                    <a:pt x="329" y="164"/>
                  </a:cubicBezTo>
                  <a:cubicBezTo>
                    <a:pt x="327" y="164"/>
                    <a:pt x="327" y="164"/>
                    <a:pt x="327" y="164"/>
                  </a:cubicBezTo>
                  <a:cubicBezTo>
                    <a:pt x="326" y="163"/>
                    <a:pt x="326" y="163"/>
                    <a:pt x="326" y="163"/>
                  </a:cubicBezTo>
                  <a:cubicBezTo>
                    <a:pt x="326" y="162"/>
                    <a:pt x="326" y="162"/>
                    <a:pt x="326" y="162"/>
                  </a:cubicBezTo>
                  <a:cubicBezTo>
                    <a:pt x="326" y="160"/>
                    <a:pt x="326" y="160"/>
                    <a:pt x="326" y="160"/>
                  </a:cubicBezTo>
                  <a:cubicBezTo>
                    <a:pt x="325" y="159"/>
                    <a:pt x="325" y="159"/>
                    <a:pt x="325" y="159"/>
                  </a:cubicBezTo>
                  <a:cubicBezTo>
                    <a:pt x="322" y="157"/>
                    <a:pt x="322" y="157"/>
                    <a:pt x="322" y="157"/>
                  </a:cubicBezTo>
                  <a:cubicBezTo>
                    <a:pt x="319" y="156"/>
                    <a:pt x="319" y="156"/>
                    <a:pt x="319" y="156"/>
                  </a:cubicBezTo>
                  <a:cubicBezTo>
                    <a:pt x="316" y="156"/>
                    <a:pt x="316" y="156"/>
                    <a:pt x="316" y="156"/>
                  </a:cubicBezTo>
                  <a:cubicBezTo>
                    <a:pt x="314" y="157"/>
                    <a:pt x="314" y="157"/>
                    <a:pt x="314" y="157"/>
                  </a:cubicBezTo>
                  <a:cubicBezTo>
                    <a:pt x="310" y="160"/>
                    <a:pt x="310" y="160"/>
                    <a:pt x="310" y="160"/>
                  </a:cubicBezTo>
                  <a:cubicBezTo>
                    <a:pt x="307" y="163"/>
                    <a:pt x="307" y="163"/>
                    <a:pt x="307" y="163"/>
                  </a:cubicBezTo>
                  <a:cubicBezTo>
                    <a:pt x="304" y="162"/>
                    <a:pt x="304" y="162"/>
                    <a:pt x="304" y="162"/>
                  </a:cubicBezTo>
                  <a:cubicBezTo>
                    <a:pt x="301" y="160"/>
                    <a:pt x="301" y="160"/>
                    <a:pt x="301" y="160"/>
                  </a:cubicBezTo>
                  <a:cubicBezTo>
                    <a:pt x="299" y="158"/>
                    <a:pt x="299" y="158"/>
                    <a:pt x="299" y="158"/>
                  </a:cubicBezTo>
                  <a:cubicBezTo>
                    <a:pt x="296" y="155"/>
                    <a:pt x="296" y="155"/>
                    <a:pt x="296" y="155"/>
                  </a:cubicBezTo>
                  <a:cubicBezTo>
                    <a:pt x="292" y="152"/>
                    <a:pt x="292" y="152"/>
                    <a:pt x="292" y="152"/>
                  </a:cubicBezTo>
                  <a:cubicBezTo>
                    <a:pt x="257" y="147"/>
                    <a:pt x="257" y="147"/>
                    <a:pt x="257" y="147"/>
                  </a:cubicBezTo>
                  <a:cubicBezTo>
                    <a:pt x="253" y="145"/>
                    <a:pt x="253" y="145"/>
                    <a:pt x="253" y="145"/>
                  </a:cubicBezTo>
                  <a:cubicBezTo>
                    <a:pt x="252" y="144"/>
                    <a:pt x="252" y="144"/>
                    <a:pt x="252" y="144"/>
                  </a:cubicBezTo>
                  <a:cubicBezTo>
                    <a:pt x="251" y="141"/>
                    <a:pt x="251" y="141"/>
                    <a:pt x="251" y="141"/>
                  </a:cubicBezTo>
                  <a:cubicBezTo>
                    <a:pt x="252" y="141"/>
                    <a:pt x="252" y="141"/>
                    <a:pt x="252" y="141"/>
                  </a:cubicBezTo>
                  <a:cubicBezTo>
                    <a:pt x="254" y="138"/>
                    <a:pt x="254" y="138"/>
                    <a:pt x="254" y="138"/>
                  </a:cubicBezTo>
                  <a:cubicBezTo>
                    <a:pt x="256" y="137"/>
                    <a:pt x="256" y="137"/>
                    <a:pt x="256" y="137"/>
                  </a:cubicBezTo>
                  <a:cubicBezTo>
                    <a:pt x="257" y="135"/>
                    <a:pt x="257" y="135"/>
                    <a:pt x="257" y="135"/>
                  </a:cubicBezTo>
                  <a:cubicBezTo>
                    <a:pt x="258" y="134"/>
                    <a:pt x="258" y="134"/>
                    <a:pt x="258" y="134"/>
                  </a:cubicBezTo>
                  <a:cubicBezTo>
                    <a:pt x="259" y="131"/>
                    <a:pt x="259" y="131"/>
                    <a:pt x="259" y="131"/>
                  </a:cubicBezTo>
                  <a:cubicBezTo>
                    <a:pt x="259" y="122"/>
                    <a:pt x="259" y="122"/>
                    <a:pt x="259" y="122"/>
                  </a:cubicBezTo>
                  <a:cubicBezTo>
                    <a:pt x="260" y="113"/>
                    <a:pt x="260" y="113"/>
                    <a:pt x="260" y="113"/>
                  </a:cubicBezTo>
                  <a:cubicBezTo>
                    <a:pt x="261" y="109"/>
                    <a:pt x="261" y="109"/>
                    <a:pt x="261" y="109"/>
                  </a:cubicBezTo>
                  <a:cubicBezTo>
                    <a:pt x="261" y="106"/>
                    <a:pt x="261" y="106"/>
                    <a:pt x="261" y="106"/>
                  </a:cubicBezTo>
                  <a:cubicBezTo>
                    <a:pt x="262" y="102"/>
                    <a:pt x="262" y="102"/>
                    <a:pt x="262" y="102"/>
                  </a:cubicBezTo>
                  <a:cubicBezTo>
                    <a:pt x="264" y="95"/>
                    <a:pt x="264" y="95"/>
                    <a:pt x="264" y="95"/>
                  </a:cubicBezTo>
                  <a:cubicBezTo>
                    <a:pt x="265" y="93"/>
                    <a:pt x="265" y="93"/>
                    <a:pt x="265" y="93"/>
                  </a:cubicBezTo>
                  <a:cubicBezTo>
                    <a:pt x="264" y="84"/>
                    <a:pt x="264" y="84"/>
                    <a:pt x="264" y="84"/>
                  </a:cubicBezTo>
                  <a:cubicBezTo>
                    <a:pt x="264" y="79"/>
                    <a:pt x="264" y="79"/>
                    <a:pt x="264" y="79"/>
                  </a:cubicBezTo>
                  <a:cubicBezTo>
                    <a:pt x="265" y="74"/>
                    <a:pt x="265" y="74"/>
                    <a:pt x="265" y="74"/>
                  </a:cubicBezTo>
                  <a:cubicBezTo>
                    <a:pt x="268" y="70"/>
                    <a:pt x="268" y="70"/>
                    <a:pt x="268" y="70"/>
                  </a:cubicBezTo>
                  <a:cubicBezTo>
                    <a:pt x="274" y="64"/>
                    <a:pt x="274" y="64"/>
                    <a:pt x="274" y="64"/>
                  </a:cubicBezTo>
                  <a:cubicBezTo>
                    <a:pt x="275" y="60"/>
                    <a:pt x="275" y="60"/>
                    <a:pt x="275" y="60"/>
                  </a:cubicBezTo>
                  <a:cubicBezTo>
                    <a:pt x="273" y="54"/>
                    <a:pt x="273" y="54"/>
                    <a:pt x="273" y="54"/>
                  </a:cubicBezTo>
                  <a:cubicBezTo>
                    <a:pt x="267" y="49"/>
                    <a:pt x="267" y="49"/>
                    <a:pt x="267" y="49"/>
                  </a:cubicBezTo>
                  <a:cubicBezTo>
                    <a:pt x="265" y="44"/>
                    <a:pt x="265" y="44"/>
                    <a:pt x="265" y="44"/>
                  </a:cubicBezTo>
                  <a:cubicBezTo>
                    <a:pt x="267" y="35"/>
                    <a:pt x="267" y="35"/>
                    <a:pt x="267" y="35"/>
                  </a:cubicBezTo>
                  <a:cubicBezTo>
                    <a:pt x="265" y="32"/>
                    <a:pt x="265" y="32"/>
                    <a:pt x="265" y="32"/>
                  </a:cubicBezTo>
                  <a:cubicBezTo>
                    <a:pt x="256" y="39"/>
                    <a:pt x="256" y="39"/>
                    <a:pt x="256" y="39"/>
                  </a:cubicBezTo>
                  <a:cubicBezTo>
                    <a:pt x="250" y="39"/>
                    <a:pt x="250" y="39"/>
                    <a:pt x="250" y="39"/>
                  </a:cubicBezTo>
                  <a:cubicBezTo>
                    <a:pt x="239" y="37"/>
                    <a:pt x="239" y="37"/>
                    <a:pt x="239" y="37"/>
                  </a:cubicBezTo>
                  <a:cubicBezTo>
                    <a:pt x="235" y="35"/>
                    <a:pt x="235" y="35"/>
                    <a:pt x="235" y="35"/>
                  </a:cubicBezTo>
                  <a:cubicBezTo>
                    <a:pt x="211" y="45"/>
                    <a:pt x="211" y="45"/>
                    <a:pt x="211" y="45"/>
                  </a:cubicBezTo>
                  <a:cubicBezTo>
                    <a:pt x="207" y="45"/>
                    <a:pt x="207" y="45"/>
                    <a:pt x="207" y="45"/>
                  </a:cubicBezTo>
                  <a:cubicBezTo>
                    <a:pt x="202" y="44"/>
                    <a:pt x="202" y="44"/>
                    <a:pt x="202" y="44"/>
                  </a:cubicBezTo>
                  <a:cubicBezTo>
                    <a:pt x="199" y="40"/>
                    <a:pt x="199" y="40"/>
                    <a:pt x="199" y="40"/>
                  </a:cubicBezTo>
                  <a:cubicBezTo>
                    <a:pt x="183" y="8"/>
                    <a:pt x="183" y="8"/>
                    <a:pt x="183" y="8"/>
                  </a:cubicBezTo>
                  <a:cubicBezTo>
                    <a:pt x="181" y="5"/>
                    <a:pt x="181" y="5"/>
                    <a:pt x="181" y="5"/>
                  </a:cubicBezTo>
                  <a:cubicBezTo>
                    <a:pt x="177" y="1"/>
                    <a:pt x="177" y="1"/>
                    <a:pt x="177" y="1"/>
                  </a:cubicBezTo>
                  <a:cubicBezTo>
                    <a:pt x="174" y="0"/>
                    <a:pt x="174" y="0"/>
                    <a:pt x="174" y="0"/>
                  </a:cubicBezTo>
                  <a:cubicBezTo>
                    <a:pt x="172" y="2"/>
                    <a:pt x="172" y="2"/>
                    <a:pt x="172" y="2"/>
                  </a:cubicBezTo>
                  <a:cubicBezTo>
                    <a:pt x="171" y="5"/>
                    <a:pt x="171" y="5"/>
                    <a:pt x="171" y="5"/>
                  </a:cubicBezTo>
                  <a:cubicBezTo>
                    <a:pt x="160" y="34"/>
                    <a:pt x="160" y="34"/>
                    <a:pt x="160" y="34"/>
                  </a:cubicBezTo>
                  <a:cubicBezTo>
                    <a:pt x="158" y="41"/>
                    <a:pt x="158" y="41"/>
                    <a:pt x="158" y="41"/>
                  </a:cubicBezTo>
                  <a:cubicBezTo>
                    <a:pt x="157" y="43"/>
                    <a:pt x="157" y="43"/>
                    <a:pt x="157" y="43"/>
                  </a:cubicBezTo>
                  <a:cubicBezTo>
                    <a:pt x="154" y="46"/>
                    <a:pt x="154" y="46"/>
                    <a:pt x="154" y="46"/>
                  </a:cubicBezTo>
                  <a:cubicBezTo>
                    <a:pt x="147" y="54"/>
                    <a:pt x="147" y="54"/>
                    <a:pt x="147" y="54"/>
                  </a:cubicBezTo>
                  <a:cubicBezTo>
                    <a:pt x="130" y="71"/>
                    <a:pt x="130" y="71"/>
                    <a:pt x="130" y="71"/>
                  </a:cubicBezTo>
                  <a:cubicBezTo>
                    <a:pt x="128" y="77"/>
                    <a:pt x="128" y="77"/>
                    <a:pt x="128" y="77"/>
                  </a:cubicBezTo>
                  <a:cubicBezTo>
                    <a:pt x="127" y="83"/>
                    <a:pt x="127" y="83"/>
                    <a:pt x="127" y="83"/>
                  </a:cubicBezTo>
                  <a:cubicBezTo>
                    <a:pt x="128" y="87"/>
                    <a:pt x="128" y="87"/>
                    <a:pt x="128" y="87"/>
                  </a:cubicBezTo>
                  <a:cubicBezTo>
                    <a:pt x="128" y="90"/>
                    <a:pt x="128" y="90"/>
                    <a:pt x="128" y="90"/>
                  </a:cubicBezTo>
                  <a:cubicBezTo>
                    <a:pt x="128" y="93"/>
                    <a:pt x="128" y="93"/>
                    <a:pt x="128" y="93"/>
                  </a:cubicBezTo>
                  <a:cubicBezTo>
                    <a:pt x="125" y="94"/>
                    <a:pt x="125" y="94"/>
                    <a:pt x="125" y="94"/>
                  </a:cubicBezTo>
                  <a:cubicBezTo>
                    <a:pt x="123" y="95"/>
                    <a:pt x="123" y="95"/>
                    <a:pt x="123" y="95"/>
                  </a:cubicBezTo>
                  <a:cubicBezTo>
                    <a:pt x="119" y="96"/>
                    <a:pt x="119" y="96"/>
                    <a:pt x="119" y="96"/>
                  </a:cubicBezTo>
                  <a:cubicBezTo>
                    <a:pt x="116" y="99"/>
                    <a:pt x="116" y="99"/>
                    <a:pt x="116" y="99"/>
                  </a:cubicBezTo>
                  <a:cubicBezTo>
                    <a:pt x="104" y="111"/>
                    <a:pt x="104" y="111"/>
                    <a:pt x="104" y="111"/>
                  </a:cubicBezTo>
                  <a:cubicBezTo>
                    <a:pt x="93" y="121"/>
                    <a:pt x="93" y="121"/>
                    <a:pt x="93" y="121"/>
                  </a:cubicBezTo>
                  <a:cubicBezTo>
                    <a:pt x="88" y="127"/>
                    <a:pt x="88" y="127"/>
                    <a:pt x="88" y="127"/>
                  </a:cubicBezTo>
                  <a:cubicBezTo>
                    <a:pt x="85" y="130"/>
                    <a:pt x="85" y="130"/>
                    <a:pt x="85" y="130"/>
                  </a:cubicBezTo>
                  <a:cubicBezTo>
                    <a:pt x="81" y="133"/>
                    <a:pt x="81" y="133"/>
                    <a:pt x="81" y="133"/>
                  </a:cubicBezTo>
                  <a:cubicBezTo>
                    <a:pt x="78" y="135"/>
                    <a:pt x="78" y="135"/>
                    <a:pt x="78" y="135"/>
                  </a:cubicBezTo>
                  <a:cubicBezTo>
                    <a:pt x="75" y="135"/>
                    <a:pt x="75" y="135"/>
                    <a:pt x="75" y="135"/>
                  </a:cubicBezTo>
                  <a:cubicBezTo>
                    <a:pt x="72" y="135"/>
                    <a:pt x="72" y="135"/>
                    <a:pt x="72" y="135"/>
                  </a:cubicBezTo>
                  <a:cubicBezTo>
                    <a:pt x="68" y="133"/>
                    <a:pt x="68" y="133"/>
                    <a:pt x="68" y="133"/>
                  </a:cubicBezTo>
                  <a:cubicBezTo>
                    <a:pt x="65" y="131"/>
                    <a:pt x="65" y="131"/>
                    <a:pt x="65" y="131"/>
                  </a:cubicBezTo>
                  <a:cubicBezTo>
                    <a:pt x="63" y="128"/>
                    <a:pt x="63" y="128"/>
                    <a:pt x="63" y="128"/>
                  </a:cubicBezTo>
                  <a:cubicBezTo>
                    <a:pt x="61" y="125"/>
                    <a:pt x="61" y="125"/>
                    <a:pt x="61" y="125"/>
                  </a:cubicBezTo>
                  <a:cubicBezTo>
                    <a:pt x="58" y="119"/>
                    <a:pt x="58" y="119"/>
                    <a:pt x="58" y="119"/>
                  </a:cubicBezTo>
                  <a:cubicBezTo>
                    <a:pt x="55" y="109"/>
                    <a:pt x="55" y="109"/>
                    <a:pt x="55" y="109"/>
                  </a:cubicBezTo>
                  <a:cubicBezTo>
                    <a:pt x="55" y="106"/>
                    <a:pt x="55" y="106"/>
                    <a:pt x="55" y="106"/>
                  </a:cubicBezTo>
                  <a:cubicBezTo>
                    <a:pt x="55" y="105"/>
                    <a:pt x="55" y="105"/>
                    <a:pt x="55" y="105"/>
                  </a:cubicBezTo>
                  <a:cubicBezTo>
                    <a:pt x="58" y="100"/>
                    <a:pt x="58" y="100"/>
                    <a:pt x="58" y="100"/>
                  </a:cubicBezTo>
                  <a:cubicBezTo>
                    <a:pt x="59" y="98"/>
                    <a:pt x="59" y="98"/>
                    <a:pt x="59" y="98"/>
                  </a:cubicBezTo>
                  <a:cubicBezTo>
                    <a:pt x="60" y="96"/>
                    <a:pt x="60" y="96"/>
                    <a:pt x="60" y="96"/>
                  </a:cubicBezTo>
                  <a:cubicBezTo>
                    <a:pt x="60" y="95"/>
                    <a:pt x="60" y="95"/>
                    <a:pt x="60" y="95"/>
                  </a:cubicBezTo>
                  <a:cubicBezTo>
                    <a:pt x="59" y="94"/>
                    <a:pt x="59" y="94"/>
                    <a:pt x="59" y="94"/>
                  </a:cubicBezTo>
                  <a:cubicBezTo>
                    <a:pt x="58" y="93"/>
                    <a:pt x="58" y="93"/>
                    <a:pt x="58" y="93"/>
                  </a:cubicBezTo>
                  <a:cubicBezTo>
                    <a:pt x="55" y="93"/>
                    <a:pt x="55" y="93"/>
                    <a:pt x="55" y="93"/>
                  </a:cubicBezTo>
                  <a:cubicBezTo>
                    <a:pt x="39" y="92"/>
                    <a:pt x="39" y="92"/>
                    <a:pt x="39" y="92"/>
                  </a:cubicBezTo>
                  <a:cubicBezTo>
                    <a:pt x="14" y="93"/>
                    <a:pt x="14" y="93"/>
                    <a:pt x="14" y="93"/>
                  </a:cubicBezTo>
                  <a:cubicBezTo>
                    <a:pt x="16" y="99"/>
                    <a:pt x="16" y="99"/>
                    <a:pt x="16" y="99"/>
                  </a:cubicBezTo>
                  <a:cubicBezTo>
                    <a:pt x="18" y="102"/>
                    <a:pt x="18" y="102"/>
                    <a:pt x="18" y="102"/>
                  </a:cubicBezTo>
                  <a:cubicBezTo>
                    <a:pt x="19" y="103"/>
                    <a:pt x="19" y="103"/>
                    <a:pt x="19" y="103"/>
                  </a:cubicBezTo>
                  <a:cubicBezTo>
                    <a:pt x="21" y="104"/>
                    <a:pt x="21" y="104"/>
                    <a:pt x="21" y="104"/>
                  </a:cubicBezTo>
                  <a:cubicBezTo>
                    <a:pt x="22" y="106"/>
                    <a:pt x="22" y="106"/>
                    <a:pt x="22" y="106"/>
                  </a:cubicBezTo>
                  <a:cubicBezTo>
                    <a:pt x="23" y="109"/>
                    <a:pt x="23" y="109"/>
                    <a:pt x="23" y="109"/>
                  </a:cubicBezTo>
                  <a:cubicBezTo>
                    <a:pt x="23" y="112"/>
                    <a:pt x="23" y="112"/>
                    <a:pt x="23" y="112"/>
                  </a:cubicBezTo>
                  <a:cubicBezTo>
                    <a:pt x="25" y="144"/>
                    <a:pt x="25" y="144"/>
                    <a:pt x="25" y="144"/>
                  </a:cubicBezTo>
                  <a:cubicBezTo>
                    <a:pt x="24" y="148"/>
                    <a:pt x="24" y="148"/>
                    <a:pt x="24" y="148"/>
                  </a:cubicBezTo>
                  <a:cubicBezTo>
                    <a:pt x="21" y="161"/>
                    <a:pt x="21" y="161"/>
                    <a:pt x="21" y="161"/>
                  </a:cubicBezTo>
                  <a:cubicBezTo>
                    <a:pt x="21" y="170"/>
                    <a:pt x="21" y="170"/>
                    <a:pt x="21" y="170"/>
                  </a:cubicBezTo>
                  <a:cubicBezTo>
                    <a:pt x="21" y="173"/>
                    <a:pt x="21" y="173"/>
                    <a:pt x="21" y="173"/>
                  </a:cubicBezTo>
                  <a:cubicBezTo>
                    <a:pt x="22" y="175"/>
                    <a:pt x="22" y="175"/>
                    <a:pt x="22" y="175"/>
                  </a:cubicBezTo>
                  <a:cubicBezTo>
                    <a:pt x="23" y="176"/>
                    <a:pt x="23" y="176"/>
                    <a:pt x="23" y="176"/>
                  </a:cubicBezTo>
                  <a:cubicBezTo>
                    <a:pt x="25" y="181"/>
                    <a:pt x="25" y="181"/>
                    <a:pt x="25" y="181"/>
                  </a:cubicBezTo>
                  <a:cubicBezTo>
                    <a:pt x="26" y="183"/>
                    <a:pt x="26" y="183"/>
                    <a:pt x="26" y="183"/>
                  </a:cubicBezTo>
                  <a:cubicBezTo>
                    <a:pt x="26" y="185"/>
                    <a:pt x="26" y="185"/>
                    <a:pt x="26" y="185"/>
                  </a:cubicBezTo>
                  <a:cubicBezTo>
                    <a:pt x="25" y="191"/>
                    <a:pt x="25" y="191"/>
                    <a:pt x="25" y="191"/>
                  </a:cubicBezTo>
                  <a:cubicBezTo>
                    <a:pt x="20" y="202"/>
                    <a:pt x="20" y="202"/>
                    <a:pt x="20" y="202"/>
                  </a:cubicBezTo>
                  <a:cubicBezTo>
                    <a:pt x="20" y="204"/>
                    <a:pt x="20" y="204"/>
                    <a:pt x="20" y="204"/>
                  </a:cubicBezTo>
                  <a:cubicBezTo>
                    <a:pt x="20" y="207"/>
                    <a:pt x="20" y="207"/>
                    <a:pt x="20" y="207"/>
                  </a:cubicBezTo>
                  <a:cubicBezTo>
                    <a:pt x="20" y="217"/>
                    <a:pt x="20" y="217"/>
                    <a:pt x="20" y="217"/>
                  </a:cubicBezTo>
                  <a:cubicBezTo>
                    <a:pt x="20" y="219"/>
                    <a:pt x="20" y="219"/>
                    <a:pt x="20" y="219"/>
                  </a:cubicBezTo>
                  <a:cubicBezTo>
                    <a:pt x="20" y="220"/>
                    <a:pt x="20" y="220"/>
                    <a:pt x="20" y="220"/>
                  </a:cubicBezTo>
                  <a:cubicBezTo>
                    <a:pt x="22" y="224"/>
                    <a:pt x="22" y="224"/>
                    <a:pt x="22" y="224"/>
                  </a:cubicBezTo>
                  <a:cubicBezTo>
                    <a:pt x="22" y="225"/>
                    <a:pt x="22" y="225"/>
                    <a:pt x="22" y="225"/>
                  </a:cubicBezTo>
                  <a:cubicBezTo>
                    <a:pt x="22" y="228"/>
                    <a:pt x="22" y="228"/>
                    <a:pt x="22" y="228"/>
                  </a:cubicBezTo>
                  <a:cubicBezTo>
                    <a:pt x="22" y="230"/>
                    <a:pt x="22" y="230"/>
                    <a:pt x="22" y="230"/>
                  </a:cubicBezTo>
                  <a:cubicBezTo>
                    <a:pt x="22" y="234"/>
                    <a:pt x="22" y="234"/>
                    <a:pt x="22" y="234"/>
                  </a:cubicBezTo>
                  <a:cubicBezTo>
                    <a:pt x="22" y="237"/>
                    <a:pt x="22" y="237"/>
                    <a:pt x="22" y="237"/>
                  </a:cubicBezTo>
                  <a:cubicBezTo>
                    <a:pt x="21" y="240"/>
                    <a:pt x="21" y="240"/>
                    <a:pt x="21" y="240"/>
                  </a:cubicBezTo>
                  <a:cubicBezTo>
                    <a:pt x="20" y="241"/>
                    <a:pt x="20" y="241"/>
                    <a:pt x="20" y="241"/>
                  </a:cubicBezTo>
                  <a:cubicBezTo>
                    <a:pt x="19" y="242"/>
                    <a:pt x="19" y="242"/>
                    <a:pt x="19" y="242"/>
                  </a:cubicBezTo>
                  <a:cubicBezTo>
                    <a:pt x="18" y="241"/>
                    <a:pt x="18" y="241"/>
                    <a:pt x="18" y="241"/>
                  </a:cubicBezTo>
                  <a:cubicBezTo>
                    <a:pt x="17" y="241"/>
                    <a:pt x="17" y="241"/>
                    <a:pt x="17" y="241"/>
                  </a:cubicBezTo>
                  <a:cubicBezTo>
                    <a:pt x="17" y="240"/>
                    <a:pt x="17" y="240"/>
                    <a:pt x="17" y="240"/>
                  </a:cubicBezTo>
                  <a:cubicBezTo>
                    <a:pt x="15" y="239"/>
                    <a:pt x="15" y="239"/>
                    <a:pt x="15" y="239"/>
                  </a:cubicBezTo>
                  <a:cubicBezTo>
                    <a:pt x="14" y="238"/>
                    <a:pt x="14" y="238"/>
                    <a:pt x="14" y="238"/>
                  </a:cubicBezTo>
                  <a:cubicBezTo>
                    <a:pt x="13" y="238"/>
                    <a:pt x="13" y="238"/>
                    <a:pt x="13" y="238"/>
                  </a:cubicBezTo>
                  <a:cubicBezTo>
                    <a:pt x="12" y="239"/>
                    <a:pt x="12" y="239"/>
                    <a:pt x="12" y="239"/>
                  </a:cubicBezTo>
                  <a:cubicBezTo>
                    <a:pt x="11" y="240"/>
                    <a:pt x="11" y="240"/>
                    <a:pt x="11" y="240"/>
                  </a:cubicBezTo>
                  <a:cubicBezTo>
                    <a:pt x="10" y="241"/>
                    <a:pt x="10" y="241"/>
                    <a:pt x="10" y="241"/>
                  </a:cubicBezTo>
                  <a:cubicBezTo>
                    <a:pt x="7" y="243"/>
                    <a:pt x="7" y="243"/>
                    <a:pt x="7" y="243"/>
                  </a:cubicBezTo>
                  <a:cubicBezTo>
                    <a:pt x="6" y="244"/>
                    <a:pt x="6" y="244"/>
                    <a:pt x="6" y="244"/>
                  </a:cubicBezTo>
                  <a:cubicBezTo>
                    <a:pt x="5" y="248"/>
                    <a:pt x="5" y="248"/>
                    <a:pt x="5" y="248"/>
                  </a:cubicBezTo>
                  <a:cubicBezTo>
                    <a:pt x="4" y="250"/>
                    <a:pt x="4" y="250"/>
                    <a:pt x="4" y="250"/>
                  </a:cubicBezTo>
                  <a:cubicBezTo>
                    <a:pt x="3" y="253"/>
                    <a:pt x="3" y="253"/>
                    <a:pt x="3" y="253"/>
                  </a:cubicBezTo>
                  <a:cubicBezTo>
                    <a:pt x="5" y="255"/>
                    <a:pt x="5" y="255"/>
                    <a:pt x="5" y="255"/>
                  </a:cubicBezTo>
                  <a:cubicBezTo>
                    <a:pt x="5" y="257"/>
                    <a:pt x="5" y="257"/>
                    <a:pt x="5" y="257"/>
                  </a:cubicBezTo>
                  <a:cubicBezTo>
                    <a:pt x="3" y="260"/>
                    <a:pt x="3" y="260"/>
                    <a:pt x="3" y="260"/>
                  </a:cubicBezTo>
                  <a:cubicBezTo>
                    <a:pt x="1" y="268"/>
                    <a:pt x="1" y="268"/>
                    <a:pt x="1" y="268"/>
                  </a:cubicBezTo>
                  <a:cubicBezTo>
                    <a:pt x="3" y="289"/>
                    <a:pt x="3" y="289"/>
                    <a:pt x="3" y="289"/>
                  </a:cubicBezTo>
                  <a:cubicBezTo>
                    <a:pt x="0" y="296"/>
                    <a:pt x="0" y="296"/>
                    <a:pt x="0" y="296"/>
                  </a:cubicBezTo>
                  <a:cubicBezTo>
                    <a:pt x="1" y="302"/>
                    <a:pt x="1" y="302"/>
                    <a:pt x="1" y="302"/>
                  </a:cubicBezTo>
                  <a:cubicBezTo>
                    <a:pt x="1" y="303"/>
                    <a:pt x="1" y="303"/>
                    <a:pt x="1" y="303"/>
                  </a:cubicBezTo>
                  <a:cubicBezTo>
                    <a:pt x="14" y="314"/>
                    <a:pt x="14" y="314"/>
                    <a:pt x="14" y="314"/>
                  </a:cubicBezTo>
                  <a:cubicBezTo>
                    <a:pt x="6" y="340"/>
                    <a:pt x="6" y="340"/>
                    <a:pt x="6" y="340"/>
                  </a:cubicBezTo>
                  <a:cubicBezTo>
                    <a:pt x="45" y="471"/>
                    <a:pt x="45" y="471"/>
                    <a:pt x="45" y="471"/>
                  </a:cubicBezTo>
                  <a:cubicBezTo>
                    <a:pt x="31" y="490"/>
                    <a:pt x="31" y="490"/>
                    <a:pt x="31" y="490"/>
                  </a:cubicBezTo>
                  <a:cubicBezTo>
                    <a:pt x="41" y="598"/>
                    <a:pt x="41" y="598"/>
                    <a:pt x="41" y="598"/>
                  </a:cubicBezTo>
                  <a:cubicBezTo>
                    <a:pt x="69" y="626"/>
                    <a:pt x="69" y="626"/>
                    <a:pt x="69" y="626"/>
                  </a:cubicBezTo>
                  <a:cubicBezTo>
                    <a:pt x="70" y="667"/>
                    <a:pt x="70" y="667"/>
                    <a:pt x="70" y="667"/>
                  </a:cubicBezTo>
                  <a:cubicBezTo>
                    <a:pt x="89" y="681"/>
                    <a:pt x="89" y="681"/>
                    <a:pt x="89" y="681"/>
                  </a:cubicBezTo>
                  <a:cubicBezTo>
                    <a:pt x="119" y="889"/>
                    <a:pt x="119" y="889"/>
                    <a:pt x="119" y="889"/>
                  </a:cubicBezTo>
                  <a:cubicBezTo>
                    <a:pt x="105" y="901"/>
                    <a:pt x="105" y="901"/>
                    <a:pt x="105" y="901"/>
                  </a:cubicBezTo>
                  <a:cubicBezTo>
                    <a:pt x="119" y="946"/>
                    <a:pt x="119" y="946"/>
                    <a:pt x="119" y="946"/>
                  </a:cubicBezTo>
                  <a:cubicBezTo>
                    <a:pt x="127" y="949"/>
                    <a:pt x="127" y="949"/>
                    <a:pt x="127" y="949"/>
                  </a:cubicBezTo>
                  <a:cubicBezTo>
                    <a:pt x="127" y="947"/>
                    <a:pt x="127" y="947"/>
                    <a:pt x="127" y="947"/>
                  </a:cubicBezTo>
                  <a:cubicBezTo>
                    <a:pt x="153" y="941"/>
                    <a:pt x="153" y="941"/>
                    <a:pt x="153" y="941"/>
                  </a:cubicBezTo>
                  <a:cubicBezTo>
                    <a:pt x="153" y="918"/>
                    <a:pt x="154" y="884"/>
                    <a:pt x="162" y="883"/>
                  </a:cubicBezTo>
                  <a:cubicBezTo>
                    <a:pt x="170" y="882"/>
                    <a:pt x="211" y="912"/>
                    <a:pt x="219" y="922"/>
                  </a:cubicBezTo>
                  <a:cubicBezTo>
                    <a:pt x="227" y="932"/>
                    <a:pt x="233" y="965"/>
                    <a:pt x="233" y="965"/>
                  </a:cubicBezTo>
                  <a:cubicBezTo>
                    <a:pt x="246" y="931"/>
                    <a:pt x="246" y="931"/>
                    <a:pt x="246" y="931"/>
                  </a:cubicBezTo>
                  <a:cubicBezTo>
                    <a:pt x="269" y="950"/>
                    <a:pt x="269" y="950"/>
                    <a:pt x="269" y="950"/>
                  </a:cubicBezTo>
                  <a:cubicBezTo>
                    <a:pt x="266" y="903"/>
                    <a:pt x="266" y="903"/>
                    <a:pt x="266" y="903"/>
                  </a:cubicBezTo>
                  <a:cubicBezTo>
                    <a:pt x="281" y="908"/>
                    <a:pt x="281" y="908"/>
                    <a:pt x="281" y="908"/>
                  </a:cubicBezTo>
                  <a:cubicBezTo>
                    <a:pt x="282" y="867"/>
                    <a:pt x="282" y="867"/>
                    <a:pt x="282" y="867"/>
                  </a:cubicBezTo>
                  <a:cubicBezTo>
                    <a:pt x="312" y="876"/>
                    <a:pt x="312" y="876"/>
                    <a:pt x="312" y="876"/>
                  </a:cubicBezTo>
                  <a:cubicBezTo>
                    <a:pt x="314" y="847"/>
                    <a:pt x="314" y="847"/>
                    <a:pt x="314" y="847"/>
                  </a:cubicBezTo>
                  <a:cubicBezTo>
                    <a:pt x="332" y="848"/>
                    <a:pt x="332" y="848"/>
                    <a:pt x="332" y="848"/>
                  </a:cubicBezTo>
                  <a:cubicBezTo>
                    <a:pt x="327" y="775"/>
                    <a:pt x="327" y="775"/>
                    <a:pt x="327" y="775"/>
                  </a:cubicBezTo>
                  <a:cubicBezTo>
                    <a:pt x="308" y="773"/>
                    <a:pt x="308" y="773"/>
                    <a:pt x="308" y="773"/>
                  </a:cubicBezTo>
                  <a:cubicBezTo>
                    <a:pt x="303" y="738"/>
                    <a:pt x="303" y="738"/>
                    <a:pt x="303" y="738"/>
                  </a:cubicBezTo>
                  <a:cubicBezTo>
                    <a:pt x="303" y="738"/>
                    <a:pt x="309" y="730"/>
                    <a:pt x="312" y="728"/>
                  </a:cubicBezTo>
                  <a:cubicBezTo>
                    <a:pt x="315" y="726"/>
                    <a:pt x="311" y="708"/>
                    <a:pt x="308" y="696"/>
                  </a:cubicBezTo>
                  <a:cubicBezTo>
                    <a:pt x="305" y="684"/>
                    <a:pt x="300" y="667"/>
                    <a:pt x="299" y="647"/>
                  </a:cubicBezTo>
                  <a:cubicBezTo>
                    <a:pt x="298" y="627"/>
                    <a:pt x="307" y="602"/>
                    <a:pt x="307" y="602"/>
                  </a:cubicBezTo>
                  <a:cubicBezTo>
                    <a:pt x="321" y="605"/>
                    <a:pt x="321" y="605"/>
                    <a:pt x="321" y="605"/>
                  </a:cubicBezTo>
                  <a:cubicBezTo>
                    <a:pt x="321" y="591"/>
                    <a:pt x="321" y="591"/>
                    <a:pt x="321" y="591"/>
                  </a:cubicBezTo>
                  <a:cubicBezTo>
                    <a:pt x="310" y="576"/>
                    <a:pt x="310" y="576"/>
                    <a:pt x="310" y="576"/>
                  </a:cubicBezTo>
                  <a:cubicBezTo>
                    <a:pt x="311" y="545"/>
                    <a:pt x="311" y="545"/>
                    <a:pt x="311" y="545"/>
                  </a:cubicBezTo>
                  <a:cubicBezTo>
                    <a:pt x="360" y="569"/>
                    <a:pt x="360" y="569"/>
                    <a:pt x="360" y="569"/>
                  </a:cubicBezTo>
                  <a:cubicBezTo>
                    <a:pt x="397" y="518"/>
                    <a:pt x="397" y="518"/>
                    <a:pt x="397" y="518"/>
                  </a:cubicBezTo>
                  <a:cubicBezTo>
                    <a:pt x="386" y="441"/>
                    <a:pt x="386" y="441"/>
                    <a:pt x="386" y="441"/>
                  </a:cubicBezTo>
                  <a:cubicBezTo>
                    <a:pt x="403" y="422"/>
                    <a:pt x="403" y="422"/>
                    <a:pt x="403" y="422"/>
                  </a:cubicBezTo>
                  <a:cubicBezTo>
                    <a:pt x="411" y="361"/>
                    <a:pt x="411" y="361"/>
                    <a:pt x="411" y="361"/>
                  </a:cubicBezTo>
                  <a:cubicBezTo>
                    <a:pt x="412" y="304"/>
                    <a:pt x="412" y="304"/>
                    <a:pt x="412" y="304"/>
                  </a:cubicBezTo>
                  <a:cubicBezTo>
                    <a:pt x="400" y="289"/>
                    <a:pt x="400" y="289"/>
                    <a:pt x="400" y="289"/>
                  </a:cubicBezTo>
                  <a:lnTo>
                    <a:pt x="401" y="217"/>
                  </a:lnTo>
                  <a:close/>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12850"/>
                </a:solidFill>
                <a:effectLst/>
                <a:uLnTx/>
                <a:uFillTx/>
                <a:latin typeface="Pilat Light"/>
                <a:ea typeface="+mn-ea"/>
                <a:cs typeface="+mn-cs"/>
              </a:endParaRPr>
            </a:p>
          </p:txBody>
        </p:sp>
        <p:sp>
          <p:nvSpPr>
            <p:cNvPr id="3269" name="Freeform 42">
              <a:extLst>
                <a:ext uri="{FF2B5EF4-FFF2-40B4-BE49-F238E27FC236}">
                  <a16:creationId xmlns:a16="http://schemas.microsoft.com/office/drawing/2014/main" xmlns="" id="{4D68657A-D801-47E9-AC57-81450BB37D16}"/>
                </a:ext>
              </a:extLst>
            </p:cNvPr>
            <p:cNvSpPr>
              <a:spLocks/>
            </p:cNvSpPr>
            <p:nvPr/>
          </p:nvSpPr>
          <p:spPr bwMode="gray">
            <a:xfrm>
              <a:off x="7808913" y="895350"/>
              <a:ext cx="1292225" cy="2095500"/>
            </a:xfrm>
            <a:custGeom>
              <a:avLst/>
              <a:gdLst>
                <a:gd name="T0" fmla="*/ 804 w 814"/>
                <a:gd name="T1" fmla="*/ 476 h 1320"/>
                <a:gd name="T2" fmla="*/ 810 w 814"/>
                <a:gd name="T3" fmla="*/ 426 h 1320"/>
                <a:gd name="T4" fmla="*/ 808 w 814"/>
                <a:gd name="T5" fmla="*/ 348 h 1320"/>
                <a:gd name="T6" fmla="*/ 800 w 814"/>
                <a:gd name="T7" fmla="*/ 336 h 1320"/>
                <a:gd name="T8" fmla="*/ 792 w 814"/>
                <a:gd name="T9" fmla="*/ 320 h 1320"/>
                <a:gd name="T10" fmla="*/ 746 w 814"/>
                <a:gd name="T11" fmla="*/ 302 h 1320"/>
                <a:gd name="T12" fmla="*/ 772 w 814"/>
                <a:gd name="T13" fmla="*/ 234 h 1320"/>
                <a:gd name="T14" fmla="*/ 758 w 814"/>
                <a:gd name="T15" fmla="*/ 194 h 1320"/>
                <a:gd name="T16" fmla="*/ 754 w 814"/>
                <a:gd name="T17" fmla="*/ 160 h 1320"/>
                <a:gd name="T18" fmla="*/ 746 w 814"/>
                <a:gd name="T19" fmla="*/ 144 h 1320"/>
                <a:gd name="T20" fmla="*/ 742 w 814"/>
                <a:gd name="T21" fmla="*/ 148 h 1320"/>
                <a:gd name="T22" fmla="*/ 642 w 814"/>
                <a:gd name="T23" fmla="*/ 244 h 1320"/>
                <a:gd name="T24" fmla="*/ 576 w 814"/>
                <a:gd name="T25" fmla="*/ 288 h 1320"/>
                <a:gd name="T26" fmla="*/ 526 w 814"/>
                <a:gd name="T27" fmla="*/ 302 h 1320"/>
                <a:gd name="T28" fmla="*/ 520 w 814"/>
                <a:gd name="T29" fmla="*/ 422 h 1320"/>
                <a:gd name="T30" fmla="*/ 412 w 814"/>
                <a:gd name="T31" fmla="*/ 338 h 1320"/>
                <a:gd name="T32" fmla="*/ 356 w 814"/>
                <a:gd name="T33" fmla="*/ 348 h 1320"/>
                <a:gd name="T34" fmla="*/ 196 w 814"/>
                <a:gd name="T35" fmla="*/ 440 h 1320"/>
                <a:gd name="T36" fmla="*/ 148 w 814"/>
                <a:gd name="T37" fmla="*/ 538 h 1320"/>
                <a:gd name="T38" fmla="*/ 82 w 814"/>
                <a:gd name="T39" fmla="*/ 582 h 1320"/>
                <a:gd name="T40" fmla="*/ 46 w 814"/>
                <a:gd name="T41" fmla="*/ 704 h 1320"/>
                <a:gd name="T42" fmla="*/ 32 w 814"/>
                <a:gd name="T43" fmla="*/ 766 h 1320"/>
                <a:gd name="T44" fmla="*/ 12 w 814"/>
                <a:gd name="T45" fmla="*/ 796 h 1320"/>
                <a:gd name="T46" fmla="*/ 80 w 814"/>
                <a:gd name="T47" fmla="*/ 968 h 1320"/>
                <a:gd name="T48" fmla="*/ 96 w 814"/>
                <a:gd name="T49" fmla="*/ 1036 h 1320"/>
                <a:gd name="T50" fmla="*/ 110 w 814"/>
                <a:gd name="T51" fmla="*/ 1124 h 1320"/>
                <a:gd name="T52" fmla="*/ 134 w 814"/>
                <a:gd name="T53" fmla="*/ 1200 h 1320"/>
                <a:gd name="T54" fmla="*/ 152 w 814"/>
                <a:gd name="T55" fmla="*/ 1102 h 1320"/>
                <a:gd name="T56" fmla="*/ 220 w 814"/>
                <a:gd name="T57" fmla="*/ 1116 h 1320"/>
                <a:gd name="T58" fmla="*/ 346 w 814"/>
                <a:gd name="T59" fmla="*/ 1286 h 1320"/>
                <a:gd name="T60" fmla="*/ 426 w 814"/>
                <a:gd name="T61" fmla="*/ 1066 h 1320"/>
                <a:gd name="T62" fmla="*/ 610 w 814"/>
                <a:gd name="T63" fmla="*/ 794 h 1320"/>
                <a:gd name="T64" fmla="*/ 760 w 814"/>
                <a:gd name="T65" fmla="*/ 732 h 1320"/>
                <a:gd name="T66" fmla="*/ 762 w 814"/>
                <a:gd name="T67" fmla="*/ 722 h 1320"/>
                <a:gd name="T68" fmla="*/ 768 w 814"/>
                <a:gd name="T69" fmla="*/ 650 h 1320"/>
                <a:gd name="T70" fmla="*/ 768 w 814"/>
                <a:gd name="T71" fmla="*/ 636 h 1320"/>
                <a:gd name="T72" fmla="*/ 774 w 814"/>
                <a:gd name="T73" fmla="*/ 618 h 1320"/>
                <a:gd name="T74" fmla="*/ 784 w 814"/>
                <a:gd name="T75" fmla="*/ 610 h 1320"/>
                <a:gd name="T76" fmla="*/ 790 w 814"/>
                <a:gd name="T77" fmla="*/ 606 h 1320"/>
                <a:gd name="T78" fmla="*/ 796 w 814"/>
                <a:gd name="T79" fmla="*/ 612 h 1320"/>
                <a:gd name="T80" fmla="*/ 802 w 814"/>
                <a:gd name="T81" fmla="*/ 612 h 1320"/>
                <a:gd name="T82" fmla="*/ 806 w 814"/>
                <a:gd name="T83" fmla="*/ 598 h 1320"/>
                <a:gd name="T84" fmla="*/ 806 w 814"/>
                <a:gd name="T85" fmla="*/ 580 h 1320"/>
                <a:gd name="T86" fmla="*/ 802 w 814"/>
                <a:gd name="T87" fmla="*/ 568 h 1320"/>
                <a:gd name="T88" fmla="*/ 802 w 814"/>
                <a:gd name="T89" fmla="*/ 538 h 1320"/>
                <a:gd name="T90" fmla="*/ 814 w 814"/>
                <a:gd name="T91" fmla="*/ 500 h 1320"/>
                <a:gd name="T92" fmla="*/ 808 w 814"/>
                <a:gd name="T93" fmla="*/ 482 h 1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14" h="1320">
                  <a:moveTo>
                    <a:pt x="808" y="482"/>
                  </a:moveTo>
                  <a:lnTo>
                    <a:pt x="806" y="480"/>
                  </a:lnTo>
                  <a:lnTo>
                    <a:pt x="804" y="476"/>
                  </a:lnTo>
                  <a:lnTo>
                    <a:pt x="804" y="470"/>
                  </a:lnTo>
                  <a:lnTo>
                    <a:pt x="804" y="452"/>
                  </a:lnTo>
                  <a:lnTo>
                    <a:pt x="810" y="426"/>
                  </a:lnTo>
                  <a:lnTo>
                    <a:pt x="812" y="418"/>
                  </a:lnTo>
                  <a:lnTo>
                    <a:pt x="808" y="354"/>
                  </a:lnTo>
                  <a:lnTo>
                    <a:pt x="808" y="348"/>
                  </a:lnTo>
                  <a:lnTo>
                    <a:pt x="806" y="342"/>
                  </a:lnTo>
                  <a:lnTo>
                    <a:pt x="804" y="338"/>
                  </a:lnTo>
                  <a:lnTo>
                    <a:pt x="800" y="336"/>
                  </a:lnTo>
                  <a:lnTo>
                    <a:pt x="798" y="334"/>
                  </a:lnTo>
                  <a:lnTo>
                    <a:pt x="794" y="328"/>
                  </a:lnTo>
                  <a:lnTo>
                    <a:pt x="792" y="320"/>
                  </a:lnTo>
                  <a:lnTo>
                    <a:pt x="752" y="314"/>
                  </a:lnTo>
                  <a:lnTo>
                    <a:pt x="748" y="310"/>
                  </a:lnTo>
                  <a:lnTo>
                    <a:pt x="746" y="302"/>
                  </a:lnTo>
                  <a:lnTo>
                    <a:pt x="768" y="254"/>
                  </a:lnTo>
                  <a:lnTo>
                    <a:pt x="770" y="244"/>
                  </a:lnTo>
                  <a:lnTo>
                    <a:pt x="772" y="234"/>
                  </a:lnTo>
                  <a:lnTo>
                    <a:pt x="772" y="222"/>
                  </a:lnTo>
                  <a:lnTo>
                    <a:pt x="770" y="214"/>
                  </a:lnTo>
                  <a:lnTo>
                    <a:pt x="758" y="194"/>
                  </a:lnTo>
                  <a:lnTo>
                    <a:pt x="754" y="186"/>
                  </a:lnTo>
                  <a:lnTo>
                    <a:pt x="754" y="180"/>
                  </a:lnTo>
                  <a:lnTo>
                    <a:pt x="754" y="160"/>
                  </a:lnTo>
                  <a:lnTo>
                    <a:pt x="754" y="154"/>
                  </a:lnTo>
                  <a:lnTo>
                    <a:pt x="750" y="148"/>
                  </a:lnTo>
                  <a:lnTo>
                    <a:pt x="746" y="144"/>
                  </a:lnTo>
                  <a:lnTo>
                    <a:pt x="742" y="140"/>
                  </a:lnTo>
                  <a:lnTo>
                    <a:pt x="744" y="0"/>
                  </a:lnTo>
                  <a:lnTo>
                    <a:pt x="742" y="148"/>
                  </a:lnTo>
                  <a:lnTo>
                    <a:pt x="688" y="116"/>
                  </a:lnTo>
                  <a:lnTo>
                    <a:pt x="696" y="204"/>
                  </a:lnTo>
                  <a:lnTo>
                    <a:pt x="642" y="244"/>
                  </a:lnTo>
                  <a:lnTo>
                    <a:pt x="558" y="232"/>
                  </a:lnTo>
                  <a:lnTo>
                    <a:pt x="584" y="288"/>
                  </a:lnTo>
                  <a:lnTo>
                    <a:pt x="576" y="288"/>
                  </a:lnTo>
                  <a:lnTo>
                    <a:pt x="550" y="256"/>
                  </a:lnTo>
                  <a:lnTo>
                    <a:pt x="526" y="278"/>
                  </a:lnTo>
                  <a:lnTo>
                    <a:pt x="526" y="302"/>
                  </a:lnTo>
                  <a:lnTo>
                    <a:pt x="536" y="308"/>
                  </a:lnTo>
                  <a:lnTo>
                    <a:pt x="544" y="344"/>
                  </a:lnTo>
                  <a:lnTo>
                    <a:pt x="520" y="422"/>
                  </a:lnTo>
                  <a:lnTo>
                    <a:pt x="504" y="410"/>
                  </a:lnTo>
                  <a:lnTo>
                    <a:pt x="476" y="354"/>
                  </a:lnTo>
                  <a:lnTo>
                    <a:pt x="412" y="338"/>
                  </a:lnTo>
                  <a:lnTo>
                    <a:pt x="416" y="412"/>
                  </a:lnTo>
                  <a:lnTo>
                    <a:pt x="364" y="402"/>
                  </a:lnTo>
                  <a:lnTo>
                    <a:pt x="356" y="348"/>
                  </a:lnTo>
                  <a:lnTo>
                    <a:pt x="328" y="452"/>
                  </a:lnTo>
                  <a:lnTo>
                    <a:pt x="290" y="476"/>
                  </a:lnTo>
                  <a:lnTo>
                    <a:pt x="196" y="440"/>
                  </a:lnTo>
                  <a:lnTo>
                    <a:pt x="172" y="432"/>
                  </a:lnTo>
                  <a:lnTo>
                    <a:pt x="144" y="452"/>
                  </a:lnTo>
                  <a:lnTo>
                    <a:pt x="148" y="538"/>
                  </a:lnTo>
                  <a:lnTo>
                    <a:pt x="124" y="536"/>
                  </a:lnTo>
                  <a:lnTo>
                    <a:pt x="98" y="532"/>
                  </a:lnTo>
                  <a:lnTo>
                    <a:pt x="82" y="582"/>
                  </a:lnTo>
                  <a:lnTo>
                    <a:pt x="58" y="584"/>
                  </a:lnTo>
                  <a:lnTo>
                    <a:pt x="60" y="660"/>
                  </a:lnTo>
                  <a:lnTo>
                    <a:pt x="46" y="704"/>
                  </a:lnTo>
                  <a:lnTo>
                    <a:pt x="0" y="716"/>
                  </a:lnTo>
                  <a:lnTo>
                    <a:pt x="24" y="752"/>
                  </a:lnTo>
                  <a:lnTo>
                    <a:pt x="32" y="766"/>
                  </a:lnTo>
                  <a:lnTo>
                    <a:pt x="32" y="784"/>
                  </a:lnTo>
                  <a:lnTo>
                    <a:pt x="8" y="780"/>
                  </a:lnTo>
                  <a:lnTo>
                    <a:pt x="12" y="796"/>
                  </a:lnTo>
                  <a:lnTo>
                    <a:pt x="52" y="884"/>
                  </a:lnTo>
                  <a:lnTo>
                    <a:pt x="72" y="916"/>
                  </a:lnTo>
                  <a:lnTo>
                    <a:pt x="80" y="968"/>
                  </a:lnTo>
                  <a:lnTo>
                    <a:pt x="112" y="1004"/>
                  </a:lnTo>
                  <a:lnTo>
                    <a:pt x="112" y="1020"/>
                  </a:lnTo>
                  <a:lnTo>
                    <a:pt x="96" y="1036"/>
                  </a:lnTo>
                  <a:lnTo>
                    <a:pt x="100" y="1058"/>
                  </a:lnTo>
                  <a:lnTo>
                    <a:pt x="100" y="1096"/>
                  </a:lnTo>
                  <a:lnTo>
                    <a:pt x="110" y="1124"/>
                  </a:lnTo>
                  <a:lnTo>
                    <a:pt x="116" y="1146"/>
                  </a:lnTo>
                  <a:lnTo>
                    <a:pt x="122" y="1188"/>
                  </a:lnTo>
                  <a:lnTo>
                    <a:pt x="134" y="1200"/>
                  </a:lnTo>
                  <a:lnTo>
                    <a:pt x="156" y="1232"/>
                  </a:lnTo>
                  <a:lnTo>
                    <a:pt x="174" y="1228"/>
                  </a:lnTo>
                  <a:lnTo>
                    <a:pt x="152" y="1102"/>
                  </a:lnTo>
                  <a:lnTo>
                    <a:pt x="176" y="1076"/>
                  </a:lnTo>
                  <a:lnTo>
                    <a:pt x="196" y="1096"/>
                  </a:lnTo>
                  <a:lnTo>
                    <a:pt x="220" y="1116"/>
                  </a:lnTo>
                  <a:lnTo>
                    <a:pt x="274" y="1276"/>
                  </a:lnTo>
                  <a:lnTo>
                    <a:pt x="316" y="1320"/>
                  </a:lnTo>
                  <a:lnTo>
                    <a:pt x="346" y="1286"/>
                  </a:lnTo>
                  <a:lnTo>
                    <a:pt x="396" y="1282"/>
                  </a:lnTo>
                  <a:lnTo>
                    <a:pt x="456" y="1222"/>
                  </a:lnTo>
                  <a:lnTo>
                    <a:pt x="426" y="1066"/>
                  </a:lnTo>
                  <a:lnTo>
                    <a:pt x="558" y="896"/>
                  </a:lnTo>
                  <a:lnTo>
                    <a:pt x="554" y="724"/>
                  </a:lnTo>
                  <a:lnTo>
                    <a:pt x="610" y="794"/>
                  </a:lnTo>
                  <a:lnTo>
                    <a:pt x="694" y="720"/>
                  </a:lnTo>
                  <a:lnTo>
                    <a:pt x="730" y="782"/>
                  </a:lnTo>
                  <a:lnTo>
                    <a:pt x="760" y="732"/>
                  </a:lnTo>
                  <a:lnTo>
                    <a:pt x="764" y="736"/>
                  </a:lnTo>
                  <a:lnTo>
                    <a:pt x="764" y="734"/>
                  </a:lnTo>
                  <a:lnTo>
                    <a:pt x="762" y="722"/>
                  </a:lnTo>
                  <a:lnTo>
                    <a:pt x="768" y="708"/>
                  </a:lnTo>
                  <a:lnTo>
                    <a:pt x="764" y="666"/>
                  </a:lnTo>
                  <a:lnTo>
                    <a:pt x="768" y="650"/>
                  </a:lnTo>
                  <a:lnTo>
                    <a:pt x="772" y="644"/>
                  </a:lnTo>
                  <a:lnTo>
                    <a:pt x="772" y="640"/>
                  </a:lnTo>
                  <a:lnTo>
                    <a:pt x="768" y="636"/>
                  </a:lnTo>
                  <a:lnTo>
                    <a:pt x="770" y="630"/>
                  </a:lnTo>
                  <a:lnTo>
                    <a:pt x="772" y="626"/>
                  </a:lnTo>
                  <a:lnTo>
                    <a:pt x="774" y="618"/>
                  </a:lnTo>
                  <a:lnTo>
                    <a:pt x="776" y="616"/>
                  </a:lnTo>
                  <a:lnTo>
                    <a:pt x="782" y="612"/>
                  </a:lnTo>
                  <a:lnTo>
                    <a:pt x="784" y="610"/>
                  </a:lnTo>
                  <a:lnTo>
                    <a:pt x="786" y="608"/>
                  </a:lnTo>
                  <a:lnTo>
                    <a:pt x="788" y="606"/>
                  </a:lnTo>
                  <a:lnTo>
                    <a:pt x="790" y="606"/>
                  </a:lnTo>
                  <a:lnTo>
                    <a:pt x="792" y="608"/>
                  </a:lnTo>
                  <a:lnTo>
                    <a:pt x="796" y="610"/>
                  </a:lnTo>
                  <a:lnTo>
                    <a:pt x="796" y="612"/>
                  </a:lnTo>
                  <a:lnTo>
                    <a:pt x="798" y="612"/>
                  </a:lnTo>
                  <a:lnTo>
                    <a:pt x="800" y="614"/>
                  </a:lnTo>
                  <a:lnTo>
                    <a:pt x="802" y="612"/>
                  </a:lnTo>
                  <a:lnTo>
                    <a:pt x="804" y="610"/>
                  </a:lnTo>
                  <a:lnTo>
                    <a:pt x="806" y="604"/>
                  </a:lnTo>
                  <a:lnTo>
                    <a:pt x="806" y="598"/>
                  </a:lnTo>
                  <a:lnTo>
                    <a:pt x="806" y="590"/>
                  </a:lnTo>
                  <a:lnTo>
                    <a:pt x="806" y="586"/>
                  </a:lnTo>
                  <a:lnTo>
                    <a:pt x="806" y="580"/>
                  </a:lnTo>
                  <a:lnTo>
                    <a:pt x="806" y="578"/>
                  </a:lnTo>
                  <a:lnTo>
                    <a:pt x="802" y="570"/>
                  </a:lnTo>
                  <a:lnTo>
                    <a:pt x="802" y="568"/>
                  </a:lnTo>
                  <a:lnTo>
                    <a:pt x="802" y="564"/>
                  </a:lnTo>
                  <a:lnTo>
                    <a:pt x="802" y="544"/>
                  </a:lnTo>
                  <a:lnTo>
                    <a:pt x="802" y="538"/>
                  </a:lnTo>
                  <a:lnTo>
                    <a:pt x="802" y="534"/>
                  </a:lnTo>
                  <a:lnTo>
                    <a:pt x="812" y="512"/>
                  </a:lnTo>
                  <a:lnTo>
                    <a:pt x="814" y="500"/>
                  </a:lnTo>
                  <a:lnTo>
                    <a:pt x="814" y="496"/>
                  </a:lnTo>
                  <a:lnTo>
                    <a:pt x="812" y="492"/>
                  </a:lnTo>
                  <a:lnTo>
                    <a:pt x="808" y="482"/>
                  </a:lnTo>
                  <a:close/>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12850"/>
                </a:solidFill>
                <a:effectLst/>
                <a:uLnTx/>
                <a:uFillTx/>
                <a:latin typeface="Pilat Light"/>
                <a:ea typeface="+mn-ea"/>
                <a:cs typeface="+mn-cs"/>
              </a:endParaRPr>
            </a:p>
          </p:txBody>
        </p:sp>
        <p:sp>
          <p:nvSpPr>
            <p:cNvPr id="3270" name="Freeform 43">
              <a:extLst>
                <a:ext uri="{FF2B5EF4-FFF2-40B4-BE49-F238E27FC236}">
                  <a16:creationId xmlns:a16="http://schemas.microsoft.com/office/drawing/2014/main" xmlns="" id="{9C6D5F4A-4427-47D0-9C22-D23132D868DF}"/>
                </a:ext>
              </a:extLst>
            </p:cNvPr>
            <p:cNvSpPr>
              <a:spLocks/>
            </p:cNvSpPr>
            <p:nvPr/>
          </p:nvSpPr>
          <p:spPr bwMode="gray">
            <a:xfrm>
              <a:off x="8272463" y="-4921250"/>
              <a:ext cx="6437313" cy="3409950"/>
            </a:xfrm>
            <a:custGeom>
              <a:avLst/>
              <a:gdLst>
                <a:gd name="T0" fmla="*/ 2004 w 2027"/>
                <a:gd name="T1" fmla="*/ 457 h 1074"/>
                <a:gd name="T2" fmla="*/ 1865 w 2027"/>
                <a:gd name="T3" fmla="*/ 415 h 1074"/>
                <a:gd name="T4" fmla="*/ 1764 w 2027"/>
                <a:gd name="T5" fmla="*/ 308 h 1074"/>
                <a:gd name="T6" fmla="*/ 1702 w 2027"/>
                <a:gd name="T7" fmla="*/ 325 h 1074"/>
                <a:gd name="T8" fmla="*/ 1714 w 2027"/>
                <a:gd name="T9" fmla="*/ 179 h 1074"/>
                <a:gd name="T10" fmla="*/ 1610 w 2027"/>
                <a:gd name="T11" fmla="*/ 126 h 1074"/>
                <a:gd name="T12" fmla="*/ 1554 w 2027"/>
                <a:gd name="T13" fmla="*/ 4 h 1074"/>
                <a:gd name="T14" fmla="*/ 1440 w 2027"/>
                <a:gd name="T15" fmla="*/ 71 h 1074"/>
                <a:gd name="T16" fmla="*/ 1360 w 2027"/>
                <a:gd name="T17" fmla="*/ 102 h 1074"/>
                <a:gd name="T18" fmla="*/ 1275 w 2027"/>
                <a:gd name="T19" fmla="*/ 123 h 1074"/>
                <a:gd name="T20" fmla="*/ 1183 w 2027"/>
                <a:gd name="T21" fmla="*/ 99 h 1074"/>
                <a:gd name="T22" fmla="*/ 1096 w 2027"/>
                <a:gd name="T23" fmla="*/ 48 h 1074"/>
                <a:gd name="T24" fmla="*/ 1017 w 2027"/>
                <a:gd name="T25" fmla="*/ 64 h 1074"/>
                <a:gd name="T26" fmla="*/ 933 w 2027"/>
                <a:gd name="T27" fmla="*/ 115 h 1074"/>
                <a:gd name="T28" fmla="*/ 932 w 2027"/>
                <a:gd name="T29" fmla="*/ 172 h 1074"/>
                <a:gd name="T30" fmla="*/ 859 w 2027"/>
                <a:gd name="T31" fmla="*/ 210 h 1074"/>
                <a:gd name="T32" fmla="*/ 805 w 2027"/>
                <a:gd name="T33" fmla="*/ 251 h 1074"/>
                <a:gd name="T34" fmla="*/ 730 w 2027"/>
                <a:gd name="T35" fmla="*/ 290 h 1074"/>
                <a:gd name="T36" fmla="*/ 655 w 2027"/>
                <a:gd name="T37" fmla="*/ 288 h 1074"/>
                <a:gd name="T38" fmla="*/ 540 w 2027"/>
                <a:gd name="T39" fmla="*/ 407 h 1074"/>
                <a:gd name="T40" fmla="*/ 372 w 2027"/>
                <a:gd name="T41" fmla="*/ 495 h 1074"/>
                <a:gd name="T42" fmla="*/ 285 w 2027"/>
                <a:gd name="T43" fmla="*/ 620 h 1074"/>
                <a:gd name="T44" fmla="*/ 119 w 2027"/>
                <a:gd name="T45" fmla="*/ 661 h 1074"/>
                <a:gd name="T46" fmla="*/ 0 w 2027"/>
                <a:gd name="T47" fmla="*/ 707 h 1074"/>
                <a:gd name="T48" fmla="*/ 163 w 2027"/>
                <a:gd name="T49" fmla="*/ 835 h 1074"/>
                <a:gd name="T50" fmla="*/ 204 w 2027"/>
                <a:gd name="T51" fmla="*/ 981 h 1074"/>
                <a:gd name="T52" fmla="*/ 328 w 2027"/>
                <a:gd name="T53" fmla="*/ 959 h 1074"/>
                <a:gd name="T54" fmla="*/ 404 w 2027"/>
                <a:gd name="T55" fmla="*/ 924 h 1074"/>
                <a:gd name="T56" fmla="*/ 487 w 2027"/>
                <a:gd name="T57" fmla="*/ 953 h 1074"/>
                <a:gd name="T58" fmla="*/ 651 w 2027"/>
                <a:gd name="T59" fmla="*/ 955 h 1074"/>
                <a:gd name="T60" fmla="*/ 724 w 2027"/>
                <a:gd name="T61" fmla="*/ 952 h 1074"/>
                <a:gd name="T62" fmla="*/ 792 w 2027"/>
                <a:gd name="T63" fmla="*/ 905 h 1074"/>
                <a:gd name="T64" fmla="*/ 858 w 2027"/>
                <a:gd name="T65" fmla="*/ 808 h 1074"/>
                <a:gd name="T66" fmla="*/ 925 w 2027"/>
                <a:gd name="T67" fmla="*/ 723 h 1074"/>
                <a:gd name="T68" fmla="*/ 938 w 2027"/>
                <a:gd name="T69" fmla="*/ 703 h 1074"/>
                <a:gd name="T70" fmla="*/ 1001 w 2027"/>
                <a:gd name="T71" fmla="*/ 711 h 1074"/>
                <a:gd name="T72" fmla="*/ 1094 w 2027"/>
                <a:gd name="T73" fmla="*/ 683 h 1074"/>
                <a:gd name="T74" fmla="*/ 1305 w 2027"/>
                <a:gd name="T75" fmla="*/ 608 h 1074"/>
                <a:gd name="T76" fmla="*/ 1383 w 2027"/>
                <a:gd name="T77" fmla="*/ 594 h 1074"/>
                <a:gd name="T78" fmla="*/ 1519 w 2027"/>
                <a:gd name="T79" fmla="*/ 572 h 1074"/>
                <a:gd name="T80" fmla="*/ 1457 w 2027"/>
                <a:gd name="T81" fmla="*/ 673 h 1074"/>
                <a:gd name="T82" fmla="*/ 1473 w 2027"/>
                <a:gd name="T83" fmla="*/ 711 h 1074"/>
                <a:gd name="T84" fmla="*/ 1496 w 2027"/>
                <a:gd name="T85" fmla="*/ 752 h 1074"/>
                <a:gd name="T86" fmla="*/ 1493 w 2027"/>
                <a:gd name="T87" fmla="*/ 785 h 1074"/>
                <a:gd name="T88" fmla="*/ 1513 w 2027"/>
                <a:gd name="T89" fmla="*/ 770 h 1074"/>
                <a:gd name="T90" fmla="*/ 1535 w 2027"/>
                <a:gd name="T91" fmla="*/ 783 h 1074"/>
                <a:gd name="T92" fmla="*/ 1526 w 2027"/>
                <a:gd name="T93" fmla="*/ 807 h 1074"/>
                <a:gd name="T94" fmla="*/ 1517 w 2027"/>
                <a:gd name="T95" fmla="*/ 821 h 1074"/>
                <a:gd name="T96" fmla="*/ 1501 w 2027"/>
                <a:gd name="T97" fmla="*/ 835 h 1074"/>
                <a:gd name="T98" fmla="*/ 1468 w 2027"/>
                <a:gd name="T99" fmla="*/ 832 h 1074"/>
                <a:gd name="T100" fmla="*/ 1377 w 2027"/>
                <a:gd name="T101" fmla="*/ 837 h 1074"/>
                <a:gd name="T102" fmla="*/ 1354 w 2027"/>
                <a:gd name="T103" fmla="*/ 862 h 1074"/>
                <a:gd name="T104" fmla="*/ 1317 w 2027"/>
                <a:gd name="T105" fmla="*/ 896 h 1074"/>
                <a:gd name="T106" fmla="*/ 1260 w 2027"/>
                <a:gd name="T107" fmla="*/ 924 h 1074"/>
                <a:gd name="T108" fmla="*/ 1263 w 2027"/>
                <a:gd name="T109" fmla="*/ 946 h 1074"/>
                <a:gd name="T110" fmla="*/ 1267 w 2027"/>
                <a:gd name="T111" fmla="*/ 987 h 1074"/>
                <a:gd name="T112" fmla="*/ 1263 w 2027"/>
                <a:gd name="T113" fmla="*/ 1010 h 1074"/>
                <a:gd name="T114" fmla="*/ 1270 w 2027"/>
                <a:gd name="T115" fmla="*/ 1046 h 1074"/>
                <a:gd name="T116" fmla="*/ 1407 w 2027"/>
                <a:gd name="T117" fmla="*/ 1009 h 1074"/>
                <a:gd name="T118" fmla="*/ 1738 w 2027"/>
                <a:gd name="T119" fmla="*/ 823 h 1074"/>
                <a:gd name="T120" fmla="*/ 1913 w 2027"/>
                <a:gd name="T121" fmla="*/ 903 h 1074"/>
                <a:gd name="T122" fmla="*/ 1895 w 2027"/>
                <a:gd name="T123" fmla="*/ 654 h 10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027" h="1074">
                  <a:moveTo>
                    <a:pt x="2016" y="524"/>
                  </a:moveTo>
                  <a:cubicBezTo>
                    <a:pt x="1997" y="523"/>
                    <a:pt x="1997" y="523"/>
                    <a:pt x="1997" y="523"/>
                  </a:cubicBezTo>
                  <a:cubicBezTo>
                    <a:pt x="2009" y="498"/>
                    <a:pt x="2009" y="498"/>
                    <a:pt x="2009" y="498"/>
                  </a:cubicBezTo>
                  <a:cubicBezTo>
                    <a:pt x="2013" y="483"/>
                    <a:pt x="2013" y="483"/>
                    <a:pt x="2013" y="483"/>
                  </a:cubicBezTo>
                  <a:cubicBezTo>
                    <a:pt x="2006" y="472"/>
                    <a:pt x="2006" y="472"/>
                    <a:pt x="2006" y="472"/>
                  </a:cubicBezTo>
                  <a:cubicBezTo>
                    <a:pt x="2005" y="457"/>
                    <a:pt x="2005" y="457"/>
                    <a:pt x="2005" y="457"/>
                  </a:cubicBezTo>
                  <a:cubicBezTo>
                    <a:pt x="2005" y="457"/>
                    <a:pt x="2005" y="457"/>
                    <a:pt x="2004" y="457"/>
                  </a:cubicBezTo>
                  <a:cubicBezTo>
                    <a:pt x="2002" y="456"/>
                    <a:pt x="2008" y="475"/>
                    <a:pt x="2005" y="473"/>
                  </a:cubicBezTo>
                  <a:cubicBezTo>
                    <a:pt x="2001" y="469"/>
                    <a:pt x="1981" y="454"/>
                    <a:pt x="1977" y="450"/>
                  </a:cubicBezTo>
                  <a:cubicBezTo>
                    <a:pt x="1973" y="447"/>
                    <a:pt x="1968" y="437"/>
                    <a:pt x="1965" y="435"/>
                  </a:cubicBezTo>
                  <a:cubicBezTo>
                    <a:pt x="1957" y="429"/>
                    <a:pt x="1944" y="418"/>
                    <a:pt x="1932" y="411"/>
                  </a:cubicBezTo>
                  <a:cubicBezTo>
                    <a:pt x="1930" y="410"/>
                    <a:pt x="1921" y="408"/>
                    <a:pt x="1918" y="408"/>
                  </a:cubicBezTo>
                  <a:cubicBezTo>
                    <a:pt x="1912" y="408"/>
                    <a:pt x="1905" y="413"/>
                    <a:pt x="1899" y="418"/>
                  </a:cubicBezTo>
                  <a:cubicBezTo>
                    <a:pt x="1890" y="425"/>
                    <a:pt x="1874" y="424"/>
                    <a:pt x="1865" y="415"/>
                  </a:cubicBezTo>
                  <a:cubicBezTo>
                    <a:pt x="1859" y="410"/>
                    <a:pt x="1845" y="406"/>
                    <a:pt x="1846" y="397"/>
                  </a:cubicBezTo>
                  <a:cubicBezTo>
                    <a:pt x="1848" y="377"/>
                    <a:pt x="1834" y="378"/>
                    <a:pt x="1837" y="369"/>
                  </a:cubicBezTo>
                  <a:cubicBezTo>
                    <a:pt x="1838" y="366"/>
                    <a:pt x="1829" y="353"/>
                    <a:pt x="1818" y="352"/>
                  </a:cubicBezTo>
                  <a:cubicBezTo>
                    <a:pt x="1807" y="350"/>
                    <a:pt x="1800" y="347"/>
                    <a:pt x="1802" y="335"/>
                  </a:cubicBezTo>
                  <a:cubicBezTo>
                    <a:pt x="1802" y="329"/>
                    <a:pt x="1792" y="328"/>
                    <a:pt x="1789" y="322"/>
                  </a:cubicBezTo>
                  <a:cubicBezTo>
                    <a:pt x="1786" y="317"/>
                    <a:pt x="1784" y="301"/>
                    <a:pt x="1780" y="316"/>
                  </a:cubicBezTo>
                  <a:cubicBezTo>
                    <a:pt x="1779" y="319"/>
                    <a:pt x="1777" y="315"/>
                    <a:pt x="1764" y="308"/>
                  </a:cubicBezTo>
                  <a:cubicBezTo>
                    <a:pt x="1755" y="303"/>
                    <a:pt x="1737" y="320"/>
                    <a:pt x="1736" y="317"/>
                  </a:cubicBezTo>
                  <a:cubicBezTo>
                    <a:pt x="1735" y="314"/>
                    <a:pt x="1705" y="341"/>
                    <a:pt x="1709" y="337"/>
                  </a:cubicBezTo>
                  <a:cubicBezTo>
                    <a:pt x="1713" y="334"/>
                    <a:pt x="1714" y="365"/>
                    <a:pt x="1714" y="369"/>
                  </a:cubicBezTo>
                  <a:cubicBezTo>
                    <a:pt x="1714" y="397"/>
                    <a:pt x="1709" y="384"/>
                    <a:pt x="1702" y="360"/>
                  </a:cubicBezTo>
                  <a:cubicBezTo>
                    <a:pt x="1702" y="359"/>
                    <a:pt x="1695" y="357"/>
                    <a:pt x="1689" y="354"/>
                  </a:cubicBezTo>
                  <a:cubicBezTo>
                    <a:pt x="1680" y="350"/>
                    <a:pt x="1682" y="347"/>
                    <a:pt x="1687" y="348"/>
                  </a:cubicBezTo>
                  <a:cubicBezTo>
                    <a:pt x="1700" y="351"/>
                    <a:pt x="1702" y="340"/>
                    <a:pt x="1702" y="325"/>
                  </a:cubicBezTo>
                  <a:cubicBezTo>
                    <a:pt x="1702" y="319"/>
                    <a:pt x="1720" y="311"/>
                    <a:pt x="1721" y="306"/>
                  </a:cubicBezTo>
                  <a:cubicBezTo>
                    <a:pt x="1722" y="298"/>
                    <a:pt x="1724" y="290"/>
                    <a:pt x="1725" y="280"/>
                  </a:cubicBezTo>
                  <a:cubicBezTo>
                    <a:pt x="1726" y="272"/>
                    <a:pt x="1758" y="293"/>
                    <a:pt x="1759" y="285"/>
                  </a:cubicBezTo>
                  <a:cubicBezTo>
                    <a:pt x="1761" y="261"/>
                    <a:pt x="1753" y="258"/>
                    <a:pt x="1751" y="256"/>
                  </a:cubicBezTo>
                  <a:cubicBezTo>
                    <a:pt x="1750" y="253"/>
                    <a:pt x="1747" y="244"/>
                    <a:pt x="1738" y="240"/>
                  </a:cubicBezTo>
                  <a:cubicBezTo>
                    <a:pt x="1733" y="238"/>
                    <a:pt x="1744" y="231"/>
                    <a:pt x="1726" y="216"/>
                  </a:cubicBezTo>
                  <a:cubicBezTo>
                    <a:pt x="1716" y="208"/>
                    <a:pt x="1716" y="181"/>
                    <a:pt x="1714" y="179"/>
                  </a:cubicBezTo>
                  <a:cubicBezTo>
                    <a:pt x="1711" y="175"/>
                    <a:pt x="1697" y="183"/>
                    <a:pt x="1691" y="178"/>
                  </a:cubicBezTo>
                  <a:cubicBezTo>
                    <a:pt x="1688" y="175"/>
                    <a:pt x="1688" y="153"/>
                    <a:pt x="1686" y="152"/>
                  </a:cubicBezTo>
                  <a:cubicBezTo>
                    <a:pt x="1679" y="144"/>
                    <a:pt x="1663" y="141"/>
                    <a:pt x="1663" y="129"/>
                  </a:cubicBezTo>
                  <a:cubicBezTo>
                    <a:pt x="1662" y="122"/>
                    <a:pt x="1651" y="110"/>
                    <a:pt x="1644" y="109"/>
                  </a:cubicBezTo>
                  <a:cubicBezTo>
                    <a:pt x="1636" y="108"/>
                    <a:pt x="1627" y="126"/>
                    <a:pt x="1619" y="123"/>
                  </a:cubicBezTo>
                  <a:cubicBezTo>
                    <a:pt x="1617" y="123"/>
                    <a:pt x="1605" y="146"/>
                    <a:pt x="1602" y="143"/>
                  </a:cubicBezTo>
                  <a:cubicBezTo>
                    <a:pt x="1598" y="140"/>
                    <a:pt x="1609" y="129"/>
                    <a:pt x="1610" y="126"/>
                  </a:cubicBezTo>
                  <a:cubicBezTo>
                    <a:pt x="1611" y="123"/>
                    <a:pt x="1602" y="117"/>
                    <a:pt x="1607" y="113"/>
                  </a:cubicBezTo>
                  <a:cubicBezTo>
                    <a:pt x="1613" y="106"/>
                    <a:pt x="1627" y="111"/>
                    <a:pt x="1631" y="108"/>
                  </a:cubicBezTo>
                  <a:cubicBezTo>
                    <a:pt x="1636" y="104"/>
                    <a:pt x="1641" y="92"/>
                    <a:pt x="1640" y="86"/>
                  </a:cubicBezTo>
                  <a:cubicBezTo>
                    <a:pt x="1638" y="76"/>
                    <a:pt x="1624" y="60"/>
                    <a:pt x="1616" y="54"/>
                  </a:cubicBezTo>
                  <a:cubicBezTo>
                    <a:pt x="1611" y="49"/>
                    <a:pt x="1598" y="44"/>
                    <a:pt x="1592" y="36"/>
                  </a:cubicBezTo>
                  <a:cubicBezTo>
                    <a:pt x="1585" y="28"/>
                    <a:pt x="1586" y="18"/>
                    <a:pt x="1580" y="14"/>
                  </a:cubicBezTo>
                  <a:cubicBezTo>
                    <a:pt x="1573" y="10"/>
                    <a:pt x="1561" y="0"/>
                    <a:pt x="1554" y="4"/>
                  </a:cubicBezTo>
                  <a:cubicBezTo>
                    <a:pt x="1548" y="8"/>
                    <a:pt x="1544" y="12"/>
                    <a:pt x="1537" y="9"/>
                  </a:cubicBezTo>
                  <a:cubicBezTo>
                    <a:pt x="1525" y="3"/>
                    <a:pt x="1516" y="9"/>
                    <a:pt x="1504" y="19"/>
                  </a:cubicBezTo>
                  <a:cubicBezTo>
                    <a:pt x="1500" y="23"/>
                    <a:pt x="1476" y="36"/>
                    <a:pt x="1479" y="17"/>
                  </a:cubicBezTo>
                  <a:cubicBezTo>
                    <a:pt x="1481" y="8"/>
                    <a:pt x="1467" y="17"/>
                    <a:pt x="1460" y="23"/>
                  </a:cubicBezTo>
                  <a:cubicBezTo>
                    <a:pt x="1458" y="25"/>
                    <a:pt x="1452" y="26"/>
                    <a:pt x="1447" y="30"/>
                  </a:cubicBezTo>
                  <a:cubicBezTo>
                    <a:pt x="1445" y="31"/>
                    <a:pt x="1448" y="47"/>
                    <a:pt x="1446" y="49"/>
                  </a:cubicBezTo>
                  <a:cubicBezTo>
                    <a:pt x="1441" y="52"/>
                    <a:pt x="1444" y="67"/>
                    <a:pt x="1440" y="71"/>
                  </a:cubicBezTo>
                  <a:cubicBezTo>
                    <a:pt x="1431" y="77"/>
                    <a:pt x="1425" y="61"/>
                    <a:pt x="1423" y="64"/>
                  </a:cubicBezTo>
                  <a:cubicBezTo>
                    <a:pt x="1413" y="75"/>
                    <a:pt x="1401" y="63"/>
                    <a:pt x="1399" y="61"/>
                  </a:cubicBezTo>
                  <a:cubicBezTo>
                    <a:pt x="1399" y="61"/>
                    <a:pt x="1395" y="67"/>
                    <a:pt x="1395" y="73"/>
                  </a:cubicBezTo>
                  <a:cubicBezTo>
                    <a:pt x="1395" y="78"/>
                    <a:pt x="1392" y="85"/>
                    <a:pt x="1384" y="81"/>
                  </a:cubicBezTo>
                  <a:cubicBezTo>
                    <a:pt x="1376" y="78"/>
                    <a:pt x="1373" y="83"/>
                    <a:pt x="1370" y="80"/>
                  </a:cubicBezTo>
                  <a:cubicBezTo>
                    <a:pt x="1367" y="77"/>
                    <a:pt x="1361" y="76"/>
                    <a:pt x="1362" y="83"/>
                  </a:cubicBezTo>
                  <a:cubicBezTo>
                    <a:pt x="1363" y="90"/>
                    <a:pt x="1365" y="107"/>
                    <a:pt x="1360" y="102"/>
                  </a:cubicBezTo>
                  <a:cubicBezTo>
                    <a:pt x="1355" y="97"/>
                    <a:pt x="1348" y="104"/>
                    <a:pt x="1346" y="99"/>
                  </a:cubicBezTo>
                  <a:cubicBezTo>
                    <a:pt x="1343" y="94"/>
                    <a:pt x="1343" y="83"/>
                    <a:pt x="1341" y="81"/>
                  </a:cubicBezTo>
                  <a:cubicBezTo>
                    <a:pt x="1339" y="79"/>
                    <a:pt x="1333" y="82"/>
                    <a:pt x="1332" y="88"/>
                  </a:cubicBezTo>
                  <a:cubicBezTo>
                    <a:pt x="1331" y="94"/>
                    <a:pt x="1329" y="111"/>
                    <a:pt x="1324" y="106"/>
                  </a:cubicBezTo>
                  <a:cubicBezTo>
                    <a:pt x="1320" y="100"/>
                    <a:pt x="1318" y="100"/>
                    <a:pt x="1307" y="100"/>
                  </a:cubicBezTo>
                  <a:cubicBezTo>
                    <a:pt x="1296" y="100"/>
                    <a:pt x="1291" y="100"/>
                    <a:pt x="1285" y="107"/>
                  </a:cubicBezTo>
                  <a:cubicBezTo>
                    <a:pt x="1280" y="114"/>
                    <a:pt x="1285" y="126"/>
                    <a:pt x="1275" y="123"/>
                  </a:cubicBezTo>
                  <a:cubicBezTo>
                    <a:pt x="1266" y="120"/>
                    <a:pt x="1266" y="116"/>
                    <a:pt x="1262" y="113"/>
                  </a:cubicBezTo>
                  <a:cubicBezTo>
                    <a:pt x="1259" y="110"/>
                    <a:pt x="1254" y="113"/>
                    <a:pt x="1246" y="115"/>
                  </a:cubicBezTo>
                  <a:cubicBezTo>
                    <a:pt x="1239" y="117"/>
                    <a:pt x="1237" y="122"/>
                    <a:pt x="1230" y="114"/>
                  </a:cubicBezTo>
                  <a:cubicBezTo>
                    <a:pt x="1224" y="106"/>
                    <a:pt x="1214" y="102"/>
                    <a:pt x="1211" y="99"/>
                  </a:cubicBezTo>
                  <a:cubicBezTo>
                    <a:pt x="1208" y="96"/>
                    <a:pt x="1210" y="96"/>
                    <a:pt x="1203" y="93"/>
                  </a:cubicBezTo>
                  <a:cubicBezTo>
                    <a:pt x="1195" y="90"/>
                    <a:pt x="1185" y="86"/>
                    <a:pt x="1188" y="92"/>
                  </a:cubicBezTo>
                  <a:cubicBezTo>
                    <a:pt x="1191" y="99"/>
                    <a:pt x="1189" y="107"/>
                    <a:pt x="1183" y="99"/>
                  </a:cubicBezTo>
                  <a:cubicBezTo>
                    <a:pt x="1176" y="92"/>
                    <a:pt x="1172" y="95"/>
                    <a:pt x="1165" y="93"/>
                  </a:cubicBezTo>
                  <a:cubicBezTo>
                    <a:pt x="1159" y="91"/>
                    <a:pt x="1152" y="86"/>
                    <a:pt x="1146" y="84"/>
                  </a:cubicBezTo>
                  <a:cubicBezTo>
                    <a:pt x="1140" y="82"/>
                    <a:pt x="1139" y="84"/>
                    <a:pt x="1132" y="85"/>
                  </a:cubicBezTo>
                  <a:cubicBezTo>
                    <a:pt x="1125" y="86"/>
                    <a:pt x="1115" y="90"/>
                    <a:pt x="1115" y="83"/>
                  </a:cubicBezTo>
                  <a:cubicBezTo>
                    <a:pt x="1116" y="76"/>
                    <a:pt x="1119" y="72"/>
                    <a:pt x="1112" y="69"/>
                  </a:cubicBezTo>
                  <a:cubicBezTo>
                    <a:pt x="1106" y="66"/>
                    <a:pt x="1102" y="69"/>
                    <a:pt x="1101" y="64"/>
                  </a:cubicBezTo>
                  <a:cubicBezTo>
                    <a:pt x="1100" y="58"/>
                    <a:pt x="1100" y="53"/>
                    <a:pt x="1096" y="48"/>
                  </a:cubicBezTo>
                  <a:cubicBezTo>
                    <a:pt x="1092" y="43"/>
                    <a:pt x="1088" y="37"/>
                    <a:pt x="1083" y="35"/>
                  </a:cubicBezTo>
                  <a:cubicBezTo>
                    <a:pt x="1078" y="32"/>
                    <a:pt x="1078" y="32"/>
                    <a:pt x="1078" y="32"/>
                  </a:cubicBezTo>
                  <a:cubicBezTo>
                    <a:pt x="1078" y="32"/>
                    <a:pt x="1076" y="30"/>
                    <a:pt x="1068" y="33"/>
                  </a:cubicBezTo>
                  <a:cubicBezTo>
                    <a:pt x="1060" y="36"/>
                    <a:pt x="1061" y="38"/>
                    <a:pt x="1054" y="41"/>
                  </a:cubicBezTo>
                  <a:cubicBezTo>
                    <a:pt x="1047" y="44"/>
                    <a:pt x="1041" y="46"/>
                    <a:pt x="1038" y="51"/>
                  </a:cubicBezTo>
                  <a:cubicBezTo>
                    <a:pt x="1035" y="55"/>
                    <a:pt x="1025" y="69"/>
                    <a:pt x="1025" y="69"/>
                  </a:cubicBezTo>
                  <a:cubicBezTo>
                    <a:pt x="1017" y="64"/>
                    <a:pt x="1017" y="64"/>
                    <a:pt x="1017" y="64"/>
                  </a:cubicBezTo>
                  <a:cubicBezTo>
                    <a:pt x="1017" y="64"/>
                    <a:pt x="1015" y="65"/>
                    <a:pt x="1010" y="68"/>
                  </a:cubicBezTo>
                  <a:cubicBezTo>
                    <a:pt x="1005" y="71"/>
                    <a:pt x="999" y="67"/>
                    <a:pt x="995" y="76"/>
                  </a:cubicBezTo>
                  <a:cubicBezTo>
                    <a:pt x="992" y="85"/>
                    <a:pt x="974" y="82"/>
                    <a:pt x="971" y="83"/>
                  </a:cubicBezTo>
                  <a:cubicBezTo>
                    <a:pt x="967" y="83"/>
                    <a:pt x="976" y="93"/>
                    <a:pt x="966" y="94"/>
                  </a:cubicBezTo>
                  <a:cubicBezTo>
                    <a:pt x="955" y="94"/>
                    <a:pt x="940" y="91"/>
                    <a:pt x="937" y="96"/>
                  </a:cubicBezTo>
                  <a:cubicBezTo>
                    <a:pt x="935" y="100"/>
                    <a:pt x="938" y="101"/>
                    <a:pt x="935" y="106"/>
                  </a:cubicBezTo>
                  <a:cubicBezTo>
                    <a:pt x="932" y="110"/>
                    <a:pt x="930" y="110"/>
                    <a:pt x="933" y="115"/>
                  </a:cubicBezTo>
                  <a:cubicBezTo>
                    <a:pt x="936" y="120"/>
                    <a:pt x="942" y="119"/>
                    <a:pt x="945" y="124"/>
                  </a:cubicBezTo>
                  <a:cubicBezTo>
                    <a:pt x="947" y="129"/>
                    <a:pt x="943" y="139"/>
                    <a:pt x="949" y="140"/>
                  </a:cubicBezTo>
                  <a:cubicBezTo>
                    <a:pt x="956" y="141"/>
                    <a:pt x="971" y="143"/>
                    <a:pt x="962" y="150"/>
                  </a:cubicBezTo>
                  <a:cubicBezTo>
                    <a:pt x="952" y="157"/>
                    <a:pt x="952" y="157"/>
                    <a:pt x="952" y="157"/>
                  </a:cubicBezTo>
                  <a:cubicBezTo>
                    <a:pt x="952" y="157"/>
                    <a:pt x="948" y="157"/>
                    <a:pt x="943" y="159"/>
                  </a:cubicBezTo>
                  <a:cubicBezTo>
                    <a:pt x="938" y="162"/>
                    <a:pt x="942" y="162"/>
                    <a:pt x="935" y="167"/>
                  </a:cubicBezTo>
                  <a:cubicBezTo>
                    <a:pt x="928" y="172"/>
                    <a:pt x="933" y="170"/>
                    <a:pt x="932" y="172"/>
                  </a:cubicBezTo>
                  <a:cubicBezTo>
                    <a:pt x="930" y="174"/>
                    <a:pt x="931" y="184"/>
                    <a:pt x="927" y="184"/>
                  </a:cubicBezTo>
                  <a:cubicBezTo>
                    <a:pt x="923" y="183"/>
                    <a:pt x="923" y="183"/>
                    <a:pt x="923" y="183"/>
                  </a:cubicBezTo>
                  <a:cubicBezTo>
                    <a:pt x="923" y="183"/>
                    <a:pt x="917" y="184"/>
                    <a:pt x="911" y="183"/>
                  </a:cubicBezTo>
                  <a:cubicBezTo>
                    <a:pt x="905" y="183"/>
                    <a:pt x="897" y="180"/>
                    <a:pt x="896" y="185"/>
                  </a:cubicBezTo>
                  <a:cubicBezTo>
                    <a:pt x="896" y="190"/>
                    <a:pt x="892" y="198"/>
                    <a:pt x="885" y="199"/>
                  </a:cubicBezTo>
                  <a:cubicBezTo>
                    <a:pt x="878" y="200"/>
                    <a:pt x="878" y="201"/>
                    <a:pt x="870" y="202"/>
                  </a:cubicBezTo>
                  <a:cubicBezTo>
                    <a:pt x="862" y="203"/>
                    <a:pt x="864" y="206"/>
                    <a:pt x="859" y="210"/>
                  </a:cubicBezTo>
                  <a:cubicBezTo>
                    <a:pt x="854" y="214"/>
                    <a:pt x="853" y="209"/>
                    <a:pt x="848" y="212"/>
                  </a:cubicBezTo>
                  <a:cubicBezTo>
                    <a:pt x="844" y="216"/>
                    <a:pt x="844" y="216"/>
                    <a:pt x="844" y="216"/>
                  </a:cubicBezTo>
                  <a:cubicBezTo>
                    <a:pt x="844" y="216"/>
                    <a:pt x="846" y="228"/>
                    <a:pt x="843" y="233"/>
                  </a:cubicBezTo>
                  <a:cubicBezTo>
                    <a:pt x="839" y="238"/>
                    <a:pt x="833" y="241"/>
                    <a:pt x="830" y="234"/>
                  </a:cubicBezTo>
                  <a:cubicBezTo>
                    <a:pt x="828" y="226"/>
                    <a:pt x="828" y="226"/>
                    <a:pt x="823" y="231"/>
                  </a:cubicBezTo>
                  <a:cubicBezTo>
                    <a:pt x="818" y="235"/>
                    <a:pt x="814" y="235"/>
                    <a:pt x="809" y="243"/>
                  </a:cubicBezTo>
                  <a:cubicBezTo>
                    <a:pt x="805" y="251"/>
                    <a:pt x="804" y="243"/>
                    <a:pt x="805" y="251"/>
                  </a:cubicBezTo>
                  <a:cubicBezTo>
                    <a:pt x="806" y="258"/>
                    <a:pt x="812" y="261"/>
                    <a:pt x="804" y="258"/>
                  </a:cubicBezTo>
                  <a:cubicBezTo>
                    <a:pt x="796" y="256"/>
                    <a:pt x="803" y="261"/>
                    <a:pt x="791" y="259"/>
                  </a:cubicBezTo>
                  <a:cubicBezTo>
                    <a:pt x="778" y="257"/>
                    <a:pt x="784" y="253"/>
                    <a:pt x="777" y="258"/>
                  </a:cubicBezTo>
                  <a:cubicBezTo>
                    <a:pt x="769" y="263"/>
                    <a:pt x="768" y="256"/>
                    <a:pt x="765" y="263"/>
                  </a:cubicBezTo>
                  <a:cubicBezTo>
                    <a:pt x="761" y="270"/>
                    <a:pt x="768" y="263"/>
                    <a:pt x="758" y="272"/>
                  </a:cubicBezTo>
                  <a:cubicBezTo>
                    <a:pt x="748" y="281"/>
                    <a:pt x="748" y="281"/>
                    <a:pt x="743" y="285"/>
                  </a:cubicBezTo>
                  <a:cubicBezTo>
                    <a:pt x="738" y="289"/>
                    <a:pt x="736" y="290"/>
                    <a:pt x="730" y="290"/>
                  </a:cubicBezTo>
                  <a:cubicBezTo>
                    <a:pt x="725" y="291"/>
                    <a:pt x="723" y="291"/>
                    <a:pt x="718" y="292"/>
                  </a:cubicBezTo>
                  <a:cubicBezTo>
                    <a:pt x="714" y="293"/>
                    <a:pt x="711" y="295"/>
                    <a:pt x="708" y="289"/>
                  </a:cubicBezTo>
                  <a:cubicBezTo>
                    <a:pt x="705" y="284"/>
                    <a:pt x="705" y="283"/>
                    <a:pt x="701" y="283"/>
                  </a:cubicBezTo>
                  <a:cubicBezTo>
                    <a:pt x="698" y="283"/>
                    <a:pt x="697" y="285"/>
                    <a:pt x="693" y="286"/>
                  </a:cubicBezTo>
                  <a:cubicBezTo>
                    <a:pt x="689" y="288"/>
                    <a:pt x="687" y="284"/>
                    <a:pt x="682" y="285"/>
                  </a:cubicBezTo>
                  <a:cubicBezTo>
                    <a:pt x="677" y="287"/>
                    <a:pt x="676" y="289"/>
                    <a:pt x="670" y="289"/>
                  </a:cubicBezTo>
                  <a:cubicBezTo>
                    <a:pt x="663" y="289"/>
                    <a:pt x="659" y="289"/>
                    <a:pt x="655" y="288"/>
                  </a:cubicBezTo>
                  <a:cubicBezTo>
                    <a:pt x="652" y="287"/>
                    <a:pt x="651" y="286"/>
                    <a:pt x="651" y="286"/>
                  </a:cubicBezTo>
                  <a:cubicBezTo>
                    <a:pt x="645" y="284"/>
                    <a:pt x="645" y="284"/>
                    <a:pt x="645" y="284"/>
                  </a:cubicBezTo>
                  <a:cubicBezTo>
                    <a:pt x="635" y="289"/>
                    <a:pt x="625" y="306"/>
                    <a:pt x="617" y="313"/>
                  </a:cubicBezTo>
                  <a:cubicBezTo>
                    <a:pt x="611" y="319"/>
                    <a:pt x="588" y="327"/>
                    <a:pt x="581" y="333"/>
                  </a:cubicBezTo>
                  <a:cubicBezTo>
                    <a:pt x="575" y="338"/>
                    <a:pt x="552" y="360"/>
                    <a:pt x="548" y="367"/>
                  </a:cubicBezTo>
                  <a:cubicBezTo>
                    <a:pt x="546" y="370"/>
                    <a:pt x="546" y="380"/>
                    <a:pt x="545" y="384"/>
                  </a:cubicBezTo>
                  <a:cubicBezTo>
                    <a:pt x="543" y="390"/>
                    <a:pt x="544" y="402"/>
                    <a:pt x="540" y="407"/>
                  </a:cubicBezTo>
                  <a:cubicBezTo>
                    <a:pt x="534" y="415"/>
                    <a:pt x="520" y="413"/>
                    <a:pt x="514" y="423"/>
                  </a:cubicBezTo>
                  <a:cubicBezTo>
                    <a:pt x="509" y="430"/>
                    <a:pt x="497" y="428"/>
                    <a:pt x="490" y="434"/>
                  </a:cubicBezTo>
                  <a:cubicBezTo>
                    <a:pt x="484" y="439"/>
                    <a:pt x="472" y="446"/>
                    <a:pt x="465" y="451"/>
                  </a:cubicBezTo>
                  <a:cubicBezTo>
                    <a:pt x="461" y="454"/>
                    <a:pt x="463" y="471"/>
                    <a:pt x="460" y="473"/>
                  </a:cubicBezTo>
                  <a:cubicBezTo>
                    <a:pt x="452" y="480"/>
                    <a:pt x="426" y="485"/>
                    <a:pt x="416" y="478"/>
                  </a:cubicBezTo>
                  <a:cubicBezTo>
                    <a:pt x="409" y="474"/>
                    <a:pt x="409" y="484"/>
                    <a:pt x="403" y="489"/>
                  </a:cubicBezTo>
                  <a:cubicBezTo>
                    <a:pt x="399" y="494"/>
                    <a:pt x="370" y="490"/>
                    <a:pt x="372" y="495"/>
                  </a:cubicBezTo>
                  <a:cubicBezTo>
                    <a:pt x="374" y="501"/>
                    <a:pt x="365" y="518"/>
                    <a:pt x="368" y="523"/>
                  </a:cubicBezTo>
                  <a:cubicBezTo>
                    <a:pt x="370" y="527"/>
                    <a:pt x="396" y="532"/>
                    <a:pt x="395" y="535"/>
                  </a:cubicBezTo>
                  <a:cubicBezTo>
                    <a:pt x="393" y="543"/>
                    <a:pt x="391" y="557"/>
                    <a:pt x="385" y="562"/>
                  </a:cubicBezTo>
                  <a:cubicBezTo>
                    <a:pt x="377" y="569"/>
                    <a:pt x="365" y="591"/>
                    <a:pt x="355" y="587"/>
                  </a:cubicBezTo>
                  <a:cubicBezTo>
                    <a:pt x="349" y="584"/>
                    <a:pt x="335" y="616"/>
                    <a:pt x="322" y="614"/>
                  </a:cubicBezTo>
                  <a:cubicBezTo>
                    <a:pt x="312" y="612"/>
                    <a:pt x="303" y="620"/>
                    <a:pt x="301" y="626"/>
                  </a:cubicBezTo>
                  <a:cubicBezTo>
                    <a:pt x="297" y="644"/>
                    <a:pt x="283" y="635"/>
                    <a:pt x="285" y="620"/>
                  </a:cubicBezTo>
                  <a:cubicBezTo>
                    <a:pt x="286" y="613"/>
                    <a:pt x="256" y="638"/>
                    <a:pt x="249" y="635"/>
                  </a:cubicBezTo>
                  <a:cubicBezTo>
                    <a:pt x="241" y="631"/>
                    <a:pt x="241" y="607"/>
                    <a:pt x="234" y="601"/>
                  </a:cubicBezTo>
                  <a:cubicBezTo>
                    <a:pt x="231" y="599"/>
                    <a:pt x="227" y="598"/>
                    <a:pt x="223" y="598"/>
                  </a:cubicBezTo>
                  <a:cubicBezTo>
                    <a:pt x="216" y="599"/>
                    <a:pt x="211" y="611"/>
                    <a:pt x="205" y="614"/>
                  </a:cubicBezTo>
                  <a:cubicBezTo>
                    <a:pt x="193" y="619"/>
                    <a:pt x="179" y="629"/>
                    <a:pt x="167" y="634"/>
                  </a:cubicBezTo>
                  <a:cubicBezTo>
                    <a:pt x="161" y="636"/>
                    <a:pt x="137" y="637"/>
                    <a:pt x="132" y="641"/>
                  </a:cubicBezTo>
                  <a:cubicBezTo>
                    <a:pt x="128" y="644"/>
                    <a:pt x="123" y="658"/>
                    <a:pt x="119" y="661"/>
                  </a:cubicBezTo>
                  <a:cubicBezTo>
                    <a:pt x="111" y="667"/>
                    <a:pt x="104" y="665"/>
                    <a:pt x="95" y="661"/>
                  </a:cubicBezTo>
                  <a:cubicBezTo>
                    <a:pt x="89" y="659"/>
                    <a:pt x="91" y="653"/>
                    <a:pt x="85" y="650"/>
                  </a:cubicBezTo>
                  <a:cubicBezTo>
                    <a:pt x="74" y="645"/>
                    <a:pt x="37" y="654"/>
                    <a:pt x="19" y="651"/>
                  </a:cubicBezTo>
                  <a:cubicBezTo>
                    <a:pt x="20" y="651"/>
                    <a:pt x="21" y="651"/>
                    <a:pt x="23" y="651"/>
                  </a:cubicBezTo>
                  <a:cubicBezTo>
                    <a:pt x="20" y="659"/>
                    <a:pt x="20" y="659"/>
                    <a:pt x="20" y="659"/>
                  </a:cubicBezTo>
                  <a:cubicBezTo>
                    <a:pt x="0" y="679"/>
                    <a:pt x="0" y="679"/>
                    <a:pt x="0" y="679"/>
                  </a:cubicBezTo>
                  <a:cubicBezTo>
                    <a:pt x="0" y="707"/>
                    <a:pt x="0" y="707"/>
                    <a:pt x="0" y="707"/>
                  </a:cubicBezTo>
                  <a:cubicBezTo>
                    <a:pt x="32" y="747"/>
                    <a:pt x="32" y="747"/>
                    <a:pt x="32" y="747"/>
                  </a:cubicBezTo>
                  <a:cubicBezTo>
                    <a:pt x="44" y="741"/>
                    <a:pt x="44" y="741"/>
                    <a:pt x="44" y="741"/>
                  </a:cubicBezTo>
                  <a:cubicBezTo>
                    <a:pt x="54" y="755"/>
                    <a:pt x="54" y="755"/>
                    <a:pt x="54" y="755"/>
                  </a:cubicBezTo>
                  <a:cubicBezTo>
                    <a:pt x="152" y="753"/>
                    <a:pt x="152" y="753"/>
                    <a:pt x="152" y="753"/>
                  </a:cubicBezTo>
                  <a:cubicBezTo>
                    <a:pt x="172" y="801"/>
                    <a:pt x="172" y="801"/>
                    <a:pt x="172" y="801"/>
                  </a:cubicBezTo>
                  <a:cubicBezTo>
                    <a:pt x="192" y="829"/>
                    <a:pt x="192" y="829"/>
                    <a:pt x="192" y="829"/>
                  </a:cubicBezTo>
                  <a:cubicBezTo>
                    <a:pt x="163" y="835"/>
                    <a:pt x="163" y="835"/>
                    <a:pt x="163" y="835"/>
                  </a:cubicBezTo>
                  <a:cubicBezTo>
                    <a:pt x="176" y="848"/>
                    <a:pt x="176" y="848"/>
                    <a:pt x="176" y="848"/>
                  </a:cubicBezTo>
                  <a:cubicBezTo>
                    <a:pt x="158" y="875"/>
                    <a:pt x="158" y="875"/>
                    <a:pt x="158" y="875"/>
                  </a:cubicBezTo>
                  <a:cubicBezTo>
                    <a:pt x="165" y="918"/>
                    <a:pt x="165" y="918"/>
                    <a:pt x="165" y="918"/>
                  </a:cubicBezTo>
                  <a:cubicBezTo>
                    <a:pt x="190" y="938"/>
                    <a:pt x="190" y="938"/>
                    <a:pt x="190" y="938"/>
                  </a:cubicBezTo>
                  <a:cubicBezTo>
                    <a:pt x="190" y="979"/>
                    <a:pt x="190" y="979"/>
                    <a:pt x="190" y="979"/>
                  </a:cubicBezTo>
                  <a:cubicBezTo>
                    <a:pt x="193" y="980"/>
                    <a:pt x="193" y="980"/>
                    <a:pt x="193" y="980"/>
                  </a:cubicBezTo>
                  <a:cubicBezTo>
                    <a:pt x="204" y="981"/>
                    <a:pt x="204" y="981"/>
                    <a:pt x="204" y="981"/>
                  </a:cubicBezTo>
                  <a:cubicBezTo>
                    <a:pt x="237" y="984"/>
                    <a:pt x="237" y="984"/>
                    <a:pt x="237" y="984"/>
                  </a:cubicBezTo>
                  <a:cubicBezTo>
                    <a:pt x="254" y="979"/>
                    <a:pt x="254" y="979"/>
                    <a:pt x="254" y="979"/>
                  </a:cubicBezTo>
                  <a:cubicBezTo>
                    <a:pt x="261" y="976"/>
                    <a:pt x="261" y="976"/>
                    <a:pt x="261" y="976"/>
                  </a:cubicBezTo>
                  <a:cubicBezTo>
                    <a:pt x="274" y="975"/>
                    <a:pt x="274" y="975"/>
                    <a:pt x="274" y="975"/>
                  </a:cubicBezTo>
                  <a:cubicBezTo>
                    <a:pt x="278" y="974"/>
                    <a:pt x="278" y="974"/>
                    <a:pt x="278" y="974"/>
                  </a:cubicBezTo>
                  <a:cubicBezTo>
                    <a:pt x="290" y="969"/>
                    <a:pt x="290" y="969"/>
                    <a:pt x="290" y="969"/>
                  </a:cubicBezTo>
                  <a:cubicBezTo>
                    <a:pt x="328" y="959"/>
                    <a:pt x="328" y="959"/>
                    <a:pt x="328" y="959"/>
                  </a:cubicBezTo>
                  <a:cubicBezTo>
                    <a:pt x="352" y="949"/>
                    <a:pt x="352" y="949"/>
                    <a:pt x="352" y="949"/>
                  </a:cubicBezTo>
                  <a:cubicBezTo>
                    <a:pt x="373" y="946"/>
                    <a:pt x="373" y="946"/>
                    <a:pt x="373" y="946"/>
                  </a:cubicBezTo>
                  <a:cubicBezTo>
                    <a:pt x="379" y="942"/>
                    <a:pt x="379" y="942"/>
                    <a:pt x="379" y="942"/>
                  </a:cubicBezTo>
                  <a:cubicBezTo>
                    <a:pt x="384" y="938"/>
                    <a:pt x="384" y="938"/>
                    <a:pt x="384" y="938"/>
                  </a:cubicBezTo>
                  <a:cubicBezTo>
                    <a:pt x="389" y="933"/>
                    <a:pt x="389" y="933"/>
                    <a:pt x="389" y="933"/>
                  </a:cubicBezTo>
                  <a:cubicBezTo>
                    <a:pt x="397" y="926"/>
                    <a:pt x="397" y="926"/>
                    <a:pt x="397" y="926"/>
                  </a:cubicBezTo>
                  <a:cubicBezTo>
                    <a:pt x="404" y="924"/>
                    <a:pt x="404" y="924"/>
                    <a:pt x="404" y="924"/>
                  </a:cubicBezTo>
                  <a:cubicBezTo>
                    <a:pt x="419" y="925"/>
                    <a:pt x="419" y="925"/>
                    <a:pt x="419" y="925"/>
                  </a:cubicBezTo>
                  <a:cubicBezTo>
                    <a:pt x="444" y="929"/>
                    <a:pt x="444" y="929"/>
                    <a:pt x="444" y="929"/>
                  </a:cubicBezTo>
                  <a:cubicBezTo>
                    <a:pt x="474" y="941"/>
                    <a:pt x="474" y="941"/>
                    <a:pt x="474" y="941"/>
                  </a:cubicBezTo>
                  <a:cubicBezTo>
                    <a:pt x="486" y="947"/>
                    <a:pt x="486" y="947"/>
                    <a:pt x="486" y="947"/>
                  </a:cubicBezTo>
                  <a:cubicBezTo>
                    <a:pt x="486" y="948"/>
                    <a:pt x="486" y="948"/>
                    <a:pt x="486" y="948"/>
                  </a:cubicBezTo>
                  <a:cubicBezTo>
                    <a:pt x="486" y="950"/>
                    <a:pt x="486" y="950"/>
                    <a:pt x="486" y="950"/>
                  </a:cubicBezTo>
                  <a:cubicBezTo>
                    <a:pt x="487" y="953"/>
                    <a:pt x="487" y="953"/>
                    <a:pt x="487" y="953"/>
                  </a:cubicBezTo>
                  <a:cubicBezTo>
                    <a:pt x="489" y="956"/>
                    <a:pt x="489" y="956"/>
                    <a:pt x="489" y="956"/>
                  </a:cubicBezTo>
                  <a:cubicBezTo>
                    <a:pt x="495" y="961"/>
                    <a:pt x="495" y="961"/>
                    <a:pt x="495" y="961"/>
                  </a:cubicBezTo>
                  <a:cubicBezTo>
                    <a:pt x="503" y="964"/>
                    <a:pt x="503" y="964"/>
                    <a:pt x="503" y="964"/>
                  </a:cubicBezTo>
                  <a:cubicBezTo>
                    <a:pt x="514" y="966"/>
                    <a:pt x="514" y="966"/>
                    <a:pt x="514" y="966"/>
                  </a:cubicBezTo>
                  <a:cubicBezTo>
                    <a:pt x="635" y="951"/>
                    <a:pt x="635" y="951"/>
                    <a:pt x="635" y="951"/>
                  </a:cubicBezTo>
                  <a:cubicBezTo>
                    <a:pt x="644" y="952"/>
                    <a:pt x="644" y="952"/>
                    <a:pt x="644" y="952"/>
                  </a:cubicBezTo>
                  <a:cubicBezTo>
                    <a:pt x="651" y="955"/>
                    <a:pt x="651" y="955"/>
                    <a:pt x="651" y="955"/>
                  </a:cubicBezTo>
                  <a:cubicBezTo>
                    <a:pt x="655" y="959"/>
                    <a:pt x="655" y="959"/>
                    <a:pt x="655" y="959"/>
                  </a:cubicBezTo>
                  <a:cubicBezTo>
                    <a:pt x="665" y="966"/>
                    <a:pt x="665" y="966"/>
                    <a:pt x="665" y="966"/>
                  </a:cubicBezTo>
                  <a:cubicBezTo>
                    <a:pt x="671" y="966"/>
                    <a:pt x="671" y="966"/>
                    <a:pt x="671" y="966"/>
                  </a:cubicBezTo>
                  <a:cubicBezTo>
                    <a:pt x="687" y="959"/>
                    <a:pt x="687" y="959"/>
                    <a:pt x="687" y="959"/>
                  </a:cubicBezTo>
                  <a:cubicBezTo>
                    <a:pt x="695" y="957"/>
                    <a:pt x="695" y="957"/>
                    <a:pt x="695" y="957"/>
                  </a:cubicBezTo>
                  <a:cubicBezTo>
                    <a:pt x="714" y="955"/>
                    <a:pt x="714" y="955"/>
                    <a:pt x="714" y="955"/>
                  </a:cubicBezTo>
                  <a:cubicBezTo>
                    <a:pt x="724" y="952"/>
                    <a:pt x="724" y="952"/>
                    <a:pt x="724" y="952"/>
                  </a:cubicBezTo>
                  <a:cubicBezTo>
                    <a:pt x="745" y="944"/>
                    <a:pt x="745" y="944"/>
                    <a:pt x="745" y="944"/>
                  </a:cubicBezTo>
                  <a:cubicBezTo>
                    <a:pt x="753" y="938"/>
                    <a:pt x="753" y="938"/>
                    <a:pt x="753" y="938"/>
                  </a:cubicBezTo>
                  <a:cubicBezTo>
                    <a:pt x="759" y="934"/>
                    <a:pt x="759" y="934"/>
                    <a:pt x="759" y="934"/>
                  </a:cubicBezTo>
                  <a:cubicBezTo>
                    <a:pt x="767" y="925"/>
                    <a:pt x="767" y="925"/>
                    <a:pt x="767" y="925"/>
                  </a:cubicBezTo>
                  <a:cubicBezTo>
                    <a:pt x="780" y="915"/>
                    <a:pt x="780" y="915"/>
                    <a:pt x="780" y="915"/>
                  </a:cubicBezTo>
                  <a:cubicBezTo>
                    <a:pt x="790" y="909"/>
                    <a:pt x="790" y="909"/>
                    <a:pt x="790" y="909"/>
                  </a:cubicBezTo>
                  <a:cubicBezTo>
                    <a:pt x="792" y="905"/>
                    <a:pt x="792" y="905"/>
                    <a:pt x="792" y="905"/>
                  </a:cubicBezTo>
                  <a:cubicBezTo>
                    <a:pt x="793" y="903"/>
                    <a:pt x="793" y="903"/>
                    <a:pt x="793" y="903"/>
                  </a:cubicBezTo>
                  <a:cubicBezTo>
                    <a:pt x="790" y="892"/>
                    <a:pt x="790" y="892"/>
                    <a:pt x="790" y="892"/>
                  </a:cubicBezTo>
                  <a:cubicBezTo>
                    <a:pt x="790" y="882"/>
                    <a:pt x="790" y="882"/>
                    <a:pt x="790" y="882"/>
                  </a:cubicBezTo>
                  <a:cubicBezTo>
                    <a:pt x="792" y="876"/>
                    <a:pt x="792" y="876"/>
                    <a:pt x="792" y="876"/>
                  </a:cubicBezTo>
                  <a:cubicBezTo>
                    <a:pt x="796" y="870"/>
                    <a:pt x="796" y="870"/>
                    <a:pt x="796" y="870"/>
                  </a:cubicBezTo>
                  <a:cubicBezTo>
                    <a:pt x="842" y="821"/>
                    <a:pt x="842" y="821"/>
                    <a:pt x="842" y="821"/>
                  </a:cubicBezTo>
                  <a:cubicBezTo>
                    <a:pt x="858" y="808"/>
                    <a:pt x="858" y="808"/>
                    <a:pt x="858" y="808"/>
                  </a:cubicBezTo>
                  <a:cubicBezTo>
                    <a:pt x="871" y="799"/>
                    <a:pt x="871" y="799"/>
                    <a:pt x="871" y="799"/>
                  </a:cubicBezTo>
                  <a:cubicBezTo>
                    <a:pt x="931" y="745"/>
                    <a:pt x="931" y="745"/>
                    <a:pt x="931" y="745"/>
                  </a:cubicBezTo>
                  <a:cubicBezTo>
                    <a:pt x="933" y="742"/>
                    <a:pt x="933" y="742"/>
                    <a:pt x="933" y="742"/>
                  </a:cubicBezTo>
                  <a:cubicBezTo>
                    <a:pt x="936" y="737"/>
                    <a:pt x="936" y="737"/>
                    <a:pt x="936" y="737"/>
                  </a:cubicBezTo>
                  <a:cubicBezTo>
                    <a:pt x="933" y="730"/>
                    <a:pt x="933" y="730"/>
                    <a:pt x="933" y="730"/>
                  </a:cubicBezTo>
                  <a:cubicBezTo>
                    <a:pt x="930" y="727"/>
                    <a:pt x="930" y="727"/>
                    <a:pt x="930" y="727"/>
                  </a:cubicBezTo>
                  <a:cubicBezTo>
                    <a:pt x="925" y="723"/>
                    <a:pt x="925" y="723"/>
                    <a:pt x="925" y="723"/>
                  </a:cubicBezTo>
                  <a:cubicBezTo>
                    <a:pt x="922" y="719"/>
                    <a:pt x="922" y="719"/>
                    <a:pt x="922" y="719"/>
                  </a:cubicBezTo>
                  <a:cubicBezTo>
                    <a:pt x="920" y="713"/>
                    <a:pt x="920" y="713"/>
                    <a:pt x="920" y="713"/>
                  </a:cubicBezTo>
                  <a:cubicBezTo>
                    <a:pt x="922" y="707"/>
                    <a:pt x="922" y="707"/>
                    <a:pt x="922" y="707"/>
                  </a:cubicBezTo>
                  <a:cubicBezTo>
                    <a:pt x="930" y="699"/>
                    <a:pt x="930" y="699"/>
                    <a:pt x="930" y="699"/>
                  </a:cubicBezTo>
                  <a:cubicBezTo>
                    <a:pt x="933" y="699"/>
                    <a:pt x="933" y="699"/>
                    <a:pt x="933" y="699"/>
                  </a:cubicBezTo>
                  <a:cubicBezTo>
                    <a:pt x="935" y="700"/>
                    <a:pt x="935" y="700"/>
                    <a:pt x="935" y="700"/>
                  </a:cubicBezTo>
                  <a:cubicBezTo>
                    <a:pt x="938" y="703"/>
                    <a:pt x="938" y="703"/>
                    <a:pt x="938" y="703"/>
                  </a:cubicBezTo>
                  <a:cubicBezTo>
                    <a:pt x="941" y="704"/>
                    <a:pt x="941" y="704"/>
                    <a:pt x="941" y="704"/>
                  </a:cubicBezTo>
                  <a:cubicBezTo>
                    <a:pt x="944" y="710"/>
                    <a:pt x="944" y="710"/>
                    <a:pt x="944" y="710"/>
                  </a:cubicBezTo>
                  <a:cubicBezTo>
                    <a:pt x="947" y="712"/>
                    <a:pt x="947" y="712"/>
                    <a:pt x="947" y="712"/>
                  </a:cubicBezTo>
                  <a:cubicBezTo>
                    <a:pt x="955" y="713"/>
                    <a:pt x="955" y="713"/>
                    <a:pt x="955" y="713"/>
                  </a:cubicBezTo>
                  <a:cubicBezTo>
                    <a:pt x="958" y="715"/>
                    <a:pt x="958" y="715"/>
                    <a:pt x="958" y="715"/>
                  </a:cubicBezTo>
                  <a:cubicBezTo>
                    <a:pt x="968" y="719"/>
                    <a:pt x="968" y="719"/>
                    <a:pt x="968" y="719"/>
                  </a:cubicBezTo>
                  <a:cubicBezTo>
                    <a:pt x="1001" y="711"/>
                    <a:pt x="1001" y="711"/>
                    <a:pt x="1001" y="711"/>
                  </a:cubicBezTo>
                  <a:cubicBezTo>
                    <a:pt x="1010" y="719"/>
                    <a:pt x="1010" y="719"/>
                    <a:pt x="1010" y="719"/>
                  </a:cubicBezTo>
                  <a:cubicBezTo>
                    <a:pt x="1019" y="714"/>
                    <a:pt x="1019" y="714"/>
                    <a:pt x="1019" y="714"/>
                  </a:cubicBezTo>
                  <a:cubicBezTo>
                    <a:pt x="1028" y="715"/>
                    <a:pt x="1028" y="715"/>
                    <a:pt x="1028" y="715"/>
                  </a:cubicBezTo>
                  <a:cubicBezTo>
                    <a:pt x="1038" y="711"/>
                    <a:pt x="1038" y="711"/>
                    <a:pt x="1038" y="711"/>
                  </a:cubicBezTo>
                  <a:cubicBezTo>
                    <a:pt x="1055" y="699"/>
                    <a:pt x="1055" y="699"/>
                    <a:pt x="1055" y="699"/>
                  </a:cubicBezTo>
                  <a:cubicBezTo>
                    <a:pt x="1074" y="690"/>
                    <a:pt x="1074" y="690"/>
                    <a:pt x="1074" y="690"/>
                  </a:cubicBezTo>
                  <a:cubicBezTo>
                    <a:pt x="1094" y="683"/>
                    <a:pt x="1094" y="683"/>
                    <a:pt x="1094" y="683"/>
                  </a:cubicBezTo>
                  <a:cubicBezTo>
                    <a:pt x="1121" y="678"/>
                    <a:pt x="1121" y="678"/>
                    <a:pt x="1121" y="678"/>
                  </a:cubicBezTo>
                  <a:cubicBezTo>
                    <a:pt x="1171" y="651"/>
                    <a:pt x="1171" y="651"/>
                    <a:pt x="1171" y="651"/>
                  </a:cubicBezTo>
                  <a:cubicBezTo>
                    <a:pt x="1273" y="614"/>
                    <a:pt x="1273" y="614"/>
                    <a:pt x="1273" y="614"/>
                  </a:cubicBezTo>
                  <a:cubicBezTo>
                    <a:pt x="1289" y="604"/>
                    <a:pt x="1289" y="604"/>
                    <a:pt x="1289" y="604"/>
                  </a:cubicBezTo>
                  <a:cubicBezTo>
                    <a:pt x="1293" y="602"/>
                    <a:pt x="1293" y="602"/>
                    <a:pt x="1293" y="602"/>
                  </a:cubicBezTo>
                  <a:cubicBezTo>
                    <a:pt x="1296" y="602"/>
                    <a:pt x="1296" y="602"/>
                    <a:pt x="1296" y="602"/>
                  </a:cubicBezTo>
                  <a:cubicBezTo>
                    <a:pt x="1305" y="608"/>
                    <a:pt x="1305" y="608"/>
                    <a:pt x="1305" y="608"/>
                  </a:cubicBezTo>
                  <a:cubicBezTo>
                    <a:pt x="1309" y="610"/>
                    <a:pt x="1309" y="610"/>
                    <a:pt x="1309" y="610"/>
                  </a:cubicBezTo>
                  <a:cubicBezTo>
                    <a:pt x="1314" y="610"/>
                    <a:pt x="1314" y="610"/>
                    <a:pt x="1314" y="610"/>
                  </a:cubicBezTo>
                  <a:cubicBezTo>
                    <a:pt x="1319" y="612"/>
                    <a:pt x="1319" y="612"/>
                    <a:pt x="1319" y="612"/>
                  </a:cubicBezTo>
                  <a:cubicBezTo>
                    <a:pt x="1328" y="611"/>
                    <a:pt x="1328" y="611"/>
                    <a:pt x="1328" y="611"/>
                  </a:cubicBezTo>
                  <a:cubicBezTo>
                    <a:pt x="1357" y="606"/>
                    <a:pt x="1357" y="606"/>
                    <a:pt x="1357" y="606"/>
                  </a:cubicBezTo>
                  <a:cubicBezTo>
                    <a:pt x="1375" y="599"/>
                    <a:pt x="1375" y="599"/>
                    <a:pt x="1375" y="599"/>
                  </a:cubicBezTo>
                  <a:cubicBezTo>
                    <a:pt x="1383" y="594"/>
                    <a:pt x="1383" y="594"/>
                    <a:pt x="1383" y="594"/>
                  </a:cubicBezTo>
                  <a:cubicBezTo>
                    <a:pt x="1390" y="589"/>
                    <a:pt x="1390" y="589"/>
                    <a:pt x="1390" y="589"/>
                  </a:cubicBezTo>
                  <a:cubicBezTo>
                    <a:pt x="1418" y="570"/>
                    <a:pt x="1418" y="570"/>
                    <a:pt x="1418" y="570"/>
                  </a:cubicBezTo>
                  <a:cubicBezTo>
                    <a:pt x="1433" y="565"/>
                    <a:pt x="1433" y="565"/>
                    <a:pt x="1433" y="565"/>
                  </a:cubicBezTo>
                  <a:cubicBezTo>
                    <a:pt x="1518" y="564"/>
                    <a:pt x="1518" y="564"/>
                    <a:pt x="1518" y="564"/>
                  </a:cubicBezTo>
                  <a:cubicBezTo>
                    <a:pt x="1521" y="565"/>
                    <a:pt x="1521" y="565"/>
                    <a:pt x="1521" y="565"/>
                  </a:cubicBezTo>
                  <a:cubicBezTo>
                    <a:pt x="1521" y="568"/>
                    <a:pt x="1521" y="568"/>
                    <a:pt x="1521" y="568"/>
                  </a:cubicBezTo>
                  <a:cubicBezTo>
                    <a:pt x="1519" y="572"/>
                    <a:pt x="1519" y="572"/>
                    <a:pt x="1519" y="572"/>
                  </a:cubicBezTo>
                  <a:cubicBezTo>
                    <a:pt x="1514" y="581"/>
                    <a:pt x="1514" y="581"/>
                    <a:pt x="1514" y="581"/>
                  </a:cubicBezTo>
                  <a:cubicBezTo>
                    <a:pt x="1510" y="591"/>
                    <a:pt x="1510" y="591"/>
                    <a:pt x="1510" y="591"/>
                  </a:cubicBezTo>
                  <a:cubicBezTo>
                    <a:pt x="1497" y="612"/>
                    <a:pt x="1497" y="612"/>
                    <a:pt x="1497" y="612"/>
                  </a:cubicBezTo>
                  <a:cubicBezTo>
                    <a:pt x="1467" y="647"/>
                    <a:pt x="1467" y="647"/>
                    <a:pt x="1467" y="647"/>
                  </a:cubicBezTo>
                  <a:cubicBezTo>
                    <a:pt x="1458" y="660"/>
                    <a:pt x="1458" y="660"/>
                    <a:pt x="1458" y="660"/>
                  </a:cubicBezTo>
                  <a:cubicBezTo>
                    <a:pt x="1455" y="669"/>
                    <a:pt x="1455" y="669"/>
                    <a:pt x="1455" y="669"/>
                  </a:cubicBezTo>
                  <a:cubicBezTo>
                    <a:pt x="1457" y="673"/>
                    <a:pt x="1457" y="673"/>
                    <a:pt x="1457" y="673"/>
                  </a:cubicBezTo>
                  <a:cubicBezTo>
                    <a:pt x="1458" y="677"/>
                    <a:pt x="1458" y="677"/>
                    <a:pt x="1458" y="677"/>
                  </a:cubicBezTo>
                  <a:cubicBezTo>
                    <a:pt x="1461" y="699"/>
                    <a:pt x="1461" y="699"/>
                    <a:pt x="1461" y="699"/>
                  </a:cubicBezTo>
                  <a:cubicBezTo>
                    <a:pt x="1462" y="702"/>
                    <a:pt x="1462" y="702"/>
                    <a:pt x="1462" y="702"/>
                  </a:cubicBezTo>
                  <a:cubicBezTo>
                    <a:pt x="1464" y="705"/>
                    <a:pt x="1464" y="705"/>
                    <a:pt x="1464" y="705"/>
                  </a:cubicBezTo>
                  <a:cubicBezTo>
                    <a:pt x="1467" y="708"/>
                    <a:pt x="1467" y="708"/>
                    <a:pt x="1467" y="708"/>
                  </a:cubicBezTo>
                  <a:cubicBezTo>
                    <a:pt x="1471" y="710"/>
                    <a:pt x="1471" y="710"/>
                    <a:pt x="1471" y="710"/>
                  </a:cubicBezTo>
                  <a:cubicBezTo>
                    <a:pt x="1473" y="711"/>
                    <a:pt x="1473" y="711"/>
                    <a:pt x="1473" y="711"/>
                  </a:cubicBezTo>
                  <a:cubicBezTo>
                    <a:pt x="1476" y="715"/>
                    <a:pt x="1476" y="715"/>
                    <a:pt x="1476" y="715"/>
                  </a:cubicBezTo>
                  <a:cubicBezTo>
                    <a:pt x="1479" y="717"/>
                    <a:pt x="1479" y="717"/>
                    <a:pt x="1479" y="717"/>
                  </a:cubicBezTo>
                  <a:cubicBezTo>
                    <a:pt x="1488" y="722"/>
                    <a:pt x="1488" y="722"/>
                    <a:pt x="1488" y="722"/>
                  </a:cubicBezTo>
                  <a:cubicBezTo>
                    <a:pt x="1490" y="724"/>
                    <a:pt x="1490" y="724"/>
                    <a:pt x="1490" y="724"/>
                  </a:cubicBezTo>
                  <a:cubicBezTo>
                    <a:pt x="1493" y="729"/>
                    <a:pt x="1493" y="729"/>
                    <a:pt x="1493" y="729"/>
                  </a:cubicBezTo>
                  <a:cubicBezTo>
                    <a:pt x="1495" y="745"/>
                    <a:pt x="1495" y="745"/>
                    <a:pt x="1495" y="745"/>
                  </a:cubicBezTo>
                  <a:cubicBezTo>
                    <a:pt x="1496" y="752"/>
                    <a:pt x="1496" y="752"/>
                    <a:pt x="1496" y="752"/>
                  </a:cubicBezTo>
                  <a:cubicBezTo>
                    <a:pt x="1490" y="765"/>
                    <a:pt x="1490" y="765"/>
                    <a:pt x="1490" y="765"/>
                  </a:cubicBezTo>
                  <a:cubicBezTo>
                    <a:pt x="1490" y="767"/>
                    <a:pt x="1490" y="767"/>
                    <a:pt x="1490" y="767"/>
                  </a:cubicBezTo>
                  <a:cubicBezTo>
                    <a:pt x="1491" y="769"/>
                    <a:pt x="1491" y="769"/>
                    <a:pt x="1491" y="769"/>
                  </a:cubicBezTo>
                  <a:cubicBezTo>
                    <a:pt x="1493" y="771"/>
                    <a:pt x="1493" y="771"/>
                    <a:pt x="1493" y="771"/>
                  </a:cubicBezTo>
                  <a:cubicBezTo>
                    <a:pt x="1494" y="774"/>
                    <a:pt x="1494" y="774"/>
                    <a:pt x="1494" y="774"/>
                  </a:cubicBezTo>
                  <a:cubicBezTo>
                    <a:pt x="1494" y="778"/>
                    <a:pt x="1494" y="778"/>
                    <a:pt x="1494" y="778"/>
                  </a:cubicBezTo>
                  <a:cubicBezTo>
                    <a:pt x="1493" y="785"/>
                    <a:pt x="1493" y="785"/>
                    <a:pt x="1493" y="785"/>
                  </a:cubicBezTo>
                  <a:cubicBezTo>
                    <a:pt x="1494" y="788"/>
                    <a:pt x="1494" y="788"/>
                    <a:pt x="1494" y="788"/>
                  </a:cubicBezTo>
                  <a:cubicBezTo>
                    <a:pt x="1496" y="789"/>
                    <a:pt x="1496" y="789"/>
                    <a:pt x="1496" y="789"/>
                  </a:cubicBezTo>
                  <a:cubicBezTo>
                    <a:pt x="1498" y="787"/>
                    <a:pt x="1498" y="787"/>
                    <a:pt x="1498" y="787"/>
                  </a:cubicBezTo>
                  <a:cubicBezTo>
                    <a:pt x="1509" y="773"/>
                    <a:pt x="1509" y="773"/>
                    <a:pt x="1509" y="773"/>
                  </a:cubicBezTo>
                  <a:cubicBezTo>
                    <a:pt x="1510" y="771"/>
                    <a:pt x="1510" y="771"/>
                    <a:pt x="1510" y="771"/>
                  </a:cubicBezTo>
                  <a:cubicBezTo>
                    <a:pt x="1512" y="770"/>
                    <a:pt x="1512" y="770"/>
                    <a:pt x="1512" y="770"/>
                  </a:cubicBezTo>
                  <a:cubicBezTo>
                    <a:pt x="1513" y="770"/>
                    <a:pt x="1513" y="770"/>
                    <a:pt x="1513" y="770"/>
                  </a:cubicBezTo>
                  <a:cubicBezTo>
                    <a:pt x="1516" y="769"/>
                    <a:pt x="1516" y="769"/>
                    <a:pt x="1516" y="769"/>
                  </a:cubicBezTo>
                  <a:cubicBezTo>
                    <a:pt x="1518" y="769"/>
                    <a:pt x="1518" y="769"/>
                    <a:pt x="1518" y="769"/>
                  </a:cubicBezTo>
                  <a:cubicBezTo>
                    <a:pt x="1521" y="769"/>
                    <a:pt x="1521" y="769"/>
                    <a:pt x="1521" y="769"/>
                  </a:cubicBezTo>
                  <a:cubicBezTo>
                    <a:pt x="1525" y="770"/>
                    <a:pt x="1525" y="770"/>
                    <a:pt x="1525" y="770"/>
                  </a:cubicBezTo>
                  <a:cubicBezTo>
                    <a:pt x="1527" y="771"/>
                    <a:pt x="1527" y="771"/>
                    <a:pt x="1527" y="771"/>
                  </a:cubicBezTo>
                  <a:cubicBezTo>
                    <a:pt x="1534" y="779"/>
                    <a:pt x="1534" y="779"/>
                    <a:pt x="1534" y="779"/>
                  </a:cubicBezTo>
                  <a:cubicBezTo>
                    <a:pt x="1535" y="783"/>
                    <a:pt x="1535" y="783"/>
                    <a:pt x="1535" y="783"/>
                  </a:cubicBezTo>
                  <a:cubicBezTo>
                    <a:pt x="1536" y="786"/>
                    <a:pt x="1536" y="786"/>
                    <a:pt x="1536" y="786"/>
                  </a:cubicBezTo>
                  <a:cubicBezTo>
                    <a:pt x="1536" y="797"/>
                    <a:pt x="1536" y="797"/>
                    <a:pt x="1536" y="797"/>
                  </a:cubicBezTo>
                  <a:cubicBezTo>
                    <a:pt x="1535" y="799"/>
                    <a:pt x="1535" y="799"/>
                    <a:pt x="1535" y="799"/>
                  </a:cubicBezTo>
                  <a:cubicBezTo>
                    <a:pt x="1535" y="802"/>
                    <a:pt x="1535" y="802"/>
                    <a:pt x="1535" y="802"/>
                  </a:cubicBezTo>
                  <a:cubicBezTo>
                    <a:pt x="1534" y="803"/>
                    <a:pt x="1534" y="803"/>
                    <a:pt x="1534" y="803"/>
                  </a:cubicBezTo>
                  <a:cubicBezTo>
                    <a:pt x="1532" y="804"/>
                    <a:pt x="1532" y="804"/>
                    <a:pt x="1532" y="804"/>
                  </a:cubicBezTo>
                  <a:cubicBezTo>
                    <a:pt x="1526" y="807"/>
                    <a:pt x="1526" y="807"/>
                    <a:pt x="1526" y="807"/>
                  </a:cubicBezTo>
                  <a:cubicBezTo>
                    <a:pt x="1524" y="809"/>
                    <a:pt x="1524" y="809"/>
                    <a:pt x="1524" y="809"/>
                  </a:cubicBezTo>
                  <a:cubicBezTo>
                    <a:pt x="1523" y="810"/>
                    <a:pt x="1523" y="810"/>
                    <a:pt x="1523" y="810"/>
                  </a:cubicBezTo>
                  <a:cubicBezTo>
                    <a:pt x="1522" y="812"/>
                    <a:pt x="1522" y="812"/>
                    <a:pt x="1522" y="812"/>
                  </a:cubicBezTo>
                  <a:cubicBezTo>
                    <a:pt x="1520" y="817"/>
                    <a:pt x="1520" y="817"/>
                    <a:pt x="1520" y="817"/>
                  </a:cubicBezTo>
                  <a:cubicBezTo>
                    <a:pt x="1519" y="818"/>
                    <a:pt x="1519" y="818"/>
                    <a:pt x="1519" y="818"/>
                  </a:cubicBezTo>
                  <a:cubicBezTo>
                    <a:pt x="1519" y="820"/>
                    <a:pt x="1519" y="820"/>
                    <a:pt x="1519" y="820"/>
                  </a:cubicBezTo>
                  <a:cubicBezTo>
                    <a:pt x="1517" y="821"/>
                    <a:pt x="1517" y="821"/>
                    <a:pt x="1517" y="821"/>
                  </a:cubicBezTo>
                  <a:cubicBezTo>
                    <a:pt x="1516" y="822"/>
                    <a:pt x="1516" y="822"/>
                    <a:pt x="1516" y="822"/>
                  </a:cubicBezTo>
                  <a:cubicBezTo>
                    <a:pt x="1509" y="823"/>
                    <a:pt x="1509" y="823"/>
                    <a:pt x="1509" y="823"/>
                  </a:cubicBezTo>
                  <a:cubicBezTo>
                    <a:pt x="1508" y="825"/>
                    <a:pt x="1508" y="825"/>
                    <a:pt x="1508" y="825"/>
                  </a:cubicBezTo>
                  <a:cubicBezTo>
                    <a:pt x="1506" y="827"/>
                    <a:pt x="1506" y="827"/>
                    <a:pt x="1506" y="827"/>
                  </a:cubicBezTo>
                  <a:cubicBezTo>
                    <a:pt x="1504" y="831"/>
                    <a:pt x="1504" y="831"/>
                    <a:pt x="1504" y="831"/>
                  </a:cubicBezTo>
                  <a:cubicBezTo>
                    <a:pt x="1503" y="833"/>
                    <a:pt x="1503" y="833"/>
                    <a:pt x="1503" y="833"/>
                  </a:cubicBezTo>
                  <a:cubicBezTo>
                    <a:pt x="1501" y="835"/>
                    <a:pt x="1501" y="835"/>
                    <a:pt x="1501" y="835"/>
                  </a:cubicBezTo>
                  <a:cubicBezTo>
                    <a:pt x="1500" y="835"/>
                    <a:pt x="1500" y="835"/>
                    <a:pt x="1500" y="835"/>
                  </a:cubicBezTo>
                  <a:cubicBezTo>
                    <a:pt x="1491" y="832"/>
                    <a:pt x="1491" y="832"/>
                    <a:pt x="1491" y="832"/>
                  </a:cubicBezTo>
                  <a:cubicBezTo>
                    <a:pt x="1488" y="832"/>
                    <a:pt x="1488" y="832"/>
                    <a:pt x="1488" y="832"/>
                  </a:cubicBezTo>
                  <a:cubicBezTo>
                    <a:pt x="1485" y="832"/>
                    <a:pt x="1485" y="832"/>
                    <a:pt x="1485" y="832"/>
                  </a:cubicBezTo>
                  <a:cubicBezTo>
                    <a:pt x="1482" y="832"/>
                    <a:pt x="1482" y="832"/>
                    <a:pt x="1482" y="832"/>
                  </a:cubicBezTo>
                  <a:cubicBezTo>
                    <a:pt x="1479" y="833"/>
                    <a:pt x="1479" y="833"/>
                    <a:pt x="1479" y="833"/>
                  </a:cubicBezTo>
                  <a:cubicBezTo>
                    <a:pt x="1468" y="832"/>
                    <a:pt x="1468" y="832"/>
                    <a:pt x="1468" y="832"/>
                  </a:cubicBezTo>
                  <a:cubicBezTo>
                    <a:pt x="1464" y="832"/>
                    <a:pt x="1464" y="832"/>
                    <a:pt x="1464" y="832"/>
                  </a:cubicBezTo>
                  <a:cubicBezTo>
                    <a:pt x="1411" y="854"/>
                    <a:pt x="1411" y="854"/>
                    <a:pt x="1411" y="854"/>
                  </a:cubicBezTo>
                  <a:cubicBezTo>
                    <a:pt x="1404" y="852"/>
                    <a:pt x="1404" y="852"/>
                    <a:pt x="1404" y="852"/>
                  </a:cubicBezTo>
                  <a:cubicBezTo>
                    <a:pt x="1395" y="847"/>
                    <a:pt x="1395" y="847"/>
                    <a:pt x="1395" y="847"/>
                  </a:cubicBezTo>
                  <a:cubicBezTo>
                    <a:pt x="1388" y="841"/>
                    <a:pt x="1388" y="841"/>
                    <a:pt x="1388" y="841"/>
                  </a:cubicBezTo>
                  <a:cubicBezTo>
                    <a:pt x="1382" y="838"/>
                    <a:pt x="1382" y="838"/>
                    <a:pt x="1382" y="838"/>
                  </a:cubicBezTo>
                  <a:cubicBezTo>
                    <a:pt x="1377" y="837"/>
                    <a:pt x="1377" y="837"/>
                    <a:pt x="1377" y="837"/>
                  </a:cubicBezTo>
                  <a:cubicBezTo>
                    <a:pt x="1373" y="838"/>
                    <a:pt x="1373" y="838"/>
                    <a:pt x="1373" y="838"/>
                  </a:cubicBezTo>
                  <a:cubicBezTo>
                    <a:pt x="1366" y="842"/>
                    <a:pt x="1366" y="842"/>
                    <a:pt x="1366" y="842"/>
                  </a:cubicBezTo>
                  <a:cubicBezTo>
                    <a:pt x="1362" y="844"/>
                    <a:pt x="1362" y="844"/>
                    <a:pt x="1362" y="844"/>
                  </a:cubicBezTo>
                  <a:cubicBezTo>
                    <a:pt x="1359" y="846"/>
                    <a:pt x="1359" y="846"/>
                    <a:pt x="1359" y="846"/>
                  </a:cubicBezTo>
                  <a:cubicBezTo>
                    <a:pt x="1358" y="850"/>
                    <a:pt x="1358" y="850"/>
                    <a:pt x="1358" y="850"/>
                  </a:cubicBezTo>
                  <a:cubicBezTo>
                    <a:pt x="1356" y="854"/>
                    <a:pt x="1356" y="854"/>
                    <a:pt x="1356" y="854"/>
                  </a:cubicBezTo>
                  <a:cubicBezTo>
                    <a:pt x="1354" y="862"/>
                    <a:pt x="1354" y="862"/>
                    <a:pt x="1354" y="862"/>
                  </a:cubicBezTo>
                  <a:cubicBezTo>
                    <a:pt x="1353" y="867"/>
                    <a:pt x="1353" y="867"/>
                    <a:pt x="1353" y="867"/>
                  </a:cubicBezTo>
                  <a:cubicBezTo>
                    <a:pt x="1349" y="874"/>
                    <a:pt x="1349" y="874"/>
                    <a:pt x="1349" y="874"/>
                  </a:cubicBezTo>
                  <a:cubicBezTo>
                    <a:pt x="1344" y="881"/>
                    <a:pt x="1344" y="881"/>
                    <a:pt x="1344" y="881"/>
                  </a:cubicBezTo>
                  <a:cubicBezTo>
                    <a:pt x="1336" y="888"/>
                    <a:pt x="1336" y="888"/>
                    <a:pt x="1336" y="888"/>
                  </a:cubicBezTo>
                  <a:cubicBezTo>
                    <a:pt x="1330" y="891"/>
                    <a:pt x="1330" y="891"/>
                    <a:pt x="1330" y="891"/>
                  </a:cubicBezTo>
                  <a:cubicBezTo>
                    <a:pt x="1323" y="892"/>
                    <a:pt x="1323" y="892"/>
                    <a:pt x="1323" y="892"/>
                  </a:cubicBezTo>
                  <a:cubicBezTo>
                    <a:pt x="1317" y="896"/>
                    <a:pt x="1317" y="896"/>
                    <a:pt x="1317" y="896"/>
                  </a:cubicBezTo>
                  <a:cubicBezTo>
                    <a:pt x="1313" y="898"/>
                    <a:pt x="1313" y="898"/>
                    <a:pt x="1313" y="898"/>
                  </a:cubicBezTo>
                  <a:cubicBezTo>
                    <a:pt x="1295" y="912"/>
                    <a:pt x="1295" y="912"/>
                    <a:pt x="1295" y="912"/>
                  </a:cubicBezTo>
                  <a:cubicBezTo>
                    <a:pt x="1280" y="923"/>
                    <a:pt x="1280" y="923"/>
                    <a:pt x="1280" y="923"/>
                  </a:cubicBezTo>
                  <a:cubicBezTo>
                    <a:pt x="1277" y="925"/>
                    <a:pt x="1277" y="925"/>
                    <a:pt x="1277" y="925"/>
                  </a:cubicBezTo>
                  <a:cubicBezTo>
                    <a:pt x="1273" y="926"/>
                    <a:pt x="1273" y="926"/>
                    <a:pt x="1273" y="926"/>
                  </a:cubicBezTo>
                  <a:cubicBezTo>
                    <a:pt x="1265" y="924"/>
                    <a:pt x="1265" y="924"/>
                    <a:pt x="1265" y="924"/>
                  </a:cubicBezTo>
                  <a:cubicBezTo>
                    <a:pt x="1260" y="924"/>
                    <a:pt x="1260" y="924"/>
                    <a:pt x="1260" y="924"/>
                  </a:cubicBezTo>
                  <a:cubicBezTo>
                    <a:pt x="1256" y="925"/>
                    <a:pt x="1256" y="925"/>
                    <a:pt x="1256" y="925"/>
                  </a:cubicBezTo>
                  <a:cubicBezTo>
                    <a:pt x="1255" y="926"/>
                    <a:pt x="1255" y="926"/>
                    <a:pt x="1255" y="926"/>
                  </a:cubicBezTo>
                  <a:cubicBezTo>
                    <a:pt x="1252" y="930"/>
                    <a:pt x="1252" y="930"/>
                    <a:pt x="1252" y="930"/>
                  </a:cubicBezTo>
                  <a:cubicBezTo>
                    <a:pt x="1253" y="940"/>
                    <a:pt x="1253" y="940"/>
                    <a:pt x="1253" y="940"/>
                  </a:cubicBezTo>
                  <a:cubicBezTo>
                    <a:pt x="1256" y="943"/>
                    <a:pt x="1256" y="943"/>
                    <a:pt x="1256" y="943"/>
                  </a:cubicBezTo>
                  <a:cubicBezTo>
                    <a:pt x="1259" y="944"/>
                    <a:pt x="1259" y="944"/>
                    <a:pt x="1259" y="944"/>
                  </a:cubicBezTo>
                  <a:cubicBezTo>
                    <a:pt x="1263" y="946"/>
                    <a:pt x="1263" y="946"/>
                    <a:pt x="1263" y="946"/>
                  </a:cubicBezTo>
                  <a:cubicBezTo>
                    <a:pt x="1269" y="952"/>
                    <a:pt x="1269" y="952"/>
                    <a:pt x="1269" y="952"/>
                  </a:cubicBezTo>
                  <a:cubicBezTo>
                    <a:pt x="1271" y="957"/>
                    <a:pt x="1271" y="957"/>
                    <a:pt x="1271" y="957"/>
                  </a:cubicBezTo>
                  <a:cubicBezTo>
                    <a:pt x="1272" y="962"/>
                    <a:pt x="1272" y="962"/>
                    <a:pt x="1272" y="962"/>
                  </a:cubicBezTo>
                  <a:cubicBezTo>
                    <a:pt x="1271" y="977"/>
                    <a:pt x="1271" y="977"/>
                    <a:pt x="1271" y="977"/>
                  </a:cubicBezTo>
                  <a:cubicBezTo>
                    <a:pt x="1270" y="981"/>
                    <a:pt x="1270" y="981"/>
                    <a:pt x="1270" y="981"/>
                  </a:cubicBezTo>
                  <a:cubicBezTo>
                    <a:pt x="1269" y="984"/>
                    <a:pt x="1269" y="984"/>
                    <a:pt x="1269" y="984"/>
                  </a:cubicBezTo>
                  <a:cubicBezTo>
                    <a:pt x="1267" y="987"/>
                    <a:pt x="1267" y="987"/>
                    <a:pt x="1267" y="987"/>
                  </a:cubicBezTo>
                  <a:cubicBezTo>
                    <a:pt x="1265" y="989"/>
                    <a:pt x="1265" y="989"/>
                    <a:pt x="1265" y="989"/>
                  </a:cubicBezTo>
                  <a:cubicBezTo>
                    <a:pt x="1263" y="991"/>
                    <a:pt x="1263" y="991"/>
                    <a:pt x="1263" y="991"/>
                  </a:cubicBezTo>
                  <a:cubicBezTo>
                    <a:pt x="1261" y="992"/>
                    <a:pt x="1261" y="992"/>
                    <a:pt x="1261" y="992"/>
                  </a:cubicBezTo>
                  <a:cubicBezTo>
                    <a:pt x="1260" y="995"/>
                    <a:pt x="1260" y="995"/>
                    <a:pt x="1260" y="995"/>
                  </a:cubicBezTo>
                  <a:cubicBezTo>
                    <a:pt x="1260" y="1002"/>
                    <a:pt x="1260" y="1002"/>
                    <a:pt x="1260" y="1002"/>
                  </a:cubicBezTo>
                  <a:cubicBezTo>
                    <a:pt x="1260" y="1007"/>
                    <a:pt x="1260" y="1007"/>
                    <a:pt x="1260" y="1007"/>
                  </a:cubicBezTo>
                  <a:cubicBezTo>
                    <a:pt x="1263" y="1010"/>
                    <a:pt x="1263" y="1010"/>
                    <a:pt x="1263" y="1010"/>
                  </a:cubicBezTo>
                  <a:cubicBezTo>
                    <a:pt x="1269" y="1015"/>
                    <a:pt x="1269" y="1015"/>
                    <a:pt x="1269" y="1015"/>
                  </a:cubicBezTo>
                  <a:cubicBezTo>
                    <a:pt x="1271" y="1019"/>
                    <a:pt x="1271" y="1019"/>
                    <a:pt x="1271" y="1019"/>
                  </a:cubicBezTo>
                  <a:cubicBezTo>
                    <a:pt x="1272" y="1021"/>
                    <a:pt x="1272" y="1021"/>
                    <a:pt x="1272" y="1021"/>
                  </a:cubicBezTo>
                  <a:cubicBezTo>
                    <a:pt x="1269" y="1032"/>
                    <a:pt x="1269" y="1032"/>
                    <a:pt x="1269" y="1032"/>
                  </a:cubicBezTo>
                  <a:cubicBezTo>
                    <a:pt x="1269" y="1039"/>
                    <a:pt x="1269" y="1039"/>
                    <a:pt x="1269" y="1039"/>
                  </a:cubicBezTo>
                  <a:cubicBezTo>
                    <a:pt x="1270" y="1044"/>
                    <a:pt x="1270" y="1044"/>
                    <a:pt x="1270" y="1044"/>
                  </a:cubicBezTo>
                  <a:cubicBezTo>
                    <a:pt x="1270" y="1046"/>
                    <a:pt x="1270" y="1046"/>
                    <a:pt x="1270" y="1046"/>
                  </a:cubicBezTo>
                  <a:cubicBezTo>
                    <a:pt x="1276" y="1063"/>
                    <a:pt x="1276" y="1063"/>
                    <a:pt x="1276" y="1063"/>
                  </a:cubicBezTo>
                  <a:cubicBezTo>
                    <a:pt x="1276" y="1063"/>
                    <a:pt x="1276" y="1063"/>
                    <a:pt x="1276" y="1063"/>
                  </a:cubicBezTo>
                  <a:cubicBezTo>
                    <a:pt x="1282" y="1057"/>
                    <a:pt x="1282" y="1057"/>
                    <a:pt x="1282" y="1057"/>
                  </a:cubicBezTo>
                  <a:cubicBezTo>
                    <a:pt x="1295" y="1074"/>
                    <a:pt x="1295" y="1074"/>
                    <a:pt x="1295" y="1074"/>
                  </a:cubicBezTo>
                  <a:cubicBezTo>
                    <a:pt x="1343" y="1055"/>
                    <a:pt x="1343" y="1055"/>
                    <a:pt x="1343" y="1055"/>
                  </a:cubicBezTo>
                  <a:cubicBezTo>
                    <a:pt x="1379" y="1009"/>
                    <a:pt x="1379" y="1009"/>
                    <a:pt x="1379" y="1009"/>
                  </a:cubicBezTo>
                  <a:cubicBezTo>
                    <a:pt x="1407" y="1009"/>
                    <a:pt x="1407" y="1009"/>
                    <a:pt x="1407" y="1009"/>
                  </a:cubicBezTo>
                  <a:cubicBezTo>
                    <a:pt x="1426" y="977"/>
                    <a:pt x="1426" y="977"/>
                    <a:pt x="1426" y="977"/>
                  </a:cubicBezTo>
                  <a:cubicBezTo>
                    <a:pt x="1455" y="979"/>
                    <a:pt x="1455" y="979"/>
                    <a:pt x="1455" y="979"/>
                  </a:cubicBezTo>
                  <a:cubicBezTo>
                    <a:pt x="1455" y="979"/>
                    <a:pt x="1474" y="932"/>
                    <a:pt x="1478" y="929"/>
                  </a:cubicBezTo>
                  <a:cubicBezTo>
                    <a:pt x="1482" y="926"/>
                    <a:pt x="1517" y="920"/>
                    <a:pt x="1522" y="917"/>
                  </a:cubicBezTo>
                  <a:cubicBezTo>
                    <a:pt x="1527" y="914"/>
                    <a:pt x="1551" y="874"/>
                    <a:pt x="1556" y="868"/>
                  </a:cubicBezTo>
                  <a:cubicBezTo>
                    <a:pt x="1561" y="862"/>
                    <a:pt x="1600" y="838"/>
                    <a:pt x="1610" y="838"/>
                  </a:cubicBezTo>
                  <a:cubicBezTo>
                    <a:pt x="1620" y="838"/>
                    <a:pt x="1738" y="823"/>
                    <a:pt x="1738" y="823"/>
                  </a:cubicBezTo>
                  <a:cubicBezTo>
                    <a:pt x="1757" y="793"/>
                    <a:pt x="1757" y="793"/>
                    <a:pt x="1757" y="793"/>
                  </a:cubicBezTo>
                  <a:cubicBezTo>
                    <a:pt x="1772" y="812"/>
                    <a:pt x="1772" y="812"/>
                    <a:pt x="1772" y="812"/>
                  </a:cubicBezTo>
                  <a:cubicBezTo>
                    <a:pt x="1772" y="812"/>
                    <a:pt x="1785" y="794"/>
                    <a:pt x="1789" y="794"/>
                  </a:cubicBezTo>
                  <a:cubicBezTo>
                    <a:pt x="1793" y="794"/>
                    <a:pt x="1800" y="794"/>
                    <a:pt x="1809" y="796"/>
                  </a:cubicBezTo>
                  <a:cubicBezTo>
                    <a:pt x="1818" y="798"/>
                    <a:pt x="1854" y="842"/>
                    <a:pt x="1854" y="842"/>
                  </a:cubicBezTo>
                  <a:cubicBezTo>
                    <a:pt x="1837" y="857"/>
                    <a:pt x="1837" y="857"/>
                    <a:pt x="1837" y="857"/>
                  </a:cubicBezTo>
                  <a:cubicBezTo>
                    <a:pt x="1913" y="903"/>
                    <a:pt x="1913" y="903"/>
                    <a:pt x="1913" y="903"/>
                  </a:cubicBezTo>
                  <a:cubicBezTo>
                    <a:pt x="1941" y="901"/>
                    <a:pt x="1941" y="901"/>
                    <a:pt x="1941" y="901"/>
                  </a:cubicBezTo>
                  <a:cubicBezTo>
                    <a:pt x="1951" y="882"/>
                    <a:pt x="1951" y="882"/>
                    <a:pt x="1951" y="882"/>
                  </a:cubicBezTo>
                  <a:cubicBezTo>
                    <a:pt x="1859" y="765"/>
                    <a:pt x="1859" y="765"/>
                    <a:pt x="1859" y="765"/>
                  </a:cubicBezTo>
                  <a:cubicBezTo>
                    <a:pt x="1858" y="708"/>
                    <a:pt x="1858" y="708"/>
                    <a:pt x="1858" y="708"/>
                  </a:cubicBezTo>
                  <a:cubicBezTo>
                    <a:pt x="1867" y="680"/>
                    <a:pt x="1867" y="680"/>
                    <a:pt x="1867" y="680"/>
                  </a:cubicBezTo>
                  <a:cubicBezTo>
                    <a:pt x="1888" y="680"/>
                    <a:pt x="1888" y="680"/>
                    <a:pt x="1888" y="680"/>
                  </a:cubicBezTo>
                  <a:cubicBezTo>
                    <a:pt x="1895" y="654"/>
                    <a:pt x="1895" y="654"/>
                    <a:pt x="1895" y="654"/>
                  </a:cubicBezTo>
                  <a:cubicBezTo>
                    <a:pt x="1928" y="654"/>
                    <a:pt x="1928" y="654"/>
                    <a:pt x="1928" y="654"/>
                  </a:cubicBezTo>
                  <a:cubicBezTo>
                    <a:pt x="1928" y="632"/>
                    <a:pt x="1928" y="632"/>
                    <a:pt x="1928" y="632"/>
                  </a:cubicBezTo>
                  <a:cubicBezTo>
                    <a:pt x="1991" y="582"/>
                    <a:pt x="1991" y="582"/>
                    <a:pt x="1991" y="582"/>
                  </a:cubicBezTo>
                  <a:cubicBezTo>
                    <a:pt x="2021" y="598"/>
                    <a:pt x="2021" y="598"/>
                    <a:pt x="2021" y="598"/>
                  </a:cubicBezTo>
                  <a:cubicBezTo>
                    <a:pt x="2027" y="542"/>
                    <a:pt x="2027" y="542"/>
                    <a:pt x="2027" y="542"/>
                  </a:cubicBezTo>
                  <a:lnTo>
                    <a:pt x="2016" y="524"/>
                  </a:lnTo>
                  <a:close/>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12850"/>
                </a:solidFill>
                <a:effectLst/>
                <a:uLnTx/>
                <a:uFillTx/>
                <a:latin typeface="Pilat Light"/>
                <a:ea typeface="+mn-ea"/>
                <a:cs typeface="+mn-cs"/>
              </a:endParaRPr>
            </a:p>
          </p:txBody>
        </p:sp>
        <p:sp>
          <p:nvSpPr>
            <p:cNvPr id="3271" name="Freeform 44">
              <a:extLst>
                <a:ext uri="{FF2B5EF4-FFF2-40B4-BE49-F238E27FC236}">
                  <a16:creationId xmlns:a16="http://schemas.microsoft.com/office/drawing/2014/main" xmlns="" id="{526139A7-8ADA-473D-89C0-2B939D929250}"/>
                </a:ext>
              </a:extLst>
            </p:cNvPr>
            <p:cNvSpPr>
              <a:spLocks/>
            </p:cNvSpPr>
            <p:nvPr/>
          </p:nvSpPr>
          <p:spPr bwMode="gray">
            <a:xfrm>
              <a:off x="9815513" y="-346075"/>
              <a:ext cx="1960563" cy="2247900"/>
            </a:xfrm>
            <a:custGeom>
              <a:avLst/>
              <a:gdLst>
                <a:gd name="T0" fmla="*/ 565 w 617"/>
                <a:gd name="T1" fmla="*/ 86 h 708"/>
                <a:gd name="T2" fmla="*/ 543 w 617"/>
                <a:gd name="T3" fmla="*/ 66 h 708"/>
                <a:gd name="T4" fmla="*/ 556 w 617"/>
                <a:gd name="T5" fmla="*/ 25 h 708"/>
                <a:gd name="T6" fmla="*/ 557 w 617"/>
                <a:gd name="T7" fmla="*/ 1 h 708"/>
                <a:gd name="T8" fmla="*/ 523 w 617"/>
                <a:gd name="T9" fmla="*/ 27 h 708"/>
                <a:gd name="T10" fmla="*/ 492 w 617"/>
                <a:gd name="T11" fmla="*/ 56 h 708"/>
                <a:gd name="T12" fmla="*/ 429 w 617"/>
                <a:gd name="T13" fmla="*/ 73 h 708"/>
                <a:gd name="T14" fmla="*/ 420 w 617"/>
                <a:gd name="T15" fmla="*/ 71 h 708"/>
                <a:gd name="T16" fmla="*/ 409 w 617"/>
                <a:gd name="T17" fmla="*/ 63 h 708"/>
                <a:gd name="T18" fmla="*/ 386 w 617"/>
                <a:gd name="T19" fmla="*/ 64 h 708"/>
                <a:gd name="T20" fmla="*/ 366 w 617"/>
                <a:gd name="T21" fmla="*/ 51 h 708"/>
                <a:gd name="T22" fmla="*/ 288 w 617"/>
                <a:gd name="T23" fmla="*/ 55 h 708"/>
                <a:gd name="T24" fmla="*/ 275 w 617"/>
                <a:gd name="T25" fmla="*/ 65 h 708"/>
                <a:gd name="T26" fmla="*/ 273 w 617"/>
                <a:gd name="T27" fmla="*/ 72 h 708"/>
                <a:gd name="T28" fmla="*/ 291 w 617"/>
                <a:gd name="T29" fmla="*/ 82 h 708"/>
                <a:gd name="T30" fmla="*/ 260 w 617"/>
                <a:gd name="T31" fmla="*/ 123 h 708"/>
                <a:gd name="T32" fmla="*/ 245 w 617"/>
                <a:gd name="T33" fmla="*/ 142 h 708"/>
                <a:gd name="T34" fmla="*/ 219 w 617"/>
                <a:gd name="T35" fmla="*/ 183 h 708"/>
                <a:gd name="T36" fmla="*/ 205 w 617"/>
                <a:gd name="T37" fmla="*/ 169 h 708"/>
                <a:gd name="T38" fmla="*/ 187 w 617"/>
                <a:gd name="T39" fmla="*/ 162 h 708"/>
                <a:gd name="T40" fmla="*/ 180 w 617"/>
                <a:gd name="T41" fmla="*/ 156 h 708"/>
                <a:gd name="T42" fmla="*/ 170 w 617"/>
                <a:gd name="T43" fmla="*/ 152 h 708"/>
                <a:gd name="T44" fmla="*/ 151 w 617"/>
                <a:gd name="T45" fmla="*/ 162 h 708"/>
                <a:gd name="T46" fmla="*/ 126 w 617"/>
                <a:gd name="T47" fmla="*/ 218 h 708"/>
                <a:gd name="T48" fmla="*/ 117 w 617"/>
                <a:gd name="T49" fmla="*/ 236 h 708"/>
                <a:gd name="T50" fmla="*/ 103 w 617"/>
                <a:gd name="T51" fmla="*/ 241 h 708"/>
                <a:gd name="T52" fmla="*/ 98 w 617"/>
                <a:gd name="T53" fmla="*/ 258 h 708"/>
                <a:gd name="T54" fmla="*/ 100 w 617"/>
                <a:gd name="T55" fmla="*/ 277 h 708"/>
                <a:gd name="T56" fmla="*/ 92 w 617"/>
                <a:gd name="T57" fmla="*/ 280 h 708"/>
                <a:gd name="T58" fmla="*/ 95 w 617"/>
                <a:gd name="T59" fmla="*/ 288 h 708"/>
                <a:gd name="T60" fmla="*/ 80 w 617"/>
                <a:gd name="T61" fmla="*/ 324 h 708"/>
                <a:gd name="T62" fmla="*/ 71 w 617"/>
                <a:gd name="T63" fmla="*/ 333 h 708"/>
                <a:gd name="T64" fmla="*/ 62 w 617"/>
                <a:gd name="T65" fmla="*/ 327 h 708"/>
                <a:gd name="T66" fmla="*/ 55 w 617"/>
                <a:gd name="T67" fmla="*/ 329 h 708"/>
                <a:gd name="T68" fmla="*/ 47 w 617"/>
                <a:gd name="T69" fmla="*/ 344 h 708"/>
                <a:gd name="T70" fmla="*/ 39 w 617"/>
                <a:gd name="T71" fmla="*/ 369 h 708"/>
                <a:gd name="T72" fmla="*/ 42 w 617"/>
                <a:gd name="T73" fmla="*/ 382 h 708"/>
                <a:gd name="T74" fmla="*/ 41 w 617"/>
                <a:gd name="T75" fmla="*/ 415 h 708"/>
                <a:gd name="T76" fmla="*/ 30 w 617"/>
                <a:gd name="T77" fmla="*/ 428 h 708"/>
                <a:gd name="T78" fmla="*/ 12 w 617"/>
                <a:gd name="T79" fmla="*/ 483 h 708"/>
                <a:gd name="T80" fmla="*/ 14 w 617"/>
                <a:gd name="T81" fmla="*/ 500 h 708"/>
                <a:gd name="T82" fmla="*/ 23 w 617"/>
                <a:gd name="T83" fmla="*/ 520 h 708"/>
                <a:gd name="T84" fmla="*/ 13 w 617"/>
                <a:gd name="T85" fmla="*/ 540 h 708"/>
                <a:gd name="T86" fmla="*/ 10 w 617"/>
                <a:gd name="T87" fmla="*/ 562 h 708"/>
                <a:gd name="T88" fmla="*/ 8 w 617"/>
                <a:gd name="T89" fmla="*/ 587 h 708"/>
                <a:gd name="T90" fmla="*/ 3 w 617"/>
                <a:gd name="T91" fmla="*/ 594 h 708"/>
                <a:gd name="T92" fmla="*/ 2 w 617"/>
                <a:gd name="T93" fmla="*/ 601 h 708"/>
                <a:gd name="T94" fmla="*/ 48 w 617"/>
                <a:gd name="T95" fmla="*/ 614 h 708"/>
                <a:gd name="T96" fmla="*/ 59 w 617"/>
                <a:gd name="T97" fmla="*/ 616 h 708"/>
                <a:gd name="T98" fmla="*/ 71 w 617"/>
                <a:gd name="T99" fmla="*/ 613 h 708"/>
                <a:gd name="T100" fmla="*/ 75 w 617"/>
                <a:gd name="T101" fmla="*/ 619 h 708"/>
                <a:gd name="T102" fmla="*/ 87 w 617"/>
                <a:gd name="T103" fmla="*/ 619 h 708"/>
                <a:gd name="T104" fmla="*/ 95 w 617"/>
                <a:gd name="T105" fmla="*/ 609 h 708"/>
                <a:gd name="T106" fmla="*/ 104 w 617"/>
                <a:gd name="T107" fmla="*/ 616 h 708"/>
                <a:gd name="T108" fmla="*/ 102 w 617"/>
                <a:gd name="T109" fmla="*/ 627 h 708"/>
                <a:gd name="T110" fmla="*/ 131 w 617"/>
                <a:gd name="T111" fmla="*/ 607 h 708"/>
                <a:gd name="T112" fmla="*/ 202 w 617"/>
                <a:gd name="T113" fmla="*/ 653 h 708"/>
                <a:gd name="T114" fmla="*/ 274 w 617"/>
                <a:gd name="T115" fmla="*/ 646 h 708"/>
                <a:gd name="T116" fmla="*/ 398 w 617"/>
                <a:gd name="T117" fmla="*/ 707 h 708"/>
                <a:gd name="T118" fmla="*/ 501 w 617"/>
                <a:gd name="T119" fmla="*/ 482 h 708"/>
                <a:gd name="T120" fmla="*/ 548 w 617"/>
                <a:gd name="T121" fmla="*/ 384 h 708"/>
                <a:gd name="T122" fmla="*/ 617 w 617"/>
                <a:gd name="T123" fmla="*/ 267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17" h="708">
                  <a:moveTo>
                    <a:pt x="562" y="185"/>
                  </a:moveTo>
                  <a:cubicBezTo>
                    <a:pt x="595" y="95"/>
                    <a:pt x="595" y="95"/>
                    <a:pt x="595" y="95"/>
                  </a:cubicBezTo>
                  <a:cubicBezTo>
                    <a:pt x="571" y="89"/>
                    <a:pt x="571" y="89"/>
                    <a:pt x="571" y="89"/>
                  </a:cubicBezTo>
                  <a:cubicBezTo>
                    <a:pt x="565" y="86"/>
                    <a:pt x="565" y="86"/>
                    <a:pt x="565" y="86"/>
                  </a:cubicBezTo>
                  <a:cubicBezTo>
                    <a:pt x="565" y="86"/>
                    <a:pt x="565" y="86"/>
                    <a:pt x="565" y="86"/>
                  </a:cubicBezTo>
                  <a:cubicBezTo>
                    <a:pt x="549" y="75"/>
                    <a:pt x="549" y="75"/>
                    <a:pt x="549" y="75"/>
                  </a:cubicBezTo>
                  <a:cubicBezTo>
                    <a:pt x="545" y="70"/>
                    <a:pt x="545" y="70"/>
                    <a:pt x="545" y="70"/>
                  </a:cubicBezTo>
                  <a:cubicBezTo>
                    <a:pt x="543" y="66"/>
                    <a:pt x="543" y="66"/>
                    <a:pt x="543" y="66"/>
                  </a:cubicBezTo>
                  <a:cubicBezTo>
                    <a:pt x="544" y="62"/>
                    <a:pt x="544" y="62"/>
                    <a:pt x="544" y="62"/>
                  </a:cubicBezTo>
                  <a:cubicBezTo>
                    <a:pt x="550" y="42"/>
                    <a:pt x="550" y="42"/>
                    <a:pt x="550" y="42"/>
                  </a:cubicBezTo>
                  <a:cubicBezTo>
                    <a:pt x="553" y="35"/>
                    <a:pt x="553" y="35"/>
                    <a:pt x="553" y="35"/>
                  </a:cubicBezTo>
                  <a:cubicBezTo>
                    <a:pt x="556" y="25"/>
                    <a:pt x="556" y="25"/>
                    <a:pt x="556" y="25"/>
                  </a:cubicBezTo>
                  <a:cubicBezTo>
                    <a:pt x="556" y="13"/>
                    <a:pt x="556" y="13"/>
                    <a:pt x="556" y="13"/>
                  </a:cubicBezTo>
                  <a:cubicBezTo>
                    <a:pt x="557" y="8"/>
                    <a:pt x="557" y="8"/>
                    <a:pt x="557" y="8"/>
                  </a:cubicBezTo>
                  <a:cubicBezTo>
                    <a:pt x="557" y="5"/>
                    <a:pt x="557" y="5"/>
                    <a:pt x="557" y="5"/>
                  </a:cubicBezTo>
                  <a:cubicBezTo>
                    <a:pt x="557" y="1"/>
                    <a:pt x="557" y="1"/>
                    <a:pt x="557" y="1"/>
                  </a:cubicBezTo>
                  <a:cubicBezTo>
                    <a:pt x="556" y="0"/>
                    <a:pt x="556" y="0"/>
                    <a:pt x="556" y="0"/>
                  </a:cubicBezTo>
                  <a:cubicBezTo>
                    <a:pt x="554" y="1"/>
                    <a:pt x="554" y="1"/>
                    <a:pt x="554" y="1"/>
                  </a:cubicBezTo>
                  <a:cubicBezTo>
                    <a:pt x="527" y="24"/>
                    <a:pt x="527" y="24"/>
                    <a:pt x="527" y="24"/>
                  </a:cubicBezTo>
                  <a:cubicBezTo>
                    <a:pt x="523" y="27"/>
                    <a:pt x="523" y="27"/>
                    <a:pt x="523" y="27"/>
                  </a:cubicBezTo>
                  <a:cubicBezTo>
                    <a:pt x="508" y="36"/>
                    <a:pt x="508" y="36"/>
                    <a:pt x="508" y="36"/>
                  </a:cubicBezTo>
                  <a:cubicBezTo>
                    <a:pt x="504" y="40"/>
                    <a:pt x="504" y="40"/>
                    <a:pt x="504" y="40"/>
                  </a:cubicBezTo>
                  <a:cubicBezTo>
                    <a:pt x="496" y="51"/>
                    <a:pt x="496" y="51"/>
                    <a:pt x="496" y="51"/>
                  </a:cubicBezTo>
                  <a:cubicBezTo>
                    <a:pt x="492" y="56"/>
                    <a:pt x="492" y="56"/>
                    <a:pt x="492" y="56"/>
                  </a:cubicBezTo>
                  <a:cubicBezTo>
                    <a:pt x="484" y="61"/>
                    <a:pt x="484" y="61"/>
                    <a:pt x="484" y="61"/>
                  </a:cubicBezTo>
                  <a:cubicBezTo>
                    <a:pt x="470" y="67"/>
                    <a:pt x="470" y="67"/>
                    <a:pt x="470" y="67"/>
                  </a:cubicBezTo>
                  <a:cubicBezTo>
                    <a:pt x="444" y="71"/>
                    <a:pt x="444" y="71"/>
                    <a:pt x="444" y="71"/>
                  </a:cubicBezTo>
                  <a:cubicBezTo>
                    <a:pt x="429" y="73"/>
                    <a:pt x="429" y="73"/>
                    <a:pt x="429" y="73"/>
                  </a:cubicBezTo>
                  <a:cubicBezTo>
                    <a:pt x="425" y="72"/>
                    <a:pt x="425" y="72"/>
                    <a:pt x="425" y="72"/>
                  </a:cubicBezTo>
                  <a:cubicBezTo>
                    <a:pt x="422" y="72"/>
                    <a:pt x="422" y="72"/>
                    <a:pt x="422" y="72"/>
                  </a:cubicBezTo>
                  <a:cubicBezTo>
                    <a:pt x="421" y="72"/>
                    <a:pt x="421" y="72"/>
                    <a:pt x="421" y="72"/>
                  </a:cubicBezTo>
                  <a:cubicBezTo>
                    <a:pt x="420" y="71"/>
                    <a:pt x="420" y="71"/>
                    <a:pt x="420" y="71"/>
                  </a:cubicBezTo>
                  <a:cubicBezTo>
                    <a:pt x="418" y="69"/>
                    <a:pt x="418" y="69"/>
                    <a:pt x="418" y="69"/>
                  </a:cubicBezTo>
                  <a:cubicBezTo>
                    <a:pt x="417" y="66"/>
                    <a:pt x="417" y="66"/>
                    <a:pt x="417" y="66"/>
                  </a:cubicBezTo>
                  <a:cubicBezTo>
                    <a:pt x="414" y="64"/>
                    <a:pt x="414" y="64"/>
                    <a:pt x="414" y="64"/>
                  </a:cubicBezTo>
                  <a:cubicBezTo>
                    <a:pt x="409" y="63"/>
                    <a:pt x="409" y="63"/>
                    <a:pt x="409" y="63"/>
                  </a:cubicBezTo>
                  <a:cubicBezTo>
                    <a:pt x="400" y="65"/>
                    <a:pt x="400" y="65"/>
                    <a:pt x="400" y="65"/>
                  </a:cubicBezTo>
                  <a:cubicBezTo>
                    <a:pt x="395" y="66"/>
                    <a:pt x="395" y="66"/>
                    <a:pt x="395" y="66"/>
                  </a:cubicBezTo>
                  <a:cubicBezTo>
                    <a:pt x="390" y="66"/>
                    <a:pt x="390" y="66"/>
                    <a:pt x="390" y="66"/>
                  </a:cubicBezTo>
                  <a:cubicBezTo>
                    <a:pt x="386" y="64"/>
                    <a:pt x="386" y="64"/>
                    <a:pt x="386" y="64"/>
                  </a:cubicBezTo>
                  <a:cubicBezTo>
                    <a:pt x="382" y="62"/>
                    <a:pt x="382" y="62"/>
                    <a:pt x="382" y="62"/>
                  </a:cubicBezTo>
                  <a:cubicBezTo>
                    <a:pt x="374" y="56"/>
                    <a:pt x="374" y="56"/>
                    <a:pt x="374" y="56"/>
                  </a:cubicBezTo>
                  <a:cubicBezTo>
                    <a:pt x="370" y="53"/>
                    <a:pt x="370" y="53"/>
                    <a:pt x="370" y="53"/>
                  </a:cubicBezTo>
                  <a:cubicBezTo>
                    <a:pt x="366" y="51"/>
                    <a:pt x="366" y="51"/>
                    <a:pt x="366" y="51"/>
                  </a:cubicBezTo>
                  <a:cubicBezTo>
                    <a:pt x="355" y="52"/>
                    <a:pt x="355" y="52"/>
                    <a:pt x="355" y="52"/>
                  </a:cubicBezTo>
                  <a:cubicBezTo>
                    <a:pt x="348" y="53"/>
                    <a:pt x="348" y="53"/>
                    <a:pt x="348" y="53"/>
                  </a:cubicBezTo>
                  <a:cubicBezTo>
                    <a:pt x="332" y="50"/>
                    <a:pt x="332" y="50"/>
                    <a:pt x="332" y="50"/>
                  </a:cubicBezTo>
                  <a:cubicBezTo>
                    <a:pt x="288" y="55"/>
                    <a:pt x="288" y="55"/>
                    <a:pt x="288" y="55"/>
                  </a:cubicBezTo>
                  <a:cubicBezTo>
                    <a:pt x="280" y="57"/>
                    <a:pt x="280" y="57"/>
                    <a:pt x="280" y="57"/>
                  </a:cubicBezTo>
                  <a:cubicBezTo>
                    <a:pt x="276" y="59"/>
                    <a:pt x="276" y="59"/>
                    <a:pt x="276" y="59"/>
                  </a:cubicBezTo>
                  <a:cubicBezTo>
                    <a:pt x="276" y="62"/>
                    <a:pt x="276" y="62"/>
                    <a:pt x="276" y="62"/>
                  </a:cubicBezTo>
                  <a:cubicBezTo>
                    <a:pt x="275" y="65"/>
                    <a:pt x="275" y="65"/>
                    <a:pt x="275" y="65"/>
                  </a:cubicBezTo>
                  <a:cubicBezTo>
                    <a:pt x="273" y="70"/>
                    <a:pt x="273" y="70"/>
                    <a:pt x="273" y="70"/>
                  </a:cubicBezTo>
                  <a:cubicBezTo>
                    <a:pt x="272" y="71"/>
                    <a:pt x="272" y="71"/>
                    <a:pt x="272" y="71"/>
                  </a:cubicBezTo>
                  <a:cubicBezTo>
                    <a:pt x="272" y="72"/>
                    <a:pt x="272" y="72"/>
                    <a:pt x="272" y="72"/>
                  </a:cubicBezTo>
                  <a:cubicBezTo>
                    <a:pt x="273" y="72"/>
                    <a:pt x="273" y="72"/>
                    <a:pt x="273" y="72"/>
                  </a:cubicBezTo>
                  <a:cubicBezTo>
                    <a:pt x="284" y="75"/>
                    <a:pt x="284" y="75"/>
                    <a:pt x="284" y="75"/>
                  </a:cubicBezTo>
                  <a:cubicBezTo>
                    <a:pt x="287" y="76"/>
                    <a:pt x="287" y="76"/>
                    <a:pt x="287" y="76"/>
                  </a:cubicBezTo>
                  <a:cubicBezTo>
                    <a:pt x="289" y="79"/>
                    <a:pt x="289" y="79"/>
                    <a:pt x="289" y="79"/>
                  </a:cubicBezTo>
                  <a:cubicBezTo>
                    <a:pt x="291" y="82"/>
                    <a:pt x="291" y="82"/>
                    <a:pt x="291" y="82"/>
                  </a:cubicBezTo>
                  <a:cubicBezTo>
                    <a:pt x="292" y="85"/>
                    <a:pt x="292" y="85"/>
                    <a:pt x="292" y="85"/>
                  </a:cubicBezTo>
                  <a:cubicBezTo>
                    <a:pt x="292" y="88"/>
                    <a:pt x="292" y="88"/>
                    <a:pt x="292" y="88"/>
                  </a:cubicBezTo>
                  <a:cubicBezTo>
                    <a:pt x="290" y="91"/>
                    <a:pt x="290" y="91"/>
                    <a:pt x="290" y="91"/>
                  </a:cubicBezTo>
                  <a:cubicBezTo>
                    <a:pt x="260" y="123"/>
                    <a:pt x="260" y="123"/>
                    <a:pt x="260" y="123"/>
                  </a:cubicBezTo>
                  <a:cubicBezTo>
                    <a:pt x="251" y="129"/>
                    <a:pt x="251" y="129"/>
                    <a:pt x="251" y="129"/>
                  </a:cubicBezTo>
                  <a:cubicBezTo>
                    <a:pt x="245" y="136"/>
                    <a:pt x="245" y="136"/>
                    <a:pt x="245" y="136"/>
                  </a:cubicBezTo>
                  <a:cubicBezTo>
                    <a:pt x="245" y="138"/>
                    <a:pt x="245" y="138"/>
                    <a:pt x="245" y="138"/>
                  </a:cubicBezTo>
                  <a:cubicBezTo>
                    <a:pt x="245" y="142"/>
                    <a:pt x="245" y="142"/>
                    <a:pt x="245" y="142"/>
                  </a:cubicBezTo>
                  <a:cubicBezTo>
                    <a:pt x="234" y="162"/>
                    <a:pt x="234" y="162"/>
                    <a:pt x="234" y="162"/>
                  </a:cubicBezTo>
                  <a:cubicBezTo>
                    <a:pt x="222" y="178"/>
                    <a:pt x="222" y="178"/>
                    <a:pt x="222" y="178"/>
                  </a:cubicBezTo>
                  <a:cubicBezTo>
                    <a:pt x="221" y="181"/>
                    <a:pt x="221" y="181"/>
                    <a:pt x="221" y="181"/>
                  </a:cubicBezTo>
                  <a:cubicBezTo>
                    <a:pt x="219" y="183"/>
                    <a:pt x="219" y="183"/>
                    <a:pt x="219" y="183"/>
                  </a:cubicBezTo>
                  <a:cubicBezTo>
                    <a:pt x="216" y="182"/>
                    <a:pt x="216" y="182"/>
                    <a:pt x="216" y="182"/>
                  </a:cubicBezTo>
                  <a:cubicBezTo>
                    <a:pt x="212" y="180"/>
                    <a:pt x="212" y="180"/>
                    <a:pt x="212" y="180"/>
                  </a:cubicBezTo>
                  <a:cubicBezTo>
                    <a:pt x="207" y="172"/>
                    <a:pt x="207" y="172"/>
                    <a:pt x="207" y="172"/>
                  </a:cubicBezTo>
                  <a:cubicBezTo>
                    <a:pt x="205" y="169"/>
                    <a:pt x="205" y="169"/>
                    <a:pt x="205" y="169"/>
                  </a:cubicBezTo>
                  <a:cubicBezTo>
                    <a:pt x="202" y="167"/>
                    <a:pt x="202" y="167"/>
                    <a:pt x="202" y="167"/>
                  </a:cubicBezTo>
                  <a:cubicBezTo>
                    <a:pt x="199" y="165"/>
                    <a:pt x="199" y="165"/>
                    <a:pt x="199" y="165"/>
                  </a:cubicBezTo>
                  <a:cubicBezTo>
                    <a:pt x="190" y="164"/>
                    <a:pt x="190" y="164"/>
                    <a:pt x="190" y="164"/>
                  </a:cubicBezTo>
                  <a:cubicBezTo>
                    <a:pt x="187" y="162"/>
                    <a:pt x="187" y="162"/>
                    <a:pt x="187" y="162"/>
                  </a:cubicBezTo>
                  <a:cubicBezTo>
                    <a:pt x="185" y="160"/>
                    <a:pt x="185" y="160"/>
                    <a:pt x="185" y="160"/>
                  </a:cubicBezTo>
                  <a:cubicBezTo>
                    <a:pt x="182" y="157"/>
                    <a:pt x="182" y="157"/>
                    <a:pt x="182" y="157"/>
                  </a:cubicBezTo>
                  <a:cubicBezTo>
                    <a:pt x="181" y="156"/>
                    <a:pt x="181" y="156"/>
                    <a:pt x="181" y="156"/>
                  </a:cubicBezTo>
                  <a:cubicBezTo>
                    <a:pt x="180" y="156"/>
                    <a:pt x="180" y="156"/>
                    <a:pt x="180" y="156"/>
                  </a:cubicBezTo>
                  <a:cubicBezTo>
                    <a:pt x="178" y="155"/>
                    <a:pt x="178" y="155"/>
                    <a:pt x="178" y="155"/>
                  </a:cubicBezTo>
                  <a:cubicBezTo>
                    <a:pt x="175" y="155"/>
                    <a:pt x="175" y="155"/>
                    <a:pt x="175" y="155"/>
                  </a:cubicBezTo>
                  <a:cubicBezTo>
                    <a:pt x="173" y="154"/>
                    <a:pt x="173" y="154"/>
                    <a:pt x="173" y="154"/>
                  </a:cubicBezTo>
                  <a:cubicBezTo>
                    <a:pt x="170" y="152"/>
                    <a:pt x="170" y="152"/>
                    <a:pt x="170" y="152"/>
                  </a:cubicBezTo>
                  <a:cubicBezTo>
                    <a:pt x="167" y="149"/>
                    <a:pt x="167" y="149"/>
                    <a:pt x="167" y="149"/>
                  </a:cubicBezTo>
                  <a:cubicBezTo>
                    <a:pt x="164" y="146"/>
                    <a:pt x="164" y="146"/>
                    <a:pt x="164" y="146"/>
                  </a:cubicBezTo>
                  <a:cubicBezTo>
                    <a:pt x="155" y="156"/>
                    <a:pt x="155" y="156"/>
                    <a:pt x="155" y="156"/>
                  </a:cubicBezTo>
                  <a:cubicBezTo>
                    <a:pt x="151" y="162"/>
                    <a:pt x="151" y="162"/>
                    <a:pt x="151" y="162"/>
                  </a:cubicBezTo>
                  <a:cubicBezTo>
                    <a:pt x="145" y="171"/>
                    <a:pt x="145" y="171"/>
                    <a:pt x="145" y="171"/>
                  </a:cubicBezTo>
                  <a:cubicBezTo>
                    <a:pt x="135" y="194"/>
                    <a:pt x="135" y="194"/>
                    <a:pt x="135" y="194"/>
                  </a:cubicBezTo>
                  <a:cubicBezTo>
                    <a:pt x="129" y="213"/>
                    <a:pt x="129" y="213"/>
                    <a:pt x="129" y="213"/>
                  </a:cubicBezTo>
                  <a:cubicBezTo>
                    <a:pt x="126" y="218"/>
                    <a:pt x="126" y="218"/>
                    <a:pt x="126" y="218"/>
                  </a:cubicBezTo>
                  <a:cubicBezTo>
                    <a:pt x="122" y="223"/>
                    <a:pt x="122" y="223"/>
                    <a:pt x="122" y="223"/>
                  </a:cubicBezTo>
                  <a:cubicBezTo>
                    <a:pt x="120" y="228"/>
                    <a:pt x="120" y="228"/>
                    <a:pt x="120" y="228"/>
                  </a:cubicBezTo>
                  <a:cubicBezTo>
                    <a:pt x="118" y="232"/>
                    <a:pt x="118" y="232"/>
                    <a:pt x="118" y="232"/>
                  </a:cubicBezTo>
                  <a:cubicBezTo>
                    <a:pt x="117" y="236"/>
                    <a:pt x="117" y="236"/>
                    <a:pt x="117" y="236"/>
                  </a:cubicBezTo>
                  <a:cubicBezTo>
                    <a:pt x="114" y="237"/>
                    <a:pt x="114" y="237"/>
                    <a:pt x="114" y="237"/>
                  </a:cubicBezTo>
                  <a:cubicBezTo>
                    <a:pt x="109" y="239"/>
                    <a:pt x="109" y="239"/>
                    <a:pt x="109" y="239"/>
                  </a:cubicBezTo>
                  <a:cubicBezTo>
                    <a:pt x="106" y="239"/>
                    <a:pt x="106" y="239"/>
                    <a:pt x="106" y="239"/>
                  </a:cubicBezTo>
                  <a:cubicBezTo>
                    <a:pt x="103" y="241"/>
                    <a:pt x="103" y="241"/>
                    <a:pt x="103" y="241"/>
                  </a:cubicBezTo>
                  <a:cubicBezTo>
                    <a:pt x="101" y="243"/>
                    <a:pt x="101" y="243"/>
                    <a:pt x="101" y="243"/>
                  </a:cubicBezTo>
                  <a:cubicBezTo>
                    <a:pt x="100" y="247"/>
                    <a:pt x="100" y="247"/>
                    <a:pt x="100" y="247"/>
                  </a:cubicBezTo>
                  <a:cubicBezTo>
                    <a:pt x="99" y="249"/>
                    <a:pt x="99" y="249"/>
                    <a:pt x="99" y="249"/>
                  </a:cubicBezTo>
                  <a:cubicBezTo>
                    <a:pt x="98" y="258"/>
                    <a:pt x="98" y="258"/>
                    <a:pt x="98" y="258"/>
                  </a:cubicBezTo>
                  <a:cubicBezTo>
                    <a:pt x="104" y="268"/>
                    <a:pt x="104" y="268"/>
                    <a:pt x="104" y="268"/>
                  </a:cubicBezTo>
                  <a:cubicBezTo>
                    <a:pt x="104" y="271"/>
                    <a:pt x="104" y="271"/>
                    <a:pt x="104" y="271"/>
                  </a:cubicBezTo>
                  <a:cubicBezTo>
                    <a:pt x="103" y="273"/>
                    <a:pt x="103" y="273"/>
                    <a:pt x="103" y="273"/>
                  </a:cubicBezTo>
                  <a:cubicBezTo>
                    <a:pt x="100" y="277"/>
                    <a:pt x="100" y="277"/>
                    <a:pt x="100" y="277"/>
                  </a:cubicBezTo>
                  <a:cubicBezTo>
                    <a:pt x="97" y="277"/>
                    <a:pt x="97" y="277"/>
                    <a:pt x="97" y="277"/>
                  </a:cubicBezTo>
                  <a:cubicBezTo>
                    <a:pt x="95" y="278"/>
                    <a:pt x="95" y="278"/>
                    <a:pt x="95" y="278"/>
                  </a:cubicBezTo>
                  <a:cubicBezTo>
                    <a:pt x="94" y="279"/>
                    <a:pt x="94" y="279"/>
                    <a:pt x="94" y="279"/>
                  </a:cubicBezTo>
                  <a:cubicBezTo>
                    <a:pt x="92" y="280"/>
                    <a:pt x="92" y="280"/>
                    <a:pt x="92" y="280"/>
                  </a:cubicBezTo>
                  <a:cubicBezTo>
                    <a:pt x="91" y="281"/>
                    <a:pt x="91" y="281"/>
                    <a:pt x="91" y="281"/>
                  </a:cubicBezTo>
                  <a:cubicBezTo>
                    <a:pt x="91" y="284"/>
                    <a:pt x="91" y="284"/>
                    <a:pt x="91" y="284"/>
                  </a:cubicBezTo>
                  <a:cubicBezTo>
                    <a:pt x="94" y="287"/>
                    <a:pt x="94" y="287"/>
                    <a:pt x="94" y="287"/>
                  </a:cubicBezTo>
                  <a:cubicBezTo>
                    <a:pt x="95" y="288"/>
                    <a:pt x="95" y="288"/>
                    <a:pt x="95" y="288"/>
                  </a:cubicBezTo>
                  <a:cubicBezTo>
                    <a:pt x="96" y="293"/>
                    <a:pt x="96" y="293"/>
                    <a:pt x="96" y="293"/>
                  </a:cubicBezTo>
                  <a:cubicBezTo>
                    <a:pt x="87" y="306"/>
                    <a:pt x="87" y="306"/>
                    <a:pt x="87" y="306"/>
                  </a:cubicBezTo>
                  <a:cubicBezTo>
                    <a:pt x="80" y="319"/>
                    <a:pt x="80" y="319"/>
                    <a:pt x="80" y="319"/>
                  </a:cubicBezTo>
                  <a:cubicBezTo>
                    <a:pt x="80" y="324"/>
                    <a:pt x="80" y="324"/>
                    <a:pt x="80" y="324"/>
                  </a:cubicBezTo>
                  <a:cubicBezTo>
                    <a:pt x="79" y="327"/>
                    <a:pt x="79" y="327"/>
                    <a:pt x="79" y="327"/>
                  </a:cubicBezTo>
                  <a:cubicBezTo>
                    <a:pt x="77" y="330"/>
                    <a:pt x="77" y="330"/>
                    <a:pt x="77" y="330"/>
                  </a:cubicBezTo>
                  <a:cubicBezTo>
                    <a:pt x="74" y="332"/>
                    <a:pt x="74" y="332"/>
                    <a:pt x="74" y="332"/>
                  </a:cubicBezTo>
                  <a:cubicBezTo>
                    <a:pt x="71" y="333"/>
                    <a:pt x="71" y="333"/>
                    <a:pt x="71" y="333"/>
                  </a:cubicBezTo>
                  <a:cubicBezTo>
                    <a:pt x="68" y="332"/>
                    <a:pt x="68" y="332"/>
                    <a:pt x="68" y="332"/>
                  </a:cubicBezTo>
                  <a:cubicBezTo>
                    <a:pt x="66" y="332"/>
                    <a:pt x="66" y="332"/>
                    <a:pt x="66" y="332"/>
                  </a:cubicBezTo>
                  <a:cubicBezTo>
                    <a:pt x="62" y="328"/>
                    <a:pt x="62" y="328"/>
                    <a:pt x="62" y="328"/>
                  </a:cubicBezTo>
                  <a:cubicBezTo>
                    <a:pt x="62" y="327"/>
                    <a:pt x="62" y="327"/>
                    <a:pt x="62" y="327"/>
                  </a:cubicBezTo>
                  <a:cubicBezTo>
                    <a:pt x="60" y="327"/>
                    <a:pt x="60" y="327"/>
                    <a:pt x="60" y="327"/>
                  </a:cubicBezTo>
                  <a:cubicBezTo>
                    <a:pt x="59" y="327"/>
                    <a:pt x="59" y="327"/>
                    <a:pt x="59" y="327"/>
                  </a:cubicBezTo>
                  <a:cubicBezTo>
                    <a:pt x="56" y="329"/>
                    <a:pt x="56" y="329"/>
                    <a:pt x="56" y="329"/>
                  </a:cubicBezTo>
                  <a:cubicBezTo>
                    <a:pt x="55" y="329"/>
                    <a:pt x="55" y="329"/>
                    <a:pt x="55" y="329"/>
                  </a:cubicBezTo>
                  <a:cubicBezTo>
                    <a:pt x="53" y="331"/>
                    <a:pt x="53" y="331"/>
                    <a:pt x="53" y="331"/>
                  </a:cubicBezTo>
                  <a:cubicBezTo>
                    <a:pt x="51" y="332"/>
                    <a:pt x="51" y="332"/>
                    <a:pt x="51" y="332"/>
                  </a:cubicBezTo>
                  <a:cubicBezTo>
                    <a:pt x="49" y="338"/>
                    <a:pt x="49" y="338"/>
                    <a:pt x="49" y="338"/>
                  </a:cubicBezTo>
                  <a:cubicBezTo>
                    <a:pt x="47" y="344"/>
                    <a:pt x="47" y="344"/>
                    <a:pt x="47" y="344"/>
                  </a:cubicBezTo>
                  <a:cubicBezTo>
                    <a:pt x="44" y="358"/>
                    <a:pt x="44" y="358"/>
                    <a:pt x="44" y="358"/>
                  </a:cubicBezTo>
                  <a:cubicBezTo>
                    <a:pt x="42" y="364"/>
                    <a:pt x="42" y="364"/>
                    <a:pt x="42" y="364"/>
                  </a:cubicBezTo>
                  <a:cubicBezTo>
                    <a:pt x="40" y="368"/>
                    <a:pt x="40" y="368"/>
                    <a:pt x="40" y="368"/>
                  </a:cubicBezTo>
                  <a:cubicBezTo>
                    <a:pt x="39" y="369"/>
                    <a:pt x="39" y="369"/>
                    <a:pt x="39" y="369"/>
                  </a:cubicBezTo>
                  <a:cubicBezTo>
                    <a:pt x="38" y="372"/>
                    <a:pt x="38" y="372"/>
                    <a:pt x="38" y="372"/>
                  </a:cubicBezTo>
                  <a:cubicBezTo>
                    <a:pt x="39" y="378"/>
                    <a:pt x="39" y="378"/>
                    <a:pt x="39" y="378"/>
                  </a:cubicBezTo>
                  <a:cubicBezTo>
                    <a:pt x="39" y="381"/>
                    <a:pt x="39" y="381"/>
                    <a:pt x="39" y="381"/>
                  </a:cubicBezTo>
                  <a:cubicBezTo>
                    <a:pt x="42" y="382"/>
                    <a:pt x="42" y="382"/>
                    <a:pt x="42" y="382"/>
                  </a:cubicBezTo>
                  <a:cubicBezTo>
                    <a:pt x="45" y="385"/>
                    <a:pt x="45" y="385"/>
                    <a:pt x="45" y="385"/>
                  </a:cubicBezTo>
                  <a:cubicBezTo>
                    <a:pt x="42" y="392"/>
                    <a:pt x="42" y="392"/>
                    <a:pt x="42" y="392"/>
                  </a:cubicBezTo>
                  <a:cubicBezTo>
                    <a:pt x="36" y="403"/>
                    <a:pt x="36" y="403"/>
                    <a:pt x="36" y="403"/>
                  </a:cubicBezTo>
                  <a:cubicBezTo>
                    <a:pt x="41" y="415"/>
                    <a:pt x="41" y="415"/>
                    <a:pt x="41" y="415"/>
                  </a:cubicBezTo>
                  <a:cubicBezTo>
                    <a:pt x="43" y="421"/>
                    <a:pt x="43" y="421"/>
                    <a:pt x="43" y="421"/>
                  </a:cubicBezTo>
                  <a:cubicBezTo>
                    <a:pt x="39" y="424"/>
                    <a:pt x="39" y="424"/>
                    <a:pt x="39" y="424"/>
                  </a:cubicBezTo>
                  <a:cubicBezTo>
                    <a:pt x="33" y="425"/>
                    <a:pt x="33" y="425"/>
                    <a:pt x="33" y="425"/>
                  </a:cubicBezTo>
                  <a:cubicBezTo>
                    <a:pt x="30" y="428"/>
                    <a:pt x="30" y="428"/>
                    <a:pt x="30" y="428"/>
                  </a:cubicBezTo>
                  <a:cubicBezTo>
                    <a:pt x="26" y="441"/>
                    <a:pt x="26" y="441"/>
                    <a:pt x="26" y="441"/>
                  </a:cubicBezTo>
                  <a:cubicBezTo>
                    <a:pt x="24" y="471"/>
                    <a:pt x="24" y="471"/>
                    <a:pt x="24" y="471"/>
                  </a:cubicBezTo>
                  <a:cubicBezTo>
                    <a:pt x="21" y="483"/>
                    <a:pt x="21" y="483"/>
                    <a:pt x="21" y="483"/>
                  </a:cubicBezTo>
                  <a:cubicBezTo>
                    <a:pt x="12" y="483"/>
                    <a:pt x="12" y="483"/>
                    <a:pt x="12" y="483"/>
                  </a:cubicBezTo>
                  <a:cubicBezTo>
                    <a:pt x="14" y="488"/>
                    <a:pt x="14" y="488"/>
                    <a:pt x="14" y="488"/>
                  </a:cubicBezTo>
                  <a:cubicBezTo>
                    <a:pt x="14" y="488"/>
                    <a:pt x="14" y="488"/>
                    <a:pt x="14" y="488"/>
                  </a:cubicBezTo>
                  <a:cubicBezTo>
                    <a:pt x="16" y="491"/>
                    <a:pt x="16" y="491"/>
                    <a:pt x="16" y="491"/>
                  </a:cubicBezTo>
                  <a:cubicBezTo>
                    <a:pt x="14" y="500"/>
                    <a:pt x="14" y="500"/>
                    <a:pt x="14" y="500"/>
                  </a:cubicBezTo>
                  <a:cubicBezTo>
                    <a:pt x="16" y="505"/>
                    <a:pt x="16" y="505"/>
                    <a:pt x="16" y="505"/>
                  </a:cubicBezTo>
                  <a:cubicBezTo>
                    <a:pt x="22" y="510"/>
                    <a:pt x="22" y="510"/>
                    <a:pt x="22" y="510"/>
                  </a:cubicBezTo>
                  <a:cubicBezTo>
                    <a:pt x="24" y="516"/>
                    <a:pt x="24" y="516"/>
                    <a:pt x="24" y="516"/>
                  </a:cubicBezTo>
                  <a:cubicBezTo>
                    <a:pt x="23" y="520"/>
                    <a:pt x="23" y="520"/>
                    <a:pt x="23" y="520"/>
                  </a:cubicBezTo>
                  <a:cubicBezTo>
                    <a:pt x="17" y="526"/>
                    <a:pt x="17" y="526"/>
                    <a:pt x="17" y="526"/>
                  </a:cubicBezTo>
                  <a:cubicBezTo>
                    <a:pt x="14" y="530"/>
                    <a:pt x="14" y="530"/>
                    <a:pt x="14" y="530"/>
                  </a:cubicBezTo>
                  <a:cubicBezTo>
                    <a:pt x="13" y="535"/>
                    <a:pt x="13" y="535"/>
                    <a:pt x="13" y="535"/>
                  </a:cubicBezTo>
                  <a:cubicBezTo>
                    <a:pt x="13" y="540"/>
                    <a:pt x="13" y="540"/>
                    <a:pt x="13" y="540"/>
                  </a:cubicBezTo>
                  <a:cubicBezTo>
                    <a:pt x="14" y="549"/>
                    <a:pt x="14" y="549"/>
                    <a:pt x="14" y="549"/>
                  </a:cubicBezTo>
                  <a:cubicBezTo>
                    <a:pt x="13" y="551"/>
                    <a:pt x="13" y="551"/>
                    <a:pt x="13" y="551"/>
                  </a:cubicBezTo>
                  <a:cubicBezTo>
                    <a:pt x="11" y="558"/>
                    <a:pt x="11" y="558"/>
                    <a:pt x="11" y="558"/>
                  </a:cubicBezTo>
                  <a:cubicBezTo>
                    <a:pt x="10" y="562"/>
                    <a:pt x="10" y="562"/>
                    <a:pt x="10" y="562"/>
                  </a:cubicBezTo>
                  <a:cubicBezTo>
                    <a:pt x="10" y="565"/>
                    <a:pt x="10" y="565"/>
                    <a:pt x="10" y="565"/>
                  </a:cubicBezTo>
                  <a:cubicBezTo>
                    <a:pt x="9" y="569"/>
                    <a:pt x="9" y="569"/>
                    <a:pt x="9" y="569"/>
                  </a:cubicBezTo>
                  <a:cubicBezTo>
                    <a:pt x="8" y="578"/>
                    <a:pt x="8" y="578"/>
                    <a:pt x="8" y="578"/>
                  </a:cubicBezTo>
                  <a:cubicBezTo>
                    <a:pt x="8" y="587"/>
                    <a:pt x="8" y="587"/>
                    <a:pt x="8" y="587"/>
                  </a:cubicBezTo>
                  <a:cubicBezTo>
                    <a:pt x="7" y="590"/>
                    <a:pt x="7" y="590"/>
                    <a:pt x="7" y="590"/>
                  </a:cubicBezTo>
                  <a:cubicBezTo>
                    <a:pt x="6" y="591"/>
                    <a:pt x="6" y="591"/>
                    <a:pt x="6" y="591"/>
                  </a:cubicBezTo>
                  <a:cubicBezTo>
                    <a:pt x="5" y="593"/>
                    <a:pt x="5" y="593"/>
                    <a:pt x="5" y="593"/>
                  </a:cubicBezTo>
                  <a:cubicBezTo>
                    <a:pt x="3" y="594"/>
                    <a:pt x="3" y="594"/>
                    <a:pt x="3" y="594"/>
                  </a:cubicBezTo>
                  <a:cubicBezTo>
                    <a:pt x="1" y="597"/>
                    <a:pt x="1" y="597"/>
                    <a:pt x="1" y="597"/>
                  </a:cubicBezTo>
                  <a:cubicBezTo>
                    <a:pt x="0" y="597"/>
                    <a:pt x="0" y="597"/>
                    <a:pt x="0" y="597"/>
                  </a:cubicBezTo>
                  <a:cubicBezTo>
                    <a:pt x="1" y="600"/>
                    <a:pt x="1" y="600"/>
                    <a:pt x="1" y="600"/>
                  </a:cubicBezTo>
                  <a:cubicBezTo>
                    <a:pt x="2" y="601"/>
                    <a:pt x="2" y="601"/>
                    <a:pt x="2" y="601"/>
                  </a:cubicBezTo>
                  <a:cubicBezTo>
                    <a:pt x="6" y="603"/>
                    <a:pt x="6" y="603"/>
                    <a:pt x="6" y="603"/>
                  </a:cubicBezTo>
                  <a:cubicBezTo>
                    <a:pt x="41" y="608"/>
                    <a:pt x="41" y="608"/>
                    <a:pt x="41" y="608"/>
                  </a:cubicBezTo>
                  <a:cubicBezTo>
                    <a:pt x="45" y="611"/>
                    <a:pt x="45" y="611"/>
                    <a:pt x="45" y="611"/>
                  </a:cubicBezTo>
                  <a:cubicBezTo>
                    <a:pt x="48" y="614"/>
                    <a:pt x="48" y="614"/>
                    <a:pt x="48" y="614"/>
                  </a:cubicBezTo>
                  <a:cubicBezTo>
                    <a:pt x="50" y="616"/>
                    <a:pt x="50" y="616"/>
                    <a:pt x="50" y="616"/>
                  </a:cubicBezTo>
                  <a:cubicBezTo>
                    <a:pt x="53" y="618"/>
                    <a:pt x="53" y="618"/>
                    <a:pt x="53" y="618"/>
                  </a:cubicBezTo>
                  <a:cubicBezTo>
                    <a:pt x="56" y="619"/>
                    <a:pt x="56" y="619"/>
                    <a:pt x="56" y="619"/>
                  </a:cubicBezTo>
                  <a:cubicBezTo>
                    <a:pt x="59" y="616"/>
                    <a:pt x="59" y="616"/>
                    <a:pt x="59" y="616"/>
                  </a:cubicBezTo>
                  <a:cubicBezTo>
                    <a:pt x="63" y="613"/>
                    <a:pt x="63" y="613"/>
                    <a:pt x="63" y="613"/>
                  </a:cubicBezTo>
                  <a:cubicBezTo>
                    <a:pt x="65" y="612"/>
                    <a:pt x="65" y="612"/>
                    <a:pt x="65" y="612"/>
                  </a:cubicBezTo>
                  <a:cubicBezTo>
                    <a:pt x="68" y="612"/>
                    <a:pt x="68" y="612"/>
                    <a:pt x="68" y="612"/>
                  </a:cubicBezTo>
                  <a:cubicBezTo>
                    <a:pt x="71" y="613"/>
                    <a:pt x="71" y="613"/>
                    <a:pt x="71" y="613"/>
                  </a:cubicBezTo>
                  <a:cubicBezTo>
                    <a:pt x="74" y="615"/>
                    <a:pt x="74" y="615"/>
                    <a:pt x="74" y="615"/>
                  </a:cubicBezTo>
                  <a:cubicBezTo>
                    <a:pt x="75" y="616"/>
                    <a:pt x="75" y="616"/>
                    <a:pt x="75" y="616"/>
                  </a:cubicBezTo>
                  <a:cubicBezTo>
                    <a:pt x="75" y="618"/>
                    <a:pt x="75" y="618"/>
                    <a:pt x="75" y="618"/>
                  </a:cubicBezTo>
                  <a:cubicBezTo>
                    <a:pt x="75" y="619"/>
                    <a:pt x="75" y="619"/>
                    <a:pt x="75" y="619"/>
                  </a:cubicBezTo>
                  <a:cubicBezTo>
                    <a:pt x="76" y="620"/>
                    <a:pt x="76" y="620"/>
                    <a:pt x="76" y="620"/>
                  </a:cubicBezTo>
                  <a:cubicBezTo>
                    <a:pt x="78" y="620"/>
                    <a:pt x="78" y="620"/>
                    <a:pt x="78" y="620"/>
                  </a:cubicBezTo>
                  <a:cubicBezTo>
                    <a:pt x="81" y="620"/>
                    <a:pt x="81" y="620"/>
                    <a:pt x="81" y="620"/>
                  </a:cubicBezTo>
                  <a:cubicBezTo>
                    <a:pt x="87" y="619"/>
                    <a:pt x="87" y="619"/>
                    <a:pt x="87" y="619"/>
                  </a:cubicBezTo>
                  <a:cubicBezTo>
                    <a:pt x="90" y="616"/>
                    <a:pt x="90" y="616"/>
                    <a:pt x="90" y="616"/>
                  </a:cubicBezTo>
                  <a:cubicBezTo>
                    <a:pt x="92" y="615"/>
                    <a:pt x="92" y="615"/>
                    <a:pt x="92" y="615"/>
                  </a:cubicBezTo>
                  <a:cubicBezTo>
                    <a:pt x="94" y="612"/>
                    <a:pt x="94" y="612"/>
                    <a:pt x="94" y="612"/>
                  </a:cubicBezTo>
                  <a:cubicBezTo>
                    <a:pt x="95" y="609"/>
                    <a:pt x="95" y="609"/>
                    <a:pt x="95" y="609"/>
                  </a:cubicBezTo>
                  <a:cubicBezTo>
                    <a:pt x="97" y="609"/>
                    <a:pt x="97" y="609"/>
                    <a:pt x="97" y="609"/>
                  </a:cubicBezTo>
                  <a:cubicBezTo>
                    <a:pt x="99" y="610"/>
                    <a:pt x="99" y="610"/>
                    <a:pt x="99" y="610"/>
                  </a:cubicBezTo>
                  <a:cubicBezTo>
                    <a:pt x="103" y="613"/>
                    <a:pt x="103" y="613"/>
                    <a:pt x="103" y="613"/>
                  </a:cubicBezTo>
                  <a:cubicBezTo>
                    <a:pt x="104" y="616"/>
                    <a:pt x="104" y="616"/>
                    <a:pt x="104" y="616"/>
                  </a:cubicBezTo>
                  <a:cubicBezTo>
                    <a:pt x="104" y="619"/>
                    <a:pt x="104" y="619"/>
                    <a:pt x="104" y="619"/>
                  </a:cubicBezTo>
                  <a:cubicBezTo>
                    <a:pt x="104" y="622"/>
                    <a:pt x="104" y="622"/>
                    <a:pt x="104" y="622"/>
                  </a:cubicBezTo>
                  <a:cubicBezTo>
                    <a:pt x="103" y="625"/>
                    <a:pt x="103" y="625"/>
                    <a:pt x="103" y="625"/>
                  </a:cubicBezTo>
                  <a:cubicBezTo>
                    <a:pt x="102" y="627"/>
                    <a:pt x="102" y="627"/>
                    <a:pt x="102" y="627"/>
                  </a:cubicBezTo>
                  <a:cubicBezTo>
                    <a:pt x="103" y="629"/>
                    <a:pt x="103" y="629"/>
                    <a:pt x="103" y="629"/>
                  </a:cubicBezTo>
                  <a:cubicBezTo>
                    <a:pt x="106" y="629"/>
                    <a:pt x="106" y="629"/>
                    <a:pt x="106" y="629"/>
                  </a:cubicBezTo>
                  <a:cubicBezTo>
                    <a:pt x="106" y="628"/>
                    <a:pt x="106" y="628"/>
                    <a:pt x="106" y="628"/>
                  </a:cubicBezTo>
                  <a:cubicBezTo>
                    <a:pt x="131" y="607"/>
                    <a:pt x="131" y="607"/>
                    <a:pt x="131" y="607"/>
                  </a:cubicBezTo>
                  <a:cubicBezTo>
                    <a:pt x="131" y="605"/>
                    <a:pt x="131" y="605"/>
                    <a:pt x="131" y="605"/>
                  </a:cubicBezTo>
                  <a:cubicBezTo>
                    <a:pt x="131" y="605"/>
                    <a:pt x="157" y="619"/>
                    <a:pt x="167" y="629"/>
                  </a:cubicBezTo>
                  <a:cubicBezTo>
                    <a:pt x="177" y="639"/>
                    <a:pt x="187" y="665"/>
                    <a:pt x="187" y="665"/>
                  </a:cubicBezTo>
                  <a:cubicBezTo>
                    <a:pt x="202" y="653"/>
                    <a:pt x="202" y="653"/>
                    <a:pt x="202" y="653"/>
                  </a:cubicBezTo>
                  <a:cubicBezTo>
                    <a:pt x="211" y="664"/>
                    <a:pt x="211" y="664"/>
                    <a:pt x="211" y="664"/>
                  </a:cubicBezTo>
                  <a:cubicBezTo>
                    <a:pt x="220" y="663"/>
                    <a:pt x="220" y="663"/>
                    <a:pt x="220" y="663"/>
                  </a:cubicBezTo>
                  <a:cubicBezTo>
                    <a:pt x="223" y="642"/>
                    <a:pt x="223" y="642"/>
                    <a:pt x="223" y="642"/>
                  </a:cubicBezTo>
                  <a:cubicBezTo>
                    <a:pt x="274" y="646"/>
                    <a:pt x="274" y="646"/>
                    <a:pt x="274" y="646"/>
                  </a:cubicBezTo>
                  <a:cubicBezTo>
                    <a:pt x="292" y="673"/>
                    <a:pt x="292" y="673"/>
                    <a:pt x="292" y="673"/>
                  </a:cubicBezTo>
                  <a:cubicBezTo>
                    <a:pt x="292" y="673"/>
                    <a:pt x="349" y="673"/>
                    <a:pt x="354" y="673"/>
                  </a:cubicBezTo>
                  <a:cubicBezTo>
                    <a:pt x="359" y="673"/>
                    <a:pt x="385" y="685"/>
                    <a:pt x="392" y="689"/>
                  </a:cubicBezTo>
                  <a:cubicBezTo>
                    <a:pt x="399" y="693"/>
                    <a:pt x="398" y="707"/>
                    <a:pt x="398" y="707"/>
                  </a:cubicBezTo>
                  <a:cubicBezTo>
                    <a:pt x="398" y="707"/>
                    <a:pt x="402" y="708"/>
                    <a:pt x="416" y="706"/>
                  </a:cubicBezTo>
                  <a:cubicBezTo>
                    <a:pt x="419" y="697"/>
                    <a:pt x="431" y="653"/>
                    <a:pt x="440" y="620"/>
                  </a:cubicBezTo>
                  <a:cubicBezTo>
                    <a:pt x="449" y="587"/>
                    <a:pt x="471" y="530"/>
                    <a:pt x="471" y="530"/>
                  </a:cubicBezTo>
                  <a:cubicBezTo>
                    <a:pt x="501" y="482"/>
                    <a:pt x="501" y="482"/>
                    <a:pt x="501" y="482"/>
                  </a:cubicBezTo>
                  <a:cubicBezTo>
                    <a:pt x="497" y="465"/>
                    <a:pt x="497" y="465"/>
                    <a:pt x="497" y="465"/>
                  </a:cubicBezTo>
                  <a:cubicBezTo>
                    <a:pt x="523" y="425"/>
                    <a:pt x="523" y="425"/>
                    <a:pt x="523" y="425"/>
                  </a:cubicBezTo>
                  <a:cubicBezTo>
                    <a:pt x="538" y="426"/>
                    <a:pt x="538" y="426"/>
                    <a:pt x="538" y="426"/>
                  </a:cubicBezTo>
                  <a:cubicBezTo>
                    <a:pt x="548" y="384"/>
                    <a:pt x="548" y="384"/>
                    <a:pt x="548" y="384"/>
                  </a:cubicBezTo>
                  <a:cubicBezTo>
                    <a:pt x="568" y="384"/>
                    <a:pt x="568" y="384"/>
                    <a:pt x="568" y="384"/>
                  </a:cubicBezTo>
                  <a:cubicBezTo>
                    <a:pt x="579" y="365"/>
                    <a:pt x="579" y="365"/>
                    <a:pt x="579" y="365"/>
                  </a:cubicBezTo>
                  <a:cubicBezTo>
                    <a:pt x="579" y="331"/>
                    <a:pt x="579" y="331"/>
                    <a:pt x="579" y="331"/>
                  </a:cubicBezTo>
                  <a:cubicBezTo>
                    <a:pt x="617" y="267"/>
                    <a:pt x="617" y="267"/>
                    <a:pt x="617" y="267"/>
                  </a:cubicBezTo>
                  <a:cubicBezTo>
                    <a:pt x="616" y="217"/>
                    <a:pt x="616" y="217"/>
                    <a:pt x="616" y="217"/>
                  </a:cubicBezTo>
                  <a:lnTo>
                    <a:pt x="562" y="185"/>
                  </a:lnTo>
                  <a:close/>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12850"/>
                </a:solidFill>
                <a:effectLst/>
                <a:uLnTx/>
                <a:uFillTx/>
                <a:latin typeface="Pilat Light"/>
                <a:ea typeface="+mn-ea"/>
                <a:cs typeface="+mn-cs"/>
              </a:endParaRPr>
            </a:p>
          </p:txBody>
        </p:sp>
        <p:sp>
          <p:nvSpPr>
            <p:cNvPr id="3272" name="Freeform 45">
              <a:extLst>
                <a:ext uri="{FF2B5EF4-FFF2-40B4-BE49-F238E27FC236}">
                  <a16:creationId xmlns:a16="http://schemas.microsoft.com/office/drawing/2014/main" xmlns="" id="{B73A74B5-CDEC-4D7B-8471-E93119366334}"/>
                </a:ext>
              </a:extLst>
            </p:cNvPr>
            <p:cNvSpPr>
              <a:spLocks/>
            </p:cNvSpPr>
            <p:nvPr/>
          </p:nvSpPr>
          <p:spPr bwMode="gray">
            <a:xfrm>
              <a:off x="10212388" y="-1958975"/>
              <a:ext cx="2112963" cy="2193925"/>
            </a:xfrm>
            <a:custGeom>
              <a:avLst/>
              <a:gdLst>
                <a:gd name="T0" fmla="*/ 1317 w 1331"/>
                <a:gd name="T1" fmla="*/ 212 h 1382"/>
                <a:gd name="T2" fmla="*/ 1305 w 1331"/>
                <a:gd name="T3" fmla="*/ 154 h 1382"/>
                <a:gd name="T4" fmla="*/ 1305 w 1331"/>
                <a:gd name="T5" fmla="*/ 116 h 1382"/>
                <a:gd name="T6" fmla="*/ 1321 w 1331"/>
                <a:gd name="T7" fmla="*/ 88 h 1382"/>
                <a:gd name="T8" fmla="*/ 1297 w 1331"/>
                <a:gd name="T9" fmla="*/ 22 h 1382"/>
                <a:gd name="T10" fmla="*/ 1271 w 1331"/>
                <a:gd name="T11" fmla="*/ 14 h 1382"/>
                <a:gd name="T12" fmla="*/ 1161 w 1331"/>
                <a:gd name="T13" fmla="*/ 80 h 1382"/>
                <a:gd name="T14" fmla="*/ 1109 w 1331"/>
                <a:gd name="T15" fmla="*/ 60 h 1382"/>
                <a:gd name="T16" fmla="*/ 1065 w 1331"/>
                <a:gd name="T17" fmla="*/ 96 h 1382"/>
                <a:gd name="T18" fmla="*/ 931 w 1331"/>
                <a:gd name="T19" fmla="*/ 224 h 1382"/>
                <a:gd name="T20" fmla="*/ 835 w 1331"/>
                <a:gd name="T21" fmla="*/ 258 h 1382"/>
                <a:gd name="T22" fmla="*/ 799 w 1331"/>
                <a:gd name="T23" fmla="*/ 270 h 1382"/>
                <a:gd name="T24" fmla="*/ 759 w 1331"/>
                <a:gd name="T25" fmla="*/ 330 h 1382"/>
                <a:gd name="T26" fmla="*/ 723 w 1331"/>
                <a:gd name="T27" fmla="*/ 392 h 1382"/>
                <a:gd name="T28" fmla="*/ 679 w 1331"/>
                <a:gd name="T29" fmla="*/ 412 h 1382"/>
                <a:gd name="T30" fmla="*/ 667 w 1331"/>
                <a:gd name="T31" fmla="*/ 368 h 1382"/>
                <a:gd name="T32" fmla="*/ 596 w 1331"/>
                <a:gd name="T33" fmla="*/ 442 h 1382"/>
                <a:gd name="T34" fmla="*/ 556 w 1331"/>
                <a:gd name="T35" fmla="*/ 526 h 1382"/>
                <a:gd name="T36" fmla="*/ 468 w 1331"/>
                <a:gd name="T37" fmla="*/ 672 h 1382"/>
                <a:gd name="T38" fmla="*/ 450 w 1331"/>
                <a:gd name="T39" fmla="*/ 740 h 1382"/>
                <a:gd name="T40" fmla="*/ 444 w 1331"/>
                <a:gd name="T41" fmla="*/ 792 h 1382"/>
                <a:gd name="T42" fmla="*/ 450 w 1331"/>
                <a:gd name="T43" fmla="*/ 832 h 1382"/>
                <a:gd name="T44" fmla="*/ 382 w 1331"/>
                <a:gd name="T45" fmla="*/ 892 h 1382"/>
                <a:gd name="T46" fmla="*/ 306 w 1331"/>
                <a:gd name="T47" fmla="*/ 904 h 1382"/>
                <a:gd name="T48" fmla="*/ 326 w 1331"/>
                <a:gd name="T49" fmla="*/ 870 h 1382"/>
                <a:gd name="T50" fmla="*/ 326 w 1331"/>
                <a:gd name="T51" fmla="*/ 824 h 1382"/>
                <a:gd name="T52" fmla="*/ 290 w 1331"/>
                <a:gd name="T53" fmla="*/ 810 h 1382"/>
                <a:gd name="T54" fmla="*/ 238 w 1331"/>
                <a:gd name="T55" fmla="*/ 840 h 1382"/>
                <a:gd name="T56" fmla="*/ 258 w 1331"/>
                <a:gd name="T57" fmla="*/ 874 h 1382"/>
                <a:gd name="T58" fmla="*/ 170 w 1331"/>
                <a:gd name="T59" fmla="*/ 960 h 1382"/>
                <a:gd name="T60" fmla="*/ 8 w 1331"/>
                <a:gd name="T61" fmla="*/ 1114 h 1382"/>
                <a:gd name="T62" fmla="*/ 18 w 1331"/>
                <a:gd name="T63" fmla="*/ 1154 h 1382"/>
                <a:gd name="T64" fmla="*/ 30 w 1331"/>
                <a:gd name="T65" fmla="*/ 1166 h 1382"/>
                <a:gd name="T66" fmla="*/ 56 w 1331"/>
                <a:gd name="T67" fmla="*/ 1198 h 1382"/>
                <a:gd name="T68" fmla="*/ 84 w 1331"/>
                <a:gd name="T69" fmla="*/ 1238 h 1382"/>
                <a:gd name="T70" fmla="*/ 78 w 1331"/>
                <a:gd name="T71" fmla="*/ 1308 h 1382"/>
                <a:gd name="T72" fmla="*/ 100 w 1331"/>
                <a:gd name="T73" fmla="*/ 1326 h 1382"/>
                <a:gd name="T74" fmla="*/ 120 w 1331"/>
                <a:gd name="T75" fmla="*/ 1336 h 1382"/>
                <a:gd name="T76" fmla="*/ 160 w 1331"/>
                <a:gd name="T77" fmla="*/ 1354 h 1382"/>
                <a:gd name="T78" fmla="*/ 192 w 1331"/>
                <a:gd name="T79" fmla="*/ 1378 h 1382"/>
                <a:gd name="T80" fmla="*/ 240 w 1331"/>
                <a:gd name="T81" fmla="*/ 1288 h 1382"/>
                <a:gd name="T82" fmla="*/ 334 w 1331"/>
                <a:gd name="T83" fmla="*/ 1186 h 1382"/>
                <a:gd name="T84" fmla="*/ 296 w 1331"/>
                <a:gd name="T85" fmla="*/ 1160 h 1382"/>
                <a:gd name="T86" fmla="*/ 302 w 1331"/>
                <a:gd name="T87" fmla="*/ 1140 h 1382"/>
                <a:gd name="T88" fmla="*/ 446 w 1331"/>
                <a:gd name="T89" fmla="*/ 1122 h 1382"/>
                <a:gd name="T90" fmla="*/ 514 w 1331"/>
                <a:gd name="T91" fmla="*/ 1140 h 1382"/>
                <a:gd name="T92" fmla="*/ 568 w 1331"/>
                <a:gd name="T93" fmla="*/ 1142 h 1382"/>
                <a:gd name="T94" fmla="*/ 592 w 1331"/>
                <a:gd name="T95" fmla="*/ 1160 h 1382"/>
                <a:gd name="T96" fmla="*/ 691 w 1331"/>
                <a:gd name="T97" fmla="*/ 1150 h 1382"/>
                <a:gd name="T98" fmla="*/ 767 w 1331"/>
                <a:gd name="T99" fmla="*/ 1088 h 1382"/>
                <a:gd name="T100" fmla="*/ 865 w 1331"/>
                <a:gd name="T101" fmla="*/ 1018 h 1382"/>
                <a:gd name="T102" fmla="*/ 857 w 1331"/>
                <a:gd name="T103" fmla="*/ 1086 h 1382"/>
                <a:gd name="T104" fmla="*/ 849 w 1331"/>
                <a:gd name="T105" fmla="*/ 1166 h 1382"/>
                <a:gd name="T106" fmla="*/ 1019 w 1331"/>
                <a:gd name="T107" fmla="*/ 1178 h 1382"/>
                <a:gd name="T108" fmla="*/ 1189 w 1331"/>
                <a:gd name="T109" fmla="*/ 828 h 1382"/>
                <a:gd name="T110" fmla="*/ 1211 w 1331"/>
                <a:gd name="T111" fmla="*/ 436 h 1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31" h="1382">
                  <a:moveTo>
                    <a:pt x="1331" y="260"/>
                  </a:moveTo>
                  <a:lnTo>
                    <a:pt x="1331" y="260"/>
                  </a:lnTo>
                  <a:lnTo>
                    <a:pt x="1319" y="226"/>
                  </a:lnTo>
                  <a:lnTo>
                    <a:pt x="1319" y="222"/>
                  </a:lnTo>
                  <a:lnTo>
                    <a:pt x="1317" y="212"/>
                  </a:lnTo>
                  <a:lnTo>
                    <a:pt x="1317" y="198"/>
                  </a:lnTo>
                  <a:lnTo>
                    <a:pt x="1323" y="176"/>
                  </a:lnTo>
                  <a:lnTo>
                    <a:pt x="1321" y="172"/>
                  </a:lnTo>
                  <a:lnTo>
                    <a:pt x="1317" y="164"/>
                  </a:lnTo>
                  <a:lnTo>
                    <a:pt x="1305" y="154"/>
                  </a:lnTo>
                  <a:lnTo>
                    <a:pt x="1299" y="148"/>
                  </a:lnTo>
                  <a:lnTo>
                    <a:pt x="1299" y="138"/>
                  </a:lnTo>
                  <a:lnTo>
                    <a:pt x="1299" y="124"/>
                  </a:lnTo>
                  <a:lnTo>
                    <a:pt x="1301" y="118"/>
                  </a:lnTo>
                  <a:lnTo>
                    <a:pt x="1305" y="116"/>
                  </a:lnTo>
                  <a:lnTo>
                    <a:pt x="1309" y="112"/>
                  </a:lnTo>
                  <a:lnTo>
                    <a:pt x="1313" y="108"/>
                  </a:lnTo>
                  <a:lnTo>
                    <a:pt x="1317" y="102"/>
                  </a:lnTo>
                  <a:lnTo>
                    <a:pt x="1319" y="96"/>
                  </a:lnTo>
                  <a:lnTo>
                    <a:pt x="1321" y="88"/>
                  </a:lnTo>
                  <a:lnTo>
                    <a:pt x="1323" y="58"/>
                  </a:lnTo>
                  <a:lnTo>
                    <a:pt x="1321" y="48"/>
                  </a:lnTo>
                  <a:lnTo>
                    <a:pt x="1317" y="38"/>
                  </a:lnTo>
                  <a:lnTo>
                    <a:pt x="1305" y="26"/>
                  </a:lnTo>
                  <a:lnTo>
                    <a:pt x="1297" y="22"/>
                  </a:lnTo>
                  <a:lnTo>
                    <a:pt x="1291" y="20"/>
                  </a:lnTo>
                  <a:lnTo>
                    <a:pt x="1285" y="14"/>
                  </a:lnTo>
                  <a:lnTo>
                    <a:pt x="1283" y="0"/>
                  </a:lnTo>
                  <a:lnTo>
                    <a:pt x="1277" y="4"/>
                  </a:lnTo>
                  <a:lnTo>
                    <a:pt x="1271" y="14"/>
                  </a:lnTo>
                  <a:lnTo>
                    <a:pt x="1267" y="18"/>
                  </a:lnTo>
                  <a:lnTo>
                    <a:pt x="1265" y="22"/>
                  </a:lnTo>
                  <a:lnTo>
                    <a:pt x="1185" y="72"/>
                  </a:lnTo>
                  <a:lnTo>
                    <a:pt x="1173" y="76"/>
                  </a:lnTo>
                  <a:lnTo>
                    <a:pt x="1161" y="80"/>
                  </a:lnTo>
                  <a:lnTo>
                    <a:pt x="1149" y="80"/>
                  </a:lnTo>
                  <a:lnTo>
                    <a:pt x="1137" y="76"/>
                  </a:lnTo>
                  <a:lnTo>
                    <a:pt x="1131" y="74"/>
                  </a:lnTo>
                  <a:lnTo>
                    <a:pt x="1115" y="62"/>
                  </a:lnTo>
                  <a:lnTo>
                    <a:pt x="1109" y="60"/>
                  </a:lnTo>
                  <a:lnTo>
                    <a:pt x="1103" y="58"/>
                  </a:lnTo>
                  <a:lnTo>
                    <a:pt x="1099" y="62"/>
                  </a:lnTo>
                  <a:lnTo>
                    <a:pt x="1093" y="68"/>
                  </a:lnTo>
                  <a:lnTo>
                    <a:pt x="1073" y="86"/>
                  </a:lnTo>
                  <a:lnTo>
                    <a:pt x="1065" y="96"/>
                  </a:lnTo>
                  <a:lnTo>
                    <a:pt x="1045" y="130"/>
                  </a:lnTo>
                  <a:lnTo>
                    <a:pt x="1021" y="162"/>
                  </a:lnTo>
                  <a:lnTo>
                    <a:pt x="997" y="184"/>
                  </a:lnTo>
                  <a:lnTo>
                    <a:pt x="945" y="218"/>
                  </a:lnTo>
                  <a:lnTo>
                    <a:pt x="931" y="224"/>
                  </a:lnTo>
                  <a:lnTo>
                    <a:pt x="875" y="248"/>
                  </a:lnTo>
                  <a:lnTo>
                    <a:pt x="853" y="248"/>
                  </a:lnTo>
                  <a:lnTo>
                    <a:pt x="847" y="248"/>
                  </a:lnTo>
                  <a:lnTo>
                    <a:pt x="841" y="252"/>
                  </a:lnTo>
                  <a:lnTo>
                    <a:pt x="835" y="258"/>
                  </a:lnTo>
                  <a:lnTo>
                    <a:pt x="827" y="264"/>
                  </a:lnTo>
                  <a:lnTo>
                    <a:pt x="821" y="268"/>
                  </a:lnTo>
                  <a:lnTo>
                    <a:pt x="811" y="266"/>
                  </a:lnTo>
                  <a:lnTo>
                    <a:pt x="803" y="268"/>
                  </a:lnTo>
                  <a:lnTo>
                    <a:pt x="799" y="270"/>
                  </a:lnTo>
                  <a:lnTo>
                    <a:pt x="791" y="278"/>
                  </a:lnTo>
                  <a:lnTo>
                    <a:pt x="785" y="288"/>
                  </a:lnTo>
                  <a:lnTo>
                    <a:pt x="763" y="312"/>
                  </a:lnTo>
                  <a:lnTo>
                    <a:pt x="759" y="322"/>
                  </a:lnTo>
                  <a:lnTo>
                    <a:pt x="759" y="330"/>
                  </a:lnTo>
                  <a:lnTo>
                    <a:pt x="759" y="336"/>
                  </a:lnTo>
                  <a:lnTo>
                    <a:pt x="757" y="350"/>
                  </a:lnTo>
                  <a:lnTo>
                    <a:pt x="741" y="376"/>
                  </a:lnTo>
                  <a:lnTo>
                    <a:pt x="735" y="382"/>
                  </a:lnTo>
                  <a:lnTo>
                    <a:pt x="723" y="392"/>
                  </a:lnTo>
                  <a:lnTo>
                    <a:pt x="713" y="402"/>
                  </a:lnTo>
                  <a:lnTo>
                    <a:pt x="705" y="410"/>
                  </a:lnTo>
                  <a:lnTo>
                    <a:pt x="693" y="416"/>
                  </a:lnTo>
                  <a:lnTo>
                    <a:pt x="685" y="416"/>
                  </a:lnTo>
                  <a:lnTo>
                    <a:pt x="679" y="412"/>
                  </a:lnTo>
                  <a:lnTo>
                    <a:pt x="675" y="408"/>
                  </a:lnTo>
                  <a:lnTo>
                    <a:pt x="673" y="402"/>
                  </a:lnTo>
                  <a:lnTo>
                    <a:pt x="673" y="400"/>
                  </a:lnTo>
                  <a:lnTo>
                    <a:pt x="667" y="378"/>
                  </a:lnTo>
                  <a:lnTo>
                    <a:pt x="667" y="368"/>
                  </a:lnTo>
                  <a:lnTo>
                    <a:pt x="653" y="358"/>
                  </a:lnTo>
                  <a:lnTo>
                    <a:pt x="637" y="384"/>
                  </a:lnTo>
                  <a:lnTo>
                    <a:pt x="608" y="414"/>
                  </a:lnTo>
                  <a:lnTo>
                    <a:pt x="600" y="428"/>
                  </a:lnTo>
                  <a:lnTo>
                    <a:pt x="596" y="442"/>
                  </a:lnTo>
                  <a:lnTo>
                    <a:pt x="590" y="480"/>
                  </a:lnTo>
                  <a:lnTo>
                    <a:pt x="586" y="498"/>
                  </a:lnTo>
                  <a:lnTo>
                    <a:pt x="582" y="506"/>
                  </a:lnTo>
                  <a:lnTo>
                    <a:pt x="574" y="514"/>
                  </a:lnTo>
                  <a:lnTo>
                    <a:pt x="556" y="526"/>
                  </a:lnTo>
                  <a:lnTo>
                    <a:pt x="534" y="550"/>
                  </a:lnTo>
                  <a:lnTo>
                    <a:pt x="468" y="640"/>
                  </a:lnTo>
                  <a:lnTo>
                    <a:pt x="464" y="648"/>
                  </a:lnTo>
                  <a:lnTo>
                    <a:pt x="464" y="654"/>
                  </a:lnTo>
                  <a:lnTo>
                    <a:pt x="468" y="672"/>
                  </a:lnTo>
                  <a:lnTo>
                    <a:pt x="470" y="680"/>
                  </a:lnTo>
                  <a:lnTo>
                    <a:pt x="464" y="722"/>
                  </a:lnTo>
                  <a:lnTo>
                    <a:pt x="462" y="728"/>
                  </a:lnTo>
                  <a:lnTo>
                    <a:pt x="458" y="734"/>
                  </a:lnTo>
                  <a:lnTo>
                    <a:pt x="450" y="740"/>
                  </a:lnTo>
                  <a:lnTo>
                    <a:pt x="444" y="750"/>
                  </a:lnTo>
                  <a:lnTo>
                    <a:pt x="442" y="760"/>
                  </a:lnTo>
                  <a:lnTo>
                    <a:pt x="442" y="780"/>
                  </a:lnTo>
                  <a:lnTo>
                    <a:pt x="442" y="784"/>
                  </a:lnTo>
                  <a:lnTo>
                    <a:pt x="444" y="792"/>
                  </a:lnTo>
                  <a:lnTo>
                    <a:pt x="444" y="796"/>
                  </a:lnTo>
                  <a:lnTo>
                    <a:pt x="450" y="804"/>
                  </a:lnTo>
                  <a:lnTo>
                    <a:pt x="456" y="820"/>
                  </a:lnTo>
                  <a:lnTo>
                    <a:pt x="454" y="826"/>
                  </a:lnTo>
                  <a:lnTo>
                    <a:pt x="450" y="832"/>
                  </a:lnTo>
                  <a:lnTo>
                    <a:pt x="444" y="838"/>
                  </a:lnTo>
                  <a:lnTo>
                    <a:pt x="426" y="866"/>
                  </a:lnTo>
                  <a:lnTo>
                    <a:pt x="418" y="876"/>
                  </a:lnTo>
                  <a:lnTo>
                    <a:pt x="396" y="888"/>
                  </a:lnTo>
                  <a:lnTo>
                    <a:pt x="382" y="892"/>
                  </a:lnTo>
                  <a:lnTo>
                    <a:pt x="348" y="896"/>
                  </a:lnTo>
                  <a:lnTo>
                    <a:pt x="328" y="906"/>
                  </a:lnTo>
                  <a:lnTo>
                    <a:pt x="316" y="908"/>
                  </a:lnTo>
                  <a:lnTo>
                    <a:pt x="310" y="908"/>
                  </a:lnTo>
                  <a:lnTo>
                    <a:pt x="306" y="904"/>
                  </a:lnTo>
                  <a:lnTo>
                    <a:pt x="304" y="900"/>
                  </a:lnTo>
                  <a:lnTo>
                    <a:pt x="306" y="896"/>
                  </a:lnTo>
                  <a:lnTo>
                    <a:pt x="310" y="890"/>
                  </a:lnTo>
                  <a:lnTo>
                    <a:pt x="320" y="878"/>
                  </a:lnTo>
                  <a:lnTo>
                    <a:pt x="326" y="870"/>
                  </a:lnTo>
                  <a:lnTo>
                    <a:pt x="328" y="862"/>
                  </a:lnTo>
                  <a:lnTo>
                    <a:pt x="330" y="852"/>
                  </a:lnTo>
                  <a:lnTo>
                    <a:pt x="330" y="842"/>
                  </a:lnTo>
                  <a:lnTo>
                    <a:pt x="328" y="832"/>
                  </a:lnTo>
                  <a:lnTo>
                    <a:pt x="326" y="824"/>
                  </a:lnTo>
                  <a:lnTo>
                    <a:pt x="322" y="816"/>
                  </a:lnTo>
                  <a:lnTo>
                    <a:pt x="314" y="814"/>
                  </a:lnTo>
                  <a:lnTo>
                    <a:pt x="302" y="810"/>
                  </a:lnTo>
                  <a:lnTo>
                    <a:pt x="294" y="810"/>
                  </a:lnTo>
                  <a:lnTo>
                    <a:pt x="290" y="810"/>
                  </a:lnTo>
                  <a:lnTo>
                    <a:pt x="288" y="814"/>
                  </a:lnTo>
                  <a:lnTo>
                    <a:pt x="270" y="822"/>
                  </a:lnTo>
                  <a:lnTo>
                    <a:pt x="252" y="830"/>
                  </a:lnTo>
                  <a:lnTo>
                    <a:pt x="244" y="834"/>
                  </a:lnTo>
                  <a:lnTo>
                    <a:pt x="238" y="840"/>
                  </a:lnTo>
                  <a:lnTo>
                    <a:pt x="238" y="846"/>
                  </a:lnTo>
                  <a:lnTo>
                    <a:pt x="240" y="852"/>
                  </a:lnTo>
                  <a:lnTo>
                    <a:pt x="244" y="858"/>
                  </a:lnTo>
                  <a:lnTo>
                    <a:pt x="256" y="870"/>
                  </a:lnTo>
                  <a:lnTo>
                    <a:pt x="258" y="874"/>
                  </a:lnTo>
                  <a:lnTo>
                    <a:pt x="260" y="878"/>
                  </a:lnTo>
                  <a:lnTo>
                    <a:pt x="258" y="882"/>
                  </a:lnTo>
                  <a:lnTo>
                    <a:pt x="252" y="890"/>
                  </a:lnTo>
                  <a:lnTo>
                    <a:pt x="184" y="946"/>
                  </a:lnTo>
                  <a:lnTo>
                    <a:pt x="170" y="960"/>
                  </a:lnTo>
                  <a:lnTo>
                    <a:pt x="130" y="1014"/>
                  </a:lnTo>
                  <a:lnTo>
                    <a:pt x="98" y="1042"/>
                  </a:lnTo>
                  <a:lnTo>
                    <a:pt x="58" y="1070"/>
                  </a:lnTo>
                  <a:lnTo>
                    <a:pt x="30" y="1096"/>
                  </a:lnTo>
                  <a:lnTo>
                    <a:pt x="8" y="1114"/>
                  </a:lnTo>
                  <a:lnTo>
                    <a:pt x="2" y="1122"/>
                  </a:lnTo>
                  <a:lnTo>
                    <a:pt x="0" y="1130"/>
                  </a:lnTo>
                  <a:lnTo>
                    <a:pt x="2" y="1136"/>
                  </a:lnTo>
                  <a:lnTo>
                    <a:pt x="14" y="1148"/>
                  </a:lnTo>
                  <a:lnTo>
                    <a:pt x="18" y="1154"/>
                  </a:lnTo>
                  <a:lnTo>
                    <a:pt x="20" y="1158"/>
                  </a:lnTo>
                  <a:lnTo>
                    <a:pt x="20" y="1160"/>
                  </a:lnTo>
                  <a:lnTo>
                    <a:pt x="22" y="1160"/>
                  </a:lnTo>
                  <a:lnTo>
                    <a:pt x="26" y="1164"/>
                  </a:lnTo>
                  <a:lnTo>
                    <a:pt x="30" y="1166"/>
                  </a:lnTo>
                  <a:lnTo>
                    <a:pt x="34" y="1172"/>
                  </a:lnTo>
                  <a:lnTo>
                    <a:pt x="38" y="1180"/>
                  </a:lnTo>
                  <a:lnTo>
                    <a:pt x="42" y="1188"/>
                  </a:lnTo>
                  <a:lnTo>
                    <a:pt x="48" y="1192"/>
                  </a:lnTo>
                  <a:lnTo>
                    <a:pt x="56" y="1198"/>
                  </a:lnTo>
                  <a:lnTo>
                    <a:pt x="64" y="1202"/>
                  </a:lnTo>
                  <a:lnTo>
                    <a:pt x="72" y="1210"/>
                  </a:lnTo>
                  <a:lnTo>
                    <a:pt x="76" y="1218"/>
                  </a:lnTo>
                  <a:lnTo>
                    <a:pt x="80" y="1230"/>
                  </a:lnTo>
                  <a:lnTo>
                    <a:pt x="84" y="1238"/>
                  </a:lnTo>
                  <a:lnTo>
                    <a:pt x="84" y="1250"/>
                  </a:lnTo>
                  <a:lnTo>
                    <a:pt x="86" y="1262"/>
                  </a:lnTo>
                  <a:lnTo>
                    <a:pt x="84" y="1282"/>
                  </a:lnTo>
                  <a:lnTo>
                    <a:pt x="84" y="1294"/>
                  </a:lnTo>
                  <a:lnTo>
                    <a:pt x="78" y="1308"/>
                  </a:lnTo>
                  <a:lnTo>
                    <a:pt x="78" y="1308"/>
                  </a:lnTo>
                  <a:lnTo>
                    <a:pt x="84" y="1314"/>
                  </a:lnTo>
                  <a:lnTo>
                    <a:pt x="90" y="1320"/>
                  </a:lnTo>
                  <a:lnTo>
                    <a:pt x="96" y="1324"/>
                  </a:lnTo>
                  <a:lnTo>
                    <a:pt x="100" y="1326"/>
                  </a:lnTo>
                  <a:lnTo>
                    <a:pt x="106" y="1326"/>
                  </a:lnTo>
                  <a:lnTo>
                    <a:pt x="110" y="1328"/>
                  </a:lnTo>
                  <a:lnTo>
                    <a:pt x="112" y="1328"/>
                  </a:lnTo>
                  <a:lnTo>
                    <a:pt x="114" y="1330"/>
                  </a:lnTo>
                  <a:lnTo>
                    <a:pt x="120" y="1336"/>
                  </a:lnTo>
                  <a:lnTo>
                    <a:pt x="124" y="1340"/>
                  </a:lnTo>
                  <a:lnTo>
                    <a:pt x="130" y="1344"/>
                  </a:lnTo>
                  <a:lnTo>
                    <a:pt x="148" y="1346"/>
                  </a:lnTo>
                  <a:lnTo>
                    <a:pt x="154" y="1350"/>
                  </a:lnTo>
                  <a:lnTo>
                    <a:pt x="160" y="1354"/>
                  </a:lnTo>
                  <a:lnTo>
                    <a:pt x="164" y="1360"/>
                  </a:lnTo>
                  <a:lnTo>
                    <a:pt x="174" y="1376"/>
                  </a:lnTo>
                  <a:lnTo>
                    <a:pt x="182" y="1380"/>
                  </a:lnTo>
                  <a:lnTo>
                    <a:pt x="188" y="1382"/>
                  </a:lnTo>
                  <a:lnTo>
                    <a:pt x="192" y="1378"/>
                  </a:lnTo>
                  <a:lnTo>
                    <a:pt x="194" y="1372"/>
                  </a:lnTo>
                  <a:lnTo>
                    <a:pt x="218" y="1340"/>
                  </a:lnTo>
                  <a:lnTo>
                    <a:pt x="240" y="1300"/>
                  </a:lnTo>
                  <a:lnTo>
                    <a:pt x="240" y="1292"/>
                  </a:lnTo>
                  <a:lnTo>
                    <a:pt x="240" y="1288"/>
                  </a:lnTo>
                  <a:lnTo>
                    <a:pt x="252" y="1274"/>
                  </a:lnTo>
                  <a:lnTo>
                    <a:pt x="270" y="1262"/>
                  </a:lnTo>
                  <a:lnTo>
                    <a:pt x="330" y="1198"/>
                  </a:lnTo>
                  <a:lnTo>
                    <a:pt x="334" y="1192"/>
                  </a:lnTo>
                  <a:lnTo>
                    <a:pt x="334" y="1186"/>
                  </a:lnTo>
                  <a:lnTo>
                    <a:pt x="332" y="1180"/>
                  </a:lnTo>
                  <a:lnTo>
                    <a:pt x="328" y="1174"/>
                  </a:lnTo>
                  <a:lnTo>
                    <a:pt x="324" y="1168"/>
                  </a:lnTo>
                  <a:lnTo>
                    <a:pt x="318" y="1166"/>
                  </a:lnTo>
                  <a:lnTo>
                    <a:pt x="296" y="1160"/>
                  </a:lnTo>
                  <a:lnTo>
                    <a:pt x="294" y="1160"/>
                  </a:lnTo>
                  <a:lnTo>
                    <a:pt x="294" y="1158"/>
                  </a:lnTo>
                  <a:lnTo>
                    <a:pt x="296" y="1156"/>
                  </a:lnTo>
                  <a:lnTo>
                    <a:pt x="300" y="1146"/>
                  </a:lnTo>
                  <a:lnTo>
                    <a:pt x="302" y="1140"/>
                  </a:lnTo>
                  <a:lnTo>
                    <a:pt x="302" y="1134"/>
                  </a:lnTo>
                  <a:lnTo>
                    <a:pt x="310" y="1130"/>
                  </a:lnTo>
                  <a:lnTo>
                    <a:pt x="326" y="1126"/>
                  </a:lnTo>
                  <a:lnTo>
                    <a:pt x="414" y="1116"/>
                  </a:lnTo>
                  <a:lnTo>
                    <a:pt x="446" y="1122"/>
                  </a:lnTo>
                  <a:lnTo>
                    <a:pt x="460" y="1120"/>
                  </a:lnTo>
                  <a:lnTo>
                    <a:pt x="482" y="1118"/>
                  </a:lnTo>
                  <a:lnTo>
                    <a:pt x="490" y="1122"/>
                  </a:lnTo>
                  <a:lnTo>
                    <a:pt x="498" y="1128"/>
                  </a:lnTo>
                  <a:lnTo>
                    <a:pt x="514" y="1140"/>
                  </a:lnTo>
                  <a:lnTo>
                    <a:pt x="522" y="1144"/>
                  </a:lnTo>
                  <a:lnTo>
                    <a:pt x="530" y="1148"/>
                  </a:lnTo>
                  <a:lnTo>
                    <a:pt x="540" y="1148"/>
                  </a:lnTo>
                  <a:lnTo>
                    <a:pt x="550" y="1146"/>
                  </a:lnTo>
                  <a:lnTo>
                    <a:pt x="568" y="1142"/>
                  </a:lnTo>
                  <a:lnTo>
                    <a:pt x="578" y="1144"/>
                  </a:lnTo>
                  <a:lnTo>
                    <a:pt x="584" y="1148"/>
                  </a:lnTo>
                  <a:lnTo>
                    <a:pt x="586" y="1154"/>
                  </a:lnTo>
                  <a:lnTo>
                    <a:pt x="590" y="1158"/>
                  </a:lnTo>
                  <a:lnTo>
                    <a:pt x="592" y="1160"/>
                  </a:lnTo>
                  <a:lnTo>
                    <a:pt x="594" y="1160"/>
                  </a:lnTo>
                  <a:lnTo>
                    <a:pt x="600" y="1160"/>
                  </a:lnTo>
                  <a:lnTo>
                    <a:pt x="608" y="1162"/>
                  </a:lnTo>
                  <a:lnTo>
                    <a:pt x="639" y="1158"/>
                  </a:lnTo>
                  <a:lnTo>
                    <a:pt x="691" y="1150"/>
                  </a:lnTo>
                  <a:lnTo>
                    <a:pt x="719" y="1138"/>
                  </a:lnTo>
                  <a:lnTo>
                    <a:pt x="735" y="1128"/>
                  </a:lnTo>
                  <a:lnTo>
                    <a:pt x="743" y="1118"/>
                  </a:lnTo>
                  <a:lnTo>
                    <a:pt x="759" y="1096"/>
                  </a:lnTo>
                  <a:lnTo>
                    <a:pt x="767" y="1088"/>
                  </a:lnTo>
                  <a:lnTo>
                    <a:pt x="797" y="1070"/>
                  </a:lnTo>
                  <a:lnTo>
                    <a:pt x="805" y="1064"/>
                  </a:lnTo>
                  <a:lnTo>
                    <a:pt x="859" y="1018"/>
                  </a:lnTo>
                  <a:lnTo>
                    <a:pt x="863" y="1016"/>
                  </a:lnTo>
                  <a:lnTo>
                    <a:pt x="865" y="1018"/>
                  </a:lnTo>
                  <a:lnTo>
                    <a:pt x="865" y="1026"/>
                  </a:lnTo>
                  <a:lnTo>
                    <a:pt x="865" y="1032"/>
                  </a:lnTo>
                  <a:lnTo>
                    <a:pt x="863" y="1042"/>
                  </a:lnTo>
                  <a:lnTo>
                    <a:pt x="863" y="1066"/>
                  </a:lnTo>
                  <a:lnTo>
                    <a:pt x="857" y="1086"/>
                  </a:lnTo>
                  <a:lnTo>
                    <a:pt x="851" y="1100"/>
                  </a:lnTo>
                  <a:lnTo>
                    <a:pt x="839" y="1140"/>
                  </a:lnTo>
                  <a:lnTo>
                    <a:pt x="837" y="1148"/>
                  </a:lnTo>
                  <a:lnTo>
                    <a:pt x="841" y="1156"/>
                  </a:lnTo>
                  <a:lnTo>
                    <a:pt x="849" y="1166"/>
                  </a:lnTo>
                  <a:lnTo>
                    <a:pt x="881" y="1188"/>
                  </a:lnTo>
                  <a:lnTo>
                    <a:pt x="881" y="1188"/>
                  </a:lnTo>
                  <a:lnTo>
                    <a:pt x="893" y="1194"/>
                  </a:lnTo>
                  <a:lnTo>
                    <a:pt x="941" y="1206"/>
                  </a:lnTo>
                  <a:lnTo>
                    <a:pt x="1019" y="1178"/>
                  </a:lnTo>
                  <a:lnTo>
                    <a:pt x="1053" y="1114"/>
                  </a:lnTo>
                  <a:lnTo>
                    <a:pt x="1101" y="1118"/>
                  </a:lnTo>
                  <a:lnTo>
                    <a:pt x="1113" y="1056"/>
                  </a:lnTo>
                  <a:lnTo>
                    <a:pt x="1191" y="996"/>
                  </a:lnTo>
                  <a:lnTo>
                    <a:pt x="1189" y="828"/>
                  </a:lnTo>
                  <a:lnTo>
                    <a:pt x="1243" y="806"/>
                  </a:lnTo>
                  <a:lnTo>
                    <a:pt x="1293" y="726"/>
                  </a:lnTo>
                  <a:lnTo>
                    <a:pt x="1249" y="702"/>
                  </a:lnTo>
                  <a:lnTo>
                    <a:pt x="1255" y="482"/>
                  </a:lnTo>
                  <a:lnTo>
                    <a:pt x="1211" y="436"/>
                  </a:lnTo>
                  <a:lnTo>
                    <a:pt x="1263" y="328"/>
                  </a:lnTo>
                  <a:lnTo>
                    <a:pt x="1331" y="260"/>
                  </a:lnTo>
                  <a:close/>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12850"/>
                </a:solidFill>
                <a:effectLst/>
                <a:uLnTx/>
                <a:uFillTx/>
                <a:latin typeface="Pilat Light"/>
                <a:ea typeface="+mn-ea"/>
                <a:cs typeface="+mn-cs"/>
              </a:endParaRPr>
            </a:p>
          </p:txBody>
        </p:sp>
        <p:sp>
          <p:nvSpPr>
            <p:cNvPr id="3273" name="Freeform 46">
              <a:extLst>
                <a:ext uri="{FF2B5EF4-FFF2-40B4-BE49-F238E27FC236}">
                  <a16:creationId xmlns:a16="http://schemas.microsoft.com/office/drawing/2014/main" xmlns="" id="{7EC8661D-DA61-4BC5-8FE3-BCA0592982E5}"/>
                </a:ext>
              </a:extLst>
            </p:cNvPr>
            <p:cNvSpPr>
              <a:spLocks/>
            </p:cNvSpPr>
            <p:nvPr/>
          </p:nvSpPr>
          <p:spPr bwMode="gray">
            <a:xfrm>
              <a:off x="6173788" y="-3130550"/>
              <a:ext cx="6977063" cy="4660900"/>
            </a:xfrm>
            <a:custGeom>
              <a:avLst/>
              <a:gdLst>
                <a:gd name="T0" fmla="*/ 4315 w 4395"/>
                <a:gd name="T1" fmla="*/ 450 h 2936"/>
                <a:gd name="T2" fmla="*/ 4281 w 4395"/>
                <a:gd name="T3" fmla="*/ 306 h 2936"/>
                <a:gd name="T4" fmla="*/ 4343 w 4395"/>
                <a:gd name="T5" fmla="*/ 54 h 2936"/>
                <a:gd name="T6" fmla="*/ 3951 w 4395"/>
                <a:gd name="T7" fmla="*/ 92 h 2936"/>
                <a:gd name="T8" fmla="*/ 3361 w 4395"/>
                <a:gd name="T9" fmla="*/ 300 h 2936"/>
                <a:gd name="T10" fmla="*/ 3162 w 4395"/>
                <a:gd name="T11" fmla="*/ 298 h 2936"/>
                <a:gd name="T12" fmla="*/ 2902 w 4395"/>
                <a:gd name="T13" fmla="*/ 656 h 2936"/>
                <a:gd name="T14" fmla="*/ 2652 w 4395"/>
                <a:gd name="T15" fmla="*/ 804 h 2936"/>
                <a:gd name="T16" fmla="*/ 2210 w 4395"/>
                <a:gd name="T17" fmla="*/ 730 h 2936"/>
                <a:gd name="T18" fmla="*/ 1830 w 4395"/>
                <a:gd name="T19" fmla="*/ 830 h 2936"/>
                <a:gd name="T20" fmla="*/ 710 w 4395"/>
                <a:gd name="T21" fmla="*/ 926 h 2936"/>
                <a:gd name="T22" fmla="*/ 168 w 4395"/>
                <a:gd name="T23" fmla="*/ 1138 h 2936"/>
                <a:gd name="T24" fmla="*/ 138 w 4395"/>
                <a:gd name="T25" fmla="*/ 1266 h 2936"/>
                <a:gd name="T26" fmla="*/ 68 w 4395"/>
                <a:gd name="T27" fmla="*/ 1354 h 2936"/>
                <a:gd name="T28" fmla="*/ 62 w 4395"/>
                <a:gd name="T29" fmla="*/ 1416 h 2936"/>
                <a:gd name="T30" fmla="*/ 160 w 4395"/>
                <a:gd name="T31" fmla="*/ 1880 h 2936"/>
                <a:gd name="T32" fmla="*/ 194 w 4395"/>
                <a:gd name="T33" fmla="*/ 1804 h 2936"/>
                <a:gd name="T34" fmla="*/ 240 w 4395"/>
                <a:gd name="T35" fmla="*/ 1654 h 2936"/>
                <a:gd name="T36" fmla="*/ 460 w 4395"/>
                <a:gd name="T37" fmla="*/ 1550 h 2936"/>
                <a:gd name="T38" fmla="*/ 608 w 4395"/>
                <a:gd name="T39" fmla="*/ 1578 h 2936"/>
                <a:gd name="T40" fmla="*/ 664 w 4395"/>
                <a:gd name="T41" fmla="*/ 1576 h 2936"/>
                <a:gd name="T42" fmla="*/ 774 w 4395"/>
                <a:gd name="T43" fmla="*/ 1598 h 2936"/>
                <a:gd name="T44" fmla="*/ 940 w 4395"/>
                <a:gd name="T45" fmla="*/ 1618 h 2936"/>
                <a:gd name="T46" fmla="*/ 1056 w 4395"/>
                <a:gd name="T47" fmla="*/ 1642 h 2936"/>
                <a:gd name="T48" fmla="*/ 1170 w 4395"/>
                <a:gd name="T49" fmla="*/ 1662 h 2936"/>
                <a:gd name="T50" fmla="*/ 1270 w 4395"/>
                <a:gd name="T51" fmla="*/ 1604 h 2936"/>
                <a:gd name="T52" fmla="*/ 1362 w 4395"/>
                <a:gd name="T53" fmla="*/ 1564 h 2936"/>
                <a:gd name="T54" fmla="*/ 1442 w 4395"/>
                <a:gd name="T55" fmla="*/ 1506 h 2936"/>
                <a:gd name="T56" fmla="*/ 1696 w 4395"/>
                <a:gd name="T57" fmla="*/ 1488 h 2936"/>
                <a:gd name="T58" fmla="*/ 1744 w 4395"/>
                <a:gd name="T59" fmla="*/ 1584 h 2936"/>
                <a:gd name="T60" fmla="*/ 1732 w 4395"/>
                <a:gd name="T61" fmla="*/ 1782 h 2936"/>
                <a:gd name="T62" fmla="*/ 1914 w 4395"/>
                <a:gd name="T63" fmla="*/ 1748 h 2936"/>
                <a:gd name="T64" fmla="*/ 2084 w 4395"/>
                <a:gd name="T65" fmla="*/ 1838 h 2936"/>
                <a:gd name="T66" fmla="*/ 2020 w 4395"/>
                <a:gd name="T67" fmla="*/ 1928 h 2936"/>
                <a:gd name="T68" fmla="*/ 2156 w 4395"/>
                <a:gd name="T69" fmla="*/ 2030 h 2936"/>
                <a:gd name="T70" fmla="*/ 2176 w 4395"/>
                <a:gd name="T71" fmla="*/ 2124 h 2936"/>
                <a:gd name="T72" fmla="*/ 1976 w 4395"/>
                <a:gd name="T73" fmla="*/ 2208 h 2936"/>
                <a:gd name="T74" fmla="*/ 1774 w 4395"/>
                <a:gd name="T75" fmla="*/ 2388 h 2936"/>
                <a:gd name="T76" fmla="*/ 1800 w 4395"/>
                <a:gd name="T77" fmla="*/ 2780 h 2936"/>
                <a:gd name="T78" fmla="*/ 1908 w 4395"/>
                <a:gd name="T79" fmla="*/ 2866 h 2936"/>
                <a:gd name="T80" fmla="*/ 1968 w 4395"/>
                <a:gd name="T81" fmla="*/ 2920 h 2936"/>
                <a:gd name="T82" fmla="*/ 2100 w 4395"/>
                <a:gd name="T83" fmla="*/ 2758 h 2936"/>
                <a:gd name="T84" fmla="*/ 2262 w 4395"/>
                <a:gd name="T85" fmla="*/ 2736 h 2936"/>
                <a:gd name="T86" fmla="*/ 2366 w 4395"/>
                <a:gd name="T87" fmla="*/ 2560 h 2936"/>
                <a:gd name="T88" fmla="*/ 2400 w 4395"/>
                <a:gd name="T89" fmla="*/ 2416 h 2936"/>
                <a:gd name="T90" fmla="*/ 2454 w 4395"/>
                <a:gd name="T91" fmla="*/ 2392 h 2936"/>
                <a:gd name="T92" fmla="*/ 2502 w 4395"/>
                <a:gd name="T93" fmla="*/ 2290 h 2936"/>
                <a:gd name="T94" fmla="*/ 2552 w 4395"/>
                <a:gd name="T95" fmla="*/ 2180 h 2936"/>
                <a:gd name="T96" fmla="*/ 2620 w 4395"/>
                <a:gd name="T97" fmla="*/ 1956 h 2936"/>
                <a:gd name="T98" fmla="*/ 2558 w 4395"/>
                <a:gd name="T99" fmla="*/ 1886 h 2936"/>
                <a:gd name="T100" fmla="*/ 2802 w 4395"/>
                <a:gd name="T101" fmla="*/ 1612 h 2936"/>
                <a:gd name="T102" fmla="*/ 2866 w 4395"/>
                <a:gd name="T103" fmla="*/ 1554 h 2936"/>
                <a:gd name="T104" fmla="*/ 2872 w 4395"/>
                <a:gd name="T105" fmla="*/ 1644 h 2936"/>
                <a:gd name="T106" fmla="*/ 2986 w 4395"/>
                <a:gd name="T107" fmla="*/ 1518 h 2936"/>
                <a:gd name="T108" fmla="*/ 3118 w 4395"/>
                <a:gd name="T109" fmla="*/ 1252 h 2936"/>
                <a:gd name="T110" fmla="*/ 3223 w 4395"/>
                <a:gd name="T111" fmla="*/ 1150 h 2936"/>
                <a:gd name="T112" fmla="*/ 3335 w 4395"/>
                <a:gd name="T113" fmla="*/ 1016 h 2936"/>
                <a:gd name="T114" fmla="*/ 3565 w 4395"/>
                <a:gd name="T115" fmla="*/ 900 h 2936"/>
                <a:gd name="T116" fmla="*/ 3729 w 4395"/>
                <a:gd name="T117" fmla="*/ 810 h 2936"/>
                <a:gd name="T118" fmla="*/ 3913 w 4395"/>
                <a:gd name="T119" fmla="*/ 696 h 2936"/>
                <a:gd name="T120" fmla="*/ 4055 w 4395"/>
                <a:gd name="T121" fmla="*/ 556 h 2936"/>
                <a:gd name="T122" fmla="*/ 4305 w 4395"/>
                <a:gd name="T123" fmla="*/ 536 h 2936"/>
                <a:gd name="T124" fmla="*/ 4369 w 4395"/>
                <a:gd name="T125" fmla="*/ 492 h 2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395" h="2936">
                  <a:moveTo>
                    <a:pt x="4395" y="444"/>
                  </a:moveTo>
                  <a:lnTo>
                    <a:pt x="4393" y="438"/>
                  </a:lnTo>
                  <a:lnTo>
                    <a:pt x="4391" y="430"/>
                  </a:lnTo>
                  <a:lnTo>
                    <a:pt x="4377" y="414"/>
                  </a:lnTo>
                  <a:lnTo>
                    <a:pt x="4373" y="412"/>
                  </a:lnTo>
                  <a:lnTo>
                    <a:pt x="4365" y="410"/>
                  </a:lnTo>
                  <a:lnTo>
                    <a:pt x="4359" y="410"/>
                  </a:lnTo>
                  <a:lnTo>
                    <a:pt x="4355" y="410"/>
                  </a:lnTo>
                  <a:lnTo>
                    <a:pt x="4349" y="412"/>
                  </a:lnTo>
                  <a:lnTo>
                    <a:pt x="4347" y="412"/>
                  </a:lnTo>
                  <a:lnTo>
                    <a:pt x="4343" y="414"/>
                  </a:lnTo>
                  <a:lnTo>
                    <a:pt x="4341" y="418"/>
                  </a:lnTo>
                  <a:lnTo>
                    <a:pt x="4319" y="446"/>
                  </a:lnTo>
                  <a:lnTo>
                    <a:pt x="4315" y="450"/>
                  </a:lnTo>
                  <a:lnTo>
                    <a:pt x="4311" y="448"/>
                  </a:lnTo>
                  <a:lnTo>
                    <a:pt x="4309" y="442"/>
                  </a:lnTo>
                  <a:lnTo>
                    <a:pt x="4311" y="428"/>
                  </a:lnTo>
                  <a:lnTo>
                    <a:pt x="4311" y="420"/>
                  </a:lnTo>
                  <a:lnTo>
                    <a:pt x="4309" y="414"/>
                  </a:lnTo>
                  <a:lnTo>
                    <a:pt x="4305" y="410"/>
                  </a:lnTo>
                  <a:lnTo>
                    <a:pt x="4303" y="406"/>
                  </a:lnTo>
                  <a:lnTo>
                    <a:pt x="4303" y="402"/>
                  </a:lnTo>
                  <a:lnTo>
                    <a:pt x="4315" y="376"/>
                  </a:lnTo>
                  <a:lnTo>
                    <a:pt x="4313" y="362"/>
                  </a:lnTo>
                  <a:lnTo>
                    <a:pt x="4309" y="330"/>
                  </a:lnTo>
                  <a:lnTo>
                    <a:pt x="4303" y="320"/>
                  </a:lnTo>
                  <a:lnTo>
                    <a:pt x="4299" y="316"/>
                  </a:lnTo>
                  <a:lnTo>
                    <a:pt x="4281" y="306"/>
                  </a:lnTo>
                  <a:lnTo>
                    <a:pt x="4275" y="302"/>
                  </a:lnTo>
                  <a:lnTo>
                    <a:pt x="4269" y="294"/>
                  </a:lnTo>
                  <a:lnTo>
                    <a:pt x="4265" y="292"/>
                  </a:lnTo>
                  <a:lnTo>
                    <a:pt x="4257" y="288"/>
                  </a:lnTo>
                  <a:lnTo>
                    <a:pt x="4251" y="282"/>
                  </a:lnTo>
                  <a:lnTo>
                    <a:pt x="4247" y="276"/>
                  </a:lnTo>
                  <a:lnTo>
                    <a:pt x="4245" y="270"/>
                  </a:lnTo>
                  <a:lnTo>
                    <a:pt x="4239" y="226"/>
                  </a:lnTo>
                  <a:lnTo>
                    <a:pt x="4237" y="218"/>
                  </a:lnTo>
                  <a:lnTo>
                    <a:pt x="4233" y="210"/>
                  </a:lnTo>
                  <a:lnTo>
                    <a:pt x="4239" y="192"/>
                  </a:lnTo>
                  <a:lnTo>
                    <a:pt x="4257" y="166"/>
                  </a:lnTo>
                  <a:lnTo>
                    <a:pt x="4317" y="96"/>
                  </a:lnTo>
                  <a:lnTo>
                    <a:pt x="4343" y="54"/>
                  </a:lnTo>
                  <a:lnTo>
                    <a:pt x="4351" y="34"/>
                  </a:lnTo>
                  <a:lnTo>
                    <a:pt x="4361" y="16"/>
                  </a:lnTo>
                  <a:lnTo>
                    <a:pt x="4365" y="8"/>
                  </a:lnTo>
                  <a:lnTo>
                    <a:pt x="4365" y="2"/>
                  </a:lnTo>
                  <a:lnTo>
                    <a:pt x="4359" y="0"/>
                  </a:lnTo>
                  <a:lnTo>
                    <a:pt x="4189" y="2"/>
                  </a:lnTo>
                  <a:lnTo>
                    <a:pt x="4159" y="12"/>
                  </a:lnTo>
                  <a:lnTo>
                    <a:pt x="4103" y="50"/>
                  </a:lnTo>
                  <a:lnTo>
                    <a:pt x="4089" y="60"/>
                  </a:lnTo>
                  <a:lnTo>
                    <a:pt x="4073" y="70"/>
                  </a:lnTo>
                  <a:lnTo>
                    <a:pt x="4037" y="84"/>
                  </a:lnTo>
                  <a:lnTo>
                    <a:pt x="3979" y="94"/>
                  </a:lnTo>
                  <a:lnTo>
                    <a:pt x="3961" y="96"/>
                  </a:lnTo>
                  <a:lnTo>
                    <a:pt x="3951" y="92"/>
                  </a:lnTo>
                  <a:lnTo>
                    <a:pt x="3941" y="92"/>
                  </a:lnTo>
                  <a:lnTo>
                    <a:pt x="3933" y="88"/>
                  </a:lnTo>
                  <a:lnTo>
                    <a:pt x="3915" y="76"/>
                  </a:lnTo>
                  <a:lnTo>
                    <a:pt x="3909" y="76"/>
                  </a:lnTo>
                  <a:lnTo>
                    <a:pt x="3901" y="80"/>
                  </a:lnTo>
                  <a:lnTo>
                    <a:pt x="3869" y="100"/>
                  </a:lnTo>
                  <a:lnTo>
                    <a:pt x="3665" y="174"/>
                  </a:lnTo>
                  <a:lnTo>
                    <a:pt x="3565" y="228"/>
                  </a:lnTo>
                  <a:lnTo>
                    <a:pt x="3511" y="238"/>
                  </a:lnTo>
                  <a:lnTo>
                    <a:pt x="3471" y="252"/>
                  </a:lnTo>
                  <a:lnTo>
                    <a:pt x="3433" y="270"/>
                  </a:lnTo>
                  <a:lnTo>
                    <a:pt x="3399" y="294"/>
                  </a:lnTo>
                  <a:lnTo>
                    <a:pt x="3379" y="302"/>
                  </a:lnTo>
                  <a:lnTo>
                    <a:pt x="3361" y="300"/>
                  </a:lnTo>
                  <a:lnTo>
                    <a:pt x="3343" y="310"/>
                  </a:lnTo>
                  <a:lnTo>
                    <a:pt x="3325" y="294"/>
                  </a:lnTo>
                  <a:lnTo>
                    <a:pt x="3259" y="310"/>
                  </a:lnTo>
                  <a:lnTo>
                    <a:pt x="3239" y="302"/>
                  </a:lnTo>
                  <a:lnTo>
                    <a:pt x="3233" y="298"/>
                  </a:lnTo>
                  <a:lnTo>
                    <a:pt x="3217" y="296"/>
                  </a:lnTo>
                  <a:lnTo>
                    <a:pt x="3211" y="292"/>
                  </a:lnTo>
                  <a:lnTo>
                    <a:pt x="3205" y="280"/>
                  </a:lnTo>
                  <a:lnTo>
                    <a:pt x="3199" y="278"/>
                  </a:lnTo>
                  <a:lnTo>
                    <a:pt x="3193" y="272"/>
                  </a:lnTo>
                  <a:lnTo>
                    <a:pt x="3189" y="270"/>
                  </a:lnTo>
                  <a:lnTo>
                    <a:pt x="3183" y="270"/>
                  </a:lnTo>
                  <a:lnTo>
                    <a:pt x="3167" y="286"/>
                  </a:lnTo>
                  <a:lnTo>
                    <a:pt x="3162" y="298"/>
                  </a:lnTo>
                  <a:lnTo>
                    <a:pt x="3167" y="310"/>
                  </a:lnTo>
                  <a:lnTo>
                    <a:pt x="3173" y="318"/>
                  </a:lnTo>
                  <a:lnTo>
                    <a:pt x="3183" y="326"/>
                  </a:lnTo>
                  <a:lnTo>
                    <a:pt x="3189" y="332"/>
                  </a:lnTo>
                  <a:lnTo>
                    <a:pt x="3195" y="346"/>
                  </a:lnTo>
                  <a:lnTo>
                    <a:pt x="3189" y="356"/>
                  </a:lnTo>
                  <a:lnTo>
                    <a:pt x="3185" y="362"/>
                  </a:lnTo>
                  <a:lnTo>
                    <a:pt x="3064" y="470"/>
                  </a:lnTo>
                  <a:lnTo>
                    <a:pt x="3038" y="488"/>
                  </a:lnTo>
                  <a:lnTo>
                    <a:pt x="3006" y="514"/>
                  </a:lnTo>
                  <a:lnTo>
                    <a:pt x="2914" y="612"/>
                  </a:lnTo>
                  <a:lnTo>
                    <a:pt x="2906" y="624"/>
                  </a:lnTo>
                  <a:lnTo>
                    <a:pt x="2902" y="636"/>
                  </a:lnTo>
                  <a:lnTo>
                    <a:pt x="2902" y="656"/>
                  </a:lnTo>
                  <a:lnTo>
                    <a:pt x="2908" y="678"/>
                  </a:lnTo>
                  <a:lnTo>
                    <a:pt x="2906" y="682"/>
                  </a:lnTo>
                  <a:lnTo>
                    <a:pt x="2902" y="690"/>
                  </a:lnTo>
                  <a:lnTo>
                    <a:pt x="2882" y="702"/>
                  </a:lnTo>
                  <a:lnTo>
                    <a:pt x="2856" y="722"/>
                  </a:lnTo>
                  <a:lnTo>
                    <a:pt x="2840" y="740"/>
                  </a:lnTo>
                  <a:lnTo>
                    <a:pt x="2828" y="748"/>
                  </a:lnTo>
                  <a:lnTo>
                    <a:pt x="2812" y="760"/>
                  </a:lnTo>
                  <a:lnTo>
                    <a:pt x="2770" y="776"/>
                  </a:lnTo>
                  <a:lnTo>
                    <a:pt x="2750" y="782"/>
                  </a:lnTo>
                  <a:lnTo>
                    <a:pt x="2712" y="786"/>
                  </a:lnTo>
                  <a:lnTo>
                    <a:pt x="2696" y="790"/>
                  </a:lnTo>
                  <a:lnTo>
                    <a:pt x="2664" y="804"/>
                  </a:lnTo>
                  <a:lnTo>
                    <a:pt x="2652" y="804"/>
                  </a:lnTo>
                  <a:lnTo>
                    <a:pt x="2632" y="790"/>
                  </a:lnTo>
                  <a:lnTo>
                    <a:pt x="2624" y="782"/>
                  </a:lnTo>
                  <a:lnTo>
                    <a:pt x="2610" y="776"/>
                  </a:lnTo>
                  <a:lnTo>
                    <a:pt x="2592" y="774"/>
                  </a:lnTo>
                  <a:lnTo>
                    <a:pt x="2350" y="804"/>
                  </a:lnTo>
                  <a:lnTo>
                    <a:pt x="2328" y="800"/>
                  </a:lnTo>
                  <a:lnTo>
                    <a:pt x="2312" y="794"/>
                  </a:lnTo>
                  <a:lnTo>
                    <a:pt x="2300" y="784"/>
                  </a:lnTo>
                  <a:lnTo>
                    <a:pt x="2296" y="778"/>
                  </a:lnTo>
                  <a:lnTo>
                    <a:pt x="2294" y="772"/>
                  </a:lnTo>
                  <a:lnTo>
                    <a:pt x="2294" y="768"/>
                  </a:lnTo>
                  <a:lnTo>
                    <a:pt x="2294" y="766"/>
                  </a:lnTo>
                  <a:lnTo>
                    <a:pt x="2270" y="754"/>
                  </a:lnTo>
                  <a:lnTo>
                    <a:pt x="2210" y="730"/>
                  </a:lnTo>
                  <a:lnTo>
                    <a:pt x="2160" y="722"/>
                  </a:lnTo>
                  <a:lnTo>
                    <a:pt x="2130" y="720"/>
                  </a:lnTo>
                  <a:lnTo>
                    <a:pt x="2116" y="724"/>
                  </a:lnTo>
                  <a:lnTo>
                    <a:pt x="2100" y="738"/>
                  </a:lnTo>
                  <a:lnTo>
                    <a:pt x="2090" y="748"/>
                  </a:lnTo>
                  <a:lnTo>
                    <a:pt x="2080" y="756"/>
                  </a:lnTo>
                  <a:lnTo>
                    <a:pt x="2068" y="764"/>
                  </a:lnTo>
                  <a:lnTo>
                    <a:pt x="2026" y="770"/>
                  </a:lnTo>
                  <a:lnTo>
                    <a:pt x="1978" y="790"/>
                  </a:lnTo>
                  <a:lnTo>
                    <a:pt x="1902" y="810"/>
                  </a:lnTo>
                  <a:lnTo>
                    <a:pt x="1878" y="820"/>
                  </a:lnTo>
                  <a:lnTo>
                    <a:pt x="1870" y="822"/>
                  </a:lnTo>
                  <a:lnTo>
                    <a:pt x="1844" y="824"/>
                  </a:lnTo>
                  <a:lnTo>
                    <a:pt x="1830" y="830"/>
                  </a:lnTo>
                  <a:lnTo>
                    <a:pt x="1796" y="840"/>
                  </a:lnTo>
                  <a:lnTo>
                    <a:pt x="1730" y="834"/>
                  </a:lnTo>
                  <a:lnTo>
                    <a:pt x="1708" y="832"/>
                  </a:lnTo>
                  <a:lnTo>
                    <a:pt x="1702" y="830"/>
                  </a:lnTo>
                  <a:lnTo>
                    <a:pt x="1702" y="838"/>
                  </a:lnTo>
                  <a:lnTo>
                    <a:pt x="1666" y="862"/>
                  </a:lnTo>
                  <a:lnTo>
                    <a:pt x="1550" y="806"/>
                  </a:lnTo>
                  <a:lnTo>
                    <a:pt x="1418" y="894"/>
                  </a:lnTo>
                  <a:lnTo>
                    <a:pt x="1268" y="904"/>
                  </a:lnTo>
                  <a:lnTo>
                    <a:pt x="1220" y="864"/>
                  </a:lnTo>
                  <a:lnTo>
                    <a:pt x="1164" y="918"/>
                  </a:lnTo>
                  <a:lnTo>
                    <a:pt x="1002" y="884"/>
                  </a:lnTo>
                  <a:lnTo>
                    <a:pt x="970" y="924"/>
                  </a:lnTo>
                  <a:lnTo>
                    <a:pt x="710" y="926"/>
                  </a:lnTo>
                  <a:lnTo>
                    <a:pt x="530" y="822"/>
                  </a:lnTo>
                  <a:lnTo>
                    <a:pt x="478" y="816"/>
                  </a:lnTo>
                  <a:lnTo>
                    <a:pt x="438" y="868"/>
                  </a:lnTo>
                  <a:lnTo>
                    <a:pt x="370" y="876"/>
                  </a:lnTo>
                  <a:lnTo>
                    <a:pt x="372" y="924"/>
                  </a:lnTo>
                  <a:lnTo>
                    <a:pt x="246" y="966"/>
                  </a:lnTo>
                  <a:lnTo>
                    <a:pt x="158" y="960"/>
                  </a:lnTo>
                  <a:lnTo>
                    <a:pt x="156" y="974"/>
                  </a:lnTo>
                  <a:lnTo>
                    <a:pt x="170" y="1028"/>
                  </a:lnTo>
                  <a:lnTo>
                    <a:pt x="174" y="1042"/>
                  </a:lnTo>
                  <a:lnTo>
                    <a:pt x="180" y="1116"/>
                  </a:lnTo>
                  <a:lnTo>
                    <a:pt x="170" y="1132"/>
                  </a:lnTo>
                  <a:lnTo>
                    <a:pt x="168" y="1136"/>
                  </a:lnTo>
                  <a:lnTo>
                    <a:pt x="168" y="1138"/>
                  </a:lnTo>
                  <a:lnTo>
                    <a:pt x="166" y="1142"/>
                  </a:lnTo>
                  <a:lnTo>
                    <a:pt x="158" y="1162"/>
                  </a:lnTo>
                  <a:lnTo>
                    <a:pt x="156" y="1176"/>
                  </a:lnTo>
                  <a:lnTo>
                    <a:pt x="148" y="1226"/>
                  </a:lnTo>
                  <a:lnTo>
                    <a:pt x="146" y="1228"/>
                  </a:lnTo>
                  <a:lnTo>
                    <a:pt x="146" y="1230"/>
                  </a:lnTo>
                  <a:lnTo>
                    <a:pt x="136" y="1234"/>
                  </a:lnTo>
                  <a:lnTo>
                    <a:pt x="130" y="1238"/>
                  </a:lnTo>
                  <a:lnTo>
                    <a:pt x="130" y="1242"/>
                  </a:lnTo>
                  <a:lnTo>
                    <a:pt x="128" y="1244"/>
                  </a:lnTo>
                  <a:lnTo>
                    <a:pt x="130" y="1250"/>
                  </a:lnTo>
                  <a:lnTo>
                    <a:pt x="136" y="1256"/>
                  </a:lnTo>
                  <a:lnTo>
                    <a:pt x="138" y="1260"/>
                  </a:lnTo>
                  <a:lnTo>
                    <a:pt x="138" y="1266"/>
                  </a:lnTo>
                  <a:lnTo>
                    <a:pt x="134" y="1268"/>
                  </a:lnTo>
                  <a:lnTo>
                    <a:pt x="124" y="1270"/>
                  </a:lnTo>
                  <a:lnTo>
                    <a:pt x="106" y="1280"/>
                  </a:lnTo>
                  <a:lnTo>
                    <a:pt x="102" y="1282"/>
                  </a:lnTo>
                  <a:lnTo>
                    <a:pt x="100" y="1288"/>
                  </a:lnTo>
                  <a:lnTo>
                    <a:pt x="90" y="1312"/>
                  </a:lnTo>
                  <a:lnTo>
                    <a:pt x="80" y="1320"/>
                  </a:lnTo>
                  <a:lnTo>
                    <a:pt x="72" y="1322"/>
                  </a:lnTo>
                  <a:lnTo>
                    <a:pt x="70" y="1326"/>
                  </a:lnTo>
                  <a:lnTo>
                    <a:pt x="72" y="1330"/>
                  </a:lnTo>
                  <a:lnTo>
                    <a:pt x="74" y="1336"/>
                  </a:lnTo>
                  <a:lnTo>
                    <a:pt x="76" y="1344"/>
                  </a:lnTo>
                  <a:lnTo>
                    <a:pt x="74" y="1350"/>
                  </a:lnTo>
                  <a:lnTo>
                    <a:pt x="68" y="1354"/>
                  </a:lnTo>
                  <a:lnTo>
                    <a:pt x="56" y="1358"/>
                  </a:lnTo>
                  <a:lnTo>
                    <a:pt x="56" y="1358"/>
                  </a:lnTo>
                  <a:lnTo>
                    <a:pt x="40" y="1362"/>
                  </a:lnTo>
                  <a:lnTo>
                    <a:pt x="20" y="1368"/>
                  </a:lnTo>
                  <a:lnTo>
                    <a:pt x="18" y="1366"/>
                  </a:lnTo>
                  <a:lnTo>
                    <a:pt x="18" y="1370"/>
                  </a:lnTo>
                  <a:lnTo>
                    <a:pt x="6" y="1380"/>
                  </a:lnTo>
                  <a:lnTo>
                    <a:pt x="8" y="1390"/>
                  </a:lnTo>
                  <a:lnTo>
                    <a:pt x="28" y="1394"/>
                  </a:lnTo>
                  <a:lnTo>
                    <a:pt x="0" y="1400"/>
                  </a:lnTo>
                  <a:lnTo>
                    <a:pt x="8" y="1412"/>
                  </a:lnTo>
                  <a:lnTo>
                    <a:pt x="24" y="1408"/>
                  </a:lnTo>
                  <a:lnTo>
                    <a:pt x="36" y="1418"/>
                  </a:lnTo>
                  <a:lnTo>
                    <a:pt x="62" y="1416"/>
                  </a:lnTo>
                  <a:lnTo>
                    <a:pt x="86" y="1470"/>
                  </a:lnTo>
                  <a:lnTo>
                    <a:pt x="78" y="1496"/>
                  </a:lnTo>
                  <a:lnTo>
                    <a:pt x="86" y="1510"/>
                  </a:lnTo>
                  <a:lnTo>
                    <a:pt x="104" y="1508"/>
                  </a:lnTo>
                  <a:lnTo>
                    <a:pt x="102" y="1524"/>
                  </a:lnTo>
                  <a:lnTo>
                    <a:pt x="120" y="1548"/>
                  </a:lnTo>
                  <a:lnTo>
                    <a:pt x="146" y="1550"/>
                  </a:lnTo>
                  <a:lnTo>
                    <a:pt x="112" y="1574"/>
                  </a:lnTo>
                  <a:lnTo>
                    <a:pt x="154" y="1574"/>
                  </a:lnTo>
                  <a:lnTo>
                    <a:pt x="104" y="1680"/>
                  </a:lnTo>
                  <a:lnTo>
                    <a:pt x="142" y="1816"/>
                  </a:lnTo>
                  <a:lnTo>
                    <a:pt x="150" y="1868"/>
                  </a:lnTo>
                  <a:lnTo>
                    <a:pt x="146" y="1880"/>
                  </a:lnTo>
                  <a:lnTo>
                    <a:pt x="160" y="1880"/>
                  </a:lnTo>
                  <a:lnTo>
                    <a:pt x="172" y="1874"/>
                  </a:lnTo>
                  <a:lnTo>
                    <a:pt x="192" y="1876"/>
                  </a:lnTo>
                  <a:lnTo>
                    <a:pt x="204" y="1874"/>
                  </a:lnTo>
                  <a:lnTo>
                    <a:pt x="212" y="1870"/>
                  </a:lnTo>
                  <a:lnTo>
                    <a:pt x="222" y="1866"/>
                  </a:lnTo>
                  <a:lnTo>
                    <a:pt x="226" y="1860"/>
                  </a:lnTo>
                  <a:lnTo>
                    <a:pt x="228" y="1854"/>
                  </a:lnTo>
                  <a:lnTo>
                    <a:pt x="228" y="1848"/>
                  </a:lnTo>
                  <a:lnTo>
                    <a:pt x="228" y="1842"/>
                  </a:lnTo>
                  <a:lnTo>
                    <a:pt x="226" y="1838"/>
                  </a:lnTo>
                  <a:lnTo>
                    <a:pt x="222" y="1834"/>
                  </a:lnTo>
                  <a:lnTo>
                    <a:pt x="204" y="1816"/>
                  </a:lnTo>
                  <a:lnTo>
                    <a:pt x="198" y="1810"/>
                  </a:lnTo>
                  <a:lnTo>
                    <a:pt x="194" y="1804"/>
                  </a:lnTo>
                  <a:lnTo>
                    <a:pt x="190" y="1796"/>
                  </a:lnTo>
                  <a:lnTo>
                    <a:pt x="186" y="1776"/>
                  </a:lnTo>
                  <a:lnTo>
                    <a:pt x="186" y="1766"/>
                  </a:lnTo>
                  <a:lnTo>
                    <a:pt x="186" y="1758"/>
                  </a:lnTo>
                  <a:lnTo>
                    <a:pt x="188" y="1750"/>
                  </a:lnTo>
                  <a:lnTo>
                    <a:pt x="192" y="1742"/>
                  </a:lnTo>
                  <a:lnTo>
                    <a:pt x="200" y="1728"/>
                  </a:lnTo>
                  <a:lnTo>
                    <a:pt x="204" y="1722"/>
                  </a:lnTo>
                  <a:lnTo>
                    <a:pt x="206" y="1716"/>
                  </a:lnTo>
                  <a:lnTo>
                    <a:pt x="206" y="1708"/>
                  </a:lnTo>
                  <a:lnTo>
                    <a:pt x="208" y="1694"/>
                  </a:lnTo>
                  <a:lnTo>
                    <a:pt x="212" y="1682"/>
                  </a:lnTo>
                  <a:lnTo>
                    <a:pt x="218" y="1674"/>
                  </a:lnTo>
                  <a:lnTo>
                    <a:pt x="240" y="1654"/>
                  </a:lnTo>
                  <a:lnTo>
                    <a:pt x="246" y="1648"/>
                  </a:lnTo>
                  <a:lnTo>
                    <a:pt x="248" y="1636"/>
                  </a:lnTo>
                  <a:lnTo>
                    <a:pt x="254" y="1630"/>
                  </a:lnTo>
                  <a:lnTo>
                    <a:pt x="266" y="1618"/>
                  </a:lnTo>
                  <a:lnTo>
                    <a:pt x="288" y="1602"/>
                  </a:lnTo>
                  <a:lnTo>
                    <a:pt x="306" y="1584"/>
                  </a:lnTo>
                  <a:lnTo>
                    <a:pt x="308" y="1578"/>
                  </a:lnTo>
                  <a:lnTo>
                    <a:pt x="320" y="1572"/>
                  </a:lnTo>
                  <a:lnTo>
                    <a:pt x="376" y="1562"/>
                  </a:lnTo>
                  <a:lnTo>
                    <a:pt x="420" y="1560"/>
                  </a:lnTo>
                  <a:lnTo>
                    <a:pt x="432" y="1558"/>
                  </a:lnTo>
                  <a:lnTo>
                    <a:pt x="450" y="1554"/>
                  </a:lnTo>
                  <a:lnTo>
                    <a:pt x="456" y="1552"/>
                  </a:lnTo>
                  <a:lnTo>
                    <a:pt x="460" y="1550"/>
                  </a:lnTo>
                  <a:lnTo>
                    <a:pt x="474" y="1538"/>
                  </a:lnTo>
                  <a:lnTo>
                    <a:pt x="484" y="1532"/>
                  </a:lnTo>
                  <a:lnTo>
                    <a:pt x="492" y="1530"/>
                  </a:lnTo>
                  <a:lnTo>
                    <a:pt x="502" y="1530"/>
                  </a:lnTo>
                  <a:lnTo>
                    <a:pt x="536" y="1534"/>
                  </a:lnTo>
                  <a:lnTo>
                    <a:pt x="548" y="1534"/>
                  </a:lnTo>
                  <a:lnTo>
                    <a:pt x="556" y="1534"/>
                  </a:lnTo>
                  <a:lnTo>
                    <a:pt x="562" y="1534"/>
                  </a:lnTo>
                  <a:lnTo>
                    <a:pt x="570" y="1534"/>
                  </a:lnTo>
                  <a:lnTo>
                    <a:pt x="584" y="1542"/>
                  </a:lnTo>
                  <a:lnTo>
                    <a:pt x="604" y="1558"/>
                  </a:lnTo>
                  <a:lnTo>
                    <a:pt x="608" y="1562"/>
                  </a:lnTo>
                  <a:lnTo>
                    <a:pt x="610" y="1572"/>
                  </a:lnTo>
                  <a:lnTo>
                    <a:pt x="608" y="1578"/>
                  </a:lnTo>
                  <a:lnTo>
                    <a:pt x="600" y="1592"/>
                  </a:lnTo>
                  <a:lnTo>
                    <a:pt x="596" y="1602"/>
                  </a:lnTo>
                  <a:lnTo>
                    <a:pt x="594" y="1606"/>
                  </a:lnTo>
                  <a:lnTo>
                    <a:pt x="594" y="1610"/>
                  </a:lnTo>
                  <a:lnTo>
                    <a:pt x="598" y="1610"/>
                  </a:lnTo>
                  <a:lnTo>
                    <a:pt x="600" y="1610"/>
                  </a:lnTo>
                  <a:lnTo>
                    <a:pt x="628" y="1590"/>
                  </a:lnTo>
                  <a:lnTo>
                    <a:pt x="638" y="1582"/>
                  </a:lnTo>
                  <a:lnTo>
                    <a:pt x="640" y="1578"/>
                  </a:lnTo>
                  <a:lnTo>
                    <a:pt x="644" y="1568"/>
                  </a:lnTo>
                  <a:lnTo>
                    <a:pt x="650" y="1566"/>
                  </a:lnTo>
                  <a:lnTo>
                    <a:pt x="656" y="1566"/>
                  </a:lnTo>
                  <a:lnTo>
                    <a:pt x="662" y="1570"/>
                  </a:lnTo>
                  <a:lnTo>
                    <a:pt x="664" y="1576"/>
                  </a:lnTo>
                  <a:lnTo>
                    <a:pt x="666" y="1582"/>
                  </a:lnTo>
                  <a:lnTo>
                    <a:pt x="666" y="1588"/>
                  </a:lnTo>
                  <a:lnTo>
                    <a:pt x="668" y="1592"/>
                  </a:lnTo>
                  <a:lnTo>
                    <a:pt x="672" y="1594"/>
                  </a:lnTo>
                  <a:lnTo>
                    <a:pt x="690" y="1586"/>
                  </a:lnTo>
                  <a:lnTo>
                    <a:pt x="706" y="1580"/>
                  </a:lnTo>
                  <a:lnTo>
                    <a:pt x="748" y="1572"/>
                  </a:lnTo>
                  <a:lnTo>
                    <a:pt x="754" y="1572"/>
                  </a:lnTo>
                  <a:lnTo>
                    <a:pt x="758" y="1572"/>
                  </a:lnTo>
                  <a:lnTo>
                    <a:pt x="760" y="1578"/>
                  </a:lnTo>
                  <a:lnTo>
                    <a:pt x="760" y="1592"/>
                  </a:lnTo>
                  <a:lnTo>
                    <a:pt x="762" y="1598"/>
                  </a:lnTo>
                  <a:lnTo>
                    <a:pt x="766" y="1598"/>
                  </a:lnTo>
                  <a:lnTo>
                    <a:pt x="774" y="1598"/>
                  </a:lnTo>
                  <a:lnTo>
                    <a:pt x="792" y="1586"/>
                  </a:lnTo>
                  <a:lnTo>
                    <a:pt x="798" y="1584"/>
                  </a:lnTo>
                  <a:lnTo>
                    <a:pt x="828" y="1578"/>
                  </a:lnTo>
                  <a:lnTo>
                    <a:pt x="850" y="1582"/>
                  </a:lnTo>
                  <a:lnTo>
                    <a:pt x="868" y="1586"/>
                  </a:lnTo>
                  <a:lnTo>
                    <a:pt x="894" y="1586"/>
                  </a:lnTo>
                  <a:lnTo>
                    <a:pt x="902" y="1586"/>
                  </a:lnTo>
                  <a:lnTo>
                    <a:pt x="906" y="1592"/>
                  </a:lnTo>
                  <a:lnTo>
                    <a:pt x="912" y="1602"/>
                  </a:lnTo>
                  <a:lnTo>
                    <a:pt x="916" y="1604"/>
                  </a:lnTo>
                  <a:lnTo>
                    <a:pt x="924" y="1604"/>
                  </a:lnTo>
                  <a:lnTo>
                    <a:pt x="930" y="1606"/>
                  </a:lnTo>
                  <a:lnTo>
                    <a:pt x="936" y="1612"/>
                  </a:lnTo>
                  <a:lnTo>
                    <a:pt x="940" y="1618"/>
                  </a:lnTo>
                  <a:lnTo>
                    <a:pt x="940" y="1628"/>
                  </a:lnTo>
                  <a:lnTo>
                    <a:pt x="940" y="1636"/>
                  </a:lnTo>
                  <a:lnTo>
                    <a:pt x="936" y="1658"/>
                  </a:lnTo>
                  <a:lnTo>
                    <a:pt x="938" y="1664"/>
                  </a:lnTo>
                  <a:lnTo>
                    <a:pt x="942" y="1668"/>
                  </a:lnTo>
                  <a:lnTo>
                    <a:pt x="952" y="1662"/>
                  </a:lnTo>
                  <a:lnTo>
                    <a:pt x="964" y="1656"/>
                  </a:lnTo>
                  <a:lnTo>
                    <a:pt x="964" y="1656"/>
                  </a:lnTo>
                  <a:lnTo>
                    <a:pt x="968" y="1658"/>
                  </a:lnTo>
                  <a:lnTo>
                    <a:pt x="970" y="1664"/>
                  </a:lnTo>
                  <a:lnTo>
                    <a:pt x="976" y="1666"/>
                  </a:lnTo>
                  <a:lnTo>
                    <a:pt x="986" y="1664"/>
                  </a:lnTo>
                  <a:lnTo>
                    <a:pt x="1044" y="1642"/>
                  </a:lnTo>
                  <a:lnTo>
                    <a:pt x="1056" y="1642"/>
                  </a:lnTo>
                  <a:lnTo>
                    <a:pt x="1058" y="1650"/>
                  </a:lnTo>
                  <a:lnTo>
                    <a:pt x="1054" y="1672"/>
                  </a:lnTo>
                  <a:lnTo>
                    <a:pt x="1054" y="1684"/>
                  </a:lnTo>
                  <a:lnTo>
                    <a:pt x="1058" y="1698"/>
                  </a:lnTo>
                  <a:lnTo>
                    <a:pt x="1058" y="1724"/>
                  </a:lnTo>
                  <a:lnTo>
                    <a:pt x="1066" y="1742"/>
                  </a:lnTo>
                  <a:lnTo>
                    <a:pt x="1074" y="1746"/>
                  </a:lnTo>
                  <a:lnTo>
                    <a:pt x="1082" y="1746"/>
                  </a:lnTo>
                  <a:lnTo>
                    <a:pt x="1094" y="1740"/>
                  </a:lnTo>
                  <a:lnTo>
                    <a:pt x="1106" y="1730"/>
                  </a:lnTo>
                  <a:lnTo>
                    <a:pt x="1138" y="1694"/>
                  </a:lnTo>
                  <a:lnTo>
                    <a:pt x="1148" y="1678"/>
                  </a:lnTo>
                  <a:lnTo>
                    <a:pt x="1158" y="1668"/>
                  </a:lnTo>
                  <a:lnTo>
                    <a:pt x="1170" y="1662"/>
                  </a:lnTo>
                  <a:lnTo>
                    <a:pt x="1208" y="1650"/>
                  </a:lnTo>
                  <a:lnTo>
                    <a:pt x="1248" y="1648"/>
                  </a:lnTo>
                  <a:lnTo>
                    <a:pt x="1286" y="1628"/>
                  </a:lnTo>
                  <a:lnTo>
                    <a:pt x="1288" y="1622"/>
                  </a:lnTo>
                  <a:lnTo>
                    <a:pt x="1290" y="1616"/>
                  </a:lnTo>
                  <a:lnTo>
                    <a:pt x="1286" y="1616"/>
                  </a:lnTo>
                  <a:lnTo>
                    <a:pt x="1270" y="1630"/>
                  </a:lnTo>
                  <a:lnTo>
                    <a:pt x="1264" y="1630"/>
                  </a:lnTo>
                  <a:lnTo>
                    <a:pt x="1260" y="1632"/>
                  </a:lnTo>
                  <a:lnTo>
                    <a:pt x="1250" y="1630"/>
                  </a:lnTo>
                  <a:lnTo>
                    <a:pt x="1248" y="1626"/>
                  </a:lnTo>
                  <a:lnTo>
                    <a:pt x="1248" y="1622"/>
                  </a:lnTo>
                  <a:lnTo>
                    <a:pt x="1264" y="1610"/>
                  </a:lnTo>
                  <a:lnTo>
                    <a:pt x="1270" y="1604"/>
                  </a:lnTo>
                  <a:lnTo>
                    <a:pt x="1282" y="1578"/>
                  </a:lnTo>
                  <a:lnTo>
                    <a:pt x="1294" y="1568"/>
                  </a:lnTo>
                  <a:lnTo>
                    <a:pt x="1308" y="1554"/>
                  </a:lnTo>
                  <a:lnTo>
                    <a:pt x="1314" y="1542"/>
                  </a:lnTo>
                  <a:lnTo>
                    <a:pt x="1324" y="1522"/>
                  </a:lnTo>
                  <a:lnTo>
                    <a:pt x="1330" y="1516"/>
                  </a:lnTo>
                  <a:lnTo>
                    <a:pt x="1340" y="1514"/>
                  </a:lnTo>
                  <a:lnTo>
                    <a:pt x="1354" y="1516"/>
                  </a:lnTo>
                  <a:lnTo>
                    <a:pt x="1362" y="1522"/>
                  </a:lnTo>
                  <a:lnTo>
                    <a:pt x="1368" y="1530"/>
                  </a:lnTo>
                  <a:lnTo>
                    <a:pt x="1368" y="1540"/>
                  </a:lnTo>
                  <a:lnTo>
                    <a:pt x="1368" y="1542"/>
                  </a:lnTo>
                  <a:lnTo>
                    <a:pt x="1368" y="1548"/>
                  </a:lnTo>
                  <a:lnTo>
                    <a:pt x="1362" y="1564"/>
                  </a:lnTo>
                  <a:lnTo>
                    <a:pt x="1360" y="1572"/>
                  </a:lnTo>
                  <a:lnTo>
                    <a:pt x="1356" y="1582"/>
                  </a:lnTo>
                  <a:lnTo>
                    <a:pt x="1358" y="1588"/>
                  </a:lnTo>
                  <a:lnTo>
                    <a:pt x="1366" y="1592"/>
                  </a:lnTo>
                  <a:lnTo>
                    <a:pt x="1374" y="1596"/>
                  </a:lnTo>
                  <a:lnTo>
                    <a:pt x="1386" y="1594"/>
                  </a:lnTo>
                  <a:lnTo>
                    <a:pt x="1402" y="1586"/>
                  </a:lnTo>
                  <a:lnTo>
                    <a:pt x="1412" y="1578"/>
                  </a:lnTo>
                  <a:lnTo>
                    <a:pt x="1418" y="1566"/>
                  </a:lnTo>
                  <a:lnTo>
                    <a:pt x="1426" y="1550"/>
                  </a:lnTo>
                  <a:lnTo>
                    <a:pt x="1430" y="1542"/>
                  </a:lnTo>
                  <a:lnTo>
                    <a:pt x="1434" y="1520"/>
                  </a:lnTo>
                  <a:lnTo>
                    <a:pt x="1436" y="1512"/>
                  </a:lnTo>
                  <a:lnTo>
                    <a:pt x="1442" y="1506"/>
                  </a:lnTo>
                  <a:lnTo>
                    <a:pt x="1470" y="1480"/>
                  </a:lnTo>
                  <a:lnTo>
                    <a:pt x="1480" y="1476"/>
                  </a:lnTo>
                  <a:lnTo>
                    <a:pt x="1492" y="1476"/>
                  </a:lnTo>
                  <a:lnTo>
                    <a:pt x="1510" y="1482"/>
                  </a:lnTo>
                  <a:lnTo>
                    <a:pt x="1528" y="1502"/>
                  </a:lnTo>
                  <a:lnTo>
                    <a:pt x="1538" y="1508"/>
                  </a:lnTo>
                  <a:lnTo>
                    <a:pt x="1546" y="1512"/>
                  </a:lnTo>
                  <a:lnTo>
                    <a:pt x="1560" y="1514"/>
                  </a:lnTo>
                  <a:lnTo>
                    <a:pt x="1582" y="1510"/>
                  </a:lnTo>
                  <a:lnTo>
                    <a:pt x="1628" y="1498"/>
                  </a:lnTo>
                  <a:lnTo>
                    <a:pt x="1634" y="1498"/>
                  </a:lnTo>
                  <a:lnTo>
                    <a:pt x="1644" y="1500"/>
                  </a:lnTo>
                  <a:lnTo>
                    <a:pt x="1652" y="1500"/>
                  </a:lnTo>
                  <a:lnTo>
                    <a:pt x="1696" y="1488"/>
                  </a:lnTo>
                  <a:lnTo>
                    <a:pt x="1718" y="1478"/>
                  </a:lnTo>
                  <a:lnTo>
                    <a:pt x="1728" y="1476"/>
                  </a:lnTo>
                  <a:lnTo>
                    <a:pt x="1790" y="1478"/>
                  </a:lnTo>
                  <a:lnTo>
                    <a:pt x="1798" y="1480"/>
                  </a:lnTo>
                  <a:lnTo>
                    <a:pt x="1800" y="1482"/>
                  </a:lnTo>
                  <a:lnTo>
                    <a:pt x="1800" y="1488"/>
                  </a:lnTo>
                  <a:lnTo>
                    <a:pt x="1794" y="1502"/>
                  </a:lnTo>
                  <a:lnTo>
                    <a:pt x="1742" y="1548"/>
                  </a:lnTo>
                  <a:lnTo>
                    <a:pt x="1738" y="1552"/>
                  </a:lnTo>
                  <a:lnTo>
                    <a:pt x="1736" y="1558"/>
                  </a:lnTo>
                  <a:lnTo>
                    <a:pt x="1734" y="1566"/>
                  </a:lnTo>
                  <a:lnTo>
                    <a:pt x="1736" y="1572"/>
                  </a:lnTo>
                  <a:lnTo>
                    <a:pt x="1738" y="1582"/>
                  </a:lnTo>
                  <a:lnTo>
                    <a:pt x="1744" y="1584"/>
                  </a:lnTo>
                  <a:lnTo>
                    <a:pt x="1758" y="1588"/>
                  </a:lnTo>
                  <a:lnTo>
                    <a:pt x="1762" y="1594"/>
                  </a:lnTo>
                  <a:lnTo>
                    <a:pt x="1762" y="1604"/>
                  </a:lnTo>
                  <a:lnTo>
                    <a:pt x="1752" y="1630"/>
                  </a:lnTo>
                  <a:lnTo>
                    <a:pt x="1742" y="1658"/>
                  </a:lnTo>
                  <a:lnTo>
                    <a:pt x="1730" y="1682"/>
                  </a:lnTo>
                  <a:lnTo>
                    <a:pt x="1728" y="1688"/>
                  </a:lnTo>
                  <a:lnTo>
                    <a:pt x="1730" y="1694"/>
                  </a:lnTo>
                  <a:lnTo>
                    <a:pt x="1732" y="1704"/>
                  </a:lnTo>
                  <a:lnTo>
                    <a:pt x="1734" y="1714"/>
                  </a:lnTo>
                  <a:lnTo>
                    <a:pt x="1734" y="1728"/>
                  </a:lnTo>
                  <a:lnTo>
                    <a:pt x="1730" y="1770"/>
                  </a:lnTo>
                  <a:lnTo>
                    <a:pt x="1730" y="1778"/>
                  </a:lnTo>
                  <a:lnTo>
                    <a:pt x="1732" y="1782"/>
                  </a:lnTo>
                  <a:lnTo>
                    <a:pt x="1738" y="1782"/>
                  </a:lnTo>
                  <a:lnTo>
                    <a:pt x="1744" y="1774"/>
                  </a:lnTo>
                  <a:lnTo>
                    <a:pt x="1756" y="1766"/>
                  </a:lnTo>
                  <a:lnTo>
                    <a:pt x="1772" y="1758"/>
                  </a:lnTo>
                  <a:lnTo>
                    <a:pt x="1800" y="1752"/>
                  </a:lnTo>
                  <a:lnTo>
                    <a:pt x="1834" y="1750"/>
                  </a:lnTo>
                  <a:lnTo>
                    <a:pt x="1844" y="1742"/>
                  </a:lnTo>
                  <a:lnTo>
                    <a:pt x="1852" y="1736"/>
                  </a:lnTo>
                  <a:lnTo>
                    <a:pt x="1860" y="1730"/>
                  </a:lnTo>
                  <a:lnTo>
                    <a:pt x="1868" y="1724"/>
                  </a:lnTo>
                  <a:lnTo>
                    <a:pt x="1880" y="1720"/>
                  </a:lnTo>
                  <a:lnTo>
                    <a:pt x="1890" y="1724"/>
                  </a:lnTo>
                  <a:lnTo>
                    <a:pt x="1902" y="1730"/>
                  </a:lnTo>
                  <a:lnTo>
                    <a:pt x="1914" y="1748"/>
                  </a:lnTo>
                  <a:lnTo>
                    <a:pt x="1944" y="1770"/>
                  </a:lnTo>
                  <a:lnTo>
                    <a:pt x="1976" y="1798"/>
                  </a:lnTo>
                  <a:lnTo>
                    <a:pt x="2026" y="1854"/>
                  </a:lnTo>
                  <a:lnTo>
                    <a:pt x="2028" y="1856"/>
                  </a:lnTo>
                  <a:lnTo>
                    <a:pt x="2028" y="1856"/>
                  </a:lnTo>
                  <a:lnTo>
                    <a:pt x="2030" y="1858"/>
                  </a:lnTo>
                  <a:lnTo>
                    <a:pt x="2034" y="1858"/>
                  </a:lnTo>
                  <a:lnTo>
                    <a:pt x="2042" y="1854"/>
                  </a:lnTo>
                  <a:lnTo>
                    <a:pt x="2046" y="1850"/>
                  </a:lnTo>
                  <a:lnTo>
                    <a:pt x="2060" y="1842"/>
                  </a:lnTo>
                  <a:lnTo>
                    <a:pt x="2068" y="1836"/>
                  </a:lnTo>
                  <a:lnTo>
                    <a:pt x="2074" y="1836"/>
                  </a:lnTo>
                  <a:lnTo>
                    <a:pt x="2080" y="1836"/>
                  </a:lnTo>
                  <a:lnTo>
                    <a:pt x="2084" y="1838"/>
                  </a:lnTo>
                  <a:lnTo>
                    <a:pt x="2086" y="1842"/>
                  </a:lnTo>
                  <a:lnTo>
                    <a:pt x="2088" y="1848"/>
                  </a:lnTo>
                  <a:lnTo>
                    <a:pt x="2084" y="1854"/>
                  </a:lnTo>
                  <a:lnTo>
                    <a:pt x="2080" y="1860"/>
                  </a:lnTo>
                  <a:lnTo>
                    <a:pt x="2074" y="1866"/>
                  </a:lnTo>
                  <a:lnTo>
                    <a:pt x="2070" y="1870"/>
                  </a:lnTo>
                  <a:lnTo>
                    <a:pt x="2068" y="1876"/>
                  </a:lnTo>
                  <a:lnTo>
                    <a:pt x="2060" y="1888"/>
                  </a:lnTo>
                  <a:lnTo>
                    <a:pt x="2056" y="1894"/>
                  </a:lnTo>
                  <a:lnTo>
                    <a:pt x="2050" y="1900"/>
                  </a:lnTo>
                  <a:lnTo>
                    <a:pt x="2038" y="1912"/>
                  </a:lnTo>
                  <a:lnTo>
                    <a:pt x="2022" y="1922"/>
                  </a:lnTo>
                  <a:lnTo>
                    <a:pt x="2020" y="1924"/>
                  </a:lnTo>
                  <a:lnTo>
                    <a:pt x="2020" y="1928"/>
                  </a:lnTo>
                  <a:lnTo>
                    <a:pt x="2022" y="1932"/>
                  </a:lnTo>
                  <a:lnTo>
                    <a:pt x="2040" y="1940"/>
                  </a:lnTo>
                  <a:lnTo>
                    <a:pt x="2046" y="1944"/>
                  </a:lnTo>
                  <a:lnTo>
                    <a:pt x="2048" y="1952"/>
                  </a:lnTo>
                  <a:lnTo>
                    <a:pt x="2052" y="1956"/>
                  </a:lnTo>
                  <a:lnTo>
                    <a:pt x="2056" y="1962"/>
                  </a:lnTo>
                  <a:lnTo>
                    <a:pt x="2080" y="1968"/>
                  </a:lnTo>
                  <a:lnTo>
                    <a:pt x="2088" y="1970"/>
                  </a:lnTo>
                  <a:lnTo>
                    <a:pt x="2094" y="1972"/>
                  </a:lnTo>
                  <a:lnTo>
                    <a:pt x="2102" y="1978"/>
                  </a:lnTo>
                  <a:lnTo>
                    <a:pt x="2130" y="2002"/>
                  </a:lnTo>
                  <a:lnTo>
                    <a:pt x="2138" y="2014"/>
                  </a:lnTo>
                  <a:lnTo>
                    <a:pt x="2144" y="2022"/>
                  </a:lnTo>
                  <a:lnTo>
                    <a:pt x="2156" y="2030"/>
                  </a:lnTo>
                  <a:lnTo>
                    <a:pt x="2162" y="2036"/>
                  </a:lnTo>
                  <a:lnTo>
                    <a:pt x="2166" y="2044"/>
                  </a:lnTo>
                  <a:lnTo>
                    <a:pt x="2168" y="2052"/>
                  </a:lnTo>
                  <a:lnTo>
                    <a:pt x="2166" y="2060"/>
                  </a:lnTo>
                  <a:lnTo>
                    <a:pt x="2164" y="2070"/>
                  </a:lnTo>
                  <a:lnTo>
                    <a:pt x="2158" y="2078"/>
                  </a:lnTo>
                  <a:lnTo>
                    <a:pt x="2158" y="2086"/>
                  </a:lnTo>
                  <a:lnTo>
                    <a:pt x="2160" y="2092"/>
                  </a:lnTo>
                  <a:lnTo>
                    <a:pt x="2162" y="2094"/>
                  </a:lnTo>
                  <a:lnTo>
                    <a:pt x="2164" y="2098"/>
                  </a:lnTo>
                  <a:lnTo>
                    <a:pt x="2164" y="2104"/>
                  </a:lnTo>
                  <a:lnTo>
                    <a:pt x="2168" y="2110"/>
                  </a:lnTo>
                  <a:lnTo>
                    <a:pt x="2176" y="2118"/>
                  </a:lnTo>
                  <a:lnTo>
                    <a:pt x="2176" y="2124"/>
                  </a:lnTo>
                  <a:lnTo>
                    <a:pt x="2172" y="2128"/>
                  </a:lnTo>
                  <a:lnTo>
                    <a:pt x="2086" y="2158"/>
                  </a:lnTo>
                  <a:lnTo>
                    <a:pt x="2064" y="2182"/>
                  </a:lnTo>
                  <a:lnTo>
                    <a:pt x="2056" y="2182"/>
                  </a:lnTo>
                  <a:lnTo>
                    <a:pt x="2032" y="2188"/>
                  </a:lnTo>
                  <a:lnTo>
                    <a:pt x="2022" y="2188"/>
                  </a:lnTo>
                  <a:lnTo>
                    <a:pt x="2006" y="2184"/>
                  </a:lnTo>
                  <a:lnTo>
                    <a:pt x="2004" y="2186"/>
                  </a:lnTo>
                  <a:lnTo>
                    <a:pt x="2002" y="2192"/>
                  </a:lnTo>
                  <a:lnTo>
                    <a:pt x="2002" y="2198"/>
                  </a:lnTo>
                  <a:lnTo>
                    <a:pt x="2000" y="2202"/>
                  </a:lnTo>
                  <a:lnTo>
                    <a:pt x="1992" y="2206"/>
                  </a:lnTo>
                  <a:lnTo>
                    <a:pt x="1984" y="2206"/>
                  </a:lnTo>
                  <a:lnTo>
                    <a:pt x="1976" y="2208"/>
                  </a:lnTo>
                  <a:lnTo>
                    <a:pt x="1968" y="2214"/>
                  </a:lnTo>
                  <a:lnTo>
                    <a:pt x="1954" y="2228"/>
                  </a:lnTo>
                  <a:lnTo>
                    <a:pt x="1928" y="2246"/>
                  </a:lnTo>
                  <a:lnTo>
                    <a:pt x="1928" y="2246"/>
                  </a:lnTo>
                  <a:lnTo>
                    <a:pt x="1898" y="2280"/>
                  </a:lnTo>
                  <a:lnTo>
                    <a:pt x="1894" y="2284"/>
                  </a:lnTo>
                  <a:lnTo>
                    <a:pt x="1914" y="2290"/>
                  </a:lnTo>
                  <a:lnTo>
                    <a:pt x="1924" y="2348"/>
                  </a:lnTo>
                  <a:lnTo>
                    <a:pt x="1954" y="2342"/>
                  </a:lnTo>
                  <a:lnTo>
                    <a:pt x="1954" y="2414"/>
                  </a:lnTo>
                  <a:lnTo>
                    <a:pt x="1874" y="2420"/>
                  </a:lnTo>
                  <a:lnTo>
                    <a:pt x="1814" y="2366"/>
                  </a:lnTo>
                  <a:lnTo>
                    <a:pt x="1774" y="2372"/>
                  </a:lnTo>
                  <a:lnTo>
                    <a:pt x="1774" y="2388"/>
                  </a:lnTo>
                  <a:lnTo>
                    <a:pt x="1808" y="2446"/>
                  </a:lnTo>
                  <a:lnTo>
                    <a:pt x="1774" y="2536"/>
                  </a:lnTo>
                  <a:lnTo>
                    <a:pt x="1772" y="2676"/>
                  </a:lnTo>
                  <a:lnTo>
                    <a:pt x="1776" y="2680"/>
                  </a:lnTo>
                  <a:lnTo>
                    <a:pt x="1780" y="2684"/>
                  </a:lnTo>
                  <a:lnTo>
                    <a:pt x="1784" y="2690"/>
                  </a:lnTo>
                  <a:lnTo>
                    <a:pt x="1784" y="2696"/>
                  </a:lnTo>
                  <a:lnTo>
                    <a:pt x="1784" y="2716"/>
                  </a:lnTo>
                  <a:lnTo>
                    <a:pt x="1784" y="2722"/>
                  </a:lnTo>
                  <a:lnTo>
                    <a:pt x="1788" y="2730"/>
                  </a:lnTo>
                  <a:lnTo>
                    <a:pt x="1800" y="2750"/>
                  </a:lnTo>
                  <a:lnTo>
                    <a:pt x="1802" y="2758"/>
                  </a:lnTo>
                  <a:lnTo>
                    <a:pt x="1802" y="2770"/>
                  </a:lnTo>
                  <a:lnTo>
                    <a:pt x="1800" y="2780"/>
                  </a:lnTo>
                  <a:lnTo>
                    <a:pt x="1798" y="2790"/>
                  </a:lnTo>
                  <a:lnTo>
                    <a:pt x="1776" y="2838"/>
                  </a:lnTo>
                  <a:lnTo>
                    <a:pt x="1778" y="2846"/>
                  </a:lnTo>
                  <a:lnTo>
                    <a:pt x="1782" y="2850"/>
                  </a:lnTo>
                  <a:lnTo>
                    <a:pt x="1822" y="2856"/>
                  </a:lnTo>
                  <a:lnTo>
                    <a:pt x="1820" y="2852"/>
                  </a:lnTo>
                  <a:lnTo>
                    <a:pt x="1870" y="2850"/>
                  </a:lnTo>
                  <a:lnTo>
                    <a:pt x="1902" y="2852"/>
                  </a:lnTo>
                  <a:lnTo>
                    <a:pt x="1908" y="2852"/>
                  </a:lnTo>
                  <a:lnTo>
                    <a:pt x="1910" y="2854"/>
                  </a:lnTo>
                  <a:lnTo>
                    <a:pt x="1912" y="2856"/>
                  </a:lnTo>
                  <a:lnTo>
                    <a:pt x="1912" y="2858"/>
                  </a:lnTo>
                  <a:lnTo>
                    <a:pt x="1910" y="2862"/>
                  </a:lnTo>
                  <a:lnTo>
                    <a:pt x="1908" y="2866"/>
                  </a:lnTo>
                  <a:lnTo>
                    <a:pt x="1902" y="2876"/>
                  </a:lnTo>
                  <a:lnTo>
                    <a:pt x="1902" y="2878"/>
                  </a:lnTo>
                  <a:lnTo>
                    <a:pt x="1902" y="2884"/>
                  </a:lnTo>
                  <a:lnTo>
                    <a:pt x="1908" y="2904"/>
                  </a:lnTo>
                  <a:lnTo>
                    <a:pt x="1914" y="2916"/>
                  </a:lnTo>
                  <a:lnTo>
                    <a:pt x="1918" y="2922"/>
                  </a:lnTo>
                  <a:lnTo>
                    <a:pt x="1922" y="2928"/>
                  </a:lnTo>
                  <a:lnTo>
                    <a:pt x="1928" y="2932"/>
                  </a:lnTo>
                  <a:lnTo>
                    <a:pt x="1936" y="2936"/>
                  </a:lnTo>
                  <a:lnTo>
                    <a:pt x="1942" y="2936"/>
                  </a:lnTo>
                  <a:lnTo>
                    <a:pt x="1948" y="2936"/>
                  </a:lnTo>
                  <a:lnTo>
                    <a:pt x="1954" y="2932"/>
                  </a:lnTo>
                  <a:lnTo>
                    <a:pt x="1962" y="2926"/>
                  </a:lnTo>
                  <a:lnTo>
                    <a:pt x="1968" y="2920"/>
                  </a:lnTo>
                  <a:lnTo>
                    <a:pt x="1978" y="2908"/>
                  </a:lnTo>
                  <a:lnTo>
                    <a:pt x="2000" y="2888"/>
                  </a:lnTo>
                  <a:lnTo>
                    <a:pt x="2024" y="2864"/>
                  </a:lnTo>
                  <a:lnTo>
                    <a:pt x="2030" y="2858"/>
                  </a:lnTo>
                  <a:lnTo>
                    <a:pt x="2038" y="2856"/>
                  </a:lnTo>
                  <a:lnTo>
                    <a:pt x="2042" y="2854"/>
                  </a:lnTo>
                  <a:lnTo>
                    <a:pt x="2048" y="2852"/>
                  </a:lnTo>
                  <a:lnTo>
                    <a:pt x="2048" y="2846"/>
                  </a:lnTo>
                  <a:lnTo>
                    <a:pt x="2048" y="2840"/>
                  </a:lnTo>
                  <a:lnTo>
                    <a:pt x="2046" y="2832"/>
                  </a:lnTo>
                  <a:lnTo>
                    <a:pt x="2048" y="2820"/>
                  </a:lnTo>
                  <a:lnTo>
                    <a:pt x="2052" y="2808"/>
                  </a:lnTo>
                  <a:lnTo>
                    <a:pt x="2086" y="2774"/>
                  </a:lnTo>
                  <a:lnTo>
                    <a:pt x="2100" y="2758"/>
                  </a:lnTo>
                  <a:lnTo>
                    <a:pt x="2106" y="2752"/>
                  </a:lnTo>
                  <a:lnTo>
                    <a:pt x="2108" y="2748"/>
                  </a:lnTo>
                  <a:lnTo>
                    <a:pt x="2112" y="2734"/>
                  </a:lnTo>
                  <a:lnTo>
                    <a:pt x="2134" y="2676"/>
                  </a:lnTo>
                  <a:lnTo>
                    <a:pt x="2136" y="2670"/>
                  </a:lnTo>
                  <a:lnTo>
                    <a:pt x="2140" y="2666"/>
                  </a:lnTo>
                  <a:lnTo>
                    <a:pt x="2146" y="2668"/>
                  </a:lnTo>
                  <a:lnTo>
                    <a:pt x="2154" y="2676"/>
                  </a:lnTo>
                  <a:lnTo>
                    <a:pt x="2158" y="2682"/>
                  </a:lnTo>
                  <a:lnTo>
                    <a:pt x="2190" y="2746"/>
                  </a:lnTo>
                  <a:lnTo>
                    <a:pt x="2196" y="2754"/>
                  </a:lnTo>
                  <a:lnTo>
                    <a:pt x="2206" y="2756"/>
                  </a:lnTo>
                  <a:lnTo>
                    <a:pt x="2214" y="2756"/>
                  </a:lnTo>
                  <a:lnTo>
                    <a:pt x="2262" y="2736"/>
                  </a:lnTo>
                  <a:lnTo>
                    <a:pt x="2270" y="2740"/>
                  </a:lnTo>
                  <a:lnTo>
                    <a:pt x="2292" y="2744"/>
                  </a:lnTo>
                  <a:lnTo>
                    <a:pt x="2304" y="2744"/>
                  </a:lnTo>
                  <a:lnTo>
                    <a:pt x="2322" y="2730"/>
                  </a:lnTo>
                  <a:lnTo>
                    <a:pt x="2318" y="2720"/>
                  </a:lnTo>
                  <a:lnTo>
                    <a:pt x="2336" y="2720"/>
                  </a:lnTo>
                  <a:lnTo>
                    <a:pt x="2342" y="2696"/>
                  </a:lnTo>
                  <a:lnTo>
                    <a:pt x="2346" y="2636"/>
                  </a:lnTo>
                  <a:lnTo>
                    <a:pt x="2354" y="2610"/>
                  </a:lnTo>
                  <a:lnTo>
                    <a:pt x="2360" y="2604"/>
                  </a:lnTo>
                  <a:lnTo>
                    <a:pt x="2372" y="2602"/>
                  </a:lnTo>
                  <a:lnTo>
                    <a:pt x="2380" y="2596"/>
                  </a:lnTo>
                  <a:lnTo>
                    <a:pt x="2376" y="2584"/>
                  </a:lnTo>
                  <a:lnTo>
                    <a:pt x="2366" y="2560"/>
                  </a:lnTo>
                  <a:lnTo>
                    <a:pt x="2378" y="2538"/>
                  </a:lnTo>
                  <a:lnTo>
                    <a:pt x="2384" y="2524"/>
                  </a:lnTo>
                  <a:lnTo>
                    <a:pt x="2378" y="2518"/>
                  </a:lnTo>
                  <a:lnTo>
                    <a:pt x="2372" y="2516"/>
                  </a:lnTo>
                  <a:lnTo>
                    <a:pt x="2372" y="2510"/>
                  </a:lnTo>
                  <a:lnTo>
                    <a:pt x="2370" y="2498"/>
                  </a:lnTo>
                  <a:lnTo>
                    <a:pt x="2372" y="2492"/>
                  </a:lnTo>
                  <a:lnTo>
                    <a:pt x="2374" y="2490"/>
                  </a:lnTo>
                  <a:lnTo>
                    <a:pt x="2378" y="2482"/>
                  </a:lnTo>
                  <a:lnTo>
                    <a:pt x="2382" y="2470"/>
                  </a:lnTo>
                  <a:lnTo>
                    <a:pt x="2388" y="2442"/>
                  </a:lnTo>
                  <a:lnTo>
                    <a:pt x="2392" y="2430"/>
                  </a:lnTo>
                  <a:lnTo>
                    <a:pt x="2396" y="2418"/>
                  </a:lnTo>
                  <a:lnTo>
                    <a:pt x="2400" y="2416"/>
                  </a:lnTo>
                  <a:lnTo>
                    <a:pt x="2404" y="2412"/>
                  </a:lnTo>
                  <a:lnTo>
                    <a:pt x="2406" y="2412"/>
                  </a:lnTo>
                  <a:lnTo>
                    <a:pt x="2412" y="2408"/>
                  </a:lnTo>
                  <a:lnTo>
                    <a:pt x="2414" y="2408"/>
                  </a:lnTo>
                  <a:lnTo>
                    <a:pt x="2418" y="2408"/>
                  </a:lnTo>
                  <a:lnTo>
                    <a:pt x="2418" y="2410"/>
                  </a:lnTo>
                  <a:lnTo>
                    <a:pt x="2426" y="2418"/>
                  </a:lnTo>
                  <a:lnTo>
                    <a:pt x="2430" y="2418"/>
                  </a:lnTo>
                  <a:lnTo>
                    <a:pt x="2436" y="2420"/>
                  </a:lnTo>
                  <a:lnTo>
                    <a:pt x="2442" y="2418"/>
                  </a:lnTo>
                  <a:lnTo>
                    <a:pt x="2448" y="2414"/>
                  </a:lnTo>
                  <a:lnTo>
                    <a:pt x="2452" y="2408"/>
                  </a:lnTo>
                  <a:lnTo>
                    <a:pt x="2454" y="2402"/>
                  </a:lnTo>
                  <a:lnTo>
                    <a:pt x="2454" y="2392"/>
                  </a:lnTo>
                  <a:lnTo>
                    <a:pt x="2468" y="2366"/>
                  </a:lnTo>
                  <a:lnTo>
                    <a:pt x="2486" y="2340"/>
                  </a:lnTo>
                  <a:lnTo>
                    <a:pt x="2484" y="2330"/>
                  </a:lnTo>
                  <a:lnTo>
                    <a:pt x="2482" y="2328"/>
                  </a:lnTo>
                  <a:lnTo>
                    <a:pt x="2476" y="2322"/>
                  </a:lnTo>
                  <a:lnTo>
                    <a:pt x="2476" y="2316"/>
                  </a:lnTo>
                  <a:lnTo>
                    <a:pt x="2478" y="2314"/>
                  </a:lnTo>
                  <a:lnTo>
                    <a:pt x="2482" y="2312"/>
                  </a:lnTo>
                  <a:lnTo>
                    <a:pt x="2484" y="2310"/>
                  </a:lnTo>
                  <a:lnTo>
                    <a:pt x="2488" y="2308"/>
                  </a:lnTo>
                  <a:lnTo>
                    <a:pt x="2494" y="2308"/>
                  </a:lnTo>
                  <a:lnTo>
                    <a:pt x="2500" y="2300"/>
                  </a:lnTo>
                  <a:lnTo>
                    <a:pt x="2502" y="2296"/>
                  </a:lnTo>
                  <a:lnTo>
                    <a:pt x="2502" y="2290"/>
                  </a:lnTo>
                  <a:lnTo>
                    <a:pt x="2490" y="2270"/>
                  </a:lnTo>
                  <a:lnTo>
                    <a:pt x="2492" y="2252"/>
                  </a:lnTo>
                  <a:lnTo>
                    <a:pt x="2494" y="2248"/>
                  </a:lnTo>
                  <a:lnTo>
                    <a:pt x="2496" y="2240"/>
                  </a:lnTo>
                  <a:lnTo>
                    <a:pt x="2500" y="2236"/>
                  </a:lnTo>
                  <a:lnTo>
                    <a:pt x="2506" y="2232"/>
                  </a:lnTo>
                  <a:lnTo>
                    <a:pt x="2512" y="2232"/>
                  </a:lnTo>
                  <a:lnTo>
                    <a:pt x="2522" y="2228"/>
                  </a:lnTo>
                  <a:lnTo>
                    <a:pt x="2528" y="2226"/>
                  </a:lnTo>
                  <a:lnTo>
                    <a:pt x="2530" y="2218"/>
                  </a:lnTo>
                  <a:lnTo>
                    <a:pt x="2534" y="2210"/>
                  </a:lnTo>
                  <a:lnTo>
                    <a:pt x="2538" y="2200"/>
                  </a:lnTo>
                  <a:lnTo>
                    <a:pt x="2546" y="2190"/>
                  </a:lnTo>
                  <a:lnTo>
                    <a:pt x="2552" y="2180"/>
                  </a:lnTo>
                  <a:lnTo>
                    <a:pt x="2564" y="2142"/>
                  </a:lnTo>
                  <a:lnTo>
                    <a:pt x="2584" y="2096"/>
                  </a:lnTo>
                  <a:lnTo>
                    <a:pt x="2596" y="2078"/>
                  </a:lnTo>
                  <a:lnTo>
                    <a:pt x="2604" y="2066"/>
                  </a:lnTo>
                  <a:lnTo>
                    <a:pt x="2622" y="2046"/>
                  </a:lnTo>
                  <a:lnTo>
                    <a:pt x="2622" y="2046"/>
                  </a:lnTo>
                  <a:lnTo>
                    <a:pt x="2622" y="2046"/>
                  </a:lnTo>
                  <a:lnTo>
                    <a:pt x="2628" y="2032"/>
                  </a:lnTo>
                  <a:lnTo>
                    <a:pt x="2628" y="2020"/>
                  </a:lnTo>
                  <a:lnTo>
                    <a:pt x="2630" y="2000"/>
                  </a:lnTo>
                  <a:lnTo>
                    <a:pt x="2628" y="1988"/>
                  </a:lnTo>
                  <a:lnTo>
                    <a:pt x="2628" y="1976"/>
                  </a:lnTo>
                  <a:lnTo>
                    <a:pt x="2624" y="1968"/>
                  </a:lnTo>
                  <a:lnTo>
                    <a:pt x="2620" y="1956"/>
                  </a:lnTo>
                  <a:lnTo>
                    <a:pt x="2616" y="1948"/>
                  </a:lnTo>
                  <a:lnTo>
                    <a:pt x="2608" y="1940"/>
                  </a:lnTo>
                  <a:lnTo>
                    <a:pt x="2600" y="1936"/>
                  </a:lnTo>
                  <a:lnTo>
                    <a:pt x="2592" y="1930"/>
                  </a:lnTo>
                  <a:lnTo>
                    <a:pt x="2586" y="1926"/>
                  </a:lnTo>
                  <a:lnTo>
                    <a:pt x="2582" y="1918"/>
                  </a:lnTo>
                  <a:lnTo>
                    <a:pt x="2578" y="1910"/>
                  </a:lnTo>
                  <a:lnTo>
                    <a:pt x="2574" y="1904"/>
                  </a:lnTo>
                  <a:lnTo>
                    <a:pt x="2570" y="1902"/>
                  </a:lnTo>
                  <a:lnTo>
                    <a:pt x="2566" y="1898"/>
                  </a:lnTo>
                  <a:lnTo>
                    <a:pt x="2564" y="1898"/>
                  </a:lnTo>
                  <a:lnTo>
                    <a:pt x="2564" y="1896"/>
                  </a:lnTo>
                  <a:lnTo>
                    <a:pt x="2562" y="1892"/>
                  </a:lnTo>
                  <a:lnTo>
                    <a:pt x="2558" y="1886"/>
                  </a:lnTo>
                  <a:lnTo>
                    <a:pt x="2546" y="1874"/>
                  </a:lnTo>
                  <a:lnTo>
                    <a:pt x="2544" y="1868"/>
                  </a:lnTo>
                  <a:lnTo>
                    <a:pt x="2546" y="1860"/>
                  </a:lnTo>
                  <a:lnTo>
                    <a:pt x="2552" y="1852"/>
                  </a:lnTo>
                  <a:lnTo>
                    <a:pt x="2574" y="1834"/>
                  </a:lnTo>
                  <a:lnTo>
                    <a:pt x="2602" y="1808"/>
                  </a:lnTo>
                  <a:lnTo>
                    <a:pt x="2642" y="1780"/>
                  </a:lnTo>
                  <a:lnTo>
                    <a:pt x="2674" y="1752"/>
                  </a:lnTo>
                  <a:lnTo>
                    <a:pt x="2714" y="1698"/>
                  </a:lnTo>
                  <a:lnTo>
                    <a:pt x="2728" y="1684"/>
                  </a:lnTo>
                  <a:lnTo>
                    <a:pt x="2796" y="1628"/>
                  </a:lnTo>
                  <a:lnTo>
                    <a:pt x="2802" y="1620"/>
                  </a:lnTo>
                  <a:lnTo>
                    <a:pt x="2804" y="1616"/>
                  </a:lnTo>
                  <a:lnTo>
                    <a:pt x="2802" y="1612"/>
                  </a:lnTo>
                  <a:lnTo>
                    <a:pt x="2800" y="1608"/>
                  </a:lnTo>
                  <a:lnTo>
                    <a:pt x="2788" y="1596"/>
                  </a:lnTo>
                  <a:lnTo>
                    <a:pt x="2784" y="1590"/>
                  </a:lnTo>
                  <a:lnTo>
                    <a:pt x="2782" y="1584"/>
                  </a:lnTo>
                  <a:lnTo>
                    <a:pt x="2782" y="1578"/>
                  </a:lnTo>
                  <a:lnTo>
                    <a:pt x="2788" y="1572"/>
                  </a:lnTo>
                  <a:lnTo>
                    <a:pt x="2796" y="1568"/>
                  </a:lnTo>
                  <a:lnTo>
                    <a:pt x="2814" y="1560"/>
                  </a:lnTo>
                  <a:lnTo>
                    <a:pt x="2832" y="1552"/>
                  </a:lnTo>
                  <a:lnTo>
                    <a:pt x="2834" y="1548"/>
                  </a:lnTo>
                  <a:lnTo>
                    <a:pt x="2838" y="1548"/>
                  </a:lnTo>
                  <a:lnTo>
                    <a:pt x="2846" y="1548"/>
                  </a:lnTo>
                  <a:lnTo>
                    <a:pt x="2858" y="1552"/>
                  </a:lnTo>
                  <a:lnTo>
                    <a:pt x="2866" y="1554"/>
                  </a:lnTo>
                  <a:lnTo>
                    <a:pt x="2870" y="1562"/>
                  </a:lnTo>
                  <a:lnTo>
                    <a:pt x="2872" y="1570"/>
                  </a:lnTo>
                  <a:lnTo>
                    <a:pt x="2874" y="1580"/>
                  </a:lnTo>
                  <a:lnTo>
                    <a:pt x="2874" y="1590"/>
                  </a:lnTo>
                  <a:lnTo>
                    <a:pt x="2872" y="1600"/>
                  </a:lnTo>
                  <a:lnTo>
                    <a:pt x="2870" y="1608"/>
                  </a:lnTo>
                  <a:lnTo>
                    <a:pt x="2864" y="1616"/>
                  </a:lnTo>
                  <a:lnTo>
                    <a:pt x="2854" y="1628"/>
                  </a:lnTo>
                  <a:lnTo>
                    <a:pt x="2850" y="1634"/>
                  </a:lnTo>
                  <a:lnTo>
                    <a:pt x="2848" y="1638"/>
                  </a:lnTo>
                  <a:lnTo>
                    <a:pt x="2850" y="1642"/>
                  </a:lnTo>
                  <a:lnTo>
                    <a:pt x="2854" y="1646"/>
                  </a:lnTo>
                  <a:lnTo>
                    <a:pt x="2860" y="1646"/>
                  </a:lnTo>
                  <a:lnTo>
                    <a:pt x="2872" y="1644"/>
                  </a:lnTo>
                  <a:lnTo>
                    <a:pt x="2892" y="1634"/>
                  </a:lnTo>
                  <a:lnTo>
                    <a:pt x="2926" y="1630"/>
                  </a:lnTo>
                  <a:lnTo>
                    <a:pt x="2940" y="1626"/>
                  </a:lnTo>
                  <a:lnTo>
                    <a:pt x="2962" y="1614"/>
                  </a:lnTo>
                  <a:lnTo>
                    <a:pt x="2970" y="1604"/>
                  </a:lnTo>
                  <a:lnTo>
                    <a:pt x="2988" y="1576"/>
                  </a:lnTo>
                  <a:lnTo>
                    <a:pt x="2994" y="1570"/>
                  </a:lnTo>
                  <a:lnTo>
                    <a:pt x="2998" y="1564"/>
                  </a:lnTo>
                  <a:lnTo>
                    <a:pt x="3000" y="1558"/>
                  </a:lnTo>
                  <a:lnTo>
                    <a:pt x="2994" y="1542"/>
                  </a:lnTo>
                  <a:lnTo>
                    <a:pt x="2988" y="1534"/>
                  </a:lnTo>
                  <a:lnTo>
                    <a:pt x="2988" y="1530"/>
                  </a:lnTo>
                  <a:lnTo>
                    <a:pt x="2986" y="1522"/>
                  </a:lnTo>
                  <a:lnTo>
                    <a:pt x="2986" y="1518"/>
                  </a:lnTo>
                  <a:lnTo>
                    <a:pt x="2986" y="1498"/>
                  </a:lnTo>
                  <a:lnTo>
                    <a:pt x="2988" y="1488"/>
                  </a:lnTo>
                  <a:lnTo>
                    <a:pt x="2994" y="1478"/>
                  </a:lnTo>
                  <a:lnTo>
                    <a:pt x="3002" y="1472"/>
                  </a:lnTo>
                  <a:lnTo>
                    <a:pt x="3006" y="1466"/>
                  </a:lnTo>
                  <a:lnTo>
                    <a:pt x="3008" y="1460"/>
                  </a:lnTo>
                  <a:lnTo>
                    <a:pt x="3014" y="1418"/>
                  </a:lnTo>
                  <a:lnTo>
                    <a:pt x="3012" y="1410"/>
                  </a:lnTo>
                  <a:lnTo>
                    <a:pt x="3008" y="1392"/>
                  </a:lnTo>
                  <a:lnTo>
                    <a:pt x="3008" y="1386"/>
                  </a:lnTo>
                  <a:lnTo>
                    <a:pt x="3012" y="1378"/>
                  </a:lnTo>
                  <a:lnTo>
                    <a:pt x="3078" y="1288"/>
                  </a:lnTo>
                  <a:lnTo>
                    <a:pt x="3100" y="1264"/>
                  </a:lnTo>
                  <a:lnTo>
                    <a:pt x="3118" y="1252"/>
                  </a:lnTo>
                  <a:lnTo>
                    <a:pt x="3126" y="1244"/>
                  </a:lnTo>
                  <a:lnTo>
                    <a:pt x="3130" y="1236"/>
                  </a:lnTo>
                  <a:lnTo>
                    <a:pt x="3134" y="1218"/>
                  </a:lnTo>
                  <a:lnTo>
                    <a:pt x="3140" y="1180"/>
                  </a:lnTo>
                  <a:lnTo>
                    <a:pt x="3144" y="1166"/>
                  </a:lnTo>
                  <a:lnTo>
                    <a:pt x="3152" y="1152"/>
                  </a:lnTo>
                  <a:lnTo>
                    <a:pt x="3181" y="1122"/>
                  </a:lnTo>
                  <a:lnTo>
                    <a:pt x="3197" y="1096"/>
                  </a:lnTo>
                  <a:lnTo>
                    <a:pt x="3211" y="1106"/>
                  </a:lnTo>
                  <a:lnTo>
                    <a:pt x="3211" y="1116"/>
                  </a:lnTo>
                  <a:lnTo>
                    <a:pt x="3217" y="1138"/>
                  </a:lnTo>
                  <a:lnTo>
                    <a:pt x="3217" y="1140"/>
                  </a:lnTo>
                  <a:lnTo>
                    <a:pt x="3219" y="1146"/>
                  </a:lnTo>
                  <a:lnTo>
                    <a:pt x="3223" y="1150"/>
                  </a:lnTo>
                  <a:lnTo>
                    <a:pt x="3229" y="1154"/>
                  </a:lnTo>
                  <a:lnTo>
                    <a:pt x="3237" y="1154"/>
                  </a:lnTo>
                  <a:lnTo>
                    <a:pt x="3249" y="1148"/>
                  </a:lnTo>
                  <a:lnTo>
                    <a:pt x="3257" y="1140"/>
                  </a:lnTo>
                  <a:lnTo>
                    <a:pt x="3267" y="1130"/>
                  </a:lnTo>
                  <a:lnTo>
                    <a:pt x="3279" y="1120"/>
                  </a:lnTo>
                  <a:lnTo>
                    <a:pt x="3285" y="1114"/>
                  </a:lnTo>
                  <a:lnTo>
                    <a:pt x="3301" y="1088"/>
                  </a:lnTo>
                  <a:lnTo>
                    <a:pt x="3303" y="1074"/>
                  </a:lnTo>
                  <a:lnTo>
                    <a:pt x="3303" y="1068"/>
                  </a:lnTo>
                  <a:lnTo>
                    <a:pt x="3303" y="1060"/>
                  </a:lnTo>
                  <a:lnTo>
                    <a:pt x="3307" y="1050"/>
                  </a:lnTo>
                  <a:lnTo>
                    <a:pt x="3329" y="1026"/>
                  </a:lnTo>
                  <a:lnTo>
                    <a:pt x="3335" y="1016"/>
                  </a:lnTo>
                  <a:lnTo>
                    <a:pt x="3343" y="1008"/>
                  </a:lnTo>
                  <a:lnTo>
                    <a:pt x="3347" y="1006"/>
                  </a:lnTo>
                  <a:lnTo>
                    <a:pt x="3355" y="1004"/>
                  </a:lnTo>
                  <a:lnTo>
                    <a:pt x="3365" y="1006"/>
                  </a:lnTo>
                  <a:lnTo>
                    <a:pt x="3371" y="1002"/>
                  </a:lnTo>
                  <a:lnTo>
                    <a:pt x="3379" y="996"/>
                  </a:lnTo>
                  <a:lnTo>
                    <a:pt x="3385" y="990"/>
                  </a:lnTo>
                  <a:lnTo>
                    <a:pt x="3391" y="986"/>
                  </a:lnTo>
                  <a:lnTo>
                    <a:pt x="3397" y="986"/>
                  </a:lnTo>
                  <a:lnTo>
                    <a:pt x="3419" y="986"/>
                  </a:lnTo>
                  <a:lnTo>
                    <a:pt x="3475" y="962"/>
                  </a:lnTo>
                  <a:lnTo>
                    <a:pt x="3489" y="956"/>
                  </a:lnTo>
                  <a:lnTo>
                    <a:pt x="3541" y="922"/>
                  </a:lnTo>
                  <a:lnTo>
                    <a:pt x="3565" y="900"/>
                  </a:lnTo>
                  <a:lnTo>
                    <a:pt x="3589" y="868"/>
                  </a:lnTo>
                  <a:lnTo>
                    <a:pt x="3609" y="834"/>
                  </a:lnTo>
                  <a:lnTo>
                    <a:pt x="3617" y="824"/>
                  </a:lnTo>
                  <a:lnTo>
                    <a:pt x="3637" y="806"/>
                  </a:lnTo>
                  <a:lnTo>
                    <a:pt x="3643" y="800"/>
                  </a:lnTo>
                  <a:lnTo>
                    <a:pt x="3647" y="796"/>
                  </a:lnTo>
                  <a:lnTo>
                    <a:pt x="3653" y="798"/>
                  </a:lnTo>
                  <a:lnTo>
                    <a:pt x="3659" y="800"/>
                  </a:lnTo>
                  <a:lnTo>
                    <a:pt x="3675" y="812"/>
                  </a:lnTo>
                  <a:lnTo>
                    <a:pt x="3681" y="814"/>
                  </a:lnTo>
                  <a:lnTo>
                    <a:pt x="3693" y="818"/>
                  </a:lnTo>
                  <a:lnTo>
                    <a:pt x="3705" y="818"/>
                  </a:lnTo>
                  <a:lnTo>
                    <a:pt x="3717" y="814"/>
                  </a:lnTo>
                  <a:lnTo>
                    <a:pt x="3729" y="810"/>
                  </a:lnTo>
                  <a:lnTo>
                    <a:pt x="3809" y="760"/>
                  </a:lnTo>
                  <a:lnTo>
                    <a:pt x="3811" y="756"/>
                  </a:lnTo>
                  <a:lnTo>
                    <a:pt x="3815" y="752"/>
                  </a:lnTo>
                  <a:lnTo>
                    <a:pt x="3821" y="742"/>
                  </a:lnTo>
                  <a:lnTo>
                    <a:pt x="3827" y="738"/>
                  </a:lnTo>
                  <a:lnTo>
                    <a:pt x="3827" y="732"/>
                  </a:lnTo>
                  <a:lnTo>
                    <a:pt x="3833" y="724"/>
                  </a:lnTo>
                  <a:lnTo>
                    <a:pt x="3835" y="722"/>
                  </a:lnTo>
                  <a:lnTo>
                    <a:pt x="3843" y="720"/>
                  </a:lnTo>
                  <a:lnTo>
                    <a:pt x="3853" y="720"/>
                  </a:lnTo>
                  <a:lnTo>
                    <a:pt x="3869" y="724"/>
                  </a:lnTo>
                  <a:lnTo>
                    <a:pt x="3877" y="722"/>
                  </a:lnTo>
                  <a:lnTo>
                    <a:pt x="3883" y="718"/>
                  </a:lnTo>
                  <a:lnTo>
                    <a:pt x="3913" y="696"/>
                  </a:lnTo>
                  <a:lnTo>
                    <a:pt x="3949" y="668"/>
                  </a:lnTo>
                  <a:lnTo>
                    <a:pt x="3957" y="664"/>
                  </a:lnTo>
                  <a:lnTo>
                    <a:pt x="3969" y="656"/>
                  </a:lnTo>
                  <a:lnTo>
                    <a:pt x="3983" y="654"/>
                  </a:lnTo>
                  <a:lnTo>
                    <a:pt x="3995" y="648"/>
                  </a:lnTo>
                  <a:lnTo>
                    <a:pt x="4011" y="634"/>
                  </a:lnTo>
                  <a:lnTo>
                    <a:pt x="4021" y="620"/>
                  </a:lnTo>
                  <a:lnTo>
                    <a:pt x="4029" y="606"/>
                  </a:lnTo>
                  <a:lnTo>
                    <a:pt x="4031" y="596"/>
                  </a:lnTo>
                  <a:lnTo>
                    <a:pt x="4035" y="580"/>
                  </a:lnTo>
                  <a:lnTo>
                    <a:pt x="4039" y="572"/>
                  </a:lnTo>
                  <a:lnTo>
                    <a:pt x="4041" y="564"/>
                  </a:lnTo>
                  <a:lnTo>
                    <a:pt x="4047" y="560"/>
                  </a:lnTo>
                  <a:lnTo>
                    <a:pt x="4055" y="556"/>
                  </a:lnTo>
                  <a:lnTo>
                    <a:pt x="4069" y="548"/>
                  </a:lnTo>
                  <a:lnTo>
                    <a:pt x="4077" y="546"/>
                  </a:lnTo>
                  <a:lnTo>
                    <a:pt x="4087" y="548"/>
                  </a:lnTo>
                  <a:lnTo>
                    <a:pt x="4099" y="554"/>
                  </a:lnTo>
                  <a:lnTo>
                    <a:pt x="4113" y="566"/>
                  </a:lnTo>
                  <a:lnTo>
                    <a:pt x="4131" y="576"/>
                  </a:lnTo>
                  <a:lnTo>
                    <a:pt x="4145" y="580"/>
                  </a:lnTo>
                  <a:lnTo>
                    <a:pt x="4251" y="536"/>
                  </a:lnTo>
                  <a:lnTo>
                    <a:pt x="4259" y="536"/>
                  </a:lnTo>
                  <a:lnTo>
                    <a:pt x="4281" y="538"/>
                  </a:lnTo>
                  <a:lnTo>
                    <a:pt x="4287" y="536"/>
                  </a:lnTo>
                  <a:lnTo>
                    <a:pt x="4293" y="536"/>
                  </a:lnTo>
                  <a:lnTo>
                    <a:pt x="4299" y="536"/>
                  </a:lnTo>
                  <a:lnTo>
                    <a:pt x="4305" y="536"/>
                  </a:lnTo>
                  <a:lnTo>
                    <a:pt x="4323" y="542"/>
                  </a:lnTo>
                  <a:lnTo>
                    <a:pt x="4325" y="542"/>
                  </a:lnTo>
                  <a:lnTo>
                    <a:pt x="4329" y="538"/>
                  </a:lnTo>
                  <a:lnTo>
                    <a:pt x="4331" y="534"/>
                  </a:lnTo>
                  <a:lnTo>
                    <a:pt x="4335" y="526"/>
                  </a:lnTo>
                  <a:lnTo>
                    <a:pt x="4339" y="522"/>
                  </a:lnTo>
                  <a:lnTo>
                    <a:pt x="4341" y="518"/>
                  </a:lnTo>
                  <a:lnTo>
                    <a:pt x="4355" y="516"/>
                  </a:lnTo>
                  <a:lnTo>
                    <a:pt x="4357" y="514"/>
                  </a:lnTo>
                  <a:lnTo>
                    <a:pt x="4361" y="512"/>
                  </a:lnTo>
                  <a:lnTo>
                    <a:pt x="4361" y="508"/>
                  </a:lnTo>
                  <a:lnTo>
                    <a:pt x="4363" y="506"/>
                  </a:lnTo>
                  <a:lnTo>
                    <a:pt x="4367" y="496"/>
                  </a:lnTo>
                  <a:lnTo>
                    <a:pt x="4369" y="492"/>
                  </a:lnTo>
                  <a:lnTo>
                    <a:pt x="4371" y="490"/>
                  </a:lnTo>
                  <a:lnTo>
                    <a:pt x="4375" y="486"/>
                  </a:lnTo>
                  <a:lnTo>
                    <a:pt x="4387" y="480"/>
                  </a:lnTo>
                  <a:lnTo>
                    <a:pt x="4391" y="478"/>
                  </a:lnTo>
                  <a:lnTo>
                    <a:pt x="4393" y="476"/>
                  </a:lnTo>
                  <a:lnTo>
                    <a:pt x="4393" y="470"/>
                  </a:lnTo>
                  <a:lnTo>
                    <a:pt x="4395" y="466"/>
                  </a:lnTo>
                  <a:lnTo>
                    <a:pt x="4395" y="444"/>
                  </a:lnTo>
                  <a:close/>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12850"/>
                </a:solidFill>
                <a:effectLst/>
                <a:uLnTx/>
                <a:uFillTx/>
                <a:latin typeface="Pilat Light"/>
                <a:ea typeface="+mn-ea"/>
                <a:cs typeface="+mn-cs"/>
              </a:endParaRPr>
            </a:p>
          </p:txBody>
        </p:sp>
        <p:sp>
          <p:nvSpPr>
            <p:cNvPr id="3274" name="Freeform 47">
              <a:extLst>
                <a:ext uri="{FF2B5EF4-FFF2-40B4-BE49-F238E27FC236}">
                  <a16:creationId xmlns:a16="http://schemas.microsoft.com/office/drawing/2014/main" xmlns="" id="{FBB8B743-193A-4D06-B0BC-7843A42E99D3}"/>
                </a:ext>
              </a:extLst>
            </p:cNvPr>
            <p:cNvSpPr>
              <a:spLocks/>
            </p:cNvSpPr>
            <p:nvPr/>
          </p:nvSpPr>
          <p:spPr bwMode="gray">
            <a:xfrm>
              <a:off x="6351588" y="-787400"/>
              <a:ext cx="3276600" cy="1282700"/>
            </a:xfrm>
            <a:custGeom>
              <a:avLst/>
              <a:gdLst>
                <a:gd name="T0" fmla="*/ 1816 w 2064"/>
                <a:gd name="T1" fmla="*/ 770 h 808"/>
                <a:gd name="T2" fmla="*/ 1880 w 2064"/>
                <a:gd name="T3" fmla="*/ 730 h 808"/>
                <a:gd name="T4" fmla="*/ 1910 w 2064"/>
                <a:gd name="T5" fmla="*/ 712 h 808"/>
                <a:gd name="T6" fmla="*/ 2064 w 2064"/>
                <a:gd name="T7" fmla="*/ 648 h 808"/>
                <a:gd name="T8" fmla="*/ 2048 w 2064"/>
                <a:gd name="T9" fmla="*/ 616 h 808"/>
                <a:gd name="T10" fmla="*/ 2054 w 2064"/>
                <a:gd name="T11" fmla="*/ 568 h 808"/>
                <a:gd name="T12" fmla="*/ 1990 w 2064"/>
                <a:gd name="T13" fmla="*/ 502 h 808"/>
                <a:gd name="T14" fmla="*/ 1936 w 2064"/>
                <a:gd name="T15" fmla="*/ 476 h 808"/>
                <a:gd name="T16" fmla="*/ 1910 w 2064"/>
                <a:gd name="T17" fmla="*/ 446 h 808"/>
                <a:gd name="T18" fmla="*/ 1958 w 2064"/>
                <a:gd name="T19" fmla="*/ 394 h 808"/>
                <a:gd name="T20" fmla="*/ 1972 w 2064"/>
                <a:gd name="T21" fmla="*/ 362 h 808"/>
                <a:gd name="T22" fmla="*/ 1930 w 2064"/>
                <a:gd name="T23" fmla="*/ 378 h 808"/>
                <a:gd name="T24" fmla="*/ 1864 w 2064"/>
                <a:gd name="T25" fmla="*/ 322 h 808"/>
                <a:gd name="T26" fmla="*/ 1756 w 2064"/>
                <a:gd name="T27" fmla="*/ 248 h 808"/>
                <a:gd name="T28" fmla="*/ 1660 w 2064"/>
                <a:gd name="T29" fmla="*/ 282 h 808"/>
                <a:gd name="T30" fmla="*/ 1618 w 2064"/>
                <a:gd name="T31" fmla="*/ 294 h 808"/>
                <a:gd name="T32" fmla="*/ 1618 w 2064"/>
                <a:gd name="T33" fmla="*/ 206 h 808"/>
                <a:gd name="T34" fmla="*/ 1632 w 2064"/>
                <a:gd name="T35" fmla="*/ 108 h 808"/>
                <a:gd name="T36" fmla="*/ 1630 w 2064"/>
                <a:gd name="T37" fmla="*/ 72 h 808"/>
                <a:gd name="T38" fmla="*/ 1616 w 2064"/>
                <a:gd name="T39" fmla="*/ 0 h 808"/>
                <a:gd name="T40" fmla="*/ 1516 w 2064"/>
                <a:gd name="T41" fmla="*/ 22 h 808"/>
                <a:gd name="T42" fmla="*/ 1398 w 2064"/>
                <a:gd name="T43" fmla="*/ 6 h 808"/>
                <a:gd name="T44" fmla="*/ 1322 w 2064"/>
                <a:gd name="T45" fmla="*/ 44 h 808"/>
                <a:gd name="T46" fmla="*/ 1274 w 2064"/>
                <a:gd name="T47" fmla="*/ 118 h 808"/>
                <a:gd name="T48" fmla="*/ 1250 w 2064"/>
                <a:gd name="T49" fmla="*/ 88 h 808"/>
                <a:gd name="T50" fmla="*/ 1242 w 2064"/>
                <a:gd name="T51" fmla="*/ 40 h 808"/>
                <a:gd name="T52" fmla="*/ 1182 w 2064"/>
                <a:gd name="T53" fmla="*/ 92 h 808"/>
                <a:gd name="T54" fmla="*/ 1138 w 2064"/>
                <a:gd name="T55" fmla="*/ 154 h 808"/>
                <a:gd name="T56" fmla="*/ 1176 w 2064"/>
                <a:gd name="T57" fmla="*/ 146 h 808"/>
                <a:gd name="T58" fmla="*/ 1036 w 2064"/>
                <a:gd name="T59" fmla="*/ 202 h 808"/>
                <a:gd name="T60" fmla="*/ 954 w 2064"/>
                <a:gd name="T61" fmla="*/ 266 h 808"/>
                <a:gd name="T62" fmla="*/ 944 w 2064"/>
                <a:gd name="T63" fmla="*/ 166 h 808"/>
                <a:gd name="T64" fmla="*/ 852 w 2064"/>
                <a:gd name="T65" fmla="*/ 180 h 808"/>
                <a:gd name="T66" fmla="*/ 828 w 2064"/>
                <a:gd name="T67" fmla="*/ 160 h 808"/>
                <a:gd name="T68" fmla="*/ 804 w 2064"/>
                <a:gd name="T69" fmla="*/ 128 h 808"/>
                <a:gd name="T70" fmla="*/ 738 w 2064"/>
                <a:gd name="T71" fmla="*/ 106 h 808"/>
                <a:gd name="T72" fmla="*/ 650 w 2064"/>
                <a:gd name="T73" fmla="*/ 122 h 808"/>
                <a:gd name="T74" fmla="*/ 594 w 2064"/>
                <a:gd name="T75" fmla="*/ 104 h 808"/>
                <a:gd name="T76" fmla="*/ 552 w 2064"/>
                <a:gd name="T77" fmla="*/ 100 h 808"/>
                <a:gd name="T78" fmla="*/ 526 w 2064"/>
                <a:gd name="T79" fmla="*/ 106 h 808"/>
                <a:gd name="T80" fmla="*/ 484 w 2064"/>
                <a:gd name="T81" fmla="*/ 126 h 808"/>
                <a:gd name="T82" fmla="*/ 472 w 2064"/>
                <a:gd name="T83" fmla="*/ 66 h 808"/>
                <a:gd name="T84" fmla="*/ 390 w 2064"/>
                <a:gd name="T85" fmla="*/ 54 h 808"/>
                <a:gd name="T86" fmla="*/ 338 w 2064"/>
                <a:gd name="T87" fmla="*/ 78 h 808"/>
                <a:gd name="T88" fmla="*/ 194 w 2064"/>
                <a:gd name="T89" fmla="*/ 108 h 808"/>
                <a:gd name="T90" fmla="*/ 128 w 2064"/>
                <a:gd name="T91" fmla="*/ 178 h 808"/>
                <a:gd name="T92" fmla="*/ 92 w 2064"/>
                <a:gd name="T93" fmla="*/ 246 h 808"/>
                <a:gd name="T94" fmla="*/ 74 w 2064"/>
                <a:gd name="T95" fmla="*/ 300 h 808"/>
                <a:gd name="T96" fmla="*/ 114 w 2064"/>
                <a:gd name="T97" fmla="*/ 362 h 808"/>
                <a:gd name="T98" fmla="*/ 100 w 2064"/>
                <a:gd name="T99" fmla="*/ 394 h 808"/>
                <a:gd name="T100" fmla="*/ 38 w 2064"/>
                <a:gd name="T101" fmla="*/ 392 h 808"/>
                <a:gd name="T102" fmla="*/ 576 w 2064"/>
                <a:gd name="T103" fmla="*/ 676 h 808"/>
                <a:gd name="T104" fmla="*/ 1134 w 2064"/>
                <a:gd name="T105" fmla="*/ 720 h 808"/>
                <a:gd name="T106" fmla="*/ 1628 w 2064"/>
                <a:gd name="T107" fmla="*/ 740 h 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64" h="808">
                  <a:moveTo>
                    <a:pt x="1740" y="796"/>
                  </a:moveTo>
                  <a:lnTo>
                    <a:pt x="1782" y="808"/>
                  </a:lnTo>
                  <a:lnTo>
                    <a:pt x="1786" y="804"/>
                  </a:lnTo>
                  <a:lnTo>
                    <a:pt x="1816" y="770"/>
                  </a:lnTo>
                  <a:lnTo>
                    <a:pt x="1816" y="770"/>
                  </a:lnTo>
                  <a:lnTo>
                    <a:pt x="1816" y="770"/>
                  </a:lnTo>
                  <a:lnTo>
                    <a:pt x="1816" y="770"/>
                  </a:lnTo>
                  <a:lnTo>
                    <a:pt x="1842" y="752"/>
                  </a:lnTo>
                  <a:lnTo>
                    <a:pt x="1856" y="738"/>
                  </a:lnTo>
                  <a:lnTo>
                    <a:pt x="1864" y="732"/>
                  </a:lnTo>
                  <a:lnTo>
                    <a:pt x="1872" y="730"/>
                  </a:lnTo>
                  <a:lnTo>
                    <a:pt x="1880" y="730"/>
                  </a:lnTo>
                  <a:lnTo>
                    <a:pt x="1888" y="726"/>
                  </a:lnTo>
                  <a:lnTo>
                    <a:pt x="1890" y="722"/>
                  </a:lnTo>
                  <a:lnTo>
                    <a:pt x="1890" y="716"/>
                  </a:lnTo>
                  <a:lnTo>
                    <a:pt x="1892" y="710"/>
                  </a:lnTo>
                  <a:lnTo>
                    <a:pt x="1894" y="708"/>
                  </a:lnTo>
                  <a:lnTo>
                    <a:pt x="1910" y="712"/>
                  </a:lnTo>
                  <a:lnTo>
                    <a:pt x="1920" y="712"/>
                  </a:lnTo>
                  <a:lnTo>
                    <a:pt x="1944" y="706"/>
                  </a:lnTo>
                  <a:lnTo>
                    <a:pt x="1952" y="706"/>
                  </a:lnTo>
                  <a:lnTo>
                    <a:pt x="1974" y="682"/>
                  </a:lnTo>
                  <a:lnTo>
                    <a:pt x="2060" y="652"/>
                  </a:lnTo>
                  <a:lnTo>
                    <a:pt x="2064" y="648"/>
                  </a:lnTo>
                  <a:lnTo>
                    <a:pt x="2064" y="642"/>
                  </a:lnTo>
                  <a:lnTo>
                    <a:pt x="2056" y="634"/>
                  </a:lnTo>
                  <a:lnTo>
                    <a:pt x="2052" y="628"/>
                  </a:lnTo>
                  <a:lnTo>
                    <a:pt x="2052" y="622"/>
                  </a:lnTo>
                  <a:lnTo>
                    <a:pt x="2050" y="618"/>
                  </a:lnTo>
                  <a:lnTo>
                    <a:pt x="2048" y="616"/>
                  </a:lnTo>
                  <a:lnTo>
                    <a:pt x="2046" y="610"/>
                  </a:lnTo>
                  <a:lnTo>
                    <a:pt x="2046" y="602"/>
                  </a:lnTo>
                  <a:lnTo>
                    <a:pt x="2052" y="594"/>
                  </a:lnTo>
                  <a:lnTo>
                    <a:pt x="2054" y="584"/>
                  </a:lnTo>
                  <a:lnTo>
                    <a:pt x="2056" y="576"/>
                  </a:lnTo>
                  <a:lnTo>
                    <a:pt x="2054" y="568"/>
                  </a:lnTo>
                  <a:lnTo>
                    <a:pt x="2050" y="560"/>
                  </a:lnTo>
                  <a:lnTo>
                    <a:pt x="2044" y="554"/>
                  </a:lnTo>
                  <a:lnTo>
                    <a:pt x="2032" y="546"/>
                  </a:lnTo>
                  <a:lnTo>
                    <a:pt x="2026" y="538"/>
                  </a:lnTo>
                  <a:lnTo>
                    <a:pt x="2018" y="526"/>
                  </a:lnTo>
                  <a:lnTo>
                    <a:pt x="1990" y="502"/>
                  </a:lnTo>
                  <a:lnTo>
                    <a:pt x="1982" y="496"/>
                  </a:lnTo>
                  <a:lnTo>
                    <a:pt x="1976" y="494"/>
                  </a:lnTo>
                  <a:lnTo>
                    <a:pt x="1968" y="492"/>
                  </a:lnTo>
                  <a:lnTo>
                    <a:pt x="1944" y="486"/>
                  </a:lnTo>
                  <a:lnTo>
                    <a:pt x="1940" y="480"/>
                  </a:lnTo>
                  <a:lnTo>
                    <a:pt x="1936" y="476"/>
                  </a:lnTo>
                  <a:lnTo>
                    <a:pt x="1934" y="468"/>
                  </a:lnTo>
                  <a:lnTo>
                    <a:pt x="1928" y="464"/>
                  </a:lnTo>
                  <a:lnTo>
                    <a:pt x="1910" y="456"/>
                  </a:lnTo>
                  <a:lnTo>
                    <a:pt x="1908" y="452"/>
                  </a:lnTo>
                  <a:lnTo>
                    <a:pt x="1908" y="448"/>
                  </a:lnTo>
                  <a:lnTo>
                    <a:pt x="1910" y="446"/>
                  </a:lnTo>
                  <a:lnTo>
                    <a:pt x="1926" y="436"/>
                  </a:lnTo>
                  <a:lnTo>
                    <a:pt x="1938" y="424"/>
                  </a:lnTo>
                  <a:lnTo>
                    <a:pt x="1944" y="418"/>
                  </a:lnTo>
                  <a:lnTo>
                    <a:pt x="1948" y="412"/>
                  </a:lnTo>
                  <a:lnTo>
                    <a:pt x="1956" y="400"/>
                  </a:lnTo>
                  <a:lnTo>
                    <a:pt x="1958" y="394"/>
                  </a:lnTo>
                  <a:lnTo>
                    <a:pt x="1962" y="390"/>
                  </a:lnTo>
                  <a:lnTo>
                    <a:pt x="1968" y="384"/>
                  </a:lnTo>
                  <a:lnTo>
                    <a:pt x="1972" y="378"/>
                  </a:lnTo>
                  <a:lnTo>
                    <a:pt x="1976" y="372"/>
                  </a:lnTo>
                  <a:lnTo>
                    <a:pt x="1974" y="366"/>
                  </a:lnTo>
                  <a:lnTo>
                    <a:pt x="1972" y="362"/>
                  </a:lnTo>
                  <a:lnTo>
                    <a:pt x="1968" y="360"/>
                  </a:lnTo>
                  <a:lnTo>
                    <a:pt x="1962" y="360"/>
                  </a:lnTo>
                  <a:lnTo>
                    <a:pt x="1956" y="360"/>
                  </a:lnTo>
                  <a:lnTo>
                    <a:pt x="1948" y="366"/>
                  </a:lnTo>
                  <a:lnTo>
                    <a:pt x="1934" y="374"/>
                  </a:lnTo>
                  <a:lnTo>
                    <a:pt x="1930" y="378"/>
                  </a:lnTo>
                  <a:lnTo>
                    <a:pt x="1922" y="382"/>
                  </a:lnTo>
                  <a:lnTo>
                    <a:pt x="1918" y="382"/>
                  </a:lnTo>
                  <a:lnTo>
                    <a:pt x="1916" y="380"/>
                  </a:lnTo>
                  <a:lnTo>
                    <a:pt x="1916" y="380"/>
                  </a:lnTo>
                  <a:lnTo>
                    <a:pt x="1914" y="378"/>
                  </a:lnTo>
                  <a:lnTo>
                    <a:pt x="1864" y="322"/>
                  </a:lnTo>
                  <a:lnTo>
                    <a:pt x="1832" y="294"/>
                  </a:lnTo>
                  <a:lnTo>
                    <a:pt x="1802" y="272"/>
                  </a:lnTo>
                  <a:lnTo>
                    <a:pt x="1790" y="254"/>
                  </a:lnTo>
                  <a:lnTo>
                    <a:pt x="1778" y="248"/>
                  </a:lnTo>
                  <a:lnTo>
                    <a:pt x="1768" y="244"/>
                  </a:lnTo>
                  <a:lnTo>
                    <a:pt x="1756" y="248"/>
                  </a:lnTo>
                  <a:lnTo>
                    <a:pt x="1748" y="254"/>
                  </a:lnTo>
                  <a:lnTo>
                    <a:pt x="1740" y="260"/>
                  </a:lnTo>
                  <a:lnTo>
                    <a:pt x="1732" y="266"/>
                  </a:lnTo>
                  <a:lnTo>
                    <a:pt x="1722" y="274"/>
                  </a:lnTo>
                  <a:lnTo>
                    <a:pt x="1688" y="276"/>
                  </a:lnTo>
                  <a:lnTo>
                    <a:pt x="1660" y="282"/>
                  </a:lnTo>
                  <a:lnTo>
                    <a:pt x="1644" y="290"/>
                  </a:lnTo>
                  <a:lnTo>
                    <a:pt x="1632" y="298"/>
                  </a:lnTo>
                  <a:lnTo>
                    <a:pt x="1626" y="306"/>
                  </a:lnTo>
                  <a:lnTo>
                    <a:pt x="1620" y="306"/>
                  </a:lnTo>
                  <a:lnTo>
                    <a:pt x="1618" y="302"/>
                  </a:lnTo>
                  <a:lnTo>
                    <a:pt x="1618" y="294"/>
                  </a:lnTo>
                  <a:lnTo>
                    <a:pt x="1622" y="252"/>
                  </a:lnTo>
                  <a:lnTo>
                    <a:pt x="1622" y="238"/>
                  </a:lnTo>
                  <a:lnTo>
                    <a:pt x="1620" y="228"/>
                  </a:lnTo>
                  <a:lnTo>
                    <a:pt x="1618" y="218"/>
                  </a:lnTo>
                  <a:lnTo>
                    <a:pt x="1616" y="212"/>
                  </a:lnTo>
                  <a:lnTo>
                    <a:pt x="1618" y="206"/>
                  </a:lnTo>
                  <a:lnTo>
                    <a:pt x="1630" y="182"/>
                  </a:lnTo>
                  <a:lnTo>
                    <a:pt x="1640" y="154"/>
                  </a:lnTo>
                  <a:lnTo>
                    <a:pt x="1650" y="128"/>
                  </a:lnTo>
                  <a:lnTo>
                    <a:pt x="1650" y="118"/>
                  </a:lnTo>
                  <a:lnTo>
                    <a:pt x="1646" y="112"/>
                  </a:lnTo>
                  <a:lnTo>
                    <a:pt x="1632" y="108"/>
                  </a:lnTo>
                  <a:lnTo>
                    <a:pt x="1626" y="106"/>
                  </a:lnTo>
                  <a:lnTo>
                    <a:pt x="1624" y="96"/>
                  </a:lnTo>
                  <a:lnTo>
                    <a:pt x="1622" y="90"/>
                  </a:lnTo>
                  <a:lnTo>
                    <a:pt x="1624" y="82"/>
                  </a:lnTo>
                  <a:lnTo>
                    <a:pt x="1626" y="76"/>
                  </a:lnTo>
                  <a:lnTo>
                    <a:pt x="1630" y="72"/>
                  </a:lnTo>
                  <a:lnTo>
                    <a:pt x="1682" y="26"/>
                  </a:lnTo>
                  <a:lnTo>
                    <a:pt x="1688" y="12"/>
                  </a:lnTo>
                  <a:lnTo>
                    <a:pt x="1688" y="6"/>
                  </a:lnTo>
                  <a:lnTo>
                    <a:pt x="1686" y="4"/>
                  </a:lnTo>
                  <a:lnTo>
                    <a:pt x="1678" y="2"/>
                  </a:lnTo>
                  <a:lnTo>
                    <a:pt x="1616" y="0"/>
                  </a:lnTo>
                  <a:lnTo>
                    <a:pt x="1606" y="2"/>
                  </a:lnTo>
                  <a:lnTo>
                    <a:pt x="1584" y="12"/>
                  </a:lnTo>
                  <a:lnTo>
                    <a:pt x="1540" y="24"/>
                  </a:lnTo>
                  <a:lnTo>
                    <a:pt x="1532" y="24"/>
                  </a:lnTo>
                  <a:lnTo>
                    <a:pt x="1522" y="22"/>
                  </a:lnTo>
                  <a:lnTo>
                    <a:pt x="1516" y="22"/>
                  </a:lnTo>
                  <a:lnTo>
                    <a:pt x="1470" y="34"/>
                  </a:lnTo>
                  <a:lnTo>
                    <a:pt x="1448" y="38"/>
                  </a:lnTo>
                  <a:lnTo>
                    <a:pt x="1434" y="36"/>
                  </a:lnTo>
                  <a:lnTo>
                    <a:pt x="1426" y="32"/>
                  </a:lnTo>
                  <a:lnTo>
                    <a:pt x="1416" y="26"/>
                  </a:lnTo>
                  <a:lnTo>
                    <a:pt x="1398" y="6"/>
                  </a:lnTo>
                  <a:lnTo>
                    <a:pt x="1380" y="0"/>
                  </a:lnTo>
                  <a:lnTo>
                    <a:pt x="1368" y="0"/>
                  </a:lnTo>
                  <a:lnTo>
                    <a:pt x="1358" y="4"/>
                  </a:lnTo>
                  <a:lnTo>
                    <a:pt x="1330" y="30"/>
                  </a:lnTo>
                  <a:lnTo>
                    <a:pt x="1324" y="36"/>
                  </a:lnTo>
                  <a:lnTo>
                    <a:pt x="1322" y="44"/>
                  </a:lnTo>
                  <a:lnTo>
                    <a:pt x="1318" y="66"/>
                  </a:lnTo>
                  <a:lnTo>
                    <a:pt x="1314" y="74"/>
                  </a:lnTo>
                  <a:lnTo>
                    <a:pt x="1306" y="90"/>
                  </a:lnTo>
                  <a:lnTo>
                    <a:pt x="1300" y="102"/>
                  </a:lnTo>
                  <a:lnTo>
                    <a:pt x="1290" y="110"/>
                  </a:lnTo>
                  <a:lnTo>
                    <a:pt x="1274" y="118"/>
                  </a:lnTo>
                  <a:lnTo>
                    <a:pt x="1262" y="120"/>
                  </a:lnTo>
                  <a:lnTo>
                    <a:pt x="1254" y="116"/>
                  </a:lnTo>
                  <a:lnTo>
                    <a:pt x="1246" y="112"/>
                  </a:lnTo>
                  <a:lnTo>
                    <a:pt x="1244" y="106"/>
                  </a:lnTo>
                  <a:lnTo>
                    <a:pt x="1248" y="96"/>
                  </a:lnTo>
                  <a:lnTo>
                    <a:pt x="1250" y="88"/>
                  </a:lnTo>
                  <a:lnTo>
                    <a:pt x="1256" y="72"/>
                  </a:lnTo>
                  <a:lnTo>
                    <a:pt x="1256" y="66"/>
                  </a:lnTo>
                  <a:lnTo>
                    <a:pt x="1256" y="64"/>
                  </a:lnTo>
                  <a:lnTo>
                    <a:pt x="1256" y="54"/>
                  </a:lnTo>
                  <a:lnTo>
                    <a:pt x="1250" y="46"/>
                  </a:lnTo>
                  <a:lnTo>
                    <a:pt x="1242" y="40"/>
                  </a:lnTo>
                  <a:lnTo>
                    <a:pt x="1228" y="38"/>
                  </a:lnTo>
                  <a:lnTo>
                    <a:pt x="1218" y="40"/>
                  </a:lnTo>
                  <a:lnTo>
                    <a:pt x="1212" y="46"/>
                  </a:lnTo>
                  <a:lnTo>
                    <a:pt x="1202" y="66"/>
                  </a:lnTo>
                  <a:lnTo>
                    <a:pt x="1196" y="78"/>
                  </a:lnTo>
                  <a:lnTo>
                    <a:pt x="1182" y="92"/>
                  </a:lnTo>
                  <a:lnTo>
                    <a:pt x="1170" y="102"/>
                  </a:lnTo>
                  <a:lnTo>
                    <a:pt x="1158" y="128"/>
                  </a:lnTo>
                  <a:lnTo>
                    <a:pt x="1152" y="134"/>
                  </a:lnTo>
                  <a:lnTo>
                    <a:pt x="1136" y="146"/>
                  </a:lnTo>
                  <a:lnTo>
                    <a:pt x="1136" y="150"/>
                  </a:lnTo>
                  <a:lnTo>
                    <a:pt x="1138" y="154"/>
                  </a:lnTo>
                  <a:lnTo>
                    <a:pt x="1148" y="156"/>
                  </a:lnTo>
                  <a:lnTo>
                    <a:pt x="1152" y="154"/>
                  </a:lnTo>
                  <a:lnTo>
                    <a:pt x="1158" y="154"/>
                  </a:lnTo>
                  <a:lnTo>
                    <a:pt x="1174" y="140"/>
                  </a:lnTo>
                  <a:lnTo>
                    <a:pt x="1178" y="140"/>
                  </a:lnTo>
                  <a:lnTo>
                    <a:pt x="1176" y="146"/>
                  </a:lnTo>
                  <a:lnTo>
                    <a:pt x="1174" y="152"/>
                  </a:lnTo>
                  <a:lnTo>
                    <a:pt x="1136" y="172"/>
                  </a:lnTo>
                  <a:lnTo>
                    <a:pt x="1096" y="174"/>
                  </a:lnTo>
                  <a:lnTo>
                    <a:pt x="1058" y="186"/>
                  </a:lnTo>
                  <a:lnTo>
                    <a:pt x="1046" y="192"/>
                  </a:lnTo>
                  <a:lnTo>
                    <a:pt x="1036" y="202"/>
                  </a:lnTo>
                  <a:lnTo>
                    <a:pt x="1026" y="218"/>
                  </a:lnTo>
                  <a:lnTo>
                    <a:pt x="994" y="254"/>
                  </a:lnTo>
                  <a:lnTo>
                    <a:pt x="982" y="264"/>
                  </a:lnTo>
                  <a:lnTo>
                    <a:pt x="970" y="270"/>
                  </a:lnTo>
                  <a:lnTo>
                    <a:pt x="962" y="270"/>
                  </a:lnTo>
                  <a:lnTo>
                    <a:pt x="954" y="266"/>
                  </a:lnTo>
                  <a:lnTo>
                    <a:pt x="946" y="248"/>
                  </a:lnTo>
                  <a:lnTo>
                    <a:pt x="946" y="222"/>
                  </a:lnTo>
                  <a:lnTo>
                    <a:pt x="942" y="208"/>
                  </a:lnTo>
                  <a:lnTo>
                    <a:pt x="942" y="196"/>
                  </a:lnTo>
                  <a:lnTo>
                    <a:pt x="946" y="174"/>
                  </a:lnTo>
                  <a:lnTo>
                    <a:pt x="944" y="166"/>
                  </a:lnTo>
                  <a:lnTo>
                    <a:pt x="932" y="166"/>
                  </a:lnTo>
                  <a:lnTo>
                    <a:pt x="874" y="188"/>
                  </a:lnTo>
                  <a:lnTo>
                    <a:pt x="864" y="190"/>
                  </a:lnTo>
                  <a:lnTo>
                    <a:pt x="858" y="188"/>
                  </a:lnTo>
                  <a:lnTo>
                    <a:pt x="856" y="182"/>
                  </a:lnTo>
                  <a:lnTo>
                    <a:pt x="852" y="180"/>
                  </a:lnTo>
                  <a:lnTo>
                    <a:pt x="852" y="180"/>
                  </a:lnTo>
                  <a:lnTo>
                    <a:pt x="840" y="186"/>
                  </a:lnTo>
                  <a:lnTo>
                    <a:pt x="830" y="192"/>
                  </a:lnTo>
                  <a:lnTo>
                    <a:pt x="826" y="188"/>
                  </a:lnTo>
                  <a:lnTo>
                    <a:pt x="824" y="182"/>
                  </a:lnTo>
                  <a:lnTo>
                    <a:pt x="828" y="160"/>
                  </a:lnTo>
                  <a:lnTo>
                    <a:pt x="828" y="152"/>
                  </a:lnTo>
                  <a:lnTo>
                    <a:pt x="828" y="142"/>
                  </a:lnTo>
                  <a:lnTo>
                    <a:pt x="824" y="136"/>
                  </a:lnTo>
                  <a:lnTo>
                    <a:pt x="818" y="130"/>
                  </a:lnTo>
                  <a:lnTo>
                    <a:pt x="812" y="128"/>
                  </a:lnTo>
                  <a:lnTo>
                    <a:pt x="804" y="128"/>
                  </a:lnTo>
                  <a:lnTo>
                    <a:pt x="800" y="126"/>
                  </a:lnTo>
                  <a:lnTo>
                    <a:pt x="794" y="116"/>
                  </a:lnTo>
                  <a:lnTo>
                    <a:pt x="790" y="110"/>
                  </a:lnTo>
                  <a:lnTo>
                    <a:pt x="782" y="110"/>
                  </a:lnTo>
                  <a:lnTo>
                    <a:pt x="756" y="110"/>
                  </a:lnTo>
                  <a:lnTo>
                    <a:pt x="738" y="106"/>
                  </a:lnTo>
                  <a:lnTo>
                    <a:pt x="716" y="102"/>
                  </a:lnTo>
                  <a:lnTo>
                    <a:pt x="686" y="108"/>
                  </a:lnTo>
                  <a:lnTo>
                    <a:pt x="680" y="110"/>
                  </a:lnTo>
                  <a:lnTo>
                    <a:pt x="662" y="122"/>
                  </a:lnTo>
                  <a:lnTo>
                    <a:pt x="654" y="122"/>
                  </a:lnTo>
                  <a:lnTo>
                    <a:pt x="650" y="122"/>
                  </a:lnTo>
                  <a:lnTo>
                    <a:pt x="648" y="116"/>
                  </a:lnTo>
                  <a:lnTo>
                    <a:pt x="648" y="102"/>
                  </a:lnTo>
                  <a:lnTo>
                    <a:pt x="646" y="96"/>
                  </a:lnTo>
                  <a:lnTo>
                    <a:pt x="642" y="96"/>
                  </a:lnTo>
                  <a:lnTo>
                    <a:pt x="636" y="96"/>
                  </a:lnTo>
                  <a:lnTo>
                    <a:pt x="594" y="104"/>
                  </a:lnTo>
                  <a:lnTo>
                    <a:pt x="578" y="110"/>
                  </a:lnTo>
                  <a:lnTo>
                    <a:pt x="560" y="118"/>
                  </a:lnTo>
                  <a:lnTo>
                    <a:pt x="556" y="116"/>
                  </a:lnTo>
                  <a:lnTo>
                    <a:pt x="554" y="112"/>
                  </a:lnTo>
                  <a:lnTo>
                    <a:pt x="554" y="106"/>
                  </a:lnTo>
                  <a:lnTo>
                    <a:pt x="552" y="100"/>
                  </a:lnTo>
                  <a:lnTo>
                    <a:pt x="550" y="94"/>
                  </a:lnTo>
                  <a:lnTo>
                    <a:pt x="544" y="90"/>
                  </a:lnTo>
                  <a:lnTo>
                    <a:pt x="538" y="90"/>
                  </a:lnTo>
                  <a:lnTo>
                    <a:pt x="532" y="92"/>
                  </a:lnTo>
                  <a:lnTo>
                    <a:pt x="528" y="102"/>
                  </a:lnTo>
                  <a:lnTo>
                    <a:pt x="526" y="106"/>
                  </a:lnTo>
                  <a:lnTo>
                    <a:pt x="516" y="114"/>
                  </a:lnTo>
                  <a:lnTo>
                    <a:pt x="488" y="134"/>
                  </a:lnTo>
                  <a:lnTo>
                    <a:pt x="486" y="134"/>
                  </a:lnTo>
                  <a:lnTo>
                    <a:pt x="482" y="134"/>
                  </a:lnTo>
                  <a:lnTo>
                    <a:pt x="482" y="130"/>
                  </a:lnTo>
                  <a:lnTo>
                    <a:pt x="484" y="126"/>
                  </a:lnTo>
                  <a:lnTo>
                    <a:pt x="488" y="116"/>
                  </a:lnTo>
                  <a:lnTo>
                    <a:pt x="496" y="102"/>
                  </a:lnTo>
                  <a:lnTo>
                    <a:pt x="498" y="96"/>
                  </a:lnTo>
                  <a:lnTo>
                    <a:pt x="496" y="86"/>
                  </a:lnTo>
                  <a:lnTo>
                    <a:pt x="492" y="82"/>
                  </a:lnTo>
                  <a:lnTo>
                    <a:pt x="472" y="66"/>
                  </a:lnTo>
                  <a:lnTo>
                    <a:pt x="458" y="58"/>
                  </a:lnTo>
                  <a:lnTo>
                    <a:pt x="450" y="58"/>
                  </a:lnTo>
                  <a:lnTo>
                    <a:pt x="444" y="58"/>
                  </a:lnTo>
                  <a:lnTo>
                    <a:pt x="436" y="58"/>
                  </a:lnTo>
                  <a:lnTo>
                    <a:pt x="424" y="58"/>
                  </a:lnTo>
                  <a:lnTo>
                    <a:pt x="390" y="54"/>
                  </a:lnTo>
                  <a:lnTo>
                    <a:pt x="380" y="54"/>
                  </a:lnTo>
                  <a:lnTo>
                    <a:pt x="372" y="56"/>
                  </a:lnTo>
                  <a:lnTo>
                    <a:pt x="362" y="62"/>
                  </a:lnTo>
                  <a:lnTo>
                    <a:pt x="348" y="74"/>
                  </a:lnTo>
                  <a:lnTo>
                    <a:pt x="344" y="76"/>
                  </a:lnTo>
                  <a:lnTo>
                    <a:pt x="338" y="78"/>
                  </a:lnTo>
                  <a:lnTo>
                    <a:pt x="320" y="82"/>
                  </a:lnTo>
                  <a:lnTo>
                    <a:pt x="308" y="84"/>
                  </a:lnTo>
                  <a:lnTo>
                    <a:pt x="264" y="86"/>
                  </a:lnTo>
                  <a:lnTo>
                    <a:pt x="208" y="96"/>
                  </a:lnTo>
                  <a:lnTo>
                    <a:pt x="196" y="102"/>
                  </a:lnTo>
                  <a:lnTo>
                    <a:pt x="194" y="108"/>
                  </a:lnTo>
                  <a:lnTo>
                    <a:pt x="176" y="126"/>
                  </a:lnTo>
                  <a:lnTo>
                    <a:pt x="154" y="142"/>
                  </a:lnTo>
                  <a:lnTo>
                    <a:pt x="142" y="154"/>
                  </a:lnTo>
                  <a:lnTo>
                    <a:pt x="136" y="160"/>
                  </a:lnTo>
                  <a:lnTo>
                    <a:pt x="134" y="172"/>
                  </a:lnTo>
                  <a:lnTo>
                    <a:pt x="128" y="178"/>
                  </a:lnTo>
                  <a:lnTo>
                    <a:pt x="106" y="198"/>
                  </a:lnTo>
                  <a:lnTo>
                    <a:pt x="100" y="206"/>
                  </a:lnTo>
                  <a:lnTo>
                    <a:pt x="96" y="218"/>
                  </a:lnTo>
                  <a:lnTo>
                    <a:pt x="94" y="232"/>
                  </a:lnTo>
                  <a:lnTo>
                    <a:pt x="94" y="240"/>
                  </a:lnTo>
                  <a:lnTo>
                    <a:pt x="92" y="246"/>
                  </a:lnTo>
                  <a:lnTo>
                    <a:pt x="88" y="252"/>
                  </a:lnTo>
                  <a:lnTo>
                    <a:pt x="80" y="266"/>
                  </a:lnTo>
                  <a:lnTo>
                    <a:pt x="76" y="274"/>
                  </a:lnTo>
                  <a:lnTo>
                    <a:pt x="74" y="282"/>
                  </a:lnTo>
                  <a:lnTo>
                    <a:pt x="74" y="290"/>
                  </a:lnTo>
                  <a:lnTo>
                    <a:pt x="74" y="300"/>
                  </a:lnTo>
                  <a:lnTo>
                    <a:pt x="78" y="320"/>
                  </a:lnTo>
                  <a:lnTo>
                    <a:pt x="82" y="328"/>
                  </a:lnTo>
                  <a:lnTo>
                    <a:pt x="86" y="334"/>
                  </a:lnTo>
                  <a:lnTo>
                    <a:pt x="92" y="340"/>
                  </a:lnTo>
                  <a:lnTo>
                    <a:pt x="110" y="358"/>
                  </a:lnTo>
                  <a:lnTo>
                    <a:pt x="114" y="362"/>
                  </a:lnTo>
                  <a:lnTo>
                    <a:pt x="116" y="366"/>
                  </a:lnTo>
                  <a:lnTo>
                    <a:pt x="116" y="372"/>
                  </a:lnTo>
                  <a:lnTo>
                    <a:pt x="116" y="378"/>
                  </a:lnTo>
                  <a:lnTo>
                    <a:pt x="114" y="384"/>
                  </a:lnTo>
                  <a:lnTo>
                    <a:pt x="110" y="390"/>
                  </a:lnTo>
                  <a:lnTo>
                    <a:pt x="100" y="394"/>
                  </a:lnTo>
                  <a:lnTo>
                    <a:pt x="92" y="398"/>
                  </a:lnTo>
                  <a:lnTo>
                    <a:pt x="80" y="400"/>
                  </a:lnTo>
                  <a:lnTo>
                    <a:pt x="60" y="398"/>
                  </a:lnTo>
                  <a:lnTo>
                    <a:pt x="48" y="404"/>
                  </a:lnTo>
                  <a:lnTo>
                    <a:pt x="34" y="404"/>
                  </a:lnTo>
                  <a:lnTo>
                    <a:pt x="38" y="392"/>
                  </a:lnTo>
                  <a:lnTo>
                    <a:pt x="0" y="500"/>
                  </a:lnTo>
                  <a:lnTo>
                    <a:pt x="4" y="600"/>
                  </a:lnTo>
                  <a:lnTo>
                    <a:pt x="86" y="598"/>
                  </a:lnTo>
                  <a:lnTo>
                    <a:pt x="242" y="652"/>
                  </a:lnTo>
                  <a:lnTo>
                    <a:pt x="432" y="712"/>
                  </a:lnTo>
                  <a:lnTo>
                    <a:pt x="576" y="676"/>
                  </a:lnTo>
                  <a:lnTo>
                    <a:pt x="576" y="704"/>
                  </a:lnTo>
                  <a:lnTo>
                    <a:pt x="656" y="686"/>
                  </a:lnTo>
                  <a:lnTo>
                    <a:pt x="688" y="700"/>
                  </a:lnTo>
                  <a:lnTo>
                    <a:pt x="790" y="694"/>
                  </a:lnTo>
                  <a:lnTo>
                    <a:pt x="1006" y="668"/>
                  </a:lnTo>
                  <a:lnTo>
                    <a:pt x="1134" y="720"/>
                  </a:lnTo>
                  <a:lnTo>
                    <a:pt x="1236" y="688"/>
                  </a:lnTo>
                  <a:lnTo>
                    <a:pt x="1232" y="724"/>
                  </a:lnTo>
                  <a:lnTo>
                    <a:pt x="1258" y="736"/>
                  </a:lnTo>
                  <a:lnTo>
                    <a:pt x="1334" y="688"/>
                  </a:lnTo>
                  <a:lnTo>
                    <a:pt x="1566" y="694"/>
                  </a:lnTo>
                  <a:lnTo>
                    <a:pt x="1628" y="740"/>
                  </a:lnTo>
                  <a:lnTo>
                    <a:pt x="1738" y="764"/>
                  </a:lnTo>
                  <a:lnTo>
                    <a:pt x="1740" y="796"/>
                  </a:lnTo>
                  <a:close/>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12850"/>
                </a:solidFill>
                <a:effectLst/>
                <a:uLnTx/>
                <a:uFillTx/>
                <a:latin typeface="Pilat Light"/>
                <a:ea typeface="+mn-ea"/>
                <a:cs typeface="+mn-cs"/>
              </a:endParaRPr>
            </a:p>
          </p:txBody>
        </p:sp>
        <p:sp>
          <p:nvSpPr>
            <p:cNvPr id="3275" name="Freeform 48">
              <a:extLst>
                <a:ext uri="{FF2B5EF4-FFF2-40B4-BE49-F238E27FC236}">
                  <a16:creationId xmlns:a16="http://schemas.microsoft.com/office/drawing/2014/main" xmlns="" id="{4B258431-968B-4335-B9FD-284F5B5E5818}"/>
                </a:ext>
              </a:extLst>
            </p:cNvPr>
            <p:cNvSpPr>
              <a:spLocks/>
            </p:cNvSpPr>
            <p:nvPr/>
          </p:nvSpPr>
          <p:spPr bwMode="gray">
            <a:xfrm>
              <a:off x="-12650788" y="-15074900"/>
              <a:ext cx="8664575" cy="6467475"/>
            </a:xfrm>
            <a:custGeom>
              <a:avLst/>
              <a:gdLst>
                <a:gd name="T0" fmla="*/ 2609 w 2728"/>
                <a:gd name="T1" fmla="*/ 711 h 2037"/>
                <a:gd name="T2" fmla="*/ 2493 w 2728"/>
                <a:gd name="T3" fmla="*/ 631 h 2037"/>
                <a:gd name="T4" fmla="*/ 2339 w 2728"/>
                <a:gd name="T5" fmla="*/ 513 h 2037"/>
                <a:gd name="T6" fmla="*/ 2111 w 2728"/>
                <a:gd name="T7" fmla="*/ 565 h 2037"/>
                <a:gd name="T8" fmla="*/ 1905 w 2728"/>
                <a:gd name="T9" fmla="*/ 679 h 2037"/>
                <a:gd name="T10" fmla="*/ 1833 w 2728"/>
                <a:gd name="T11" fmla="*/ 676 h 2037"/>
                <a:gd name="T12" fmla="*/ 1752 w 2728"/>
                <a:gd name="T13" fmla="*/ 685 h 2037"/>
                <a:gd name="T14" fmla="*/ 1707 w 2728"/>
                <a:gd name="T15" fmla="*/ 658 h 2037"/>
                <a:gd name="T16" fmla="*/ 1483 w 2728"/>
                <a:gd name="T17" fmla="*/ 485 h 2037"/>
                <a:gd name="T18" fmla="*/ 1158 w 2728"/>
                <a:gd name="T19" fmla="*/ 199 h 2037"/>
                <a:gd name="T20" fmla="*/ 1014 w 2728"/>
                <a:gd name="T21" fmla="*/ 154 h 2037"/>
                <a:gd name="T22" fmla="*/ 907 w 2728"/>
                <a:gd name="T23" fmla="*/ 37 h 2037"/>
                <a:gd name="T24" fmla="*/ 811 w 2728"/>
                <a:gd name="T25" fmla="*/ 61 h 2037"/>
                <a:gd name="T26" fmla="*/ 702 w 2728"/>
                <a:gd name="T27" fmla="*/ 24 h 2037"/>
                <a:gd name="T28" fmla="*/ 504 w 2728"/>
                <a:gd name="T29" fmla="*/ 125 h 2037"/>
                <a:gd name="T30" fmla="*/ 478 w 2728"/>
                <a:gd name="T31" fmla="*/ 180 h 2037"/>
                <a:gd name="T32" fmla="*/ 194 w 2728"/>
                <a:gd name="T33" fmla="*/ 184 h 2037"/>
                <a:gd name="T34" fmla="*/ 44 w 2728"/>
                <a:gd name="T35" fmla="*/ 370 h 2037"/>
                <a:gd name="T36" fmla="*/ 117 w 2728"/>
                <a:gd name="T37" fmla="*/ 536 h 2037"/>
                <a:gd name="T38" fmla="*/ 214 w 2728"/>
                <a:gd name="T39" fmla="*/ 606 h 2037"/>
                <a:gd name="T40" fmla="*/ 433 w 2728"/>
                <a:gd name="T41" fmla="*/ 814 h 2037"/>
                <a:gd name="T42" fmla="*/ 516 w 2728"/>
                <a:gd name="T43" fmla="*/ 964 h 2037"/>
                <a:gd name="T44" fmla="*/ 334 w 2728"/>
                <a:gd name="T45" fmla="*/ 1201 h 2037"/>
                <a:gd name="T46" fmla="*/ 362 w 2728"/>
                <a:gd name="T47" fmla="*/ 1596 h 2037"/>
                <a:gd name="T48" fmla="*/ 504 w 2728"/>
                <a:gd name="T49" fmla="*/ 1750 h 2037"/>
                <a:gd name="T50" fmla="*/ 737 w 2728"/>
                <a:gd name="T51" fmla="*/ 1818 h 2037"/>
                <a:gd name="T52" fmla="*/ 869 w 2728"/>
                <a:gd name="T53" fmla="*/ 1946 h 2037"/>
                <a:gd name="T54" fmla="*/ 1006 w 2728"/>
                <a:gd name="T55" fmla="*/ 2022 h 2037"/>
                <a:gd name="T56" fmla="*/ 1027 w 2728"/>
                <a:gd name="T57" fmla="*/ 2027 h 2037"/>
                <a:gd name="T58" fmla="*/ 1111 w 2728"/>
                <a:gd name="T59" fmla="*/ 1993 h 2037"/>
                <a:gd name="T60" fmla="*/ 1156 w 2728"/>
                <a:gd name="T61" fmla="*/ 1955 h 2037"/>
                <a:gd name="T62" fmla="*/ 1188 w 2728"/>
                <a:gd name="T63" fmla="*/ 1906 h 2037"/>
                <a:gd name="T64" fmla="*/ 1183 w 2728"/>
                <a:gd name="T65" fmla="*/ 1842 h 2037"/>
                <a:gd name="T66" fmla="*/ 1148 w 2728"/>
                <a:gd name="T67" fmla="*/ 1790 h 2037"/>
                <a:gd name="T68" fmla="*/ 1181 w 2728"/>
                <a:gd name="T69" fmla="*/ 1777 h 2037"/>
                <a:gd name="T70" fmla="*/ 1242 w 2728"/>
                <a:gd name="T71" fmla="*/ 1748 h 2037"/>
                <a:gd name="T72" fmla="*/ 1309 w 2728"/>
                <a:gd name="T73" fmla="*/ 1696 h 2037"/>
                <a:gd name="T74" fmla="*/ 1428 w 2728"/>
                <a:gd name="T75" fmla="*/ 1670 h 2037"/>
                <a:gd name="T76" fmla="*/ 1541 w 2728"/>
                <a:gd name="T77" fmla="*/ 1737 h 2037"/>
                <a:gd name="T78" fmla="*/ 1689 w 2728"/>
                <a:gd name="T79" fmla="*/ 1795 h 2037"/>
                <a:gd name="T80" fmla="*/ 1764 w 2728"/>
                <a:gd name="T81" fmla="*/ 1764 h 2037"/>
                <a:gd name="T82" fmla="*/ 1797 w 2728"/>
                <a:gd name="T83" fmla="*/ 1742 h 2037"/>
                <a:gd name="T84" fmla="*/ 1867 w 2728"/>
                <a:gd name="T85" fmla="*/ 1835 h 2037"/>
                <a:gd name="T86" fmla="*/ 1896 w 2728"/>
                <a:gd name="T87" fmla="*/ 1905 h 2037"/>
                <a:gd name="T88" fmla="*/ 1934 w 2728"/>
                <a:gd name="T89" fmla="*/ 1888 h 2037"/>
                <a:gd name="T90" fmla="*/ 1985 w 2728"/>
                <a:gd name="T91" fmla="*/ 1873 h 2037"/>
                <a:gd name="T92" fmla="*/ 2012 w 2728"/>
                <a:gd name="T93" fmla="*/ 1844 h 2037"/>
                <a:gd name="T94" fmla="*/ 2028 w 2728"/>
                <a:gd name="T95" fmla="*/ 1885 h 2037"/>
                <a:gd name="T96" fmla="*/ 1999 w 2728"/>
                <a:gd name="T97" fmla="*/ 1924 h 2037"/>
                <a:gd name="T98" fmla="*/ 2005 w 2728"/>
                <a:gd name="T99" fmla="*/ 1966 h 2037"/>
                <a:gd name="T100" fmla="*/ 2125 w 2728"/>
                <a:gd name="T101" fmla="*/ 1899 h 2037"/>
                <a:gd name="T102" fmla="*/ 2353 w 2728"/>
                <a:gd name="T103" fmla="*/ 1916 h 2037"/>
                <a:gd name="T104" fmla="*/ 2345 w 2728"/>
                <a:gd name="T105" fmla="*/ 1655 h 2037"/>
                <a:gd name="T106" fmla="*/ 2227 w 2728"/>
                <a:gd name="T107" fmla="*/ 1561 h 2037"/>
                <a:gd name="T108" fmla="*/ 2251 w 2728"/>
                <a:gd name="T109" fmla="*/ 1411 h 2037"/>
                <a:gd name="T110" fmla="*/ 2389 w 2728"/>
                <a:gd name="T111" fmla="*/ 1325 h 2037"/>
                <a:gd name="T112" fmla="*/ 2427 w 2728"/>
                <a:gd name="T113" fmla="*/ 1159 h 2037"/>
                <a:gd name="T114" fmla="*/ 2531 w 2728"/>
                <a:gd name="T115" fmla="*/ 1053 h 2037"/>
                <a:gd name="T116" fmla="*/ 2665 w 2728"/>
                <a:gd name="T117" fmla="*/ 915 h 2037"/>
                <a:gd name="T118" fmla="*/ 2723 w 2728"/>
                <a:gd name="T119" fmla="*/ 699 h 20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28" h="2037">
                  <a:moveTo>
                    <a:pt x="2723" y="699"/>
                  </a:moveTo>
                  <a:cubicBezTo>
                    <a:pt x="2721" y="693"/>
                    <a:pt x="2714" y="682"/>
                    <a:pt x="2709" y="679"/>
                  </a:cubicBezTo>
                  <a:cubicBezTo>
                    <a:pt x="2703" y="676"/>
                    <a:pt x="2688" y="681"/>
                    <a:pt x="2681" y="679"/>
                  </a:cubicBezTo>
                  <a:cubicBezTo>
                    <a:pt x="2675" y="677"/>
                    <a:pt x="2669" y="662"/>
                    <a:pt x="2663" y="663"/>
                  </a:cubicBezTo>
                  <a:cubicBezTo>
                    <a:pt x="2658" y="664"/>
                    <a:pt x="2653" y="676"/>
                    <a:pt x="2651" y="681"/>
                  </a:cubicBezTo>
                  <a:cubicBezTo>
                    <a:pt x="2649" y="686"/>
                    <a:pt x="2650" y="697"/>
                    <a:pt x="2647" y="701"/>
                  </a:cubicBezTo>
                  <a:cubicBezTo>
                    <a:pt x="2645" y="704"/>
                    <a:pt x="2636" y="706"/>
                    <a:pt x="2633" y="709"/>
                  </a:cubicBezTo>
                  <a:cubicBezTo>
                    <a:pt x="2628" y="713"/>
                    <a:pt x="2622" y="730"/>
                    <a:pt x="2615" y="729"/>
                  </a:cubicBezTo>
                  <a:cubicBezTo>
                    <a:pt x="2610" y="728"/>
                    <a:pt x="2611" y="715"/>
                    <a:pt x="2609" y="711"/>
                  </a:cubicBezTo>
                  <a:cubicBezTo>
                    <a:pt x="2605" y="704"/>
                    <a:pt x="2590" y="696"/>
                    <a:pt x="2587" y="689"/>
                  </a:cubicBezTo>
                  <a:cubicBezTo>
                    <a:pt x="2586" y="685"/>
                    <a:pt x="2589" y="676"/>
                    <a:pt x="2589" y="671"/>
                  </a:cubicBezTo>
                  <a:cubicBezTo>
                    <a:pt x="2589" y="667"/>
                    <a:pt x="2590" y="657"/>
                    <a:pt x="2589" y="653"/>
                  </a:cubicBezTo>
                  <a:cubicBezTo>
                    <a:pt x="2588" y="649"/>
                    <a:pt x="2583" y="640"/>
                    <a:pt x="2579" y="639"/>
                  </a:cubicBezTo>
                  <a:cubicBezTo>
                    <a:pt x="2574" y="637"/>
                    <a:pt x="2564" y="644"/>
                    <a:pt x="2559" y="647"/>
                  </a:cubicBezTo>
                  <a:cubicBezTo>
                    <a:pt x="2553" y="651"/>
                    <a:pt x="2545" y="667"/>
                    <a:pt x="2539" y="665"/>
                  </a:cubicBezTo>
                  <a:cubicBezTo>
                    <a:pt x="2534" y="663"/>
                    <a:pt x="2537" y="647"/>
                    <a:pt x="2533" y="643"/>
                  </a:cubicBezTo>
                  <a:cubicBezTo>
                    <a:pt x="2528" y="639"/>
                    <a:pt x="2512" y="644"/>
                    <a:pt x="2505" y="641"/>
                  </a:cubicBezTo>
                  <a:cubicBezTo>
                    <a:pt x="2501" y="640"/>
                    <a:pt x="2495" y="634"/>
                    <a:pt x="2493" y="631"/>
                  </a:cubicBezTo>
                  <a:cubicBezTo>
                    <a:pt x="2489" y="626"/>
                    <a:pt x="2484" y="615"/>
                    <a:pt x="2481" y="609"/>
                  </a:cubicBezTo>
                  <a:cubicBezTo>
                    <a:pt x="2477" y="601"/>
                    <a:pt x="2473" y="584"/>
                    <a:pt x="2469" y="577"/>
                  </a:cubicBezTo>
                  <a:cubicBezTo>
                    <a:pt x="2466" y="571"/>
                    <a:pt x="2456" y="563"/>
                    <a:pt x="2453" y="557"/>
                  </a:cubicBezTo>
                  <a:cubicBezTo>
                    <a:pt x="2450" y="550"/>
                    <a:pt x="2452" y="529"/>
                    <a:pt x="2445" y="527"/>
                  </a:cubicBezTo>
                  <a:cubicBezTo>
                    <a:pt x="2436" y="524"/>
                    <a:pt x="2426" y="554"/>
                    <a:pt x="2417" y="553"/>
                  </a:cubicBezTo>
                  <a:cubicBezTo>
                    <a:pt x="2411" y="552"/>
                    <a:pt x="2407" y="539"/>
                    <a:pt x="2405" y="533"/>
                  </a:cubicBezTo>
                  <a:cubicBezTo>
                    <a:pt x="2403" y="526"/>
                    <a:pt x="2406" y="511"/>
                    <a:pt x="2403" y="505"/>
                  </a:cubicBezTo>
                  <a:cubicBezTo>
                    <a:pt x="2399" y="497"/>
                    <a:pt x="2386" y="479"/>
                    <a:pt x="2377" y="479"/>
                  </a:cubicBezTo>
                  <a:cubicBezTo>
                    <a:pt x="2364" y="479"/>
                    <a:pt x="2351" y="510"/>
                    <a:pt x="2339" y="513"/>
                  </a:cubicBezTo>
                  <a:cubicBezTo>
                    <a:pt x="2332" y="515"/>
                    <a:pt x="2317" y="508"/>
                    <a:pt x="2309" y="507"/>
                  </a:cubicBezTo>
                  <a:cubicBezTo>
                    <a:pt x="2300" y="506"/>
                    <a:pt x="2282" y="507"/>
                    <a:pt x="2273" y="507"/>
                  </a:cubicBezTo>
                  <a:cubicBezTo>
                    <a:pt x="2264" y="507"/>
                    <a:pt x="2247" y="508"/>
                    <a:pt x="2239" y="507"/>
                  </a:cubicBezTo>
                  <a:cubicBezTo>
                    <a:pt x="2227" y="505"/>
                    <a:pt x="2204" y="485"/>
                    <a:pt x="2193" y="491"/>
                  </a:cubicBezTo>
                  <a:cubicBezTo>
                    <a:pt x="2185" y="495"/>
                    <a:pt x="2190" y="519"/>
                    <a:pt x="2185" y="527"/>
                  </a:cubicBezTo>
                  <a:cubicBezTo>
                    <a:pt x="2183" y="530"/>
                    <a:pt x="2178" y="534"/>
                    <a:pt x="2175" y="535"/>
                  </a:cubicBezTo>
                  <a:cubicBezTo>
                    <a:pt x="2170" y="537"/>
                    <a:pt x="2160" y="536"/>
                    <a:pt x="2155" y="537"/>
                  </a:cubicBezTo>
                  <a:cubicBezTo>
                    <a:pt x="2147" y="539"/>
                    <a:pt x="2133" y="547"/>
                    <a:pt x="2127" y="551"/>
                  </a:cubicBezTo>
                  <a:cubicBezTo>
                    <a:pt x="2123" y="554"/>
                    <a:pt x="2115" y="562"/>
                    <a:pt x="2111" y="565"/>
                  </a:cubicBezTo>
                  <a:cubicBezTo>
                    <a:pt x="2102" y="571"/>
                    <a:pt x="2084" y="585"/>
                    <a:pt x="2073" y="585"/>
                  </a:cubicBezTo>
                  <a:cubicBezTo>
                    <a:pt x="2069" y="585"/>
                    <a:pt x="2061" y="577"/>
                    <a:pt x="2057" y="577"/>
                  </a:cubicBezTo>
                  <a:cubicBezTo>
                    <a:pt x="2047" y="578"/>
                    <a:pt x="2033" y="598"/>
                    <a:pt x="2023" y="601"/>
                  </a:cubicBezTo>
                  <a:cubicBezTo>
                    <a:pt x="2021" y="602"/>
                    <a:pt x="2015" y="601"/>
                    <a:pt x="2013" y="601"/>
                  </a:cubicBezTo>
                  <a:cubicBezTo>
                    <a:pt x="2006" y="602"/>
                    <a:pt x="1993" y="602"/>
                    <a:pt x="1987" y="605"/>
                  </a:cubicBezTo>
                  <a:cubicBezTo>
                    <a:pt x="1979" y="610"/>
                    <a:pt x="1967" y="626"/>
                    <a:pt x="1963" y="635"/>
                  </a:cubicBezTo>
                  <a:cubicBezTo>
                    <a:pt x="1959" y="643"/>
                    <a:pt x="1962" y="665"/>
                    <a:pt x="1955" y="671"/>
                  </a:cubicBezTo>
                  <a:cubicBezTo>
                    <a:pt x="1953" y="673"/>
                    <a:pt x="1946" y="671"/>
                    <a:pt x="1943" y="671"/>
                  </a:cubicBezTo>
                  <a:cubicBezTo>
                    <a:pt x="1933" y="672"/>
                    <a:pt x="1914" y="676"/>
                    <a:pt x="1905" y="679"/>
                  </a:cubicBezTo>
                  <a:cubicBezTo>
                    <a:pt x="1907" y="675"/>
                    <a:pt x="1911" y="671"/>
                    <a:pt x="1903" y="672"/>
                  </a:cubicBezTo>
                  <a:cubicBezTo>
                    <a:pt x="1894" y="672"/>
                    <a:pt x="1885" y="671"/>
                    <a:pt x="1881" y="676"/>
                  </a:cubicBezTo>
                  <a:cubicBezTo>
                    <a:pt x="1877" y="681"/>
                    <a:pt x="1875" y="682"/>
                    <a:pt x="1871" y="678"/>
                  </a:cubicBezTo>
                  <a:cubicBezTo>
                    <a:pt x="1871" y="678"/>
                    <a:pt x="1871" y="678"/>
                    <a:pt x="1871" y="678"/>
                  </a:cubicBezTo>
                  <a:cubicBezTo>
                    <a:pt x="1871" y="677"/>
                    <a:pt x="1870" y="677"/>
                    <a:pt x="1870" y="677"/>
                  </a:cubicBezTo>
                  <a:cubicBezTo>
                    <a:pt x="1867" y="673"/>
                    <a:pt x="1862" y="673"/>
                    <a:pt x="1859" y="674"/>
                  </a:cubicBezTo>
                  <a:cubicBezTo>
                    <a:pt x="1857" y="675"/>
                    <a:pt x="1856" y="676"/>
                    <a:pt x="1854" y="676"/>
                  </a:cubicBezTo>
                  <a:cubicBezTo>
                    <a:pt x="1851" y="678"/>
                    <a:pt x="1846" y="678"/>
                    <a:pt x="1841" y="675"/>
                  </a:cubicBezTo>
                  <a:cubicBezTo>
                    <a:pt x="1836" y="671"/>
                    <a:pt x="1833" y="670"/>
                    <a:pt x="1833" y="676"/>
                  </a:cubicBezTo>
                  <a:cubicBezTo>
                    <a:pt x="1833" y="683"/>
                    <a:pt x="1831" y="686"/>
                    <a:pt x="1826" y="679"/>
                  </a:cubicBezTo>
                  <a:cubicBezTo>
                    <a:pt x="1820" y="672"/>
                    <a:pt x="1820" y="673"/>
                    <a:pt x="1814" y="671"/>
                  </a:cubicBezTo>
                  <a:cubicBezTo>
                    <a:pt x="1808" y="669"/>
                    <a:pt x="1803" y="661"/>
                    <a:pt x="1800" y="658"/>
                  </a:cubicBezTo>
                  <a:cubicBezTo>
                    <a:pt x="1800" y="658"/>
                    <a:pt x="1799" y="674"/>
                    <a:pt x="1792" y="672"/>
                  </a:cubicBezTo>
                  <a:cubicBezTo>
                    <a:pt x="1785" y="670"/>
                    <a:pt x="1784" y="668"/>
                    <a:pt x="1780" y="672"/>
                  </a:cubicBezTo>
                  <a:cubicBezTo>
                    <a:pt x="1777" y="676"/>
                    <a:pt x="1772" y="678"/>
                    <a:pt x="1772" y="682"/>
                  </a:cubicBezTo>
                  <a:cubicBezTo>
                    <a:pt x="1772" y="686"/>
                    <a:pt x="1771" y="687"/>
                    <a:pt x="1767" y="687"/>
                  </a:cubicBezTo>
                  <a:cubicBezTo>
                    <a:pt x="1762" y="687"/>
                    <a:pt x="1761" y="688"/>
                    <a:pt x="1760" y="689"/>
                  </a:cubicBezTo>
                  <a:cubicBezTo>
                    <a:pt x="1759" y="691"/>
                    <a:pt x="1758" y="692"/>
                    <a:pt x="1752" y="685"/>
                  </a:cubicBezTo>
                  <a:cubicBezTo>
                    <a:pt x="1746" y="677"/>
                    <a:pt x="1747" y="689"/>
                    <a:pt x="1745" y="693"/>
                  </a:cubicBezTo>
                  <a:cubicBezTo>
                    <a:pt x="1742" y="696"/>
                    <a:pt x="1743" y="702"/>
                    <a:pt x="1738" y="700"/>
                  </a:cubicBezTo>
                  <a:cubicBezTo>
                    <a:pt x="1733" y="698"/>
                    <a:pt x="1730" y="697"/>
                    <a:pt x="1725" y="697"/>
                  </a:cubicBezTo>
                  <a:cubicBezTo>
                    <a:pt x="1721" y="697"/>
                    <a:pt x="1717" y="692"/>
                    <a:pt x="1713" y="692"/>
                  </a:cubicBezTo>
                  <a:cubicBezTo>
                    <a:pt x="1709" y="692"/>
                    <a:pt x="1703" y="690"/>
                    <a:pt x="1700" y="689"/>
                  </a:cubicBezTo>
                  <a:cubicBezTo>
                    <a:pt x="1697" y="687"/>
                    <a:pt x="1698" y="687"/>
                    <a:pt x="1692" y="690"/>
                  </a:cubicBezTo>
                  <a:cubicBezTo>
                    <a:pt x="1686" y="692"/>
                    <a:pt x="1676" y="700"/>
                    <a:pt x="1667" y="696"/>
                  </a:cubicBezTo>
                  <a:cubicBezTo>
                    <a:pt x="1667" y="696"/>
                    <a:pt x="1676" y="674"/>
                    <a:pt x="1686" y="665"/>
                  </a:cubicBezTo>
                  <a:cubicBezTo>
                    <a:pt x="1695" y="656"/>
                    <a:pt x="1702" y="661"/>
                    <a:pt x="1707" y="658"/>
                  </a:cubicBezTo>
                  <a:cubicBezTo>
                    <a:pt x="1712" y="656"/>
                    <a:pt x="1694" y="617"/>
                    <a:pt x="1686" y="608"/>
                  </a:cubicBezTo>
                  <a:cubicBezTo>
                    <a:pt x="1678" y="598"/>
                    <a:pt x="1658" y="609"/>
                    <a:pt x="1651" y="605"/>
                  </a:cubicBezTo>
                  <a:cubicBezTo>
                    <a:pt x="1644" y="601"/>
                    <a:pt x="1622" y="617"/>
                    <a:pt x="1614" y="618"/>
                  </a:cubicBezTo>
                  <a:cubicBezTo>
                    <a:pt x="1606" y="620"/>
                    <a:pt x="1603" y="597"/>
                    <a:pt x="1594" y="597"/>
                  </a:cubicBezTo>
                  <a:cubicBezTo>
                    <a:pt x="1584" y="597"/>
                    <a:pt x="1582" y="598"/>
                    <a:pt x="1570" y="594"/>
                  </a:cubicBezTo>
                  <a:cubicBezTo>
                    <a:pt x="1564" y="592"/>
                    <a:pt x="1558" y="585"/>
                    <a:pt x="1546" y="577"/>
                  </a:cubicBezTo>
                  <a:cubicBezTo>
                    <a:pt x="1533" y="569"/>
                    <a:pt x="1515" y="560"/>
                    <a:pt x="1506" y="554"/>
                  </a:cubicBezTo>
                  <a:cubicBezTo>
                    <a:pt x="1487" y="544"/>
                    <a:pt x="1480" y="524"/>
                    <a:pt x="1475" y="514"/>
                  </a:cubicBezTo>
                  <a:cubicBezTo>
                    <a:pt x="1470" y="505"/>
                    <a:pt x="1478" y="494"/>
                    <a:pt x="1483" y="485"/>
                  </a:cubicBezTo>
                  <a:cubicBezTo>
                    <a:pt x="1488" y="476"/>
                    <a:pt x="1480" y="456"/>
                    <a:pt x="1479" y="449"/>
                  </a:cubicBezTo>
                  <a:cubicBezTo>
                    <a:pt x="1478" y="442"/>
                    <a:pt x="1442" y="408"/>
                    <a:pt x="1435" y="402"/>
                  </a:cubicBezTo>
                  <a:cubicBezTo>
                    <a:pt x="1428" y="397"/>
                    <a:pt x="1412" y="402"/>
                    <a:pt x="1403" y="404"/>
                  </a:cubicBezTo>
                  <a:cubicBezTo>
                    <a:pt x="1394" y="405"/>
                    <a:pt x="1368" y="368"/>
                    <a:pt x="1356" y="361"/>
                  </a:cubicBezTo>
                  <a:cubicBezTo>
                    <a:pt x="1344" y="354"/>
                    <a:pt x="1320" y="364"/>
                    <a:pt x="1310" y="356"/>
                  </a:cubicBezTo>
                  <a:cubicBezTo>
                    <a:pt x="1300" y="348"/>
                    <a:pt x="1198" y="239"/>
                    <a:pt x="1181" y="221"/>
                  </a:cubicBezTo>
                  <a:cubicBezTo>
                    <a:pt x="1181" y="221"/>
                    <a:pt x="1181" y="221"/>
                    <a:pt x="1181" y="221"/>
                  </a:cubicBezTo>
                  <a:cubicBezTo>
                    <a:pt x="1181" y="220"/>
                    <a:pt x="1180" y="219"/>
                    <a:pt x="1179" y="218"/>
                  </a:cubicBezTo>
                  <a:cubicBezTo>
                    <a:pt x="1174" y="215"/>
                    <a:pt x="1162" y="206"/>
                    <a:pt x="1158" y="199"/>
                  </a:cubicBezTo>
                  <a:cubicBezTo>
                    <a:pt x="1154" y="192"/>
                    <a:pt x="1163" y="201"/>
                    <a:pt x="1151" y="190"/>
                  </a:cubicBezTo>
                  <a:cubicBezTo>
                    <a:pt x="1138" y="179"/>
                    <a:pt x="1129" y="175"/>
                    <a:pt x="1121" y="169"/>
                  </a:cubicBezTo>
                  <a:cubicBezTo>
                    <a:pt x="1113" y="162"/>
                    <a:pt x="1118" y="162"/>
                    <a:pt x="1106" y="160"/>
                  </a:cubicBezTo>
                  <a:cubicBezTo>
                    <a:pt x="1094" y="157"/>
                    <a:pt x="1098" y="155"/>
                    <a:pt x="1090" y="151"/>
                  </a:cubicBezTo>
                  <a:cubicBezTo>
                    <a:pt x="1083" y="147"/>
                    <a:pt x="1078" y="148"/>
                    <a:pt x="1070" y="150"/>
                  </a:cubicBezTo>
                  <a:cubicBezTo>
                    <a:pt x="1061" y="152"/>
                    <a:pt x="1061" y="152"/>
                    <a:pt x="1055" y="150"/>
                  </a:cubicBezTo>
                  <a:cubicBezTo>
                    <a:pt x="1048" y="147"/>
                    <a:pt x="1031" y="141"/>
                    <a:pt x="1032" y="147"/>
                  </a:cubicBezTo>
                  <a:cubicBezTo>
                    <a:pt x="1032" y="152"/>
                    <a:pt x="1030" y="159"/>
                    <a:pt x="1024" y="155"/>
                  </a:cubicBezTo>
                  <a:cubicBezTo>
                    <a:pt x="1018" y="151"/>
                    <a:pt x="1016" y="151"/>
                    <a:pt x="1014" y="154"/>
                  </a:cubicBezTo>
                  <a:cubicBezTo>
                    <a:pt x="1012" y="156"/>
                    <a:pt x="1003" y="157"/>
                    <a:pt x="1000" y="145"/>
                  </a:cubicBezTo>
                  <a:cubicBezTo>
                    <a:pt x="996" y="133"/>
                    <a:pt x="995" y="120"/>
                    <a:pt x="997" y="111"/>
                  </a:cubicBezTo>
                  <a:cubicBezTo>
                    <a:pt x="998" y="103"/>
                    <a:pt x="997" y="92"/>
                    <a:pt x="993" y="86"/>
                  </a:cubicBezTo>
                  <a:cubicBezTo>
                    <a:pt x="988" y="80"/>
                    <a:pt x="983" y="77"/>
                    <a:pt x="988" y="67"/>
                  </a:cubicBezTo>
                  <a:cubicBezTo>
                    <a:pt x="992" y="58"/>
                    <a:pt x="993" y="60"/>
                    <a:pt x="986" y="58"/>
                  </a:cubicBezTo>
                  <a:cubicBezTo>
                    <a:pt x="978" y="57"/>
                    <a:pt x="971" y="59"/>
                    <a:pt x="964" y="55"/>
                  </a:cubicBezTo>
                  <a:cubicBezTo>
                    <a:pt x="956" y="50"/>
                    <a:pt x="949" y="50"/>
                    <a:pt x="942" y="53"/>
                  </a:cubicBezTo>
                  <a:cubicBezTo>
                    <a:pt x="935" y="56"/>
                    <a:pt x="934" y="54"/>
                    <a:pt x="923" y="50"/>
                  </a:cubicBezTo>
                  <a:cubicBezTo>
                    <a:pt x="913" y="47"/>
                    <a:pt x="908" y="44"/>
                    <a:pt x="907" y="37"/>
                  </a:cubicBezTo>
                  <a:cubicBezTo>
                    <a:pt x="906" y="31"/>
                    <a:pt x="899" y="27"/>
                    <a:pt x="895" y="31"/>
                  </a:cubicBezTo>
                  <a:cubicBezTo>
                    <a:pt x="892" y="35"/>
                    <a:pt x="887" y="35"/>
                    <a:pt x="880" y="36"/>
                  </a:cubicBezTo>
                  <a:cubicBezTo>
                    <a:pt x="873" y="36"/>
                    <a:pt x="870" y="37"/>
                    <a:pt x="866" y="35"/>
                  </a:cubicBezTo>
                  <a:cubicBezTo>
                    <a:pt x="863" y="32"/>
                    <a:pt x="860" y="32"/>
                    <a:pt x="858" y="34"/>
                  </a:cubicBezTo>
                  <a:cubicBezTo>
                    <a:pt x="855" y="37"/>
                    <a:pt x="852" y="42"/>
                    <a:pt x="847" y="42"/>
                  </a:cubicBezTo>
                  <a:cubicBezTo>
                    <a:pt x="842" y="41"/>
                    <a:pt x="838" y="43"/>
                    <a:pt x="832" y="45"/>
                  </a:cubicBezTo>
                  <a:cubicBezTo>
                    <a:pt x="826" y="46"/>
                    <a:pt x="823" y="52"/>
                    <a:pt x="825" y="55"/>
                  </a:cubicBezTo>
                  <a:cubicBezTo>
                    <a:pt x="828" y="59"/>
                    <a:pt x="827" y="61"/>
                    <a:pt x="824" y="64"/>
                  </a:cubicBezTo>
                  <a:cubicBezTo>
                    <a:pt x="821" y="66"/>
                    <a:pt x="816" y="68"/>
                    <a:pt x="811" y="61"/>
                  </a:cubicBezTo>
                  <a:cubicBezTo>
                    <a:pt x="805" y="54"/>
                    <a:pt x="807" y="47"/>
                    <a:pt x="802" y="41"/>
                  </a:cubicBezTo>
                  <a:cubicBezTo>
                    <a:pt x="797" y="35"/>
                    <a:pt x="794" y="31"/>
                    <a:pt x="794" y="23"/>
                  </a:cubicBezTo>
                  <a:cubicBezTo>
                    <a:pt x="794" y="16"/>
                    <a:pt x="780" y="13"/>
                    <a:pt x="779" y="21"/>
                  </a:cubicBezTo>
                  <a:cubicBezTo>
                    <a:pt x="778" y="29"/>
                    <a:pt x="777" y="28"/>
                    <a:pt x="769" y="28"/>
                  </a:cubicBezTo>
                  <a:cubicBezTo>
                    <a:pt x="760" y="27"/>
                    <a:pt x="757" y="26"/>
                    <a:pt x="754" y="19"/>
                  </a:cubicBezTo>
                  <a:cubicBezTo>
                    <a:pt x="751" y="11"/>
                    <a:pt x="756" y="14"/>
                    <a:pt x="751" y="8"/>
                  </a:cubicBezTo>
                  <a:cubicBezTo>
                    <a:pt x="746" y="2"/>
                    <a:pt x="747" y="0"/>
                    <a:pt x="742" y="3"/>
                  </a:cubicBezTo>
                  <a:cubicBezTo>
                    <a:pt x="737" y="6"/>
                    <a:pt x="730" y="13"/>
                    <a:pt x="723" y="15"/>
                  </a:cubicBezTo>
                  <a:cubicBezTo>
                    <a:pt x="716" y="18"/>
                    <a:pt x="707" y="21"/>
                    <a:pt x="702" y="24"/>
                  </a:cubicBezTo>
                  <a:cubicBezTo>
                    <a:pt x="718" y="38"/>
                    <a:pt x="718" y="38"/>
                    <a:pt x="718" y="38"/>
                  </a:cubicBezTo>
                  <a:cubicBezTo>
                    <a:pt x="693" y="50"/>
                    <a:pt x="693" y="50"/>
                    <a:pt x="693" y="50"/>
                  </a:cubicBezTo>
                  <a:cubicBezTo>
                    <a:pt x="706" y="74"/>
                    <a:pt x="706" y="74"/>
                    <a:pt x="706" y="74"/>
                  </a:cubicBezTo>
                  <a:cubicBezTo>
                    <a:pt x="661" y="53"/>
                    <a:pt x="661" y="53"/>
                    <a:pt x="661" y="53"/>
                  </a:cubicBezTo>
                  <a:cubicBezTo>
                    <a:pt x="661" y="66"/>
                    <a:pt x="661" y="66"/>
                    <a:pt x="661" y="66"/>
                  </a:cubicBezTo>
                  <a:cubicBezTo>
                    <a:pt x="594" y="101"/>
                    <a:pt x="594" y="101"/>
                    <a:pt x="594" y="101"/>
                  </a:cubicBezTo>
                  <a:cubicBezTo>
                    <a:pt x="578" y="93"/>
                    <a:pt x="578" y="93"/>
                    <a:pt x="578" y="93"/>
                  </a:cubicBezTo>
                  <a:cubicBezTo>
                    <a:pt x="554" y="125"/>
                    <a:pt x="554" y="125"/>
                    <a:pt x="554" y="125"/>
                  </a:cubicBezTo>
                  <a:cubicBezTo>
                    <a:pt x="504" y="125"/>
                    <a:pt x="504" y="125"/>
                    <a:pt x="504" y="125"/>
                  </a:cubicBezTo>
                  <a:cubicBezTo>
                    <a:pt x="477" y="106"/>
                    <a:pt x="477" y="106"/>
                    <a:pt x="477" y="106"/>
                  </a:cubicBezTo>
                  <a:cubicBezTo>
                    <a:pt x="480" y="96"/>
                    <a:pt x="480" y="96"/>
                    <a:pt x="480" y="96"/>
                  </a:cubicBezTo>
                  <a:cubicBezTo>
                    <a:pt x="458" y="85"/>
                    <a:pt x="458" y="85"/>
                    <a:pt x="458" y="85"/>
                  </a:cubicBezTo>
                  <a:cubicBezTo>
                    <a:pt x="440" y="98"/>
                    <a:pt x="440" y="98"/>
                    <a:pt x="440" y="98"/>
                  </a:cubicBezTo>
                  <a:cubicBezTo>
                    <a:pt x="402" y="90"/>
                    <a:pt x="402" y="90"/>
                    <a:pt x="402" y="90"/>
                  </a:cubicBezTo>
                  <a:cubicBezTo>
                    <a:pt x="416" y="126"/>
                    <a:pt x="416" y="126"/>
                    <a:pt x="416" y="126"/>
                  </a:cubicBezTo>
                  <a:cubicBezTo>
                    <a:pt x="446" y="132"/>
                    <a:pt x="446" y="132"/>
                    <a:pt x="446" y="132"/>
                  </a:cubicBezTo>
                  <a:cubicBezTo>
                    <a:pt x="476" y="165"/>
                    <a:pt x="476" y="165"/>
                    <a:pt x="476" y="165"/>
                  </a:cubicBezTo>
                  <a:cubicBezTo>
                    <a:pt x="478" y="180"/>
                    <a:pt x="478" y="180"/>
                    <a:pt x="478" y="180"/>
                  </a:cubicBezTo>
                  <a:cubicBezTo>
                    <a:pt x="464" y="188"/>
                    <a:pt x="464" y="188"/>
                    <a:pt x="464" y="188"/>
                  </a:cubicBezTo>
                  <a:cubicBezTo>
                    <a:pt x="390" y="188"/>
                    <a:pt x="390" y="188"/>
                    <a:pt x="390" y="188"/>
                  </a:cubicBezTo>
                  <a:cubicBezTo>
                    <a:pt x="314" y="166"/>
                    <a:pt x="314" y="166"/>
                    <a:pt x="314" y="166"/>
                  </a:cubicBezTo>
                  <a:cubicBezTo>
                    <a:pt x="278" y="184"/>
                    <a:pt x="278" y="184"/>
                    <a:pt x="278" y="184"/>
                  </a:cubicBezTo>
                  <a:cubicBezTo>
                    <a:pt x="254" y="184"/>
                    <a:pt x="254" y="184"/>
                    <a:pt x="254" y="184"/>
                  </a:cubicBezTo>
                  <a:cubicBezTo>
                    <a:pt x="245" y="168"/>
                    <a:pt x="245" y="168"/>
                    <a:pt x="245" y="168"/>
                  </a:cubicBezTo>
                  <a:cubicBezTo>
                    <a:pt x="234" y="170"/>
                    <a:pt x="234" y="170"/>
                    <a:pt x="234" y="170"/>
                  </a:cubicBezTo>
                  <a:cubicBezTo>
                    <a:pt x="218" y="186"/>
                    <a:pt x="218" y="186"/>
                    <a:pt x="218" y="186"/>
                  </a:cubicBezTo>
                  <a:cubicBezTo>
                    <a:pt x="194" y="184"/>
                    <a:pt x="194" y="184"/>
                    <a:pt x="194" y="184"/>
                  </a:cubicBezTo>
                  <a:cubicBezTo>
                    <a:pt x="206" y="224"/>
                    <a:pt x="206" y="224"/>
                    <a:pt x="206" y="224"/>
                  </a:cubicBezTo>
                  <a:cubicBezTo>
                    <a:pt x="189" y="261"/>
                    <a:pt x="189" y="261"/>
                    <a:pt x="189" y="261"/>
                  </a:cubicBezTo>
                  <a:cubicBezTo>
                    <a:pt x="161" y="256"/>
                    <a:pt x="161" y="256"/>
                    <a:pt x="161" y="256"/>
                  </a:cubicBezTo>
                  <a:cubicBezTo>
                    <a:pt x="165" y="294"/>
                    <a:pt x="165" y="294"/>
                    <a:pt x="165" y="294"/>
                  </a:cubicBezTo>
                  <a:cubicBezTo>
                    <a:pt x="133" y="300"/>
                    <a:pt x="133" y="300"/>
                    <a:pt x="133" y="300"/>
                  </a:cubicBezTo>
                  <a:cubicBezTo>
                    <a:pt x="132" y="318"/>
                    <a:pt x="132" y="318"/>
                    <a:pt x="132" y="318"/>
                  </a:cubicBezTo>
                  <a:cubicBezTo>
                    <a:pt x="62" y="369"/>
                    <a:pt x="62" y="369"/>
                    <a:pt x="62" y="369"/>
                  </a:cubicBezTo>
                  <a:cubicBezTo>
                    <a:pt x="58" y="384"/>
                    <a:pt x="58" y="384"/>
                    <a:pt x="58" y="384"/>
                  </a:cubicBezTo>
                  <a:cubicBezTo>
                    <a:pt x="44" y="370"/>
                    <a:pt x="44" y="370"/>
                    <a:pt x="44" y="370"/>
                  </a:cubicBezTo>
                  <a:cubicBezTo>
                    <a:pt x="20" y="396"/>
                    <a:pt x="20" y="396"/>
                    <a:pt x="20" y="396"/>
                  </a:cubicBezTo>
                  <a:cubicBezTo>
                    <a:pt x="8" y="453"/>
                    <a:pt x="8" y="453"/>
                    <a:pt x="8" y="453"/>
                  </a:cubicBezTo>
                  <a:cubicBezTo>
                    <a:pt x="29" y="476"/>
                    <a:pt x="29" y="476"/>
                    <a:pt x="29" y="476"/>
                  </a:cubicBezTo>
                  <a:cubicBezTo>
                    <a:pt x="0" y="522"/>
                    <a:pt x="0" y="522"/>
                    <a:pt x="0" y="522"/>
                  </a:cubicBezTo>
                  <a:cubicBezTo>
                    <a:pt x="44" y="550"/>
                    <a:pt x="44" y="550"/>
                    <a:pt x="44" y="550"/>
                  </a:cubicBezTo>
                  <a:cubicBezTo>
                    <a:pt x="66" y="546"/>
                    <a:pt x="66" y="546"/>
                    <a:pt x="66" y="546"/>
                  </a:cubicBezTo>
                  <a:cubicBezTo>
                    <a:pt x="82" y="566"/>
                    <a:pt x="82" y="566"/>
                    <a:pt x="82" y="566"/>
                  </a:cubicBezTo>
                  <a:cubicBezTo>
                    <a:pt x="105" y="556"/>
                    <a:pt x="105" y="556"/>
                    <a:pt x="105" y="556"/>
                  </a:cubicBezTo>
                  <a:cubicBezTo>
                    <a:pt x="117" y="536"/>
                    <a:pt x="117" y="536"/>
                    <a:pt x="117" y="536"/>
                  </a:cubicBezTo>
                  <a:cubicBezTo>
                    <a:pt x="136" y="537"/>
                    <a:pt x="136" y="537"/>
                    <a:pt x="136" y="537"/>
                  </a:cubicBezTo>
                  <a:cubicBezTo>
                    <a:pt x="138" y="553"/>
                    <a:pt x="138" y="553"/>
                    <a:pt x="138" y="553"/>
                  </a:cubicBezTo>
                  <a:cubicBezTo>
                    <a:pt x="178" y="554"/>
                    <a:pt x="178" y="554"/>
                    <a:pt x="178" y="554"/>
                  </a:cubicBezTo>
                  <a:cubicBezTo>
                    <a:pt x="202" y="536"/>
                    <a:pt x="202" y="536"/>
                    <a:pt x="202" y="536"/>
                  </a:cubicBezTo>
                  <a:cubicBezTo>
                    <a:pt x="214" y="553"/>
                    <a:pt x="214" y="553"/>
                    <a:pt x="214" y="553"/>
                  </a:cubicBezTo>
                  <a:cubicBezTo>
                    <a:pt x="230" y="546"/>
                    <a:pt x="230" y="546"/>
                    <a:pt x="230" y="546"/>
                  </a:cubicBezTo>
                  <a:cubicBezTo>
                    <a:pt x="237" y="564"/>
                    <a:pt x="237" y="564"/>
                    <a:pt x="237" y="564"/>
                  </a:cubicBezTo>
                  <a:cubicBezTo>
                    <a:pt x="216" y="574"/>
                    <a:pt x="216" y="574"/>
                    <a:pt x="216" y="574"/>
                  </a:cubicBezTo>
                  <a:cubicBezTo>
                    <a:pt x="214" y="606"/>
                    <a:pt x="214" y="606"/>
                    <a:pt x="214" y="606"/>
                  </a:cubicBezTo>
                  <a:cubicBezTo>
                    <a:pt x="245" y="630"/>
                    <a:pt x="245" y="630"/>
                    <a:pt x="245" y="630"/>
                  </a:cubicBezTo>
                  <a:cubicBezTo>
                    <a:pt x="285" y="638"/>
                    <a:pt x="285" y="638"/>
                    <a:pt x="285" y="638"/>
                  </a:cubicBezTo>
                  <a:cubicBezTo>
                    <a:pt x="316" y="693"/>
                    <a:pt x="316" y="693"/>
                    <a:pt x="316" y="693"/>
                  </a:cubicBezTo>
                  <a:cubicBezTo>
                    <a:pt x="393" y="682"/>
                    <a:pt x="393" y="682"/>
                    <a:pt x="393" y="682"/>
                  </a:cubicBezTo>
                  <a:cubicBezTo>
                    <a:pt x="440" y="696"/>
                    <a:pt x="440" y="696"/>
                    <a:pt x="440" y="696"/>
                  </a:cubicBezTo>
                  <a:cubicBezTo>
                    <a:pt x="444" y="720"/>
                    <a:pt x="444" y="720"/>
                    <a:pt x="444" y="720"/>
                  </a:cubicBezTo>
                  <a:cubicBezTo>
                    <a:pt x="425" y="737"/>
                    <a:pt x="425" y="737"/>
                    <a:pt x="425" y="737"/>
                  </a:cubicBezTo>
                  <a:cubicBezTo>
                    <a:pt x="405" y="762"/>
                    <a:pt x="405" y="762"/>
                    <a:pt x="405" y="762"/>
                  </a:cubicBezTo>
                  <a:cubicBezTo>
                    <a:pt x="433" y="814"/>
                    <a:pt x="433" y="814"/>
                    <a:pt x="433" y="814"/>
                  </a:cubicBezTo>
                  <a:cubicBezTo>
                    <a:pt x="509" y="825"/>
                    <a:pt x="509" y="825"/>
                    <a:pt x="509" y="825"/>
                  </a:cubicBezTo>
                  <a:cubicBezTo>
                    <a:pt x="526" y="848"/>
                    <a:pt x="526" y="848"/>
                    <a:pt x="526" y="848"/>
                  </a:cubicBezTo>
                  <a:cubicBezTo>
                    <a:pt x="553" y="850"/>
                    <a:pt x="553" y="850"/>
                    <a:pt x="553" y="850"/>
                  </a:cubicBezTo>
                  <a:cubicBezTo>
                    <a:pt x="565" y="865"/>
                    <a:pt x="565" y="865"/>
                    <a:pt x="565" y="865"/>
                  </a:cubicBezTo>
                  <a:cubicBezTo>
                    <a:pt x="537" y="890"/>
                    <a:pt x="537" y="890"/>
                    <a:pt x="537" y="890"/>
                  </a:cubicBezTo>
                  <a:cubicBezTo>
                    <a:pt x="556" y="909"/>
                    <a:pt x="556" y="909"/>
                    <a:pt x="556" y="909"/>
                  </a:cubicBezTo>
                  <a:cubicBezTo>
                    <a:pt x="530" y="917"/>
                    <a:pt x="530" y="917"/>
                    <a:pt x="530" y="917"/>
                  </a:cubicBezTo>
                  <a:cubicBezTo>
                    <a:pt x="530" y="960"/>
                    <a:pt x="530" y="960"/>
                    <a:pt x="530" y="960"/>
                  </a:cubicBezTo>
                  <a:cubicBezTo>
                    <a:pt x="516" y="964"/>
                    <a:pt x="516" y="964"/>
                    <a:pt x="516" y="964"/>
                  </a:cubicBezTo>
                  <a:cubicBezTo>
                    <a:pt x="502" y="984"/>
                    <a:pt x="502" y="984"/>
                    <a:pt x="502" y="984"/>
                  </a:cubicBezTo>
                  <a:cubicBezTo>
                    <a:pt x="432" y="997"/>
                    <a:pt x="432" y="997"/>
                    <a:pt x="432" y="997"/>
                  </a:cubicBezTo>
                  <a:cubicBezTo>
                    <a:pt x="400" y="1050"/>
                    <a:pt x="400" y="1050"/>
                    <a:pt x="400" y="1050"/>
                  </a:cubicBezTo>
                  <a:cubicBezTo>
                    <a:pt x="405" y="1064"/>
                    <a:pt x="405" y="1064"/>
                    <a:pt x="405" y="1064"/>
                  </a:cubicBezTo>
                  <a:cubicBezTo>
                    <a:pt x="392" y="1097"/>
                    <a:pt x="392" y="1097"/>
                    <a:pt x="392" y="1097"/>
                  </a:cubicBezTo>
                  <a:cubicBezTo>
                    <a:pt x="370" y="1081"/>
                    <a:pt x="370" y="1081"/>
                    <a:pt x="370" y="1081"/>
                  </a:cubicBezTo>
                  <a:cubicBezTo>
                    <a:pt x="325" y="1092"/>
                    <a:pt x="325" y="1092"/>
                    <a:pt x="325" y="1092"/>
                  </a:cubicBezTo>
                  <a:cubicBezTo>
                    <a:pt x="309" y="1173"/>
                    <a:pt x="309" y="1173"/>
                    <a:pt x="309" y="1173"/>
                  </a:cubicBezTo>
                  <a:cubicBezTo>
                    <a:pt x="334" y="1201"/>
                    <a:pt x="334" y="1201"/>
                    <a:pt x="334" y="1201"/>
                  </a:cubicBezTo>
                  <a:cubicBezTo>
                    <a:pt x="349" y="1324"/>
                    <a:pt x="349" y="1324"/>
                    <a:pt x="349" y="1324"/>
                  </a:cubicBezTo>
                  <a:cubicBezTo>
                    <a:pt x="377" y="1377"/>
                    <a:pt x="377" y="1377"/>
                    <a:pt x="377" y="1377"/>
                  </a:cubicBezTo>
                  <a:cubicBezTo>
                    <a:pt x="364" y="1421"/>
                    <a:pt x="364" y="1421"/>
                    <a:pt x="364" y="1421"/>
                  </a:cubicBezTo>
                  <a:cubicBezTo>
                    <a:pt x="380" y="1438"/>
                    <a:pt x="380" y="1438"/>
                    <a:pt x="380" y="1438"/>
                  </a:cubicBezTo>
                  <a:cubicBezTo>
                    <a:pt x="366" y="1485"/>
                    <a:pt x="366" y="1485"/>
                    <a:pt x="366" y="1485"/>
                  </a:cubicBezTo>
                  <a:cubicBezTo>
                    <a:pt x="393" y="1522"/>
                    <a:pt x="393" y="1522"/>
                    <a:pt x="393" y="1522"/>
                  </a:cubicBezTo>
                  <a:cubicBezTo>
                    <a:pt x="388" y="1532"/>
                    <a:pt x="388" y="1532"/>
                    <a:pt x="388" y="1532"/>
                  </a:cubicBezTo>
                  <a:cubicBezTo>
                    <a:pt x="393" y="1549"/>
                    <a:pt x="393" y="1549"/>
                    <a:pt x="393" y="1549"/>
                  </a:cubicBezTo>
                  <a:cubicBezTo>
                    <a:pt x="362" y="1596"/>
                    <a:pt x="362" y="1596"/>
                    <a:pt x="362" y="1596"/>
                  </a:cubicBezTo>
                  <a:cubicBezTo>
                    <a:pt x="393" y="1654"/>
                    <a:pt x="393" y="1654"/>
                    <a:pt x="393" y="1654"/>
                  </a:cubicBezTo>
                  <a:cubicBezTo>
                    <a:pt x="409" y="1662"/>
                    <a:pt x="409" y="1662"/>
                    <a:pt x="409" y="1662"/>
                  </a:cubicBezTo>
                  <a:cubicBezTo>
                    <a:pt x="389" y="1681"/>
                    <a:pt x="389" y="1681"/>
                    <a:pt x="389" y="1681"/>
                  </a:cubicBezTo>
                  <a:cubicBezTo>
                    <a:pt x="389" y="1709"/>
                    <a:pt x="389" y="1709"/>
                    <a:pt x="389" y="1709"/>
                  </a:cubicBezTo>
                  <a:cubicBezTo>
                    <a:pt x="432" y="1713"/>
                    <a:pt x="432" y="1713"/>
                    <a:pt x="432" y="1713"/>
                  </a:cubicBezTo>
                  <a:cubicBezTo>
                    <a:pt x="441" y="1758"/>
                    <a:pt x="441" y="1758"/>
                    <a:pt x="441" y="1758"/>
                  </a:cubicBezTo>
                  <a:cubicBezTo>
                    <a:pt x="456" y="1738"/>
                    <a:pt x="456" y="1738"/>
                    <a:pt x="456" y="1738"/>
                  </a:cubicBezTo>
                  <a:cubicBezTo>
                    <a:pt x="470" y="1741"/>
                    <a:pt x="470" y="1741"/>
                    <a:pt x="470" y="1741"/>
                  </a:cubicBezTo>
                  <a:cubicBezTo>
                    <a:pt x="504" y="1750"/>
                    <a:pt x="504" y="1750"/>
                    <a:pt x="504" y="1750"/>
                  </a:cubicBezTo>
                  <a:cubicBezTo>
                    <a:pt x="521" y="1774"/>
                    <a:pt x="521" y="1774"/>
                    <a:pt x="521" y="1774"/>
                  </a:cubicBezTo>
                  <a:cubicBezTo>
                    <a:pt x="538" y="1784"/>
                    <a:pt x="538" y="1784"/>
                    <a:pt x="538" y="1784"/>
                  </a:cubicBezTo>
                  <a:cubicBezTo>
                    <a:pt x="588" y="1790"/>
                    <a:pt x="588" y="1790"/>
                    <a:pt x="588" y="1790"/>
                  </a:cubicBezTo>
                  <a:cubicBezTo>
                    <a:pt x="609" y="1809"/>
                    <a:pt x="609" y="1809"/>
                    <a:pt x="609" y="1809"/>
                  </a:cubicBezTo>
                  <a:cubicBezTo>
                    <a:pt x="632" y="1832"/>
                    <a:pt x="632" y="1832"/>
                    <a:pt x="632" y="1832"/>
                  </a:cubicBezTo>
                  <a:cubicBezTo>
                    <a:pt x="633" y="1833"/>
                    <a:pt x="633" y="1833"/>
                    <a:pt x="633" y="1833"/>
                  </a:cubicBezTo>
                  <a:cubicBezTo>
                    <a:pt x="674" y="1830"/>
                    <a:pt x="674" y="1830"/>
                    <a:pt x="674" y="1830"/>
                  </a:cubicBezTo>
                  <a:cubicBezTo>
                    <a:pt x="733" y="1845"/>
                    <a:pt x="733" y="1845"/>
                    <a:pt x="733" y="1845"/>
                  </a:cubicBezTo>
                  <a:cubicBezTo>
                    <a:pt x="737" y="1818"/>
                    <a:pt x="737" y="1818"/>
                    <a:pt x="737" y="1818"/>
                  </a:cubicBezTo>
                  <a:cubicBezTo>
                    <a:pt x="762" y="1810"/>
                    <a:pt x="762" y="1810"/>
                    <a:pt x="762" y="1810"/>
                  </a:cubicBezTo>
                  <a:cubicBezTo>
                    <a:pt x="749" y="1892"/>
                    <a:pt x="749" y="1892"/>
                    <a:pt x="749" y="1892"/>
                  </a:cubicBezTo>
                  <a:cubicBezTo>
                    <a:pt x="736" y="1902"/>
                    <a:pt x="736" y="1902"/>
                    <a:pt x="736" y="1902"/>
                  </a:cubicBezTo>
                  <a:cubicBezTo>
                    <a:pt x="750" y="1921"/>
                    <a:pt x="750" y="1921"/>
                    <a:pt x="750" y="1921"/>
                  </a:cubicBezTo>
                  <a:cubicBezTo>
                    <a:pt x="753" y="1956"/>
                    <a:pt x="753" y="1956"/>
                    <a:pt x="753" y="1956"/>
                  </a:cubicBezTo>
                  <a:cubicBezTo>
                    <a:pt x="824" y="1948"/>
                    <a:pt x="824" y="1948"/>
                    <a:pt x="824" y="1948"/>
                  </a:cubicBezTo>
                  <a:cubicBezTo>
                    <a:pt x="844" y="1970"/>
                    <a:pt x="844" y="1970"/>
                    <a:pt x="844" y="1970"/>
                  </a:cubicBezTo>
                  <a:cubicBezTo>
                    <a:pt x="868" y="1960"/>
                    <a:pt x="868" y="1960"/>
                    <a:pt x="868" y="1960"/>
                  </a:cubicBezTo>
                  <a:cubicBezTo>
                    <a:pt x="869" y="1946"/>
                    <a:pt x="869" y="1946"/>
                    <a:pt x="869" y="1946"/>
                  </a:cubicBezTo>
                  <a:cubicBezTo>
                    <a:pt x="894" y="1956"/>
                    <a:pt x="894" y="1956"/>
                    <a:pt x="894" y="1956"/>
                  </a:cubicBezTo>
                  <a:cubicBezTo>
                    <a:pt x="905" y="1986"/>
                    <a:pt x="905" y="1986"/>
                    <a:pt x="905" y="1986"/>
                  </a:cubicBezTo>
                  <a:cubicBezTo>
                    <a:pt x="928" y="1980"/>
                    <a:pt x="928" y="1980"/>
                    <a:pt x="928" y="1980"/>
                  </a:cubicBezTo>
                  <a:cubicBezTo>
                    <a:pt x="964" y="2000"/>
                    <a:pt x="964" y="2000"/>
                    <a:pt x="964" y="2000"/>
                  </a:cubicBezTo>
                  <a:cubicBezTo>
                    <a:pt x="970" y="2033"/>
                    <a:pt x="970" y="2033"/>
                    <a:pt x="970" y="2033"/>
                  </a:cubicBezTo>
                  <a:cubicBezTo>
                    <a:pt x="969" y="2026"/>
                    <a:pt x="969" y="2026"/>
                    <a:pt x="969" y="2026"/>
                  </a:cubicBezTo>
                  <a:cubicBezTo>
                    <a:pt x="975" y="2024"/>
                    <a:pt x="975" y="2024"/>
                    <a:pt x="975" y="2024"/>
                  </a:cubicBezTo>
                  <a:cubicBezTo>
                    <a:pt x="984" y="2021"/>
                    <a:pt x="984" y="2021"/>
                    <a:pt x="984" y="2021"/>
                  </a:cubicBezTo>
                  <a:cubicBezTo>
                    <a:pt x="1006" y="2022"/>
                    <a:pt x="1006" y="2022"/>
                    <a:pt x="1006" y="2022"/>
                  </a:cubicBezTo>
                  <a:cubicBezTo>
                    <a:pt x="1006" y="2022"/>
                    <a:pt x="1006" y="2022"/>
                    <a:pt x="1006" y="2022"/>
                  </a:cubicBezTo>
                  <a:cubicBezTo>
                    <a:pt x="1014" y="2018"/>
                    <a:pt x="1014" y="2018"/>
                    <a:pt x="1014" y="2018"/>
                  </a:cubicBezTo>
                  <a:cubicBezTo>
                    <a:pt x="1017" y="2015"/>
                    <a:pt x="1017" y="2015"/>
                    <a:pt x="1017" y="2015"/>
                  </a:cubicBezTo>
                  <a:cubicBezTo>
                    <a:pt x="1022" y="2012"/>
                    <a:pt x="1022" y="2012"/>
                    <a:pt x="1022" y="2012"/>
                  </a:cubicBezTo>
                  <a:cubicBezTo>
                    <a:pt x="1024" y="2012"/>
                    <a:pt x="1024" y="2012"/>
                    <a:pt x="1024" y="2012"/>
                  </a:cubicBezTo>
                  <a:cubicBezTo>
                    <a:pt x="1024" y="2015"/>
                    <a:pt x="1024" y="2015"/>
                    <a:pt x="1024" y="2015"/>
                  </a:cubicBezTo>
                  <a:cubicBezTo>
                    <a:pt x="1024" y="2022"/>
                    <a:pt x="1024" y="2022"/>
                    <a:pt x="1024" y="2022"/>
                  </a:cubicBezTo>
                  <a:cubicBezTo>
                    <a:pt x="1024" y="2025"/>
                    <a:pt x="1024" y="2025"/>
                    <a:pt x="1024" y="2025"/>
                  </a:cubicBezTo>
                  <a:cubicBezTo>
                    <a:pt x="1027" y="2027"/>
                    <a:pt x="1027" y="2027"/>
                    <a:pt x="1027" y="2027"/>
                  </a:cubicBezTo>
                  <a:cubicBezTo>
                    <a:pt x="1032" y="2030"/>
                    <a:pt x="1032" y="2030"/>
                    <a:pt x="1032" y="2030"/>
                  </a:cubicBezTo>
                  <a:cubicBezTo>
                    <a:pt x="1034" y="2032"/>
                    <a:pt x="1034" y="2032"/>
                    <a:pt x="1034" y="2032"/>
                  </a:cubicBezTo>
                  <a:cubicBezTo>
                    <a:pt x="1037" y="2034"/>
                    <a:pt x="1037" y="2034"/>
                    <a:pt x="1037" y="2034"/>
                  </a:cubicBezTo>
                  <a:cubicBezTo>
                    <a:pt x="1044" y="2037"/>
                    <a:pt x="1044" y="2037"/>
                    <a:pt x="1044" y="2037"/>
                  </a:cubicBezTo>
                  <a:cubicBezTo>
                    <a:pt x="1056" y="2018"/>
                    <a:pt x="1056" y="2018"/>
                    <a:pt x="1056" y="2018"/>
                  </a:cubicBezTo>
                  <a:cubicBezTo>
                    <a:pt x="1069" y="2007"/>
                    <a:pt x="1069" y="2007"/>
                    <a:pt x="1069" y="2007"/>
                  </a:cubicBezTo>
                  <a:cubicBezTo>
                    <a:pt x="1082" y="1998"/>
                    <a:pt x="1082" y="1998"/>
                    <a:pt x="1082" y="1998"/>
                  </a:cubicBezTo>
                  <a:cubicBezTo>
                    <a:pt x="1106" y="1996"/>
                    <a:pt x="1106" y="1996"/>
                    <a:pt x="1106" y="1996"/>
                  </a:cubicBezTo>
                  <a:cubicBezTo>
                    <a:pt x="1111" y="1993"/>
                    <a:pt x="1111" y="1993"/>
                    <a:pt x="1111" y="1993"/>
                  </a:cubicBezTo>
                  <a:cubicBezTo>
                    <a:pt x="1114" y="1991"/>
                    <a:pt x="1114" y="1991"/>
                    <a:pt x="1114" y="1991"/>
                  </a:cubicBezTo>
                  <a:cubicBezTo>
                    <a:pt x="1120" y="1986"/>
                    <a:pt x="1120" y="1986"/>
                    <a:pt x="1120" y="1986"/>
                  </a:cubicBezTo>
                  <a:cubicBezTo>
                    <a:pt x="1122" y="1983"/>
                    <a:pt x="1122" y="1983"/>
                    <a:pt x="1122" y="1983"/>
                  </a:cubicBezTo>
                  <a:cubicBezTo>
                    <a:pt x="1123" y="1981"/>
                    <a:pt x="1123" y="1981"/>
                    <a:pt x="1123" y="1981"/>
                  </a:cubicBezTo>
                  <a:cubicBezTo>
                    <a:pt x="1124" y="1973"/>
                    <a:pt x="1124" y="1973"/>
                    <a:pt x="1124" y="1973"/>
                  </a:cubicBezTo>
                  <a:cubicBezTo>
                    <a:pt x="1126" y="1969"/>
                    <a:pt x="1126" y="1969"/>
                    <a:pt x="1126" y="1969"/>
                  </a:cubicBezTo>
                  <a:cubicBezTo>
                    <a:pt x="1145" y="1963"/>
                    <a:pt x="1145" y="1963"/>
                    <a:pt x="1145" y="1963"/>
                  </a:cubicBezTo>
                  <a:cubicBezTo>
                    <a:pt x="1152" y="1957"/>
                    <a:pt x="1152" y="1957"/>
                    <a:pt x="1152" y="1957"/>
                  </a:cubicBezTo>
                  <a:cubicBezTo>
                    <a:pt x="1156" y="1955"/>
                    <a:pt x="1156" y="1955"/>
                    <a:pt x="1156" y="1955"/>
                  </a:cubicBezTo>
                  <a:cubicBezTo>
                    <a:pt x="1159" y="1952"/>
                    <a:pt x="1159" y="1952"/>
                    <a:pt x="1159" y="1952"/>
                  </a:cubicBezTo>
                  <a:cubicBezTo>
                    <a:pt x="1162" y="1948"/>
                    <a:pt x="1162" y="1948"/>
                    <a:pt x="1162" y="1948"/>
                  </a:cubicBezTo>
                  <a:cubicBezTo>
                    <a:pt x="1165" y="1944"/>
                    <a:pt x="1165" y="1944"/>
                    <a:pt x="1165" y="1944"/>
                  </a:cubicBezTo>
                  <a:cubicBezTo>
                    <a:pt x="1169" y="1935"/>
                    <a:pt x="1169" y="1935"/>
                    <a:pt x="1169" y="1935"/>
                  </a:cubicBezTo>
                  <a:cubicBezTo>
                    <a:pt x="1169" y="1929"/>
                    <a:pt x="1169" y="1929"/>
                    <a:pt x="1169" y="1929"/>
                  </a:cubicBezTo>
                  <a:cubicBezTo>
                    <a:pt x="1179" y="1914"/>
                    <a:pt x="1179" y="1914"/>
                    <a:pt x="1179" y="1914"/>
                  </a:cubicBezTo>
                  <a:cubicBezTo>
                    <a:pt x="1185" y="1909"/>
                    <a:pt x="1185" y="1909"/>
                    <a:pt x="1185" y="1909"/>
                  </a:cubicBezTo>
                  <a:cubicBezTo>
                    <a:pt x="1187" y="1907"/>
                    <a:pt x="1187" y="1907"/>
                    <a:pt x="1187" y="1907"/>
                  </a:cubicBezTo>
                  <a:cubicBezTo>
                    <a:pt x="1188" y="1906"/>
                    <a:pt x="1188" y="1906"/>
                    <a:pt x="1188" y="1906"/>
                  </a:cubicBezTo>
                  <a:cubicBezTo>
                    <a:pt x="1189" y="1900"/>
                    <a:pt x="1189" y="1900"/>
                    <a:pt x="1189" y="1900"/>
                  </a:cubicBezTo>
                  <a:cubicBezTo>
                    <a:pt x="1189" y="1896"/>
                    <a:pt x="1189" y="1896"/>
                    <a:pt x="1189" y="1896"/>
                  </a:cubicBezTo>
                  <a:cubicBezTo>
                    <a:pt x="1188" y="1892"/>
                    <a:pt x="1188" y="1892"/>
                    <a:pt x="1188" y="1892"/>
                  </a:cubicBezTo>
                  <a:cubicBezTo>
                    <a:pt x="1182" y="1875"/>
                    <a:pt x="1182" y="1875"/>
                    <a:pt x="1182" y="1875"/>
                  </a:cubicBezTo>
                  <a:cubicBezTo>
                    <a:pt x="1181" y="1871"/>
                    <a:pt x="1181" y="1871"/>
                    <a:pt x="1181" y="1871"/>
                  </a:cubicBezTo>
                  <a:cubicBezTo>
                    <a:pt x="1181" y="1857"/>
                    <a:pt x="1181" y="1857"/>
                    <a:pt x="1181" y="1857"/>
                  </a:cubicBezTo>
                  <a:cubicBezTo>
                    <a:pt x="1185" y="1849"/>
                    <a:pt x="1185" y="1849"/>
                    <a:pt x="1185" y="1849"/>
                  </a:cubicBezTo>
                  <a:cubicBezTo>
                    <a:pt x="1185" y="1846"/>
                    <a:pt x="1185" y="1846"/>
                    <a:pt x="1185" y="1846"/>
                  </a:cubicBezTo>
                  <a:cubicBezTo>
                    <a:pt x="1183" y="1842"/>
                    <a:pt x="1183" y="1842"/>
                    <a:pt x="1183" y="1842"/>
                  </a:cubicBezTo>
                  <a:cubicBezTo>
                    <a:pt x="1181" y="1838"/>
                    <a:pt x="1181" y="1838"/>
                    <a:pt x="1181" y="1838"/>
                  </a:cubicBezTo>
                  <a:cubicBezTo>
                    <a:pt x="1176" y="1831"/>
                    <a:pt x="1176" y="1831"/>
                    <a:pt x="1176" y="1831"/>
                  </a:cubicBezTo>
                  <a:cubicBezTo>
                    <a:pt x="1174" y="1827"/>
                    <a:pt x="1174" y="1827"/>
                    <a:pt x="1174" y="1827"/>
                  </a:cubicBezTo>
                  <a:cubicBezTo>
                    <a:pt x="1172" y="1824"/>
                    <a:pt x="1172" y="1824"/>
                    <a:pt x="1172" y="1824"/>
                  </a:cubicBezTo>
                  <a:cubicBezTo>
                    <a:pt x="1170" y="1820"/>
                    <a:pt x="1170" y="1820"/>
                    <a:pt x="1170" y="1820"/>
                  </a:cubicBezTo>
                  <a:cubicBezTo>
                    <a:pt x="1166" y="1815"/>
                    <a:pt x="1166" y="1815"/>
                    <a:pt x="1166" y="1815"/>
                  </a:cubicBezTo>
                  <a:cubicBezTo>
                    <a:pt x="1154" y="1801"/>
                    <a:pt x="1154" y="1801"/>
                    <a:pt x="1154" y="1801"/>
                  </a:cubicBezTo>
                  <a:cubicBezTo>
                    <a:pt x="1150" y="1796"/>
                    <a:pt x="1150" y="1796"/>
                    <a:pt x="1150" y="1796"/>
                  </a:cubicBezTo>
                  <a:cubicBezTo>
                    <a:pt x="1148" y="1790"/>
                    <a:pt x="1148" y="1790"/>
                    <a:pt x="1148" y="1790"/>
                  </a:cubicBezTo>
                  <a:cubicBezTo>
                    <a:pt x="1148" y="1785"/>
                    <a:pt x="1148" y="1785"/>
                    <a:pt x="1148" y="1785"/>
                  </a:cubicBezTo>
                  <a:cubicBezTo>
                    <a:pt x="1148" y="1780"/>
                    <a:pt x="1148" y="1780"/>
                    <a:pt x="1148" y="1780"/>
                  </a:cubicBezTo>
                  <a:cubicBezTo>
                    <a:pt x="1151" y="1777"/>
                    <a:pt x="1151" y="1777"/>
                    <a:pt x="1151" y="1777"/>
                  </a:cubicBezTo>
                  <a:cubicBezTo>
                    <a:pt x="1155" y="1774"/>
                    <a:pt x="1155" y="1774"/>
                    <a:pt x="1155" y="1774"/>
                  </a:cubicBezTo>
                  <a:cubicBezTo>
                    <a:pt x="1162" y="1772"/>
                    <a:pt x="1162" y="1772"/>
                    <a:pt x="1162" y="1772"/>
                  </a:cubicBezTo>
                  <a:cubicBezTo>
                    <a:pt x="1166" y="1772"/>
                    <a:pt x="1166" y="1772"/>
                    <a:pt x="1166" y="1772"/>
                  </a:cubicBezTo>
                  <a:cubicBezTo>
                    <a:pt x="1170" y="1773"/>
                    <a:pt x="1170" y="1773"/>
                    <a:pt x="1170" y="1773"/>
                  </a:cubicBezTo>
                  <a:cubicBezTo>
                    <a:pt x="1178" y="1777"/>
                    <a:pt x="1178" y="1777"/>
                    <a:pt x="1178" y="1777"/>
                  </a:cubicBezTo>
                  <a:cubicBezTo>
                    <a:pt x="1181" y="1777"/>
                    <a:pt x="1181" y="1777"/>
                    <a:pt x="1181" y="1777"/>
                  </a:cubicBezTo>
                  <a:cubicBezTo>
                    <a:pt x="1184" y="1779"/>
                    <a:pt x="1184" y="1779"/>
                    <a:pt x="1184" y="1779"/>
                  </a:cubicBezTo>
                  <a:cubicBezTo>
                    <a:pt x="1187" y="1782"/>
                    <a:pt x="1187" y="1782"/>
                    <a:pt x="1187" y="1782"/>
                  </a:cubicBezTo>
                  <a:cubicBezTo>
                    <a:pt x="1193" y="1788"/>
                    <a:pt x="1193" y="1788"/>
                    <a:pt x="1193" y="1788"/>
                  </a:cubicBezTo>
                  <a:cubicBezTo>
                    <a:pt x="1195" y="1791"/>
                    <a:pt x="1195" y="1791"/>
                    <a:pt x="1195" y="1791"/>
                  </a:cubicBezTo>
                  <a:cubicBezTo>
                    <a:pt x="1199" y="1789"/>
                    <a:pt x="1199" y="1789"/>
                    <a:pt x="1199" y="1789"/>
                  </a:cubicBezTo>
                  <a:cubicBezTo>
                    <a:pt x="1205" y="1785"/>
                    <a:pt x="1205" y="1785"/>
                    <a:pt x="1205" y="1785"/>
                  </a:cubicBezTo>
                  <a:cubicBezTo>
                    <a:pt x="1232" y="1761"/>
                    <a:pt x="1232" y="1761"/>
                    <a:pt x="1232" y="1761"/>
                  </a:cubicBezTo>
                  <a:cubicBezTo>
                    <a:pt x="1240" y="1751"/>
                    <a:pt x="1240" y="1751"/>
                    <a:pt x="1240" y="1751"/>
                  </a:cubicBezTo>
                  <a:cubicBezTo>
                    <a:pt x="1242" y="1748"/>
                    <a:pt x="1242" y="1748"/>
                    <a:pt x="1242" y="1748"/>
                  </a:cubicBezTo>
                  <a:cubicBezTo>
                    <a:pt x="1249" y="1742"/>
                    <a:pt x="1249" y="1742"/>
                    <a:pt x="1249" y="1742"/>
                  </a:cubicBezTo>
                  <a:cubicBezTo>
                    <a:pt x="1266" y="1735"/>
                    <a:pt x="1266" y="1735"/>
                    <a:pt x="1266" y="1735"/>
                  </a:cubicBezTo>
                  <a:cubicBezTo>
                    <a:pt x="1281" y="1730"/>
                    <a:pt x="1281" y="1730"/>
                    <a:pt x="1281" y="1730"/>
                  </a:cubicBezTo>
                  <a:cubicBezTo>
                    <a:pt x="1288" y="1728"/>
                    <a:pt x="1288" y="1728"/>
                    <a:pt x="1288" y="1728"/>
                  </a:cubicBezTo>
                  <a:cubicBezTo>
                    <a:pt x="1296" y="1722"/>
                    <a:pt x="1296" y="1722"/>
                    <a:pt x="1296" y="1722"/>
                  </a:cubicBezTo>
                  <a:cubicBezTo>
                    <a:pt x="1304" y="1713"/>
                    <a:pt x="1304" y="1713"/>
                    <a:pt x="1304" y="1713"/>
                  </a:cubicBezTo>
                  <a:cubicBezTo>
                    <a:pt x="1307" y="1705"/>
                    <a:pt x="1307" y="1705"/>
                    <a:pt x="1307" y="1705"/>
                  </a:cubicBezTo>
                  <a:cubicBezTo>
                    <a:pt x="1308" y="1700"/>
                    <a:pt x="1308" y="1700"/>
                    <a:pt x="1308" y="1700"/>
                  </a:cubicBezTo>
                  <a:cubicBezTo>
                    <a:pt x="1309" y="1696"/>
                    <a:pt x="1309" y="1696"/>
                    <a:pt x="1309" y="1696"/>
                  </a:cubicBezTo>
                  <a:cubicBezTo>
                    <a:pt x="1310" y="1692"/>
                    <a:pt x="1310" y="1692"/>
                    <a:pt x="1310" y="1692"/>
                  </a:cubicBezTo>
                  <a:cubicBezTo>
                    <a:pt x="1315" y="1687"/>
                    <a:pt x="1315" y="1687"/>
                    <a:pt x="1315" y="1687"/>
                  </a:cubicBezTo>
                  <a:cubicBezTo>
                    <a:pt x="1335" y="1674"/>
                    <a:pt x="1335" y="1674"/>
                    <a:pt x="1335" y="1674"/>
                  </a:cubicBezTo>
                  <a:cubicBezTo>
                    <a:pt x="1350" y="1667"/>
                    <a:pt x="1350" y="1667"/>
                    <a:pt x="1350" y="1667"/>
                  </a:cubicBezTo>
                  <a:cubicBezTo>
                    <a:pt x="1390" y="1659"/>
                    <a:pt x="1390" y="1659"/>
                    <a:pt x="1390" y="1659"/>
                  </a:cubicBezTo>
                  <a:cubicBezTo>
                    <a:pt x="1400" y="1652"/>
                    <a:pt x="1400" y="1652"/>
                    <a:pt x="1400" y="1652"/>
                  </a:cubicBezTo>
                  <a:cubicBezTo>
                    <a:pt x="1406" y="1653"/>
                    <a:pt x="1406" y="1653"/>
                    <a:pt x="1406" y="1653"/>
                  </a:cubicBezTo>
                  <a:cubicBezTo>
                    <a:pt x="1424" y="1669"/>
                    <a:pt x="1424" y="1669"/>
                    <a:pt x="1424" y="1669"/>
                  </a:cubicBezTo>
                  <a:cubicBezTo>
                    <a:pt x="1428" y="1670"/>
                    <a:pt x="1428" y="1670"/>
                    <a:pt x="1428" y="1670"/>
                  </a:cubicBezTo>
                  <a:cubicBezTo>
                    <a:pt x="1468" y="1667"/>
                    <a:pt x="1468" y="1667"/>
                    <a:pt x="1468" y="1667"/>
                  </a:cubicBezTo>
                  <a:cubicBezTo>
                    <a:pt x="1472" y="1668"/>
                    <a:pt x="1472" y="1668"/>
                    <a:pt x="1472" y="1668"/>
                  </a:cubicBezTo>
                  <a:cubicBezTo>
                    <a:pt x="1477" y="1671"/>
                    <a:pt x="1477" y="1671"/>
                    <a:pt x="1477" y="1671"/>
                  </a:cubicBezTo>
                  <a:cubicBezTo>
                    <a:pt x="1498" y="1697"/>
                    <a:pt x="1498" y="1697"/>
                    <a:pt x="1498" y="1697"/>
                  </a:cubicBezTo>
                  <a:cubicBezTo>
                    <a:pt x="1504" y="1701"/>
                    <a:pt x="1504" y="1701"/>
                    <a:pt x="1504" y="1701"/>
                  </a:cubicBezTo>
                  <a:cubicBezTo>
                    <a:pt x="1523" y="1718"/>
                    <a:pt x="1523" y="1718"/>
                    <a:pt x="1523" y="1718"/>
                  </a:cubicBezTo>
                  <a:cubicBezTo>
                    <a:pt x="1532" y="1729"/>
                    <a:pt x="1532" y="1729"/>
                    <a:pt x="1532" y="1729"/>
                  </a:cubicBezTo>
                  <a:cubicBezTo>
                    <a:pt x="1535" y="1734"/>
                    <a:pt x="1535" y="1734"/>
                    <a:pt x="1535" y="1734"/>
                  </a:cubicBezTo>
                  <a:cubicBezTo>
                    <a:pt x="1541" y="1737"/>
                    <a:pt x="1541" y="1737"/>
                    <a:pt x="1541" y="1737"/>
                  </a:cubicBezTo>
                  <a:cubicBezTo>
                    <a:pt x="1556" y="1745"/>
                    <a:pt x="1556" y="1745"/>
                    <a:pt x="1556" y="1745"/>
                  </a:cubicBezTo>
                  <a:cubicBezTo>
                    <a:pt x="1587" y="1769"/>
                    <a:pt x="1587" y="1769"/>
                    <a:pt x="1587" y="1769"/>
                  </a:cubicBezTo>
                  <a:cubicBezTo>
                    <a:pt x="1603" y="1778"/>
                    <a:pt x="1603" y="1778"/>
                    <a:pt x="1603" y="1778"/>
                  </a:cubicBezTo>
                  <a:cubicBezTo>
                    <a:pt x="1632" y="1789"/>
                    <a:pt x="1632" y="1789"/>
                    <a:pt x="1632" y="1789"/>
                  </a:cubicBezTo>
                  <a:cubicBezTo>
                    <a:pt x="1675" y="1803"/>
                    <a:pt x="1675" y="1803"/>
                    <a:pt x="1675" y="1803"/>
                  </a:cubicBezTo>
                  <a:cubicBezTo>
                    <a:pt x="1683" y="1803"/>
                    <a:pt x="1683" y="1803"/>
                    <a:pt x="1683" y="1803"/>
                  </a:cubicBezTo>
                  <a:cubicBezTo>
                    <a:pt x="1686" y="1801"/>
                    <a:pt x="1686" y="1801"/>
                    <a:pt x="1686" y="1801"/>
                  </a:cubicBezTo>
                  <a:cubicBezTo>
                    <a:pt x="1688" y="1796"/>
                    <a:pt x="1688" y="1796"/>
                    <a:pt x="1688" y="1796"/>
                  </a:cubicBezTo>
                  <a:cubicBezTo>
                    <a:pt x="1689" y="1795"/>
                    <a:pt x="1689" y="1795"/>
                    <a:pt x="1689" y="1795"/>
                  </a:cubicBezTo>
                  <a:cubicBezTo>
                    <a:pt x="1691" y="1794"/>
                    <a:pt x="1691" y="1794"/>
                    <a:pt x="1691" y="1794"/>
                  </a:cubicBezTo>
                  <a:cubicBezTo>
                    <a:pt x="1708" y="1791"/>
                    <a:pt x="1708" y="1791"/>
                    <a:pt x="1708" y="1791"/>
                  </a:cubicBezTo>
                  <a:cubicBezTo>
                    <a:pt x="1719" y="1789"/>
                    <a:pt x="1719" y="1789"/>
                    <a:pt x="1719" y="1789"/>
                  </a:cubicBezTo>
                  <a:cubicBezTo>
                    <a:pt x="1727" y="1786"/>
                    <a:pt x="1727" y="1786"/>
                    <a:pt x="1727" y="1786"/>
                  </a:cubicBezTo>
                  <a:cubicBezTo>
                    <a:pt x="1740" y="1782"/>
                    <a:pt x="1740" y="1782"/>
                    <a:pt x="1740" y="1782"/>
                  </a:cubicBezTo>
                  <a:cubicBezTo>
                    <a:pt x="1745" y="1780"/>
                    <a:pt x="1745" y="1780"/>
                    <a:pt x="1745" y="1780"/>
                  </a:cubicBezTo>
                  <a:cubicBezTo>
                    <a:pt x="1750" y="1777"/>
                    <a:pt x="1750" y="1777"/>
                    <a:pt x="1750" y="1777"/>
                  </a:cubicBezTo>
                  <a:cubicBezTo>
                    <a:pt x="1755" y="1773"/>
                    <a:pt x="1755" y="1773"/>
                    <a:pt x="1755" y="1773"/>
                  </a:cubicBezTo>
                  <a:cubicBezTo>
                    <a:pt x="1764" y="1764"/>
                    <a:pt x="1764" y="1764"/>
                    <a:pt x="1764" y="1764"/>
                  </a:cubicBezTo>
                  <a:cubicBezTo>
                    <a:pt x="1767" y="1762"/>
                    <a:pt x="1767" y="1762"/>
                    <a:pt x="1767" y="1762"/>
                  </a:cubicBezTo>
                  <a:cubicBezTo>
                    <a:pt x="1770" y="1760"/>
                    <a:pt x="1770" y="1760"/>
                    <a:pt x="1770" y="1760"/>
                  </a:cubicBezTo>
                  <a:cubicBezTo>
                    <a:pt x="1776" y="1758"/>
                    <a:pt x="1776" y="1758"/>
                    <a:pt x="1776" y="1758"/>
                  </a:cubicBezTo>
                  <a:cubicBezTo>
                    <a:pt x="1779" y="1757"/>
                    <a:pt x="1779" y="1757"/>
                    <a:pt x="1779" y="1757"/>
                  </a:cubicBezTo>
                  <a:cubicBezTo>
                    <a:pt x="1782" y="1754"/>
                    <a:pt x="1782" y="1754"/>
                    <a:pt x="1782" y="1754"/>
                  </a:cubicBezTo>
                  <a:cubicBezTo>
                    <a:pt x="1786" y="1748"/>
                    <a:pt x="1786" y="1748"/>
                    <a:pt x="1786" y="1748"/>
                  </a:cubicBezTo>
                  <a:cubicBezTo>
                    <a:pt x="1787" y="1748"/>
                    <a:pt x="1787" y="1748"/>
                    <a:pt x="1787" y="1748"/>
                  </a:cubicBezTo>
                  <a:cubicBezTo>
                    <a:pt x="1794" y="1745"/>
                    <a:pt x="1794" y="1745"/>
                    <a:pt x="1794" y="1745"/>
                  </a:cubicBezTo>
                  <a:cubicBezTo>
                    <a:pt x="1797" y="1742"/>
                    <a:pt x="1797" y="1742"/>
                    <a:pt x="1797" y="1742"/>
                  </a:cubicBezTo>
                  <a:cubicBezTo>
                    <a:pt x="1799" y="1742"/>
                    <a:pt x="1799" y="1742"/>
                    <a:pt x="1799" y="1742"/>
                  </a:cubicBezTo>
                  <a:cubicBezTo>
                    <a:pt x="1803" y="1743"/>
                    <a:pt x="1803" y="1743"/>
                    <a:pt x="1803" y="1743"/>
                  </a:cubicBezTo>
                  <a:cubicBezTo>
                    <a:pt x="1807" y="1747"/>
                    <a:pt x="1807" y="1747"/>
                    <a:pt x="1807" y="1747"/>
                  </a:cubicBezTo>
                  <a:cubicBezTo>
                    <a:pt x="1810" y="1753"/>
                    <a:pt x="1810" y="1753"/>
                    <a:pt x="1810" y="1753"/>
                  </a:cubicBezTo>
                  <a:cubicBezTo>
                    <a:pt x="1818" y="1764"/>
                    <a:pt x="1818" y="1764"/>
                    <a:pt x="1818" y="1764"/>
                  </a:cubicBezTo>
                  <a:cubicBezTo>
                    <a:pt x="1838" y="1785"/>
                    <a:pt x="1838" y="1785"/>
                    <a:pt x="1838" y="1785"/>
                  </a:cubicBezTo>
                  <a:cubicBezTo>
                    <a:pt x="1850" y="1801"/>
                    <a:pt x="1850" y="1801"/>
                    <a:pt x="1850" y="1801"/>
                  </a:cubicBezTo>
                  <a:cubicBezTo>
                    <a:pt x="1861" y="1830"/>
                    <a:pt x="1861" y="1830"/>
                    <a:pt x="1861" y="1830"/>
                  </a:cubicBezTo>
                  <a:cubicBezTo>
                    <a:pt x="1867" y="1835"/>
                    <a:pt x="1867" y="1835"/>
                    <a:pt x="1867" y="1835"/>
                  </a:cubicBezTo>
                  <a:cubicBezTo>
                    <a:pt x="1872" y="1841"/>
                    <a:pt x="1872" y="1841"/>
                    <a:pt x="1872" y="1841"/>
                  </a:cubicBezTo>
                  <a:cubicBezTo>
                    <a:pt x="1874" y="1846"/>
                    <a:pt x="1874" y="1846"/>
                    <a:pt x="1874" y="1846"/>
                  </a:cubicBezTo>
                  <a:cubicBezTo>
                    <a:pt x="1875" y="1868"/>
                    <a:pt x="1875" y="1868"/>
                    <a:pt x="1875" y="1868"/>
                  </a:cubicBezTo>
                  <a:cubicBezTo>
                    <a:pt x="1877" y="1874"/>
                    <a:pt x="1877" y="1874"/>
                    <a:pt x="1877" y="1874"/>
                  </a:cubicBezTo>
                  <a:cubicBezTo>
                    <a:pt x="1881" y="1880"/>
                    <a:pt x="1881" y="1880"/>
                    <a:pt x="1881" y="1880"/>
                  </a:cubicBezTo>
                  <a:cubicBezTo>
                    <a:pt x="1889" y="1889"/>
                    <a:pt x="1889" y="1889"/>
                    <a:pt x="1889" y="1889"/>
                  </a:cubicBezTo>
                  <a:cubicBezTo>
                    <a:pt x="1892" y="1894"/>
                    <a:pt x="1892" y="1894"/>
                    <a:pt x="1892" y="1894"/>
                  </a:cubicBezTo>
                  <a:cubicBezTo>
                    <a:pt x="1894" y="1899"/>
                    <a:pt x="1894" y="1899"/>
                    <a:pt x="1894" y="1899"/>
                  </a:cubicBezTo>
                  <a:cubicBezTo>
                    <a:pt x="1896" y="1905"/>
                    <a:pt x="1896" y="1905"/>
                    <a:pt x="1896" y="1905"/>
                  </a:cubicBezTo>
                  <a:cubicBezTo>
                    <a:pt x="1901" y="1909"/>
                    <a:pt x="1901" y="1909"/>
                    <a:pt x="1901" y="1909"/>
                  </a:cubicBezTo>
                  <a:cubicBezTo>
                    <a:pt x="1913" y="1909"/>
                    <a:pt x="1913" y="1909"/>
                    <a:pt x="1913" y="1909"/>
                  </a:cubicBezTo>
                  <a:cubicBezTo>
                    <a:pt x="1918" y="1906"/>
                    <a:pt x="1918" y="1906"/>
                    <a:pt x="1918" y="1906"/>
                  </a:cubicBezTo>
                  <a:cubicBezTo>
                    <a:pt x="1922" y="1901"/>
                    <a:pt x="1922" y="1901"/>
                    <a:pt x="1922" y="1901"/>
                  </a:cubicBezTo>
                  <a:cubicBezTo>
                    <a:pt x="1924" y="1897"/>
                    <a:pt x="1924" y="1897"/>
                    <a:pt x="1924" y="1897"/>
                  </a:cubicBezTo>
                  <a:cubicBezTo>
                    <a:pt x="1927" y="1895"/>
                    <a:pt x="1927" y="1895"/>
                    <a:pt x="1927" y="1895"/>
                  </a:cubicBezTo>
                  <a:cubicBezTo>
                    <a:pt x="1930" y="1893"/>
                    <a:pt x="1930" y="1893"/>
                    <a:pt x="1930" y="1893"/>
                  </a:cubicBezTo>
                  <a:cubicBezTo>
                    <a:pt x="1932" y="1891"/>
                    <a:pt x="1932" y="1891"/>
                    <a:pt x="1932" y="1891"/>
                  </a:cubicBezTo>
                  <a:cubicBezTo>
                    <a:pt x="1934" y="1888"/>
                    <a:pt x="1934" y="1888"/>
                    <a:pt x="1934" y="1888"/>
                  </a:cubicBezTo>
                  <a:cubicBezTo>
                    <a:pt x="1937" y="1885"/>
                    <a:pt x="1937" y="1885"/>
                    <a:pt x="1937" y="1885"/>
                  </a:cubicBezTo>
                  <a:cubicBezTo>
                    <a:pt x="1943" y="1884"/>
                    <a:pt x="1943" y="1884"/>
                    <a:pt x="1943" y="1884"/>
                  </a:cubicBezTo>
                  <a:cubicBezTo>
                    <a:pt x="1951" y="1883"/>
                    <a:pt x="1951" y="1883"/>
                    <a:pt x="1951" y="1883"/>
                  </a:cubicBezTo>
                  <a:cubicBezTo>
                    <a:pt x="1959" y="1877"/>
                    <a:pt x="1959" y="1877"/>
                    <a:pt x="1959" y="1877"/>
                  </a:cubicBezTo>
                  <a:cubicBezTo>
                    <a:pt x="1964" y="1875"/>
                    <a:pt x="1964" y="1875"/>
                    <a:pt x="1964" y="1875"/>
                  </a:cubicBezTo>
                  <a:cubicBezTo>
                    <a:pt x="1969" y="1875"/>
                    <a:pt x="1969" y="1875"/>
                    <a:pt x="1969" y="1875"/>
                  </a:cubicBezTo>
                  <a:cubicBezTo>
                    <a:pt x="1976" y="1876"/>
                    <a:pt x="1976" y="1876"/>
                    <a:pt x="1976" y="1876"/>
                  </a:cubicBezTo>
                  <a:cubicBezTo>
                    <a:pt x="1981" y="1875"/>
                    <a:pt x="1981" y="1875"/>
                    <a:pt x="1981" y="1875"/>
                  </a:cubicBezTo>
                  <a:cubicBezTo>
                    <a:pt x="1985" y="1873"/>
                    <a:pt x="1985" y="1873"/>
                    <a:pt x="1985" y="1873"/>
                  </a:cubicBezTo>
                  <a:cubicBezTo>
                    <a:pt x="1990" y="1865"/>
                    <a:pt x="1990" y="1865"/>
                    <a:pt x="1990" y="1865"/>
                  </a:cubicBezTo>
                  <a:cubicBezTo>
                    <a:pt x="1993" y="1863"/>
                    <a:pt x="1993" y="1863"/>
                    <a:pt x="1993" y="1863"/>
                  </a:cubicBezTo>
                  <a:cubicBezTo>
                    <a:pt x="2002" y="1860"/>
                    <a:pt x="2002" y="1860"/>
                    <a:pt x="2002" y="1860"/>
                  </a:cubicBezTo>
                  <a:cubicBezTo>
                    <a:pt x="2006" y="1857"/>
                    <a:pt x="2006" y="1857"/>
                    <a:pt x="2006" y="1857"/>
                  </a:cubicBezTo>
                  <a:cubicBezTo>
                    <a:pt x="2007" y="1854"/>
                    <a:pt x="2007" y="1854"/>
                    <a:pt x="2007" y="1854"/>
                  </a:cubicBezTo>
                  <a:cubicBezTo>
                    <a:pt x="2006" y="1847"/>
                    <a:pt x="2006" y="1847"/>
                    <a:pt x="2006" y="1847"/>
                  </a:cubicBezTo>
                  <a:cubicBezTo>
                    <a:pt x="2007" y="1845"/>
                    <a:pt x="2007" y="1845"/>
                    <a:pt x="2007" y="1845"/>
                  </a:cubicBezTo>
                  <a:cubicBezTo>
                    <a:pt x="2009" y="1845"/>
                    <a:pt x="2009" y="1845"/>
                    <a:pt x="2009" y="1845"/>
                  </a:cubicBezTo>
                  <a:cubicBezTo>
                    <a:pt x="2012" y="1844"/>
                    <a:pt x="2012" y="1844"/>
                    <a:pt x="2012" y="1844"/>
                  </a:cubicBezTo>
                  <a:cubicBezTo>
                    <a:pt x="2019" y="1844"/>
                    <a:pt x="2019" y="1844"/>
                    <a:pt x="2019" y="1844"/>
                  </a:cubicBezTo>
                  <a:cubicBezTo>
                    <a:pt x="2021" y="1844"/>
                    <a:pt x="2021" y="1844"/>
                    <a:pt x="2021" y="1844"/>
                  </a:cubicBezTo>
                  <a:cubicBezTo>
                    <a:pt x="2023" y="1845"/>
                    <a:pt x="2023" y="1845"/>
                    <a:pt x="2023" y="1845"/>
                  </a:cubicBezTo>
                  <a:cubicBezTo>
                    <a:pt x="2025" y="1847"/>
                    <a:pt x="2025" y="1847"/>
                    <a:pt x="2025" y="1847"/>
                  </a:cubicBezTo>
                  <a:cubicBezTo>
                    <a:pt x="2025" y="1850"/>
                    <a:pt x="2025" y="1850"/>
                    <a:pt x="2025" y="1850"/>
                  </a:cubicBezTo>
                  <a:cubicBezTo>
                    <a:pt x="2028" y="1860"/>
                    <a:pt x="2028" y="1860"/>
                    <a:pt x="2028" y="1860"/>
                  </a:cubicBezTo>
                  <a:cubicBezTo>
                    <a:pt x="2029" y="1866"/>
                    <a:pt x="2029" y="1866"/>
                    <a:pt x="2029" y="1866"/>
                  </a:cubicBezTo>
                  <a:cubicBezTo>
                    <a:pt x="2029" y="1872"/>
                    <a:pt x="2029" y="1872"/>
                    <a:pt x="2029" y="1872"/>
                  </a:cubicBezTo>
                  <a:cubicBezTo>
                    <a:pt x="2028" y="1885"/>
                    <a:pt x="2028" y="1885"/>
                    <a:pt x="2028" y="1885"/>
                  </a:cubicBezTo>
                  <a:cubicBezTo>
                    <a:pt x="2027" y="1890"/>
                    <a:pt x="2027" y="1890"/>
                    <a:pt x="2027" y="1890"/>
                  </a:cubicBezTo>
                  <a:cubicBezTo>
                    <a:pt x="2026" y="1893"/>
                    <a:pt x="2026" y="1893"/>
                    <a:pt x="2026" y="1893"/>
                  </a:cubicBezTo>
                  <a:cubicBezTo>
                    <a:pt x="2024" y="1897"/>
                    <a:pt x="2024" y="1897"/>
                    <a:pt x="2024" y="1897"/>
                  </a:cubicBezTo>
                  <a:cubicBezTo>
                    <a:pt x="2020" y="1900"/>
                    <a:pt x="2020" y="1900"/>
                    <a:pt x="2020" y="1900"/>
                  </a:cubicBezTo>
                  <a:cubicBezTo>
                    <a:pt x="2012" y="1906"/>
                    <a:pt x="2012" y="1906"/>
                    <a:pt x="2012" y="1906"/>
                  </a:cubicBezTo>
                  <a:cubicBezTo>
                    <a:pt x="2005" y="1911"/>
                    <a:pt x="2005" y="1911"/>
                    <a:pt x="2005" y="1911"/>
                  </a:cubicBezTo>
                  <a:cubicBezTo>
                    <a:pt x="2002" y="1915"/>
                    <a:pt x="2002" y="1915"/>
                    <a:pt x="2002" y="1915"/>
                  </a:cubicBezTo>
                  <a:cubicBezTo>
                    <a:pt x="2001" y="1918"/>
                    <a:pt x="2001" y="1918"/>
                    <a:pt x="2001" y="1918"/>
                  </a:cubicBezTo>
                  <a:cubicBezTo>
                    <a:pt x="1999" y="1924"/>
                    <a:pt x="1999" y="1924"/>
                    <a:pt x="1999" y="1924"/>
                  </a:cubicBezTo>
                  <a:cubicBezTo>
                    <a:pt x="1996" y="1936"/>
                    <a:pt x="1996" y="1936"/>
                    <a:pt x="1996" y="1936"/>
                  </a:cubicBezTo>
                  <a:cubicBezTo>
                    <a:pt x="1994" y="1941"/>
                    <a:pt x="1994" y="1941"/>
                    <a:pt x="1994" y="1941"/>
                  </a:cubicBezTo>
                  <a:cubicBezTo>
                    <a:pt x="1992" y="1947"/>
                    <a:pt x="1992" y="1947"/>
                    <a:pt x="1992" y="1947"/>
                  </a:cubicBezTo>
                  <a:cubicBezTo>
                    <a:pt x="1990" y="1953"/>
                    <a:pt x="1990" y="1953"/>
                    <a:pt x="1990" y="1953"/>
                  </a:cubicBezTo>
                  <a:cubicBezTo>
                    <a:pt x="1992" y="1958"/>
                    <a:pt x="1992" y="1958"/>
                    <a:pt x="1992" y="1958"/>
                  </a:cubicBezTo>
                  <a:cubicBezTo>
                    <a:pt x="1995" y="1963"/>
                    <a:pt x="1995" y="1963"/>
                    <a:pt x="1995" y="1963"/>
                  </a:cubicBezTo>
                  <a:cubicBezTo>
                    <a:pt x="1999" y="1966"/>
                    <a:pt x="1999" y="1966"/>
                    <a:pt x="1999" y="1966"/>
                  </a:cubicBezTo>
                  <a:cubicBezTo>
                    <a:pt x="2001" y="1967"/>
                    <a:pt x="2001" y="1967"/>
                    <a:pt x="2001" y="1967"/>
                  </a:cubicBezTo>
                  <a:cubicBezTo>
                    <a:pt x="2005" y="1966"/>
                    <a:pt x="2005" y="1966"/>
                    <a:pt x="2005" y="1966"/>
                  </a:cubicBezTo>
                  <a:cubicBezTo>
                    <a:pt x="2020" y="1949"/>
                    <a:pt x="2020" y="1949"/>
                    <a:pt x="2020" y="1949"/>
                  </a:cubicBezTo>
                  <a:cubicBezTo>
                    <a:pt x="2028" y="1943"/>
                    <a:pt x="2028" y="1943"/>
                    <a:pt x="2028" y="1943"/>
                  </a:cubicBezTo>
                  <a:cubicBezTo>
                    <a:pt x="2029" y="1935"/>
                    <a:pt x="2029" y="1935"/>
                    <a:pt x="2029" y="1935"/>
                  </a:cubicBezTo>
                  <a:cubicBezTo>
                    <a:pt x="2037" y="1930"/>
                    <a:pt x="2037" y="1930"/>
                    <a:pt x="2037" y="1930"/>
                  </a:cubicBezTo>
                  <a:cubicBezTo>
                    <a:pt x="2051" y="1927"/>
                    <a:pt x="2051" y="1927"/>
                    <a:pt x="2051" y="1927"/>
                  </a:cubicBezTo>
                  <a:cubicBezTo>
                    <a:pt x="2051" y="1927"/>
                    <a:pt x="2051" y="1927"/>
                    <a:pt x="2051" y="1927"/>
                  </a:cubicBezTo>
                  <a:cubicBezTo>
                    <a:pt x="2051" y="1927"/>
                    <a:pt x="2051" y="1927"/>
                    <a:pt x="2051" y="1927"/>
                  </a:cubicBezTo>
                  <a:cubicBezTo>
                    <a:pt x="2061" y="1920"/>
                    <a:pt x="2076" y="1915"/>
                    <a:pt x="2084" y="1913"/>
                  </a:cubicBezTo>
                  <a:cubicBezTo>
                    <a:pt x="2094" y="1909"/>
                    <a:pt x="2115" y="1902"/>
                    <a:pt x="2125" y="1899"/>
                  </a:cubicBezTo>
                  <a:cubicBezTo>
                    <a:pt x="2136" y="1895"/>
                    <a:pt x="2152" y="1866"/>
                    <a:pt x="2163" y="1870"/>
                  </a:cubicBezTo>
                  <a:cubicBezTo>
                    <a:pt x="2182" y="1878"/>
                    <a:pt x="2168" y="1941"/>
                    <a:pt x="2177" y="1959"/>
                  </a:cubicBezTo>
                  <a:cubicBezTo>
                    <a:pt x="2187" y="1978"/>
                    <a:pt x="2217" y="2018"/>
                    <a:pt x="2239" y="2019"/>
                  </a:cubicBezTo>
                  <a:cubicBezTo>
                    <a:pt x="2245" y="2019"/>
                    <a:pt x="2254" y="1996"/>
                    <a:pt x="2259" y="1995"/>
                  </a:cubicBezTo>
                  <a:cubicBezTo>
                    <a:pt x="2266" y="1993"/>
                    <a:pt x="2282" y="2001"/>
                    <a:pt x="2287" y="1997"/>
                  </a:cubicBezTo>
                  <a:cubicBezTo>
                    <a:pt x="2296" y="1988"/>
                    <a:pt x="2300" y="1964"/>
                    <a:pt x="2308" y="1955"/>
                  </a:cubicBezTo>
                  <a:cubicBezTo>
                    <a:pt x="2316" y="1944"/>
                    <a:pt x="2332" y="1950"/>
                    <a:pt x="2343" y="1943"/>
                  </a:cubicBezTo>
                  <a:cubicBezTo>
                    <a:pt x="2346" y="1941"/>
                    <a:pt x="2344" y="1928"/>
                    <a:pt x="2346" y="1926"/>
                  </a:cubicBezTo>
                  <a:cubicBezTo>
                    <a:pt x="2350" y="1923"/>
                    <a:pt x="2352" y="1920"/>
                    <a:pt x="2353" y="1916"/>
                  </a:cubicBezTo>
                  <a:cubicBezTo>
                    <a:pt x="2366" y="1921"/>
                    <a:pt x="2371" y="1939"/>
                    <a:pt x="2379" y="1941"/>
                  </a:cubicBezTo>
                  <a:cubicBezTo>
                    <a:pt x="2387" y="1943"/>
                    <a:pt x="2389" y="1939"/>
                    <a:pt x="2389" y="1927"/>
                  </a:cubicBezTo>
                  <a:cubicBezTo>
                    <a:pt x="2389" y="1915"/>
                    <a:pt x="2415" y="1899"/>
                    <a:pt x="2425" y="1885"/>
                  </a:cubicBezTo>
                  <a:cubicBezTo>
                    <a:pt x="2435" y="1871"/>
                    <a:pt x="2431" y="1851"/>
                    <a:pt x="2429" y="1835"/>
                  </a:cubicBezTo>
                  <a:cubicBezTo>
                    <a:pt x="2427" y="1819"/>
                    <a:pt x="2405" y="1801"/>
                    <a:pt x="2393" y="1787"/>
                  </a:cubicBezTo>
                  <a:cubicBezTo>
                    <a:pt x="2381" y="1773"/>
                    <a:pt x="2365" y="1757"/>
                    <a:pt x="2361" y="1751"/>
                  </a:cubicBezTo>
                  <a:cubicBezTo>
                    <a:pt x="2357" y="1745"/>
                    <a:pt x="2363" y="1727"/>
                    <a:pt x="2373" y="1715"/>
                  </a:cubicBezTo>
                  <a:cubicBezTo>
                    <a:pt x="2383" y="1703"/>
                    <a:pt x="2385" y="1661"/>
                    <a:pt x="2385" y="1661"/>
                  </a:cubicBezTo>
                  <a:cubicBezTo>
                    <a:pt x="2385" y="1661"/>
                    <a:pt x="2359" y="1659"/>
                    <a:pt x="2345" y="1655"/>
                  </a:cubicBezTo>
                  <a:cubicBezTo>
                    <a:pt x="2331" y="1651"/>
                    <a:pt x="2325" y="1639"/>
                    <a:pt x="2319" y="1639"/>
                  </a:cubicBezTo>
                  <a:cubicBezTo>
                    <a:pt x="2314" y="1639"/>
                    <a:pt x="2300" y="1662"/>
                    <a:pt x="2296" y="1668"/>
                  </a:cubicBezTo>
                  <a:cubicBezTo>
                    <a:pt x="2296" y="1668"/>
                    <a:pt x="2296" y="1668"/>
                    <a:pt x="2296" y="1668"/>
                  </a:cubicBezTo>
                  <a:cubicBezTo>
                    <a:pt x="2290" y="1665"/>
                    <a:pt x="2283" y="1662"/>
                    <a:pt x="2280" y="1654"/>
                  </a:cubicBezTo>
                  <a:cubicBezTo>
                    <a:pt x="2280" y="1654"/>
                    <a:pt x="2280" y="1654"/>
                    <a:pt x="2280" y="1654"/>
                  </a:cubicBezTo>
                  <a:cubicBezTo>
                    <a:pt x="2279" y="1653"/>
                    <a:pt x="2279" y="1651"/>
                    <a:pt x="2278" y="1649"/>
                  </a:cubicBezTo>
                  <a:cubicBezTo>
                    <a:pt x="2275" y="1629"/>
                    <a:pt x="2264" y="1617"/>
                    <a:pt x="2250" y="1616"/>
                  </a:cubicBezTo>
                  <a:cubicBezTo>
                    <a:pt x="2244" y="1616"/>
                    <a:pt x="2233" y="1601"/>
                    <a:pt x="2223" y="1589"/>
                  </a:cubicBezTo>
                  <a:cubicBezTo>
                    <a:pt x="2226" y="1579"/>
                    <a:pt x="2228" y="1568"/>
                    <a:pt x="2227" y="1561"/>
                  </a:cubicBezTo>
                  <a:cubicBezTo>
                    <a:pt x="2226" y="1551"/>
                    <a:pt x="2214" y="1532"/>
                    <a:pt x="2209" y="1523"/>
                  </a:cubicBezTo>
                  <a:cubicBezTo>
                    <a:pt x="2206" y="1517"/>
                    <a:pt x="2194" y="1507"/>
                    <a:pt x="2195" y="1501"/>
                  </a:cubicBezTo>
                  <a:cubicBezTo>
                    <a:pt x="2197" y="1493"/>
                    <a:pt x="2215" y="1483"/>
                    <a:pt x="2223" y="1481"/>
                  </a:cubicBezTo>
                  <a:cubicBezTo>
                    <a:pt x="2230" y="1480"/>
                    <a:pt x="2242" y="1486"/>
                    <a:pt x="2249" y="1487"/>
                  </a:cubicBezTo>
                  <a:cubicBezTo>
                    <a:pt x="2254" y="1488"/>
                    <a:pt x="2265" y="1494"/>
                    <a:pt x="2269" y="1491"/>
                  </a:cubicBezTo>
                  <a:cubicBezTo>
                    <a:pt x="2273" y="1488"/>
                    <a:pt x="2273" y="1474"/>
                    <a:pt x="2271" y="1469"/>
                  </a:cubicBezTo>
                  <a:cubicBezTo>
                    <a:pt x="2269" y="1463"/>
                    <a:pt x="2256" y="1457"/>
                    <a:pt x="2253" y="1451"/>
                  </a:cubicBezTo>
                  <a:cubicBezTo>
                    <a:pt x="2250" y="1446"/>
                    <a:pt x="2247" y="1433"/>
                    <a:pt x="2247" y="1427"/>
                  </a:cubicBezTo>
                  <a:cubicBezTo>
                    <a:pt x="2247" y="1423"/>
                    <a:pt x="2252" y="1415"/>
                    <a:pt x="2251" y="1411"/>
                  </a:cubicBezTo>
                  <a:cubicBezTo>
                    <a:pt x="2250" y="1404"/>
                    <a:pt x="2241" y="1393"/>
                    <a:pt x="2237" y="1387"/>
                  </a:cubicBezTo>
                  <a:cubicBezTo>
                    <a:pt x="2232" y="1380"/>
                    <a:pt x="2218" y="1369"/>
                    <a:pt x="2215" y="1361"/>
                  </a:cubicBezTo>
                  <a:cubicBezTo>
                    <a:pt x="2213" y="1356"/>
                    <a:pt x="2215" y="1344"/>
                    <a:pt x="2217" y="1339"/>
                  </a:cubicBezTo>
                  <a:cubicBezTo>
                    <a:pt x="2218" y="1335"/>
                    <a:pt x="2221" y="1326"/>
                    <a:pt x="2225" y="1323"/>
                  </a:cubicBezTo>
                  <a:cubicBezTo>
                    <a:pt x="2229" y="1320"/>
                    <a:pt x="2240" y="1319"/>
                    <a:pt x="2245" y="1319"/>
                  </a:cubicBezTo>
                  <a:cubicBezTo>
                    <a:pt x="2254" y="1319"/>
                    <a:pt x="2272" y="1329"/>
                    <a:pt x="2281" y="1329"/>
                  </a:cubicBezTo>
                  <a:cubicBezTo>
                    <a:pt x="2290" y="1329"/>
                    <a:pt x="2306" y="1324"/>
                    <a:pt x="2315" y="1323"/>
                  </a:cubicBezTo>
                  <a:cubicBezTo>
                    <a:pt x="2325" y="1322"/>
                    <a:pt x="2347" y="1323"/>
                    <a:pt x="2357" y="1323"/>
                  </a:cubicBezTo>
                  <a:cubicBezTo>
                    <a:pt x="2365" y="1323"/>
                    <a:pt x="2383" y="1330"/>
                    <a:pt x="2389" y="1325"/>
                  </a:cubicBezTo>
                  <a:cubicBezTo>
                    <a:pt x="2391" y="1323"/>
                    <a:pt x="2391" y="1316"/>
                    <a:pt x="2391" y="1313"/>
                  </a:cubicBezTo>
                  <a:cubicBezTo>
                    <a:pt x="2391" y="1308"/>
                    <a:pt x="2389" y="1296"/>
                    <a:pt x="2391" y="1291"/>
                  </a:cubicBezTo>
                  <a:cubicBezTo>
                    <a:pt x="2393" y="1285"/>
                    <a:pt x="2402" y="1275"/>
                    <a:pt x="2405" y="1269"/>
                  </a:cubicBezTo>
                  <a:cubicBezTo>
                    <a:pt x="2407" y="1265"/>
                    <a:pt x="2410" y="1257"/>
                    <a:pt x="2413" y="1253"/>
                  </a:cubicBezTo>
                  <a:cubicBezTo>
                    <a:pt x="2416" y="1249"/>
                    <a:pt x="2423" y="1243"/>
                    <a:pt x="2427" y="1241"/>
                  </a:cubicBezTo>
                  <a:cubicBezTo>
                    <a:pt x="2433" y="1238"/>
                    <a:pt x="2449" y="1239"/>
                    <a:pt x="2453" y="1233"/>
                  </a:cubicBezTo>
                  <a:cubicBezTo>
                    <a:pt x="2457" y="1228"/>
                    <a:pt x="2452" y="1213"/>
                    <a:pt x="2451" y="1207"/>
                  </a:cubicBezTo>
                  <a:cubicBezTo>
                    <a:pt x="2450" y="1201"/>
                    <a:pt x="2446" y="1190"/>
                    <a:pt x="2443" y="1185"/>
                  </a:cubicBezTo>
                  <a:cubicBezTo>
                    <a:pt x="2440" y="1178"/>
                    <a:pt x="2430" y="1166"/>
                    <a:pt x="2427" y="1159"/>
                  </a:cubicBezTo>
                  <a:cubicBezTo>
                    <a:pt x="2425" y="1154"/>
                    <a:pt x="2421" y="1144"/>
                    <a:pt x="2423" y="1139"/>
                  </a:cubicBezTo>
                  <a:cubicBezTo>
                    <a:pt x="2424" y="1136"/>
                    <a:pt x="2431" y="1132"/>
                    <a:pt x="2435" y="1131"/>
                  </a:cubicBezTo>
                  <a:cubicBezTo>
                    <a:pt x="2439" y="1130"/>
                    <a:pt x="2447" y="1133"/>
                    <a:pt x="2451" y="1133"/>
                  </a:cubicBezTo>
                  <a:cubicBezTo>
                    <a:pt x="2459" y="1134"/>
                    <a:pt x="2475" y="1135"/>
                    <a:pt x="2483" y="1135"/>
                  </a:cubicBezTo>
                  <a:cubicBezTo>
                    <a:pt x="2490" y="1135"/>
                    <a:pt x="2505" y="1135"/>
                    <a:pt x="2511" y="1131"/>
                  </a:cubicBezTo>
                  <a:cubicBezTo>
                    <a:pt x="2517" y="1127"/>
                    <a:pt x="2527" y="1114"/>
                    <a:pt x="2529" y="1107"/>
                  </a:cubicBezTo>
                  <a:cubicBezTo>
                    <a:pt x="2530" y="1100"/>
                    <a:pt x="2525" y="1087"/>
                    <a:pt x="2523" y="1081"/>
                  </a:cubicBezTo>
                  <a:cubicBezTo>
                    <a:pt x="2521" y="1077"/>
                    <a:pt x="2514" y="1069"/>
                    <a:pt x="2515" y="1065"/>
                  </a:cubicBezTo>
                  <a:cubicBezTo>
                    <a:pt x="2516" y="1060"/>
                    <a:pt x="2526" y="1054"/>
                    <a:pt x="2531" y="1053"/>
                  </a:cubicBezTo>
                  <a:cubicBezTo>
                    <a:pt x="2536" y="1051"/>
                    <a:pt x="2547" y="1055"/>
                    <a:pt x="2553" y="1055"/>
                  </a:cubicBezTo>
                  <a:cubicBezTo>
                    <a:pt x="2567" y="1054"/>
                    <a:pt x="2596" y="1050"/>
                    <a:pt x="2607" y="1041"/>
                  </a:cubicBezTo>
                  <a:cubicBezTo>
                    <a:pt x="2612" y="1036"/>
                    <a:pt x="2616" y="1022"/>
                    <a:pt x="2619" y="1015"/>
                  </a:cubicBezTo>
                  <a:cubicBezTo>
                    <a:pt x="2621" y="1010"/>
                    <a:pt x="2623" y="1000"/>
                    <a:pt x="2625" y="995"/>
                  </a:cubicBezTo>
                  <a:cubicBezTo>
                    <a:pt x="2627" y="990"/>
                    <a:pt x="2630" y="979"/>
                    <a:pt x="2633" y="975"/>
                  </a:cubicBezTo>
                  <a:cubicBezTo>
                    <a:pt x="2636" y="970"/>
                    <a:pt x="2648" y="966"/>
                    <a:pt x="2651" y="961"/>
                  </a:cubicBezTo>
                  <a:cubicBezTo>
                    <a:pt x="2654" y="957"/>
                    <a:pt x="2660" y="946"/>
                    <a:pt x="2659" y="941"/>
                  </a:cubicBezTo>
                  <a:cubicBezTo>
                    <a:pt x="2659" y="937"/>
                    <a:pt x="2651" y="933"/>
                    <a:pt x="2651" y="929"/>
                  </a:cubicBezTo>
                  <a:cubicBezTo>
                    <a:pt x="2651" y="924"/>
                    <a:pt x="2662" y="919"/>
                    <a:pt x="2665" y="915"/>
                  </a:cubicBezTo>
                  <a:cubicBezTo>
                    <a:pt x="2667" y="911"/>
                    <a:pt x="2671" y="903"/>
                    <a:pt x="2671" y="899"/>
                  </a:cubicBezTo>
                  <a:cubicBezTo>
                    <a:pt x="2671" y="892"/>
                    <a:pt x="2665" y="880"/>
                    <a:pt x="2665" y="873"/>
                  </a:cubicBezTo>
                  <a:cubicBezTo>
                    <a:pt x="2665" y="867"/>
                    <a:pt x="2665" y="855"/>
                    <a:pt x="2667" y="849"/>
                  </a:cubicBezTo>
                  <a:cubicBezTo>
                    <a:pt x="2671" y="839"/>
                    <a:pt x="2688" y="823"/>
                    <a:pt x="2691" y="813"/>
                  </a:cubicBezTo>
                  <a:cubicBezTo>
                    <a:pt x="2693" y="807"/>
                    <a:pt x="2691" y="793"/>
                    <a:pt x="2691" y="787"/>
                  </a:cubicBezTo>
                  <a:cubicBezTo>
                    <a:pt x="2691" y="781"/>
                    <a:pt x="2687" y="770"/>
                    <a:pt x="2689" y="765"/>
                  </a:cubicBezTo>
                  <a:cubicBezTo>
                    <a:pt x="2692" y="757"/>
                    <a:pt x="2710" y="748"/>
                    <a:pt x="2715" y="741"/>
                  </a:cubicBezTo>
                  <a:cubicBezTo>
                    <a:pt x="2719" y="736"/>
                    <a:pt x="2726" y="725"/>
                    <a:pt x="2727" y="719"/>
                  </a:cubicBezTo>
                  <a:cubicBezTo>
                    <a:pt x="2728" y="714"/>
                    <a:pt x="2725" y="704"/>
                    <a:pt x="2723" y="699"/>
                  </a:cubicBezTo>
                  <a:close/>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12850"/>
                </a:solidFill>
                <a:effectLst/>
                <a:uLnTx/>
                <a:uFillTx/>
                <a:latin typeface="Pilat Light"/>
                <a:ea typeface="+mn-ea"/>
                <a:cs typeface="+mn-cs"/>
              </a:endParaRPr>
            </a:p>
          </p:txBody>
        </p:sp>
      </p:grpSp>
      <p:sp>
        <p:nvSpPr>
          <p:cNvPr id="3276" name="Freeform 6">
            <a:extLst>
              <a:ext uri="{FF2B5EF4-FFF2-40B4-BE49-F238E27FC236}">
                <a16:creationId xmlns:a16="http://schemas.microsoft.com/office/drawing/2014/main" xmlns="" id="{A063769F-2295-4EC1-805E-47E4E58D35CA}"/>
              </a:ext>
            </a:extLst>
          </p:cNvPr>
          <p:cNvSpPr>
            <a:spLocks/>
          </p:cNvSpPr>
          <p:nvPr/>
        </p:nvSpPr>
        <p:spPr bwMode="gray">
          <a:xfrm>
            <a:off x="1803741" y="1682064"/>
            <a:ext cx="610175" cy="574970"/>
          </a:xfrm>
          <a:custGeom>
            <a:avLst/>
            <a:gdLst>
              <a:gd name="T0" fmla="*/ 114 w 1169"/>
              <a:gd name="T1" fmla="*/ 194 h 1162"/>
              <a:gd name="T2" fmla="*/ 116 w 1169"/>
              <a:gd name="T3" fmla="*/ 255 h 1162"/>
              <a:gd name="T4" fmla="*/ 98 w 1169"/>
              <a:gd name="T5" fmla="*/ 299 h 1162"/>
              <a:gd name="T6" fmla="*/ 45 w 1169"/>
              <a:gd name="T7" fmla="*/ 389 h 1162"/>
              <a:gd name="T8" fmla="*/ 15 w 1169"/>
              <a:gd name="T9" fmla="*/ 425 h 1162"/>
              <a:gd name="T10" fmla="*/ 23 w 1169"/>
              <a:gd name="T11" fmla="*/ 437 h 1162"/>
              <a:gd name="T12" fmla="*/ 41 w 1169"/>
              <a:gd name="T13" fmla="*/ 480 h 1162"/>
              <a:gd name="T14" fmla="*/ 131 w 1169"/>
              <a:gd name="T15" fmla="*/ 567 h 1162"/>
              <a:gd name="T16" fmla="*/ 116 w 1169"/>
              <a:gd name="T17" fmla="*/ 581 h 1162"/>
              <a:gd name="T18" fmla="*/ 217 w 1169"/>
              <a:gd name="T19" fmla="*/ 781 h 1162"/>
              <a:gd name="T20" fmla="*/ 241 w 1169"/>
              <a:gd name="T21" fmla="*/ 768 h 1162"/>
              <a:gd name="T22" fmla="*/ 261 w 1169"/>
              <a:gd name="T23" fmla="*/ 738 h 1162"/>
              <a:gd name="T24" fmla="*/ 297 w 1169"/>
              <a:gd name="T25" fmla="*/ 786 h 1162"/>
              <a:gd name="T26" fmla="*/ 312 w 1169"/>
              <a:gd name="T27" fmla="*/ 791 h 1162"/>
              <a:gd name="T28" fmla="*/ 328 w 1169"/>
              <a:gd name="T29" fmla="*/ 804 h 1162"/>
              <a:gd name="T30" fmla="*/ 338 w 1169"/>
              <a:gd name="T31" fmla="*/ 816 h 1162"/>
              <a:gd name="T32" fmla="*/ 345 w 1169"/>
              <a:gd name="T33" fmla="*/ 837 h 1162"/>
              <a:gd name="T34" fmla="*/ 347 w 1169"/>
              <a:gd name="T35" fmla="*/ 889 h 1162"/>
              <a:gd name="T36" fmla="*/ 406 w 1169"/>
              <a:gd name="T37" fmla="*/ 942 h 1162"/>
              <a:gd name="T38" fmla="*/ 433 w 1169"/>
              <a:gd name="T39" fmla="*/ 952 h 1162"/>
              <a:gd name="T40" fmla="*/ 465 w 1169"/>
              <a:gd name="T41" fmla="*/ 983 h 1162"/>
              <a:gd name="T42" fmla="*/ 494 w 1169"/>
              <a:gd name="T43" fmla="*/ 1008 h 1162"/>
              <a:gd name="T44" fmla="*/ 529 w 1169"/>
              <a:gd name="T45" fmla="*/ 1074 h 1162"/>
              <a:gd name="T46" fmla="*/ 552 w 1169"/>
              <a:gd name="T47" fmla="*/ 1123 h 1162"/>
              <a:gd name="T48" fmla="*/ 608 w 1169"/>
              <a:gd name="T49" fmla="*/ 1142 h 1162"/>
              <a:gd name="T50" fmla="*/ 629 w 1169"/>
              <a:gd name="T51" fmla="*/ 1147 h 1162"/>
              <a:gd name="T52" fmla="*/ 675 w 1169"/>
              <a:gd name="T53" fmla="*/ 1159 h 1162"/>
              <a:gd name="T54" fmla="*/ 739 w 1169"/>
              <a:gd name="T55" fmla="*/ 1114 h 1162"/>
              <a:gd name="T56" fmla="*/ 744 w 1169"/>
              <a:gd name="T57" fmla="*/ 1091 h 1162"/>
              <a:gd name="T58" fmla="*/ 736 w 1169"/>
              <a:gd name="T59" fmla="*/ 1045 h 1162"/>
              <a:gd name="T60" fmla="*/ 729 w 1169"/>
              <a:gd name="T61" fmla="*/ 963 h 1162"/>
              <a:gd name="T62" fmla="*/ 743 w 1169"/>
              <a:gd name="T63" fmla="*/ 936 h 1162"/>
              <a:gd name="T64" fmla="*/ 747 w 1169"/>
              <a:gd name="T65" fmla="*/ 917 h 1162"/>
              <a:gd name="T66" fmla="*/ 793 w 1169"/>
              <a:gd name="T67" fmla="*/ 843 h 1162"/>
              <a:gd name="T68" fmla="*/ 880 w 1169"/>
              <a:gd name="T69" fmla="*/ 808 h 1162"/>
              <a:gd name="T70" fmla="*/ 949 w 1169"/>
              <a:gd name="T71" fmla="*/ 798 h 1162"/>
              <a:gd name="T72" fmla="*/ 991 w 1169"/>
              <a:gd name="T73" fmla="*/ 820 h 1162"/>
              <a:gd name="T74" fmla="*/ 1060 w 1169"/>
              <a:gd name="T75" fmla="*/ 822 h 1162"/>
              <a:gd name="T76" fmla="*/ 1148 w 1169"/>
              <a:gd name="T77" fmla="*/ 866 h 1162"/>
              <a:gd name="T78" fmla="*/ 1113 w 1169"/>
              <a:gd name="T79" fmla="*/ 788 h 1162"/>
              <a:gd name="T80" fmla="*/ 1108 w 1169"/>
              <a:gd name="T81" fmla="*/ 641 h 1162"/>
              <a:gd name="T82" fmla="*/ 1038 w 1169"/>
              <a:gd name="T83" fmla="*/ 441 h 1162"/>
              <a:gd name="T84" fmla="*/ 980 w 1169"/>
              <a:gd name="T85" fmla="*/ 275 h 1162"/>
              <a:gd name="T86" fmla="*/ 924 w 1169"/>
              <a:gd name="T87" fmla="*/ 311 h 1162"/>
              <a:gd name="T88" fmla="*/ 934 w 1169"/>
              <a:gd name="T89" fmla="*/ 259 h 1162"/>
              <a:gd name="T90" fmla="*/ 957 w 1169"/>
              <a:gd name="T91" fmla="*/ 208 h 1162"/>
              <a:gd name="T92" fmla="*/ 935 w 1169"/>
              <a:gd name="T93" fmla="*/ 195 h 1162"/>
              <a:gd name="T94" fmla="*/ 898 w 1169"/>
              <a:gd name="T95" fmla="*/ 223 h 1162"/>
              <a:gd name="T96" fmla="*/ 856 w 1169"/>
              <a:gd name="T97" fmla="*/ 243 h 1162"/>
              <a:gd name="T98" fmla="*/ 818 w 1169"/>
              <a:gd name="T99" fmla="*/ 237 h 1162"/>
              <a:gd name="T100" fmla="*/ 767 w 1169"/>
              <a:gd name="T101" fmla="*/ 133 h 1162"/>
              <a:gd name="T102" fmla="*/ 715 w 1169"/>
              <a:gd name="T103" fmla="*/ 96 h 1162"/>
              <a:gd name="T104" fmla="*/ 674 w 1169"/>
              <a:gd name="T105" fmla="*/ 128 h 1162"/>
              <a:gd name="T106" fmla="*/ 612 w 1169"/>
              <a:gd name="T107" fmla="*/ 151 h 1162"/>
              <a:gd name="T108" fmla="*/ 452 w 1169"/>
              <a:gd name="T109" fmla="*/ 66 h 1162"/>
              <a:gd name="T110" fmla="*/ 329 w 1169"/>
              <a:gd name="T111" fmla="*/ 0 h 1162"/>
              <a:gd name="T112" fmla="*/ 233 w 1169"/>
              <a:gd name="T113" fmla="*/ 61 h 1162"/>
              <a:gd name="T114" fmla="*/ 134 w 1169"/>
              <a:gd name="T115" fmla="*/ 133 h 1162"/>
              <a:gd name="T116" fmla="*/ 95 w 1169"/>
              <a:gd name="T117" fmla="*/ 120 h 1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69" h="1162">
                <a:moveTo>
                  <a:pt x="83" y="149"/>
                </a:moveTo>
                <a:cubicBezTo>
                  <a:pt x="95" y="163"/>
                  <a:pt x="95" y="163"/>
                  <a:pt x="95" y="163"/>
                </a:cubicBezTo>
                <a:cubicBezTo>
                  <a:pt x="99" y="168"/>
                  <a:pt x="99" y="168"/>
                  <a:pt x="99" y="168"/>
                </a:cubicBezTo>
                <a:cubicBezTo>
                  <a:pt x="101" y="172"/>
                  <a:pt x="101" y="172"/>
                  <a:pt x="101" y="172"/>
                </a:cubicBezTo>
                <a:cubicBezTo>
                  <a:pt x="103" y="175"/>
                  <a:pt x="103" y="175"/>
                  <a:pt x="103" y="175"/>
                </a:cubicBezTo>
                <a:cubicBezTo>
                  <a:pt x="105" y="179"/>
                  <a:pt x="105" y="179"/>
                  <a:pt x="105" y="179"/>
                </a:cubicBezTo>
                <a:cubicBezTo>
                  <a:pt x="110" y="186"/>
                  <a:pt x="110" y="186"/>
                  <a:pt x="110" y="186"/>
                </a:cubicBezTo>
                <a:cubicBezTo>
                  <a:pt x="112" y="190"/>
                  <a:pt x="112" y="190"/>
                  <a:pt x="112" y="190"/>
                </a:cubicBezTo>
                <a:cubicBezTo>
                  <a:pt x="114" y="194"/>
                  <a:pt x="114" y="194"/>
                  <a:pt x="114" y="194"/>
                </a:cubicBezTo>
                <a:cubicBezTo>
                  <a:pt x="114" y="197"/>
                  <a:pt x="114" y="197"/>
                  <a:pt x="114" y="197"/>
                </a:cubicBezTo>
                <a:cubicBezTo>
                  <a:pt x="110" y="205"/>
                  <a:pt x="110" y="205"/>
                  <a:pt x="110" y="205"/>
                </a:cubicBezTo>
                <a:cubicBezTo>
                  <a:pt x="110" y="219"/>
                  <a:pt x="110" y="219"/>
                  <a:pt x="110" y="219"/>
                </a:cubicBezTo>
                <a:cubicBezTo>
                  <a:pt x="111" y="223"/>
                  <a:pt x="111" y="223"/>
                  <a:pt x="111" y="223"/>
                </a:cubicBezTo>
                <a:cubicBezTo>
                  <a:pt x="117" y="240"/>
                  <a:pt x="117" y="240"/>
                  <a:pt x="117" y="240"/>
                </a:cubicBezTo>
                <a:cubicBezTo>
                  <a:pt x="118" y="244"/>
                  <a:pt x="118" y="244"/>
                  <a:pt x="118" y="244"/>
                </a:cubicBezTo>
                <a:cubicBezTo>
                  <a:pt x="118" y="248"/>
                  <a:pt x="118" y="248"/>
                  <a:pt x="118" y="248"/>
                </a:cubicBezTo>
                <a:cubicBezTo>
                  <a:pt x="117" y="254"/>
                  <a:pt x="117" y="254"/>
                  <a:pt x="117" y="254"/>
                </a:cubicBezTo>
                <a:cubicBezTo>
                  <a:pt x="116" y="255"/>
                  <a:pt x="116" y="255"/>
                  <a:pt x="116" y="255"/>
                </a:cubicBezTo>
                <a:cubicBezTo>
                  <a:pt x="114" y="257"/>
                  <a:pt x="114" y="257"/>
                  <a:pt x="114" y="257"/>
                </a:cubicBezTo>
                <a:cubicBezTo>
                  <a:pt x="108" y="262"/>
                  <a:pt x="108" y="262"/>
                  <a:pt x="108" y="262"/>
                </a:cubicBezTo>
                <a:cubicBezTo>
                  <a:pt x="98" y="277"/>
                  <a:pt x="98" y="277"/>
                  <a:pt x="98" y="277"/>
                </a:cubicBezTo>
                <a:cubicBezTo>
                  <a:pt x="98" y="283"/>
                  <a:pt x="98" y="283"/>
                  <a:pt x="98" y="283"/>
                </a:cubicBezTo>
                <a:cubicBezTo>
                  <a:pt x="94" y="292"/>
                  <a:pt x="94" y="292"/>
                  <a:pt x="94" y="292"/>
                </a:cubicBezTo>
                <a:cubicBezTo>
                  <a:pt x="91" y="296"/>
                  <a:pt x="91" y="296"/>
                  <a:pt x="91" y="296"/>
                </a:cubicBezTo>
                <a:cubicBezTo>
                  <a:pt x="94" y="292"/>
                  <a:pt x="94" y="292"/>
                  <a:pt x="94" y="292"/>
                </a:cubicBezTo>
                <a:cubicBezTo>
                  <a:pt x="97" y="297"/>
                  <a:pt x="97" y="297"/>
                  <a:pt x="97" y="297"/>
                </a:cubicBezTo>
                <a:cubicBezTo>
                  <a:pt x="98" y="299"/>
                  <a:pt x="98" y="299"/>
                  <a:pt x="98" y="299"/>
                </a:cubicBezTo>
                <a:cubicBezTo>
                  <a:pt x="112" y="326"/>
                  <a:pt x="112" y="326"/>
                  <a:pt x="112" y="326"/>
                </a:cubicBezTo>
                <a:cubicBezTo>
                  <a:pt x="113" y="329"/>
                  <a:pt x="113" y="329"/>
                  <a:pt x="113" y="329"/>
                </a:cubicBezTo>
                <a:cubicBezTo>
                  <a:pt x="113" y="332"/>
                  <a:pt x="113" y="332"/>
                  <a:pt x="113" y="332"/>
                </a:cubicBezTo>
                <a:cubicBezTo>
                  <a:pt x="110" y="334"/>
                  <a:pt x="110" y="334"/>
                  <a:pt x="110" y="334"/>
                </a:cubicBezTo>
                <a:cubicBezTo>
                  <a:pt x="94" y="344"/>
                  <a:pt x="94" y="344"/>
                  <a:pt x="94" y="344"/>
                </a:cubicBezTo>
                <a:cubicBezTo>
                  <a:pt x="67" y="366"/>
                  <a:pt x="67" y="366"/>
                  <a:pt x="67" y="366"/>
                </a:cubicBezTo>
                <a:cubicBezTo>
                  <a:pt x="55" y="380"/>
                  <a:pt x="55" y="380"/>
                  <a:pt x="55" y="380"/>
                </a:cubicBezTo>
                <a:cubicBezTo>
                  <a:pt x="50" y="385"/>
                  <a:pt x="50" y="385"/>
                  <a:pt x="50" y="385"/>
                </a:cubicBezTo>
                <a:cubicBezTo>
                  <a:pt x="45" y="389"/>
                  <a:pt x="45" y="389"/>
                  <a:pt x="45" y="389"/>
                </a:cubicBezTo>
                <a:cubicBezTo>
                  <a:pt x="38" y="392"/>
                  <a:pt x="38" y="392"/>
                  <a:pt x="38" y="392"/>
                </a:cubicBezTo>
                <a:cubicBezTo>
                  <a:pt x="15" y="397"/>
                  <a:pt x="15" y="397"/>
                  <a:pt x="15" y="397"/>
                </a:cubicBezTo>
                <a:cubicBezTo>
                  <a:pt x="13" y="399"/>
                  <a:pt x="13" y="399"/>
                  <a:pt x="13" y="399"/>
                </a:cubicBezTo>
                <a:cubicBezTo>
                  <a:pt x="12" y="400"/>
                  <a:pt x="12" y="400"/>
                  <a:pt x="12" y="400"/>
                </a:cubicBezTo>
                <a:cubicBezTo>
                  <a:pt x="10" y="405"/>
                  <a:pt x="10" y="405"/>
                  <a:pt x="10" y="405"/>
                </a:cubicBezTo>
                <a:cubicBezTo>
                  <a:pt x="9" y="411"/>
                  <a:pt x="9" y="411"/>
                  <a:pt x="9" y="411"/>
                </a:cubicBezTo>
                <a:cubicBezTo>
                  <a:pt x="10" y="417"/>
                  <a:pt x="10" y="417"/>
                  <a:pt x="10" y="417"/>
                </a:cubicBezTo>
                <a:cubicBezTo>
                  <a:pt x="12" y="422"/>
                  <a:pt x="12" y="422"/>
                  <a:pt x="12" y="422"/>
                </a:cubicBezTo>
                <a:cubicBezTo>
                  <a:pt x="15" y="425"/>
                  <a:pt x="15" y="425"/>
                  <a:pt x="15" y="425"/>
                </a:cubicBezTo>
                <a:cubicBezTo>
                  <a:pt x="18" y="425"/>
                  <a:pt x="18" y="425"/>
                  <a:pt x="18" y="425"/>
                </a:cubicBezTo>
                <a:cubicBezTo>
                  <a:pt x="20" y="424"/>
                  <a:pt x="20" y="424"/>
                  <a:pt x="20" y="424"/>
                </a:cubicBezTo>
                <a:cubicBezTo>
                  <a:pt x="21" y="423"/>
                  <a:pt x="21" y="423"/>
                  <a:pt x="21" y="423"/>
                </a:cubicBezTo>
                <a:cubicBezTo>
                  <a:pt x="23" y="422"/>
                  <a:pt x="23" y="422"/>
                  <a:pt x="23" y="422"/>
                </a:cubicBezTo>
                <a:cubicBezTo>
                  <a:pt x="26" y="421"/>
                  <a:pt x="26" y="421"/>
                  <a:pt x="26" y="421"/>
                </a:cubicBezTo>
                <a:cubicBezTo>
                  <a:pt x="27" y="423"/>
                  <a:pt x="27" y="423"/>
                  <a:pt x="27" y="423"/>
                </a:cubicBezTo>
                <a:cubicBezTo>
                  <a:pt x="28" y="426"/>
                  <a:pt x="28" y="426"/>
                  <a:pt x="28" y="426"/>
                </a:cubicBezTo>
                <a:cubicBezTo>
                  <a:pt x="26" y="431"/>
                  <a:pt x="26" y="431"/>
                  <a:pt x="26" y="431"/>
                </a:cubicBezTo>
                <a:cubicBezTo>
                  <a:pt x="23" y="437"/>
                  <a:pt x="23" y="437"/>
                  <a:pt x="23" y="437"/>
                </a:cubicBezTo>
                <a:cubicBezTo>
                  <a:pt x="20" y="443"/>
                  <a:pt x="20" y="443"/>
                  <a:pt x="20" y="443"/>
                </a:cubicBezTo>
                <a:cubicBezTo>
                  <a:pt x="1" y="465"/>
                  <a:pt x="1" y="465"/>
                  <a:pt x="1" y="465"/>
                </a:cubicBezTo>
                <a:cubicBezTo>
                  <a:pt x="0" y="468"/>
                  <a:pt x="0" y="468"/>
                  <a:pt x="0" y="468"/>
                </a:cubicBezTo>
                <a:cubicBezTo>
                  <a:pt x="0" y="472"/>
                  <a:pt x="0" y="472"/>
                  <a:pt x="0" y="472"/>
                </a:cubicBezTo>
                <a:cubicBezTo>
                  <a:pt x="4" y="473"/>
                  <a:pt x="4" y="473"/>
                  <a:pt x="4" y="473"/>
                </a:cubicBezTo>
                <a:cubicBezTo>
                  <a:pt x="8" y="475"/>
                  <a:pt x="8" y="475"/>
                  <a:pt x="8" y="475"/>
                </a:cubicBezTo>
                <a:cubicBezTo>
                  <a:pt x="28" y="478"/>
                  <a:pt x="28" y="478"/>
                  <a:pt x="28" y="478"/>
                </a:cubicBezTo>
                <a:cubicBezTo>
                  <a:pt x="36" y="481"/>
                  <a:pt x="36" y="481"/>
                  <a:pt x="36" y="481"/>
                </a:cubicBezTo>
                <a:cubicBezTo>
                  <a:pt x="41" y="480"/>
                  <a:pt x="41" y="480"/>
                  <a:pt x="41" y="480"/>
                </a:cubicBezTo>
                <a:cubicBezTo>
                  <a:pt x="43" y="482"/>
                  <a:pt x="43" y="482"/>
                  <a:pt x="43" y="482"/>
                </a:cubicBezTo>
                <a:cubicBezTo>
                  <a:pt x="59" y="490"/>
                  <a:pt x="59" y="490"/>
                  <a:pt x="59" y="490"/>
                </a:cubicBezTo>
                <a:cubicBezTo>
                  <a:pt x="75" y="500"/>
                  <a:pt x="75" y="500"/>
                  <a:pt x="75" y="500"/>
                </a:cubicBezTo>
                <a:cubicBezTo>
                  <a:pt x="95" y="509"/>
                  <a:pt x="95" y="509"/>
                  <a:pt x="95" y="509"/>
                </a:cubicBezTo>
                <a:cubicBezTo>
                  <a:pt x="101" y="514"/>
                  <a:pt x="101" y="514"/>
                  <a:pt x="101" y="514"/>
                </a:cubicBezTo>
                <a:cubicBezTo>
                  <a:pt x="105" y="522"/>
                  <a:pt x="105" y="522"/>
                  <a:pt x="105" y="522"/>
                </a:cubicBezTo>
                <a:cubicBezTo>
                  <a:pt x="118" y="540"/>
                  <a:pt x="118" y="540"/>
                  <a:pt x="118" y="540"/>
                </a:cubicBezTo>
                <a:cubicBezTo>
                  <a:pt x="130" y="564"/>
                  <a:pt x="130" y="564"/>
                  <a:pt x="130" y="564"/>
                </a:cubicBezTo>
                <a:cubicBezTo>
                  <a:pt x="131" y="567"/>
                  <a:pt x="131" y="567"/>
                  <a:pt x="131" y="567"/>
                </a:cubicBezTo>
                <a:cubicBezTo>
                  <a:pt x="131" y="570"/>
                  <a:pt x="131" y="570"/>
                  <a:pt x="131" y="570"/>
                </a:cubicBezTo>
                <a:cubicBezTo>
                  <a:pt x="129" y="572"/>
                  <a:pt x="129" y="572"/>
                  <a:pt x="129" y="572"/>
                </a:cubicBezTo>
                <a:cubicBezTo>
                  <a:pt x="127" y="572"/>
                  <a:pt x="127" y="572"/>
                  <a:pt x="127" y="572"/>
                </a:cubicBezTo>
                <a:cubicBezTo>
                  <a:pt x="123" y="571"/>
                  <a:pt x="123" y="571"/>
                  <a:pt x="123" y="571"/>
                </a:cubicBezTo>
                <a:cubicBezTo>
                  <a:pt x="120" y="571"/>
                  <a:pt x="120" y="571"/>
                  <a:pt x="120" y="571"/>
                </a:cubicBezTo>
                <a:cubicBezTo>
                  <a:pt x="118" y="572"/>
                  <a:pt x="118" y="572"/>
                  <a:pt x="118" y="572"/>
                </a:cubicBezTo>
                <a:cubicBezTo>
                  <a:pt x="116" y="574"/>
                  <a:pt x="116" y="574"/>
                  <a:pt x="116" y="574"/>
                </a:cubicBezTo>
                <a:cubicBezTo>
                  <a:pt x="116" y="578"/>
                  <a:pt x="116" y="578"/>
                  <a:pt x="116" y="578"/>
                </a:cubicBezTo>
                <a:cubicBezTo>
                  <a:pt x="116" y="581"/>
                  <a:pt x="116" y="581"/>
                  <a:pt x="116" y="581"/>
                </a:cubicBezTo>
                <a:cubicBezTo>
                  <a:pt x="123" y="595"/>
                  <a:pt x="123" y="595"/>
                  <a:pt x="123" y="595"/>
                </a:cubicBezTo>
                <a:cubicBezTo>
                  <a:pt x="166" y="680"/>
                  <a:pt x="166" y="680"/>
                  <a:pt x="166" y="680"/>
                </a:cubicBezTo>
                <a:cubicBezTo>
                  <a:pt x="185" y="735"/>
                  <a:pt x="185" y="735"/>
                  <a:pt x="185" y="735"/>
                </a:cubicBezTo>
                <a:cubicBezTo>
                  <a:pt x="190" y="759"/>
                  <a:pt x="190" y="759"/>
                  <a:pt x="190" y="759"/>
                </a:cubicBezTo>
                <a:cubicBezTo>
                  <a:pt x="192" y="766"/>
                  <a:pt x="192" y="766"/>
                  <a:pt x="192" y="766"/>
                </a:cubicBezTo>
                <a:cubicBezTo>
                  <a:pt x="195" y="772"/>
                  <a:pt x="195" y="772"/>
                  <a:pt x="195" y="772"/>
                </a:cubicBezTo>
                <a:cubicBezTo>
                  <a:pt x="203" y="780"/>
                  <a:pt x="203" y="780"/>
                  <a:pt x="203" y="780"/>
                </a:cubicBezTo>
                <a:cubicBezTo>
                  <a:pt x="210" y="785"/>
                  <a:pt x="210" y="785"/>
                  <a:pt x="210" y="785"/>
                </a:cubicBezTo>
                <a:cubicBezTo>
                  <a:pt x="217" y="781"/>
                  <a:pt x="217" y="781"/>
                  <a:pt x="217" y="781"/>
                </a:cubicBezTo>
                <a:cubicBezTo>
                  <a:pt x="220" y="781"/>
                  <a:pt x="220" y="781"/>
                  <a:pt x="220" y="781"/>
                </a:cubicBezTo>
                <a:cubicBezTo>
                  <a:pt x="224" y="781"/>
                  <a:pt x="224" y="781"/>
                  <a:pt x="224" y="781"/>
                </a:cubicBezTo>
                <a:cubicBezTo>
                  <a:pt x="230" y="783"/>
                  <a:pt x="230" y="783"/>
                  <a:pt x="230" y="783"/>
                </a:cubicBezTo>
                <a:cubicBezTo>
                  <a:pt x="233" y="784"/>
                  <a:pt x="233" y="784"/>
                  <a:pt x="233" y="784"/>
                </a:cubicBezTo>
                <a:cubicBezTo>
                  <a:pt x="235" y="783"/>
                  <a:pt x="235" y="783"/>
                  <a:pt x="235" y="783"/>
                </a:cubicBezTo>
                <a:cubicBezTo>
                  <a:pt x="237" y="781"/>
                  <a:pt x="237" y="781"/>
                  <a:pt x="237" y="781"/>
                </a:cubicBezTo>
                <a:cubicBezTo>
                  <a:pt x="239" y="777"/>
                  <a:pt x="239" y="777"/>
                  <a:pt x="239" y="777"/>
                </a:cubicBezTo>
                <a:cubicBezTo>
                  <a:pt x="240" y="772"/>
                  <a:pt x="240" y="772"/>
                  <a:pt x="240" y="772"/>
                </a:cubicBezTo>
                <a:cubicBezTo>
                  <a:pt x="241" y="768"/>
                  <a:pt x="241" y="768"/>
                  <a:pt x="241" y="768"/>
                </a:cubicBezTo>
                <a:cubicBezTo>
                  <a:pt x="244" y="767"/>
                  <a:pt x="244" y="767"/>
                  <a:pt x="244" y="767"/>
                </a:cubicBezTo>
                <a:cubicBezTo>
                  <a:pt x="248" y="768"/>
                  <a:pt x="248" y="768"/>
                  <a:pt x="248" y="768"/>
                </a:cubicBezTo>
                <a:cubicBezTo>
                  <a:pt x="250" y="766"/>
                  <a:pt x="250" y="766"/>
                  <a:pt x="250" y="766"/>
                </a:cubicBezTo>
                <a:cubicBezTo>
                  <a:pt x="251" y="762"/>
                  <a:pt x="251" y="762"/>
                  <a:pt x="251" y="762"/>
                </a:cubicBezTo>
                <a:cubicBezTo>
                  <a:pt x="249" y="746"/>
                  <a:pt x="249" y="746"/>
                  <a:pt x="249" y="746"/>
                </a:cubicBezTo>
                <a:cubicBezTo>
                  <a:pt x="251" y="742"/>
                  <a:pt x="251" y="742"/>
                  <a:pt x="251" y="742"/>
                </a:cubicBezTo>
                <a:cubicBezTo>
                  <a:pt x="258" y="740"/>
                  <a:pt x="258" y="740"/>
                  <a:pt x="258" y="740"/>
                </a:cubicBezTo>
                <a:cubicBezTo>
                  <a:pt x="260" y="739"/>
                  <a:pt x="260" y="739"/>
                  <a:pt x="260" y="739"/>
                </a:cubicBezTo>
                <a:cubicBezTo>
                  <a:pt x="261" y="738"/>
                  <a:pt x="261" y="738"/>
                  <a:pt x="261" y="738"/>
                </a:cubicBezTo>
                <a:cubicBezTo>
                  <a:pt x="262" y="736"/>
                  <a:pt x="262" y="736"/>
                  <a:pt x="262" y="736"/>
                </a:cubicBezTo>
                <a:cubicBezTo>
                  <a:pt x="263" y="735"/>
                  <a:pt x="263" y="735"/>
                  <a:pt x="263" y="735"/>
                </a:cubicBezTo>
                <a:cubicBezTo>
                  <a:pt x="268" y="739"/>
                  <a:pt x="268" y="739"/>
                  <a:pt x="268" y="739"/>
                </a:cubicBezTo>
                <a:cubicBezTo>
                  <a:pt x="281" y="765"/>
                  <a:pt x="281" y="765"/>
                  <a:pt x="281" y="765"/>
                </a:cubicBezTo>
                <a:cubicBezTo>
                  <a:pt x="288" y="781"/>
                  <a:pt x="288" y="781"/>
                  <a:pt x="288" y="781"/>
                </a:cubicBezTo>
                <a:cubicBezTo>
                  <a:pt x="290" y="788"/>
                  <a:pt x="290" y="788"/>
                  <a:pt x="290" y="788"/>
                </a:cubicBezTo>
                <a:cubicBezTo>
                  <a:pt x="293" y="789"/>
                  <a:pt x="293" y="789"/>
                  <a:pt x="293" y="789"/>
                </a:cubicBezTo>
                <a:cubicBezTo>
                  <a:pt x="295" y="789"/>
                  <a:pt x="295" y="789"/>
                  <a:pt x="295" y="789"/>
                </a:cubicBezTo>
                <a:cubicBezTo>
                  <a:pt x="297" y="786"/>
                  <a:pt x="297" y="786"/>
                  <a:pt x="297" y="786"/>
                </a:cubicBezTo>
                <a:cubicBezTo>
                  <a:pt x="298" y="785"/>
                  <a:pt x="298" y="785"/>
                  <a:pt x="298" y="785"/>
                </a:cubicBezTo>
                <a:cubicBezTo>
                  <a:pt x="300" y="785"/>
                  <a:pt x="300" y="785"/>
                  <a:pt x="300" y="785"/>
                </a:cubicBezTo>
                <a:cubicBezTo>
                  <a:pt x="303" y="786"/>
                  <a:pt x="303" y="786"/>
                  <a:pt x="303" y="786"/>
                </a:cubicBezTo>
                <a:cubicBezTo>
                  <a:pt x="305" y="791"/>
                  <a:pt x="305" y="791"/>
                  <a:pt x="305" y="791"/>
                </a:cubicBezTo>
                <a:cubicBezTo>
                  <a:pt x="308" y="794"/>
                  <a:pt x="308" y="794"/>
                  <a:pt x="308" y="794"/>
                </a:cubicBezTo>
                <a:cubicBezTo>
                  <a:pt x="309" y="795"/>
                  <a:pt x="309" y="795"/>
                  <a:pt x="309" y="795"/>
                </a:cubicBezTo>
                <a:cubicBezTo>
                  <a:pt x="311" y="793"/>
                  <a:pt x="311" y="793"/>
                  <a:pt x="311" y="793"/>
                </a:cubicBezTo>
                <a:cubicBezTo>
                  <a:pt x="311" y="792"/>
                  <a:pt x="311" y="792"/>
                  <a:pt x="311" y="792"/>
                </a:cubicBezTo>
                <a:cubicBezTo>
                  <a:pt x="312" y="791"/>
                  <a:pt x="312" y="791"/>
                  <a:pt x="312" y="791"/>
                </a:cubicBezTo>
                <a:cubicBezTo>
                  <a:pt x="313" y="791"/>
                  <a:pt x="313" y="791"/>
                  <a:pt x="313" y="791"/>
                </a:cubicBezTo>
                <a:cubicBezTo>
                  <a:pt x="318" y="792"/>
                  <a:pt x="318" y="792"/>
                  <a:pt x="318" y="792"/>
                </a:cubicBezTo>
                <a:cubicBezTo>
                  <a:pt x="319" y="794"/>
                  <a:pt x="319" y="794"/>
                  <a:pt x="319" y="794"/>
                </a:cubicBezTo>
                <a:cubicBezTo>
                  <a:pt x="321" y="796"/>
                  <a:pt x="321" y="796"/>
                  <a:pt x="321" y="796"/>
                </a:cubicBezTo>
                <a:cubicBezTo>
                  <a:pt x="322" y="801"/>
                  <a:pt x="322" y="801"/>
                  <a:pt x="322" y="801"/>
                </a:cubicBezTo>
                <a:cubicBezTo>
                  <a:pt x="323" y="804"/>
                  <a:pt x="323" y="804"/>
                  <a:pt x="323" y="804"/>
                </a:cubicBezTo>
                <a:cubicBezTo>
                  <a:pt x="325" y="806"/>
                  <a:pt x="325" y="806"/>
                  <a:pt x="325" y="806"/>
                </a:cubicBezTo>
                <a:cubicBezTo>
                  <a:pt x="326" y="805"/>
                  <a:pt x="326" y="805"/>
                  <a:pt x="326" y="805"/>
                </a:cubicBezTo>
                <a:cubicBezTo>
                  <a:pt x="328" y="804"/>
                  <a:pt x="328" y="804"/>
                  <a:pt x="328" y="804"/>
                </a:cubicBezTo>
                <a:cubicBezTo>
                  <a:pt x="329" y="802"/>
                  <a:pt x="329" y="802"/>
                  <a:pt x="329" y="802"/>
                </a:cubicBezTo>
                <a:cubicBezTo>
                  <a:pt x="331" y="797"/>
                  <a:pt x="331" y="797"/>
                  <a:pt x="331" y="797"/>
                </a:cubicBezTo>
                <a:cubicBezTo>
                  <a:pt x="332" y="796"/>
                  <a:pt x="332" y="796"/>
                  <a:pt x="332" y="796"/>
                </a:cubicBezTo>
                <a:cubicBezTo>
                  <a:pt x="334" y="795"/>
                  <a:pt x="334" y="795"/>
                  <a:pt x="334" y="795"/>
                </a:cubicBezTo>
                <a:cubicBezTo>
                  <a:pt x="335" y="797"/>
                  <a:pt x="335" y="797"/>
                  <a:pt x="335" y="797"/>
                </a:cubicBezTo>
                <a:cubicBezTo>
                  <a:pt x="336" y="799"/>
                  <a:pt x="336" y="799"/>
                  <a:pt x="336" y="799"/>
                </a:cubicBezTo>
                <a:cubicBezTo>
                  <a:pt x="339" y="804"/>
                  <a:pt x="339" y="804"/>
                  <a:pt x="339" y="804"/>
                </a:cubicBezTo>
                <a:cubicBezTo>
                  <a:pt x="340" y="808"/>
                  <a:pt x="340" y="808"/>
                  <a:pt x="340" y="808"/>
                </a:cubicBezTo>
                <a:cubicBezTo>
                  <a:pt x="338" y="816"/>
                  <a:pt x="338" y="816"/>
                  <a:pt x="338" y="816"/>
                </a:cubicBezTo>
                <a:cubicBezTo>
                  <a:pt x="339" y="818"/>
                  <a:pt x="339" y="818"/>
                  <a:pt x="339" y="818"/>
                </a:cubicBezTo>
                <a:cubicBezTo>
                  <a:pt x="341" y="818"/>
                  <a:pt x="341" y="818"/>
                  <a:pt x="341" y="818"/>
                </a:cubicBezTo>
                <a:cubicBezTo>
                  <a:pt x="349" y="817"/>
                  <a:pt x="349" y="817"/>
                  <a:pt x="349" y="817"/>
                </a:cubicBezTo>
                <a:cubicBezTo>
                  <a:pt x="352" y="818"/>
                  <a:pt x="352" y="818"/>
                  <a:pt x="352" y="818"/>
                </a:cubicBezTo>
                <a:cubicBezTo>
                  <a:pt x="354" y="820"/>
                  <a:pt x="354" y="820"/>
                  <a:pt x="354" y="820"/>
                </a:cubicBezTo>
                <a:cubicBezTo>
                  <a:pt x="352" y="825"/>
                  <a:pt x="352" y="825"/>
                  <a:pt x="352" y="825"/>
                </a:cubicBezTo>
                <a:cubicBezTo>
                  <a:pt x="347" y="831"/>
                  <a:pt x="347" y="831"/>
                  <a:pt x="347" y="831"/>
                </a:cubicBezTo>
                <a:cubicBezTo>
                  <a:pt x="345" y="834"/>
                  <a:pt x="345" y="834"/>
                  <a:pt x="345" y="834"/>
                </a:cubicBezTo>
                <a:cubicBezTo>
                  <a:pt x="345" y="837"/>
                  <a:pt x="345" y="837"/>
                  <a:pt x="345" y="837"/>
                </a:cubicBezTo>
                <a:cubicBezTo>
                  <a:pt x="344" y="855"/>
                  <a:pt x="344" y="855"/>
                  <a:pt x="344" y="855"/>
                </a:cubicBezTo>
                <a:cubicBezTo>
                  <a:pt x="345" y="858"/>
                  <a:pt x="345" y="858"/>
                  <a:pt x="345" y="858"/>
                </a:cubicBezTo>
                <a:cubicBezTo>
                  <a:pt x="352" y="863"/>
                  <a:pt x="352" y="863"/>
                  <a:pt x="352" y="863"/>
                </a:cubicBezTo>
                <a:cubicBezTo>
                  <a:pt x="352" y="866"/>
                  <a:pt x="352" y="866"/>
                  <a:pt x="352" y="866"/>
                </a:cubicBezTo>
                <a:cubicBezTo>
                  <a:pt x="348" y="874"/>
                  <a:pt x="348" y="874"/>
                  <a:pt x="348" y="874"/>
                </a:cubicBezTo>
                <a:cubicBezTo>
                  <a:pt x="347" y="877"/>
                  <a:pt x="347" y="877"/>
                  <a:pt x="347" y="877"/>
                </a:cubicBezTo>
                <a:cubicBezTo>
                  <a:pt x="347" y="881"/>
                  <a:pt x="347" y="881"/>
                  <a:pt x="347" y="881"/>
                </a:cubicBezTo>
                <a:cubicBezTo>
                  <a:pt x="347" y="885"/>
                  <a:pt x="347" y="885"/>
                  <a:pt x="347" y="885"/>
                </a:cubicBezTo>
                <a:cubicBezTo>
                  <a:pt x="347" y="889"/>
                  <a:pt x="347" y="889"/>
                  <a:pt x="347" y="889"/>
                </a:cubicBezTo>
                <a:cubicBezTo>
                  <a:pt x="348" y="893"/>
                  <a:pt x="348" y="893"/>
                  <a:pt x="348" y="893"/>
                </a:cubicBezTo>
                <a:cubicBezTo>
                  <a:pt x="349" y="898"/>
                  <a:pt x="349" y="898"/>
                  <a:pt x="349" y="898"/>
                </a:cubicBezTo>
                <a:cubicBezTo>
                  <a:pt x="353" y="903"/>
                  <a:pt x="353" y="903"/>
                  <a:pt x="353" y="903"/>
                </a:cubicBezTo>
                <a:cubicBezTo>
                  <a:pt x="359" y="910"/>
                  <a:pt x="359" y="910"/>
                  <a:pt x="359" y="910"/>
                </a:cubicBezTo>
                <a:cubicBezTo>
                  <a:pt x="378" y="926"/>
                  <a:pt x="378" y="926"/>
                  <a:pt x="378" y="926"/>
                </a:cubicBezTo>
                <a:cubicBezTo>
                  <a:pt x="385" y="934"/>
                  <a:pt x="385" y="934"/>
                  <a:pt x="385" y="934"/>
                </a:cubicBezTo>
                <a:cubicBezTo>
                  <a:pt x="401" y="948"/>
                  <a:pt x="401" y="948"/>
                  <a:pt x="401" y="948"/>
                </a:cubicBezTo>
                <a:cubicBezTo>
                  <a:pt x="403" y="945"/>
                  <a:pt x="403" y="945"/>
                  <a:pt x="403" y="945"/>
                </a:cubicBezTo>
                <a:cubicBezTo>
                  <a:pt x="406" y="942"/>
                  <a:pt x="406" y="942"/>
                  <a:pt x="406" y="942"/>
                </a:cubicBezTo>
                <a:cubicBezTo>
                  <a:pt x="411" y="938"/>
                  <a:pt x="411" y="938"/>
                  <a:pt x="411" y="938"/>
                </a:cubicBezTo>
                <a:cubicBezTo>
                  <a:pt x="413" y="937"/>
                  <a:pt x="413" y="937"/>
                  <a:pt x="413" y="937"/>
                </a:cubicBezTo>
                <a:cubicBezTo>
                  <a:pt x="415" y="936"/>
                  <a:pt x="415" y="936"/>
                  <a:pt x="415" y="936"/>
                </a:cubicBezTo>
                <a:cubicBezTo>
                  <a:pt x="417" y="937"/>
                  <a:pt x="417" y="937"/>
                  <a:pt x="417" y="937"/>
                </a:cubicBezTo>
                <a:cubicBezTo>
                  <a:pt x="419" y="939"/>
                  <a:pt x="419" y="939"/>
                  <a:pt x="419" y="939"/>
                </a:cubicBezTo>
                <a:cubicBezTo>
                  <a:pt x="421" y="945"/>
                  <a:pt x="421" y="945"/>
                  <a:pt x="421" y="945"/>
                </a:cubicBezTo>
                <a:cubicBezTo>
                  <a:pt x="424" y="950"/>
                  <a:pt x="424" y="950"/>
                  <a:pt x="424" y="950"/>
                </a:cubicBezTo>
                <a:cubicBezTo>
                  <a:pt x="428" y="951"/>
                  <a:pt x="428" y="951"/>
                  <a:pt x="428" y="951"/>
                </a:cubicBezTo>
                <a:cubicBezTo>
                  <a:pt x="433" y="952"/>
                  <a:pt x="433" y="952"/>
                  <a:pt x="433" y="952"/>
                </a:cubicBezTo>
                <a:cubicBezTo>
                  <a:pt x="438" y="950"/>
                  <a:pt x="438" y="950"/>
                  <a:pt x="438" y="950"/>
                </a:cubicBezTo>
                <a:cubicBezTo>
                  <a:pt x="442" y="950"/>
                  <a:pt x="442" y="950"/>
                  <a:pt x="442" y="950"/>
                </a:cubicBezTo>
                <a:cubicBezTo>
                  <a:pt x="447" y="951"/>
                  <a:pt x="447" y="951"/>
                  <a:pt x="447" y="951"/>
                </a:cubicBezTo>
                <a:cubicBezTo>
                  <a:pt x="454" y="958"/>
                  <a:pt x="454" y="958"/>
                  <a:pt x="454" y="958"/>
                </a:cubicBezTo>
                <a:cubicBezTo>
                  <a:pt x="457" y="963"/>
                  <a:pt x="457" y="963"/>
                  <a:pt x="457" y="963"/>
                </a:cubicBezTo>
                <a:cubicBezTo>
                  <a:pt x="459" y="967"/>
                  <a:pt x="459" y="967"/>
                  <a:pt x="459" y="967"/>
                </a:cubicBezTo>
                <a:cubicBezTo>
                  <a:pt x="460" y="975"/>
                  <a:pt x="460" y="975"/>
                  <a:pt x="460" y="975"/>
                </a:cubicBezTo>
                <a:cubicBezTo>
                  <a:pt x="462" y="979"/>
                  <a:pt x="462" y="979"/>
                  <a:pt x="462" y="979"/>
                </a:cubicBezTo>
                <a:cubicBezTo>
                  <a:pt x="465" y="983"/>
                  <a:pt x="465" y="983"/>
                  <a:pt x="465" y="983"/>
                </a:cubicBezTo>
                <a:cubicBezTo>
                  <a:pt x="467" y="985"/>
                  <a:pt x="467" y="985"/>
                  <a:pt x="467" y="985"/>
                </a:cubicBezTo>
                <a:cubicBezTo>
                  <a:pt x="472" y="986"/>
                  <a:pt x="472" y="986"/>
                  <a:pt x="472" y="986"/>
                </a:cubicBezTo>
                <a:cubicBezTo>
                  <a:pt x="475" y="988"/>
                  <a:pt x="475" y="988"/>
                  <a:pt x="475" y="988"/>
                </a:cubicBezTo>
                <a:cubicBezTo>
                  <a:pt x="478" y="991"/>
                  <a:pt x="478" y="991"/>
                  <a:pt x="478" y="991"/>
                </a:cubicBezTo>
                <a:cubicBezTo>
                  <a:pt x="479" y="995"/>
                  <a:pt x="479" y="995"/>
                  <a:pt x="479" y="995"/>
                </a:cubicBezTo>
                <a:cubicBezTo>
                  <a:pt x="479" y="998"/>
                  <a:pt x="479" y="998"/>
                  <a:pt x="479" y="998"/>
                </a:cubicBezTo>
                <a:cubicBezTo>
                  <a:pt x="480" y="1000"/>
                  <a:pt x="480" y="1000"/>
                  <a:pt x="480" y="1000"/>
                </a:cubicBezTo>
                <a:cubicBezTo>
                  <a:pt x="483" y="1004"/>
                  <a:pt x="483" y="1004"/>
                  <a:pt x="483" y="1004"/>
                </a:cubicBezTo>
                <a:cubicBezTo>
                  <a:pt x="494" y="1008"/>
                  <a:pt x="494" y="1008"/>
                  <a:pt x="494" y="1008"/>
                </a:cubicBezTo>
                <a:cubicBezTo>
                  <a:pt x="508" y="1017"/>
                  <a:pt x="508" y="1017"/>
                  <a:pt x="508" y="1017"/>
                </a:cubicBezTo>
                <a:cubicBezTo>
                  <a:pt x="518" y="1023"/>
                  <a:pt x="518" y="1023"/>
                  <a:pt x="518" y="1023"/>
                </a:cubicBezTo>
                <a:cubicBezTo>
                  <a:pt x="522" y="1027"/>
                  <a:pt x="522" y="1027"/>
                  <a:pt x="522" y="1027"/>
                </a:cubicBezTo>
                <a:cubicBezTo>
                  <a:pt x="527" y="1035"/>
                  <a:pt x="527" y="1035"/>
                  <a:pt x="527" y="1035"/>
                </a:cubicBezTo>
                <a:cubicBezTo>
                  <a:pt x="529" y="1041"/>
                  <a:pt x="529" y="1041"/>
                  <a:pt x="529" y="1041"/>
                </a:cubicBezTo>
                <a:cubicBezTo>
                  <a:pt x="530" y="1047"/>
                  <a:pt x="530" y="1047"/>
                  <a:pt x="530" y="1047"/>
                </a:cubicBezTo>
                <a:cubicBezTo>
                  <a:pt x="529" y="1058"/>
                  <a:pt x="529" y="1058"/>
                  <a:pt x="529" y="1058"/>
                </a:cubicBezTo>
                <a:cubicBezTo>
                  <a:pt x="529" y="1069"/>
                  <a:pt x="529" y="1069"/>
                  <a:pt x="529" y="1069"/>
                </a:cubicBezTo>
                <a:cubicBezTo>
                  <a:pt x="529" y="1074"/>
                  <a:pt x="529" y="1074"/>
                  <a:pt x="529" y="1074"/>
                </a:cubicBezTo>
                <a:cubicBezTo>
                  <a:pt x="526" y="1080"/>
                  <a:pt x="526" y="1080"/>
                  <a:pt x="526" y="1080"/>
                </a:cubicBezTo>
                <a:cubicBezTo>
                  <a:pt x="523" y="1086"/>
                  <a:pt x="523" y="1086"/>
                  <a:pt x="523" y="1086"/>
                </a:cubicBezTo>
                <a:cubicBezTo>
                  <a:pt x="524" y="1091"/>
                  <a:pt x="524" y="1091"/>
                  <a:pt x="524" y="1091"/>
                </a:cubicBezTo>
                <a:cubicBezTo>
                  <a:pt x="529" y="1098"/>
                  <a:pt x="529" y="1098"/>
                  <a:pt x="529" y="1098"/>
                </a:cubicBezTo>
                <a:cubicBezTo>
                  <a:pt x="547" y="1114"/>
                  <a:pt x="547" y="1114"/>
                  <a:pt x="547" y="1114"/>
                </a:cubicBezTo>
                <a:cubicBezTo>
                  <a:pt x="547" y="1118"/>
                  <a:pt x="547" y="1118"/>
                  <a:pt x="547" y="1118"/>
                </a:cubicBezTo>
                <a:cubicBezTo>
                  <a:pt x="548" y="1121"/>
                  <a:pt x="548" y="1121"/>
                  <a:pt x="548" y="1121"/>
                </a:cubicBezTo>
                <a:cubicBezTo>
                  <a:pt x="549" y="1123"/>
                  <a:pt x="549" y="1123"/>
                  <a:pt x="549" y="1123"/>
                </a:cubicBezTo>
                <a:cubicBezTo>
                  <a:pt x="552" y="1123"/>
                  <a:pt x="552" y="1123"/>
                  <a:pt x="552" y="1123"/>
                </a:cubicBezTo>
                <a:cubicBezTo>
                  <a:pt x="560" y="1118"/>
                  <a:pt x="560" y="1118"/>
                  <a:pt x="560" y="1118"/>
                </a:cubicBezTo>
                <a:cubicBezTo>
                  <a:pt x="573" y="1124"/>
                  <a:pt x="573" y="1124"/>
                  <a:pt x="573" y="1124"/>
                </a:cubicBezTo>
                <a:cubicBezTo>
                  <a:pt x="578" y="1128"/>
                  <a:pt x="578" y="1128"/>
                  <a:pt x="578" y="1128"/>
                </a:cubicBezTo>
                <a:cubicBezTo>
                  <a:pt x="582" y="1130"/>
                  <a:pt x="582" y="1130"/>
                  <a:pt x="582" y="1130"/>
                </a:cubicBezTo>
                <a:cubicBezTo>
                  <a:pt x="598" y="1132"/>
                  <a:pt x="598" y="1132"/>
                  <a:pt x="598" y="1132"/>
                </a:cubicBezTo>
                <a:cubicBezTo>
                  <a:pt x="601" y="1134"/>
                  <a:pt x="601" y="1134"/>
                  <a:pt x="601" y="1134"/>
                </a:cubicBezTo>
                <a:cubicBezTo>
                  <a:pt x="603" y="1136"/>
                  <a:pt x="603" y="1136"/>
                  <a:pt x="603" y="1136"/>
                </a:cubicBezTo>
                <a:cubicBezTo>
                  <a:pt x="604" y="1140"/>
                  <a:pt x="604" y="1140"/>
                  <a:pt x="604" y="1140"/>
                </a:cubicBezTo>
                <a:cubicBezTo>
                  <a:pt x="608" y="1142"/>
                  <a:pt x="608" y="1142"/>
                  <a:pt x="608" y="1142"/>
                </a:cubicBezTo>
                <a:cubicBezTo>
                  <a:pt x="614" y="1142"/>
                  <a:pt x="614" y="1142"/>
                  <a:pt x="614" y="1142"/>
                </a:cubicBezTo>
                <a:cubicBezTo>
                  <a:pt x="619" y="1140"/>
                  <a:pt x="619" y="1140"/>
                  <a:pt x="619" y="1140"/>
                </a:cubicBezTo>
                <a:cubicBezTo>
                  <a:pt x="629" y="1132"/>
                  <a:pt x="629" y="1132"/>
                  <a:pt x="629" y="1132"/>
                </a:cubicBezTo>
                <a:cubicBezTo>
                  <a:pt x="632" y="1132"/>
                  <a:pt x="632" y="1132"/>
                  <a:pt x="632" y="1132"/>
                </a:cubicBezTo>
                <a:cubicBezTo>
                  <a:pt x="632" y="1135"/>
                  <a:pt x="632" y="1135"/>
                  <a:pt x="632" y="1135"/>
                </a:cubicBezTo>
                <a:cubicBezTo>
                  <a:pt x="631" y="1137"/>
                  <a:pt x="631" y="1137"/>
                  <a:pt x="631" y="1137"/>
                </a:cubicBezTo>
                <a:cubicBezTo>
                  <a:pt x="626" y="1144"/>
                  <a:pt x="626" y="1144"/>
                  <a:pt x="626" y="1144"/>
                </a:cubicBezTo>
                <a:cubicBezTo>
                  <a:pt x="626" y="1145"/>
                  <a:pt x="626" y="1145"/>
                  <a:pt x="626" y="1145"/>
                </a:cubicBezTo>
                <a:cubicBezTo>
                  <a:pt x="629" y="1147"/>
                  <a:pt x="629" y="1147"/>
                  <a:pt x="629" y="1147"/>
                </a:cubicBezTo>
                <a:cubicBezTo>
                  <a:pt x="635" y="1147"/>
                  <a:pt x="635" y="1147"/>
                  <a:pt x="635" y="1147"/>
                </a:cubicBezTo>
                <a:cubicBezTo>
                  <a:pt x="639" y="1147"/>
                  <a:pt x="639" y="1147"/>
                  <a:pt x="639" y="1147"/>
                </a:cubicBezTo>
                <a:cubicBezTo>
                  <a:pt x="644" y="1145"/>
                  <a:pt x="644" y="1145"/>
                  <a:pt x="644" y="1145"/>
                </a:cubicBezTo>
                <a:cubicBezTo>
                  <a:pt x="647" y="1145"/>
                  <a:pt x="647" y="1145"/>
                  <a:pt x="647" y="1145"/>
                </a:cubicBezTo>
                <a:cubicBezTo>
                  <a:pt x="652" y="1144"/>
                  <a:pt x="652" y="1144"/>
                  <a:pt x="652" y="1144"/>
                </a:cubicBezTo>
                <a:cubicBezTo>
                  <a:pt x="661" y="1153"/>
                  <a:pt x="661" y="1153"/>
                  <a:pt x="661" y="1153"/>
                </a:cubicBezTo>
                <a:cubicBezTo>
                  <a:pt x="676" y="1162"/>
                  <a:pt x="676" y="1162"/>
                  <a:pt x="676" y="1162"/>
                </a:cubicBezTo>
                <a:cubicBezTo>
                  <a:pt x="677" y="1161"/>
                  <a:pt x="677" y="1161"/>
                  <a:pt x="677" y="1161"/>
                </a:cubicBezTo>
                <a:cubicBezTo>
                  <a:pt x="675" y="1159"/>
                  <a:pt x="675" y="1159"/>
                  <a:pt x="675" y="1159"/>
                </a:cubicBezTo>
                <a:cubicBezTo>
                  <a:pt x="671" y="1152"/>
                  <a:pt x="671" y="1152"/>
                  <a:pt x="671" y="1152"/>
                </a:cubicBezTo>
                <a:cubicBezTo>
                  <a:pt x="670" y="1148"/>
                  <a:pt x="670" y="1148"/>
                  <a:pt x="670" y="1148"/>
                </a:cubicBezTo>
                <a:cubicBezTo>
                  <a:pt x="673" y="1143"/>
                  <a:pt x="673" y="1143"/>
                  <a:pt x="673" y="1143"/>
                </a:cubicBezTo>
                <a:cubicBezTo>
                  <a:pt x="681" y="1139"/>
                  <a:pt x="681" y="1139"/>
                  <a:pt x="681" y="1139"/>
                </a:cubicBezTo>
                <a:cubicBezTo>
                  <a:pt x="690" y="1137"/>
                  <a:pt x="690" y="1137"/>
                  <a:pt x="690" y="1137"/>
                </a:cubicBezTo>
                <a:cubicBezTo>
                  <a:pt x="697" y="1137"/>
                  <a:pt x="697" y="1137"/>
                  <a:pt x="697" y="1137"/>
                </a:cubicBezTo>
                <a:cubicBezTo>
                  <a:pt x="703" y="1136"/>
                  <a:pt x="703" y="1136"/>
                  <a:pt x="703" y="1136"/>
                </a:cubicBezTo>
                <a:cubicBezTo>
                  <a:pt x="711" y="1132"/>
                  <a:pt x="711" y="1132"/>
                  <a:pt x="711" y="1132"/>
                </a:cubicBezTo>
                <a:cubicBezTo>
                  <a:pt x="739" y="1114"/>
                  <a:pt x="739" y="1114"/>
                  <a:pt x="739" y="1114"/>
                </a:cubicBezTo>
                <a:cubicBezTo>
                  <a:pt x="747" y="1111"/>
                  <a:pt x="747" y="1111"/>
                  <a:pt x="747" y="1111"/>
                </a:cubicBezTo>
                <a:cubicBezTo>
                  <a:pt x="750" y="1110"/>
                  <a:pt x="750" y="1110"/>
                  <a:pt x="750" y="1110"/>
                </a:cubicBezTo>
                <a:cubicBezTo>
                  <a:pt x="754" y="1105"/>
                  <a:pt x="754" y="1105"/>
                  <a:pt x="754" y="1105"/>
                </a:cubicBezTo>
                <a:cubicBezTo>
                  <a:pt x="755" y="1101"/>
                  <a:pt x="755" y="1101"/>
                  <a:pt x="755" y="1101"/>
                </a:cubicBezTo>
                <a:cubicBezTo>
                  <a:pt x="755" y="1097"/>
                  <a:pt x="755" y="1097"/>
                  <a:pt x="755" y="1097"/>
                </a:cubicBezTo>
                <a:cubicBezTo>
                  <a:pt x="754" y="1095"/>
                  <a:pt x="754" y="1095"/>
                  <a:pt x="754" y="1095"/>
                </a:cubicBezTo>
                <a:cubicBezTo>
                  <a:pt x="752" y="1092"/>
                  <a:pt x="752" y="1092"/>
                  <a:pt x="752" y="1092"/>
                </a:cubicBezTo>
                <a:cubicBezTo>
                  <a:pt x="749" y="1091"/>
                  <a:pt x="749" y="1091"/>
                  <a:pt x="749" y="1091"/>
                </a:cubicBezTo>
                <a:cubicBezTo>
                  <a:pt x="744" y="1091"/>
                  <a:pt x="744" y="1091"/>
                  <a:pt x="744" y="1091"/>
                </a:cubicBezTo>
                <a:cubicBezTo>
                  <a:pt x="740" y="1090"/>
                  <a:pt x="740" y="1090"/>
                  <a:pt x="740" y="1090"/>
                </a:cubicBezTo>
                <a:cubicBezTo>
                  <a:pt x="737" y="1086"/>
                  <a:pt x="737" y="1086"/>
                  <a:pt x="737" y="1086"/>
                </a:cubicBezTo>
                <a:cubicBezTo>
                  <a:pt x="730" y="1073"/>
                  <a:pt x="730" y="1073"/>
                  <a:pt x="730" y="1073"/>
                </a:cubicBezTo>
                <a:cubicBezTo>
                  <a:pt x="731" y="1071"/>
                  <a:pt x="731" y="1071"/>
                  <a:pt x="731" y="1071"/>
                </a:cubicBezTo>
                <a:cubicBezTo>
                  <a:pt x="737" y="1066"/>
                  <a:pt x="737" y="1066"/>
                  <a:pt x="737" y="1066"/>
                </a:cubicBezTo>
                <a:cubicBezTo>
                  <a:pt x="739" y="1063"/>
                  <a:pt x="739" y="1063"/>
                  <a:pt x="739" y="1063"/>
                </a:cubicBezTo>
                <a:cubicBezTo>
                  <a:pt x="739" y="1059"/>
                  <a:pt x="739" y="1059"/>
                  <a:pt x="739" y="1059"/>
                </a:cubicBezTo>
                <a:cubicBezTo>
                  <a:pt x="737" y="1048"/>
                  <a:pt x="737" y="1048"/>
                  <a:pt x="737" y="1048"/>
                </a:cubicBezTo>
                <a:cubicBezTo>
                  <a:pt x="736" y="1045"/>
                  <a:pt x="736" y="1045"/>
                  <a:pt x="736" y="1045"/>
                </a:cubicBezTo>
                <a:cubicBezTo>
                  <a:pt x="730" y="1038"/>
                  <a:pt x="730" y="1038"/>
                  <a:pt x="730" y="1038"/>
                </a:cubicBezTo>
                <a:cubicBezTo>
                  <a:pt x="729" y="1033"/>
                  <a:pt x="729" y="1033"/>
                  <a:pt x="729" y="1033"/>
                </a:cubicBezTo>
                <a:cubicBezTo>
                  <a:pt x="729" y="1024"/>
                  <a:pt x="729" y="1024"/>
                  <a:pt x="729" y="1024"/>
                </a:cubicBezTo>
                <a:cubicBezTo>
                  <a:pt x="727" y="1018"/>
                  <a:pt x="727" y="1018"/>
                  <a:pt x="727" y="1018"/>
                </a:cubicBezTo>
                <a:cubicBezTo>
                  <a:pt x="718" y="1008"/>
                  <a:pt x="718" y="1008"/>
                  <a:pt x="718" y="1008"/>
                </a:cubicBezTo>
                <a:cubicBezTo>
                  <a:pt x="716" y="1002"/>
                  <a:pt x="716" y="1002"/>
                  <a:pt x="716" y="1002"/>
                </a:cubicBezTo>
                <a:cubicBezTo>
                  <a:pt x="717" y="995"/>
                  <a:pt x="717" y="995"/>
                  <a:pt x="717" y="995"/>
                </a:cubicBezTo>
                <a:cubicBezTo>
                  <a:pt x="725" y="977"/>
                  <a:pt x="725" y="977"/>
                  <a:pt x="725" y="977"/>
                </a:cubicBezTo>
                <a:cubicBezTo>
                  <a:pt x="729" y="963"/>
                  <a:pt x="729" y="963"/>
                  <a:pt x="729" y="963"/>
                </a:cubicBezTo>
                <a:cubicBezTo>
                  <a:pt x="733" y="958"/>
                  <a:pt x="733" y="958"/>
                  <a:pt x="733" y="958"/>
                </a:cubicBezTo>
                <a:cubicBezTo>
                  <a:pt x="736" y="957"/>
                  <a:pt x="736" y="957"/>
                  <a:pt x="736" y="957"/>
                </a:cubicBezTo>
                <a:cubicBezTo>
                  <a:pt x="739" y="960"/>
                  <a:pt x="739" y="960"/>
                  <a:pt x="739" y="960"/>
                </a:cubicBezTo>
                <a:cubicBezTo>
                  <a:pt x="740" y="961"/>
                  <a:pt x="740" y="961"/>
                  <a:pt x="740" y="961"/>
                </a:cubicBezTo>
                <a:cubicBezTo>
                  <a:pt x="745" y="961"/>
                  <a:pt x="745" y="961"/>
                  <a:pt x="745" y="961"/>
                </a:cubicBezTo>
                <a:cubicBezTo>
                  <a:pt x="747" y="952"/>
                  <a:pt x="747" y="952"/>
                  <a:pt x="747" y="952"/>
                </a:cubicBezTo>
                <a:cubicBezTo>
                  <a:pt x="747" y="943"/>
                  <a:pt x="747" y="943"/>
                  <a:pt x="747" y="943"/>
                </a:cubicBezTo>
                <a:cubicBezTo>
                  <a:pt x="745" y="938"/>
                  <a:pt x="745" y="938"/>
                  <a:pt x="745" y="938"/>
                </a:cubicBezTo>
                <a:cubicBezTo>
                  <a:pt x="743" y="936"/>
                  <a:pt x="743" y="936"/>
                  <a:pt x="743" y="936"/>
                </a:cubicBezTo>
                <a:cubicBezTo>
                  <a:pt x="739" y="934"/>
                  <a:pt x="739" y="934"/>
                  <a:pt x="739" y="934"/>
                </a:cubicBezTo>
                <a:cubicBezTo>
                  <a:pt x="737" y="931"/>
                  <a:pt x="737" y="931"/>
                  <a:pt x="737" y="931"/>
                </a:cubicBezTo>
                <a:cubicBezTo>
                  <a:pt x="732" y="922"/>
                  <a:pt x="732" y="922"/>
                  <a:pt x="732" y="922"/>
                </a:cubicBezTo>
                <a:cubicBezTo>
                  <a:pt x="732" y="918"/>
                  <a:pt x="732" y="918"/>
                  <a:pt x="732" y="918"/>
                </a:cubicBezTo>
                <a:cubicBezTo>
                  <a:pt x="734" y="916"/>
                  <a:pt x="734" y="916"/>
                  <a:pt x="734" y="916"/>
                </a:cubicBezTo>
                <a:cubicBezTo>
                  <a:pt x="737" y="917"/>
                  <a:pt x="737" y="917"/>
                  <a:pt x="737" y="917"/>
                </a:cubicBezTo>
                <a:cubicBezTo>
                  <a:pt x="741" y="918"/>
                  <a:pt x="741" y="918"/>
                  <a:pt x="741" y="918"/>
                </a:cubicBezTo>
                <a:cubicBezTo>
                  <a:pt x="744" y="918"/>
                  <a:pt x="744" y="918"/>
                  <a:pt x="744" y="918"/>
                </a:cubicBezTo>
                <a:cubicBezTo>
                  <a:pt x="747" y="917"/>
                  <a:pt x="747" y="917"/>
                  <a:pt x="747" y="917"/>
                </a:cubicBezTo>
                <a:cubicBezTo>
                  <a:pt x="750" y="913"/>
                  <a:pt x="750" y="913"/>
                  <a:pt x="750" y="913"/>
                </a:cubicBezTo>
                <a:cubicBezTo>
                  <a:pt x="752" y="909"/>
                  <a:pt x="752" y="909"/>
                  <a:pt x="752" y="909"/>
                </a:cubicBezTo>
                <a:cubicBezTo>
                  <a:pt x="752" y="904"/>
                  <a:pt x="752" y="904"/>
                  <a:pt x="752" y="904"/>
                </a:cubicBezTo>
                <a:cubicBezTo>
                  <a:pt x="748" y="897"/>
                  <a:pt x="748" y="897"/>
                  <a:pt x="748" y="897"/>
                </a:cubicBezTo>
                <a:cubicBezTo>
                  <a:pt x="749" y="893"/>
                  <a:pt x="749" y="893"/>
                  <a:pt x="749" y="893"/>
                </a:cubicBezTo>
                <a:cubicBezTo>
                  <a:pt x="751" y="890"/>
                  <a:pt x="751" y="890"/>
                  <a:pt x="751" y="890"/>
                </a:cubicBezTo>
                <a:cubicBezTo>
                  <a:pt x="771" y="868"/>
                  <a:pt x="771" y="868"/>
                  <a:pt x="771" y="868"/>
                </a:cubicBezTo>
                <a:cubicBezTo>
                  <a:pt x="782" y="854"/>
                  <a:pt x="782" y="854"/>
                  <a:pt x="782" y="854"/>
                </a:cubicBezTo>
                <a:cubicBezTo>
                  <a:pt x="793" y="843"/>
                  <a:pt x="793" y="843"/>
                  <a:pt x="793" y="843"/>
                </a:cubicBezTo>
                <a:cubicBezTo>
                  <a:pt x="797" y="840"/>
                  <a:pt x="797" y="840"/>
                  <a:pt x="797" y="840"/>
                </a:cubicBezTo>
                <a:cubicBezTo>
                  <a:pt x="801" y="838"/>
                  <a:pt x="801" y="838"/>
                  <a:pt x="801" y="838"/>
                </a:cubicBezTo>
                <a:cubicBezTo>
                  <a:pt x="804" y="838"/>
                  <a:pt x="804" y="838"/>
                  <a:pt x="804" y="838"/>
                </a:cubicBezTo>
                <a:cubicBezTo>
                  <a:pt x="819" y="841"/>
                  <a:pt x="819" y="841"/>
                  <a:pt x="819" y="841"/>
                </a:cubicBezTo>
                <a:cubicBezTo>
                  <a:pt x="826" y="840"/>
                  <a:pt x="826" y="840"/>
                  <a:pt x="826" y="840"/>
                </a:cubicBezTo>
                <a:cubicBezTo>
                  <a:pt x="830" y="840"/>
                  <a:pt x="830" y="840"/>
                  <a:pt x="830" y="840"/>
                </a:cubicBezTo>
                <a:cubicBezTo>
                  <a:pt x="840" y="835"/>
                  <a:pt x="840" y="835"/>
                  <a:pt x="840" y="835"/>
                </a:cubicBezTo>
                <a:cubicBezTo>
                  <a:pt x="856" y="822"/>
                  <a:pt x="856" y="822"/>
                  <a:pt x="856" y="822"/>
                </a:cubicBezTo>
                <a:cubicBezTo>
                  <a:pt x="880" y="808"/>
                  <a:pt x="880" y="808"/>
                  <a:pt x="880" y="808"/>
                </a:cubicBezTo>
                <a:cubicBezTo>
                  <a:pt x="896" y="804"/>
                  <a:pt x="896" y="804"/>
                  <a:pt x="896" y="804"/>
                </a:cubicBezTo>
                <a:cubicBezTo>
                  <a:pt x="912" y="791"/>
                  <a:pt x="912" y="791"/>
                  <a:pt x="912" y="791"/>
                </a:cubicBezTo>
                <a:cubicBezTo>
                  <a:pt x="917" y="790"/>
                  <a:pt x="917" y="790"/>
                  <a:pt x="917" y="790"/>
                </a:cubicBezTo>
                <a:cubicBezTo>
                  <a:pt x="922" y="790"/>
                  <a:pt x="922" y="790"/>
                  <a:pt x="922" y="790"/>
                </a:cubicBezTo>
                <a:cubicBezTo>
                  <a:pt x="935" y="792"/>
                  <a:pt x="935" y="792"/>
                  <a:pt x="935" y="792"/>
                </a:cubicBezTo>
                <a:cubicBezTo>
                  <a:pt x="941" y="792"/>
                  <a:pt x="941" y="792"/>
                  <a:pt x="941" y="792"/>
                </a:cubicBezTo>
                <a:cubicBezTo>
                  <a:pt x="945" y="793"/>
                  <a:pt x="945" y="793"/>
                  <a:pt x="945" y="793"/>
                </a:cubicBezTo>
                <a:cubicBezTo>
                  <a:pt x="947" y="795"/>
                  <a:pt x="947" y="795"/>
                  <a:pt x="947" y="795"/>
                </a:cubicBezTo>
                <a:cubicBezTo>
                  <a:pt x="949" y="798"/>
                  <a:pt x="949" y="798"/>
                  <a:pt x="949" y="798"/>
                </a:cubicBezTo>
                <a:cubicBezTo>
                  <a:pt x="952" y="800"/>
                  <a:pt x="952" y="800"/>
                  <a:pt x="952" y="800"/>
                </a:cubicBezTo>
                <a:cubicBezTo>
                  <a:pt x="955" y="801"/>
                  <a:pt x="955" y="801"/>
                  <a:pt x="955" y="801"/>
                </a:cubicBezTo>
                <a:cubicBezTo>
                  <a:pt x="960" y="799"/>
                  <a:pt x="960" y="799"/>
                  <a:pt x="960" y="799"/>
                </a:cubicBezTo>
                <a:cubicBezTo>
                  <a:pt x="963" y="800"/>
                  <a:pt x="963" y="800"/>
                  <a:pt x="963" y="800"/>
                </a:cubicBezTo>
                <a:cubicBezTo>
                  <a:pt x="966" y="804"/>
                  <a:pt x="966" y="804"/>
                  <a:pt x="966" y="804"/>
                </a:cubicBezTo>
                <a:cubicBezTo>
                  <a:pt x="976" y="815"/>
                  <a:pt x="976" y="815"/>
                  <a:pt x="976" y="815"/>
                </a:cubicBezTo>
                <a:cubicBezTo>
                  <a:pt x="982" y="819"/>
                  <a:pt x="982" y="819"/>
                  <a:pt x="982" y="819"/>
                </a:cubicBezTo>
                <a:cubicBezTo>
                  <a:pt x="986" y="821"/>
                  <a:pt x="986" y="821"/>
                  <a:pt x="986" y="821"/>
                </a:cubicBezTo>
                <a:cubicBezTo>
                  <a:pt x="991" y="820"/>
                  <a:pt x="991" y="820"/>
                  <a:pt x="991" y="820"/>
                </a:cubicBezTo>
                <a:cubicBezTo>
                  <a:pt x="999" y="818"/>
                  <a:pt x="999" y="818"/>
                  <a:pt x="999" y="818"/>
                </a:cubicBezTo>
                <a:cubicBezTo>
                  <a:pt x="1013" y="816"/>
                  <a:pt x="1013" y="816"/>
                  <a:pt x="1013" y="816"/>
                </a:cubicBezTo>
                <a:cubicBezTo>
                  <a:pt x="1021" y="816"/>
                  <a:pt x="1021" y="816"/>
                  <a:pt x="1021" y="816"/>
                </a:cubicBezTo>
                <a:cubicBezTo>
                  <a:pt x="1027" y="818"/>
                  <a:pt x="1027" y="818"/>
                  <a:pt x="1027" y="818"/>
                </a:cubicBezTo>
                <a:cubicBezTo>
                  <a:pt x="1030" y="820"/>
                  <a:pt x="1030" y="820"/>
                  <a:pt x="1030" y="820"/>
                </a:cubicBezTo>
                <a:cubicBezTo>
                  <a:pt x="1037" y="822"/>
                  <a:pt x="1037" y="822"/>
                  <a:pt x="1037" y="822"/>
                </a:cubicBezTo>
                <a:cubicBezTo>
                  <a:pt x="1042" y="822"/>
                  <a:pt x="1042" y="822"/>
                  <a:pt x="1042" y="822"/>
                </a:cubicBezTo>
                <a:cubicBezTo>
                  <a:pt x="1048" y="822"/>
                  <a:pt x="1048" y="822"/>
                  <a:pt x="1048" y="822"/>
                </a:cubicBezTo>
                <a:cubicBezTo>
                  <a:pt x="1060" y="822"/>
                  <a:pt x="1060" y="822"/>
                  <a:pt x="1060" y="822"/>
                </a:cubicBezTo>
                <a:cubicBezTo>
                  <a:pt x="1071" y="825"/>
                  <a:pt x="1071" y="825"/>
                  <a:pt x="1071" y="825"/>
                </a:cubicBezTo>
                <a:cubicBezTo>
                  <a:pt x="1079" y="824"/>
                  <a:pt x="1079" y="824"/>
                  <a:pt x="1079" y="824"/>
                </a:cubicBezTo>
                <a:cubicBezTo>
                  <a:pt x="1084" y="826"/>
                  <a:pt x="1084" y="826"/>
                  <a:pt x="1084" y="826"/>
                </a:cubicBezTo>
                <a:cubicBezTo>
                  <a:pt x="1087" y="828"/>
                  <a:pt x="1087" y="828"/>
                  <a:pt x="1087" y="828"/>
                </a:cubicBezTo>
                <a:cubicBezTo>
                  <a:pt x="1093" y="843"/>
                  <a:pt x="1093" y="843"/>
                  <a:pt x="1093" y="843"/>
                </a:cubicBezTo>
                <a:cubicBezTo>
                  <a:pt x="1098" y="850"/>
                  <a:pt x="1098" y="850"/>
                  <a:pt x="1098" y="850"/>
                </a:cubicBezTo>
                <a:cubicBezTo>
                  <a:pt x="1102" y="855"/>
                  <a:pt x="1102" y="855"/>
                  <a:pt x="1102" y="855"/>
                </a:cubicBezTo>
                <a:cubicBezTo>
                  <a:pt x="1126" y="864"/>
                  <a:pt x="1126" y="864"/>
                  <a:pt x="1126" y="864"/>
                </a:cubicBezTo>
                <a:cubicBezTo>
                  <a:pt x="1148" y="866"/>
                  <a:pt x="1148" y="866"/>
                  <a:pt x="1148" y="866"/>
                </a:cubicBezTo>
                <a:cubicBezTo>
                  <a:pt x="1157" y="864"/>
                  <a:pt x="1157" y="864"/>
                  <a:pt x="1157" y="864"/>
                </a:cubicBezTo>
                <a:cubicBezTo>
                  <a:pt x="1168" y="861"/>
                  <a:pt x="1168" y="861"/>
                  <a:pt x="1168" y="861"/>
                </a:cubicBezTo>
                <a:cubicBezTo>
                  <a:pt x="1169" y="854"/>
                  <a:pt x="1169" y="854"/>
                  <a:pt x="1169" y="854"/>
                </a:cubicBezTo>
                <a:cubicBezTo>
                  <a:pt x="1168" y="848"/>
                  <a:pt x="1168" y="848"/>
                  <a:pt x="1168" y="848"/>
                </a:cubicBezTo>
                <a:cubicBezTo>
                  <a:pt x="1158" y="831"/>
                  <a:pt x="1158" y="831"/>
                  <a:pt x="1158" y="831"/>
                </a:cubicBezTo>
                <a:cubicBezTo>
                  <a:pt x="1148" y="816"/>
                  <a:pt x="1148" y="816"/>
                  <a:pt x="1148" y="816"/>
                </a:cubicBezTo>
                <a:cubicBezTo>
                  <a:pt x="1122" y="801"/>
                  <a:pt x="1122" y="801"/>
                  <a:pt x="1122" y="801"/>
                </a:cubicBezTo>
                <a:cubicBezTo>
                  <a:pt x="1119" y="798"/>
                  <a:pt x="1119" y="798"/>
                  <a:pt x="1119" y="798"/>
                </a:cubicBezTo>
                <a:cubicBezTo>
                  <a:pt x="1113" y="788"/>
                  <a:pt x="1113" y="788"/>
                  <a:pt x="1113" y="788"/>
                </a:cubicBezTo>
                <a:cubicBezTo>
                  <a:pt x="1112" y="788"/>
                  <a:pt x="1112" y="788"/>
                  <a:pt x="1112" y="788"/>
                </a:cubicBezTo>
                <a:cubicBezTo>
                  <a:pt x="1113" y="787"/>
                  <a:pt x="1113" y="787"/>
                  <a:pt x="1113" y="787"/>
                </a:cubicBezTo>
                <a:cubicBezTo>
                  <a:pt x="1109" y="785"/>
                  <a:pt x="1106" y="781"/>
                  <a:pt x="1104" y="776"/>
                </a:cubicBezTo>
                <a:cubicBezTo>
                  <a:pt x="1101" y="771"/>
                  <a:pt x="1097" y="760"/>
                  <a:pt x="1097" y="755"/>
                </a:cubicBezTo>
                <a:cubicBezTo>
                  <a:pt x="1097" y="745"/>
                  <a:pt x="1108" y="735"/>
                  <a:pt x="1105" y="726"/>
                </a:cubicBezTo>
                <a:cubicBezTo>
                  <a:pt x="1103" y="720"/>
                  <a:pt x="1092" y="714"/>
                  <a:pt x="1089" y="708"/>
                </a:cubicBezTo>
                <a:cubicBezTo>
                  <a:pt x="1086" y="703"/>
                  <a:pt x="1087" y="702"/>
                  <a:pt x="1089" y="697"/>
                </a:cubicBezTo>
                <a:cubicBezTo>
                  <a:pt x="1094" y="685"/>
                  <a:pt x="1127" y="677"/>
                  <a:pt x="1128" y="664"/>
                </a:cubicBezTo>
                <a:cubicBezTo>
                  <a:pt x="1129" y="656"/>
                  <a:pt x="1114" y="646"/>
                  <a:pt x="1108" y="641"/>
                </a:cubicBezTo>
                <a:cubicBezTo>
                  <a:pt x="1103" y="638"/>
                  <a:pt x="1090" y="625"/>
                  <a:pt x="1089" y="620"/>
                </a:cubicBezTo>
                <a:cubicBezTo>
                  <a:pt x="1086" y="606"/>
                  <a:pt x="1066" y="578"/>
                  <a:pt x="1062" y="572"/>
                </a:cubicBezTo>
                <a:cubicBezTo>
                  <a:pt x="1056" y="564"/>
                  <a:pt x="1086" y="548"/>
                  <a:pt x="1094" y="543"/>
                </a:cubicBezTo>
                <a:cubicBezTo>
                  <a:pt x="1096" y="541"/>
                  <a:pt x="1098" y="538"/>
                  <a:pt x="1098" y="535"/>
                </a:cubicBezTo>
                <a:cubicBezTo>
                  <a:pt x="1098" y="535"/>
                  <a:pt x="1098" y="535"/>
                  <a:pt x="1098" y="535"/>
                </a:cubicBezTo>
                <a:cubicBezTo>
                  <a:pt x="1110" y="532"/>
                  <a:pt x="1094" y="511"/>
                  <a:pt x="1094" y="511"/>
                </a:cubicBezTo>
                <a:cubicBezTo>
                  <a:pt x="1094" y="511"/>
                  <a:pt x="1084" y="485"/>
                  <a:pt x="1086" y="479"/>
                </a:cubicBezTo>
                <a:cubicBezTo>
                  <a:pt x="1088" y="473"/>
                  <a:pt x="1080" y="459"/>
                  <a:pt x="1072" y="453"/>
                </a:cubicBezTo>
                <a:cubicBezTo>
                  <a:pt x="1064" y="447"/>
                  <a:pt x="1046" y="445"/>
                  <a:pt x="1038" y="441"/>
                </a:cubicBezTo>
                <a:cubicBezTo>
                  <a:pt x="1030" y="437"/>
                  <a:pt x="1024" y="423"/>
                  <a:pt x="1012" y="411"/>
                </a:cubicBezTo>
                <a:cubicBezTo>
                  <a:pt x="1007" y="406"/>
                  <a:pt x="1004" y="401"/>
                  <a:pt x="1002" y="397"/>
                </a:cubicBezTo>
                <a:cubicBezTo>
                  <a:pt x="1006" y="391"/>
                  <a:pt x="1009" y="385"/>
                  <a:pt x="1010" y="382"/>
                </a:cubicBezTo>
                <a:cubicBezTo>
                  <a:pt x="1014" y="365"/>
                  <a:pt x="1006" y="369"/>
                  <a:pt x="1000" y="353"/>
                </a:cubicBezTo>
                <a:cubicBezTo>
                  <a:pt x="999" y="348"/>
                  <a:pt x="1002" y="333"/>
                  <a:pt x="996" y="321"/>
                </a:cubicBezTo>
                <a:cubicBezTo>
                  <a:pt x="988" y="302"/>
                  <a:pt x="969" y="294"/>
                  <a:pt x="970" y="287"/>
                </a:cubicBezTo>
                <a:cubicBezTo>
                  <a:pt x="971" y="283"/>
                  <a:pt x="975" y="279"/>
                  <a:pt x="980" y="275"/>
                </a:cubicBezTo>
                <a:cubicBezTo>
                  <a:pt x="980" y="275"/>
                  <a:pt x="980" y="275"/>
                  <a:pt x="980" y="275"/>
                </a:cubicBezTo>
                <a:cubicBezTo>
                  <a:pt x="980" y="275"/>
                  <a:pt x="980" y="275"/>
                  <a:pt x="980" y="275"/>
                </a:cubicBezTo>
                <a:cubicBezTo>
                  <a:pt x="980" y="275"/>
                  <a:pt x="980" y="275"/>
                  <a:pt x="980" y="275"/>
                </a:cubicBezTo>
                <a:cubicBezTo>
                  <a:pt x="966" y="278"/>
                  <a:pt x="966" y="278"/>
                  <a:pt x="966" y="278"/>
                </a:cubicBezTo>
                <a:cubicBezTo>
                  <a:pt x="958" y="283"/>
                  <a:pt x="958" y="283"/>
                  <a:pt x="958" y="283"/>
                </a:cubicBezTo>
                <a:cubicBezTo>
                  <a:pt x="957" y="291"/>
                  <a:pt x="957" y="291"/>
                  <a:pt x="957" y="291"/>
                </a:cubicBezTo>
                <a:cubicBezTo>
                  <a:pt x="949" y="297"/>
                  <a:pt x="949" y="297"/>
                  <a:pt x="949" y="297"/>
                </a:cubicBezTo>
                <a:cubicBezTo>
                  <a:pt x="934" y="314"/>
                  <a:pt x="934" y="314"/>
                  <a:pt x="934" y="314"/>
                </a:cubicBezTo>
                <a:cubicBezTo>
                  <a:pt x="930" y="315"/>
                  <a:pt x="930" y="315"/>
                  <a:pt x="930" y="315"/>
                </a:cubicBezTo>
                <a:cubicBezTo>
                  <a:pt x="928" y="314"/>
                  <a:pt x="928" y="314"/>
                  <a:pt x="928" y="314"/>
                </a:cubicBezTo>
                <a:cubicBezTo>
                  <a:pt x="924" y="311"/>
                  <a:pt x="924" y="311"/>
                  <a:pt x="924" y="311"/>
                </a:cubicBezTo>
                <a:cubicBezTo>
                  <a:pt x="921" y="306"/>
                  <a:pt x="921" y="306"/>
                  <a:pt x="921" y="306"/>
                </a:cubicBezTo>
                <a:cubicBezTo>
                  <a:pt x="919" y="301"/>
                  <a:pt x="919" y="301"/>
                  <a:pt x="919" y="301"/>
                </a:cubicBezTo>
                <a:cubicBezTo>
                  <a:pt x="921" y="295"/>
                  <a:pt x="921" y="295"/>
                  <a:pt x="921" y="295"/>
                </a:cubicBezTo>
                <a:cubicBezTo>
                  <a:pt x="923" y="289"/>
                  <a:pt x="923" y="289"/>
                  <a:pt x="923" y="289"/>
                </a:cubicBezTo>
                <a:cubicBezTo>
                  <a:pt x="925" y="284"/>
                  <a:pt x="925" y="284"/>
                  <a:pt x="925" y="284"/>
                </a:cubicBezTo>
                <a:cubicBezTo>
                  <a:pt x="928" y="272"/>
                  <a:pt x="928" y="272"/>
                  <a:pt x="928" y="272"/>
                </a:cubicBezTo>
                <a:cubicBezTo>
                  <a:pt x="930" y="266"/>
                  <a:pt x="930" y="266"/>
                  <a:pt x="930" y="266"/>
                </a:cubicBezTo>
                <a:cubicBezTo>
                  <a:pt x="931" y="263"/>
                  <a:pt x="931" y="263"/>
                  <a:pt x="931" y="263"/>
                </a:cubicBezTo>
                <a:cubicBezTo>
                  <a:pt x="934" y="259"/>
                  <a:pt x="934" y="259"/>
                  <a:pt x="934" y="259"/>
                </a:cubicBezTo>
                <a:cubicBezTo>
                  <a:pt x="941" y="254"/>
                  <a:pt x="941" y="254"/>
                  <a:pt x="941" y="254"/>
                </a:cubicBezTo>
                <a:cubicBezTo>
                  <a:pt x="949" y="248"/>
                  <a:pt x="949" y="248"/>
                  <a:pt x="949" y="248"/>
                </a:cubicBezTo>
                <a:cubicBezTo>
                  <a:pt x="953" y="245"/>
                  <a:pt x="953" y="245"/>
                  <a:pt x="953" y="245"/>
                </a:cubicBezTo>
                <a:cubicBezTo>
                  <a:pt x="955" y="241"/>
                  <a:pt x="955" y="241"/>
                  <a:pt x="955" y="241"/>
                </a:cubicBezTo>
                <a:cubicBezTo>
                  <a:pt x="956" y="238"/>
                  <a:pt x="956" y="238"/>
                  <a:pt x="956" y="238"/>
                </a:cubicBezTo>
                <a:cubicBezTo>
                  <a:pt x="957" y="233"/>
                  <a:pt x="957" y="233"/>
                  <a:pt x="957" y="233"/>
                </a:cubicBezTo>
                <a:cubicBezTo>
                  <a:pt x="958" y="220"/>
                  <a:pt x="958" y="220"/>
                  <a:pt x="958" y="220"/>
                </a:cubicBezTo>
                <a:cubicBezTo>
                  <a:pt x="958" y="214"/>
                  <a:pt x="958" y="214"/>
                  <a:pt x="958" y="214"/>
                </a:cubicBezTo>
                <a:cubicBezTo>
                  <a:pt x="957" y="208"/>
                  <a:pt x="957" y="208"/>
                  <a:pt x="957" y="208"/>
                </a:cubicBezTo>
                <a:cubicBezTo>
                  <a:pt x="954" y="198"/>
                  <a:pt x="954" y="198"/>
                  <a:pt x="954" y="198"/>
                </a:cubicBezTo>
                <a:cubicBezTo>
                  <a:pt x="954" y="195"/>
                  <a:pt x="954" y="195"/>
                  <a:pt x="954" y="195"/>
                </a:cubicBezTo>
                <a:cubicBezTo>
                  <a:pt x="952" y="193"/>
                  <a:pt x="952" y="193"/>
                  <a:pt x="952" y="193"/>
                </a:cubicBezTo>
                <a:cubicBezTo>
                  <a:pt x="950" y="192"/>
                  <a:pt x="950" y="192"/>
                  <a:pt x="950" y="192"/>
                </a:cubicBezTo>
                <a:cubicBezTo>
                  <a:pt x="948" y="192"/>
                  <a:pt x="948" y="192"/>
                  <a:pt x="948" y="192"/>
                </a:cubicBezTo>
                <a:cubicBezTo>
                  <a:pt x="941" y="192"/>
                  <a:pt x="941" y="192"/>
                  <a:pt x="941" y="192"/>
                </a:cubicBezTo>
                <a:cubicBezTo>
                  <a:pt x="938" y="193"/>
                  <a:pt x="938" y="193"/>
                  <a:pt x="938" y="193"/>
                </a:cubicBezTo>
                <a:cubicBezTo>
                  <a:pt x="936" y="193"/>
                  <a:pt x="936" y="193"/>
                  <a:pt x="936" y="193"/>
                </a:cubicBezTo>
                <a:cubicBezTo>
                  <a:pt x="935" y="195"/>
                  <a:pt x="935" y="195"/>
                  <a:pt x="935" y="195"/>
                </a:cubicBezTo>
                <a:cubicBezTo>
                  <a:pt x="936" y="202"/>
                  <a:pt x="936" y="202"/>
                  <a:pt x="936" y="202"/>
                </a:cubicBezTo>
                <a:cubicBezTo>
                  <a:pt x="935" y="205"/>
                  <a:pt x="935" y="205"/>
                  <a:pt x="935" y="205"/>
                </a:cubicBezTo>
                <a:cubicBezTo>
                  <a:pt x="931" y="208"/>
                  <a:pt x="931" y="208"/>
                  <a:pt x="931" y="208"/>
                </a:cubicBezTo>
                <a:cubicBezTo>
                  <a:pt x="922" y="211"/>
                  <a:pt x="922" y="211"/>
                  <a:pt x="922" y="211"/>
                </a:cubicBezTo>
                <a:cubicBezTo>
                  <a:pt x="919" y="213"/>
                  <a:pt x="919" y="213"/>
                  <a:pt x="919" y="213"/>
                </a:cubicBezTo>
                <a:cubicBezTo>
                  <a:pt x="914" y="221"/>
                  <a:pt x="914" y="221"/>
                  <a:pt x="914" y="221"/>
                </a:cubicBezTo>
                <a:cubicBezTo>
                  <a:pt x="910" y="223"/>
                  <a:pt x="910" y="223"/>
                  <a:pt x="910" y="223"/>
                </a:cubicBezTo>
                <a:cubicBezTo>
                  <a:pt x="905" y="224"/>
                  <a:pt x="905" y="224"/>
                  <a:pt x="905" y="224"/>
                </a:cubicBezTo>
                <a:cubicBezTo>
                  <a:pt x="898" y="223"/>
                  <a:pt x="898" y="223"/>
                  <a:pt x="898" y="223"/>
                </a:cubicBezTo>
                <a:cubicBezTo>
                  <a:pt x="893" y="223"/>
                  <a:pt x="893" y="223"/>
                  <a:pt x="893" y="223"/>
                </a:cubicBezTo>
                <a:cubicBezTo>
                  <a:pt x="888" y="225"/>
                  <a:pt x="888" y="225"/>
                  <a:pt x="888" y="225"/>
                </a:cubicBezTo>
                <a:cubicBezTo>
                  <a:pt x="880" y="231"/>
                  <a:pt x="880" y="231"/>
                  <a:pt x="880" y="231"/>
                </a:cubicBezTo>
                <a:cubicBezTo>
                  <a:pt x="872" y="232"/>
                  <a:pt x="872" y="232"/>
                  <a:pt x="872" y="232"/>
                </a:cubicBezTo>
                <a:cubicBezTo>
                  <a:pt x="866" y="233"/>
                  <a:pt x="866" y="233"/>
                  <a:pt x="866" y="233"/>
                </a:cubicBezTo>
                <a:cubicBezTo>
                  <a:pt x="863" y="236"/>
                  <a:pt x="863" y="236"/>
                  <a:pt x="863" y="236"/>
                </a:cubicBezTo>
                <a:cubicBezTo>
                  <a:pt x="861" y="239"/>
                  <a:pt x="861" y="239"/>
                  <a:pt x="861" y="239"/>
                </a:cubicBezTo>
                <a:cubicBezTo>
                  <a:pt x="859" y="241"/>
                  <a:pt x="859" y="241"/>
                  <a:pt x="859" y="241"/>
                </a:cubicBezTo>
                <a:cubicBezTo>
                  <a:pt x="856" y="243"/>
                  <a:pt x="856" y="243"/>
                  <a:pt x="856" y="243"/>
                </a:cubicBezTo>
                <a:cubicBezTo>
                  <a:pt x="853" y="245"/>
                  <a:pt x="853" y="245"/>
                  <a:pt x="853" y="245"/>
                </a:cubicBezTo>
                <a:cubicBezTo>
                  <a:pt x="851" y="249"/>
                  <a:pt x="851" y="249"/>
                  <a:pt x="851" y="249"/>
                </a:cubicBezTo>
                <a:cubicBezTo>
                  <a:pt x="847" y="254"/>
                  <a:pt x="847" y="254"/>
                  <a:pt x="847" y="254"/>
                </a:cubicBezTo>
                <a:cubicBezTo>
                  <a:pt x="842" y="257"/>
                  <a:pt x="842" y="257"/>
                  <a:pt x="842" y="257"/>
                </a:cubicBezTo>
                <a:cubicBezTo>
                  <a:pt x="830" y="257"/>
                  <a:pt x="830" y="257"/>
                  <a:pt x="830" y="257"/>
                </a:cubicBezTo>
                <a:cubicBezTo>
                  <a:pt x="825" y="253"/>
                  <a:pt x="825" y="253"/>
                  <a:pt x="825" y="253"/>
                </a:cubicBezTo>
                <a:cubicBezTo>
                  <a:pt x="823" y="247"/>
                  <a:pt x="823" y="247"/>
                  <a:pt x="823" y="247"/>
                </a:cubicBezTo>
                <a:cubicBezTo>
                  <a:pt x="821" y="242"/>
                  <a:pt x="821" y="242"/>
                  <a:pt x="821" y="242"/>
                </a:cubicBezTo>
                <a:cubicBezTo>
                  <a:pt x="818" y="237"/>
                  <a:pt x="818" y="237"/>
                  <a:pt x="818" y="237"/>
                </a:cubicBezTo>
                <a:cubicBezTo>
                  <a:pt x="810" y="228"/>
                  <a:pt x="810" y="228"/>
                  <a:pt x="810" y="228"/>
                </a:cubicBezTo>
                <a:cubicBezTo>
                  <a:pt x="806" y="222"/>
                  <a:pt x="806" y="222"/>
                  <a:pt x="806" y="222"/>
                </a:cubicBezTo>
                <a:cubicBezTo>
                  <a:pt x="804" y="216"/>
                  <a:pt x="804" y="216"/>
                  <a:pt x="804" y="216"/>
                </a:cubicBezTo>
                <a:cubicBezTo>
                  <a:pt x="803" y="194"/>
                  <a:pt x="803" y="194"/>
                  <a:pt x="803" y="194"/>
                </a:cubicBezTo>
                <a:cubicBezTo>
                  <a:pt x="801" y="189"/>
                  <a:pt x="801" y="189"/>
                  <a:pt x="801" y="189"/>
                </a:cubicBezTo>
                <a:cubicBezTo>
                  <a:pt x="796" y="183"/>
                  <a:pt x="796" y="183"/>
                  <a:pt x="796" y="183"/>
                </a:cubicBezTo>
                <a:cubicBezTo>
                  <a:pt x="790" y="178"/>
                  <a:pt x="790" y="178"/>
                  <a:pt x="790" y="178"/>
                </a:cubicBezTo>
                <a:cubicBezTo>
                  <a:pt x="779" y="149"/>
                  <a:pt x="779" y="149"/>
                  <a:pt x="779" y="149"/>
                </a:cubicBezTo>
                <a:cubicBezTo>
                  <a:pt x="767" y="133"/>
                  <a:pt x="767" y="133"/>
                  <a:pt x="767" y="133"/>
                </a:cubicBezTo>
                <a:cubicBezTo>
                  <a:pt x="747" y="112"/>
                  <a:pt x="747" y="112"/>
                  <a:pt x="747" y="112"/>
                </a:cubicBezTo>
                <a:cubicBezTo>
                  <a:pt x="739" y="101"/>
                  <a:pt x="739" y="101"/>
                  <a:pt x="739" y="101"/>
                </a:cubicBezTo>
                <a:cubicBezTo>
                  <a:pt x="736" y="95"/>
                  <a:pt x="736" y="95"/>
                  <a:pt x="736" y="95"/>
                </a:cubicBezTo>
                <a:cubicBezTo>
                  <a:pt x="732" y="91"/>
                  <a:pt x="732" y="91"/>
                  <a:pt x="732" y="91"/>
                </a:cubicBezTo>
                <a:cubicBezTo>
                  <a:pt x="728" y="90"/>
                  <a:pt x="728" y="90"/>
                  <a:pt x="728" y="90"/>
                </a:cubicBezTo>
                <a:cubicBezTo>
                  <a:pt x="726" y="90"/>
                  <a:pt x="726" y="90"/>
                  <a:pt x="726" y="90"/>
                </a:cubicBezTo>
                <a:cubicBezTo>
                  <a:pt x="723" y="93"/>
                  <a:pt x="723" y="93"/>
                  <a:pt x="723" y="93"/>
                </a:cubicBezTo>
                <a:cubicBezTo>
                  <a:pt x="716" y="96"/>
                  <a:pt x="716" y="96"/>
                  <a:pt x="716" y="96"/>
                </a:cubicBezTo>
                <a:cubicBezTo>
                  <a:pt x="715" y="96"/>
                  <a:pt x="715" y="96"/>
                  <a:pt x="715" y="96"/>
                </a:cubicBezTo>
                <a:cubicBezTo>
                  <a:pt x="711" y="102"/>
                  <a:pt x="711" y="102"/>
                  <a:pt x="711" y="102"/>
                </a:cubicBezTo>
                <a:cubicBezTo>
                  <a:pt x="708" y="105"/>
                  <a:pt x="708" y="105"/>
                  <a:pt x="708" y="105"/>
                </a:cubicBezTo>
                <a:cubicBezTo>
                  <a:pt x="705" y="106"/>
                  <a:pt x="705" y="106"/>
                  <a:pt x="705" y="106"/>
                </a:cubicBezTo>
                <a:cubicBezTo>
                  <a:pt x="699" y="108"/>
                  <a:pt x="699" y="108"/>
                  <a:pt x="699" y="108"/>
                </a:cubicBezTo>
                <a:cubicBezTo>
                  <a:pt x="696" y="110"/>
                  <a:pt x="696" y="110"/>
                  <a:pt x="696" y="110"/>
                </a:cubicBezTo>
                <a:cubicBezTo>
                  <a:pt x="693" y="112"/>
                  <a:pt x="693" y="112"/>
                  <a:pt x="693" y="112"/>
                </a:cubicBezTo>
                <a:cubicBezTo>
                  <a:pt x="684" y="121"/>
                  <a:pt x="684" y="121"/>
                  <a:pt x="684" y="121"/>
                </a:cubicBezTo>
                <a:cubicBezTo>
                  <a:pt x="679" y="125"/>
                  <a:pt x="679" y="125"/>
                  <a:pt x="679" y="125"/>
                </a:cubicBezTo>
                <a:cubicBezTo>
                  <a:pt x="674" y="128"/>
                  <a:pt x="674" y="128"/>
                  <a:pt x="674" y="128"/>
                </a:cubicBezTo>
                <a:cubicBezTo>
                  <a:pt x="669" y="130"/>
                  <a:pt x="669" y="130"/>
                  <a:pt x="669" y="130"/>
                </a:cubicBezTo>
                <a:cubicBezTo>
                  <a:pt x="656" y="134"/>
                  <a:pt x="656" y="134"/>
                  <a:pt x="656" y="134"/>
                </a:cubicBezTo>
                <a:cubicBezTo>
                  <a:pt x="648" y="137"/>
                  <a:pt x="648" y="137"/>
                  <a:pt x="648" y="137"/>
                </a:cubicBezTo>
                <a:cubicBezTo>
                  <a:pt x="637" y="139"/>
                  <a:pt x="637" y="139"/>
                  <a:pt x="637" y="139"/>
                </a:cubicBezTo>
                <a:cubicBezTo>
                  <a:pt x="620" y="142"/>
                  <a:pt x="620" y="142"/>
                  <a:pt x="620" y="142"/>
                </a:cubicBezTo>
                <a:cubicBezTo>
                  <a:pt x="618" y="143"/>
                  <a:pt x="618" y="143"/>
                  <a:pt x="618" y="143"/>
                </a:cubicBezTo>
                <a:cubicBezTo>
                  <a:pt x="617" y="144"/>
                  <a:pt x="617" y="144"/>
                  <a:pt x="617" y="144"/>
                </a:cubicBezTo>
                <a:cubicBezTo>
                  <a:pt x="615" y="149"/>
                  <a:pt x="615" y="149"/>
                  <a:pt x="615" y="149"/>
                </a:cubicBezTo>
                <a:cubicBezTo>
                  <a:pt x="612" y="151"/>
                  <a:pt x="612" y="151"/>
                  <a:pt x="612" y="151"/>
                </a:cubicBezTo>
                <a:cubicBezTo>
                  <a:pt x="604" y="151"/>
                  <a:pt x="604" y="151"/>
                  <a:pt x="604" y="151"/>
                </a:cubicBezTo>
                <a:cubicBezTo>
                  <a:pt x="561" y="137"/>
                  <a:pt x="561" y="137"/>
                  <a:pt x="561" y="137"/>
                </a:cubicBezTo>
                <a:cubicBezTo>
                  <a:pt x="532" y="126"/>
                  <a:pt x="532" y="126"/>
                  <a:pt x="532" y="126"/>
                </a:cubicBezTo>
                <a:cubicBezTo>
                  <a:pt x="516" y="117"/>
                  <a:pt x="516" y="117"/>
                  <a:pt x="516" y="117"/>
                </a:cubicBezTo>
                <a:cubicBezTo>
                  <a:pt x="485" y="93"/>
                  <a:pt x="485" y="93"/>
                  <a:pt x="485" y="93"/>
                </a:cubicBezTo>
                <a:cubicBezTo>
                  <a:pt x="470" y="85"/>
                  <a:pt x="470" y="85"/>
                  <a:pt x="470" y="85"/>
                </a:cubicBezTo>
                <a:cubicBezTo>
                  <a:pt x="464" y="82"/>
                  <a:pt x="464" y="82"/>
                  <a:pt x="464" y="82"/>
                </a:cubicBezTo>
                <a:cubicBezTo>
                  <a:pt x="461" y="77"/>
                  <a:pt x="461" y="77"/>
                  <a:pt x="461" y="77"/>
                </a:cubicBezTo>
                <a:cubicBezTo>
                  <a:pt x="452" y="66"/>
                  <a:pt x="452" y="66"/>
                  <a:pt x="452" y="66"/>
                </a:cubicBezTo>
                <a:cubicBezTo>
                  <a:pt x="433" y="49"/>
                  <a:pt x="433" y="49"/>
                  <a:pt x="433" y="49"/>
                </a:cubicBezTo>
                <a:cubicBezTo>
                  <a:pt x="427" y="45"/>
                  <a:pt x="427" y="45"/>
                  <a:pt x="427" y="45"/>
                </a:cubicBezTo>
                <a:cubicBezTo>
                  <a:pt x="406" y="19"/>
                  <a:pt x="406" y="19"/>
                  <a:pt x="406" y="19"/>
                </a:cubicBezTo>
                <a:cubicBezTo>
                  <a:pt x="401" y="16"/>
                  <a:pt x="401" y="16"/>
                  <a:pt x="401" y="16"/>
                </a:cubicBezTo>
                <a:cubicBezTo>
                  <a:pt x="397" y="15"/>
                  <a:pt x="397" y="15"/>
                  <a:pt x="397" y="15"/>
                </a:cubicBezTo>
                <a:cubicBezTo>
                  <a:pt x="357" y="18"/>
                  <a:pt x="357" y="18"/>
                  <a:pt x="357" y="18"/>
                </a:cubicBezTo>
                <a:cubicBezTo>
                  <a:pt x="353" y="17"/>
                  <a:pt x="353" y="17"/>
                  <a:pt x="353" y="17"/>
                </a:cubicBezTo>
                <a:cubicBezTo>
                  <a:pt x="335" y="1"/>
                  <a:pt x="335" y="1"/>
                  <a:pt x="335" y="1"/>
                </a:cubicBezTo>
                <a:cubicBezTo>
                  <a:pt x="329" y="0"/>
                  <a:pt x="329" y="0"/>
                  <a:pt x="329" y="0"/>
                </a:cubicBezTo>
                <a:cubicBezTo>
                  <a:pt x="319" y="7"/>
                  <a:pt x="319" y="7"/>
                  <a:pt x="319" y="7"/>
                </a:cubicBezTo>
                <a:cubicBezTo>
                  <a:pt x="279" y="15"/>
                  <a:pt x="279" y="15"/>
                  <a:pt x="279" y="15"/>
                </a:cubicBezTo>
                <a:cubicBezTo>
                  <a:pt x="264" y="22"/>
                  <a:pt x="264" y="22"/>
                  <a:pt x="264" y="22"/>
                </a:cubicBezTo>
                <a:cubicBezTo>
                  <a:pt x="244" y="35"/>
                  <a:pt x="244" y="35"/>
                  <a:pt x="244" y="35"/>
                </a:cubicBezTo>
                <a:cubicBezTo>
                  <a:pt x="239" y="40"/>
                  <a:pt x="239" y="40"/>
                  <a:pt x="239" y="40"/>
                </a:cubicBezTo>
                <a:cubicBezTo>
                  <a:pt x="238" y="44"/>
                  <a:pt x="238" y="44"/>
                  <a:pt x="238" y="44"/>
                </a:cubicBezTo>
                <a:cubicBezTo>
                  <a:pt x="237" y="48"/>
                  <a:pt x="237" y="48"/>
                  <a:pt x="237" y="48"/>
                </a:cubicBezTo>
                <a:cubicBezTo>
                  <a:pt x="236" y="53"/>
                  <a:pt x="236" y="53"/>
                  <a:pt x="236" y="53"/>
                </a:cubicBezTo>
                <a:cubicBezTo>
                  <a:pt x="233" y="61"/>
                  <a:pt x="233" y="61"/>
                  <a:pt x="233" y="61"/>
                </a:cubicBezTo>
                <a:cubicBezTo>
                  <a:pt x="225" y="70"/>
                  <a:pt x="225" y="70"/>
                  <a:pt x="225" y="70"/>
                </a:cubicBezTo>
                <a:cubicBezTo>
                  <a:pt x="217" y="76"/>
                  <a:pt x="217" y="76"/>
                  <a:pt x="217" y="76"/>
                </a:cubicBezTo>
                <a:cubicBezTo>
                  <a:pt x="210" y="78"/>
                  <a:pt x="210" y="78"/>
                  <a:pt x="210" y="78"/>
                </a:cubicBezTo>
                <a:cubicBezTo>
                  <a:pt x="195" y="83"/>
                  <a:pt x="195" y="83"/>
                  <a:pt x="195" y="83"/>
                </a:cubicBezTo>
                <a:cubicBezTo>
                  <a:pt x="178" y="90"/>
                  <a:pt x="178" y="90"/>
                  <a:pt x="178" y="90"/>
                </a:cubicBezTo>
                <a:cubicBezTo>
                  <a:pt x="171" y="96"/>
                  <a:pt x="171" y="96"/>
                  <a:pt x="171" y="96"/>
                </a:cubicBezTo>
                <a:cubicBezTo>
                  <a:pt x="169" y="99"/>
                  <a:pt x="169" y="99"/>
                  <a:pt x="169" y="99"/>
                </a:cubicBezTo>
                <a:cubicBezTo>
                  <a:pt x="161" y="109"/>
                  <a:pt x="161" y="109"/>
                  <a:pt x="161" y="109"/>
                </a:cubicBezTo>
                <a:cubicBezTo>
                  <a:pt x="134" y="133"/>
                  <a:pt x="134" y="133"/>
                  <a:pt x="134" y="133"/>
                </a:cubicBezTo>
                <a:cubicBezTo>
                  <a:pt x="128" y="137"/>
                  <a:pt x="128" y="137"/>
                  <a:pt x="128" y="137"/>
                </a:cubicBezTo>
                <a:cubicBezTo>
                  <a:pt x="124" y="139"/>
                  <a:pt x="124" y="139"/>
                  <a:pt x="124" y="139"/>
                </a:cubicBezTo>
                <a:cubicBezTo>
                  <a:pt x="122" y="136"/>
                  <a:pt x="122" y="136"/>
                  <a:pt x="122" y="136"/>
                </a:cubicBezTo>
                <a:cubicBezTo>
                  <a:pt x="116" y="130"/>
                  <a:pt x="116" y="130"/>
                  <a:pt x="116" y="130"/>
                </a:cubicBezTo>
                <a:cubicBezTo>
                  <a:pt x="113" y="127"/>
                  <a:pt x="113" y="127"/>
                  <a:pt x="113" y="127"/>
                </a:cubicBezTo>
                <a:cubicBezTo>
                  <a:pt x="110" y="125"/>
                  <a:pt x="110" y="125"/>
                  <a:pt x="110" y="125"/>
                </a:cubicBezTo>
                <a:cubicBezTo>
                  <a:pt x="107" y="125"/>
                  <a:pt x="107" y="125"/>
                  <a:pt x="107" y="125"/>
                </a:cubicBezTo>
                <a:cubicBezTo>
                  <a:pt x="99" y="121"/>
                  <a:pt x="99" y="121"/>
                  <a:pt x="99" y="121"/>
                </a:cubicBezTo>
                <a:cubicBezTo>
                  <a:pt x="95" y="120"/>
                  <a:pt x="95" y="120"/>
                  <a:pt x="95" y="120"/>
                </a:cubicBezTo>
                <a:cubicBezTo>
                  <a:pt x="91" y="120"/>
                  <a:pt x="91" y="120"/>
                  <a:pt x="91" y="120"/>
                </a:cubicBezTo>
                <a:cubicBezTo>
                  <a:pt x="84" y="122"/>
                  <a:pt x="84" y="122"/>
                  <a:pt x="84" y="122"/>
                </a:cubicBezTo>
                <a:cubicBezTo>
                  <a:pt x="80" y="125"/>
                  <a:pt x="80" y="125"/>
                  <a:pt x="80" y="125"/>
                </a:cubicBezTo>
                <a:cubicBezTo>
                  <a:pt x="77" y="128"/>
                  <a:pt x="77" y="128"/>
                  <a:pt x="77" y="128"/>
                </a:cubicBezTo>
                <a:cubicBezTo>
                  <a:pt x="77" y="133"/>
                  <a:pt x="77" y="133"/>
                  <a:pt x="77" y="133"/>
                </a:cubicBezTo>
                <a:cubicBezTo>
                  <a:pt x="77" y="138"/>
                  <a:pt x="77" y="138"/>
                  <a:pt x="77" y="138"/>
                </a:cubicBezTo>
                <a:cubicBezTo>
                  <a:pt x="79" y="144"/>
                  <a:pt x="79" y="144"/>
                  <a:pt x="79" y="144"/>
                </a:cubicBezTo>
                <a:lnTo>
                  <a:pt x="83" y="149"/>
                </a:lnTo>
                <a:close/>
              </a:path>
            </a:pathLst>
          </a:custGeom>
          <a:solidFill>
            <a:schemeClr val="accent5">
              <a:lumMod val="20000"/>
              <a:lumOff val="80000"/>
            </a:schemeClr>
          </a:solid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Pilat Light"/>
              <a:ea typeface="+mn-ea"/>
              <a:cs typeface="+mn-cs"/>
            </a:endParaRPr>
          </a:p>
        </p:txBody>
      </p:sp>
      <p:sp>
        <p:nvSpPr>
          <p:cNvPr id="3277" name="Freeform 7">
            <a:extLst>
              <a:ext uri="{FF2B5EF4-FFF2-40B4-BE49-F238E27FC236}">
                <a16:creationId xmlns:a16="http://schemas.microsoft.com/office/drawing/2014/main" xmlns="" id="{13704B7F-2968-4FA6-9836-29FCE4A5EB7B}"/>
              </a:ext>
            </a:extLst>
          </p:cNvPr>
          <p:cNvSpPr>
            <a:spLocks/>
          </p:cNvSpPr>
          <p:nvPr/>
        </p:nvSpPr>
        <p:spPr bwMode="gray">
          <a:xfrm>
            <a:off x="2171203" y="2041792"/>
            <a:ext cx="614090" cy="542807"/>
          </a:xfrm>
          <a:custGeom>
            <a:avLst/>
            <a:gdLst>
              <a:gd name="T0" fmla="*/ 0 w 1176"/>
              <a:gd name="T1" fmla="*/ 408 h 1097"/>
              <a:gd name="T2" fmla="*/ 90 w 1176"/>
              <a:gd name="T3" fmla="*/ 489 h 1097"/>
              <a:gd name="T4" fmla="*/ 29 w 1176"/>
              <a:gd name="T5" fmla="*/ 605 h 1097"/>
              <a:gd name="T6" fmla="*/ 58 w 1176"/>
              <a:gd name="T7" fmla="*/ 713 h 1097"/>
              <a:gd name="T8" fmla="*/ 145 w 1176"/>
              <a:gd name="T9" fmla="*/ 711 h 1097"/>
              <a:gd name="T10" fmla="*/ 185 w 1176"/>
              <a:gd name="T11" fmla="*/ 658 h 1097"/>
              <a:gd name="T12" fmla="*/ 180 w 1176"/>
              <a:gd name="T13" fmla="*/ 591 h 1097"/>
              <a:gd name="T14" fmla="*/ 233 w 1176"/>
              <a:gd name="T15" fmla="*/ 637 h 1097"/>
              <a:gd name="T16" fmla="*/ 307 w 1176"/>
              <a:gd name="T17" fmla="*/ 718 h 1097"/>
              <a:gd name="T18" fmla="*/ 437 w 1176"/>
              <a:gd name="T19" fmla="*/ 808 h 1097"/>
              <a:gd name="T20" fmla="*/ 417 w 1176"/>
              <a:gd name="T21" fmla="*/ 843 h 1097"/>
              <a:gd name="T22" fmla="*/ 399 w 1176"/>
              <a:gd name="T23" fmla="*/ 853 h 1097"/>
              <a:gd name="T24" fmla="*/ 382 w 1176"/>
              <a:gd name="T25" fmla="*/ 852 h 1097"/>
              <a:gd name="T26" fmla="*/ 370 w 1176"/>
              <a:gd name="T27" fmla="*/ 865 h 1097"/>
              <a:gd name="T28" fmla="*/ 437 w 1176"/>
              <a:gd name="T29" fmla="*/ 921 h 1097"/>
              <a:gd name="T30" fmla="*/ 490 w 1176"/>
              <a:gd name="T31" fmla="*/ 923 h 1097"/>
              <a:gd name="T32" fmla="*/ 525 w 1176"/>
              <a:gd name="T33" fmla="*/ 959 h 1097"/>
              <a:gd name="T34" fmla="*/ 597 w 1176"/>
              <a:gd name="T35" fmla="*/ 998 h 1097"/>
              <a:gd name="T36" fmla="*/ 617 w 1176"/>
              <a:gd name="T37" fmla="*/ 1018 h 1097"/>
              <a:gd name="T38" fmla="*/ 675 w 1176"/>
              <a:gd name="T39" fmla="*/ 1044 h 1097"/>
              <a:gd name="T40" fmla="*/ 726 w 1176"/>
              <a:gd name="T41" fmla="*/ 1045 h 1097"/>
              <a:gd name="T42" fmla="*/ 757 w 1176"/>
              <a:gd name="T43" fmla="*/ 1038 h 1097"/>
              <a:gd name="T44" fmla="*/ 764 w 1176"/>
              <a:gd name="T45" fmla="*/ 1067 h 1097"/>
              <a:gd name="T46" fmla="*/ 785 w 1176"/>
              <a:gd name="T47" fmla="*/ 1072 h 1097"/>
              <a:gd name="T48" fmla="*/ 800 w 1176"/>
              <a:gd name="T49" fmla="*/ 1079 h 1097"/>
              <a:gd name="T50" fmla="*/ 819 w 1176"/>
              <a:gd name="T51" fmla="*/ 1097 h 1097"/>
              <a:gd name="T52" fmla="*/ 847 w 1176"/>
              <a:gd name="T53" fmla="*/ 1067 h 1097"/>
              <a:gd name="T54" fmla="*/ 831 w 1176"/>
              <a:gd name="T55" fmla="*/ 1013 h 1097"/>
              <a:gd name="T56" fmla="*/ 922 w 1176"/>
              <a:gd name="T57" fmla="*/ 861 h 1097"/>
              <a:gd name="T58" fmla="*/ 1003 w 1176"/>
              <a:gd name="T59" fmla="*/ 645 h 1097"/>
              <a:gd name="T60" fmla="*/ 1175 w 1176"/>
              <a:gd name="T61" fmla="*/ 492 h 1097"/>
              <a:gd name="T62" fmla="*/ 1024 w 1176"/>
              <a:gd name="T63" fmla="*/ 392 h 1097"/>
              <a:gd name="T64" fmla="*/ 896 w 1176"/>
              <a:gd name="T65" fmla="*/ 290 h 1097"/>
              <a:gd name="T66" fmla="*/ 732 w 1176"/>
              <a:gd name="T67" fmla="*/ 174 h 1097"/>
              <a:gd name="T68" fmla="*/ 610 w 1176"/>
              <a:gd name="T69" fmla="*/ 134 h 1097"/>
              <a:gd name="T70" fmla="*/ 480 w 1176"/>
              <a:gd name="T71" fmla="*/ 6 h 1097"/>
              <a:gd name="T72" fmla="*/ 408 w 1176"/>
              <a:gd name="T73" fmla="*/ 61 h 1097"/>
              <a:gd name="T74" fmla="*/ 464 w 1176"/>
              <a:gd name="T75" fmla="*/ 121 h 1097"/>
              <a:gd name="T76" fmla="*/ 398 w 1176"/>
              <a:gd name="T77" fmla="*/ 128 h 1097"/>
              <a:gd name="T78" fmla="*/ 367 w 1176"/>
              <a:gd name="T79" fmla="*/ 98 h 1097"/>
              <a:gd name="T80" fmla="*/ 323 w 1176"/>
              <a:gd name="T81" fmla="*/ 91 h 1097"/>
              <a:gd name="T82" fmla="*/ 278 w 1176"/>
              <a:gd name="T83" fmla="*/ 92 h 1097"/>
              <a:gd name="T84" fmla="*/ 248 w 1176"/>
              <a:gd name="T85" fmla="*/ 73 h 1097"/>
              <a:gd name="T86" fmla="*/ 218 w 1176"/>
              <a:gd name="T87" fmla="*/ 63 h 1097"/>
              <a:gd name="T88" fmla="*/ 136 w 1176"/>
              <a:gd name="T89" fmla="*/ 108 h 1097"/>
              <a:gd name="T90" fmla="*/ 93 w 1176"/>
              <a:gd name="T91" fmla="*/ 113 h 1097"/>
              <a:gd name="T92" fmla="*/ 44 w 1176"/>
              <a:gd name="T93" fmla="*/ 170 h 1097"/>
              <a:gd name="T94" fmla="*/ 37 w 1176"/>
              <a:gd name="T95" fmla="*/ 191 h 1097"/>
              <a:gd name="T96" fmla="*/ 35 w 1176"/>
              <a:gd name="T97" fmla="*/ 207 h 1097"/>
              <a:gd name="T98" fmla="*/ 36 w 1176"/>
              <a:gd name="T99" fmla="*/ 234 h 1097"/>
              <a:gd name="T100" fmla="*/ 13 w 1176"/>
              <a:gd name="T101" fmla="*/ 268 h 1097"/>
              <a:gd name="T102" fmla="*/ 26 w 1176"/>
              <a:gd name="T103" fmla="*/ 311 h 1097"/>
              <a:gd name="T104" fmla="*/ 27 w 1176"/>
              <a:gd name="T105" fmla="*/ 344 h 1097"/>
              <a:gd name="T106" fmla="*/ 48 w 1176"/>
              <a:gd name="T107" fmla="*/ 365 h 10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76" h="1097">
                <a:moveTo>
                  <a:pt x="50" y="378"/>
                </a:moveTo>
                <a:cubicBezTo>
                  <a:pt x="46" y="383"/>
                  <a:pt x="46" y="383"/>
                  <a:pt x="46" y="383"/>
                </a:cubicBezTo>
                <a:cubicBezTo>
                  <a:pt x="43" y="384"/>
                  <a:pt x="43" y="384"/>
                  <a:pt x="43" y="384"/>
                </a:cubicBezTo>
                <a:cubicBezTo>
                  <a:pt x="35" y="387"/>
                  <a:pt x="35" y="387"/>
                  <a:pt x="35" y="387"/>
                </a:cubicBezTo>
                <a:cubicBezTo>
                  <a:pt x="7" y="405"/>
                  <a:pt x="7" y="405"/>
                  <a:pt x="7" y="405"/>
                </a:cubicBezTo>
                <a:cubicBezTo>
                  <a:pt x="0" y="408"/>
                  <a:pt x="0" y="408"/>
                  <a:pt x="0" y="408"/>
                </a:cubicBezTo>
                <a:cubicBezTo>
                  <a:pt x="30" y="437"/>
                  <a:pt x="30" y="437"/>
                  <a:pt x="30" y="437"/>
                </a:cubicBezTo>
                <a:cubicBezTo>
                  <a:pt x="51" y="450"/>
                  <a:pt x="51" y="450"/>
                  <a:pt x="51" y="450"/>
                </a:cubicBezTo>
                <a:cubicBezTo>
                  <a:pt x="93" y="470"/>
                  <a:pt x="93" y="470"/>
                  <a:pt x="93" y="470"/>
                </a:cubicBezTo>
                <a:cubicBezTo>
                  <a:pt x="99" y="477"/>
                  <a:pt x="99" y="477"/>
                  <a:pt x="99" y="477"/>
                </a:cubicBezTo>
                <a:cubicBezTo>
                  <a:pt x="97" y="483"/>
                  <a:pt x="97" y="483"/>
                  <a:pt x="97" y="483"/>
                </a:cubicBezTo>
                <a:cubicBezTo>
                  <a:pt x="90" y="489"/>
                  <a:pt x="90" y="489"/>
                  <a:pt x="90" y="489"/>
                </a:cubicBezTo>
                <a:cubicBezTo>
                  <a:pt x="72" y="503"/>
                  <a:pt x="72" y="503"/>
                  <a:pt x="72" y="503"/>
                </a:cubicBezTo>
                <a:cubicBezTo>
                  <a:pt x="60" y="517"/>
                  <a:pt x="60" y="517"/>
                  <a:pt x="60" y="517"/>
                </a:cubicBezTo>
                <a:cubicBezTo>
                  <a:pt x="44" y="555"/>
                  <a:pt x="44" y="555"/>
                  <a:pt x="44" y="555"/>
                </a:cubicBezTo>
                <a:cubicBezTo>
                  <a:pt x="28" y="581"/>
                  <a:pt x="28" y="581"/>
                  <a:pt x="28" y="581"/>
                </a:cubicBezTo>
                <a:cubicBezTo>
                  <a:pt x="27" y="588"/>
                  <a:pt x="27" y="588"/>
                  <a:pt x="27" y="588"/>
                </a:cubicBezTo>
                <a:cubicBezTo>
                  <a:pt x="29" y="605"/>
                  <a:pt x="29" y="605"/>
                  <a:pt x="29" y="605"/>
                </a:cubicBezTo>
                <a:cubicBezTo>
                  <a:pt x="29" y="622"/>
                  <a:pt x="29" y="622"/>
                  <a:pt x="29" y="622"/>
                </a:cubicBezTo>
                <a:cubicBezTo>
                  <a:pt x="30" y="630"/>
                  <a:pt x="30" y="630"/>
                  <a:pt x="30" y="630"/>
                </a:cubicBezTo>
                <a:cubicBezTo>
                  <a:pt x="36" y="646"/>
                  <a:pt x="36" y="646"/>
                  <a:pt x="36" y="646"/>
                </a:cubicBezTo>
                <a:cubicBezTo>
                  <a:pt x="39" y="668"/>
                  <a:pt x="39" y="668"/>
                  <a:pt x="39" y="668"/>
                </a:cubicBezTo>
                <a:cubicBezTo>
                  <a:pt x="42" y="679"/>
                  <a:pt x="42" y="679"/>
                  <a:pt x="42" y="679"/>
                </a:cubicBezTo>
                <a:cubicBezTo>
                  <a:pt x="58" y="713"/>
                  <a:pt x="58" y="713"/>
                  <a:pt x="58" y="713"/>
                </a:cubicBezTo>
                <a:cubicBezTo>
                  <a:pt x="91" y="695"/>
                  <a:pt x="91" y="695"/>
                  <a:pt x="91" y="695"/>
                </a:cubicBezTo>
                <a:cubicBezTo>
                  <a:pt x="102" y="686"/>
                  <a:pt x="102" y="686"/>
                  <a:pt x="102" y="686"/>
                </a:cubicBezTo>
                <a:cubicBezTo>
                  <a:pt x="106" y="685"/>
                  <a:pt x="106" y="685"/>
                  <a:pt x="106" y="685"/>
                </a:cubicBezTo>
                <a:cubicBezTo>
                  <a:pt x="112" y="688"/>
                  <a:pt x="112" y="688"/>
                  <a:pt x="112" y="688"/>
                </a:cubicBezTo>
                <a:cubicBezTo>
                  <a:pt x="132" y="700"/>
                  <a:pt x="132" y="700"/>
                  <a:pt x="132" y="700"/>
                </a:cubicBezTo>
                <a:cubicBezTo>
                  <a:pt x="145" y="711"/>
                  <a:pt x="145" y="711"/>
                  <a:pt x="145" y="711"/>
                </a:cubicBezTo>
                <a:cubicBezTo>
                  <a:pt x="148" y="712"/>
                  <a:pt x="148" y="712"/>
                  <a:pt x="148" y="712"/>
                </a:cubicBezTo>
                <a:cubicBezTo>
                  <a:pt x="156" y="715"/>
                  <a:pt x="156" y="715"/>
                  <a:pt x="156" y="715"/>
                </a:cubicBezTo>
                <a:cubicBezTo>
                  <a:pt x="173" y="706"/>
                  <a:pt x="173" y="706"/>
                  <a:pt x="173" y="706"/>
                </a:cubicBezTo>
                <a:cubicBezTo>
                  <a:pt x="185" y="693"/>
                  <a:pt x="185" y="693"/>
                  <a:pt x="185" y="693"/>
                </a:cubicBezTo>
                <a:cubicBezTo>
                  <a:pt x="188" y="676"/>
                  <a:pt x="188" y="676"/>
                  <a:pt x="188" y="676"/>
                </a:cubicBezTo>
                <a:cubicBezTo>
                  <a:pt x="185" y="658"/>
                  <a:pt x="185" y="658"/>
                  <a:pt x="185" y="658"/>
                </a:cubicBezTo>
                <a:cubicBezTo>
                  <a:pt x="175" y="623"/>
                  <a:pt x="175" y="623"/>
                  <a:pt x="175" y="623"/>
                </a:cubicBezTo>
                <a:cubicBezTo>
                  <a:pt x="173" y="613"/>
                  <a:pt x="173" y="613"/>
                  <a:pt x="173" y="613"/>
                </a:cubicBezTo>
                <a:cubicBezTo>
                  <a:pt x="173" y="603"/>
                  <a:pt x="173" y="603"/>
                  <a:pt x="173" y="603"/>
                </a:cubicBezTo>
                <a:cubicBezTo>
                  <a:pt x="174" y="597"/>
                  <a:pt x="174" y="597"/>
                  <a:pt x="174" y="597"/>
                </a:cubicBezTo>
                <a:cubicBezTo>
                  <a:pt x="177" y="594"/>
                  <a:pt x="177" y="594"/>
                  <a:pt x="177" y="594"/>
                </a:cubicBezTo>
                <a:cubicBezTo>
                  <a:pt x="180" y="591"/>
                  <a:pt x="180" y="591"/>
                  <a:pt x="180" y="591"/>
                </a:cubicBezTo>
                <a:cubicBezTo>
                  <a:pt x="186" y="590"/>
                  <a:pt x="186" y="590"/>
                  <a:pt x="186" y="590"/>
                </a:cubicBezTo>
                <a:cubicBezTo>
                  <a:pt x="191" y="590"/>
                  <a:pt x="191" y="590"/>
                  <a:pt x="191" y="590"/>
                </a:cubicBezTo>
                <a:cubicBezTo>
                  <a:pt x="194" y="591"/>
                  <a:pt x="194" y="591"/>
                  <a:pt x="194" y="591"/>
                </a:cubicBezTo>
                <a:cubicBezTo>
                  <a:pt x="198" y="594"/>
                  <a:pt x="198" y="594"/>
                  <a:pt x="198" y="594"/>
                </a:cubicBezTo>
                <a:cubicBezTo>
                  <a:pt x="219" y="616"/>
                  <a:pt x="219" y="616"/>
                  <a:pt x="219" y="616"/>
                </a:cubicBezTo>
                <a:cubicBezTo>
                  <a:pt x="233" y="637"/>
                  <a:pt x="233" y="637"/>
                  <a:pt x="233" y="637"/>
                </a:cubicBezTo>
                <a:cubicBezTo>
                  <a:pt x="242" y="660"/>
                  <a:pt x="242" y="660"/>
                  <a:pt x="242" y="660"/>
                </a:cubicBezTo>
                <a:cubicBezTo>
                  <a:pt x="245" y="665"/>
                  <a:pt x="245" y="665"/>
                  <a:pt x="245" y="665"/>
                </a:cubicBezTo>
                <a:cubicBezTo>
                  <a:pt x="252" y="670"/>
                  <a:pt x="252" y="670"/>
                  <a:pt x="252" y="670"/>
                </a:cubicBezTo>
                <a:cubicBezTo>
                  <a:pt x="287" y="687"/>
                  <a:pt x="287" y="687"/>
                  <a:pt x="287" y="687"/>
                </a:cubicBezTo>
                <a:cubicBezTo>
                  <a:pt x="300" y="700"/>
                  <a:pt x="300" y="700"/>
                  <a:pt x="300" y="700"/>
                </a:cubicBezTo>
                <a:cubicBezTo>
                  <a:pt x="307" y="718"/>
                  <a:pt x="307" y="718"/>
                  <a:pt x="307" y="718"/>
                </a:cubicBezTo>
                <a:cubicBezTo>
                  <a:pt x="313" y="729"/>
                  <a:pt x="313" y="729"/>
                  <a:pt x="313" y="729"/>
                </a:cubicBezTo>
                <a:cubicBezTo>
                  <a:pt x="325" y="746"/>
                  <a:pt x="325" y="746"/>
                  <a:pt x="325" y="746"/>
                </a:cubicBezTo>
                <a:cubicBezTo>
                  <a:pt x="345" y="763"/>
                  <a:pt x="345" y="763"/>
                  <a:pt x="345" y="763"/>
                </a:cubicBezTo>
                <a:cubicBezTo>
                  <a:pt x="402" y="798"/>
                  <a:pt x="402" y="798"/>
                  <a:pt x="402" y="798"/>
                </a:cubicBezTo>
                <a:cubicBezTo>
                  <a:pt x="412" y="802"/>
                  <a:pt x="412" y="802"/>
                  <a:pt x="412" y="802"/>
                </a:cubicBezTo>
                <a:cubicBezTo>
                  <a:pt x="437" y="808"/>
                  <a:pt x="437" y="808"/>
                  <a:pt x="437" y="808"/>
                </a:cubicBezTo>
                <a:cubicBezTo>
                  <a:pt x="442" y="811"/>
                  <a:pt x="442" y="811"/>
                  <a:pt x="442" y="811"/>
                </a:cubicBezTo>
                <a:cubicBezTo>
                  <a:pt x="442" y="815"/>
                  <a:pt x="442" y="815"/>
                  <a:pt x="442" y="815"/>
                </a:cubicBezTo>
                <a:cubicBezTo>
                  <a:pt x="440" y="821"/>
                  <a:pt x="440" y="821"/>
                  <a:pt x="440" y="821"/>
                </a:cubicBezTo>
                <a:cubicBezTo>
                  <a:pt x="437" y="825"/>
                  <a:pt x="437" y="825"/>
                  <a:pt x="437" y="825"/>
                </a:cubicBezTo>
                <a:cubicBezTo>
                  <a:pt x="421" y="841"/>
                  <a:pt x="421" y="841"/>
                  <a:pt x="421" y="841"/>
                </a:cubicBezTo>
                <a:cubicBezTo>
                  <a:pt x="417" y="843"/>
                  <a:pt x="417" y="843"/>
                  <a:pt x="417" y="843"/>
                </a:cubicBezTo>
                <a:cubicBezTo>
                  <a:pt x="413" y="843"/>
                  <a:pt x="413" y="843"/>
                  <a:pt x="413" y="843"/>
                </a:cubicBezTo>
                <a:cubicBezTo>
                  <a:pt x="411" y="841"/>
                  <a:pt x="411" y="841"/>
                  <a:pt x="411" y="841"/>
                </a:cubicBezTo>
                <a:cubicBezTo>
                  <a:pt x="409" y="840"/>
                  <a:pt x="409" y="840"/>
                  <a:pt x="409" y="840"/>
                </a:cubicBezTo>
                <a:cubicBezTo>
                  <a:pt x="406" y="842"/>
                  <a:pt x="406" y="842"/>
                  <a:pt x="406" y="842"/>
                </a:cubicBezTo>
                <a:cubicBezTo>
                  <a:pt x="403" y="844"/>
                  <a:pt x="403" y="844"/>
                  <a:pt x="403" y="844"/>
                </a:cubicBezTo>
                <a:cubicBezTo>
                  <a:pt x="399" y="853"/>
                  <a:pt x="399" y="853"/>
                  <a:pt x="399" y="853"/>
                </a:cubicBezTo>
                <a:cubicBezTo>
                  <a:pt x="396" y="854"/>
                  <a:pt x="396" y="854"/>
                  <a:pt x="396" y="854"/>
                </a:cubicBezTo>
                <a:cubicBezTo>
                  <a:pt x="391" y="852"/>
                  <a:pt x="391" y="852"/>
                  <a:pt x="391" y="852"/>
                </a:cubicBezTo>
                <a:cubicBezTo>
                  <a:pt x="388" y="851"/>
                  <a:pt x="388" y="851"/>
                  <a:pt x="388" y="851"/>
                </a:cubicBezTo>
                <a:cubicBezTo>
                  <a:pt x="386" y="849"/>
                  <a:pt x="386" y="849"/>
                  <a:pt x="386" y="849"/>
                </a:cubicBezTo>
                <a:cubicBezTo>
                  <a:pt x="385" y="850"/>
                  <a:pt x="385" y="850"/>
                  <a:pt x="385" y="850"/>
                </a:cubicBezTo>
                <a:cubicBezTo>
                  <a:pt x="382" y="852"/>
                  <a:pt x="382" y="852"/>
                  <a:pt x="382" y="852"/>
                </a:cubicBezTo>
                <a:cubicBezTo>
                  <a:pt x="376" y="853"/>
                  <a:pt x="376" y="853"/>
                  <a:pt x="376" y="853"/>
                </a:cubicBezTo>
                <a:cubicBezTo>
                  <a:pt x="374" y="855"/>
                  <a:pt x="374" y="855"/>
                  <a:pt x="374" y="855"/>
                </a:cubicBezTo>
                <a:cubicBezTo>
                  <a:pt x="373" y="857"/>
                  <a:pt x="373" y="857"/>
                  <a:pt x="373" y="857"/>
                </a:cubicBezTo>
                <a:cubicBezTo>
                  <a:pt x="374" y="860"/>
                  <a:pt x="374" y="860"/>
                  <a:pt x="374" y="860"/>
                </a:cubicBezTo>
                <a:cubicBezTo>
                  <a:pt x="374" y="862"/>
                  <a:pt x="374" y="862"/>
                  <a:pt x="374" y="862"/>
                </a:cubicBezTo>
                <a:cubicBezTo>
                  <a:pt x="370" y="865"/>
                  <a:pt x="370" y="865"/>
                  <a:pt x="370" y="865"/>
                </a:cubicBezTo>
                <a:cubicBezTo>
                  <a:pt x="370" y="866"/>
                  <a:pt x="370" y="866"/>
                  <a:pt x="370" y="866"/>
                </a:cubicBezTo>
                <a:cubicBezTo>
                  <a:pt x="372" y="868"/>
                  <a:pt x="372" y="868"/>
                  <a:pt x="372" y="868"/>
                </a:cubicBezTo>
                <a:cubicBezTo>
                  <a:pt x="424" y="897"/>
                  <a:pt x="424" y="897"/>
                  <a:pt x="424" y="897"/>
                </a:cubicBezTo>
                <a:cubicBezTo>
                  <a:pt x="430" y="904"/>
                  <a:pt x="430" y="904"/>
                  <a:pt x="430" y="904"/>
                </a:cubicBezTo>
                <a:cubicBezTo>
                  <a:pt x="434" y="912"/>
                  <a:pt x="434" y="912"/>
                  <a:pt x="434" y="912"/>
                </a:cubicBezTo>
                <a:cubicBezTo>
                  <a:pt x="437" y="921"/>
                  <a:pt x="437" y="921"/>
                  <a:pt x="437" y="921"/>
                </a:cubicBezTo>
                <a:cubicBezTo>
                  <a:pt x="440" y="943"/>
                  <a:pt x="440" y="943"/>
                  <a:pt x="440" y="943"/>
                </a:cubicBezTo>
                <a:cubicBezTo>
                  <a:pt x="453" y="933"/>
                  <a:pt x="453" y="933"/>
                  <a:pt x="453" y="933"/>
                </a:cubicBezTo>
                <a:cubicBezTo>
                  <a:pt x="475" y="927"/>
                  <a:pt x="475" y="927"/>
                  <a:pt x="475" y="927"/>
                </a:cubicBezTo>
                <a:cubicBezTo>
                  <a:pt x="483" y="922"/>
                  <a:pt x="483" y="922"/>
                  <a:pt x="483" y="922"/>
                </a:cubicBezTo>
                <a:cubicBezTo>
                  <a:pt x="485" y="922"/>
                  <a:pt x="485" y="922"/>
                  <a:pt x="485" y="922"/>
                </a:cubicBezTo>
                <a:cubicBezTo>
                  <a:pt x="490" y="923"/>
                  <a:pt x="490" y="923"/>
                  <a:pt x="490" y="923"/>
                </a:cubicBezTo>
                <a:cubicBezTo>
                  <a:pt x="516" y="938"/>
                  <a:pt x="516" y="938"/>
                  <a:pt x="516" y="938"/>
                </a:cubicBezTo>
                <a:cubicBezTo>
                  <a:pt x="519" y="942"/>
                  <a:pt x="519" y="942"/>
                  <a:pt x="519" y="942"/>
                </a:cubicBezTo>
                <a:cubicBezTo>
                  <a:pt x="521" y="946"/>
                  <a:pt x="521" y="946"/>
                  <a:pt x="521" y="946"/>
                </a:cubicBezTo>
                <a:cubicBezTo>
                  <a:pt x="521" y="950"/>
                  <a:pt x="521" y="950"/>
                  <a:pt x="521" y="950"/>
                </a:cubicBezTo>
                <a:cubicBezTo>
                  <a:pt x="521" y="954"/>
                  <a:pt x="521" y="954"/>
                  <a:pt x="521" y="954"/>
                </a:cubicBezTo>
                <a:cubicBezTo>
                  <a:pt x="525" y="959"/>
                  <a:pt x="525" y="959"/>
                  <a:pt x="525" y="959"/>
                </a:cubicBezTo>
                <a:cubicBezTo>
                  <a:pt x="530" y="965"/>
                  <a:pt x="530" y="965"/>
                  <a:pt x="530" y="965"/>
                </a:cubicBezTo>
                <a:cubicBezTo>
                  <a:pt x="575" y="998"/>
                  <a:pt x="575" y="998"/>
                  <a:pt x="575" y="998"/>
                </a:cubicBezTo>
                <a:cubicBezTo>
                  <a:pt x="583" y="1001"/>
                  <a:pt x="583" y="1001"/>
                  <a:pt x="583" y="1001"/>
                </a:cubicBezTo>
                <a:cubicBezTo>
                  <a:pt x="591" y="1002"/>
                  <a:pt x="591" y="1002"/>
                  <a:pt x="591" y="1002"/>
                </a:cubicBezTo>
                <a:cubicBezTo>
                  <a:pt x="594" y="1000"/>
                  <a:pt x="594" y="1000"/>
                  <a:pt x="594" y="1000"/>
                </a:cubicBezTo>
                <a:cubicBezTo>
                  <a:pt x="597" y="998"/>
                  <a:pt x="597" y="998"/>
                  <a:pt x="597" y="998"/>
                </a:cubicBezTo>
                <a:cubicBezTo>
                  <a:pt x="601" y="998"/>
                  <a:pt x="601" y="998"/>
                  <a:pt x="601" y="998"/>
                </a:cubicBezTo>
                <a:cubicBezTo>
                  <a:pt x="604" y="1002"/>
                  <a:pt x="604" y="1002"/>
                  <a:pt x="604" y="1002"/>
                </a:cubicBezTo>
                <a:cubicBezTo>
                  <a:pt x="606" y="1005"/>
                  <a:pt x="606" y="1005"/>
                  <a:pt x="606" y="1005"/>
                </a:cubicBezTo>
                <a:cubicBezTo>
                  <a:pt x="612" y="1011"/>
                  <a:pt x="612" y="1011"/>
                  <a:pt x="612" y="1011"/>
                </a:cubicBezTo>
                <a:cubicBezTo>
                  <a:pt x="615" y="1015"/>
                  <a:pt x="615" y="1015"/>
                  <a:pt x="615" y="1015"/>
                </a:cubicBezTo>
                <a:cubicBezTo>
                  <a:pt x="617" y="1018"/>
                  <a:pt x="617" y="1018"/>
                  <a:pt x="617" y="1018"/>
                </a:cubicBezTo>
                <a:cubicBezTo>
                  <a:pt x="622" y="1038"/>
                  <a:pt x="622" y="1038"/>
                  <a:pt x="622" y="1038"/>
                </a:cubicBezTo>
                <a:cubicBezTo>
                  <a:pt x="627" y="1048"/>
                  <a:pt x="627" y="1048"/>
                  <a:pt x="627" y="1048"/>
                </a:cubicBezTo>
                <a:cubicBezTo>
                  <a:pt x="656" y="1037"/>
                  <a:pt x="656" y="1037"/>
                  <a:pt x="656" y="1037"/>
                </a:cubicBezTo>
                <a:cubicBezTo>
                  <a:pt x="670" y="1036"/>
                  <a:pt x="670" y="1036"/>
                  <a:pt x="670" y="1036"/>
                </a:cubicBezTo>
                <a:cubicBezTo>
                  <a:pt x="673" y="1039"/>
                  <a:pt x="673" y="1039"/>
                  <a:pt x="673" y="1039"/>
                </a:cubicBezTo>
                <a:cubicBezTo>
                  <a:pt x="675" y="1044"/>
                  <a:pt x="675" y="1044"/>
                  <a:pt x="675" y="1044"/>
                </a:cubicBezTo>
                <a:cubicBezTo>
                  <a:pt x="678" y="1048"/>
                  <a:pt x="678" y="1048"/>
                  <a:pt x="678" y="1048"/>
                </a:cubicBezTo>
                <a:cubicBezTo>
                  <a:pt x="682" y="1048"/>
                  <a:pt x="682" y="1048"/>
                  <a:pt x="682" y="1048"/>
                </a:cubicBezTo>
                <a:cubicBezTo>
                  <a:pt x="686" y="1047"/>
                  <a:pt x="686" y="1047"/>
                  <a:pt x="686" y="1047"/>
                </a:cubicBezTo>
                <a:cubicBezTo>
                  <a:pt x="694" y="1043"/>
                  <a:pt x="694" y="1043"/>
                  <a:pt x="694" y="1043"/>
                </a:cubicBezTo>
                <a:cubicBezTo>
                  <a:pt x="717" y="1048"/>
                  <a:pt x="717" y="1048"/>
                  <a:pt x="717" y="1048"/>
                </a:cubicBezTo>
                <a:cubicBezTo>
                  <a:pt x="726" y="1045"/>
                  <a:pt x="726" y="1045"/>
                  <a:pt x="726" y="1045"/>
                </a:cubicBezTo>
                <a:cubicBezTo>
                  <a:pt x="728" y="1042"/>
                  <a:pt x="728" y="1042"/>
                  <a:pt x="728" y="1042"/>
                </a:cubicBezTo>
                <a:cubicBezTo>
                  <a:pt x="728" y="1038"/>
                  <a:pt x="728" y="1038"/>
                  <a:pt x="728" y="1038"/>
                </a:cubicBezTo>
                <a:cubicBezTo>
                  <a:pt x="728" y="1036"/>
                  <a:pt x="728" y="1036"/>
                  <a:pt x="728" y="1036"/>
                </a:cubicBezTo>
                <a:cubicBezTo>
                  <a:pt x="732" y="1033"/>
                  <a:pt x="732" y="1033"/>
                  <a:pt x="732" y="1033"/>
                </a:cubicBezTo>
                <a:cubicBezTo>
                  <a:pt x="740" y="1034"/>
                  <a:pt x="740" y="1034"/>
                  <a:pt x="740" y="1034"/>
                </a:cubicBezTo>
                <a:cubicBezTo>
                  <a:pt x="757" y="1038"/>
                  <a:pt x="757" y="1038"/>
                  <a:pt x="757" y="1038"/>
                </a:cubicBezTo>
                <a:cubicBezTo>
                  <a:pt x="764" y="1042"/>
                  <a:pt x="764" y="1042"/>
                  <a:pt x="764" y="1042"/>
                </a:cubicBezTo>
                <a:cubicBezTo>
                  <a:pt x="767" y="1046"/>
                  <a:pt x="767" y="1046"/>
                  <a:pt x="767" y="1046"/>
                </a:cubicBezTo>
                <a:cubicBezTo>
                  <a:pt x="766" y="1051"/>
                  <a:pt x="766" y="1051"/>
                  <a:pt x="766" y="1051"/>
                </a:cubicBezTo>
                <a:cubicBezTo>
                  <a:pt x="762" y="1059"/>
                  <a:pt x="762" y="1059"/>
                  <a:pt x="762" y="1059"/>
                </a:cubicBezTo>
                <a:cubicBezTo>
                  <a:pt x="762" y="1064"/>
                  <a:pt x="762" y="1064"/>
                  <a:pt x="762" y="1064"/>
                </a:cubicBezTo>
                <a:cubicBezTo>
                  <a:pt x="764" y="1067"/>
                  <a:pt x="764" y="1067"/>
                  <a:pt x="764" y="1067"/>
                </a:cubicBezTo>
                <a:cubicBezTo>
                  <a:pt x="768" y="1067"/>
                  <a:pt x="768" y="1067"/>
                  <a:pt x="768" y="1067"/>
                </a:cubicBezTo>
                <a:cubicBezTo>
                  <a:pt x="778" y="1063"/>
                  <a:pt x="778" y="1063"/>
                  <a:pt x="778" y="1063"/>
                </a:cubicBezTo>
                <a:cubicBezTo>
                  <a:pt x="783" y="1062"/>
                  <a:pt x="783" y="1062"/>
                  <a:pt x="783" y="1062"/>
                </a:cubicBezTo>
                <a:cubicBezTo>
                  <a:pt x="785" y="1064"/>
                  <a:pt x="785" y="1064"/>
                  <a:pt x="785" y="1064"/>
                </a:cubicBezTo>
                <a:cubicBezTo>
                  <a:pt x="786" y="1067"/>
                  <a:pt x="786" y="1067"/>
                  <a:pt x="786" y="1067"/>
                </a:cubicBezTo>
                <a:cubicBezTo>
                  <a:pt x="785" y="1072"/>
                  <a:pt x="785" y="1072"/>
                  <a:pt x="785" y="1072"/>
                </a:cubicBezTo>
                <a:cubicBezTo>
                  <a:pt x="784" y="1076"/>
                  <a:pt x="784" y="1076"/>
                  <a:pt x="784" y="1076"/>
                </a:cubicBezTo>
                <a:cubicBezTo>
                  <a:pt x="786" y="1079"/>
                  <a:pt x="786" y="1079"/>
                  <a:pt x="786" y="1079"/>
                </a:cubicBezTo>
                <a:cubicBezTo>
                  <a:pt x="790" y="1079"/>
                  <a:pt x="790" y="1079"/>
                  <a:pt x="790" y="1079"/>
                </a:cubicBezTo>
                <a:cubicBezTo>
                  <a:pt x="794" y="1078"/>
                  <a:pt x="794" y="1078"/>
                  <a:pt x="794" y="1078"/>
                </a:cubicBezTo>
                <a:cubicBezTo>
                  <a:pt x="799" y="1077"/>
                  <a:pt x="799" y="1077"/>
                  <a:pt x="799" y="1077"/>
                </a:cubicBezTo>
                <a:cubicBezTo>
                  <a:pt x="800" y="1079"/>
                  <a:pt x="800" y="1079"/>
                  <a:pt x="800" y="1079"/>
                </a:cubicBezTo>
                <a:cubicBezTo>
                  <a:pt x="798" y="1082"/>
                  <a:pt x="798" y="1082"/>
                  <a:pt x="798" y="1082"/>
                </a:cubicBezTo>
                <a:cubicBezTo>
                  <a:pt x="797" y="1087"/>
                  <a:pt x="797" y="1087"/>
                  <a:pt x="797" y="1087"/>
                </a:cubicBezTo>
                <a:cubicBezTo>
                  <a:pt x="800" y="1091"/>
                  <a:pt x="800" y="1091"/>
                  <a:pt x="800" y="1091"/>
                </a:cubicBezTo>
                <a:cubicBezTo>
                  <a:pt x="806" y="1095"/>
                  <a:pt x="806" y="1095"/>
                  <a:pt x="806" y="1095"/>
                </a:cubicBezTo>
                <a:cubicBezTo>
                  <a:pt x="813" y="1097"/>
                  <a:pt x="813" y="1097"/>
                  <a:pt x="813" y="1097"/>
                </a:cubicBezTo>
                <a:cubicBezTo>
                  <a:pt x="819" y="1097"/>
                  <a:pt x="819" y="1097"/>
                  <a:pt x="819" y="1097"/>
                </a:cubicBezTo>
                <a:cubicBezTo>
                  <a:pt x="823" y="1095"/>
                  <a:pt x="823" y="1095"/>
                  <a:pt x="823" y="1095"/>
                </a:cubicBezTo>
                <a:cubicBezTo>
                  <a:pt x="828" y="1093"/>
                  <a:pt x="828" y="1093"/>
                  <a:pt x="828" y="1093"/>
                </a:cubicBezTo>
                <a:cubicBezTo>
                  <a:pt x="833" y="1089"/>
                  <a:pt x="833" y="1089"/>
                  <a:pt x="833" y="1089"/>
                </a:cubicBezTo>
                <a:cubicBezTo>
                  <a:pt x="843" y="1078"/>
                  <a:pt x="843" y="1078"/>
                  <a:pt x="843" y="1078"/>
                </a:cubicBezTo>
                <a:cubicBezTo>
                  <a:pt x="846" y="1072"/>
                  <a:pt x="846" y="1072"/>
                  <a:pt x="846" y="1072"/>
                </a:cubicBezTo>
                <a:cubicBezTo>
                  <a:pt x="847" y="1067"/>
                  <a:pt x="847" y="1067"/>
                  <a:pt x="847" y="1067"/>
                </a:cubicBezTo>
                <a:cubicBezTo>
                  <a:pt x="849" y="1060"/>
                  <a:pt x="849" y="1060"/>
                  <a:pt x="849" y="1060"/>
                </a:cubicBezTo>
                <a:cubicBezTo>
                  <a:pt x="842" y="1059"/>
                  <a:pt x="842" y="1059"/>
                  <a:pt x="842" y="1059"/>
                </a:cubicBezTo>
                <a:cubicBezTo>
                  <a:pt x="836" y="1054"/>
                  <a:pt x="836" y="1054"/>
                  <a:pt x="836" y="1054"/>
                </a:cubicBezTo>
                <a:cubicBezTo>
                  <a:pt x="840" y="1051"/>
                  <a:pt x="840" y="1051"/>
                  <a:pt x="840" y="1051"/>
                </a:cubicBezTo>
                <a:cubicBezTo>
                  <a:pt x="837" y="1050"/>
                  <a:pt x="837" y="1050"/>
                  <a:pt x="837" y="1050"/>
                </a:cubicBezTo>
                <a:cubicBezTo>
                  <a:pt x="831" y="1013"/>
                  <a:pt x="831" y="1013"/>
                  <a:pt x="831" y="1013"/>
                </a:cubicBezTo>
                <a:cubicBezTo>
                  <a:pt x="861" y="981"/>
                  <a:pt x="861" y="981"/>
                  <a:pt x="861" y="981"/>
                </a:cubicBezTo>
                <a:cubicBezTo>
                  <a:pt x="859" y="942"/>
                  <a:pt x="859" y="942"/>
                  <a:pt x="859" y="942"/>
                </a:cubicBezTo>
                <a:cubicBezTo>
                  <a:pt x="907" y="927"/>
                  <a:pt x="907" y="927"/>
                  <a:pt x="907" y="927"/>
                </a:cubicBezTo>
                <a:cubicBezTo>
                  <a:pt x="899" y="894"/>
                  <a:pt x="899" y="894"/>
                  <a:pt x="899" y="894"/>
                </a:cubicBezTo>
                <a:cubicBezTo>
                  <a:pt x="918" y="897"/>
                  <a:pt x="918" y="897"/>
                  <a:pt x="918" y="897"/>
                </a:cubicBezTo>
                <a:cubicBezTo>
                  <a:pt x="922" y="861"/>
                  <a:pt x="922" y="861"/>
                  <a:pt x="922" y="861"/>
                </a:cubicBezTo>
                <a:cubicBezTo>
                  <a:pt x="894" y="809"/>
                  <a:pt x="894" y="809"/>
                  <a:pt x="894" y="809"/>
                </a:cubicBezTo>
                <a:cubicBezTo>
                  <a:pt x="917" y="806"/>
                  <a:pt x="917" y="806"/>
                  <a:pt x="917" y="806"/>
                </a:cubicBezTo>
                <a:cubicBezTo>
                  <a:pt x="915" y="787"/>
                  <a:pt x="915" y="787"/>
                  <a:pt x="915" y="787"/>
                </a:cubicBezTo>
                <a:cubicBezTo>
                  <a:pt x="915" y="787"/>
                  <a:pt x="953" y="746"/>
                  <a:pt x="957" y="731"/>
                </a:cubicBezTo>
                <a:cubicBezTo>
                  <a:pt x="961" y="717"/>
                  <a:pt x="943" y="683"/>
                  <a:pt x="943" y="683"/>
                </a:cubicBezTo>
                <a:cubicBezTo>
                  <a:pt x="943" y="683"/>
                  <a:pt x="997" y="651"/>
                  <a:pt x="1003" y="645"/>
                </a:cubicBezTo>
                <a:cubicBezTo>
                  <a:pt x="1010" y="638"/>
                  <a:pt x="1022" y="601"/>
                  <a:pt x="1022" y="601"/>
                </a:cubicBezTo>
                <a:cubicBezTo>
                  <a:pt x="1069" y="586"/>
                  <a:pt x="1069" y="586"/>
                  <a:pt x="1069" y="586"/>
                </a:cubicBezTo>
                <a:cubicBezTo>
                  <a:pt x="1119" y="538"/>
                  <a:pt x="1119" y="538"/>
                  <a:pt x="1119" y="538"/>
                </a:cubicBezTo>
                <a:cubicBezTo>
                  <a:pt x="1107" y="498"/>
                  <a:pt x="1107" y="498"/>
                  <a:pt x="1107" y="498"/>
                </a:cubicBezTo>
                <a:cubicBezTo>
                  <a:pt x="1131" y="490"/>
                  <a:pt x="1131" y="490"/>
                  <a:pt x="1131" y="490"/>
                </a:cubicBezTo>
                <a:cubicBezTo>
                  <a:pt x="1175" y="492"/>
                  <a:pt x="1175" y="492"/>
                  <a:pt x="1175" y="492"/>
                </a:cubicBezTo>
                <a:cubicBezTo>
                  <a:pt x="1176" y="491"/>
                  <a:pt x="1176" y="491"/>
                  <a:pt x="1176" y="491"/>
                </a:cubicBezTo>
                <a:cubicBezTo>
                  <a:pt x="1173" y="486"/>
                  <a:pt x="1171" y="481"/>
                  <a:pt x="1171" y="479"/>
                </a:cubicBezTo>
                <a:cubicBezTo>
                  <a:pt x="1169" y="467"/>
                  <a:pt x="1159" y="468"/>
                  <a:pt x="1145" y="468"/>
                </a:cubicBezTo>
                <a:cubicBezTo>
                  <a:pt x="1120" y="469"/>
                  <a:pt x="1139" y="454"/>
                  <a:pt x="1113" y="455"/>
                </a:cubicBezTo>
                <a:cubicBezTo>
                  <a:pt x="1107" y="455"/>
                  <a:pt x="1080" y="418"/>
                  <a:pt x="1074" y="417"/>
                </a:cubicBezTo>
                <a:cubicBezTo>
                  <a:pt x="1066" y="416"/>
                  <a:pt x="1040" y="395"/>
                  <a:pt x="1024" y="392"/>
                </a:cubicBezTo>
                <a:cubicBezTo>
                  <a:pt x="1015" y="391"/>
                  <a:pt x="1010" y="397"/>
                  <a:pt x="1000" y="392"/>
                </a:cubicBezTo>
                <a:cubicBezTo>
                  <a:pt x="982" y="384"/>
                  <a:pt x="966" y="372"/>
                  <a:pt x="950" y="369"/>
                </a:cubicBezTo>
                <a:cubicBezTo>
                  <a:pt x="933" y="367"/>
                  <a:pt x="930" y="352"/>
                  <a:pt x="922" y="352"/>
                </a:cubicBezTo>
                <a:cubicBezTo>
                  <a:pt x="913" y="352"/>
                  <a:pt x="908" y="346"/>
                  <a:pt x="897" y="346"/>
                </a:cubicBezTo>
                <a:cubicBezTo>
                  <a:pt x="901" y="338"/>
                  <a:pt x="892" y="326"/>
                  <a:pt x="888" y="320"/>
                </a:cubicBezTo>
                <a:cubicBezTo>
                  <a:pt x="884" y="314"/>
                  <a:pt x="890" y="298"/>
                  <a:pt x="896" y="290"/>
                </a:cubicBezTo>
                <a:cubicBezTo>
                  <a:pt x="902" y="282"/>
                  <a:pt x="886" y="268"/>
                  <a:pt x="876" y="262"/>
                </a:cubicBezTo>
                <a:cubicBezTo>
                  <a:pt x="866" y="256"/>
                  <a:pt x="852" y="268"/>
                  <a:pt x="842" y="270"/>
                </a:cubicBezTo>
                <a:cubicBezTo>
                  <a:pt x="832" y="272"/>
                  <a:pt x="832" y="252"/>
                  <a:pt x="828" y="244"/>
                </a:cubicBezTo>
                <a:cubicBezTo>
                  <a:pt x="824" y="236"/>
                  <a:pt x="808" y="230"/>
                  <a:pt x="788" y="220"/>
                </a:cubicBezTo>
                <a:cubicBezTo>
                  <a:pt x="768" y="210"/>
                  <a:pt x="774" y="208"/>
                  <a:pt x="766" y="196"/>
                </a:cubicBezTo>
                <a:cubicBezTo>
                  <a:pt x="758" y="184"/>
                  <a:pt x="738" y="174"/>
                  <a:pt x="732" y="174"/>
                </a:cubicBezTo>
                <a:cubicBezTo>
                  <a:pt x="726" y="174"/>
                  <a:pt x="710" y="189"/>
                  <a:pt x="710" y="189"/>
                </a:cubicBezTo>
                <a:cubicBezTo>
                  <a:pt x="701" y="184"/>
                  <a:pt x="691" y="212"/>
                  <a:pt x="682" y="209"/>
                </a:cubicBezTo>
                <a:cubicBezTo>
                  <a:pt x="671" y="204"/>
                  <a:pt x="657" y="174"/>
                  <a:pt x="646" y="170"/>
                </a:cubicBezTo>
                <a:cubicBezTo>
                  <a:pt x="640" y="167"/>
                  <a:pt x="633" y="170"/>
                  <a:pt x="626" y="170"/>
                </a:cubicBezTo>
                <a:cubicBezTo>
                  <a:pt x="624" y="170"/>
                  <a:pt x="621" y="165"/>
                  <a:pt x="619" y="161"/>
                </a:cubicBezTo>
                <a:cubicBezTo>
                  <a:pt x="620" y="149"/>
                  <a:pt x="619" y="143"/>
                  <a:pt x="610" y="134"/>
                </a:cubicBezTo>
                <a:cubicBezTo>
                  <a:pt x="600" y="124"/>
                  <a:pt x="584" y="144"/>
                  <a:pt x="578" y="132"/>
                </a:cubicBezTo>
                <a:cubicBezTo>
                  <a:pt x="572" y="120"/>
                  <a:pt x="574" y="106"/>
                  <a:pt x="568" y="90"/>
                </a:cubicBezTo>
                <a:cubicBezTo>
                  <a:pt x="562" y="74"/>
                  <a:pt x="556" y="78"/>
                  <a:pt x="550" y="68"/>
                </a:cubicBezTo>
                <a:cubicBezTo>
                  <a:pt x="544" y="58"/>
                  <a:pt x="550" y="48"/>
                  <a:pt x="540" y="40"/>
                </a:cubicBezTo>
                <a:cubicBezTo>
                  <a:pt x="530" y="32"/>
                  <a:pt x="524" y="16"/>
                  <a:pt x="520" y="8"/>
                </a:cubicBezTo>
                <a:cubicBezTo>
                  <a:pt x="516" y="0"/>
                  <a:pt x="494" y="4"/>
                  <a:pt x="480" y="6"/>
                </a:cubicBezTo>
                <a:cubicBezTo>
                  <a:pt x="466" y="8"/>
                  <a:pt x="482" y="38"/>
                  <a:pt x="472" y="40"/>
                </a:cubicBezTo>
                <a:cubicBezTo>
                  <a:pt x="462" y="42"/>
                  <a:pt x="456" y="40"/>
                  <a:pt x="448" y="40"/>
                </a:cubicBezTo>
                <a:cubicBezTo>
                  <a:pt x="442" y="40"/>
                  <a:pt x="435" y="50"/>
                  <a:pt x="433" y="55"/>
                </a:cubicBezTo>
                <a:cubicBezTo>
                  <a:pt x="432" y="55"/>
                  <a:pt x="432" y="56"/>
                  <a:pt x="432" y="57"/>
                </a:cubicBezTo>
                <a:cubicBezTo>
                  <a:pt x="430" y="66"/>
                  <a:pt x="418" y="68"/>
                  <a:pt x="409" y="60"/>
                </a:cubicBezTo>
                <a:cubicBezTo>
                  <a:pt x="408" y="61"/>
                  <a:pt x="408" y="61"/>
                  <a:pt x="408" y="61"/>
                </a:cubicBezTo>
                <a:cubicBezTo>
                  <a:pt x="409" y="61"/>
                  <a:pt x="409" y="61"/>
                  <a:pt x="409" y="61"/>
                </a:cubicBezTo>
                <a:cubicBezTo>
                  <a:pt x="415" y="71"/>
                  <a:pt x="415" y="71"/>
                  <a:pt x="415" y="71"/>
                </a:cubicBezTo>
                <a:cubicBezTo>
                  <a:pt x="418" y="74"/>
                  <a:pt x="418" y="74"/>
                  <a:pt x="418" y="74"/>
                </a:cubicBezTo>
                <a:cubicBezTo>
                  <a:pt x="444" y="89"/>
                  <a:pt x="444" y="89"/>
                  <a:pt x="444" y="89"/>
                </a:cubicBezTo>
                <a:cubicBezTo>
                  <a:pt x="454" y="104"/>
                  <a:pt x="454" y="104"/>
                  <a:pt x="454" y="104"/>
                </a:cubicBezTo>
                <a:cubicBezTo>
                  <a:pt x="464" y="121"/>
                  <a:pt x="464" y="121"/>
                  <a:pt x="464" y="121"/>
                </a:cubicBezTo>
                <a:cubicBezTo>
                  <a:pt x="465" y="127"/>
                  <a:pt x="465" y="127"/>
                  <a:pt x="465" y="127"/>
                </a:cubicBezTo>
                <a:cubicBezTo>
                  <a:pt x="464" y="134"/>
                  <a:pt x="464" y="134"/>
                  <a:pt x="464" y="134"/>
                </a:cubicBezTo>
                <a:cubicBezTo>
                  <a:pt x="453" y="137"/>
                  <a:pt x="453" y="137"/>
                  <a:pt x="453" y="137"/>
                </a:cubicBezTo>
                <a:cubicBezTo>
                  <a:pt x="444" y="139"/>
                  <a:pt x="444" y="139"/>
                  <a:pt x="444" y="139"/>
                </a:cubicBezTo>
                <a:cubicBezTo>
                  <a:pt x="422" y="137"/>
                  <a:pt x="422" y="137"/>
                  <a:pt x="422" y="137"/>
                </a:cubicBezTo>
                <a:cubicBezTo>
                  <a:pt x="398" y="128"/>
                  <a:pt x="398" y="128"/>
                  <a:pt x="398" y="128"/>
                </a:cubicBezTo>
                <a:cubicBezTo>
                  <a:pt x="394" y="123"/>
                  <a:pt x="394" y="123"/>
                  <a:pt x="394" y="123"/>
                </a:cubicBezTo>
                <a:cubicBezTo>
                  <a:pt x="389" y="116"/>
                  <a:pt x="389" y="116"/>
                  <a:pt x="389" y="116"/>
                </a:cubicBezTo>
                <a:cubicBezTo>
                  <a:pt x="383" y="101"/>
                  <a:pt x="383" y="101"/>
                  <a:pt x="383" y="101"/>
                </a:cubicBezTo>
                <a:cubicBezTo>
                  <a:pt x="380" y="99"/>
                  <a:pt x="380" y="99"/>
                  <a:pt x="380" y="99"/>
                </a:cubicBezTo>
                <a:cubicBezTo>
                  <a:pt x="375" y="97"/>
                  <a:pt x="375" y="97"/>
                  <a:pt x="375" y="97"/>
                </a:cubicBezTo>
                <a:cubicBezTo>
                  <a:pt x="367" y="98"/>
                  <a:pt x="367" y="98"/>
                  <a:pt x="367" y="98"/>
                </a:cubicBezTo>
                <a:cubicBezTo>
                  <a:pt x="356" y="95"/>
                  <a:pt x="356" y="95"/>
                  <a:pt x="356" y="95"/>
                </a:cubicBezTo>
                <a:cubicBezTo>
                  <a:pt x="344" y="95"/>
                  <a:pt x="344" y="95"/>
                  <a:pt x="344" y="95"/>
                </a:cubicBezTo>
                <a:cubicBezTo>
                  <a:pt x="338" y="95"/>
                  <a:pt x="338" y="95"/>
                  <a:pt x="338" y="95"/>
                </a:cubicBezTo>
                <a:cubicBezTo>
                  <a:pt x="333" y="95"/>
                  <a:pt x="333" y="95"/>
                  <a:pt x="333" y="95"/>
                </a:cubicBezTo>
                <a:cubicBezTo>
                  <a:pt x="326" y="93"/>
                  <a:pt x="326" y="93"/>
                  <a:pt x="326" y="93"/>
                </a:cubicBezTo>
                <a:cubicBezTo>
                  <a:pt x="323" y="91"/>
                  <a:pt x="323" y="91"/>
                  <a:pt x="323" y="91"/>
                </a:cubicBezTo>
                <a:cubicBezTo>
                  <a:pt x="317" y="89"/>
                  <a:pt x="317" y="89"/>
                  <a:pt x="317" y="89"/>
                </a:cubicBezTo>
                <a:cubicBezTo>
                  <a:pt x="309" y="89"/>
                  <a:pt x="309" y="89"/>
                  <a:pt x="309" y="89"/>
                </a:cubicBezTo>
                <a:cubicBezTo>
                  <a:pt x="295" y="91"/>
                  <a:pt x="295" y="91"/>
                  <a:pt x="295" y="91"/>
                </a:cubicBezTo>
                <a:cubicBezTo>
                  <a:pt x="287" y="93"/>
                  <a:pt x="287" y="93"/>
                  <a:pt x="287" y="93"/>
                </a:cubicBezTo>
                <a:cubicBezTo>
                  <a:pt x="282" y="94"/>
                  <a:pt x="282" y="94"/>
                  <a:pt x="282" y="94"/>
                </a:cubicBezTo>
                <a:cubicBezTo>
                  <a:pt x="278" y="92"/>
                  <a:pt x="278" y="92"/>
                  <a:pt x="278" y="92"/>
                </a:cubicBezTo>
                <a:cubicBezTo>
                  <a:pt x="272" y="88"/>
                  <a:pt x="272" y="88"/>
                  <a:pt x="272" y="88"/>
                </a:cubicBezTo>
                <a:cubicBezTo>
                  <a:pt x="262" y="77"/>
                  <a:pt x="262" y="77"/>
                  <a:pt x="262" y="77"/>
                </a:cubicBezTo>
                <a:cubicBezTo>
                  <a:pt x="259" y="73"/>
                  <a:pt x="259" y="73"/>
                  <a:pt x="259" y="73"/>
                </a:cubicBezTo>
                <a:cubicBezTo>
                  <a:pt x="256" y="72"/>
                  <a:pt x="256" y="72"/>
                  <a:pt x="256" y="72"/>
                </a:cubicBezTo>
                <a:cubicBezTo>
                  <a:pt x="251" y="74"/>
                  <a:pt x="251" y="74"/>
                  <a:pt x="251" y="74"/>
                </a:cubicBezTo>
                <a:cubicBezTo>
                  <a:pt x="248" y="73"/>
                  <a:pt x="248" y="73"/>
                  <a:pt x="248" y="73"/>
                </a:cubicBezTo>
                <a:cubicBezTo>
                  <a:pt x="245" y="71"/>
                  <a:pt x="245" y="71"/>
                  <a:pt x="245" y="71"/>
                </a:cubicBezTo>
                <a:cubicBezTo>
                  <a:pt x="243" y="68"/>
                  <a:pt x="243" y="68"/>
                  <a:pt x="243" y="68"/>
                </a:cubicBezTo>
                <a:cubicBezTo>
                  <a:pt x="241" y="66"/>
                  <a:pt x="241" y="66"/>
                  <a:pt x="241" y="66"/>
                </a:cubicBezTo>
                <a:cubicBezTo>
                  <a:pt x="237" y="65"/>
                  <a:pt x="237" y="65"/>
                  <a:pt x="237" y="65"/>
                </a:cubicBezTo>
                <a:cubicBezTo>
                  <a:pt x="231" y="65"/>
                  <a:pt x="231" y="65"/>
                  <a:pt x="231" y="65"/>
                </a:cubicBezTo>
                <a:cubicBezTo>
                  <a:pt x="218" y="63"/>
                  <a:pt x="218" y="63"/>
                  <a:pt x="218" y="63"/>
                </a:cubicBezTo>
                <a:cubicBezTo>
                  <a:pt x="213" y="63"/>
                  <a:pt x="213" y="63"/>
                  <a:pt x="213" y="63"/>
                </a:cubicBezTo>
                <a:cubicBezTo>
                  <a:pt x="208" y="64"/>
                  <a:pt x="208" y="64"/>
                  <a:pt x="208" y="64"/>
                </a:cubicBezTo>
                <a:cubicBezTo>
                  <a:pt x="192" y="77"/>
                  <a:pt x="192" y="77"/>
                  <a:pt x="192" y="77"/>
                </a:cubicBezTo>
                <a:cubicBezTo>
                  <a:pt x="176" y="81"/>
                  <a:pt x="176" y="81"/>
                  <a:pt x="176" y="81"/>
                </a:cubicBezTo>
                <a:cubicBezTo>
                  <a:pt x="152" y="95"/>
                  <a:pt x="152" y="95"/>
                  <a:pt x="152" y="95"/>
                </a:cubicBezTo>
                <a:cubicBezTo>
                  <a:pt x="136" y="108"/>
                  <a:pt x="136" y="108"/>
                  <a:pt x="136" y="108"/>
                </a:cubicBezTo>
                <a:cubicBezTo>
                  <a:pt x="126" y="113"/>
                  <a:pt x="126" y="113"/>
                  <a:pt x="126" y="113"/>
                </a:cubicBezTo>
                <a:cubicBezTo>
                  <a:pt x="122" y="113"/>
                  <a:pt x="122" y="113"/>
                  <a:pt x="122" y="113"/>
                </a:cubicBezTo>
                <a:cubicBezTo>
                  <a:pt x="115" y="114"/>
                  <a:pt x="115" y="114"/>
                  <a:pt x="115" y="114"/>
                </a:cubicBezTo>
                <a:cubicBezTo>
                  <a:pt x="100" y="111"/>
                  <a:pt x="100" y="111"/>
                  <a:pt x="100" y="111"/>
                </a:cubicBezTo>
                <a:cubicBezTo>
                  <a:pt x="97" y="111"/>
                  <a:pt x="97" y="111"/>
                  <a:pt x="97" y="111"/>
                </a:cubicBezTo>
                <a:cubicBezTo>
                  <a:pt x="93" y="113"/>
                  <a:pt x="93" y="113"/>
                  <a:pt x="93" y="113"/>
                </a:cubicBezTo>
                <a:cubicBezTo>
                  <a:pt x="89" y="116"/>
                  <a:pt x="89" y="116"/>
                  <a:pt x="89" y="116"/>
                </a:cubicBezTo>
                <a:cubicBezTo>
                  <a:pt x="78" y="127"/>
                  <a:pt x="78" y="127"/>
                  <a:pt x="78" y="127"/>
                </a:cubicBezTo>
                <a:cubicBezTo>
                  <a:pt x="67" y="141"/>
                  <a:pt x="67" y="141"/>
                  <a:pt x="67" y="141"/>
                </a:cubicBezTo>
                <a:cubicBezTo>
                  <a:pt x="47" y="163"/>
                  <a:pt x="47" y="163"/>
                  <a:pt x="47" y="163"/>
                </a:cubicBezTo>
                <a:cubicBezTo>
                  <a:pt x="45" y="166"/>
                  <a:pt x="45" y="166"/>
                  <a:pt x="45" y="166"/>
                </a:cubicBezTo>
                <a:cubicBezTo>
                  <a:pt x="44" y="170"/>
                  <a:pt x="44" y="170"/>
                  <a:pt x="44" y="170"/>
                </a:cubicBezTo>
                <a:cubicBezTo>
                  <a:pt x="48" y="177"/>
                  <a:pt x="48" y="177"/>
                  <a:pt x="48" y="177"/>
                </a:cubicBezTo>
                <a:cubicBezTo>
                  <a:pt x="48" y="182"/>
                  <a:pt x="48" y="182"/>
                  <a:pt x="48" y="182"/>
                </a:cubicBezTo>
                <a:cubicBezTo>
                  <a:pt x="46" y="186"/>
                  <a:pt x="46" y="186"/>
                  <a:pt x="46" y="186"/>
                </a:cubicBezTo>
                <a:cubicBezTo>
                  <a:pt x="43" y="190"/>
                  <a:pt x="43" y="190"/>
                  <a:pt x="43" y="190"/>
                </a:cubicBezTo>
                <a:cubicBezTo>
                  <a:pt x="40" y="191"/>
                  <a:pt x="40" y="191"/>
                  <a:pt x="40" y="191"/>
                </a:cubicBezTo>
                <a:cubicBezTo>
                  <a:pt x="37" y="191"/>
                  <a:pt x="37" y="191"/>
                  <a:pt x="37" y="191"/>
                </a:cubicBezTo>
                <a:cubicBezTo>
                  <a:pt x="33" y="190"/>
                  <a:pt x="33" y="190"/>
                  <a:pt x="33" y="190"/>
                </a:cubicBezTo>
                <a:cubicBezTo>
                  <a:pt x="30" y="189"/>
                  <a:pt x="30" y="189"/>
                  <a:pt x="30" y="189"/>
                </a:cubicBezTo>
                <a:cubicBezTo>
                  <a:pt x="28" y="191"/>
                  <a:pt x="28" y="191"/>
                  <a:pt x="28" y="191"/>
                </a:cubicBezTo>
                <a:cubicBezTo>
                  <a:pt x="28" y="195"/>
                  <a:pt x="28" y="195"/>
                  <a:pt x="28" y="195"/>
                </a:cubicBezTo>
                <a:cubicBezTo>
                  <a:pt x="33" y="204"/>
                  <a:pt x="33" y="204"/>
                  <a:pt x="33" y="204"/>
                </a:cubicBezTo>
                <a:cubicBezTo>
                  <a:pt x="35" y="207"/>
                  <a:pt x="35" y="207"/>
                  <a:pt x="35" y="207"/>
                </a:cubicBezTo>
                <a:cubicBezTo>
                  <a:pt x="39" y="209"/>
                  <a:pt x="39" y="209"/>
                  <a:pt x="39" y="209"/>
                </a:cubicBezTo>
                <a:cubicBezTo>
                  <a:pt x="41" y="211"/>
                  <a:pt x="41" y="211"/>
                  <a:pt x="41" y="211"/>
                </a:cubicBezTo>
                <a:cubicBezTo>
                  <a:pt x="43" y="216"/>
                  <a:pt x="43" y="216"/>
                  <a:pt x="43" y="216"/>
                </a:cubicBezTo>
                <a:cubicBezTo>
                  <a:pt x="43" y="225"/>
                  <a:pt x="43" y="225"/>
                  <a:pt x="43" y="225"/>
                </a:cubicBezTo>
                <a:cubicBezTo>
                  <a:pt x="41" y="234"/>
                  <a:pt x="41" y="234"/>
                  <a:pt x="41" y="234"/>
                </a:cubicBezTo>
                <a:cubicBezTo>
                  <a:pt x="36" y="234"/>
                  <a:pt x="36" y="234"/>
                  <a:pt x="36" y="234"/>
                </a:cubicBezTo>
                <a:cubicBezTo>
                  <a:pt x="35" y="233"/>
                  <a:pt x="35" y="233"/>
                  <a:pt x="35" y="233"/>
                </a:cubicBezTo>
                <a:cubicBezTo>
                  <a:pt x="32" y="230"/>
                  <a:pt x="32" y="230"/>
                  <a:pt x="32" y="230"/>
                </a:cubicBezTo>
                <a:cubicBezTo>
                  <a:pt x="29" y="231"/>
                  <a:pt x="29" y="231"/>
                  <a:pt x="29" y="231"/>
                </a:cubicBezTo>
                <a:cubicBezTo>
                  <a:pt x="25" y="236"/>
                  <a:pt x="25" y="236"/>
                  <a:pt x="25" y="236"/>
                </a:cubicBezTo>
                <a:cubicBezTo>
                  <a:pt x="21" y="250"/>
                  <a:pt x="21" y="250"/>
                  <a:pt x="21" y="250"/>
                </a:cubicBezTo>
                <a:cubicBezTo>
                  <a:pt x="13" y="268"/>
                  <a:pt x="13" y="268"/>
                  <a:pt x="13" y="268"/>
                </a:cubicBezTo>
                <a:cubicBezTo>
                  <a:pt x="12" y="275"/>
                  <a:pt x="12" y="275"/>
                  <a:pt x="12" y="275"/>
                </a:cubicBezTo>
                <a:cubicBezTo>
                  <a:pt x="14" y="281"/>
                  <a:pt x="14" y="281"/>
                  <a:pt x="14" y="281"/>
                </a:cubicBezTo>
                <a:cubicBezTo>
                  <a:pt x="23" y="291"/>
                  <a:pt x="23" y="291"/>
                  <a:pt x="23" y="291"/>
                </a:cubicBezTo>
                <a:cubicBezTo>
                  <a:pt x="25" y="297"/>
                  <a:pt x="25" y="297"/>
                  <a:pt x="25" y="297"/>
                </a:cubicBezTo>
                <a:cubicBezTo>
                  <a:pt x="25" y="306"/>
                  <a:pt x="25" y="306"/>
                  <a:pt x="25" y="306"/>
                </a:cubicBezTo>
                <a:cubicBezTo>
                  <a:pt x="26" y="311"/>
                  <a:pt x="26" y="311"/>
                  <a:pt x="26" y="311"/>
                </a:cubicBezTo>
                <a:cubicBezTo>
                  <a:pt x="32" y="318"/>
                  <a:pt x="32" y="318"/>
                  <a:pt x="32" y="318"/>
                </a:cubicBezTo>
                <a:cubicBezTo>
                  <a:pt x="33" y="321"/>
                  <a:pt x="33" y="321"/>
                  <a:pt x="33" y="321"/>
                </a:cubicBezTo>
                <a:cubicBezTo>
                  <a:pt x="35" y="332"/>
                  <a:pt x="35" y="332"/>
                  <a:pt x="35" y="332"/>
                </a:cubicBezTo>
                <a:cubicBezTo>
                  <a:pt x="35" y="336"/>
                  <a:pt x="35" y="336"/>
                  <a:pt x="35" y="336"/>
                </a:cubicBezTo>
                <a:cubicBezTo>
                  <a:pt x="33" y="339"/>
                  <a:pt x="33" y="339"/>
                  <a:pt x="33" y="339"/>
                </a:cubicBezTo>
                <a:cubicBezTo>
                  <a:pt x="27" y="344"/>
                  <a:pt x="27" y="344"/>
                  <a:pt x="27" y="344"/>
                </a:cubicBezTo>
                <a:cubicBezTo>
                  <a:pt x="26" y="346"/>
                  <a:pt x="26" y="346"/>
                  <a:pt x="26" y="346"/>
                </a:cubicBezTo>
                <a:cubicBezTo>
                  <a:pt x="33" y="359"/>
                  <a:pt x="33" y="359"/>
                  <a:pt x="33" y="359"/>
                </a:cubicBezTo>
                <a:cubicBezTo>
                  <a:pt x="36" y="363"/>
                  <a:pt x="36" y="363"/>
                  <a:pt x="36" y="363"/>
                </a:cubicBezTo>
                <a:cubicBezTo>
                  <a:pt x="40" y="364"/>
                  <a:pt x="40" y="364"/>
                  <a:pt x="40" y="364"/>
                </a:cubicBezTo>
                <a:cubicBezTo>
                  <a:pt x="45" y="364"/>
                  <a:pt x="45" y="364"/>
                  <a:pt x="45" y="364"/>
                </a:cubicBezTo>
                <a:cubicBezTo>
                  <a:pt x="48" y="365"/>
                  <a:pt x="48" y="365"/>
                  <a:pt x="48" y="365"/>
                </a:cubicBezTo>
                <a:cubicBezTo>
                  <a:pt x="50" y="368"/>
                  <a:pt x="50" y="368"/>
                  <a:pt x="50" y="368"/>
                </a:cubicBezTo>
                <a:cubicBezTo>
                  <a:pt x="51" y="370"/>
                  <a:pt x="51" y="370"/>
                  <a:pt x="51" y="370"/>
                </a:cubicBezTo>
                <a:cubicBezTo>
                  <a:pt x="51" y="374"/>
                  <a:pt x="51" y="374"/>
                  <a:pt x="51" y="374"/>
                </a:cubicBezTo>
                <a:lnTo>
                  <a:pt x="50" y="378"/>
                </a:lnTo>
                <a:close/>
              </a:path>
            </a:pathLst>
          </a:custGeom>
          <a:solidFill>
            <a:schemeClr val="accent5">
              <a:lumMod val="20000"/>
              <a:lumOff val="80000"/>
            </a:schemeClr>
          </a:solid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Pilat Light"/>
              <a:ea typeface="+mn-ea"/>
              <a:cs typeface="+mn-cs"/>
            </a:endParaRPr>
          </a:p>
        </p:txBody>
      </p:sp>
      <p:sp>
        <p:nvSpPr>
          <p:cNvPr id="3278" name="Freeform 8">
            <a:extLst>
              <a:ext uri="{FF2B5EF4-FFF2-40B4-BE49-F238E27FC236}">
                <a16:creationId xmlns:a16="http://schemas.microsoft.com/office/drawing/2014/main" xmlns="" id="{463342B5-DAF9-4E5B-A7EB-EC758FACC2E6}"/>
              </a:ext>
            </a:extLst>
          </p:cNvPr>
          <p:cNvSpPr>
            <a:spLocks/>
          </p:cNvSpPr>
          <p:nvPr/>
        </p:nvSpPr>
        <p:spPr bwMode="gray">
          <a:xfrm>
            <a:off x="699789" y="2290682"/>
            <a:ext cx="1581026" cy="1367657"/>
          </a:xfrm>
          <a:custGeom>
            <a:avLst/>
            <a:gdLst>
              <a:gd name="T0" fmla="*/ 1347 w 6058"/>
              <a:gd name="T1" fmla="*/ 4292 h 5528"/>
              <a:gd name="T2" fmla="*/ 1693 w 6058"/>
              <a:gd name="T3" fmla="*/ 4264 h 5528"/>
              <a:gd name="T4" fmla="*/ 1945 w 6058"/>
              <a:gd name="T5" fmla="*/ 4326 h 5528"/>
              <a:gd name="T6" fmla="*/ 2097 w 6058"/>
              <a:gd name="T7" fmla="*/ 4456 h 5528"/>
              <a:gd name="T8" fmla="*/ 2389 w 6058"/>
              <a:gd name="T9" fmla="*/ 4512 h 5528"/>
              <a:gd name="T10" fmla="*/ 2525 w 6058"/>
              <a:gd name="T11" fmla="*/ 4406 h 5528"/>
              <a:gd name="T12" fmla="*/ 2551 w 6058"/>
              <a:gd name="T13" fmla="*/ 4542 h 5528"/>
              <a:gd name="T14" fmla="*/ 2697 w 6058"/>
              <a:gd name="T15" fmla="*/ 4704 h 5528"/>
              <a:gd name="T16" fmla="*/ 2767 w 6058"/>
              <a:gd name="T17" fmla="*/ 5002 h 5528"/>
              <a:gd name="T18" fmla="*/ 2885 w 6058"/>
              <a:gd name="T19" fmla="*/ 5208 h 5528"/>
              <a:gd name="T20" fmla="*/ 3217 w 6058"/>
              <a:gd name="T21" fmla="*/ 5396 h 5528"/>
              <a:gd name="T22" fmla="*/ 3457 w 6058"/>
              <a:gd name="T23" fmla="*/ 5508 h 5528"/>
              <a:gd name="T24" fmla="*/ 3679 w 6058"/>
              <a:gd name="T25" fmla="*/ 5180 h 5528"/>
              <a:gd name="T26" fmla="*/ 3798 w 6058"/>
              <a:gd name="T27" fmla="*/ 4740 h 5528"/>
              <a:gd name="T28" fmla="*/ 3705 w 6058"/>
              <a:gd name="T29" fmla="*/ 4448 h 5528"/>
              <a:gd name="T30" fmla="*/ 3794 w 6058"/>
              <a:gd name="T31" fmla="*/ 4296 h 5528"/>
              <a:gd name="T32" fmla="*/ 3735 w 6058"/>
              <a:gd name="T33" fmla="*/ 4100 h 5528"/>
              <a:gd name="T34" fmla="*/ 3916 w 6058"/>
              <a:gd name="T35" fmla="*/ 4036 h 5528"/>
              <a:gd name="T36" fmla="*/ 4004 w 6058"/>
              <a:gd name="T37" fmla="*/ 4092 h 5528"/>
              <a:gd name="T38" fmla="*/ 3960 w 6058"/>
              <a:gd name="T39" fmla="*/ 4126 h 5528"/>
              <a:gd name="T40" fmla="*/ 4352 w 6058"/>
              <a:gd name="T41" fmla="*/ 4232 h 5528"/>
              <a:gd name="T42" fmla="*/ 4352 w 6058"/>
              <a:gd name="T43" fmla="*/ 4572 h 5528"/>
              <a:gd name="T44" fmla="*/ 4266 w 6058"/>
              <a:gd name="T45" fmla="*/ 4832 h 5528"/>
              <a:gd name="T46" fmla="*/ 4316 w 6058"/>
              <a:gd name="T47" fmla="*/ 4978 h 5528"/>
              <a:gd name="T48" fmla="*/ 4508 w 6058"/>
              <a:gd name="T49" fmla="*/ 4798 h 5528"/>
              <a:gd name="T50" fmla="*/ 4714 w 6058"/>
              <a:gd name="T51" fmla="*/ 4608 h 5528"/>
              <a:gd name="T52" fmla="*/ 4966 w 6058"/>
              <a:gd name="T53" fmla="*/ 4642 h 5528"/>
              <a:gd name="T54" fmla="*/ 5076 w 6058"/>
              <a:gd name="T55" fmla="*/ 4440 h 5528"/>
              <a:gd name="T56" fmla="*/ 5238 w 6058"/>
              <a:gd name="T57" fmla="*/ 4404 h 5528"/>
              <a:gd name="T58" fmla="*/ 5122 w 6058"/>
              <a:gd name="T59" fmla="*/ 4122 h 5528"/>
              <a:gd name="T60" fmla="*/ 5446 w 6058"/>
              <a:gd name="T61" fmla="*/ 3960 h 5528"/>
              <a:gd name="T62" fmla="*/ 5444 w 6058"/>
              <a:gd name="T63" fmla="*/ 3758 h 5528"/>
              <a:gd name="T64" fmla="*/ 5204 w 6058"/>
              <a:gd name="T65" fmla="*/ 3818 h 5528"/>
              <a:gd name="T66" fmla="*/ 4888 w 6058"/>
              <a:gd name="T67" fmla="*/ 3682 h 5528"/>
              <a:gd name="T68" fmla="*/ 5046 w 6058"/>
              <a:gd name="T69" fmla="*/ 3306 h 5528"/>
              <a:gd name="T70" fmla="*/ 5270 w 6058"/>
              <a:gd name="T71" fmla="*/ 3106 h 5528"/>
              <a:gd name="T72" fmla="*/ 5626 w 6058"/>
              <a:gd name="T73" fmla="*/ 2900 h 5528"/>
              <a:gd name="T74" fmla="*/ 5946 w 6058"/>
              <a:gd name="T75" fmla="*/ 2742 h 5528"/>
              <a:gd name="T76" fmla="*/ 6054 w 6058"/>
              <a:gd name="T77" fmla="*/ 2558 h 5528"/>
              <a:gd name="T78" fmla="*/ 5886 w 6058"/>
              <a:gd name="T79" fmla="*/ 2584 h 5528"/>
              <a:gd name="T80" fmla="*/ 5482 w 6058"/>
              <a:gd name="T81" fmla="*/ 2676 h 5528"/>
              <a:gd name="T82" fmla="*/ 5640 w 6058"/>
              <a:gd name="T83" fmla="*/ 2468 h 5528"/>
              <a:gd name="T84" fmla="*/ 5642 w 6058"/>
              <a:gd name="T85" fmla="*/ 2368 h 5528"/>
              <a:gd name="T86" fmla="*/ 5468 w 6058"/>
              <a:gd name="T87" fmla="*/ 2122 h 5528"/>
              <a:gd name="T88" fmla="*/ 5366 w 6058"/>
              <a:gd name="T89" fmla="*/ 1892 h 5528"/>
              <a:gd name="T90" fmla="*/ 5206 w 6058"/>
              <a:gd name="T91" fmla="*/ 1944 h 5528"/>
              <a:gd name="T92" fmla="*/ 5158 w 6058"/>
              <a:gd name="T93" fmla="*/ 1776 h 5528"/>
              <a:gd name="T94" fmla="*/ 5022 w 6058"/>
              <a:gd name="T95" fmla="*/ 1624 h 5528"/>
              <a:gd name="T96" fmla="*/ 4884 w 6058"/>
              <a:gd name="T97" fmla="*/ 1742 h 5528"/>
              <a:gd name="T98" fmla="*/ 4812 w 6058"/>
              <a:gd name="T99" fmla="*/ 1608 h 5528"/>
              <a:gd name="T100" fmla="*/ 4754 w 6058"/>
              <a:gd name="T101" fmla="*/ 1672 h 5528"/>
              <a:gd name="T102" fmla="*/ 4654 w 6058"/>
              <a:gd name="T103" fmla="*/ 1824 h 5528"/>
              <a:gd name="T104" fmla="*/ 4504 w 6058"/>
              <a:gd name="T105" fmla="*/ 1746 h 5528"/>
              <a:gd name="T106" fmla="*/ 4514 w 6058"/>
              <a:gd name="T107" fmla="*/ 1620 h 5528"/>
              <a:gd name="T108" fmla="*/ 4358 w 6058"/>
              <a:gd name="T109" fmla="*/ 1396 h 5528"/>
              <a:gd name="T110" fmla="*/ 4188 w 6058"/>
              <a:gd name="T111" fmla="*/ 986 h 5528"/>
              <a:gd name="T112" fmla="*/ 4100 w 6058"/>
              <a:gd name="T113" fmla="*/ 776 h 5528"/>
              <a:gd name="T114" fmla="*/ 3942 w 6058"/>
              <a:gd name="T115" fmla="*/ 756 h 5528"/>
              <a:gd name="T116" fmla="*/ 3740 w 6058"/>
              <a:gd name="T117" fmla="*/ 654 h 5528"/>
              <a:gd name="T118" fmla="*/ 3531 w 6058"/>
              <a:gd name="T119" fmla="*/ 644 h 5528"/>
              <a:gd name="T120" fmla="*/ 3535 w 6058"/>
              <a:gd name="T121" fmla="*/ 374 h 5528"/>
              <a:gd name="T122" fmla="*/ 3499 w 6058"/>
              <a:gd name="T123" fmla="*/ 256 h 5528"/>
              <a:gd name="T124" fmla="*/ 877 w 6058"/>
              <a:gd name="T125" fmla="*/ 1946 h 5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058" h="5528">
                <a:moveTo>
                  <a:pt x="208" y="2820"/>
                </a:moveTo>
                <a:lnTo>
                  <a:pt x="403" y="2814"/>
                </a:lnTo>
                <a:lnTo>
                  <a:pt x="475" y="2850"/>
                </a:lnTo>
                <a:lnTo>
                  <a:pt x="475" y="3094"/>
                </a:lnTo>
                <a:lnTo>
                  <a:pt x="405" y="3204"/>
                </a:lnTo>
                <a:lnTo>
                  <a:pt x="415" y="3330"/>
                </a:lnTo>
                <a:lnTo>
                  <a:pt x="535" y="3490"/>
                </a:lnTo>
                <a:lnTo>
                  <a:pt x="595" y="3522"/>
                </a:lnTo>
                <a:lnTo>
                  <a:pt x="623" y="3524"/>
                </a:lnTo>
                <a:lnTo>
                  <a:pt x="803" y="3504"/>
                </a:lnTo>
                <a:lnTo>
                  <a:pt x="817" y="3524"/>
                </a:lnTo>
                <a:lnTo>
                  <a:pt x="815" y="3740"/>
                </a:lnTo>
                <a:lnTo>
                  <a:pt x="971" y="3920"/>
                </a:lnTo>
                <a:lnTo>
                  <a:pt x="1005" y="4080"/>
                </a:lnTo>
                <a:lnTo>
                  <a:pt x="1115" y="4284"/>
                </a:lnTo>
                <a:lnTo>
                  <a:pt x="1089" y="4236"/>
                </a:lnTo>
                <a:lnTo>
                  <a:pt x="1113" y="4236"/>
                </a:lnTo>
                <a:lnTo>
                  <a:pt x="1127" y="4258"/>
                </a:lnTo>
                <a:lnTo>
                  <a:pt x="1149" y="4260"/>
                </a:lnTo>
                <a:lnTo>
                  <a:pt x="1177" y="4280"/>
                </a:lnTo>
                <a:lnTo>
                  <a:pt x="1241" y="4298"/>
                </a:lnTo>
                <a:lnTo>
                  <a:pt x="1249" y="4300"/>
                </a:lnTo>
                <a:lnTo>
                  <a:pt x="1261" y="4298"/>
                </a:lnTo>
                <a:lnTo>
                  <a:pt x="1271" y="4292"/>
                </a:lnTo>
                <a:lnTo>
                  <a:pt x="1279" y="4286"/>
                </a:lnTo>
                <a:lnTo>
                  <a:pt x="1291" y="4284"/>
                </a:lnTo>
                <a:lnTo>
                  <a:pt x="1309" y="4280"/>
                </a:lnTo>
                <a:lnTo>
                  <a:pt x="1317" y="4282"/>
                </a:lnTo>
                <a:lnTo>
                  <a:pt x="1333" y="4290"/>
                </a:lnTo>
                <a:lnTo>
                  <a:pt x="1347" y="4292"/>
                </a:lnTo>
                <a:lnTo>
                  <a:pt x="1357" y="4290"/>
                </a:lnTo>
                <a:lnTo>
                  <a:pt x="1369" y="4284"/>
                </a:lnTo>
                <a:lnTo>
                  <a:pt x="1389" y="4270"/>
                </a:lnTo>
                <a:lnTo>
                  <a:pt x="1397" y="4264"/>
                </a:lnTo>
                <a:lnTo>
                  <a:pt x="1409" y="4262"/>
                </a:lnTo>
                <a:lnTo>
                  <a:pt x="1463" y="4260"/>
                </a:lnTo>
                <a:lnTo>
                  <a:pt x="1481" y="4262"/>
                </a:lnTo>
                <a:lnTo>
                  <a:pt x="1493" y="4264"/>
                </a:lnTo>
                <a:lnTo>
                  <a:pt x="1507" y="4276"/>
                </a:lnTo>
                <a:lnTo>
                  <a:pt x="1513" y="4280"/>
                </a:lnTo>
                <a:lnTo>
                  <a:pt x="1525" y="4284"/>
                </a:lnTo>
                <a:lnTo>
                  <a:pt x="1535" y="4284"/>
                </a:lnTo>
                <a:lnTo>
                  <a:pt x="1603" y="4268"/>
                </a:lnTo>
                <a:lnTo>
                  <a:pt x="1611" y="4270"/>
                </a:lnTo>
                <a:lnTo>
                  <a:pt x="1615" y="4272"/>
                </a:lnTo>
                <a:lnTo>
                  <a:pt x="1617" y="4280"/>
                </a:lnTo>
                <a:lnTo>
                  <a:pt x="1621" y="4290"/>
                </a:lnTo>
                <a:lnTo>
                  <a:pt x="1627" y="4294"/>
                </a:lnTo>
                <a:lnTo>
                  <a:pt x="1643" y="4300"/>
                </a:lnTo>
                <a:lnTo>
                  <a:pt x="1651" y="4300"/>
                </a:lnTo>
                <a:lnTo>
                  <a:pt x="1655" y="4298"/>
                </a:lnTo>
                <a:lnTo>
                  <a:pt x="1657" y="4294"/>
                </a:lnTo>
                <a:lnTo>
                  <a:pt x="1657" y="4284"/>
                </a:lnTo>
                <a:lnTo>
                  <a:pt x="1657" y="4278"/>
                </a:lnTo>
                <a:lnTo>
                  <a:pt x="1661" y="4272"/>
                </a:lnTo>
                <a:lnTo>
                  <a:pt x="1665" y="4268"/>
                </a:lnTo>
                <a:lnTo>
                  <a:pt x="1677" y="4264"/>
                </a:lnTo>
                <a:lnTo>
                  <a:pt x="1683" y="4262"/>
                </a:lnTo>
                <a:lnTo>
                  <a:pt x="1689" y="4262"/>
                </a:lnTo>
                <a:lnTo>
                  <a:pt x="1693" y="4264"/>
                </a:lnTo>
                <a:lnTo>
                  <a:pt x="1701" y="4276"/>
                </a:lnTo>
                <a:lnTo>
                  <a:pt x="1707" y="4280"/>
                </a:lnTo>
                <a:lnTo>
                  <a:pt x="1719" y="4284"/>
                </a:lnTo>
                <a:lnTo>
                  <a:pt x="1729" y="4284"/>
                </a:lnTo>
                <a:lnTo>
                  <a:pt x="1737" y="4280"/>
                </a:lnTo>
                <a:lnTo>
                  <a:pt x="1745" y="4274"/>
                </a:lnTo>
                <a:lnTo>
                  <a:pt x="1755" y="4260"/>
                </a:lnTo>
                <a:lnTo>
                  <a:pt x="1759" y="4258"/>
                </a:lnTo>
                <a:lnTo>
                  <a:pt x="1765" y="4254"/>
                </a:lnTo>
                <a:lnTo>
                  <a:pt x="1797" y="4246"/>
                </a:lnTo>
                <a:lnTo>
                  <a:pt x="1809" y="4244"/>
                </a:lnTo>
                <a:lnTo>
                  <a:pt x="1815" y="4250"/>
                </a:lnTo>
                <a:lnTo>
                  <a:pt x="1821" y="4258"/>
                </a:lnTo>
                <a:lnTo>
                  <a:pt x="1829" y="4276"/>
                </a:lnTo>
                <a:lnTo>
                  <a:pt x="1841" y="4284"/>
                </a:lnTo>
                <a:lnTo>
                  <a:pt x="1893" y="4302"/>
                </a:lnTo>
                <a:lnTo>
                  <a:pt x="1915" y="4306"/>
                </a:lnTo>
                <a:lnTo>
                  <a:pt x="1955" y="4300"/>
                </a:lnTo>
                <a:lnTo>
                  <a:pt x="1981" y="4294"/>
                </a:lnTo>
                <a:lnTo>
                  <a:pt x="1993" y="4292"/>
                </a:lnTo>
                <a:lnTo>
                  <a:pt x="1997" y="4296"/>
                </a:lnTo>
                <a:lnTo>
                  <a:pt x="2003" y="4300"/>
                </a:lnTo>
                <a:lnTo>
                  <a:pt x="2003" y="4306"/>
                </a:lnTo>
                <a:lnTo>
                  <a:pt x="2001" y="4312"/>
                </a:lnTo>
                <a:lnTo>
                  <a:pt x="1999" y="4314"/>
                </a:lnTo>
                <a:lnTo>
                  <a:pt x="1993" y="4318"/>
                </a:lnTo>
                <a:lnTo>
                  <a:pt x="1985" y="4318"/>
                </a:lnTo>
                <a:lnTo>
                  <a:pt x="1953" y="4322"/>
                </a:lnTo>
                <a:lnTo>
                  <a:pt x="1949" y="4322"/>
                </a:lnTo>
                <a:lnTo>
                  <a:pt x="1945" y="4326"/>
                </a:lnTo>
                <a:lnTo>
                  <a:pt x="1943" y="4328"/>
                </a:lnTo>
                <a:lnTo>
                  <a:pt x="1943" y="4332"/>
                </a:lnTo>
                <a:lnTo>
                  <a:pt x="1949" y="4340"/>
                </a:lnTo>
                <a:lnTo>
                  <a:pt x="1963" y="4352"/>
                </a:lnTo>
                <a:lnTo>
                  <a:pt x="1971" y="4358"/>
                </a:lnTo>
                <a:lnTo>
                  <a:pt x="1981" y="4360"/>
                </a:lnTo>
                <a:lnTo>
                  <a:pt x="1989" y="4360"/>
                </a:lnTo>
                <a:lnTo>
                  <a:pt x="2001" y="4362"/>
                </a:lnTo>
                <a:lnTo>
                  <a:pt x="2005" y="4364"/>
                </a:lnTo>
                <a:lnTo>
                  <a:pt x="2009" y="4366"/>
                </a:lnTo>
                <a:lnTo>
                  <a:pt x="2011" y="4374"/>
                </a:lnTo>
                <a:lnTo>
                  <a:pt x="2013" y="4380"/>
                </a:lnTo>
                <a:lnTo>
                  <a:pt x="2019" y="4386"/>
                </a:lnTo>
                <a:lnTo>
                  <a:pt x="2025" y="4386"/>
                </a:lnTo>
                <a:lnTo>
                  <a:pt x="2031" y="4386"/>
                </a:lnTo>
                <a:lnTo>
                  <a:pt x="2039" y="4386"/>
                </a:lnTo>
                <a:lnTo>
                  <a:pt x="2047" y="4386"/>
                </a:lnTo>
                <a:lnTo>
                  <a:pt x="2057" y="4386"/>
                </a:lnTo>
                <a:lnTo>
                  <a:pt x="2061" y="4392"/>
                </a:lnTo>
                <a:lnTo>
                  <a:pt x="2061" y="4398"/>
                </a:lnTo>
                <a:lnTo>
                  <a:pt x="2061" y="4404"/>
                </a:lnTo>
                <a:lnTo>
                  <a:pt x="2059" y="4406"/>
                </a:lnTo>
                <a:lnTo>
                  <a:pt x="2061" y="4414"/>
                </a:lnTo>
                <a:lnTo>
                  <a:pt x="2063" y="4420"/>
                </a:lnTo>
                <a:lnTo>
                  <a:pt x="2069" y="4432"/>
                </a:lnTo>
                <a:lnTo>
                  <a:pt x="2075" y="4446"/>
                </a:lnTo>
                <a:lnTo>
                  <a:pt x="2081" y="4454"/>
                </a:lnTo>
                <a:lnTo>
                  <a:pt x="2087" y="4458"/>
                </a:lnTo>
                <a:lnTo>
                  <a:pt x="2093" y="4458"/>
                </a:lnTo>
                <a:lnTo>
                  <a:pt x="2097" y="4456"/>
                </a:lnTo>
                <a:lnTo>
                  <a:pt x="2101" y="4454"/>
                </a:lnTo>
                <a:lnTo>
                  <a:pt x="2103" y="4454"/>
                </a:lnTo>
                <a:lnTo>
                  <a:pt x="2105" y="4450"/>
                </a:lnTo>
                <a:lnTo>
                  <a:pt x="2107" y="4446"/>
                </a:lnTo>
                <a:lnTo>
                  <a:pt x="2117" y="4406"/>
                </a:lnTo>
                <a:lnTo>
                  <a:pt x="2119" y="4404"/>
                </a:lnTo>
                <a:lnTo>
                  <a:pt x="2121" y="4402"/>
                </a:lnTo>
                <a:lnTo>
                  <a:pt x="2123" y="4400"/>
                </a:lnTo>
                <a:lnTo>
                  <a:pt x="2127" y="4398"/>
                </a:lnTo>
                <a:lnTo>
                  <a:pt x="2133" y="4396"/>
                </a:lnTo>
                <a:lnTo>
                  <a:pt x="2147" y="4396"/>
                </a:lnTo>
                <a:lnTo>
                  <a:pt x="2155" y="4400"/>
                </a:lnTo>
                <a:lnTo>
                  <a:pt x="2185" y="4420"/>
                </a:lnTo>
                <a:lnTo>
                  <a:pt x="2195" y="4424"/>
                </a:lnTo>
                <a:lnTo>
                  <a:pt x="2205" y="4426"/>
                </a:lnTo>
                <a:lnTo>
                  <a:pt x="2219" y="4426"/>
                </a:lnTo>
                <a:lnTo>
                  <a:pt x="2225" y="4430"/>
                </a:lnTo>
                <a:lnTo>
                  <a:pt x="2231" y="4434"/>
                </a:lnTo>
                <a:lnTo>
                  <a:pt x="2235" y="4440"/>
                </a:lnTo>
                <a:lnTo>
                  <a:pt x="2239" y="4446"/>
                </a:lnTo>
                <a:lnTo>
                  <a:pt x="2247" y="4468"/>
                </a:lnTo>
                <a:lnTo>
                  <a:pt x="2251" y="4474"/>
                </a:lnTo>
                <a:lnTo>
                  <a:pt x="2257" y="4480"/>
                </a:lnTo>
                <a:lnTo>
                  <a:pt x="2265" y="4488"/>
                </a:lnTo>
                <a:lnTo>
                  <a:pt x="2277" y="4494"/>
                </a:lnTo>
                <a:lnTo>
                  <a:pt x="2287" y="4496"/>
                </a:lnTo>
                <a:lnTo>
                  <a:pt x="2319" y="4498"/>
                </a:lnTo>
                <a:lnTo>
                  <a:pt x="2347" y="4500"/>
                </a:lnTo>
                <a:lnTo>
                  <a:pt x="2363" y="4502"/>
                </a:lnTo>
                <a:lnTo>
                  <a:pt x="2389" y="4512"/>
                </a:lnTo>
                <a:lnTo>
                  <a:pt x="2399" y="4512"/>
                </a:lnTo>
                <a:lnTo>
                  <a:pt x="2407" y="4508"/>
                </a:lnTo>
                <a:lnTo>
                  <a:pt x="2425" y="4496"/>
                </a:lnTo>
                <a:lnTo>
                  <a:pt x="2427" y="4494"/>
                </a:lnTo>
                <a:lnTo>
                  <a:pt x="2431" y="4488"/>
                </a:lnTo>
                <a:lnTo>
                  <a:pt x="2433" y="4484"/>
                </a:lnTo>
                <a:lnTo>
                  <a:pt x="2433" y="4480"/>
                </a:lnTo>
                <a:lnTo>
                  <a:pt x="2433" y="4472"/>
                </a:lnTo>
                <a:lnTo>
                  <a:pt x="2433" y="4468"/>
                </a:lnTo>
                <a:lnTo>
                  <a:pt x="2435" y="4466"/>
                </a:lnTo>
                <a:lnTo>
                  <a:pt x="2437" y="4462"/>
                </a:lnTo>
                <a:lnTo>
                  <a:pt x="2439" y="4460"/>
                </a:lnTo>
                <a:lnTo>
                  <a:pt x="2439" y="4456"/>
                </a:lnTo>
                <a:lnTo>
                  <a:pt x="2439" y="4450"/>
                </a:lnTo>
                <a:lnTo>
                  <a:pt x="2439" y="4440"/>
                </a:lnTo>
                <a:lnTo>
                  <a:pt x="2441" y="4436"/>
                </a:lnTo>
                <a:lnTo>
                  <a:pt x="2443" y="4432"/>
                </a:lnTo>
                <a:lnTo>
                  <a:pt x="2445" y="4426"/>
                </a:lnTo>
                <a:lnTo>
                  <a:pt x="2449" y="4420"/>
                </a:lnTo>
                <a:lnTo>
                  <a:pt x="2455" y="4412"/>
                </a:lnTo>
                <a:lnTo>
                  <a:pt x="2459" y="4410"/>
                </a:lnTo>
                <a:lnTo>
                  <a:pt x="2463" y="4408"/>
                </a:lnTo>
                <a:lnTo>
                  <a:pt x="2469" y="4408"/>
                </a:lnTo>
                <a:lnTo>
                  <a:pt x="2479" y="4406"/>
                </a:lnTo>
                <a:lnTo>
                  <a:pt x="2503" y="4400"/>
                </a:lnTo>
                <a:lnTo>
                  <a:pt x="2515" y="4398"/>
                </a:lnTo>
                <a:lnTo>
                  <a:pt x="2521" y="4400"/>
                </a:lnTo>
                <a:lnTo>
                  <a:pt x="2525" y="4402"/>
                </a:lnTo>
                <a:lnTo>
                  <a:pt x="2525" y="4404"/>
                </a:lnTo>
                <a:lnTo>
                  <a:pt x="2525" y="4406"/>
                </a:lnTo>
                <a:lnTo>
                  <a:pt x="2527" y="4410"/>
                </a:lnTo>
                <a:lnTo>
                  <a:pt x="2529" y="4416"/>
                </a:lnTo>
                <a:lnTo>
                  <a:pt x="2529" y="4434"/>
                </a:lnTo>
                <a:lnTo>
                  <a:pt x="2527" y="4448"/>
                </a:lnTo>
                <a:lnTo>
                  <a:pt x="2521" y="4466"/>
                </a:lnTo>
                <a:lnTo>
                  <a:pt x="2521" y="4468"/>
                </a:lnTo>
                <a:lnTo>
                  <a:pt x="2521" y="4474"/>
                </a:lnTo>
                <a:lnTo>
                  <a:pt x="2525" y="4478"/>
                </a:lnTo>
                <a:lnTo>
                  <a:pt x="2531" y="4482"/>
                </a:lnTo>
                <a:lnTo>
                  <a:pt x="2537" y="4486"/>
                </a:lnTo>
                <a:lnTo>
                  <a:pt x="2573" y="4498"/>
                </a:lnTo>
                <a:lnTo>
                  <a:pt x="2579" y="4498"/>
                </a:lnTo>
                <a:lnTo>
                  <a:pt x="2583" y="4496"/>
                </a:lnTo>
                <a:lnTo>
                  <a:pt x="2587" y="4494"/>
                </a:lnTo>
                <a:lnTo>
                  <a:pt x="2595" y="4488"/>
                </a:lnTo>
                <a:lnTo>
                  <a:pt x="2599" y="4488"/>
                </a:lnTo>
                <a:lnTo>
                  <a:pt x="2605" y="4490"/>
                </a:lnTo>
                <a:lnTo>
                  <a:pt x="2607" y="4496"/>
                </a:lnTo>
                <a:lnTo>
                  <a:pt x="2607" y="4504"/>
                </a:lnTo>
                <a:lnTo>
                  <a:pt x="2607" y="4514"/>
                </a:lnTo>
                <a:lnTo>
                  <a:pt x="2601" y="4522"/>
                </a:lnTo>
                <a:lnTo>
                  <a:pt x="2597" y="4528"/>
                </a:lnTo>
                <a:lnTo>
                  <a:pt x="2591" y="4530"/>
                </a:lnTo>
                <a:lnTo>
                  <a:pt x="2583" y="4532"/>
                </a:lnTo>
                <a:lnTo>
                  <a:pt x="2573" y="4532"/>
                </a:lnTo>
                <a:lnTo>
                  <a:pt x="2563" y="4532"/>
                </a:lnTo>
                <a:lnTo>
                  <a:pt x="2557" y="4530"/>
                </a:lnTo>
                <a:lnTo>
                  <a:pt x="2553" y="4530"/>
                </a:lnTo>
                <a:lnTo>
                  <a:pt x="2553" y="4534"/>
                </a:lnTo>
                <a:lnTo>
                  <a:pt x="2551" y="4542"/>
                </a:lnTo>
                <a:lnTo>
                  <a:pt x="2549" y="4548"/>
                </a:lnTo>
                <a:lnTo>
                  <a:pt x="2543" y="4554"/>
                </a:lnTo>
                <a:lnTo>
                  <a:pt x="2537" y="4558"/>
                </a:lnTo>
                <a:lnTo>
                  <a:pt x="2533" y="4564"/>
                </a:lnTo>
                <a:lnTo>
                  <a:pt x="2515" y="4614"/>
                </a:lnTo>
                <a:lnTo>
                  <a:pt x="2513" y="4622"/>
                </a:lnTo>
                <a:lnTo>
                  <a:pt x="2515" y="4630"/>
                </a:lnTo>
                <a:lnTo>
                  <a:pt x="2525" y="4650"/>
                </a:lnTo>
                <a:lnTo>
                  <a:pt x="2529" y="4666"/>
                </a:lnTo>
                <a:lnTo>
                  <a:pt x="2533" y="4672"/>
                </a:lnTo>
                <a:lnTo>
                  <a:pt x="2539" y="4682"/>
                </a:lnTo>
                <a:lnTo>
                  <a:pt x="2555" y="4690"/>
                </a:lnTo>
                <a:lnTo>
                  <a:pt x="2561" y="4694"/>
                </a:lnTo>
                <a:lnTo>
                  <a:pt x="2569" y="4706"/>
                </a:lnTo>
                <a:lnTo>
                  <a:pt x="2575" y="4710"/>
                </a:lnTo>
                <a:lnTo>
                  <a:pt x="2589" y="4716"/>
                </a:lnTo>
                <a:lnTo>
                  <a:pt x="2595" y="4722"/>
                </a:lnTo>
                <a:lnTo>
                  <a:pt x="2597" y="4728"/>
                </a:lnTo>
                <a:lnTo>
                  <a:pt x="2599" y="4740"/>
                </a:lnTo>
                <a:lnTo>
                  <a:pt x="2601" y="4746"/>
                </a:lnTo>
                <a:lnTo>
                  <a:pt x="2617" y="4764"/>
                </a:lnTo>
                <a:lnTo>
                  <a:pt x="2629" y="4776"/>
                </a:lnTo>
                <a:lnTo>
                  <a:pt x="2635" y="4776"/>
                </a:lnTo>
                <a:lnTo>
                  <a:pt x="2661" y="4758"/>
                </a:lnTo>
                <a:lnTo>
                  <a:pt x="2667" y="4752"/>
                </a:lnTo>
                <a:lnTo>
                  <a:pt x="2673" y="4744"/>
                </a:lnTo>
                <a:lnTo>
                  <a:pt x="2679" y="4736"/>
                </a:lnTo>
                <a:lnTo>
                  <a:pt x="2687" y="4716"/>
                </a:lnTo>
                <a:lnTo>
                  <a:pt x="2691" y="4710"/>
                </a:lnTo>
                <a:lnTo>
                  <a:pt x="2697" y="4704"/>
                </a:lnTo>
                <a:lnTo>
                  <a:pt x="2701" y="4708"/>
                </a:lnTo>
                <a:lnTo>
                  <a:pt x="2727" y="4744"/>
                </a:lnTo>
                <a:lnTo>
                  <a:pt x="2731" y="4756"/>
                </a:lnTo>
                <a:lnTo>
                  <a:pt x="2733" y="4764"/>
                </a:lnTo>
                <a:lnTo>
                  <a:pt x="2733" y="4782"/>
                </a:lnTo>
                <a:lnTo>
                  <a:pt x="2733" y="4786"/>
                </a:lnTo>
                <a:lnTo>
                  <a:pt x="2733" y="4788"/>
                </a:lnTo>
                <a:lnTo>
                  <a:pt x="2737" y="4798"/>
                </a:lnTo>
                <a:lnTo>
                  <a:pt x="2747" y="4812"/>
                </a:lnTo>
                <a:lnTo>
                  <a:pt x="2749" y="4832"/>
                </a:lnTo>
                <a:lnTo>
                  <a:pt x="2747" y="4838"/>
                </a:lnTo>
                <a:lnTo>
                  <a:pt x="2737" y="4844"/>
                </a:lnTo>
                <a:lnTo>
                  <a:pt x="2727" y="4850"/>
                </a:lnTo>
                <a:lnTo>
                  <a:pt x="2717" y="4858"/>
                </a:lnTo>
                <a:lnTo>
                  <a:pt x="2711" y="4866"/>
                </a:lnTo>
                <a:lnTo>
                  <a:pt x="2709" y="4872"/>
                </a:lnTo>
                <a:lnTo>
                  <a:pt x="2709" y="4882"/>
                </a:lnTo>
                <a:lnTo>
                  <a:pt x="2711" y="4900"/>
                </a:lnTo>
                <a:lnTo>
                  <a:pt x="2711" y="4912"/>
                </a:lnTo>
                <a:lnTo>
                  <a:pt x="2705" y="4946"/>
                </a:lnTo>
                <a:lnTo>
                  <a:pt x="2705" y="4950"/>
                </a:lnTo>
                <a:lnTo>
                  <a:pt x="2707" y="4954"/>
                </a:lnTo>
                <a:lnTo>
                  <a:pt x="2731" y="4952"/>
                </a:lnTo>
                <a:lnTo>
                  <a:pt x="2737" y="4954"/>
                </a:lnTo>
                <a:lnTo>
                  <a:pt x="2741" y="4958"/>
                </a:lnTo>
                <a:lnTo>
                  <a:pt x="2747" y="4964"/>
                </a:lnTo>
                <a:lnTo>
                  <a:pt x="2749" y="4972"/>
                </a:lnTo>
                <a:lnTo>
                  <a:pt x="2755" y="4986"/>
                </a:lnTo>
                <a:lnTo>
                  <a:pt x="2759" y="4994"/>
                </a:lnTo>
                <a:lnTo>
                  <a:pt x="2767" y="5002"/>
                </a:lnTo>
                <a:lnTo>
                  <a:pt x="2777" y="5008"/>
                </a:lnTo>
                <a:lnTo>
                  <a:pt x="2795" y="5010"/>
                </a:lnTo>
                <a:lnTo>
                  <a:pt x="2801" y="5014"/>
                </a:lnTo>
                <a:lnTo>
                  <a:pt x="2803" y="5016"/>
                </a:lnTo>
                <a:lnTo>
                  <a:pt x="2809" y="5024"/>
                </a:lnTo>
                <a:lnTo>
                  <a:pt x="2809" y="5030"/>
                </a:lnTo>
                <a:lnTo>
                  <a:pt x="2809" y="5034"/>
                </a:lnTo>
                <a:lnTo>
                  <a:pt x="2805" y="5042"/>
                </a:lnTo>
                <a:lnTo>
                  <a:pt x="2803" y="5048"/>
                </a:lnTo>
                <a:lnTo>
                  <a:pt x="2803" y="5068"/>
                </a:lnTo>
                <a:lnTo>
                  <a:pt x="2803" y="5080"/>
                </a:lnTo>
                <a:lnTo>
                  <a:pt x="2803" y="5088"/>
                </a:lnTo>
                <a:lnTo>
                  <a:pt x="2805" y="5092"/>
                </a:lnTo>
                <a:lnTo>
                  <a:pt x="2811" y="5096"/>
                </a:lnTo>
                <a:lnTo>
                  <a:pt x="2819" y="5092"/>
                </a:lnTo>
                <a:lnTo>
                  <a:pt x="2827" y="5086"/>
                </a:lnTo>
                <a:lnTo>
                  <a:pt x="2841" y="5072"/>
                </a:lnTo>
                <a:lnTo>
                  <a:pt x="2847" y="5068"/>
                </a:lnTo>
                <a:lnTo>
                  <a:pt x="2857" y="5068"/>
                </a:lnTo>
                <a:lnTo>
                  <a:pt x="2867" y="5074"/>
                </a:lnTo>
                <a:lnTo>
                  <a:pt x="2881" y="5094"/>
                </a:lnTo>
                <a:lnTo>
                  <a:pt x="2885" y="5108"/>
                </a:lnTo>
                <a:lnTo>
                  <a:pt x="2885" y="5124"/>
                </a:lnTo>
                <a:lnTo>
                  <a:pt x="2881" y="5136"/>
                </a:lnTo>
                <a:lnTo>
                  <a:pt x="2881" y="5152"/>
                </a:lnTo>
                <a:lnTo>
                  <a:pt x="2885" y="5162"/>
                </a:lnTo>
                <a:lnTo>
                  <a:pt x="2891" y="5172"/>
                </a:lnTo>
                <a:lnTo>
                  <a:pt x="2893" y="5180"/>
                </a:lnTo>
                <a:lnTo>
                  <a:pt x="2891" y="5190"/>
                </a:lnTo>
                <a:lnTo>
                  <a:pt x="2885" y="5208"/>
                </a:lnTo>
                <a:lnTo>
                  <a:pt x="2889" y="5218"/>
                </a:lnTo>
                <a:lnTo>
                  <a:pt x="2917" y="5216"/>
                </a:lnTo>
                <a:lnTo>
                  <a:pt x="2923" y="5220"/>
                </a:lnTo>
                <a:lnTo>
                  <a:pt x="2939" y="5236"/>
                </a:lnTo>
                <a:lnTo>
                  <a:pt x="2947" y="5236"/>
                </a:lnTo>
                <a:lnTo>
                  <a:pt x="3001" y="5216"/>
                </a:lnTo>
                <a:lnTo>
                  <a:pt x="3011" y="5218"/>
                </a:lnTo>
                <a:lnTo>
                  <a:pt x="3015" y="5222"/>
                </a:lnTo>
                <a:lnTo>
                  <a:pt x="3021" y="5230"/>
                </a:lnTo>
                <a:lnTo>
                  <a:pt x="3047" y="5270"/>
                </a:lnTo>
                <a:lnTo>
                  <a:pt x="3067" y="5294"/>
                </a:lnTo>
                <a:lnTo>
                  <a:pt x="3073" y="5298"/>
                </a:lnTo>
                <a:lnTo>
                  <a:pt x="3079" y="5298"/>
                </a:lnTo>
                <a:lnTo>
                  <a:pt x="3085" y="5298"/>
                </a:lnTo>
                <a:lnTo>
                  <a:pt x="3091" y="5296"/>
                </a:lnTo>
                <a:lnTo>
                  <a:pt x="3093" y="5294"/>
                </a:lnTo>
                <a:lnTo>
                  <a:pt x="3097" y="5290"/>
                </a:lnTo>
                <a:lnTo>
                  <a:pt x="3097" y="5288"/>
                </a:lnTo>
                <a:lnTo>
                  <a:pt x="3101" y="5280"/>
                </a:lnTo>
                <a:lnTo>
                  <a:pt x="3103" y="5278"/>
                </a:lnTo>
                <a:lnTo>
                  <a:pt x="3109" y="5278"/>
                </a:lnTo>
                <a:lnTo>
                  <a:pt x="3117" y="5278"/>
                </a:lnTo>
                <a:lnTo>
                  <a:pt x="3141" y="5302"/>
                </a:lnTo>
                <a:lnTo>
                  <a:pt x="3165" y="5326"/>
                </a:lnTo>
                <a:lnTo>
                  <a:pt x="3201" y="5346"/>
                </a:lnTo>
                <a:lnTo>
                  <a:pt x="3211" y="5354"/>
                </a:lnTo>
                <a:lnTo>
                  <a:pt x="3217" y="5366"/>
                </a:lnTo>
                <a:lnTo>
                  <a:pt x="3219" y="5374"/>
                </a:lnTo>
                <a:lnTo>
                  <a:pt x="3217" y="5384"/>
                </a:lnTo>
                <a:lnTo>
                  <a:pt x="3217" y="5396"/>
                </a:lnTo>
                <a:lnTo>
                  <a:pt x="3219" y="5408"/>
                </a:lnTo>
                <a:lnTo>
                  <a:pt x="3227" y="5424"/>
                </a:lnTo>
                <a:lnTo>
                  <a:pt x="3237" y="5430"/>
                </a:lnTo>
                <a:lnTo>
                  <a:pt x="3245" y="5432"/>
                </a:lnTo>
                <a:lnTo>
                  <a:pt x="3253" y="5432"/>
                </a:lnTo>
                <a:lnTo>
                  <a:pt x="3259" y="5430"/>
                </a:lnTo>
                <a:lnTo>
                  <a:pt x="3263" y="5426"/>
                </a:lnTo>
                <a:lnTo>
                  <a:pt x="3271" y="5418"/>
                </a:lnTo>
                <a:lnTo>
                  <a:pt x="3277" y="5420"/>
                </a:lnTo>
                <a:lnTo>
                  <a:pt x="3287" y="5422"/>
                </a:lnTo>
                <a:lnTo>
                  <a:pt x="3305" y="5434"/>
                </a:lnTo>
                <a:lnTo>
                  <a:pt x="3313" y="5446"/>
                </a:lnTo>
                <a:lnTo>
                  <a:pt x="3319" y="5456"/>
                </a:lnTo>
                <a:lnTo>
                  <a:pt x="3321" y="5464"/>
                </a:lnTo>
                <a:lnTo>
                  <a:pt x="3333" y="5486"/>
                </a:lnTo>
                <a:lnTo>
                  <a:pt x="3337" y="5488"/>
                </a:lnTo>
                <a:lnTo>
                  <a:pt x="3347" y="5492"/>
                </a:lnTo>
                <a:lnTo>
                  <a:pt x="3353" y="5496"/>
                </a:lnTo>
                <a:lnTo>
                  <a:pt x="3357" y="5500"/>
                </a:lnTo>
                <a:lnTo>
                  <a:pt x="3361" y="5512"/>
                </a:lnTo>
                <a:lnTo>
                  <a:pt x="3367" y="5528"/>
                </a:lnTo>
                <a:lnTo>
                  <a:pt x="3379" y="5520"/>
                </a:lnTo>
                <a:lnTo>
                  <a:pt x="3389" y="5508"/>
                </a:lnTo>
                <a:lnTo>
                  <a:pt x="3395" y="5504"/>
                </a:lnTo>
                <a:lnTo>
                  <a:pt x="3403" y="5500"/>
                </a:lnTo>
                <a:lnTo>
                  <a:pt x="3411" y="5500"/>
                </a:lnTo>
                <a:lnTo>
                  <a:pt x="3423" y="5500"/>
                </a:lnTo>
                <a:lnTo>
                  <a:pt x="3435" y="5502"/>
                </a:lnTo>
                <a:lnTo>
                  <a:pt x="3445" y="5506"/>
                </a:lnTo>
                <a:lnTo>
                  <a:pt x="3457" y="5508"/>
                </a:lnTo>
                <a:lnTo>
                  <a:pt x="3471" y="5508"/>
                </a:lnTo>
                <a:lnTo>
                  <a:pt x="3521" y="5480"/>
                </a:lnTo>
                <a:lnTo>
                  <a:pt x="3565" y="5468"/>
                </a:lnTo>
                <a:lnTo>
                  <a:pt x="3603" y="5442"/>
                </a:lnTo>
                <a:lnTo>
                  <a:pt x="3631" y="5430"/>
                </a:lnTo>
                <a:lnTo>
                  <a:pt x="3639" y="5424"/>
                </a:lnTo>
                <a:lnTo>
                  <a:pt x="3635" y="5418"/>
                </a:lnTo>
                <a:lnTo>
                  <a:pt x="3621" y="5406"/>
                </a:lnTo>
                <a:lnTo>
                  <a:pt x="3615" y="5400"/>
                </a:lnTo>
                <a:lnTo>
                  <a:pt x="3609" y="5390"/>
                </a:lnTo>
                <a:lnTo>
                  <a:pt x="3603" y="5386"/>
                </a:lnTo>
                <a:lnTo>
                  <a:pt x="3597" y="5380"/>
                </a:lnTo>
                <a:lnTo>
                  <a:pt x="3587" y="5380"/>
                </a:lnTo>
                <a:lnTo>
                  <a:pt x="3571" y="5380"/>
                </a:lnTo>
                <a:lnTo>
                  <a:pt x="3565" y="5378"/>
                </a:lnTo>
                <a:lnTo>
                  <a:pt x="3543" y="5372"/>
                </a:lnTo>
                <a:lnTo>
                  <a:pt x="3521" y="5366"/>
                </a:lnTo>
                <a:lnTo>
                  <a:pt x="3517" y="5366"/>
                </a:lnTo>
                <a:lnTo>
                  <a:pt x="3513" y="5362"/>
                </a:lnTo>
                <a:lnTo>
                  <a:pt x="3509" y="5358"/>
                </a:lnTo>
                <a:lnTo>
                  <a:pt x="3503" y="5352"/>
                </a:lnTo>
                <a:lnTo>
                  <a:pt x="3501" y="5342"/>
                </a:lnTo>
                <a:lnTo>
                  <a:pt x="3503" y="5332"/>
                </a:lnTo>
                <a:lnTo>
                  <a:pt x="3527" y="5284"/>
                </a:lnTo>
                <a:lnTo>
                  <a:pt x="3535" y="5272"/>
                </a:lnTo>
                <a:lnTo>
                  <a:pt x="3577" y="5232"/>
                </a:lnTo>
                <a:lnTo>
                  <a:pt x="3589" y="5224"/>
                </a:lnTo>
                <a:lnTo>
                  <a:pt x="3625" y="5214"/>
                </a:lnTo>
                <a:lnTo>
                  <a:pt x="3641" y="5208"/>
                </a:lnTo>
                <a:lnTo>
                  <a:pt x="3679" y="5180"/>
                </a:lnTo>
                <a:lnTo>
                  <a:pt x="3687" y="5178"/>
                </a:lnTo>
                <a:lnTo>
                  <a:pt x="3703" y="5174"/>
                </a:lnTo>
                <a:lnTo>
                  <a:pt x="3709" y="5170"/>
                </a:lnTo>
                <a:lnTo>
                  <a:pt x="3729" y="5150"/>
                </a:lnTo>
                <a:lnTo>
                  <a:pt x="3738" y="5142"/>
                </a:lnTo>
                <a:lnTo>
                  <a:pt x="3744" y="5130"/>
                </a:lnTo>
                <a:lnTo>
                  <a:pt x="3750" y="5118"/>
                </a:lnTo>
                <a:lnTo>
                  <a:pt x="3758" y="5088"/>
                </a:lnTo>
                <a:lnTo>
                  <a:pt x="3762" y="5078"/>
                </a:lnTo>
                <a:lnTo>
                  <a:pt x="3768" y="5070"/>
                </a:lnTo>
                <a:lnTo>
                  <a:pt x="3774" y="5064"/>
                </a:lnTo>
                <a:lnTo>
                  <a:pt x="3782" y="5054"/>
                </a:lnTo>
                <a:lnTo>
                  <a:pt x="3788" y="5044"/>
                </a:lnTo>
                <a:lnTo>
                  <a:pt x="3790" y="5028"/>
                </a:lnTo>
                <a:lnTo>
                  <a:pt x="3790" y="5014"/>
                </a:lnTo>
                <a:lnTo>
                  <a:pt x="3790" y="5000"/>
                </a:lnTo>
                <a:lnTo>
                  <a:pt x="3784" y="4978"/>
                </a:lnTo>
                <a:lnTo>
                  <a:pt x="3774" y="4956"/>
                </a:lnTo>
                <a:lnTo>
                  <a:pt x="3768" y="4948"/>
                </a:lnTo>
                <a:lnTo>
                  <a:pt x="3766" y="4936"/>
                </a:lnTo>
                <a:lnTo>
                  <a:pt x="3764" y="4922"/>
                </a:lnTo>
                <a:lnTo>
                  <a:pt x="3766" y="4900"/>
                </a:lnTo>
                <a:lnTo>
                  <a:pt x="3768" y="4866"/>
                </a:lnTo>
                <a:lnTo>
                  <a:pt x="3794" y="4786"/>
                </a:lnTo>
                <a:lnTo>
                  <a:pt x="3800" y="4776"/>
                </a:lnTo>
                <a:lnTo>
                  <a:pt x="3806" y="4770"/>
                </a:lnTo>
                <a:lnTo>
                  <a:pt x="3810" y="4764"/>
                </a:lnTo>
                <a:lnTo>
                  <a:pt x="3810" y="4756"/>
                </a:lnTo>
                <a:lnTo>
                  <a:pt x="3806" y="4748"/>
                </a:lnTo>
                <a:lnTo>
                  <a:pt x="3798" y="4740"/>
                </a:lnTo>
                <a:lnTo>
                  <a:pt x="3784" y="4728"/>
                </a:lnTo>
                <a:lnTo>
                  <a:pt x="3776" y="4720"/>
                </a:lnTo>
                <a:lnTo>
                  <a:pt x="3770" y="4710"/>
                </a:lnTo>
                <a:lnTo>
                  <a:pt x="3762" y="4696"/>
                </a:lnTo>
                <a:lnTo>
                  <a:pt x="3758" y="4684"/>
                </a:lnTo>
                <a:lnTo>
                  <a:pt x="3756" y="4670"/>
                </a:lnTo>
                <a:lnTo>
                  <a:pt x="3752" y="4630"/>
                </a:lnTo>
                <a:lnTo>
                  <a:pt x="3750" y="4618"/>
                </a:lnTo>
                <a:lnTo>
                  <a:pt x="3742" y="4606"/>
                </a:lnTo>
                <a:lnTo>
                  <a:pt x="3733" y="4598"/>
                </a:lnTo>
                <a:lnTo>
                  <a:pt x="3721" y="4592"/>
                </a:lnTo>
                <a:lnTo>
                  <a:pt x="3709" y="4588"/>
                </a:lnTo>
                <a:lnTo>
                  <a:pt x="3699" y="4586"/>
                </a:lnTo>
                <a:lnTo>
                  <a:pt x="3665" y="4590"/>
                </a:lnTo>
                <a:lnTo>
                  <a:pt x="3657" y="4590"/>
                </a:lnTo>
                <a:lnTo>
                  <a:pt x="3649" y="4588"/>
                </a:lnTo>
                <a:lnTo>
                  <a:pt x="3647" y="4582"/>
                </a:lnTo>
                <a:lnTo>
                  <a:pt x="3647" y="4576"/>
                </a:lnTo>
                <a:lnTo>
                  <a:pt x="3657" y="4564"/>
                </a:lnTo>
                <a:lnTo>
                  <a:pt x="3663" y="4554"/>
                </a:lnTo>
                <a:lnTo>
                  <a:pt x="3665" y="4542"/>
                </a:lnTo>
                <a:lnTo>
                  <a:pt x="3665" y="4530"/>
                </a:lnTo>
                <a:lnTo>
                  <a:pt x="3667" y="4522"/>
                </a:lnTo>
                <a:lnTo>
                  <a:pt x="3671" y="4514"/>
                </a:lnTo>
                <a:lnTo>
                  <a:pt x="3709" y="4478"/>
                </a:lnTo>
                <a:lnTo>
                  <a:pt x="3719" y="4466"/>
                </a:lnTo>
                <a:lnTo>
                  <a:pt x="3725" y="4454"/>
                </a:lnTo>
                <a:lnTo>
                  <a:pt x="3723" y="4440"/>
                </a:lnTo>
                <a:lnTo>
                  <a:pt x="3717" y="4454"/>
                </a:lnTo>
                <a:lnTo>
                  <a:pt x="3705" y="4448"/>
                </a:lnTo>
                <a:lnTo>
                  <a:pt x="3639" y="4428"/>
                </a:lnTo>
                <a:lnTo>
                  <a:pt x="3635" y="4424"/>
                </a:lnTo>
                <a:lnTo>
                  <a:pt x="3633" y="4418"/>
                </a:lnTo>
                <a:lnTo>
                  <a:pt x="3633" y="4410"/>
                </a:lnTo>
                <a:lnTo>
                  <a:pt x="3635" y="4400"/>
                </a:lnTo>
                <a:lnTo>
                  <a:pt x="3637" y="4394"/>
                </a:lnTo>
                <a:lnTo>
                  <a:pt x="3657" y="4358"/>
                </a:lnTo>
                <a:lnTo>
                  <a:pt x="3683" y="4300"/>
                </a:lnTo>
                <a:lnTo>
                  <a:pt x="3683" y="4290"/>
                </a:lnTo>
                <a:lnTo>
                  <a:pt x="3675" y="4278"/>
                </a:lnTo>
                <a:lnTo>
                  <a:pt x="3673" y="4272"/>
                </a:lnTo>
                <a:lnTo>
                  <a:pt x="3673" y="4252"/>
                </a:lnTo>
                <a:lnTo>
                  <a:pt x="3673" y="4226"/>
                </a:lnTo>
                <a:lnTo>
                  <a:pt x="3677" y="4218"/>
                </a:lnTo>
                <a:lnTo>
                  <a:pt x="3681" y="4212"/>
                </a:lnTo>
                <a:lnTo>
                  <a:pt x="3687" y="4212"/>
                </a:lnTo>
                <a:lnTo>
                  <a:pt x="3691" y="4218"/>
                </a:lnTo>
                <a:lnTo>
                  <a:pt x="3695" y="4228"/>
                </a:lnTo>
                <a:lnTo>
                  <a:pt x="3697" y="4248"/>
                </a:lnTo>
                <a:lnTo>
                  <a:pt x="3701" y="4254"/>
                </a:lnTo>
                <a:lnTo>
                  <a:pt x="3705" y="4260"/>
                </a:lnTo>
                <a:lnTo>
                  <a:pt x="3717" y="4268"/>
                </a:lnTo>
                <a:lnTo>
                  <a:pt x="3721" y="4272"/>
                </a:lnTo>
                <a:lnTo>
                  <a:pt x="3729" y="4288"/>
                </a:lnTo>
                <a:lnTo>
                  <a:pt x="3733" y="4296"/>
                </a:lnTo>
                <a:lnTo>
                  <a:pt x="3742" y="4302"/>
                </a:lnTo>
                <a:lnTo>
                  <a:pt x="3750" y="4302"/>
                </a:lnTo>
                <a:lnTo>
                  <a:pt x="3776" y="4302"/>
                </a:lnTo>
                <a:lnTo>
                  <a:pt x="3784" y="4298"/>
                </a:lnTo>
                <a:lnTo>
                  <a:pt x="3794" y="4296"/>
                </a:lnTo>
                <a:lnTo>
                  <a:pt x="3802" y="4288"/>
                </a:lnTo>
                <a:lnTo>
                  <a:pt x="3808" y="4280"/>
                </a:lnTo>
                <a:lnTo>
                  <a:pt x="3810" y="4266"/>
                </a:lnTo>
                <a:lnTo>
                  <a:pt x="3810" y="4256"/>
                </a:lnTo>
                <a:lnTo>
                  <a:pt x="3810" y="4246"/>
                </a:lnTo>
                <a:lnTo>
                  <a:pt x="3812" y="4238"/>
                </a:lnTo>
                <a:lnTo>
                  <a:pt x="3816" y="4226"/>
                </a:lnTo>
                <a:lnTo>
                  <a:pt x="3816" y="4216"/>
                </a:lnTo>
                <a:lnTo>
                  <a:pt x="3814" y="4208"/>
                </a:lnTo>
                <a:lnTo>
                  <a:pt x="3808" y="4206"/>
                </a:lnTo>
                <a:lnTo>
                  <a:pt x="3802" y="4206"/>
                </a:lnTo>
                <a:lnTo>
                  <a:pt x="3796" y="4206"/>
                </a:lnTo>
                <a:lnTo>
                  <a:pt x="3790" y="4208"/>
                </a:lnTo>
                <a:lnTo>
                  <a:pt x="3784" y="4208"/>
                </a:lnTo>
                <a:lnTo>
                  <a:pt x="3776" y="4208"/>
                </a:lnTo>
                <a:lnTo>
                  <a:pt x="3760" y="4202"/>
                </a:lnTo>
                <a:lnTo>
                  <a:pt x="3748" y="4200"/>
                </a:lnTo>
                <a:lnTo>
                  <a:pt x="3727" y="4202"/>
                </a:lnTo>
                <a:lnTo>
                  <a:pt x="3719" y="4200"/>
                </a:lnTo>
                <a:lnTo>
                  <a:pt x="3717" y="4198"/>
                </a:lnTo>
                <a:lnTo>
                  <a:pt x="3715" y="4194"/>
                </a:lnTo>
                <a:lnTo>
                  <a:pt x="3719" y="4170"/>
                </a:lnTo>
                <a:lnTo>
                  <a:pt x="3719" y="4160"/>
                </a:lnTo>
                <a:lnTo>
                  <a:pt x="3719" y="4154"/>
                </a:lnTo>
                <a:lnTo>
                  <a:pt x="3717" y="4144"/>
                </a:lnTo>
                <a:lnTo>
                  <a:pt x="3703" y="4108"/>
                </a:lnTo>
                <a:lnTo>
                  <a:pt x="3705" y="4100"/>
                </a:lnTo>
                <a:lnTo>
                  <a:pt x="3711" y="4096"/>
                </a:lnTo>
                <a:lnTo>
                  <a:pt x="3725" y="4098"/>
                </a:lnTo>
                <a:lnTo>
                  <a:pt x="3735" y="4100"/>
                </a:lnTo>
                <a:lnTo>
                  <a:pt x="3746" y="4106"/>
                </a:lnTo>
                <a:lnTo>
                  <a:pt x="3756" y="4120"/>
                </a:lnTo>
                <a:lnTo>
                  <a:pt x="3762" y="4124"/>
                </a:lnTo>
                <a:lnTo>
                  <a:pt x="3770" y="4126"/>
                </a:lnTo>
                <a:lnTo>
                  <a:pt x="3776" y="4128"/>
                </a:lnTo>
                <a:lnTo>
                  <a:pt x="3784" y="4132"/>
                </a:lnTo>
                <a:lnTo>
                  <a:pt x="3798" y="4142"/>
                </a:lnTo>
                <a:lnTo>
                  <a:pt x="3808" y="4146"/>
                </a:lnTo>
                <a:lnTo>
                  <a:pt x="3818" y="4150"/>
                </a:lnTo>
                <a:lnTo>
                  <a:pt x="3828" y="4148"/>
                </a:lnTo>
                <a:lnTo>
                  <a:pt x="3832" y="4146"/>
                </a:lnTo>
                <a:lnTo>
                  <a:pt x="3842" y="4142"/>
                </a:lnTo>
                <a:lnTo>
                  <a:pt x="3860" y="4126"/>
                </a:lnTo>
                <a:lnTo>
                  <a:pt x="3866" y="4122"/>
                </a:lnTo>
                <a:lnTo>
                  <a:pt x="3870" y="4124"/>
                </a:lnTo>
                <a:lnTo>
                  <a:pt x="3882" y="4128"/>
                </a:lnTo>
                <a:lnTo>
                  <a:pt x="3886" y="4130"/>
                </a:lnTo>
                <a:lnTo>
                  <a:pt x="3890" y="4130"/>
                </a:lnTo>
                <a:lnTo>
                  <a:pt x="3892" y="4128"/>
                </a:lnTo>
                <a:lnTo>
                  <a:pt x="3898" y="4124"/>
                </a:lnTo>
                <a:lnTo>
                  <a:pt x="3900" y="4118"/>
                </a:lnTo>
                <a:lnTo>
                  <a:pt x="3904" y="4100"/>
                </a:lnTo>
                <a:lnTo>
                  <a:pt x="3902" y="4092"/>
                </a:lnTo>
                <a:lnTo>
                  <a:pt x="3896" y="4062"/>
                </a:lnTo>
                <a:lnTo>
                  <a:pt x="3898" y="4058"/>
                </a:lnTo>
                <a:lnTo>
                  <a:pt x="3898" y="4054"/>
                </a:lnTo>
                <a:lnTo>
                  <a:pt x="3900" y="4052"/>
                </a:lnTo>
                <a:lnTo>
                  <a:pt x="3910" y="4044"/>
                </a:lnTo>
                <a:lnTo>
                  <a:pt x="3914" y="4038"/>
                </a:lnTo>
                <a:lnTo>
                  <a:pt x="3916" y="4036"/>
                </a:lnTo>
                <a:lnTo>
                  <a:pt x="3918" y="4032"/>
                </a:lnTo>
                <a:lnTo>
                  <a:pt x="3920" y="4020"/>
                </a:lnTo>
                <a:lnTo>
                  <a:pt x="3920" y="4018"/>
                </a:lnTo>
                <a:lnTo>
                  <a:pt x="3922" y="4014"/>
                </a:lnTo>
                <a:lnTo>
                  <a:pt x="3930" y="4012"/>
                </a:lnTo>
                <a:lnTo>
                  <a:pt x="3940" y="4010"/>
                </a:lnTo>
                <a:lnTo>
                  <a:pt x="3974" y="4014"/>
                </a:lnTo>
                <a:lnTo>
                  <a:pt x="3992" y="4014"/>
                </a:lnTo>
                <a:lnTo>
                  <a:pt x="4018" y="4008"/>
                </a:lnTo>
                <a:lnTo>
                  <a:pt x="4040" y="4000"/>
                </a:lnTo>
                <a:lnTo>
                  <a:pt x="4046" y="3998"/>
                </a:lnTo>
                <a:lnTo>
                  <a:pt x="4050" y="3998"/>
                </a:lnTo>
                <a:lnTo>
                  <a:pt x="4054" y="4000"/>
                </a:lnTo>
                <a:lnTo>
                  <a:pt x="4054" y="4004"/>
                </a:lnTo>
                <a:lnTo>
                  <a:pt x="4050" y="4012"/>
                </a:lnTo>
                <a:lnTo>
                  <a:pt x="4044" y="4022"/>
                </a:lnTo>
                <a:lnTo>
                  <a:pt x="4032" y="4048"/>
                </a:lnTo>
                <a:lnTo>
                  <a:pt x="4032" y="4056"/>
                </a:lnTo>
                <a:lnTo>
                  <a:pt x="4034" y="4058"/>
                </a:lnTo>
                <a:lnTo>
                  <a:pt x="4036" y="4064"/>
                </a:lnTo>
                <a:lnTo>
                  <a:pt x="4050" y="4080"/>
                </a:lnTo>
                <a:lnTo>
                  <a:pt x="4052" y="4086"/>
                </a:lnTo>
                <a:lnTo>
                  <a:pt x="4050" y="4094"/>
                </a:lnTo>
                <a:lnTo>
                  <a:pt x="4046" y="4100"/>
                </a:lnTo>
                <a:lnTo>
                  <a:pt x="4040" y="4102"/>
                </a:lnTo>
                <a:lnTo>
                  <a:pt x="4034" y="4100"/>
                </a:lnTo>
                <a:lnTo>
                  <a:pt x="4026" y="4098"/>
                </a:lnTo>
                <a:lnTo>
                  <a:pt x="4016" y="4092"/>
                </a:lnTo>
                <a:lnTo>
                  <a:pt x="4008" y="4092"/>
                </a:lnTo>
                <a:lnTo>
                  <a:pt x="4004" y="4092"/>
                </a:lnTo>
                <a:lnTo>
                  <a:pt x="4002" y="4098"/>
                </a:lnTo>
                <a:lnTo>
                  <a:pt x="4000" y="4100"/>
                </a:lnTo>
                <a:lnTo>
                  <a:pt x="3998" y="4106"/>
                </a:lnTo>
                <a:lnTo>
                  <a:pt x="4000" y="4112"/>
                </a:lnTo>
                <a:lnTo>
                  <a:pt x="4006" y="4120"/>
                </a:lnTo>
                <a:lnTo>
                  <a:pt x="4016" y="4126"/>
                </a:lnTo>
                <a:lnTo>
                  <a:pt x="4036" y="4132"/>
                </a:lnTo>
                <a:lnTo>
                  <a:pt x="4052" y="4130"/>
                </a:lnTo>
                <a:lnTo>
                  <a:pt x="4068" y="4128"/>
                </a:lnTo>
                <a:lnTo>
                  <a:pt x="4098" y="4118"/>
                </a:lnTo>
                <a:lnTo>
                  <a:pt x="4106" y="4118"/>
                </a:lnTo>
                <a:lnTo>
                  <a:pt x="4110" y="4120"/>
                </a:lnTo>
                <a:lnTo>
                  <a:pt x="4110" y="4126"/>
                </a:lnTo>
                <a:lnTo>
                  <a:pt x="4110" y="4128"/>
                </a:lnTo>
                <a:lnTo>
                  <a:pt x="4106" y="4134"/>
                </a:lnTo>
                <a:lnTo>
                  <a:pt x="4102" y="4142"/>
                </a:lnTo>
                <a:lnTo>
                  <a:pt x="4094" y="4150"/>
                </a:lnTo>
                <a:lnTo>
                  <a:pt x="4086" y="4156"/>
                </a:lnTo>
                <a:lnTo>
                  <a:pt x="4074" y="4162"/>
                </a:lnTo>
                <a:lnTo>
                  <a:pt x="4062" y="4166"/>
                </a:lnTo>
                <a:lnTo>
                  <a:pt x="4050" y="4166"/>
                </a:lnTo>
                <a:lnTo>
                  <a:pt x="4034" y="4168"/>
                </a:lnTo>
                <a:lnTo>
                  <a:pt x="4024" y="4166"/>
                </a:lnTo>
                <a:lnTo>
                  <a:pt x="4012" y="4164"/>
                </a:lnTo>
                <a:lnTo>
                  <a:pt x="4002" y="4158"/>
                </a:lnTo>
                <a:lnTo>
                  <a:pt x="3992" y="4152"/>
                </a:lnTo>
                <a:lnTo>
                  <a:pt x="3978" y="4134"/>
                </a:lnTo>
                <a:lnTo>
                  <a:pt x="3970" y="4126"/>
                </a:lnTo>
                <a:lnTo>
                  <a:pt x="3964" y="4126"/>
                </a:lnTo>
                <a:lnTo>
                  <a:pt x="3960" y="4126"/>
                </a:lnTo>
                <a:lnTo>
                  <a:pt x="3958" y="4134"/>
                </a:lnTo>
                <a:lnTo>
                  <a:pt x="3958" y="4140"/>
                </a:lnTo>
                <a:lnTo>
                  <a:pt x="3960" y="4146"/>
                </a:lnTo>
                <a:lnTo>
                  <a:pt x="3970" y="4162"/>
                </a:lnTo>
                <a:lnTo>
                  <a:pt x="3974" y="4172"/>
                </a:lnTo>
                <a:lnTo>
                  <a:pt x="3976" y="4182"/>
                </a:lnTo>
                <a:lnTo>
                  <a:pt x="3974" y="4192"/>
                </a:lnTo>
                <a:lnTo>
                  <a:pt x="3970" y="4198"/>
                </a:lnTo>
                <a:lnTo>
                  <a:pt x="3956" y="4208"/>
                </a:lnTo>
                <a:lnTo>
                  <a:pt x="3950" y="4218"/>
                </a:lnTo>
                <a:lnTo>
                  <a:pt x="3950" y="4228"/>
                </a:lnTo>
                <a:lnTo>
                  <a:pt x="3952" y="4236"/>
                </a:lnTo>
                <a:lnTo>
                  <a:pt x="3956" y="4244"/>
                </a:lnTo>
                <a:lnTo>
                  <a:pt x="3964" y="4250"/>
                </a:lnTo>
                <a:lnTo>
                  <a:pt x="3970" y="4256"/>
                </a:lnTo>
                <a:lnTo>
                  <a:pt x="3982" y="4260"/>
                </a:lnTo>
                <a:lnTo>
                  <a:pt x="3998" y="4260"/>
                </a:lnTo>
                <a:lnTo>
                  <a:pt x="4024" y="4256"/>
                </a:lnTo>
                <a:lnTo>
                  <a:pt x="4044" y="4256"/>
                </a:lnTo>
                <a:lnTo>
                  <a:pt x="4066" y="4260"/>
                </a:lnTo>
                <a:lnTo>
                  <a:pt x="4098" y="4272"/>
                </a:lnTo>
                <a:lnTo>
                  <a:pt x="4116" y="4276"/>
                </a:lnTo>
                <a:lnTo>
                  <a:pt x="4138" y="4272"/>
                </a:lnTo>
                <a:lnTo>
                  <a:pt x="4208" y="4270"/>
                </a:lnTo>
                <a:lnTo>
                  <a:pt x="4242" y="4270"/>
                </a:lnTo>
                <a:lnTo>
                  <a:pt x="4276" y="4262"/>
                </a:lnTo>
                <a:lnTo>
                  <a:pt x="4322" y="4234"/>
                </a:lnTo>
                <a:lnTo>
                  <a:pt x="4334" y="4230"/>
                </a:lnTo>
                <a:lnTo>
                  <a:pt x="4344" y="4230"/>
                </a:lnTo>
                <a:lnTo>
                  <a:pt x="4352" y="4232"/>
                </a:lnTo>
                <a:lnTo>
                  <a:pt x="4358" y="4236"/>
                </a:lnTo>
                <a:lnTo>
                  <a:pt x="4366" y="4246"/>
                </a:lnTo>
                <a:lnTo>
                  <a:pt x="4388" y="4278"/>
                </a:lnTo>
                <a:lnTo>
                  <a:pt x="4394" y="4292"/>
                </a:lnTo>
                <a:lnTo>
                  <a:pt x="4392" y="4302"/>
                </a:lnTo>
                <a:lnTo>
                  <a:pt x="4388" y="4310"/>
                </a:lnTo>
                <a:lnTo>
                  <a:pt x="4388" y="4318"/>
                </a:lnTo>
                <a:lnTo>
                  <a:pt x="4394" y="4328"/>
                </a:lnTo>
                <a:lnTo>
                  <a:pt x="4408" y="4342"/>
                </a:lnTo>
                <a:lnTo>
                  <a:pt x="4428" y="4368"/>
                </a:lnTo>
                <a:lnTo>
                  <a:pt x="4432" y="4434"/>
                </a:lnTo>
                <a:lnTo>
                  <a:pt x="4432" y="4444"/>
                </a:lnTo>
                <a:lnTo>
                  <a:pt x="4430" y="4446"/>
                </a:lnTo>
                <a:lnTo>
                  <a:pt x="4428" y="4450"/>
                </a:lnTo>
                <a:lnTo>
                  <a:pt x="4422" y="4460"/>
                </a:lnTo>
                <a:lnTo>
                  <a:pt x="4414" y="4466"/>
                </a:lnTo>
                <a:lnTo>
                  <a:pt x="4406" y="4466"/>
                </a:lnTo>
                <a:lnTo>
                  <a:pt x="4398" y="4466"/>
                </a:lnTo>
                <a:lnTo>
                  <a:pt x="4374" y="4448"/>
                </a:lnTo>
                <a:lnTo>
                  <a:pt x="4364" y="4446"/>
                </a:lnTo>
                <a:lnTo>
                  <a:pt x="4356" y="4450"/>
                </a:lnTo>
                <a:lnTo>
                  <a:pt x="4350" y="4458"/>
                </a:lnTo>
                <a:lnTo>
                  <a:pt x="4342" y="4468"/>
                </a:lnTo>
                <a:lnTo>
                  <a:pt x="4336" y="4490"/>
                </a:lnTo>
                <a:lnTo>
                  <a:pt x="4334" y="4502"/>
                </a:lnTo>
                <a:lnTo>
                  <a:pt x="4338" y="4514"/>
                </a:lnTo>
                <a:lnTo>
                  <a:pt x="4340" y="4520"/>
                </a:lnTo>
                <a:lnTo>
                  <a:pt x="4344" y="4554"/>
                </a:lnTo>
                <a:lnTo>
                  <a:pt x="4346" y="4566"/>
                </a:lnTo>
                <a:lnTo>
                  <a:pt x="4352" y="4572"/>
                </a:lnTo>
                <a:lnTo>
                  <a:pt x="4360" y="4576"/>
                </a:lnTo>
                <a:lnTo>
                  <a:pt x="4366" y="4578"/>
                </a:lnTo>
                <a:lnTo>
                  <a:pt x="4372" y="4582"/>
                </a:lnTo>
                <a:lnTo>
                  <a:pt x="4378" y="4588"/>
                </a:lnTo>
                <a:lnTo>
                  <a:pt x="4380" y="4594"/>
                </a:lnTo>
                <a:lnTo>
                  <a:pt x="4382" y="4602"/>
                </a:lnTo>
                <a:lnTo>
                  <a:pt x="4382" y="4620"/>
                </a:lnTo>
                <a:lnTo>
                  <a:pt x="4378" y="4636"/>
                </a:lnTo>
                <a:lnTo>
                  <a:pt x="4352" y="4666"/>
                </a:lnTo>
                <a:lnTo>
                  <a:pt x="4344" y="4682"/>
                </a:lnTo>
                <a:lnTo>
                  <a:pt x="4344" y="4696"/>
                </a:lnTo>
                <a:lnTo>
                  <a:pt x="4346" y="4710"/>
                </a:lnTo>
                <a:lnTo>
                  <a:pt x="4356" y="4720"/>
                </a:lnTo>
                <a:lnTo>
                  <a:pt x="4382" y="4736"/>
                </a:lnTo>
                <a:lnTo>
                  <a:pt x="4388" y="4744"/>
                </a:lnTo>
                <a:lnTo>
                  <a:pt x="4384" y="4752"/>
                </a:lnTo>
                <a:lnTo>
                  <a:pt x="4376" y="4766"/>
                </a:lnTo>
                <a:lnTo>
                  <a:pt x="4356" y="4784"/>
                </a:lnTo>
                <a:lnTo>
                  <a:pt x="4346" y="4800"/>
                </a:lnTo>
                <a:lnTo>
                  <a:pt x="4340" y="4812"/>
                </a:lnTo>
                <a:lnTo>
                  <a:pt x="4338" y="4820"/>
                </a:lnTo>
                <a:lnTo>
                  <a:pt x="4332" y="4826"/>
                </a:lnTo>
                <a:lnTo>
                  <a:pt x="4330" y="4828"/>
                </a:lnTo>
                <a:lnTo>
                  <a:pt x="4328" y="4826"/>
                </a:lnTo>
                <a:lnTo>
                  <a:pt x="4320" y="4824"/>
                </a:lnTo>
                <a:lnTo>
                  <a:pt x="4306" y="4812"/>
                </a:lnTo>
                <a:lnTo>
                  <a:pt x="4300" y="4810"/>
                </a:lnTo>
                <a:lnTo>
                  <a:pt x="4292" y="4812"/>
                </a:lnTo>
                <a:lnTo>
                  <a:pt x="4274" y="4828"/>
                </a:lnTo>
                <a:lnTo>
                  <a:pt x="4266" y="4832"/>
                </a:lnTo>
                <a:lnTo>
                  <a:pt x="4258" y="4832"/>
                </a:lnTo>
                <a:lnTo>
                  <a:pt x="4250" y="4828"/>
                </a:lnTo>
                <a:lnTo>
                  <a:pt x="4242" y="4820"/>
                </a:lnTo>
                <a:lnTo>
                  <a:pt x="4236" y="4818"/>
                </a:lnTo>
                <a:lnTo>
                  <a:pt x="4224" y="4814"/>
                </a:lnTo>
                <a:lnTo>
                  <a:pt x="4220" y="4812"/>
                </a:lnTo>
                <a:lnTo>
                  <a:pt x="4208" y="4800"/>
                </a:lnTo>
                <a:lnTo>
                  <a:pt x="4202" y="4796"/>
                </a:lnTo>
                <a:lnTo>
                  <a:pt x="4194" y="4796"/>
                </a:lnTo>
                <a:lnTo>
                  <a:pt x="4190" y="4796"/>
                </a:lnTo>
                <a:lnTo>
                  <a:pt x="4182" y="4800"/>
                </a:lnTo>
                <a:lnTo>
                  <a:pt x="4176" y="4818"/>
                </a:lnTo>
                <a:lnTo>
                  <a:pt x="4166" y="4836"/>
                </a:lnTo>
                <a:lnTo>
                  <a:pt x="4166" y="4844"/>
                </a:lnTo>
                <a:lnTo>
                  <a:pt x="4168" y="4874"/>
                </a:lnTo>
                <a:lnTo>
                  <a:pt x="4176" y="4888"/>
                </a:lnTo>
                <a:lnTo>
                  <a:pt x="4180" y="4892"/>
                </a:lnTo>
                <a:lnTo>
                  <a:pt x="4192" y="4900"/>
                </a:lnTo>
                <a:lnTo>
                  <a:pt x="4228" y="4924"/>
                </a:lnTo>
                <a:lnTo>
                  <a:pt x="4230" y="4928"/>
                </a:lnTo>
                <a:lnTo>
                  <a:pt x="4236" y="4940"/>
                </a:lnTo>
                <a:lnTo>
                  <a:pt x="4236" y="4952"/>
                </a:lnTo>
                <a:lnTo>
                  <a:pt x="4242" y="4966"/>
                </a:lnTo>
                <a:lnTo>
                  <a:pt x="4268" y="4970"/>
                </a:lnTo>
                <a:lnTo>
                  <a:pt x="4280" y="4974"/>
                </a:lnTo>
                <a:lnTo>
                  <a:pt x="4288" y="4978"/>
                </a:lnTo>
                <a:lnTo>
                  <a:pt x="4302" y="4988"/>
                </a:lnTo>
                <a:lnTo>
                  <a:pt x="4306" y="4990"/>
                </a:lnTo>
                <a:lnTo>
                  <a:pt x="4312" y="4986"/>
                </a:lnTo>
                <a:lnTo>
                  <a:pt x="4316" y="4978"/>
                </a:lnTo>
                <a:lnTo>
                  <a:pt x="4318" y="4972"/>
                </a:lnTo>
                <a:lnTo>
                  <a:pt x="4318" y="4964"/>
                </a:lnTo>
                <a:lnTo>
                  <a:pt x="4320" y="4958"/>
                </a:lnTo>
                <a:lnTo>
                  <a:pt x="4330" y="4936"/>
                </a:lnTo>
                <a:lnTo>
                  <a:pt x="4332" y="4930"/>
                </a:lnTo>
                <a:lnTo>
                  <a:pt x="4330" y="4922"/>
                </a:lnTo>
                <a:lnTo>
                  <a:pt x="4326" y="4906"/>
                </a:lnTo>
                <a:lnTo>
                  <a:pt x="4326" y="4898"/>
                </a:lnTo>
                <a:lnTo>
                  <a:pt x="4328" y="4894"/>
                </a:lnTo>
                <a:lnTo>
                  <a:pt x="4332" y="4892"/>
                </a:lnTo>
                <a:lnTo>
                  <a:pt x="4340" y="4892"/>
                </a:lnTo>
                <a:lnTo>
                  <a:pt x="4344" y="4894"/>
                </a:lnTo>
                <a:lnTo>
                  <a:pt x="4350" y="4902"/>
                </a:lnTo>
                <a:lnTo>
                  <a:pt x="4356" y="4910"/>
                </a:lnTo>
                <a:lnTo>
                  <a:pt x="4364" y="4918"/>
                </a:lnTo>
                <a:lnTo>
                  <a:pt x="4374" y="4920"/>
                </a:lnTo>
                <a:lnTo>
                  <a:pt x="4388" y="4914"/>
                </a:lnTo>
                <a:lnTo>
                  <a:pt x="4412" y="4900"/>
                </a:lnTo>
                <a:lnTo>
                  <a:pt x="4448" y="4890"/>
                </a:lnTo>
                <a:lnTo>
                  <a:pt x="4498" y="4862"/>
                </a:lnTo>
                <a:lnTo>
                  <a:pt x="4508" y="4854"/>
                </a:lnTo>
                <a:lnTo>
                  <a:pt x="4514" y="4846"/>
                </a:lnTo>
                <a:lnTo>
                  <a:pt x="4516" y="4840"/>
                </a:lnTo>
                <a:lnTo>
                  <a:pt x="4518" y="4832"/>
                </a:lnTo>
                <a:lnTo>
                  <a:pt x="4518" y="4830"/>
                </a:lnTo>
                <a:lnTo>
                  <a:pt x="4518" y="4828"/>
                </a:lnTo>
                <a:lnTo>
                  <a:pt x="4518" y="4824"/>
                </a:lnTo>
                <a:lnTo>
                  <a:pt x="4508" y="4814"/>
                </a:lnTo>
                <a:lnTo>
                  <a:pt x="4502" y="4808"/>
                </a:lnTo>
                <a:lnTo>
                  <a:pt x="4508" y="4798"/>
                </a:lnTo>
                <a:lnTo>
                  <a:pt x="4516" y="4788"/>
                </a:lnTo>
                <a:lnTo>
                  <a:pt x="4574" y="4752"/>
                </a:lnTo>
                <a:lnTo>
                  <a:pt x="4596" y="4724"/>
                </a:lnTo>
                <a:lnTo>
                  <a:pt x="4600" y="4712"/>
                </a:lnTo>
                <a:lnTo>
                  <a:pt x="4600" y="4704"/>
                </a:lnTo>
                <a:lnTo>
                  <a:pt x="4596" y="4688"/>
                </a:lnTo>
                <a:lnTo>
                  <a:pt x="4596" y="4676"/>
                </a:lnTo>
                <a:lnTo>
                  <a:pt x="4600" y="4650"/>
                </a:lnTo>
                <a:lnTo>
                  <a:pt x="4596" y="4636"/>
                </a:lnTo>
                <a:lnTo>
                  <a:pt x="4598" y="4628"/>
                </a:lnTo>
                <a:lnTo>
                  <a:pt x="4600" y="4610"/>
                </a:lnTo>
                <a:lnTo>
                  <a:pt x="4602" y="4588"/>
                </a:lnTo>
                <a:lnTo>
                  <a:pt x="4604" y="4582"/>
                </a:lnTo>
                <a:lnTo>
                  <a:pt x="4608" y="4574"/>
                </a:lnTo>
                <a:lnTo>
                  <a:pt x="4614" y="4570"/>
                </a:lnTo>
                <a:lnTo>
                  <a:pt x="4622" y="4564"/>
                </a:lnTo>
                <a:lnTo>
                  <a:pt x="4636" y="4558"/>
                </a:lnTo>
                <a:lnTo>
                  <a:pt x="4642" y="4556"/>
                </a:lnTo>
                <a:lnTo>
                  <a:pt x="4646" y="4558"/>
                </a:lnTo>
                <a:lnTo>
                  <a:pt x="4650" y="4562"/>
                </a:lnTo>
                <a:lnTo>
                  <a:pt x="4650" y="4568"/>
                </a:lnTo>
                <a:lnTo>
                  <a:pt x="4648" y="4580"/>
                </a:lnTo>
                <a:lnTo>
                  <a:pt x="4646" y="4584"/>
                </a:lnTo>
                <a:lnTo>
                  <a:pt x="4648" y="4588"/>
                </a:lnTo>
                <a:lnTo>
                  <a:pt x="4650" y="4596"/>
                </a:lnTo>
                <a:lnTo>
                  <a:pt x="4656" y="4602"/>
                </a:lnTo>
                <a:lnTo>
                  <a:pt x="4664" y="4610"/>
                </a:lnTo>
                <a:lnTo>
                  <a:pt x="4676" y="4616"/>
                </a:lnTo>
                <a:lnTo>
                  <a:pt x="4692" y="4614"/>
                </a:lnTo>
                <a:lnTo>
                  <a:pt x="4714" y="4608"/>
                </a:lnTo>
                <a:lnTo>
                  <a:pt x="4726" y="4610"/>
                </a:lnTo>
                <a:lnTo>
                  <a:pt x="4764" y="4624"/>
                </a:lnTo>
                <a:lnTo>
                  <a:pt x="4780" y="4628"/>
                </a:lnTo>
                <a:lnTo>
                  <a:pt x="4796" y="4628"/>
                </a:lnTo>
                <a:lnTo>
                  <a:pt x="4830" y="4624"/>
                </a:lnTo>
                <a:lnTo>
                  <a:pt x="4838" y="4628"/>
                </a:lnTo>
                <a:lnTo>
                  <a:pt x="4846" y="4634"/>
                </a:lnTo>
                <a:lnTo>
                  <a:pt x="4848" y="4642"/>
                </a:lnTo>
                <a:lnTo>
                  <a:pt x="4854" y="4658"/>
                </a:lnTo>
                <a:lnTo>
                  <a:pt x="4856" y="4662"/>
                </a:lnTo>
                <a:lnTo>
                  <a:pt x="4862" y="4666"/>
                </a:lnTo>
                <a:lnTo>
                  <a:pt x="4868" y="4668"/>
                </a:lnTo>
                <a:lnTo>
                  <a:pt x="4880" y="4666"/>
                </a:lnTo>
                <a:lnTo>
                  <a:pt x="4890" y="4662"/>
                </a:lnTo>
                <a:lnTo>
                  <a:pt x="4896" y="4658"/>
                </a:lnTo>
                <a:lnTo>
                  <a:pt x="4898" y="4654"/>
                </a:lnTo>
                <a:lnTo>
                  <a:pt x="4906" y="4628"/>
                </a:lnTo>
                <a:lnTo>
                  <a:pt x="4910" y="4618"/>
                </a:lnTo>
                <a:lnTo>
                  <a:pt x="4916" y="4610"/>
                </a:lnTo>
                <a:lnTo>
                  <a:pt x="4924" y="4606"/>
                </a:lnTo>
                <a:lnTo>
                  <a:pt x="4944" y="4596"/>
                </a:lnTo>
                <a:lnTo>
                  <a:pt x="4962" y="4590"/>
                </a:lnTo>
                <a:lnTo>
                  <a:pt x="4970" y="4590"/>
                </a:lnTo>
                <a:lnTo>
                  <a:pt x="4976" y="4594"/>
                </a:lnTo>
                <a:lnTo>
                  <a:pt x="4980" y="4602"/>
                </a:lnTo>
                <a:lnTo>
                  <a:pt x="4978" y="4610"/>
                </a:lnTo>
                <a:lnTo>
                  <a:pt x="4976" y="4618"/>
                </a:lnTo>
                <a:lnTo>
                  <a:pt x="4970" y="4630"/>
                </a:lnTo>
                <a:lnTo>
                  <a:pt x="4966" y="4636"/>
                </a:lnTo>
                <a:lnTo>
                  <a:pt x="4966" y="4642"/>
                </a:lnTo>
                <a:lnTo>
                  <a:pt x="4966" y="4648"/>
                </a:lnTo>
                <a:lnTo>
                  <a:pt x="4976" y="4656"/>
                </a:lnTo>
                <a:lnTo>
                  <a:pt x="5014" y="4682"/>
                </a:lnTo>
                <a:lnTo>
                  <a:pt x="5026" y="4694"/>
                </a:lnTo>
                <a:lnTo>
                  <a:pt x="5042" y="4704"/>
                </a:lnTo>
                <a:lnTo>
                  <a:pt x="5062" y="4704"/>
                </a:lnTo>
                <a:lnTo>
                  <a:pt x="5076" y="4696"/>
                </a:lnTo>
                <a:lnTo>
                  <a:pt x="5080" y="4694"/>
                </a:lnTo>
                <a:lnTo>
                  <a:pt x="5086" y="4694"/>
                </a:lnTo>
                <a:lnTo>
                  <a:pt x="5092" y="4696"/>
                </a:lnTo>
                <a:lnTo>
                  <a:pt x="5102" y="4696"/>
                </a:lnTo>
                <a:lnTo>
                  <a:pt x="5108" y="4694"/>
                </a:lnTo>
                <a:lnTo>
                  <a:pt x="5114" y="4690"/>
                </a:lnTo>
                <a:lnTo>
                  <a:pt x="5118" y="4682"/>
                </a:lnTo>
                <a:lnTo>
                  <a:pt x="5120" y="4672"/>
                </a:lnTo>
                <a:lnTo>
                  <a:pt x="5124" y="4664"/>
                </a:lnTo>
                <a:lnTo>
                  <a:pt x="5128" y="4658"/>
                </a:lnTo>
                <a:lnTo>
                  <a:pt x="5130" y="4652"/>
                </a:lnTo>
                <a:lnTo>
                  <a:pt x="5128" y="4642"/>
                </a:lnTo>
                <a:lnTo>
                  <a:pt x="5118" y="4628"/>
                </a:lnTo>
                <a:lnTo>
                  <a:pt x="5088" y="4586"/>
                </a:lnTo>
                <a:lnTo>
                  <a:pt x="5080" y="4568"/>
                </a:lnTo>
                <a:lnTo>
                  <a:pt x="5076" y="4552"/>
                </a:lnTo>
                <a:lnTo>
                  <a:pt x="5076" y="4500"/>
                </a:lnTo>
                <a:lnTo>
                  <a:pt x="5072" y="4480"/>
                </a:lnTo>
                <a:lnTo>
                  <a:pt x="5068" y="4474"/>
                </a:lnTo>
                <a:lnTo>
                  <a:pt x="5068" y="4468"/>
                </a:lnTo>
                <a:lnTo>
                  <a:pt x="5070" y="4462"/>
                </a:lnTo>
                <a:lnTo>
                  <a:pt x="5074" y="4442"/>
                </a:lnTo>
                <a:lnTo>
                  <a:pt x="5076" y="4440"/>
                </a:lnTo>
                <a:lnTo>
                  <a:pt x="5076" y="4434"/>
                </a:lnTo>
                <a:lnTo>
                  <a:pt x="5074" y="4428"/>
                </a:lnTo>
                <a:lnTo>
                  <a:pt x="5070" y="4402"/>
                </a:lnTo>
                <a:lnTo>
                  <a:pt x="5070" y="4394"/>
                </a:lnTo>
                <a:lnTo>
                  <a:pt x="5074" y="4390"/>
                </a:lnTo>
                <a:lnTo>
                  <a:pt x="5080" y="4386"/>
                </a:lnTo>
                <a:lnTo>
                  <a:pt x="5086" y="4386"/>
                </a:lnTo>
                <a:lnTo>
                  <a:pt x="5090" y="4386"/>
                </a:lnTo>
                <a:lnTo>
                  <a:pt x="5094" y="4390"/>
                </a:lnTo>
                <a:lnTo>
                  <a:pt x="5100" y="4392"/>
                </a:lnTo>
                <a:lnTo>
                  <a:pt x="5104" y="4392"/>
                </a:lnTo>
                <a:lnTo>
                  <a:pt x="5112" y="4392"/>
                </a:lnTo>
                <a:lnTo>
                  <a:pt x="5118" y="4394"/>
                </a:lnTo>
                <a:lnTo>
                  <a:pt x="5120" y="4398"/>
                </a:lnTo>
                <a:lnTo>
                  <a:pt x="5124" y="4400"/>
                </a:lnTo>
                <a:lnTo>
                  <a:pt x="5128" y="4406"/>
                </a:lnTo>
                <a:lnTo>
                  <a:pt x="5132" y="4420"/>
                </a:lnTo>
                <a:lnTo>
                  <a:pt x="5134" y="4424"/>
                </a:lnTo>
                <a:lnTo>
                  <a:pt x="5134" y="4428"/>
                </a:lnTo>
                <a:lnTo>
                  <a:pt x="5134" y="4440"/>
                </a:lnTo>
                <a:lnTo>
                  <a:pt x="5134" y="4444"/>
                </a:lnTo>
                <a:lnTo>
                  <a:pt x="5134" y="4446"/>
                </a:lnTo>
                <a:lnTo>
                  <a:pt x="5136" y="4446"/>
                </a:lnTo>
                <a:lnTo>
                  <a:pt x="5142" y="4446"/>
                </a:lnTo>
                <a:lnTo>
                  <a:pt x="5150" y="4446"/>
                </a:lnTo>
                <a:lnTo>
                  <a:pt x="5162" y="4446"/>
                </a:lnTo>
                <a:lnTo>
                  <a:pt x="5164" y="4444"/>
                </a:lnTo>
                <a:lnTo>
                  <a:pt x="5226" y="4414"/>
                </a:lnTo>
                <a:lnTo>
                  <a:pt x="5236" y="4408"/>
                </a:lnTo>
                <a:lnTo>
                  <a:pt x="5238" y="4404"/>
                </a:lnTo>
                <a:lnTo>
                  <a:pt x="5244" y="4398"/>
                </a:lnTo>
                <a:lnTo>
                  <a:pt x="5244" y="4386"/>
                </a:lnTo>
                <a:lnTo>
                  <a:pt x="5244" y="4366"/>
                </a:lnTo>
                <a:lnTo>
                  <a:pt x="5234" y="4330"/>
                </a:lnTo>
                <a:lnTo>
                  <a:pt x="5228" y="4314"/>
                </a:lnTo>
                <a:lnTo>
                  <a:pt x="5222" y="4302"/>
                </a:lnTo>
                <a:lnTo>
                  <a:pt x="5212" y="4292"/>
                </a:lnTo>
                <a:lnTo>
                  <a:pt x="5180" y="4262"/>
                </a:lnTo>
                <a:lnTo>
                  <a:pt x="5172" y="4258"/>
                </a:lnTo>
                <a:lnTo>
                  <a:pt x="5166" y="4258"/>
                </a:lnTo>
                <a:lnTo>
                  <a:pt x="5162" y="4258"/>
                </a:lnTo>
                <a:lnTo>
                  <a:pt x="5156" y="4260"/>
                </a:lnTo>
                <a:lnTo>
                  <a:pt x="5150" y="4260"/>
                </a:lnTo>
                <a:lnTo>
                  <a:pt x="5118" y="4258"/>
                </a:lnTo>
                <a:lnTo>
                  <a:pt x="5098" y="4244"/>
                </a:lnTo>
                <a:lnTo>
                  <a:pt x="5064" y="4202"/>
                </a:lnTo>
                <a:lnTo>
                  <a:pt x="5054" y="4194"/>
                </a:lnTo>
                <a:lnTo>
                  <a:pt x="5052" y="4186"/>
                </a:lnTo>
                <a:lnTo>
                  <a:pt x="5058" y="4178"/>
                </a:lnTo>
                <a:lnTo>
                  <a:pt x="5060" y="4176"/>
                </a:lnTo>
                <a:lnTo>
                  <a:pt x="5064" y="4172"/>
                </a:lnTo>
                <a:lnTo>
                  <a:pt x="5068" y="4170"/>
                </a:lnTo>
                <a:lnTo>
                  <a:pt x="5084" y="4170"/>
                </a:lnTo>
                <a:lnTo>
                  <a:pt x="5098" y="4166"/>
                </a:lnTo>
                <a:lnTo>
                  <a:pt x="5106" y="4162"/>
                </a:lnTo>
                <a:lnTo>
                  <a:pt x="5112" y="4158"/>
                </a:lnTo>
                <a:lnTo>
                  <a:pt x="5118" y="4150"/>
                </a:lnTo>
                <a:lnTo>
                  <a:pt x="5122" y="4144"/>
                </a:lnTo>
                <a:lnTo>
                  <a:pt x="5124" y="4140"/>
                </a:lnTo>
                <a:lnTo>
                  <a:pt x="5122" y="4122"/>
                </a:lnTo>
                <a:lnTo>
                  <a:pt x="5118" y="4110"/>
                </a:lnTo>
                <a:lnTo>
                  <a:pt x="5110" y="4086"/>
                </a:lnTo>
                <a:lnTo>
                  <a:pt x="5098" y="4066"/>
                </a:lnTo>
                <a:lnTo>
                  <a:pt x="5096" y="4062"/>
                </a:lnTo>
                <a:lnTo>
                  <a:pt x="5096" y="4060"/>
                </a:lnTo>
                <a:lnTo>
                  <a:pt x="5096" y="4056"/>
                </a:lnTo>
                <a:lnTo>
                  <a:pt x="5098" y="4052"/>
                </a:lnTo>
                <a:lnTo>
                  <a:pt x="5102" y="4046"/>
                </a:lnTo>
                <a:lnTo>
                  <a:pt x="5106" y="4034"/>
                </a:lnTo>
                <a:lnTo>
                  <a:pt x="5112" y="4030"/>
                </a:lnTo>
                <a:lnTo>
                  <a:pt x="5124" y="4026"/>
                </a:lnTo>
                <a:lnTo>
                  <a:pt x="5144" y="4020"/>
                </a:lnTo>
                <a:lnTo>
                  <a:pt x="5202" y="3994"/>
                </a:lnTo>
                <a:lnTo>
                  <a:pt x="5208" y="3994"/>
                </a:lnTo>
                <a:lnTo>
                  <a:pt x="5216" y="3994"/>
                </a:lnTo>
                <a:lnTo>
                  <a:pt x="5228" y="3994"/>
                </a:lnTo>
                <a:lnTo>
                  <a:pt x="5264" y="3988"/>
                </a:lnTo>
                <a:lnTo>
                  <a:pt x="5330" y="3964"/>
                </a:lnTo>
                <a:lnTo>
                  <a:pt x="5340" y="3962"/>
                </a:lnTo>
                <a:lnTo>
                  <a:pt x="5352" y="3966"/>
                </a:lnTo>
                <a:lnTo>
                  <a:pt x="5364" y="3966"/>
                </a:lnTo>
                <a:lnTo>
                  <a:pt x="5378" y="3960"/>
                </a:lnTo>
                <a:lnTo>
                  <a:pt x="5384" y="3960"/>
                </a:lnTo>
                <a:lnTo>
                  <a:pt x="5396" y="3964"/>
                </a:lnTo>
                <a:lnTo>
                  <a:pt x="5406" y="3972"/>
                </a:lnTo>
                <a:lnTo>
                  <a:pt x="5416" y="3976"/>
                </a:lnTo>
                <a:lnTo>
                  <a:pt x="5428" y="3978"/>
                </a:lnTo>
                <a:lnTo>
                  <a:pt x="5436" y="3974"/>
                </a:lnTo>
                <a:lnTo>
                  <a:pt x="5444" y="3966"/>
                </a:lnTo>
                <a:lnTo>
                  <a:pt x="5446" y="3960"/>
                </a:lnTo>
                <a:lnTo>
                  <a:pt x="5450" y="3958"/>
                </a:lnTo>
                <a:lnTo>
                  <a:pt x="5454" y="3956"/>
                </a:lnTo>
                <a:lnTo>
                  <a:pt x="5460" y="3954"/>
                </a:lnTo>
                <a:lnTo>
                  <a:pt x="5466" y="3952"/>
                </a:lnTo>
                <a:lnTo>
                  <a:pt x="5468" y="3946"/>
                </a:lnTo>
                <a:lnTo>
                  <a:pt x="5470" y="3936"/>
                </a:lnTo>
                <a:lnTo>
                  <a:pt x="5468" y="3920"/>
                </a:lnTo>
                <a:lnTo>
                  <a:pt x="5468" y="3914"/>
                </a:lnTo>
                <a:lnTo>
                  <a:pt x="5472" y="3908"/>
                </a:lnTo>
                <a:lnTo>
                  <a:pt x="5476" y="3904"/>
                </a:lnTo>
                <a:lnTo>
                  <a:pt x="5476" y="3898"/>
                </a:lnTo>
                <a:lnTo>
                  <a:pt x="5474" y="3892"/>
                </a:lnTo>
                <a:lnTo>
                  <a:pt x="5472" y="3886"/>
                </a:lnTo>
                <a:lnTo>
                  <a:pt x="5456" y="3868"/>
                </a:lnTo>
                <a:lnTo>
                  <a:pt x="5452" y="3860"/>
                </a:lnTo>
                <a:lnTo>
                  <a:pt x="5450" y="3854"/>
                </a:lnTo>
                <a:lnTo>
                  <a:pt x="5448" y="3846"/>
                </a:lnTo>
                <a:lnTo>
                  <a:pt x="5448" y="3838"/>
                </a:lnTo>
                <a:lnTo>
                  <a:pt x="5448" y="3834"/>
                </a:lnTo>
                <a:lnTo>
                  <a:pt x="5450" y="3828"/>
                </a:lnTo>
                <a:lnTo>
                  <a:pt x="5452" y="3822"/>
                </a:lnTo>
                <a:lnTo>
                  <a:pt x="5454" y="3818"/>
                </a:lnTo>
                <a:lnTo>
                  <a:pt x="5454" y="3812"/>
                </a:lnTo>
                <a:lnTo>
                  <a:pt x="5450" y="3806"/>
                </a:lnTo>
                <a:lnTo>
                  <a:pt x="5442" y="3794"/>
                </a:lnTo>
                <a:lnTo>
                  <a:pt x="5438" y="3786"/>
                </a:lnTo>
                <a:lnTo>
                  <a:pt x="5438" y="3778"/>
                </a:lnTo>
                <a:lnTo>
                  <a:pt x="5438" y="3772"/>
                </a:lnTo>
                <a:lnTo>
                  <a:pt x="5440" y="3764"/>
                </a:lnTo>
                <a:lnTo>
                  <a:pt x="5444" y="3758"/>
                </a:lnTo>
                <a:lnTo>
                  <a:pt x="5446" y="3754"/>
                </a:lnTo>
                <a:lnTo>
                  <a:pt x="5450" y="3750"/>
                </a:lnTo>
                <a:lnTo>
                  <a:pt x="5450" y="3744"/>
                </a:lnTo>
                <a:lnTo>
                  <a:pt x="5446" y="3740"/>
                </a:lnTo>
                <a:lnTo>
                  <a:pt x="5444" y="3736"/>
                </a:lnTo>
                <a:lnTo>
                  <a:pt x="5440" y="3730"/>
                </a:lnTo>
                <a:lnTo>
                  <a:pt x="5436" y="3726"/>
                </a:lnTo>
                <a:lnTo>
                  <a:pt x="5432" y="3724"/>
                </a:lnTo>
                <a:lnTo>
                  <a:pt x="5428" y="3722"/>
                </a:lnTo>
                <a:lnTo>
                  <a:pt x="5416" y="3720"/>
                </a:lnTo>
                <a:lnTo>
                  <a:pt x="5410" y="3720"/>
                </a:lnTo>
                <a:lnTo>
                  <a:pt x="5396" y="3722"/>
                </a:lnTo>
                <a:lnTo>
                  <a:pt x="5378" y="3730"/>
                </a:lnTo>
                <a:lnTo>
                  <a:pt x="5366" y="3738"/>
                </a:lnTo>
                <a:lnTo>
                  <a:pt x="5360" y="3744"/>
                </a:lnTo>
                <a:lnTo>
                  <a:pt x="5356" y="3752"/>
                </a:lnTo>
                <a:lnTo>
                  <a:pt x="5348" y="3774"/>
                </a:lnTo>
                <a:lnTo>
                  <a:pt x="5346" y="3782"/>
                </a:lnTo>
                <a:lnTo>
                  <a:pt x="5340" y="3788"/>
                </a:lnTo>
                <a:lnTo>
                  <a:pt x="5336" y="3794"/>
                </a:lnTo>
                <a:lnTo>
                  <a:pt x="5326" y="3798"/>
                </a:lnTo>
                <a:lnTo>
                  <a:pt x="5316" y="3800"/>
                </a:lnTo>
                <a:lnTo>
                  <a:pt x="5300" y="3798"/>
                </a:lnTo>
                <a:lnTo>
                  <a:pt x="5290" y="3796"/>
                </a:lnTo>
                <a:lnTo>
                  <a:pt x="5276" y="3790"/>
                </a:lnTo>
                <a:lnTo>
                  <a:pt x="5268" y="3788"/>
                </a:lnTo>
                <a:lnTo>
                  <a:pt x="5258" y="3790"/>
                </a:lnTo>
                <a:lnTo>
                  <a:pt x="5242" y="3798"/>
                </a:lnTo>
                <a:lnTo>
                  <a:pt x="5222" y="3810"/>
                </a:lnTo>
                <a:lnTo>
                  <a:pt x="5204" y="3818"/>
                </a:lnTo>
                <a:lnTo>
                  <a:pt x="5166" y="3818"/>
                </a:lnTo>
                <a:lnTo>
                  <a:pt x="5154" y="3826"/>
                </a:lnTo>
                <a:lnTo>
                  <a:pt x="5150" y="3826"/>
                </a:lnTo>
                <a:lnTo>
                  <a:pt x="5144" y="3824"/>
                </a:lnTo>
                <a:lnTo>
                  <a:pt x="5120" y="3804"/>
                </a:lnTo>
                <a:lnTo>
                  <a:pt x="5112" y="3802"/>
                </a:lnTo>
                <a:lnTo>
                  <a:pt x="5084" y="3798"/>
                </a:lnTo>
                <a:lnTo>
                  <a:pt x="5080" y="3798"/>
                </a:lnTo>
                <a:lnTo>
                  <a:pt x="5074" y="3798"/>
                </a:lnTo>
                <a:lnTo>
                  <a:pt x="5052" y="3806"/>
                </a:lnTo>
                <a:lnTo>
                  <a:pt x="5046" y="3806"/>
                </a:lnTo>
                <a:lnTo>
                  <a:pt x="5042" y="3804"/>
                </a:lnTo>
                <a:lnTo>
                  <a:pt x="5038" y="3802"/>
                </a:lnTo>
                <a:lnTo>
                  <a:pt x="5008" y="3778"/>
                </a:lnTo>
                <a:lnTo>
                  <a:pt x="5002" y="3776"/>
                </a:lnTo>
                <a:lnTo>
                  <a:pt x="4992" y="3772"/>
                </a:lnTo>
                <a:lnTo>
                  <a:pt x="4986" y="3772"/>
                </a:lnTo>
                <a:lnTo>
                  <a:pt x="4970" y="3772"/>
                </a:lnTo>
                <a:lnTo>
                  <a:pt x="4966" y="3772"/>
                </a:lnTo>
                <a:lnTo>
                  <a:pt x="4956" y="3766"/>
                </a:lnTo>
                <a:lnTo>
                  <a:pt x="4952" y="3760"/>
                </a:lnTo>
                <a:lnTo>
                  <a:pt x="4936" y="3730"/>
                </a:lnTo>
                <a:lnTo>
                  <a:pt x="4930" y="3726"/>
                </a:lnTo>
                <a:lnTo>
                  <a:pt x="4922" y="3720"/>
                </a:lnTo>
                <a:lnTo>
                  <a:pt x="4912" y="3718"/>
                </a:lnTo>
                <a:lnTo>
                  <a:pt x="4906" y="3718"/>
                </a:lnTo>
                <a:lnTo>
                  <a:pt x="4900" y="3714"/>
                </a:lnTo>
                <a:lnTo>
                  <a:pt x="4894" y="3708"/>
                </a:lnTo>
                <a:lnTo>
                  <a:pt x="4892" y="3700"/>
                </a:lnTo>
                <a:lnTo>
                  <a:pt x="4888" y="3682"/>
                </a:lnTo>
                <a:lnTo>
                  <a:pt x="4874" y="3600"/>
                </a:lnTo>
                <a:lnTo>
                  <a:pt x="4854" y="3494"/>
                </a:lnTo>
                <a:lnTo>
                  <a:pt x="4850" y="3486"/>
                </a:lnTo>
                <a:lnTo>
                  <a:pt x="4848" y="3478"/>
                </a:lnTo>
                <a:lnTo>
                  <a:pt x="4846" y="3468"/>
                </a:lnTo>
                <a:lnTo>
                  <a:pt x="4846" y="3460"/>
                </a:lnTo>
                <a:lnTo>
                  <a:pt x="4852" y="3456"/>
                </a:lnTo>
                <a:lnTo>
                  <a:pt x="4864" y="3454"/>
                </a:lnTo>
                <a:lnTo>
                  <a:pt x="4868" y="3450"/>
                </a:lnTo>
                <a:lnTo>
                  <a:pt x="4872" y="3440"/>
                </a:lnTo>
                <a:lnTo>
                  <a:pt x="4872" y="3420"/>
                </a:lnTo>
                <a:lnTo>
                  <a:pt x="4872" y="3408"/>
                </a:lnTo>
                <a:lnTo>
                  <a:pt x="4876" y="3398"/>
                </a:lnTo>
                <a:lnTo>
                  <a:pt x="4892" y="3370"/>
                </a:lnTo>
                <a:lnTo>
                  <a:pt x="4898" y="3368"/>
                </a:lnTo>
                <a:lnTo>
                  <a:pt x="4900" y="3366"/>
                </a:lnTo>
                <a:lnTo>
                  <a:pt x="4916" y="3350"/>
                </a:lnTo>
                <a:lnTo>
                  <a:pt x="4922" y="3346"/>
                </a:lnTo>
                <a:lnTo>
                  <a:pt x="4936" y="3346"/>
                </a:lnTo>
                <a:lnTo>
                  <a:pt x="4944" y="3342"/>
                </a:lnTo>
                <a:lnTo>
                  <a:pt x="4948" y="3336"/>
                </a:lnTo>
                <a:lnTo>
                  <a:pt x="4954" y="3320"/>
                </a:lnTo>
                <a:lnTo>
                  <a:pt x="4956" y="3316"/>
                </a:lnTo>
                <a:lnTo>
                  <a:pt x="4964" y="3312"/>
                </a:lnTo>
                <a:lnTo>
                  <a:pt x="5000" y="3316"/>
                </a:lnTo>
                <a:lnTo>
                  <a:pt x="5008" y="3320"/>
                </a:lnTo>
                <a:lnTo>
                  <a:pt x="5016" y="3320"/>
                </a:lnTo>
                <a:lnTo>
                  <a:pt x="5026" y="3312"/>
                </a:lnTo>
                <a:lnTo>
                  <a:pt x="5038" y="3296"/>
                </a:lnTo>
                <a:lnTo>
                  <a:pt x="5046" y="3306"/>
                </a:lnTo>
                <a:lnTo>
                  <a:pt x="5052" y="3302"/>
                </a:lnTo>
                <a:lnTo>
                  <a:pt x="5058" y="3302"/>
                </a:lnTo>
                <a:lnTo>
                  <a:pt x="5064" y="3298"/>
                </a:lnTo>
                <a:lnTo>
                  <a:pt x="5068" y="3290"/>
                </a:lnTo>
                <a:lnTo>
                  <a:pt x="5070" y="3282"/>
                </a:lnTo>
                <a:lnTo>
                  <a:pt x="5070" y="3274"/>
                </a:lnTo>
                <a:lnTo>
                  <a:pt x="5072" y="3264"/>
                </a:lnTo>
                <a:lnTo>
                  <a:pt x="5076" y="3256"/>
                </a:lnTo>
                <a:lnTo>
                  <a:pt x="5116" y="3230"/>
                </a:lnTo>
                <a:lnTo>
                  <a:pt x="5126" y="3220"/>
                </a:lnTo>
                <a:lnTo>
                  <a:pt x="5128" y="3214"/>
                </a:lnTo>
                <a:lnTo>
                  <a:pt x="5130" y="3206"/>
                </a:lnTo>
                <a:lnTo>
                  <a:pt x="5134" y="3200"/>
                </a:lnTo>
                <a:lnTo>
                  <a:pt x="5140" y="3194"/>
                </a:lnTo>
                <a:lnTo>
                  <a:pt x="5160" y="3190"/>
                </a:lnTo>
                <a:lnTo>
                  <a:pt x="5166" y="3186"/>
                </a:lnTo>
                <a:lnTo>
                  <a:pt x="5176" y="3176"/>
                </a:lnTo>
                <a:lnTo>
                  <a:pt x="5182" y="3172"/>
                </a:lnTo>
                <a:lnTo>
                  <a:pt x="5198" y="3166"/>
                </a:lnTo>
                <a:lnTo>
                  <a:pt x="5202" y="3160"/>
                </a:lnTo>
                <a:lnTo>
                  <a:pt x="5204" y="3150"/>
                </a:lnTo>
                <a:lnTo>
                  <a:pt x="5210" y="3142"/>
                </a:lnTo>
                <a:lnTo>
                  <a:pt x="5216" y="3140"/>
                </a:lnTo>
                <a:lnTo>
                  <a:pt x="5238" y="3130"/>
                </a:lnTo>
                <a:lnTo>
                  <a:pt x="5246" y="3126"/>
                </a:lnTo>
                <a:lnTo>
                  <a:pt x="5254" y="3128"/>
                </a:lnTo>
                <a:lnTo>
                  <a:pt x="5260" y="3128"/>
                </a:lnTo>
                <a:lnTo>
                  <a:pt x="5264" y="3124"/>
                </a:lnTo>
                <a:lnTo>
                  <a:pt x="5268" y="3118"/>
                </a:lnTo>
                <a:lnTo>
                  <a:pt x="5270" y="3106"/>
                </a:lnTo>
                <a:lnTo>
                  <a:pt x="5270" y="3100"/>
                </a:lnTo>
                <a:lnTo>
                  <a:pt x="5288" y="3088"/>
                </a:lnTo>
                <a:lnTo>
                  <a:pt x="5308" y="3086"/>
                </a:lnTo>
                <a:lnTo>
                  <a:pt x="5326" y="3088"/>
                </a:lnTo>
                <a:lnTo>
                  <a:pt x="5346" y="3086"/>
                </a:lnTo>
                <a:lnTo>
                  <a:pt x="5360" y="3070"/>
                </a:lnTo>
                <a:lnTo>
                  <a:pt x="5378" y="3060"/>
                </a:lnTo>
                <a:lnTo>
                  <a:pt x="5384" y="3052"/>
                </a:lnTo>
                <a:lnTo>
                  <a:pt x="5396" y="3044"/>
                </a:lnTo>
                <a:lnTo>
                  <a:pt x="5400" y="3040"/>
                </a:lnTo>
                <a:lnTo>
                  <a:pt x="5406" y="3034"/>
                </a:lnTo>
                <a:lnTo>
                  <a:pt x="5410" y="3022"/>
                </a:lnTo>
                <a:lnTo>
                  <a:pt x="5412" y="3016"/>
                </a:lnTo>
                <a:lnTo>
                  <a:pt x="5424" y="3000"/>
                </a:lnTo>
                <a:lnTo>
                  <a:pt x="5434" y="2994"/>
                </a:lnTo>
                <a:lnTo>
                  <a:pt x="5442" y="2990"/>
                </a:lnTo>
                <a:lnTo>
                  <a:pt x="5464" y="2990"/>
                </a:lnTo>
                <a:lnTo>
                  <a:pt x="5474" y="2990"/>
                </a:lnTo>
                <a:lnTo>
                  <a:pt x="5482" y="2984"/>
                </a:lnTo>
                <a:lnTo>
                  <a:pt x="5488" y="2990"/>
                </a:lnTo>
                <a:lnTo>
                  <a:pt x="5498" y="2984"/>
                </a:lnTo>
                <a:lnTo>
                  <a:pt x="5498" y="2974"/>
                </a:lnTo>
                <a:lnTo>
                  <a:pt x="5498" y="2964"/>
                </a:lnTo>
                <a:lnTo>
                  <a:pt x="5506" y="2954"/>
                </a:lnTo>
                <a:lnTo>
                  <a:pt x="5518" y="2950"/>
                </a:lnTo>
                <a:lnTo>
                  <a:pt x="5546" y="2956"/>
                </a:lnTo>
                <a:lnTo>
                  <a:pt x="5556" y="2950"/>
                </a:lnTo>
                <a:lnTo>
                  <a:pt x="5564" y="2944"/>
                </a:lnTo>
                <a:lnTo>
                  <a:pt x="5590" y="2928"/>
                </a:lnTo>
                <a:lnTo>
                  <a:pt x="5626" y="2900"/>
                </a:lnTo>
                <a:lnTo>
                  <a:pt x="5634" y="2896"/>
                </a:lnTo>
                <a:lnTo>
                  <a:pt x="5646" y="2894"/>
                </a:lnTo>
                <a:lnTo>
                  <a:pt x="5670" y="2888"/>
                </a:lnTo>
                <a:lnTo>
                  <a:pt x="5682" y="2886"/>
                </a:lnTo>
                <a:lnTo>
                  <a:pt x="5694" y="2882"/>
                </a:lnTo>
                <a:lnTo>
                  <a:pt x="5700" y="2876"/>
                </a:lnTo>
                <a:lnTo>
                  <a:pt x="5712" y="2860"/>
                </a:lnTo>
                <a:lnTo>
                  <a:pt x="5732" y="2850"/>
                </a:lnTo>
                <a:lnTo>
                  <a:pt x="5758" y="2842"/>
                </a:lnTo>
                <a:lnTo>
                  <a:pt x="5772" y="2828"/>
                </a:lnTo>
                <a:lnTo>
                  <a:pt x="5764" y="2806"/>
                </a:lnTo>
                <a:lnTo>
                  <a:pt x="5798" y="2794"/>
                </a:lnTo>
                <a:lnTo>
                  <a:pt x="5806" y="2790"/>
                </a:lnTo>
                <a:lnTo>
                  <a:pt x="5810" y="2784"/>
                </a:lnTo>
                <a:lnTo>
                  <a:pt x="5812" y="2770"/>
                </a:lnTo>
                <a:lnTo>
                  <a:pt x="5816" y="2764"/>
                </a:lnTo>
                <a:lnTo>
                  <a:pt x="5822" y="2762"/>
                </a:lnTo>
                <a:lnTo>
                  <a:pt x="5830" y="2760"/>
                </a:lnTo>
                <a:lnTo>
                  <a:pt x="5842" y="2760"/>
                </a:lnTo>
                <a:lnTo>
                  <a:pt x="5854" y="2756"/>
                </a:lnTo>
                <a:lnTo>
                  <a:pt x="5874" y="2746"/>
                </a:lnTo>
                <a:lnTo>
                  <a:pt x="5890" y="2738"/>
                </a:lnTo>
                <a:lnTo>
                  <a:pt x="5896" y="2736"/>
                </a:lnTo>
                <a:lnTo>
                  <a:pt x="5902" y="2740"/>
                </a:lnTo>
                <a:lnTo>
                  <a:pt x="5908" y="2746"/>
                </a:lnTo>
                <a:lnTo>
                  <a:pt x="5914" y="2748"/>
                </a:lnTo>
                <a:lnTo>
                  <a:pt x="5922" y="2748"/>
                </a:lnTo>
                <a:lnTo>
                  <a:pt x="5928" y="2748"/>
                </a:lnTo>
                <a:lnTo>
                  <a:pt x="5942" y="2748"/>
                </a:lnTo>
                <a:lnTo>
                  <a:pt x="5946" y="2742"/>
                </a:lnTo>
                <a:lnTo>
                  <a:pt x="5946" y="2732"/>
                </a:lnTo>
                <a:lnTo>
                  <a:pt x="5948" y="2718"/>
                </a:lnTo>
                <a:lnTo>
                  <a:pt x="5950" y="2712"/>
                </a:lnTo>
                <a:lnTo>
                  <a:pt x="5956" y="2702"/>
                </a:lnTo>
                <a:lnTo>
                  <a:pt x="5956" y="2700"/>
                </a:lnTo>
                <a:lnTo>
                  <a:pt x="5956" y="2694"/>
                </a:lnTo>
                <a:lnTo>
                  <a:pt x="5952" y="2680"/>
                </a:lnTo>
                <a:lnTo>
                  <a:pt x="5952" y="2674"/>
                </a:lnTo>
                <a:lnTo>
                  <a:pt x="5958" y="2660"/>
                </a:lnTo>
                <a:lnTo>
                  <a:pt x="5972" y="2660"/>
                </a:lnTo>
                <a:lnTo>
                  <a:pt x="5992" y="2670"/>
                </a:lnTo>
                <a:lnTo>
                  <a:pt x="6002" y="2664"/>
                </a:lnTo>
                <a:lnTo>
                  <a:pt x="6004" y="2640"/>
                </a:lnTo>
                <a:lnTo>
                  <a:pt x="6014" y="2644"/>
                </a:lnTo>
                <a:lnTo>
                  <a:pt x="6026" y="2640"/>
                </a:lnTo>
                <a:lnTo>
                  <a:pt x="6024" y="2632"/>
                </a:lnTo>
                <a:lnTo>
                  <a:pt x="6022" y="2626"/>
                </a:lnTo>
                <a:lnTo>
                  <a:pt x="6016" y="2620"/>
                </a:lnTo>
                <a:lnTo>
                  <a:pt x="6010" y="2612"/>
                </a:lnTo>
                <a:lnTo>
                  <a:pt x="6008" y="2608"/>
                </a:lnTo>
                <a:lnTo>
                  <a:pt x="6006" y="2604"/>
                </a:lnTo>
                <a:lnTo>
                  <a:pt x="6008" y="2600"/>
                </a:lnTo>
                <a:lnTo>
                  <a:pt x="6012" y="2600"/>
                </a:lnTo>
                <a:lnTo>
                  <a:pt x="6018" y="2600"/>
                </a:lnTo>
                <a:lnTo>
                  <a:pt x="6024" y="2600"/>
                </a:lnTo>
                <a:lnTo>
                  <a:pt x="6032" y="2594"/>
                </a:lnTo>
                <a:lnTo>
                  <a:pt x="6054" y="2572"/>
                </a:lnTo>
                <a:lnTo>
                  <a:pt x="6058" y="2566"/>
                </a:lnTo>
                <a:lnTo>
                  <a:pt x="6058" y="2562"/>
                </a:lnTo>
                <a:lnTo>
                  <a:pt x="6054" y="2558"/>
                </a:lnTo>
                <a:lnTo>
                  <a:pt x="6050" y="2556"/>
                </a:lnTo>
                <a:lnTo>
                  <a:pt x="6048" y="2554"/>
                </a:lnTo>
                <a:lnTo>
                  <a:pt x="6042" y="2552"/>
                </a:lnTo>
                <a:lnTo>
                  <a:pt x="6026" y="2550"/>
                </a:lnTo>
                <a:lnTo>
                  <a:pt x="6020" y="2548"/>
                </a:lnTo>
                <a:lnTo>
                  <a:pt x="6012" y="2546"/>
                </a:lnTo>
                <a:lnTo>
                  <a:pt x="6004" y="2544"/>
                </a:lnTo>
                <a:lnTo>
                  <a:pt x="5992" y="2542"/>
                </a:lnTo>
                <a:lnTo>
                  <a:pt x="5972" y="2542"/>
                </a:lnTo>
                <a:lnTo>
                  <a:pt x="5962" y="2544"/>
                </a:lnTo>
                <a:lnTo>
                  <a:pt x="5952" y="2550"/>
                </a:lnTo>
                <a:lnTo>
                  <a:pt x="5950" y="2554"/>
                </a:lnTo>
                <a:lnTo>
                  <a:pt x="5942" y="2558"/>
                </a:lnTo>
                <a:lnTo>
                  <a:pt x="5940" y="2562"/>
                </a:lnTo>
                <a:lnTo>
                  <a:pt x="5938" y="2566"/>
                </a:lnTo>
                <a:lnTo>
                  <a:pt x="5934" y="2572"/>
                </a:lnTo>
                <a:lnTo>
                  <a:pt x="5928" y="2572"/>
                </a:lnTo>
                <a:lnTo>
                  <a:pt x="5914" y="2572"/>
                </a:lnTo>
                <a:lnTo>
                  <a:pt x="5908" y="2572"/>
                </a:lnTo>
                <a:lnTo>
                  <a:pt x="5904" y="2576"/>
                </a:lnTo>
                <a:lnTo>
                  <a:pt x="5902" y="2580"/>
                </a:lnTo>
                <a:lnTo>
                  <a:pt x="5902" y="2586"/>
                </a:lnTo>
                <a:lnTo>
                  <a:pt x="5902" y="2600"/>
                </a:lnTo>
                <a:lnTo>
                  <a:pt x="5902" y="2606"/>
                </a:lnTo>
                <a:lnTo>
                  <a:pt x="5900" y="2606"/>
                </a:lnTo>
                <a:lnTo>
                  <a:pt x="5896" y="2604"/>
                </a:lnTo>
                <a:lnTo>
                  <a:pt x="5892" y="2600"/>
                </a:lnTo>
                <a:lnTo>
                  <a:pt x="5890" y="2594"/>
                </a:lnTo>
                <a:lnTo>
                  <a:pt x="5890" y="2588"/>
                </a:lnTo>
                <a:lnTo>
                  <a:pt x="5886" y="2584"/>
                </a:lnTo>
                <a:lnTo>
                  <a:pt x="5880" y="2578"/>
                </a:lnTo>
                <a:lnTo>
                  <a:pt x="5872" y="2578"/>
                </a:lnTo>
                <a:lnTo>
                  <a:pt x="5832" y="2574"/>
                </a:lnTo>
                <a:lnTo>
                  <a:pt x="5812" y="2568"/>
                </a:lnTo>
                <a:lnTo>
                  <a:pt x="5806" y="2568"/>
                </a:lnTo>
                <a:lnTo>
                  <a:pt x="5798" y="2570"/>
                </a:lnTo>
                <a:lnTo>
                  <a:pt x="5790" y="2576"/>
                </a:lnTo>
                <a:lnTo>
                  <a:pt x="5788" y="2578"/>
                </a:lnTo>
                <a:lnTo>
                  <a:pt x="5784" y="2576"/>
                </a:lnTo>
                <a:lnTo>
                  <a:pt x="5782" y="2572"/>
                </a:lnTo>
                <a:lnTo>
                  <a:pt x="5778" y="2570"/>
                </a:lnTo>
                <a:lnTo>
                  <a:pt x="5774" y="2568"/>
                </a:lnTo>
                <a:lnTo>
                  <a:pt x="5766" y="2566"/>
                </a:lnTo>
                <a:lnTo>
                  <a:pt x="5724" y="2560"/>
                </a:lnTo>
                <a:lnTo>
                  <a:pt x="5706" y="2554"/>
                </a:lnTo>
                <a:lnTo>
                  <a:pt x="5696" y="2554"/>
                </a:lnTo>
                <a:lnTo>
                  <a:pt x="5686" y="2558"/>
                </a:lnTo>
                <a:lnTo>
                  <a:pt x="5678" y="2564"/>
                </a:lnTo>
                <a:lnTo>
                  <a:pt x="5658" y="2582"/>
                </a:lnTo>
                <a:lnTo>
                  <a:pt x="5642" y="2592"/>
                </a:lnTo>
                <a:lnTo>
                  <a:pt x="5554" y="2632"/>
                </a:lnTo>
                <a:lnTo>
                  <a:pt x="5546" y="2632"/>
                </a:lnTo>
                <a:lnTo>
                  <a:pt x="5540" y="2632"/>
                </a:lnTo>
                <a:lnTo>
                  <a:pt x="5532" y="2630"/>
                </a:lnTo>
                <a:lnTo>
                  <a:pt x="5526" y="2628"/>
                </a:lnTo>
                <a:lnTo>
                  <a:pt x="5522" y="2632"/>
                </a:lnTo>
                <a:lnTo>
                  <a:pt x="5514" y="2652"/>
                </a:lnTo>
                <a:lnTo>
                  <a:pt x="5510" y="2660"/>
                </a:lnTo>
                <a:lnTo>
                  <a:pt x="5498" y="2672"/>
                </a:lnTo>
                <a:lnTo>
                  <a:pt x="5482" y="2676"/>
                </a:lnTo>
                <a:lnTo>
                  <a:pt x="5476" y="2674"/>
                </a:lnTo>
                <a:lnTo>
                  <a:pt x="5474" y="2670"/>
                </a:lnTo>
                <a:lnTo>
                  <a:pt x="5474" y="2666"/>
                </a:lnTo>
                <a:lnTo>
                  <a:pt x="5476" y="2648"/>
                </a:lnTo>
                <a:lnTo>
                  <a:pt x="5476" y="2632"/>
                </a:lnTo>
                <a:lnTo>
                  <a:pt x="5476" y="2620"/>
                </a:lnTo>
                <a:lnTo>
                  <a:pt x="5476" y="2614"/>
                </a:lnTo>
                <a:lnTo>
                  <a:pt x="5478" y="2608"/>
                </a:lnTo>
                <a:lnTo>
                  <a:pt x="5482" y="2600"/>
                </a:lnTo>
                <a:lnTo>
                  <a:pt x="5494" y="2592"/>
                </a:lnTo>
                <a:lnTo>
                  <a:pt x="5520" y="2578"/>
                </a:lnTo>
                <a:lnTo>
                  <a:pt x="5634" y="2524"/>
                </a:lnTo>
                <a:lnTo>
                  <a:pt x="5648" y="2520"/>
                </a:lnTo>
                <a:lnTo>
                  <a:pt x="5684" y="2512"/>
                </a:lnTo>
                <a:lnTo>
                  <a:pt x="5690" y="2508"/>
                </a:lnTo>
                <a:lnTo>
                  <a:pt x="5696" y="2502"/>
                </a:lnTo>
                <a:lnTo>
                  <a:pt x="5696" y="2492"/>
                </a:lnTo>
                <a:lnTo>
                  <a:pt x="5692" y="2486"/>
                </a:lnTo>
                <a:lnTo>
                  <a:pt x="5688" y="2484"/>
                </a:lnTo>
                <a:lnTo>
                  <a:pt x="5684" y="2484"/>
                </a:lnTo>
                <a:lnTo>
                  <a:pt x="5680" y="2486"/>
                </a:lnTo>
                <a:lnTo>
                  <a:pt x="5678" y="2490"/>
                </a:lnTo>
                <a:lnTo>
                  <a:pt x="5672" y="2498"/>
                </a:lnTo>
                <a:lnTo>
                  <a:pt x="5668" y="2500"/>
                </a:lnTo>
                <a:lnTo>
                  <a:pt x="5664" y="2498"/>
                </a:lnTo>
                <a:lnTo>
                  <a:pt x="5662" y="2494"/>
                </a:lnTo>
                <a:lnTo>
                  <a:pt x="5650" y="2474"/>
                </a:lnTo>
                <a:lnTo>
                  <a:pt x="5646" y="2470"/>
                </a:lnTo>
                <a:lnTo>
                  <a:pt x="5644" y="2468"/>
                </a:lnTo>
                <a:lnTo>
                  <a:pt x="5640" y="2468"/>
                </a:lnTo>
                <a:lnTo>
                  <a:pt x="5638" y="2470"/>
                </a:lnTo>
                <a:lnTo>
                  <a:pt x="5634" y="2472"/>
                </a:lnTo>
                <a:lnTo>
                  <a:pt x="5634" y="2478"/>
                </a:lnTo>
                <a:lnTo>
                  <a:pt x="5630" y="2480"/>
                </a:lnTo>
                <a:lnTo>
                  <a:pt x="5628" y="2480"/>
                </a:lnTo>
                <a:lnTo>
                  <a:pt x="5610" y="2480"/>
                </a:lnTo>
                <a:lnTo>
                  <a:pt x="5586" y="2476"/>
                </a:lnTo>
                <a:lnTo>
                  <a:pt x="5580" y="2472"/>
                </a:lnTo>
                <a:lnTo>
                  <a:pt x="5576" y="2470"/>
                </a:lnTo>
                <a:lnTo>
                  <a:pt x="5574" y="2464"/>
                </a:lnTo>
                <a:lnTo>
                  <a:pt x="5570" y="2452"/>
                </a:lnTo>
                <a:lnTo>
                  <a:pt x="5568" y="2450"/>
                </a:lnTo>
                <a:lnTo>
                  <a:pt x="5564" y="2450"/>
                </a:lnTo>
                <a:lnTo>
                  <a:pt x="5558" y="2450"/>
                </a:lnTo>
                <a:lnTo>
                  <a:pt x="5554" y="2448"/>
                </a:lnTo>
                <a:lnTo>
                  <a:pt x="5550" y="2446"/>
                </a:lnTo>
                <a:lnTo>
                  <a:pt x="5548" y="2442"/>
                </a:lnTo>
                <a:lnTo>
                  <a:pt x="5546" y="2438"/>
                </a:lnTo>
                <a:lnTo>
                  <a:pt x="5546" y="2436"/>
                </a:lnTo>
                <a:lnTo>
                  <a:pt x="5546" y="2430"/>
                </a:lnTo>
                <a:lnTo>
                  <a:pt x="5546" y="2428"/>
                </a:lnTo>
                <a:lnTo>
                  <a:pt x="5548" y="2424"/>
                </a:lnTo>
                <a:lnTo>
                  <a:pt x="5554" y="2420"/>
                </a:lnTo>
                <a:lnTo>
                  <a:pt x="5596" y="2410"/>
                </a:lnTo>
                <a:lnTo>
                  <a:pt x="5608" y="2404"/>
                </a:lnTo>
                <a:lnTo>
                  <a:pt x="5614" y="2394"/>
                </a:lnTo>
                <a:lnTo>
                  <a:pt x="5614" y="2388"/>
                </a:lnTo>
                <a:lnTo>
                  <a:pt x="5618" y="2380"/>
                </a:lnTo>
                <a:lnTo>
                  <a:pt x="5626" y="2376"/>
                </a:lnTo>
                <a:lnTo>
                  <a:pt x="5642" y="2368"/>
                </a:lnTo>
                <a:lnTo>
                  <a:pt x="5654" y="2348"/>
                </a:lnTo>
                <a:lnTo>
                  <a:pt x="5650" y="2340"/>
                </a:lnTo>
                <a:lnTo>
                  <a:pt x="5646" y="2336"/>
                </a:lnTo>
                <a:lnTo>
                  <a:pt x="5642" y="2334"/>
                </a:lnTo>
                <a:lnTo>
                  <a:pt x="5638" y="2330"/>
                </a:lnTo>
                <a:lnTo>
                  <a:pt x="5634" y="2316"/>
                </a:lnTo>
                <a:lnTo>
                  <a:pt x="5630" y="2308"/>
                </a:lnTo>
                <a:lnTo>
                  <a:pt x="5624" y="2298"/>
                </a:lnTo>
                <a:lnTo>
                  <a:pt x="5622" y="2288"/>
                </a:lnTo>
                <a:lnTo>
                  <a:pt x="5618" y="2276"/>
                </a:lnTo>
                <a:lnTo>
                  <a:pt x="5618" y="2268"/>
                </a:lnTo>
                <a:lnTo>
                  <a:pt x="5618" y="2260"/>
                </a:lnTo>
                <a:lnTo>
                  <a:pt x="5618" y="2254"/>
                </a:lnTo>
                <a:lnTo>
                  <a:pt x="5616" y="2250"/>
                </a:lnTo>
                <a:lnTo>
                  <a:pt x="5610" y="2248"/>
                </a:lnTo>
                <a:lnTo>
                  <a:pt x="5594" y="2248"/>
                </a:lnTo>
                <a:lnTo>
                  <a:pt x="5588" y="2246"/>
                </a:lnTo>
                <a:lnTo>
                  <a:pt x="5584" y="2244"/>
                </a:lnTo>
                <a:lnTo>
                  <a:pt x="5548" y="2216"/>
                </a:lnTo>
                <a:lnTo>
                  <a:pt x="5542" y="2214"/>
                </a:lnTo>
                <a:lnTo>
                  <a:pt x="5536" y="2212"/>
                </a:lnTo>
                <a:lnTo>
                  <a:pt x="5524" y="2210"/>
                </a:lnTo>
                <a:lnTo>
                  <a:pt x="5518" y="2208"/>
                </a:lnTo>
                <a:lnTo>
                  <a:pt x="5512" y="2204"/>
                </a:lnTo>
                <a:lnTo>
                  <a:pt x="5506" y="2200"/>
                </a:lnTo>
                <a:lnTo>
                  <a:pt x="5500" y="2192"/>
                </a:lnTo>
                <a:lnTo>
                  <a:pt x="5496" y="2184"/>
                </a:lnTo>
                <a:lnTo>
                  <a:pt x="5488" y="2152"/>
                </a:lnTo>
                <a:lnTo>
                  <a:pt x="5480" y="2140"/>
                </a:lnTo>
                <a:lnTo>
                  <a:pt x="5468" y="2122"/>
                </a:lnTo>
                <a:lnTo>
                  <a:pt x="5438" y="2088"/>
                </a:lnTo>
                <a:lnTo>
                  <a:pt x="5436" y="2082"/>
                </a:lnTo>
                <a:lnTo>
                  <a:pt x="5434" y="2074"/>
                </a:lnTo>
                <a:lnTo>
                  <a:pt x="5434" y="2062"/>
                </a:lnTo>
                <a:lnTo>
                  <a:pt x="5436" y="2054"/>
                </a:lnTo>
                <a:lnTo>
                  <a:pt x="5438" y="2050"/>
                </a:lnTo>
                <a:lnTo>
                  <a:pt x="5436" y="2046"/>
                </a:lnTo>
                <a:lnTo>
                  <a:pt x="5432" y="2040"/>
                </a:lnTo>
                <a:lnTo>
                  <a:pt x="5422" y="2034"/>
                </a:lnTo>
                <a:lnTo>
                  <a:pt x="5422" y="2032"/>
                </a:lnTo>
                <a:lnTo>
                  <a:pt x="5420" y="2026"/>
                </a:lnTo>
                <a:lnTo>
                  <a:pt x="5422" y="2020"/>
                </a:lnTo>
                <a:lnTo>
                  <a:pt x="5424" y="2018"/>
                </a:lnTo>
                <a:lnTo>
                  <a:pt x="5430" y="2012"/>
                </a:lnTo>
                <a:lnTo>
                  <a:pt x="5432" y="2008"/>
                </a:lnTo>
                <a:lnTo>
                  <a:pt x="5432" y="2004"/>
                </a:lnTo>
                <a:lnTo>
                  <a:pt x="5432" y="1990"/>
                </a:lnTo>
                <a:lnTo>
                  <a:pt x="5428" y="1974"/>
                </a:lnTo>
                <a:lnTo>
                  <a:pt x="5422" y="1966"/>
                </a:lnTo>
                <a:lnTo>
                  <a:pt x="5418" y="1962"/>
                </a:lnTo>
                <a:lnTo>
                  <a:pt x="5416" y="1960"/>
                </a:lnTo>
                <a:lnTo>
                  <a:pt x="5412" y="1958"/>
                </a:lnTo>
                <a:lnTo>
                  <a:pt x="5408" y="1958"/>
                </a:lnTo>
                <a:lnTo>
                  <a:pt x="5406" y="1956"/>
                </a:lnTo>
                <a:lnTo>
                  <a:pt x="5404" y="1950"/>
                </a:lnTo>
                <a:lnTo>
                  <a:pt x="5406" y="1932"/>
                </a:lnTo>
                <a:lnTo>
                  <a:pt x="5404" y="1914"/>
                </a:lnTo>
                <a:lnTo>
                  <a:pt x="5396" y="1884"/>
                </a:lnTo>
                <a:lnTo>
                  <a:pt x="5376" y="1880"/>
                </a:lnTo>
                <a:lnTo>
                  <a:pt x="5366" y="1892"/>
                </a:lnTo>
                <a:lnTo>
                  <a:pt x="5362" y="1896"/>
                </a:lnTo>
                <a:lnTo>
                  <a:pt x="5360" y="1896"/>
                </a:lnTo>
                <a:lnTo>
                  <a:pt x="5356" y="1894"/>
                </a:lnTo>
                <a:lnTo>
                  <a:pt x="5352" y="1888"/>
                </a:lnTo>
                <a:lnTo>
                  <a:pt x="5348" y="1880"/>
                </a:lnTo>
                <a:lnTo>
                  <a:pt x="5344" y="1876"/>
                </a:lnTo>
                <a:lnTo>
                  <a:pt x="5340" y="1878"/>
                </a:lnTo>
                <a:lnTo>
                  <a:pt x="5336" y="1888"/>
                </a:lnTo>
                <a:lnTo>
                  <a:pt x="5332" y="1892"/>
                </a:lnTo>
                <a:lnTo>
                  <a:pt x="5324" y="1890"/>
                </a:lnTo>
                <a:lnTo>
                  <a:pt x="5322" y="1886"/>
                </a:lnTo>
                <a:lnTo>
                  <a:pt x="5320" y="1880"/>
                </a:lnTo>
                <a:lnTo>
                  <a:pt x="5316" y="1876"/>
                </a:lnTo>
                <a:lnTo>
                  <a:pt x="5312" y="1876"/>
                </a:lnTo>
                <a:lnTo>
                  <a:pt x="5300" y="1890"/>
                </a:lnTo>
                <a:lnTo>
                  <a:pt x="5294" y="1896"/>
                </a:lnTo>
                <a:lnTo>
                  <a:pt x="5282" y="1896"/>
                </a:lnTo>
                <a:lnTo>
                  <a:pt x="5270" y="1892"/>
                </a:lnTo>
                <a:lnTo>
                  <a:pt x="5248" y="1884"/>
                </a:lnTo>
                <a:lnTo>
                  <a:pt x="5238" y="1882"/>
                </a:lnTo>
                <a:lnTo>
                  <a:pt x="5232" y="1884"/>
                </a:lnTo>
                <a:lnTo>
                  <a:pt x="5224" y="1896"/>
                </a:lnTo>
                <a:lnTo>
                  <a:pt x="5226" y="1904"/>
                </a:lnTo>
                <a:lnTo>
                  <a:pt x="5228" y="1910"/>
                </a:lnTo>
                <a:lnTo>
                  <a:pt x="5250" y="1920"/>
                </a:lnTo>
                <a:lnTo>
                  <a:pt x="5254" y="1926"/>
                </a:lnTo>
                <a:lnTo>
                  <a:pt x="5256" y="1930"/>
                </a:lnTo>
                <a:lnTo>
                  <a:pt x="5252" y="1936"/>
                </a:lnTo>
                <a:lnTo>
                  <a:pt x="5216" y="1938"/>
                </a:lnTo>
                <a:lnTo>
                  <a:pt x="5206" y="1944"/>
                </a:lnTo>
                <a:lnTo>
                  <a:pt x="5200" y="1954"/>
                </a:lnTo>
                <a:lnTo>
                  <a:pt x="5190" y="1976"/>
                </a:lnTo>
                <a:lnTo>
                  <a:pt x="5184" y="1984"/>
                </a:lnTo>
                <a:lnTo>
                  <a:pt x="5162" y="1982"/>
                </a:lnTo>
                <a:lnTo>
                  <a:pt x="5142" y="1990"/>
                </a:lnTo>
                <a:lnTo>
                  <a:pt x="5134" y="1986"/>
                </a:lnTo>
                <a:lnTo>
                  <a:pt x="5132" y="1984"/>
                </a:lnTo>
                <a:lnTo>
                  <a:pt x="5128" y="1978"/>
                </a:lnTo>
                <a:lnTo>
                  <a:pt x="5128" y="1976"/>
                </a:lnTo>
                <a:lnTo>
                  <a:pt x="5130" y="1970"/>
                </a:lnTo>
                <a:lnTo>
                  <a:pt x="5134" y="1968"/>
                </a:lnTo>
                <a:lnTo>
                  <a:pt x="5146" y="1964"/>
                </a:lnTo>
                <a:lnTo>
                  <a:pt x="5148" y="1962"/>
                </a:lnTo>
                <a:lnTo>
                  <a:pt x="5146" y="1958"/>
                </a:lnTo>
                <a:lnTo>
                  <a:pt x="5144" y="1952"/>
                </a:lnTo>
                <a:lnTo>
                  <a:pt x="5140" y="1950"/>
                </a:lnTo>
                <a:lnTo>
                  <a:pt x="5138" y="1944"/>
                </a:lnTo>
                <a:lnTo>
                  <a:pt x="5134" y="1940"/>
                </a:lnTo>
                <a:lnTo>
                  <a:pt x="5134" y="1932"/>
                </a:lnTo>
                <a:lnTo>
                  <a:pt x="5144" y="1878"/>
                </a:lnTo>
                <a:lnTo>
                  <a:pt x="5148" y="1872"/>
                </a:lnTo>
                <a:lnTo>
                  <a:pt x="5160" y="1856"/>
                </a:lnTo>
                <a:lnTo>
                  <a:pt x="5162" y="1850"/>
                </a:lnTo>
                <a:lnTo>
                  <a:pt x="5162" y="1846"/>
                </a:lnTo>
                <a:lnTo>
                  <a:pt x="5164" y="1840"/>
                </a:lnTo>
                <a:lnTo>
                  <a:pt x="5162" y="1814"/>
                </a:lnTo>
                <a:lnTo>
                  <a:pt x="5164" y="1802"/>
                </a:lnTo>
                <a:lnTo>
                  <a:pt x="5164" y="1796"/>
                </a:lnTo>
                <a:lnTo>
                  <a:pt x="5162" y="1788"/>
                </a:lnTo>
                <a:lnTo>
                  <a:pt x="5158" y="1776"/>
                </a:lnTo>
                <a:lnTo>
                  <a:pt x="5156" y="1768"/>
                </a:lnTo>
                <a:lnTo>
                  <a:pt x="5158" y="1762"/>
                </a:lnTo>
                <a:lnTo>
                  <a:pt x="5160" y="1756"/>
                </a:lnTo>
                <a:lnTo>
                  <a:pt x="5160" y="1752"/>
                </a:lnTo>
                <a:lnTo>
                  <a:pt x="5160" y="1746"/>
                </a:lnTo>
                <a:lnTo>
                  <a:pt x="5156" y="1738"/>
                </a:lnTo>
                <a:lnTo>
                  <a:pt x="5150" y="1724"/>
                </a:lnTo>
                <a:lnTo>
                  <a:pt x="5148" y="1712"/>
                </a:lnTo>
                <a:lnTo>
                  <a:pt x="5148" y="1698"/>
                </a:lnTo>
                <a:lnTo>
                  <a:pt x="5150" y="1686"/>
                </a:lnTo>
                <a:lnTo>
                  <a:pt x="5162" y="1642"/>
                </a:lnTo>
                <a:lnTo>
                  <a:pt x="5162" y="1634"/>
                </a:lnTo>
                <a:lnTo>
                  <a:pt x="5162" y="1626"/>
                </a:lnTo>
                <a:lnTo>
                  <a:pt x="5158" y="1616"/>
                </a:lnTo>
                <a:lnTo>
                  <a:pt x="5150" y="1610"/>
                </a:lnTo>
                <a:lnTo>
                  <a:pt x="5124" y="1588"/>
                </a:lnTo>
                <a:lnTo>
                  <a:pt x="5118" y="1582"/>
                </a:lnTo>
                <a:lnTo>
                  <a:pt x="5112" y="1570"/>
                </a:lnTo>
                <a:lnTo>
                  <a:pt x="5110" y="1566"/>
                </a:lnTo>
                <a:lnTo>
                  <a:pt x="5104" y="1562"/>
                </a:lnTo>
                <a:lnTo>
                  <a:pt x="5100" y="1558"/>
                </a:lnTo>
                <a:lnTo>
                  <a:pt x="5096" y="1558"/>
                </a:lnTo>
                <a:lnTo>
                  <a:pt x="5088" y="1558"/>
                </a:lnTo>
                <a:lnTo>
                  <a:pt x="5084" y="1560"/>
                </a:lnTo>
                <a:lnTo>
                  <a:pt x="5068" y="1568"/>
                </a:lnTo>
                <a:lnTo>
                  <a:pt x="5064" y="1574"/>
                </a:lnTo>
                <a:lnTo>
                  <a:pt x="5058" y="1582"/>
                </a:lnTo>
                <a:lnTo>
                  <a:pt x="5054" y="1594"/>
                </a:lnTo>
                <a:lnTo>
                  <a:pt x="5036" y="1614"/>
                </a:lnTo>
                <a:lnTo>
                  <a:pt x="5022" y="1624"/>
                </a:lnTo>
                <a:lnTo>
                  <a:pt x="5018" y="1628"/>
                </a:lnTo>
                <a:lnTo>
                  <a:pt x="5004" y="1638"/>
                </a:lnTo>
                <a:lnTo>
                  <a:pt x="4998" y="1642"/>
                </a:lnTo>
                <a:lnTo>
                  <a:pt x="4992" y="1646"/>
                </a:lnTo>
                <a:lnTo>
                  <a:pt x="4986" y="1654"/>
                </a:lnTo>
                <a:lnTo>
                  <a:pt x="4980" y="1658"/>
                </a:lnTo>
                <a:lnTo>
                  <a:pt x="4970" y="1662"/>
                </a:lnTo>
                <a:lnTo>
                  <a:pt x="4964" y="1668"/>
                </a:lnTo>
                <a:lnTo>
                  <a:pt x="4960" y="1672"/>
                </a:lnTo>
                <a:lnTo>
                  <a:pt x="4960" y="1676"/>
                </a:lnTo>
                <a:lnTo>
                  <a:pt x="4958" y="1680"/>
                </a:lnTo>
                <a:lnTo>
                  <a:pt x="4958" y="1686"/>
                </a:lnTo>
                <a:lnTo>
                  <a:pt x="4960" y="1692"/>
                </a:lnTo>
                <a:lnTo>
                  <a:pt x="4960" y="1698"/>
                </a:lnTo>
                <a:lnTo>
                  <a:pt x="4968" y="1714"/>
                </a:lnTo>
                <a:lnTo>
                  <a:pt x="4970" y="1722"/>
                </a:lnTo>
                <a:lnTo>
                  <a:pt x="4968" y="1724"/>
                </a:lnTo>
                <a:lnTo>
                  <a:pt x="4962" y="1728"/>
                </a:lnTo>
                <a:lnTo>
                  <a:pt x="4954" y="1728"/>
                </a:lnTo>
                <a:lnTo>
                  <a:pt x="4938" y="1730"/>
                </a:lnTo>
                <a:lnTo>
                  <a:pt x="4932" y="1732"/>
                </a:lnTo>
                <a:lnTo>
                  <a:pt x="4922" y="1736"/>
                </a:lnTo>
                <a:lnTo>
                  <a:pt x="4920" y="1738"/>
                </a:lnTo>
                <a:lnTo>
                  <a:pt x="4916" y="1742"/>
                </a:lnTo>
                <a:lnTo>
                  <a:pt x="4906" y="1754"/>
                </a:lnTo>
                <a:lnTo>
                  <a:pt x="4900" y="1760"/>
                </a:lnTo>
                <a:lnTo>
                  <a:pt x="4896" y="1760"/>
                </a:lnTo>
                <a:lnTo>
                  <a:pt x="4890" y="1754"/>
                </a:lnTo>
                <a:lnTo>
                  <a:pt x="4886" y="1748"/>
                </a:lnTo>
                <a:lnTo>
                  <a:pt x="4884" y="1742"/>
                </a:lnTo>
                <a:lnTo>
                  <a:pt x="4878" y="1714"/>
                </a:lnTo>
                <a:lnTo>
                  <a:pt x="4874" y="1708"/>
                </a:lnTo>
                <a:lnTo>
                  <a:pt x="4872" y="1704"/>
                </a:lnTo>
                <a:lnTo>
                  <a:pt x="4868" y="1704"/>
                </a:lnTo>
                <a:lnTo>
                  <a:pt x="4858" y="1704"/>
                </a:lnTo>
                <a:lnTo>
                  <a:pt x="4852" y="1704"/>
                </a:lnTo>
                <a:lnTo>
                  <a:pt x="4826" y="1692"/>
                </a:lnTo>
                <a:lnTo>
                  <a:pt x="4824" y="1688"/>
                </a:lnTo>
                <a:lnTo>
                  <a:pt x="4824" y="1682"/>
                </a:lnTo>
                <a:lnTo>
                  <a:pt x="4828" y="1680"/>
                </a:lnTo>
                <a:lnTo>
                  <a:pt x="4840" y="1676"/>
                </a:lnTo>
                <a:lnTo>
                  <a:pt x="4844" y="1674"/>
                </a:lnTo>
                <a:lnTo>
                  <a:pt x="4844" y="1672"/>
                </a:lnTo>
                <a:lnTo>
                  <a:pt x="4842" y="1668"/>
                </a:lnTo>
                <a:lnTo>
                  <a:pt x="4840" y="1668"/>
                </a:lnTo>
                <a:lnTo>
                  <a:pt x="4824" y="1658"/>
                </a:lnTo>
                <a:lnTo>
                  <a:pt x="4820" y="1652"/>
                </a:lnTo>
                <a:lnTo>
                  <a:pt x="4818" y="1646"/>
                </a:lnTo>
                <a:lnTo>
                  <a:pt x="4820" y="1644"/>
                </a:lnTo>
                <a:lnTo>
                  <a:pt x="4824" y="1642"/>
                </a:lnTo>
                <a:lnTo>
                  <a:pt x="4828" y="1642"/>
                </a:lnTo>
                <a:lnTo>
                  <a:pt x="4834" y="1646"/>
                </a:lnTo>
                <a:lnTo>
                  <a:pt x="4840" y="1646"/>
                </a:lnTo>
                <a:lnTo>
                  <a:pt x="4846" y="1648"/>
                </a:lnTo>
                <a:lnTo>
                  <a:pt x="4848" y="1646"/>
                </a:lnTo>
                <a:lnTo>
                  <a:pt x="4848" y="1644"/>
                </a:lnTo>
                <a:lnTo>
                  <a:pt x="4846" y="1638"/>
                </a:lnTo>
                <a:lnTo>
                  <a:pt x="4828" y="1612"/>
                </a:lnTo>
                <a:lnTo>
                  <a:pt x="4822" y="1608"/>
                </a:lnTo>
                <a:lnTo>
                  <a:pt x="4812" y="1608"/>
                </a:lnTo>
                <a:lnTo>
                  <a:pt x="4802" y="1612"/>
                </a:lnTo>
                <a:lnTo>
                  <a:pt x="4770" y="1618"/>
                </a:lnTo>
                <a:lnTo>
                  <a:pt x="4766" y="1616"/>
                </a:lnTo>
                <a:lnTo>
                  <a:pt x="4762" y="1614"/>
                </a:lnTo>
                <a:lnTo>
                  <a:pt x="4758" y="1610"/>
                </a:lnTo>
                <a:lnTo>
                  <a:pt x="4758" y="1606"/>
                </a:lnTo>
                <a:lnTo>
                  <a:pt x="4756" y="1600"/>
                </a:lnTo>
                <a:lnTo>
                  <a:pt x="4752" y="1596"/>
                </a:lnTo>
                <a:lnTo>
                  <a:pt x="4748" y="1592"/>
                </a:lnTo>
                <a:lnTo>
                  <a:pt x="4746" y="1590"/>
                </a:lnTo>
                <a:lnTo>
                  <a:pt x="4736" y="1586"/>
                </a:lnTo>
                <a:lnTo>
                  <a:pt x="4728" y="1582"/>
                </a:lnTo>
                <a:lnTo>
                  <a:pt x="4726" y="1584"/>
                </a:lnTo>
                <a:lnTo>
                  <a:pt x="4720" y="1590"/>
                </a:lnTo>
                <a:lnTo>
                  <a:pt x="4722" y="1602"/>
                </a:lnTo>
                <a:lnTo>
                  <a:pt x="4726" y="1608"/>
                </a:lnTo>
                <a:lnTo>
                  <a:pt x="4732" y="1614"/>
                </a:lnTo>
                <a:lnTo>
                  <a:pt x="4744" y="1620"/>
                </a:lnTo>
                <a:lnTo>
                  <a:pt x="4748" y="1626"/>
                </a:lnTo>
                <a:lnTo>
                  <a:pt x="4750" y="1630"/>
                </a:lnTo>
                <a:lnTo>
                  <a:pt x="4748" y="1634"/>
                </a:lnTo>
                <a:lnTo>
                  <a:pt x="4746" y="1638"/>
                </a:lnTo>
                <a:lnTo>
                  <a:pt x="4734" y="1640"/>
                </a:lnTo>
                <a:lnTo>
                  <a:pt x="4730" y="1642"/>
                </a:lnTo>
                <a:lnTo>
                  <a:pt x="4726" y="1646"/>
                </a:lnTo>
                <a:lnTo>
                  <a:pt x="4728" y="1654"/>
                </a:lnTo>
                <a:lnTo>
                  <a:pt x="4732" y="1658"/>
                </a:lnTo>
                <a:lnTo>
                  <a:pt x="4742" y="1662"/>
                </a:lnTo>
                <a:lnTo>
                  <a:pt x="4748" y="1666"/>
                </a:lnTo>
                <a:lnTo>
                  <a:pt x="4754" y="1672"/>
                </a:lnTo>
                <a:lnTo>
                  <a:pt x="4754" y="1680"/>
                </a:lnTo>
                <a:lnTo>
                  <a:pt x="4754" y="1688"/>
                </a:lnTo>
                <a:lnTo>
                  <a:pt x="4746" y="1698"/>
                </a:lnTo>
                <a:lnTo>
                  <a:pt x="4736" y="1700"/>
                </a:lnTo>
                <a:lnTo>
                  <a:pt x="4726" y="1700"/>
                </a:lnTo>
                <a:lnTo>
                  <a:pt x="4700" y="1678"/>
                </a:lnTo>
                <a:lnTo>
                  <a:pt x="4692" y="1674"/>
                </a:lnTo>
                <a:lnTo>
                  <a:pt x="4688" y="1676"/>
                </a:lnTo>
                <a:lnTo>
                  <a:pt x="4682" y="1678"/>
                </a:lnTo>
                <a:lnTo>
                  <a:pt x="4676" y="1682"/>
                </a:lnTo>
                <a:lnTo>
                  <a:pt x="4672" y="1684"/>
                </a:lnTo>
                <a:lnTo>
                  <a:pt x="4666" y="1684"/>
                </a:lnTo>
                <a:lnTo>
                  <a:pt x="4660" y="1684"/>
                </a:lnTo>
                <a:lnTo>
                  <a:pt x="4644" y="1680"/>
                </a:lnTo>
                <a:lnTo>
                  <a:pt x="4642" y="1680"/>
                </a:lnTo>
                <a:lnTo>
                  <a:pt x="4638" y="1680"/>
                </a:lnTo>
                <a:lnTo>
                  <a:pt x="4634" y="1684"/>
                </a:lnTo>
                <a:lnTo>
                  <a:pt x="4632" y="1688"/>
                </a:lnTo>
                <a:lnTo>
                  <a:pt x="4628" y="1694"/>
                </a:lnTo>
                <a:lnTo>
                  <a:pt x="4628" y="1702"/>
                </a:lnTo>
                <a:lnTo>
                  <a:pt x="4626" y="1712"/>
                </a:lnTo>
                <a:lnTo>
                  <a:pt x="4626" y="1722"/>
                </a:lnTo>
                <a:lnTo>
                  <a:pt x="4630" y="1744"/>
                </a:lnTo>
                <a:lnTo>
                  <a:pt x="4640" y="1768"/>
                </a:lnTo>
                <a:lnTo>
                  <a:pt x="4642" y="1780"/>
                </a:lnTo>
                <a:lnTo>
                  <a:pt x="4640" y="1796"/>
                </a:lnTo>
                <a:lnTo>
                  <a:pt x="4640" y="1806"/>
                </a:lnTo>
                <a:lnTo>
                  <a:pt x="4644" y="1816"/>
                </a:lnTo>
                <a:lnTo>
                  <a:pt x="4654" y="1822"/>
                </a:lnTo>
                <a:lnTo>
                  <a:pt x="4654" y="1824"/>
                </a:lnTo>
                <a:lnTo>
                  <a:pt x="4656" y="1830"/>
                </a:lnTo>
                <a:lnTo>
                  <a:pt x="4658" y="1842"/>
                </a:lnTo>
                <a:lnTo>
                  <a:pt x="4660" y="1850"/>
                </a:lnTo>
                <a:lnTo>
                  <a:pt x="4662" y="1854"/>
                </a:lnTo>
                <a:lnTo>
                  <a:pt x="4666" y="1858"/>
                </a:lnTo>
                <a:lnTo>
                  <a:pt x="4664" y="1864"/>
                </a:lnTo>
                <a:lnTo>
                  <a:pt x="4660" y="1870"/>
                </a:lnTo>
                <a:lnTo>
                  <a:pt x="4640" y="1884"/>
                </a:lnTo>
                <a:lnTo>
                  <a:pt x="4616" y="1866"/>
                </a:lnTo>
                <a:lnTo>
                  <a:pt x="4600" y="1850"/>
                </a:lnTo>
                <a:lnTo>
                  <a:pt x="4580" y="1850"/>
                </a:lnTo>
                <a:lnTo>
                  <a:pt x="4518" y="1856"/>
                </a:lnTo>
                <a:lnTo>
                  <a:pt x="4508" y="1854"/>
                </a:lnTo>
                <a:lnTo>
                  <a:pt x="4502" y="1848"/>
                </a:lnTo>
                <a:lnTo>
                  <a:pt x="4500" y="1836"/>
                </a:lnTo>
                <a:lnTo>
                  <a:pt x="4500" y="1830"/>
                </a:lnTo>
                <a:lnTo>
                  <a:pt x="4498" y="1822"/>
                </a:lnTo>
                <a:lnTo>
                  <a:pt x="4496" y="1818"/>
                </a:lnTo>
                <a:lnTo>
                  <a:pt x="4492" y="1814"/>
                </a:lnTo>
                <a:lnTo>
                  <a:pt x="4470" y="1800"/>
                </a:lnTo>
                <a:lnTo>
                  <a:pt x="4466" y="1784"/>
                </a:lnTo>
                <a:lnTo>
                  <a:pt x="4470" y="1772"/>
                </a:lnTo>
                <a:lnTo>
                  <a:pt x="4474" y="1770"/>
                </a:lnTo>
                <a:lnTo>
                  <a:pt x="4488" y="1774"/>
                </a:lnTo>
                <a:lnTo>
                  <a:pt x="4496" y="1772"/>
                </a:lnTo>
                <a:lnTo>
                  <a:pt x="4498" y="1768"/>
                </a:lnTo>
                <a:lnTo>
                  <a:pt x="4502" y="1766"/>
                </a:lnTo>
                <a:lnTo>
                  <a:pt x="4508" y="1760"/>
                </a:lnTo>
                <a:lnTo>
                  <a:pt x="4508" y="1754"/>
                </a:lnTo>
                <a:lnTo>
                  <a:pt x="4504" y="1746"/>
                </a:lnTo>
                <a:lnTo>
                  <a:pt x="4500" y="1742"/>
                </a:lnTo>
                <a:lnTo>
                  <a:pt x="4494" y="1736"/>
                </a:lnTo>
                <a:lnTo>
                  <a:pt x="4496" y="1734"/>
                </a:lnTo>
                <a:lnTo>
                  <a:pt x="4498" y="1728"/>
                </a:lnTo>
                <a:lnTo>
                  <a:pt x="4502" y="1726"/>
                </a:lnTo>
                <a:lnTo>
                  <a:pt x="4506" y="1722"/>
                </a:lnTo>
                <a:lnTo>
                  <a:pt x="4508" y="1716"/>
                </a:lnTo>
                <a:lnTo>
                  <a:pt x="4510" y="1704"/>
                </a:lnTo>
                <a:lnTo>
                  <a:pt x="4512" y="1698"/>
                </a:lnTo>
                <a:lnTo>
                  <a:pt x="4524" y="1688"/>
                </a:lnTo>
                <a:lnTo>
                  <a:pt x="4536" y="1674"/>
                </a:lnTo>
                <a:lnTo>
                  <a:pt x="4538" y="1666"/>
                </a:lnTo>
                <a:lnTo>
                  <a:pt x="4538" y="1660"/>
                </a:lnTo>
                <a:lnTo>
                  <a:pt x="4532" y="1654"/>
                </a:lnTo>
                <a:lnTo>
                  <a:pt x="4528" y="1652"/>
                </a:lnTo>
                <a:lnTo>
                  <a:pt x="4522" y="1654"/>
                </a:lnTo>
                <a:lnTo>
                  <a:pt x="4518" y="1656"/>
                </a:lnTo>
                <a:lnTo>
                  <a:pt x="4516" y="1660"/>
                </a:lnTo>
                <a:lnTo>
                  <a:pt x="4510" y="1668"/>
                </a:lnTo>
                <a:lnTo>
                  <a:pt x="4508" y="1670"/>
                </a:lnTo>
                <a:lnTo>
                  <a:pt x="4502" y="1672"/>
                </a:lnTo>
                <a:lnTo>
                  <a:pt x="4498" y="1670"/>
                </a:lnTo>
                <a:lnTo>
                  <a:pt x="4482" y="1658"/>
                </a:lnTo>
                <a:lnTo>
                  <a:pt x="4478" y="1654"/>
                </a:lnTo>
                <a:lnTo>
                  <a:pt x="4476" y="1646"/>
                </a:lnTo>
                <a:lnTo>
                  <a:pt x="4480" y="1640"/>
                </a:lnTo>
                <a:lnTo>
                  <a:pt x="4484" y="1634"/>
                </a:lnTo>
                <a:lnTo>
                  <a:pt x="4492" y="1630"/>
                </a:lnTo>
                <a:lnTo>
                  <a:pt x="4498" y="1626"/>
                </a:lnTo>
                <a:lnTo>
                  <a:pt x="4514" y="1620"/>
                </a:lnTo>
                <a:lnTo>
                  <a:pt x="4518" y="1618"/>
                </a:lnTo>
                <a:lnTo>
                  <a:pt x="4524" y="1614"/>
                </a:lnTo>
                <a:lnTo>
                  <a:pt x="4530" y="1600"/>
                </a:lnTo>
                <a:lnTo>
                  <a:pt x="4536" y="1594"/>
                </a:lnTo>
                <a:lnTo>
                  <a:pt x="4540" y="1592"/>
                </a:lnTo>
                <a:lnTo>
                  <a:pt x="4544" y="1594"/>
                </a:lnTo>
                <a:lnTo>
                  <a:pt x="4554" y="1606"/>
                </a:lnTo>
                <a:lnTo>
                  <a:pt x="4562" y="1614"/>
                </a:lnTo>
                <a:lnTo>
                  <a:pt x="4568" y="1616"/>
                </a:lnTo>
                <a:lnTo>
                  <a:pt x="4574" y="1612"/>
                </a:lnTo>
                <a:lnTo>
                  <a:pt x="4574" y="1604"/>
                </a:lnTo>
                <a:lnTo>
                  <a:pt x="4566" y="1586"/>
                </a:lnTo>
                <a:lnTo>
                  <a:pt x="4562" y="1580"/>
                </a:lnTo>
                <a:lnTo>
                  <a:pt x="4554" y="1572"/>
                </a:lnTo>
                <a:lnTo>
                  <a:pt x="4550" y="1566"/>
                </a:lnTo>
                <a:lnTo>
                  <a:pt x="4544" y="1552"/>
                </a:lnTo>
                <a:lnTo>
                  <a:pt x="4536" y="1536"/>
                </a:lnTo>
                <a:lnTo>
                  <a:pt x="4488" y="1474"/>
                </a:lnTo>
                <a:lnTo>
                  <a:pt x="4456" y="1442"/>
                </a:lnTo>
                <a:lnTo>
                  <a:pt x="4440" y="1428"/>
                </a:lnTo>
                <a:lnTo>
                  <a:pt x="4432" y="1424"/>
                </a:lnTo>
                <a:lnTo>
                  <a:pt x="4420" y="1422"/>
                </a:lnTo>
                <a:lnTo>
                  <a:pt x="4404" y="1416"/>
                </a:lnTo>
                <a:lnTo>
                  <a:pt x="4394" y="1406"/>
                </a:lnTo>
                <a:lnTo>
                  <a:pt x="4384" y="1404"/>
                </a:lnTo>
                <a:lnTo>
                  <a:pt x="4380" y="1404"/>
                </a:lnTo>
                <a:lnTo>
                  <a:pt x="4374" y="1408"/>
                </a:lnTo>
                <a:lnTo>
                  <a:pt x="4366" y="1410"/>
                </a:lnTo>
                <a:lnTo>
                  <a:pt x="4360" y="1404"/>
                </a:lnTo>
                <a:lnTo>
                  <a:pt x="4358" y="1396"/>
                </a:lnTo>
                <a:lnTo>
                  <a:pt x="4360" y="1388"/>
                </a:lnTo>
                <a:lnTo>
                  <a:pt x="4362" y="1382"/>
                </a:lnTo>
                <a:lnTo>
                  <a:pt x="4360" y="1376"/>
                </a:lnTo>
                <a:lnTo>
                  <a:pt x="4356" y="1370"/>
                </a:lnTo>
                <a:lnTo>
                  <a:pt x="4342" y="1364"/>
                </a:lnTo>
                <a:lnTo>
                  <a:pt x="4310" y="1338"/>
                </a:lnTo>
                <a:lnTo>
                  <a:pt x="4292" y="1310"/>
                </a:lnTo>
                <a:lnTo>
                  <a:pt x="4284" y="1304"/>
                </a:lnTo>
                <a:lnTo>
                  <a:pt x="4282" y="1302"/>
                </a:lnTo>
                <a:lnTo>
                  <a:pt x="4276" y="1296"/>
                </a:lnTo>
                <a:lnTo>
                  <a:pt x="4260" y="1270"/>
                </a:lnTo>
                <a:lnTo>
                  <a:pt x="4250" y="1262"/>
                </a:lnTo>
                <a:lnTo>
                  <a:pt x="4238" y="1244"/>
                </a:lnTo>
                <a:lnTo>
                  <a:pt x="4230" y="1224"/>
                </a:lnTo>
                <a:lnTo>
                  <a:pt x="4208" y="1160"/>
                </a:lnTo>
                <a:lnTo>
                  <a:pt x="4194" y="1130"/>
                </a:lnTo>
                <a:lnTo>
                  <a:pt x="4192" y="1120"/>
                </a:lnTo>
                <a:lnTo>
                  <a:pt x="4194" y="1108"/>
                </a:lnTo>
                <a:lnTo>
                  <a:pt x="4192" y="1098"/>
                </a:lnTo>
                <a:lnTo>
                  <a:pt x="4180" y="1078"/>
                </a:lnTo>
                <a:lnTo>
                  <a:pt x="4176" y="1064"/>
                </a:lnTo>
                <a:lnTo>
                  <a:pt x="4170" y="1042"/>
                </a:lnTo>
                <a:lnTo>
                  <a:pt x="4166" y="1026"/>
                </a:lnTo>
                <a:lnTo>
                  <a:pt x="4166" y="1022"/>
                </a:lnTo>
                <a:lnTo>
                  <a:pt x="4166" y="1018"/>
                </a:lnTo>
                <a:lnTo>
                  <a:pt x="4170" y="1012"/>
                </a:lnTo>
                <a:lnTo>
                  <a:pt x="4180" y="1008"/>
                </a:lnTo>
                <a:lnTo>
                  <a:pt x="4186" y="1004"/>
                </a:lnTo>
                <a:lnTo>
                  <a:pt x="4188" y="996"/>
                </a:lnTo>
                <a:lnTo>
                  <a:pt x="4188" y="986"/>
                </a:lnTo>
                <a:lnTo>
                  <a:pt x="4186" y="978"/>
                </a:lnTo>
                <a:lnTo>
                  <a:pt x="4184" y="972"/>
                </a:lnTo>
                <a:lnTo>
                  <a:pt x="4182" y="970"/>
                </a:lnTo>
                <a:lnTo>
                  <a:pt x="4176" y="968"/>
                </a:lnTo>
                <a:lnTo>
                  <a:pt x="4148" y="958"/>
                </a:lnTo>
                <a:lnTo>
                  <a:pt x="4142" y="952"/>
                </a:lnTo>
                <a:lnTo>
                  <a:pt x="4122" y="922"/>
                </a:lnTo>
                <a:lnTo>
                  <a:pt x="4110" y="906"/>
                </a:lnTo>
                <a:lnTo>
                  <a:pt x="4106" y="898"/>
                </a:lnTo>
                <a:lnTo>
                  <a:pt x="4100" y="890"/>
                </a:lnTo>
                <a:lnTo>
                  <a:pt x="4100" y="882"/>
                </a:lnTo>
                <a:lnTo>
                  <a:pt x="4100" y="876"/>
                </a:lnTo>
                <a:lnTo>
                  <a:pt x="4102" y="870"/>
                </a:lnTo>
                <a:lnTo>
                  <a:pt x="4100" y="866"/>
                </a:lnTo>
                <a:lnTo>
                  <a:pt x="4100" y="860"/>
                </a:lnTo>
                <a:lnTo>
                  <a:pt x="4094" y="852"/>
                </a:lnTo>
                <a:lnTo>
                  <a:pt x="4090" y="846"/>
                </a:lnTo>
                <a:lnTo>
                  <a:pt x="4088" y="840"/>
                </a:lnTo>
                <a:lnTo>
                  <a:pt x="4090" y="836"/>
                </a:lnTo>
                <a:lnTo>
                  <a:pt x="4092" y="832"/>
                </a:lnTo>
                <a:lnTo>
                  <a:pt x="4096" y="830"/>
                </a:lnTo>
                <a:lnTo>
                  <a:pt x="4106" y="828"/>
                </a:lnTo>
                <a:lnTo>
                  <a:pt x="4110" y="826"/>
                </a:lnTo>
                <a:lnTo>
                  <a:pt x="4110" y="824"/>
                </a:lnTo>
                <a:lnTo>
                  <a:pt x="4112" y="820"/>
                </a:lnTo>
                <a:lnTo>
                  <a:pt x="4112" y="816"/>
                </a:lnTo>
                <a:lnTo>
                  <a:pt x="4112" y="810"/>
                </a:lnTo>
                <a:lnTo>
                  <a:pt x="4110" y="806"/>
                </a:lnTo>
                <a:lnTo>
                  <a:pt x="4102" y="790"/>
                </a:lnTo>
                <a:lnTo>
                  <a:pt x="4100" y="776"/>
                </a:lnTo>
                <a:lnTo>
                  <a:pt x="4098" y="772"/>
                </a:lnTo>
                <a:lnTo>
                  <a:pt x="4094" y="772"/>
                </a:lnTo>
                <a:lnTo>
                  <a:pt x="4082" y="776"/>
                </a:lnTo>
                <a:lnTo>
                  <a:pt x="4076" y="782"/>
                </a:lnTo>
                <a:lnTo>
                  <a:pt x="4072" y="788"/>
                </a:lnTo>
                <a:lnTo>
                  <a:pt x="4066" y="790"/>
                </a:lnTo>
                <a:lnTo>
                  <a:pt x="4064" y="790"/>
                </a:lnTo>
                <a:lnTo>
                  <a:pt x="4056" y="786"/>
                </a:lnTo>
                <a:lnTo>
                  <a:pt x="4054" y="782"/>
                </a:lnTo>
                <a:lnTo>
                  <a:pt x="4052" y="776"/>
                </a:lnTo>
                <a:lnTo>
                  <a:pt x="4054" y="770"/>
                </a:lnTo>
                <a:lnTo>
                  <a:pt x="4058" y="754"/>
                </a:lnTo>
                <a:lnTo>
                  <a:pt x="4058" y="748"/>
                </a:lnTo>
                <a:lnTo>
                  <a:pt x="4056" y="742"/>
                </a:lnTo>
                <a:lnTo>
                  <a:pt x="4052" y="742"/>
                </a:lnTo>
                <a:lnTo>
                  <a:pt x="4046" y="742"/>
                </a:lnTo>
                <a:lnTo>
                  <a:pt x="4022" y="754"/>
                </a:lnTo>
                <a:lnTo>
                  <a:pt x="4018" y="756"/>
                </a:lnTo>
                <a:lnTo>
                  <a:pt x="4018" y="760"/>
                </a:lnTo>
                <a:lnTo>
                  <a:pt x="4016" y="764"/>
                </a:lnTo>
                <a:lnTo>
                  <a:pt x="4016" y="768"/>
                </a:lnTo>
                <a:lnTo>
                  <a:pt x="4012" y="770"/>
                </a:lnTo>
                <a:lnTo>
                  <a:pt x="4002" y="758"/>
                </a:lnTo>
                <a:lnTo>
                  <a:pt x="3988" y="760"/>
                </a:lnTo>
                <a:lnTo>
                  <a:pt x="3978" y="760"/>
                </a:lnTo>
                <a:lnTo>
                  <a:pt x="3968" y="752"/>
                </a:lnTo>
                <a:lnTo>
                  <a:pt x="3962" y="746"/>
                </a:lnTo>
                <a:lnTo>
                  <a:pt x="3956" y="746"/>
                </a:lnTo>
                <a:lnTo>
                  <a:pt x="3952" y="746"/>
                </a:lnTo>
                <a:lnTo>
                  <a:pt x="3942" y="756"/>
                </a:lnTo>
                <a:lnTo>
                  <a:pt x="3934" y="760"/>
                </a:lnTo>
                <a:lnTo>
                  <a:pt x="3920" y="762"/>
                </a:lnTo>
                <a:lnTo>
                  <a:pt x="3914" y="766"/>
                </a:lnTo>
                <a:lnTo>
                  <a:pt x="3904" y="772"/>
                </a:lnTo>
                <a:lnTo>
                  <a:pt x="3898" y="774"/>
                </a:lnTo>
                <a:lnTo>
                  <a:pt x="3892" y="774"/>
                </a:lnTo>
                <a:lnTo>
                  <a:pt x="3886" y="774"/>
                </a:lnTo>
                <a:lnTo>
                  <a:pt x="3882" y="770"/>
                </a:lnTo>
                <a:lnTo>
                  <a:pt x="3876" y="766"/>
                </a:lnTo>
                <a:lnTo>
                  <a:pt x="3870" y="748"/>
                </a:lnTo>
                <a:lnTo>
                  <a:pt x="3866" y="740"/>
                </a:lnTo>
                <a:lnTo>
                  <a:pt x="3860" y="734"/>
                </a:lnTo>
                <a:lnTo>
                  <a:pt x="3852" y="732"/>
                </a:lnTo>
                <a:lnTo>
                  <a:pt x="3844" y="732"/>
                </a:lnTo>
                <a:lnTo>
                  <a:pt x="3830" y="740"/>
                </a:lnTo>
                <a:lnTo>
                  <a:pt x="3828" y="740"/>
                </a:lnTo>
                <a:lnTo>
                  <a:pt x="3822" y="740"/>
                </a:lnTo>
                <a:lnTo>
                  <a:pt x="3816" y="738"/>
                </a:lnTo>
                <a:lnTo>
                  <a:pt x="3812" y="736"/>
                </a:lnTo>
                <a:lnTo>
                  <a:pt x="3806" y="732"/>
                </a:lnTo>
                <a:lnTo>
                  <a:pt x="3800" y="724"/>
                </a:lnTo>
                <a:lnTo>
                  <a:pt x="3794" y="706"/>
                </a:lnTo>
                <a:lnTo>
                  <a:pt x="3788" y="690"/>
                </a:lnTo>
                <a:lnTo>
                  <a:pt x="3786" y="684"/>
                </a:lnTo>
                <a:lnTo>
                  <a:pt x="3784" y="678"/>
                </a:lnTo>
                <a:lnTo>
                  <a:pt x="3780" y="674"/>
                </a:lnTo>
                <a:lnTo>
                  <a:pt x="3768" y="664"/>
                </a:lnTo>
                <a:lnTo>
                  <a:pt x="3762" y="660"/>
                </a:lnTo>
                <a:lnTo>
                  <a:pt x="3752" y="658"/>
                </a:lnTo>
                <a:lnTo>
                  <a:pt x="3740" y="654"/>
                </a:lnTo>
                <a:lnTo>
                  <a:pt x="3733" y="652"/>
                </a:lnTo>
                <a:lnTo>
                  <a:pt x="3723" y="644"/>
                </a:lnTo>
                <a:lnTo>
                  <a:pt x="3715" y="644"/>
                </a:lnTo>
                <a:lnTo>
                  <a:pt x="3707" y="644"/>
                </a:lnTo>
                <a:lnTo>
                  <a:pt x="3699" y="650"/>
                </a:lnTo>
                <a:lnTo>
                  <a:pt x="3693" y="654"/>
                </a:lnTo>
                <a:lnTo>
                  <a:pt x="3685" y="662"/>
                </a:lnTo>
                <a:lnTo>
                  <a:pt x="3677" y="670"/>
                </a:lnTo>
                <a:lnTo>
                  <a:pt x="3671" y="672"/>
                </a:lnTo>
                <a:lnTo>
                  <a:pt x="3665" y="674"/>
                </a:lnTo>
                <a:lnTo>
                  <a:pt x="3655" y="674"/>
                </a:lnTo>
                <a:lnTo>
                  <a:pt x="3631" y="670"/>
                </a:lnTo>
                <a:lnTo>
                  <a:pt x="3627" y="670"/>
                </a:lnTo>
                <a:lnTo>
                  <a:pt x="3609" y="672"/>
                </a:lnTo>
                <a:lnTo>
                  <a:pt x="3599" y="672"/>
                </a:lnTo>
                <a:lnTo>
                  <a:pt x="3595" y="674"/>
                </a:lnTo>
                <a:lnTo>
                  <a:pt x="3591" y="676"/>
                </a:lnTo>
                <a:lnTo>
                  <a:pt x="3587" y="678"/>
                </a:lnTo>
                <a:lnTo>
                  <a:pt x="3585" y="686"/>
                </a:lnTo>
                <a:lnTo>
                  <a:pt x="3583" y="694"/>
                </a:lnTo>
                <a:lnTo>
                  <a:pt x="3581" y="700"/>
                </a:lnTo>
                <a:lnTo>
                  <a:pt x="3577" y="700"/>
                </a:lnTo>
                <a:lnTo>
                  <a:pt x="3571" y="700"/>
                </a:lnTo>
                <a:lnTo>
                  <a:pt x="3565" y="700"/>
                </a:lnTo>
                <a:lnTo>
                  <a:pt x="3559" y="694"/>
                </a:lnTo>
                <a:lnTo>
                  <a:pt x="3555" y="688"/>
                </a:lnTo>
                <a:lnTo>
                  <a:pt x="3549" y="672"/>
                </a:lnTo>
                <a:lnTo>
                  <a:pt x="3543" y="666"/>
                </a:lnTo>
                <a:lnTo>
                  <a:pt x="3533" y="652"/>
                </a:lnTo>
                <a:lnTo>
                  <a:pt x="3531" y="644"/>
                </a:lnTo>
                <a:lnTo>
                  <a:pt x="3527" y="636"/>
                </a:lnTo>
                <a:lnTo>
                  <a:pt x="3517" y="624"/>
                </a:lnTo>
                <a:lnTo>
                  <a:pt x="3515" y="620"/>
                </a:lnTo>
                <a:lnTo>
                  <a:pt x="3513" y="616"/>
                </a:lnTo>
                <a:lnTo>
                  <a:pt x="3513" y="610"/>
                </a:lnTo>
                <a:lnTo>
                  <a:pt x="3517" y="602"/>
                </a:lnTo>
                <a:lnTo>
                  <a:pt x="3521" y="598"/>
                </a:lnTo>
                <a:lnTo>
                  <a:pt x="3527" y="596"/>
                </a:lnTo>
                <a:lnTo>
                  <a:pt x="3547" y="598"/>
                </a:lnTo>
                <a:lnTo>
                  <a:pt x="3553" y="596"/>
                </a:lnTo>
                <a:lnTo>
                  <a:pt x="3557" y="594"/>
                </a:lnTo>
                <a:lnTo>
                  <a:pt x="3561" y="588"/>
                </a:lnTo>
                <a:lnTo>
                  <a:pt x="3563" y="580"/>
                </a:lnTo>
                <a:lnTo>
                  <a:pt x="3565" y="556"/>
                </a:lnTo>
                <a:lnTo>
                  <a:pt x="3565" y="548"/>
                </a:lnTo>
                <a:lnTo>
                  <a:pt x="3559" y="536"/>
                </a:lnTo>
                <a:lnTo>
                  <a:pt x="3547" y="524"/>
                </a:lnTo>
                <a:lnTo>
                  <a:pt x="3541" y="516"/>
                </a:lnTo>
                <a:lnTo>
                  <a:pt x="3539" y="502"/>
                </a:lnTo>
                <a:lnTo>
                  <a:pt x="3545" y="436"/>
                </a:lnTo>
                <a:lnTo>
                  <a:pt x="3549" y="424"/>
                </a:lnTo>
                <a:lnTo>
                  <a:pt x="3559" y="398"/>
                </a:lnTo>
                <a:lnTo>
                  <a:pt x="3559" y="386"/>
                </a:lnTo>
                <a:lnTo>
                  <a:pt x="3559" y="374"/>
                </a:lnTo>
                <a:lnTo>
                  <a:pt x="3555" y="368"/>
                </a:lnTo>
                <a:lnTo>
                  <a:pt x="3551" y="364"/>
                </a:lnTo>
                <a:lnTo>
                  <a:pt x="3545" y="364"/>
                </a:lnTo>
                <a:lnTo>
                  <a:pt x="3543" y="366"/>
                </a:lnTo>
                <a:lnTo>
                  <a:pt x="3539" y="368"/>
                </a:lnTo>
                <a:lnTo>
                  <a:pt x="3535" y="374"/>
                </a:lnTo>
                <a:lnTo>
                  <a:pt x="3533" y="374"/>
                </a:lnTo>
                <a:lnTo>
                  <a:pt x="3529" y="374"/>
                </a:lnTo>
                <a:lnTo>
                  <a:pt x="3521" y="374"/>
                </a:lnTo>
                <a:lnTo>
                  <a:pt x="3517" y="376"/>
                </a:lnTo>
                <a:lnTo>
                  <a:pt x="3511" y="380"/>
                </a:lnTo>
                <a:lnTo>
                  <a:pt x="3503" y="384"/>
                </a:lnTo>
                <a:lnTo>
                  <a:pt x="3499" y="388"/>
                </a:lnTo>
                <a:lnTo>
                  <a:pt x="3493" y="388"/>
                </a:lnTo>
                <a:lnTo>
                  <a:pt x="3487" y="390"/>
                </a:lnTo>
                <a:lnTo>
                  <a:pt x="3479" y="388"/>
                </a:lnTo>
                <a:lnTo>
                  <a:pt x="3473" y="388"/>
                </a:lnTo>
                <a:lnTo>
                  <a:pt x="3467" y="384"/>
                </a:lnTo>
                <a:lnTo>
                  <a:pt x="3461" y="378"/>
                </a:lnTo>
                <a:lnTo>
                  <a:pt x="3461" y="368"/>
                </a:lnTo>
                <a:lnTo>
                  <a:pt x="3461" y="354"/>
                </a:lnTo>
                <a:lnTo>
                  <a:pt x="3465" y="342"/>
                </a:lnTo>
                <a:lnTo>
                  <a:pt x="3471" y="328"/>
                </a:lnTo>
                <a:lnTo>
                  <a:pt x="3475" y="322"/>
                </a:lnTo>
                <a:lnTo>
                  <a:pt x="3479" y="320"/>
                </a:lnTo>
                <a:lnTo>
                  <a:pt x="3483" y="320"/>
                </a:lnTo>
                <a:lnTo>
                  <a:pt x="3505" y="310"/>
                </a:lnTo>
                <a:lnTo>
                  <a:pt x="3511" y="306"/>
                </a:lnTo>
                <a:lnTo>
                  <a:pt x="3517" y="300"/>
                </a:lnTo>
                <a:lnTo>
                  <a:pt x="3521" y="294"/>
                </a:lnTo>
                <a:lnTo>
                  <a:pt x="3521" y="288"/>
                </a:lnTo>
                <a:lnTo>
                  <a:pt x="3521" y="280"/>
                </a:lnTo>
                <a:lnTo>
                  <a:pt x="3519" y="274"/>
                </a:lnTo>
                <a:lnTo>
                  <a:pt x="3511" y="266"/>
                </a:lnTo>
                <a:lnTo>
                  <a:pt x="3505" y="262"/>
                </a:lnTo>
                <a:lnTo>
                  <a:pt x="3499" y="256"/>
                </a:lnTo>
                <a:lnTo>
                  <a:pt x="3501" y="214"/>
                </a:lnTo>
                <a:lnTo>
                  <a:pt x="3501" y="204"/>
                </a:lnTo>
                <a:lnTo>
                  <a:pt x="3519" y="208"/>
                </a:lnTo>
                <a:lnTo>
                  <a:pt x="3477" y="198"/>
                </a:lnTo>
                <a:lnTo>
                  <a:pt x="3387" y="186"/>
                </a:lnTo>
                <a:lnTo>
                  <a:pt x="3321" y="186"/>
                </a:lnTo>
                <a:lnTo>
                  <a:pt x="3063" y="174"/>
                </a:lnTo>
                <a:lnTo>
                  <a:pt x="3043" y="168"/>
                </a:lnTo>
                <a:lnTo>
                  <a:pt x="3041" y="156"/>
                </a:lnTo>
                <a:lnTo>
                  <a:pt x="3043" y="150"/>
                </a:lnTo>
                <a:lnTo>
                  <a:pt x="3051" y="128"/>
                </a:lnTo>
                <a:lnTo>
                  <a:pt x="3099" y="46"/>
                </a:lnTo>
                <a:lnTo>
                  <a:pt x="3101" y="42"/>
                </a:lnTo>
                <a:lnTo>
                  <a:pt x="3105" y="26"/>
                </a:lnTo>
                <a:lnTo>
                  <a:pt x="3105" y="14"/>
                </a:lnTo>
                <a:lnTo>
                  <a:pt x="3101" y="0"/>
                </a:lnTo>
                <a:lnTo>
                  <a:pt x="2989" y="96"/>
                </a:lnTo>
                <a:lnTo>
                  <a:pt x="2709" y="188"/>
                </a:lnTo>
                <a:lnTo>
                  <a:pt x="2627" y="468"/>
                </a:lnTo>
                <a:lnTo>
                  <a:pt x="2387" y="930"/>
                </a:lnTo>
                <a:lnTo>
                  <a:pt x="2029" y="1112"/>
                </a:lnTo>
                <a:lnTo>
                  <a:pt x="1945" y="1200"/>
                </a:lnTo>
                <a:lnTo>
                  <a:pt x="1883" y="1422"/>
                </a:lnTo>
                <a:lnTo>
                  <a:pt x="1687" y="1630"/>
                </a:lnTo>
                <a:lnTo>
                  <a:pt x="1671" y="1764"/>
                </a:lnTo>
                <a:lnTo>
                  <a:pt x="1511" y="1826"/>
                </a:lnTo>
                <a:lnTo>
                  <a:pt x="1297" y="1830"/>
                </a:lnTo>
                <a:lnTo>
                  <a:pt x="1201" y="1862"/>
                </a:lnTo>
                <a:lnTo>
                  <a:pt x="985" y="1964"/>
                </a:lnTo>
                <a:lnTo>
                  <a:pt x="877" y="1946"/>
                </a:lnTo>
                <a:lnTo>
                  <a:pt x="825" y="1860"/>
                </a:lnTo>
                <a:lnTo>
                  <a:pt x="823" y="1788"/>
                </a:lnTo>
                <a:lnTo>
                  <a:pt x="731" y="1706"/>
                </a:lnTo>
                <a:lnTo>
                  <a:pt x="611" y="1722"/>
                </a:lnTo>
                <a:lnTo>
                  <a:pt x="459" y="1876"/>
                </a:lnTo>
                <a:lnTo>
                  <a:pt x="374" y="2068"/>
                </a:lnTo>
                <a:lnTo>
                  <a:pt x="70" y="2366"/>
                </a:lnTo>
                <a:lnTo>
                  <a:pt x="32" y="2456"/>
                </a:lnTo>
                <a:lnTo>
                  <a:pt x="0" y="2654"/>
                </a:lnTo>
                <a:lnTo>
                  <a:pt x="14" y="2696"/>
                </a:lnTo>
                <a:lnTo>
                  <a:pt x="208" y="2820"/>
                </a:lnTo>
                <a:close/>
              </a:path>
            </a:pathLst>
          </a:custGeom>
          <a:solidFill>
            <a:schemeClr val="accent5">
              <a:lumMod val="20000"/>
              <a:lumOff val="80000"/>
            </a:schemeClr>
          </a:solid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Pilat Light"/>
              <a:ea typeface="+mn-ea"/>
              <a:cs typeface="+mn-cs"/>
            </a:endParaRPr>
          </a:p>
        </p:txBody>
      </p:sp>
      <p:sp>
        <p:nvSpPr>
          <p:cNvPr id="3279" name="Freeform 9">
            <a:extLst>
              <a:ext uri="{FF2B5EF4-FFF2-40B4-BE49-F238E27FC236}">
                <a16:creationId xmlns:a16="http://schemas.microsoft.com/office/drawing/2014/main" xmlns="" id="{1DAE9ED2-261E-4B50-829B-5DBB9B2E6813}"/>
              </a:ext>
            </a:extLst>
          </p:cNvPr>
          <p:cNvSpPr>
            <a:spLocks/>
          </p:cNvSpPr>
          <p:nvPr/>
        </p:nvSpPr>
        <p:spPr bwMode="gray">
          <a:xfrm>
            <a:off x="1319099" y="4144243"/>
            <a:ext cx="53240" cy="64325"/>
          </a:xfrm>
          <a:custGeom>
            <a:avLst/>
            <a:gdLst>
              <a:gd name="T0" fmla="*/ 85 w 102"/>
              <a:gd name="T1" fmla="*/ 91 h 130"/>
              <a:gd name="T2" fmla="*/ 72 w 102"/>
              <a:gd name="T3" fmla="*/ 85 h 130"/>
              <a:gd name="T4" fmla="*/ 61 w 102"/>
              <a:gd name="T5" fmla="*/ 88 h 130"/>
              <a:gd name="T6" fmla="*/ 54 w 102"/>
              <a:gd name="T7" fmla="*/ 83 h 130"/>
              <a:gd name="T8" fmla="*/ 51 w 102"/>
              <a:gd name="T9" fmla="*/ 61 h 130"/>
              <a:gd name="T10" fmla="*/ 53 w 102"/>
              <a:gd name="T11" fmla="*/ 58 h 130"/>
              <a:gd name="T12" fmla="*/ 77 w 102"/>
              <a:gd name="T13" fmla="*/ 31 h 130"/>
              <a:gd name="T14" fmla="*/ 80 w 102"/>
              <a:gd name="T15" fmla="*/ 27 h 130"/>
              <a:gd name="T16" fmla="*/ 80 w 102"/>
              <a:gd name="T17" fmla="*/ 20 h 130"/>
              <a:gd name="T18" fmla="*/ 76 w 102"/>
              <a:gd name="T19" fmla="*/ 19 h 130"/>
              <a:gd name="T20" fmla="*/ 70 w 102"/>
              <a:gd name="T21" fmla="*/ 20 h 130"/>
              <a:gd name="T22" fmla="*/ 64 w 102"/>
              <a:gd name="T23" fmla="*/ 17 h 130"/>
              <a:gd name="T24" fmla="*/ 63 w 102"/>
              <a:gd name="T25" fmla="*/ 12 h 130"/>
              <a:gd name="T26" fmla="*/ 65 w 102"/>
              <a:gd name="T27" fmla="*/ 3 h 130"/>
              <a:gd name="T28" fmla="*/ 61 w 102"/>
              <a:gd name="T29" fmla="*/ 0 h 130"/>
              <a:gd name="T30" fmla="*/ 56 w 102"/>
              <a:gd name="T31" fmla="*/ 3 h 130"/>
              <a:gd name="T32" fmla="*/ 37 w 102"/>
              <a:gd name="T33" fmla="*/ 16 h 130"/>
              <a:gd name="T34" fmla="*/ 34 w 102"/>
              <a:gd name="T35" fmla="*/ 16 h 130"/>
              <a:gd name="T36" fmla="*/ 28 w 102"/>
              <a:gd name="T37" fmla="*/ 15 h 130"/>
              <a:gd name="T38" fmla="*/ 24 w 102"/>
              <a:gd name="T39" fmla="*/ 19 h 130"/>
              <a:gd name="T40" fmla="*/ 19 w 102"/>
              <a:gd name="T41" fmla="*/ 31 h 130"/>
              <a:gd name="T42" fmla="*/ 13 w 102"/>
              <a:gd name="T43" fmla="*/ 31 h 130"/>
              <a:gd name="T44" fmla="*/ 5 w 102"/>
              <a:gd name="T45" fmla="*/ 30 h 130"/>
              <a:gd name="T46" fmla="*/ 1 w 102"/>
              <a:gd name="T47" fmla="*/ 32 h 130"/>
              <a:gd name="T48" fmla="*/ 0 w 102"/>
              <a:gd name="T49" fmla="*/ 38 h 130"/>
              <a:gd name="T50" fmla="*/ 1 w 102"/>
              <a:gd name="T51" fmla="*/ 41 h 130"/>
              <a:gd name="T52" fmla="*/ 5 w 102"/>
              <a:gd name="T53" fmla="*/ 46 h 130"/>
              <a:gd name="T54" fmla="*/ 14 w 102"/>
              <a:gd name="T55" fmla="*/ 53 h 130"/>
              <a:gd name="T56" fmla="*/ 17 w 102"/>
              <a:gd name="T57" fmla="*/ 58 h 130"/>
              <a:gd name="T58" fmla="*/ 20 w 102"/>
              <a:gd name="T59" fmla="*/ 76 h 130"/>
              <a:gd name="T60" fmla="*/ 3 w 102"/>
              <a:gd name="T61" fmla="*/ 87 h 130"/>
              <a:gd name="T62" fmla="*/ 19 w 102"/>
              <a:gd name="T63" fmla="*/ 85 h 130"/>
              <a:gd name="T64" fmla="*/ 31 w 102"/>
              <a:gd name="T65" fmla="*/ 107 h 130"/>
              <a:gd name="T66" fmla="*/ 38 w 102"/>
              <a:gd name="T67" fmla="*/ 122 h 130"/>
              <a:gd name="T68" fmla="*/ 42 w 102"/>
              <a:gd name="T69" fmla="*/ 125 h 130"/>
              <a:gd name="T70" fmla="*/ 48 w 102"/>
              <a:gd name="T71" fmla="*/ 119 h 130"/>
              <a:gd name="T72" fmla="*/ 56 w 102"/>
              <a:gd name="T73" fmla="*/ 117 h 130"/>
              <a:gd name="T74" fmla="*/ 61 w 102"/>
              <a:gd name="T75" fmla="*/ 120 h 130"/>
              <a:gd name="T76" fmla="*/ 64 w 102"/>
              <a:gd name="T77" fmla="*/ 124 h 130"/>
              <a:gd name="T78" fmla="*/ 68 w 102"/>
              <a:gd name="T79" fmla="*/ 123 h 130"/>
              <a:gd name="T80" fmla="*/ 84 w 102"/>
              <a:gd name="T81" fmla="*/ 126 h 130"/>
              <a:gd name="T82" fmla="*/ 93 w 102"/>
              <a:gd name="T83" fmla="*/ 130 h 130"/>
              <a:gd name="T84" fmla="*/ 97 w 102"/>
              <a:gd name="T85" fmla="*/ 127 h 130"/>
              <a:gd name="T86" fmla="*/ 101 w 102"/>
              <a:gd name="T87" fmla="*/ 116 h 130"/>
              <a:gd name="T88" fmla="*/ 101 w 102"/>
              <a:gd name="T89" fmla="*/ 97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2" h="130">
                <a:moveTo>
                  <a:pt x="96" y="96"/>
                </a:moveTo>
                <a:cubicBezTo>
                  <a:pt x="85" y="91"/>
                  <a:pt x="85" y="91"/>
                  <a:pt x="85" y="91"/>
                </a:cubicBezTo>
                <a:cubicBezTo>
                  <a:pt x="85" y="80"/>
                  <a:pt x="85" y="80"/>
                  <a:pt x="85" y="80"/>
                </a:cubicBezTo>
                <a:cubicBezTo>
                  <a:pt x="72" y="85"/>
                  <a:pt x="72" y="85"/>
                  <a:pt x="72" y="85"/>
                </a:cubicBezTo>
                <a:cubicBezTo>
                  <a:pt x="68" y="87"/>
                  <a:pt x="68" y="87"/>
                  <a:pt x="68" y="87"/>
                </a:cubicBezTo>
                <a:cubicBezTo>
                  <a:pt x="61" y="88"/>
                  <a:pt x="61" y="88"/>
                  <a:pt x="61" y="88"/>
                </a:cubicBezTo>
                <a:cubicBezTo>
                  <a:pt x="57" y="86"/>
                  <a:pt x="57" y="86"/>
                  <a:pt x="57" y="86"/>
                </a:cubicBezTo>
                <a:cubicBezTo>
                  <a:pt x="54" y="83"/>
                  <a:pt x="54" y="83"/>
                  <a:pt x="54" y="83"/>
                </a:cubicBezTo>
                <a:cubicBezTo>
                  <a:pt x="53" y="80"/>
                  <a:pt x="53" y="80"/>
                  <a:pt x="53" y="80"/>
                </a:cubicBezTo>
                <a:cubicBezTo>
                  <a:pt x="51" y="61"/>
                  <a:pt x="51" y="61"/>
                  <a:pt x="51" y="61"/>
                </a:cubicBezTo>
                <a:cubicBezTo>
                  <a:pt x="51" y="59"/>
                  <a:pt x="51" y="59"/>
                  <a:pt x="51" y="59"/>
                </a:cubicBezTo>
                <a:cubicBezTo>
                  <a:pt x="53" y="58"/>
                  <a:pt x="53" y="58"/>
                  <a:pt x="53" y="58"/>
                </a:cubicBezTo>
                <a:cubicBezTo>
                  <a:pt x="54" y="56"/>
                  <a:pt x="54" y="56"/>
                  <a:pt x="54" y="56"/>
                </a:cubicBezTo>
                <a:cubicBezTo>
                  <a:pt x="77" y="31"/>
                  <a:pt x="77" y="31"/>
                  <a:pt x="77" y="31"/>
                </a:cubicBezTo>
                <a:cubicBezTo>
                  <a:pt x="79" y="29"/>
                  <a:pt x="79" y="29"/>
                  <a:pt x="79" y="29"/>
                </a:cubicBezTo>
                <a:cubicBezTo>
                  <a:pt x="80" y="27"/>
                  <a:pt x="80" y="27"/>
                  <a:pt x="80" y="27"/>
                </a:cubicBezTo>
                <a:cubicBezTo>
                  <a:pt x="81" y="22"/>
                  <a:pt x="81" y="22"/>
                  <a:pt x="81" y="22"/>
                </a:cubicBezTo>
                <a:cubicBezTo>
                  <a:pt x="80" y="20"/>
                  <a:pt x="80" y="20"/>
                  <a:pt x="80" y="20"/>
                </a:cubicBezTo>
                <a:cubicBezTo>
                  <a:pt x="79" y="19"/>
                  <a:pt x="79" y="19"/>
                  <a:pt x="79" y="19"/>
                </a:cubicBezTo>
                <a:cubicBezTo>
                  <a:pt x="76" y="19"/>
                  <a:pt x="76" y="19"/>
                  <a:pt x="76" y="19"/>
                </a:cubicBezTo>
                <a:cubicBezTo>
                  <a:pt x="73" y="19"/>
                  <a:pt x="73" y="19"/>
                  <a:pt x="73" y="19"/>
                </a:cubicBezTo>
                <a:cubicBezTo>
                  <a:pt x="70" y="20"/>
                  <a:pt x="70" y="20"/>
                  <a:pt x="70" y="20"/>
                </a:cubicBezTo>
                <a:cubicBezTo>
                  <a:pt x="67" y="19"/>
                  <a:pt x="67" y="19"/>
                  <a:pt x="67" y="19"/>
                </a:cubicBezTo>
                <a:cubicBezTo>
                  <a:pt x="64" y="17"/>
                  <a:pt x="64" y="17"/>
                  <a:pt x="64" y="17"/>
                </a:cubicBezTo>
                <a:cubicBezTo>
                  <a:pt x="63" y="15"/>
                  <a:pt x="63" y="15"/>
                  <a:pt x="63" y="15"/>
                </a:cubicBezTo>
                <a:cubicBezTo>
                  <a:pt x="63" y="12"/>
                  <a:pt x="63" y="12"/>
                  <a:pt x="63" y="12"/>
                </a:cubicBezTo>
                <a:cubicBezTo>
                  <a:pt x="64" y="9"/>
                  <a:pt x="64" y="9"/>
                  <a:pt x="64" y="9"/>
                </a:cubicBezTo>
                <a:cubicBezTo>
                  <a:pt x="65" y="3"/>
                  <a:pt x="65" y="3"/>
                  <a:pt x="65" y="3"/>
                </a:cubicBezTo>
                <a:cubicBezTo>
                  <a:pt x="63" y="1"/>
                  <a:pt x="63" y="1"/>
                  <a:pt x="63" y="1"/>
                </a:cubicBezTo>
                <a:cubicBezTo>
                  <a:pt x="61" y="0"/>
                  <a:pt x="61" y="0"/>
                  <a:pt x="61" y="0"/>
                </a:cubicBezTo>
                <a:cubicBezTo>
                  <a:pt x="58" y="1"/>
                  <a:pt x="58" y="1"/>
                  <a:pt x="58" y="1"/>
                </a:cubicBezTo>
                <a:cubicBezTo>
                  <a:pt x="56" y="3"/>
                  <a:pt x="56" y="3"/>
                  <a:pt x="56" y="3"/>
                </a:cubicBezTo>
                <a:cubicBezTo>
                  <a:pt x="45" y="12"/>
                  <a:pt x="45" y="12"/>
                  <a:pt x="45" y="12"/>
                </a:cubicBezTo>
                <a:cubicBezTo>
                  <a:pt x="37" y="16"/>
                  <a:pt x="37" y="16"/>
                  <a:pt x="37" y="16"/>
                </a:cubicBezTo>
                <a:cubicBezTo>
                  <a:pt x="36" y="17"/>
                  <a:pt x="36" y="17"/>
                  <a:pt x="36" y="17"/>
                </a:cubicBezTo>
                <a:cubicBezTo>
                  <a:pt x="34" y="16"/>
                  <a:pt x="34" y="16"/>
                  <a:pt x="34" y="16"/>
                </a:cubicBezTo>
                <a:cubicBezTo>
                  <a:pt x="30" y="15"/>
                  <a:pt x="30" y="15"/>
                  <a:pt x="30" y="15"/>
                </a:cubicBezTo>
                <a:cubicBezTo>
                  <a:pt x="28" y="15"/>
                  <a:pt x="28" y="15"/>
                  <a:pt x="28" y="15"/>
                </a:cubicBezTo>
                <a:cubicBezTo>
                  <a:pt x="25" y="16"/>
                  <a:pt x="25" y="16"/>
                  <a:pt x="25" y="16"/>
                </a:cubicBezTo>
                <a:cubicBezTo>
                  <a:pt x="24" y="19"/>
                  <a:pt x="24" y="19"/>
                  <a:pt x="24" y="19"/>
                </a:cubicBezTo>
                <a:cubicBezTo>
                  <a:pt x="20" y="31"/>
                  <a:pt x="20" y="31"/>
                  <a:pt x="20" y="31"/>
                </a:cubicBezTo>
                <a:cubicBezTo>
                  <a:pt x="19" y="31"/>
                  <a:pt x="19" y="31"/>
                  <a:pt x="19" y="31"/>
                </a:cubicBezTo>
                <a:cubicBezTo>
                  <a:pt x="17" y="32"/>
                  <a:pt x="17" y="32"/>
                  <a:pt x="17" y="32"/>
                </a:cubicBezTo>
                <a:cubicBezTo>
                  <a:pt x="13" y="31"/>
                  <a:pt x="13" y="31"/>
                  <a:pt x="13" y="31"/>
                </a:cubicBezTo>
                <a:cubicBezTo>
                  <a:pt x="8" y="30"/>
                  <a:pt x="8" y="30"/>
                  <a:pt x="8" y="30"/>
                </a:cubicBezTo>
                <a:cubicBezTo>
                  <a:pt x="5" y="30"/>
                  <a:pt x="5" y="30"/>
                  <a:pt x="5" y="30"/>
                </a:cubicBezTo>
                <a:cubicBezTo>
                  <a:pt x="3" y="31"/>
                  <a:pt x="3" y="31"/>
                  <a:pt x="3" y="31"/>
                </a:cubicBezTo>
                <a:cubicBezTo>
                  <a:pt x="1" y="32"/>
                  <a:pt x="1" y="32"/>
                  <a:pt x="1" y="32"/>
                </a:cubicBezTo>
                <a:cubicBezTo>
                  <a:pt x="0" y="35"/>
                  <a:pt x="0" y="35"/>
                  <a:pt x="0" y="35"/>
                </a:cubicBezTo>
                <a:cubicBezTo>
                  <a:pt x="0" y="38"/>
                  <a:pt x="0" y="38"/>
                  <a:pt x="0" y="38"/>
                </a:cubicBezTo>
                <a:cubicBezTo>
                  <a:pt x="0" y="40"/>
                  <a:pt x="0" y="40"/>
                  <a:pt x="0" y="40"/>
                </a:cubicBezTo>
                <a:cubicBezTo>
                  <a:pt x="1" y="41"/>
                  <a:pt x="1" y="41"/>
                  <a:pt x="1" y="41"/>
                </a:cubicBezTo>
                <a:cubicBezTo>
                  <a:pt x="3" y="44"/>
                  <a:pt x="3" y="44"/>
                  <a:pt x="3" y="44"/>
                </a:cubicBezTo>
                <a:cubicBezTo>
                  <a:pt x="5" y="46"/>
                  <a:pt x="5" y="46"/>
                  <a:pt x="5" y="46"/>
                </a:cubicBezTo>
                <a:cubicBezTo>
                  <a:pt x="11" y="50"/>
                  <a:pt x="11" y="50"/>
                  <a:pt x="11" y="50"/>
                </a:cubicBezTo>
                <a:cubicBezTo>
                  <a:pt x="14" y="53"/>
                  <a:pt x="14" y="53"/>
                  <a:pt x="14" y="53"/>
                </a:cubicBezTo>
                <a:cubicBezTo>
                  <a:pt x="16" y="55"/>
                  <a:pt x="16" y="55"/>
                  <a:pt x="16" y="55"/>
                </a:cubicBezTo>
                <a:cubicBezTo>
                  <a:pt x="17" y="58"/>
                  <a:pt x="17" y="58"/>
                  <a:pt x="17" y="58"/>
                </a:cubicBezTo>
                <a:cubicBezTo>
                  <a:pt x="18" y="60"/>
                  <a:pt x="18" y="60"/>
                  <a:pt x="18" y="60"/>
                </a:cubicBezTo>
                <a:cubicBezTo>
                  <a:pt x="20" y="76"/>
                  <a:pt x="20" y="76"/>
                  <a:pt x="20" y="76"/>
                </a:cubicBezTo>
                <a:cubicBezTo>
                  <a:pt x="20" y="79"/>
                  <a:pt x="20" y="79"/>
                  <a:pt x="20" y="79"/>
                </a:cubicBezTo>
                <a:cubicBezTo>
                  <a:pt x="3" y="87"/>
                  <a:pt x="3" y="87"/>
                  <a:pt x="3" y="87"/>
                </a:cubicBezTo>
                <a:cubicBezTo>
                  <a:pt x="16" y="81"/>
                  <a:pt x="16" y="81"/>
                  <a:pt x="16" y="81"/>
                </a:cubicBezTo>
                <a:cubicBezTo>
                  <a:pt x="19" y="85"/>
                  <a:pt x="19" y="85"/>
                  <a:pt x="19" y="85"/>
                </a:cubicBezTo>
                <a:cubicBezTo>
                  <a:pt x="23" y="91"/>
                  <a:pt x="23" y="91"/>
                  <a:pt x="23" y="91"/>
                </a:cubicBezTo>
                <a:cubicBezTo>
                  <a:pt x="31" y="107"/>
                  <a:pt x="31" y="107"/>
                  <a:pt x="31" y="107"/>
                </a:cubicBezTo>
                <a:cubicBezTo>
                  <a:pt x="34" y="116"/>
                  <a:pt x="34" y="116"/>
                  <a:pt x="34" y="116"/>
                </a:cubicBezTo>
                <a:cubicBezTo>
                  <a:pt x="38" y="122"/>
                  <a:pt x="38" y="122"/>
                  <a:pt x="38" y="122"/>
                </a:cubicBezTo>
                <a:cubicBezTo>
                  <a:pt x="41" y="125"/>
                  <a:pt x="41" y="125"/>
                  <a:pt x="41" y="125"/>
                </a:cubicBezTo>
                <a:cubicBezTo>
                  <a:pt x="42" y="125"/>
                  <a:pt x="42" y="125"/>
                  <a:pt x="42" y="125"/>
                </a:cubicBezTo>
                <a:cubicBezTo>
                  <a:pt x="44" y="124"/>
                  <a:pt x="44" y="124"/>
                  <a:pt x="44" y="124"/>
                </a:cubicBezTo>
                <a:cubicBezTo>
                  <a:pt x="48" y="119"/>
                  <a:pt x="48" y="119"/>
                  <a:pt x="48" y="119"/>
                </a:cubicBezTo>
                <a:cubicBezTo>
                  <a:pt x="48" y="119"/>
                  <a:pt x="47" y="115"/>
                  <a:pt x="49" y="114"/>
                </a:cubicBezTo>
                <a:cubicBezTo>
                  <a:pt x="51" y="113"/>
                  <a:pt x="56" y="117"/>
                  <a:pt x="56" y="117"/>
                </a:cubicBezTo>
                <a:cubicBezTo>
                  <a:pt x="58" y="118"/>
                  <a:pt x="58" y="118"/>
                  <a:pt x="58" y="118"/>
                </a:cubicBezTo>
                <a:cubicBezTo>
                  <a:pt x="61" y="120"/>
                  <a:pt x="61" y="120"/>
                  <a:pt x="61" y="120"/>
                </a:cubicBezTo>
                <a:cubicBezTo>
                  <a:pt x="63" y="123"/>
                  <a:pt x="63" y="123"/>
                  <a:pt x="63" y="123"/>
                </a:cubicBezTo>
                <a:cubicBezTo>
                  <a:pt x="64" y="124"/>
                  <a:pt x="64" y="124"/>
                  <a:pt x="64" y="124"/>
                </a:cubicBezTo>
                <a:cubicBezTo>
                  <a:pt x="66" y="124"/>
                  <a:pt x="66" y="124"/>
                  <a:pt x="66" y="124"/>
                </a:cubicBezTo>
                <a:cubicBezTo>
                  <a:pt x="68" y="123"/>
                  <a:pt x="68" y="123"/>
                  <a:pt x="68" y="123"/>
                </a:cubicBezTo>
                <a:cubicBezTo>
                  <a:pt x="73" y="124"/>
                  <a:pt x="73" y="124"/>
                  <a:pt x="73" y="124"/>
                </a:cubicBezTo>
                <a:cubicBezTo>
                  <a:pt x="84" y="126"/>
                  <a:pt x="84" y="126"/>
                  <a:pt x="84" y="126"/>
                </a:cubicBezTo>
                <a:cubicBezTo>
                  <a:pt x="91" y="130"/>
                  <a:pt x="91" y="130"/>
                  <a:pt x="91" y="130"/>
                </a:cubicBezTo>
                <a:cubicBezTo>
                  <a:pt x="93" y="130"/>
                  <a:pt x="93" y="130"/>
                  <a:pt x="93" y="130"/>
                </a:cubicBezTo>
                <a:cubicBezTo>
                  <a:pt x="95" y="129"/>
                  <a:pt x="95" y="129"/>
                  <a:pt x="95" y="129"/>
                </a:cubicBezTo>
                <a:cubicBezTo>
                  <a:pt x="97" y="127"/>
                  <a:pt x="97" y="127"/>
                  <a:pt x="97" y="127"/>
                </a:cubicBezTo>
                <a:cubicBezTo>
                  <a:pt x="100" y="122"/>
                  <a:pt x="100" y="122"/>
                  <a:pt x="100" y="122"/>
                </a:cubicBezTo>
                <a:cubicBezTo>
                  <a:pt x="101" y="116"/>
                  <a:pt x="101" y="116"/>
                  <a:pt x="101" y="116"/>
                </a:cubicBezTo>
                <a:cubicBezTo>
                  <a:pt x="102" y="110"/>
                  <a:pt x="102" y="110"/>
                  <a:pt x="102" y="110"/>
                </a:cubicBezTo>
                <a:cubicBezTo>
                  <a:pt x="101" y="97"/>
                  <a:pt x="101" y="97"/>
                  <a:pt x="101" y="97"/>
                </a:cubicBezTo>
                <a:lnTo>
                  <a:pt x="96" y="96"/>
                </a:lnTo>
                <a:close/>
              </a:path>
            </a:pathLst>
          </a:custGeom>
          <a:solidFill>
            <a:schemeClr val="accent5">
              <a:lumMod val="20000"/>
              <a:lumOff val="80000"/>
            </a:schemeClr>
          </a:solid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Pilat Light"/>
              <a:ea typeface="+mn-ea"/>
              <a:cs typeface="+mn-cs"/>
            </a:endParaRPr>
          </a:p>
        </p:txBody>
      </p:sp>
      <p:sp>
        <p:nvSpPr>
          <p:cNvPr id="3280" name="Freeform 10">
            <a:extLst>
              <a:ext uri="{FF2B5EF4-FFF2-40B4-BE49-F238E27FC236}">
                <a16:creationId xmlns:a16="http://schemas.microsoft.com/office/drawing/2014/main" xmlns="" id="{66B9109C-0B79-4F7F-889C-A09866726210}"/>
              </a:ext>
            </a:extLst>
          </p:cNvPr>
          <p:cNvSpPr>
            <a:spLocks/>
          </p:cNvSpPr>
          <p:nvPr/>
        </p:nvSpPr>
        <p:spPr bwMode="gray">
          <a:xfrm>
            <a:off x="2026098" y="2548973"/>
            <a:ext cx="90822" cy="86592"/>
          </a:xfrm>
          <a:custGeom>
            <a:avLst/>
            <a:gdLst>
              <a:gd name="T0" fmla="*/ 20 w 348"/>
              <a:gd name="T1" fmla="*/ 264 h 350"/>
              <a:gd name="T2" fmla="*/ 24 w 348"/>
              <a:gd name="T3" fmla="*/ 272 h 350"/>
              <a:gd name="T4" fmla="*/ 26 w 348"/>
              <a:gd name="T5" fmla="*/ 282 h 350"/>
              <a:gd name="T6" fmla="*/ 88 w 348"/>
              <a:gd name="T7" fmla="*/ 274 h 350"/>
              <a:gd name="T8" fmla="*/ 104 w 348"/>
              <a:gd name="T9" fmla="*/ 268 h 350"/>
              <a:gd name="T10" fmla="*/ 108 w 348"/>
              <a:gd name="T11" fmla="*/ 252 h 350"/>
              <a:gd name="T12" fmla="*/ 116 w 348"/>
              <a:gd name="T13" fmla="*/ 252 h 350"/>
              <a:gd name="T14" fmla="*/ 166 w 348"/>
              <a:gd name="T15" fmla="*/ 280 h 350"/>
              <a:gd name="T16" fmla="*/ 176 w 348"/>
              <a:gd name="T17" fmla="*/ 306 h 350"/>
              <a:gd name="T18" fmla="*/ 184 w 348"/>
              <a:gd name="T19" fmla="*/ 318 h 350"/>
              <a:gd name="T20" fmla="*/ 210 w 348"/>
              <a:gd name="T21" fmla="*/ 332 h 350"/>
              <a:gd name="T22" fmla="*/ 248 w 348"/>
              <a:gd name="T23" fmla="*/ 350 h 350"/>
              <a:gd name="T24" fmla="*/ 278 w 348"/>
              <a:gd name="T25" fmla="*/ 342 h 350"/>
              <a:gd name="T26" fmla="*/ 280 w 348"/>
              <a:gd name="T27" fmla="*/ 334 h 350"/>
              <a:gd name="T28" fmla="*/ 276 w 348"/>
              <a:gd name="T29" fmla="*/ 326 h 350"/>
              <a:gd name="T30" fmla="*/ 268 w 348"/>
              <a:gd name="T31" fmla="*/ 316 h 350"/>
              <a:gd name="T32" fmla="*/ 282 w 348"/>
              <a:gd name="T33" fmla="*/ 300 h 350"/>
              <a:gd name="T34" fmla="*/ 302 w 348"/>
              <a:gd name="T35" fmla="*/ 290 h 350"/>
              <a:gd name="T36" fmla="*/ 340 w 348"/>
              <a:gd name="T37" fmla="*/ 282 h 350"/>
              <a:gd name="T38" fmla="*/ 320 w 348"/>
              <a:gd name="T39" fmla="*/ 244 h 350"/>
              <a:gd name="T40" fmla="*/ 326 w 348"/>
              <a:gd name="T41" fmla="*/ 230 h 350"/>
              <a:gd name="T42" fmla="*/ 340 w 348"/>
              <a:gd name="T43" fmla="*/ 216 h 350"/>
              <a:gd name="T44" fmla="*/ 346 w 348"/>
              <a:gd name="T45" fmla="*/ 206 h 350"/>
              <a:gd name="T46" fmla="*/ 346 w 348"/>
              <a:gd name="T47" fmla="*/ 196 h 350"/>
              <a:gd name="T48" fmla="*/ 336 w 348"/>
              <a:gd name="T49" fmla="*/ 160 h 350"/>
              <a:gd name="T50" fmla="*/ 334 w 348"/>
              <a:gd name="T51" fmla="*/ 148 h 350"/>
              <a:gd name="T52" fmla="*/ 326 w 348"/>
              <a:gd name="T53" fmla="*/ 128 h 350"/>
              <a:gd name="T54" fmla="*/ 268 w 348"/>
              <a:gd name="T55" fmla="*/ 64 h 350"/>
              <a:gd name="T56" fmla="*/ 264 w 348"/>
              <a:gd name="T57" fmla="*/ 34 h 350"/>
              <a:gd name="T58" fmla="*/ 250 w 348"/>
              <a:gd name="T59" fmla="*/ 6 h 350"/>
              <a:gd name="T60" fmla="*/ 222 w 348"/>
              <a:gd name="T61" fmla="*/ 16 h 350"/>
              <a:gd name="T62" fmla="*/ 208 w 348"/>
              <a:gd name="T63" fmla="*/ 12 h 350"/>
              <a:gd name="T64" fmla="*/ 168 w 348"/>
              <a:gd name="T65" fmla="*/ 0 h 350"/>
              <a:gd name="T66" fmla="*/ 156 w 348"/>
              <a:gd name="T67" fmla="*/ 6 h 350"/>
              <a:gd name="T68" fmla="*/ 138 w 348"/>
              <a:gd name="T69" fmla="*/ 22 h 350"/>
              <a:gd name="T70" fmla="*/ 100 w 348"/>
              <a:gd name="T71" fmla="*/ 26 h 350"/>
              <a:gd name="T72" fmla="*/ 76 w 348"/>
              <a:gd name="T73" fmla="*/ 44 h 350"/>
              <a:gd name="T74" fmla="*/ 70 w 348"/>
              <a:gd name="T75" fmla="*/ 60 h 350"/>
              <a:gd name="T76" fmla="*/ 72 w 348"/>
              <a:gd name="T77" fmla="*/ 110 h 350"/>
              <a:gd name="T78" fmla="*/ 72 w 348"/>
              <a:gd name="T79" fmla="*/ 126 h 350"/>
              <a:gd name="T80" fmla="*/ 78 w 348"/>
              <a:gd name="T81" fmla="*/ 144 h 350"/>
              <a:gd name="T82" fmla="*/ 60 w 348"/>
              <a:gd name="T83" fmla="*/ 164 h 350"/>
              <a:gd name="T84" fmla="*/ 56 w 348"/>
              <a:gd name="T85" fmla="*/ 186 h 350"/>
              <a:gd name="T86" fmla="*/ 46 w 348"/>
              <a:gd name="T87" fmla="*/ 192 h 350"/>
              <a:gd name="T88" fmla="*/ 26 w 348"/>
              <a:gd name="T89" fmla="*/ 198 h 350"/>
              <a:gd name="T90" fmla="*/ 16 w 348"/>
              <a:gd name="T91" fmla="*/ 214 h 350"/>
              <a:gd name="T92" fmla="*/ 0 w 348"/>
              <a:gd name="T93" fmla="*/ 236 h 350"/>
              <a:gd name="T94" fmla="*/ 6 w 348"/>
              <a:gd name="T95" fmla="*/ 25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48" h="350">
                <a:moveTo>
                  <a:pt x="16" y="258"/>
                </a:moveTo>
                <a:lnTo>
                  <a:pt x="20" y="264"/>
                </a:lnTo>
                <a:lnTo>
                  <a:pt x="22" y="268"/>
                </a:lnTo>
                <a:lnTo>
                  <a:pt x="24" y="272"/>
                </a:lnTo>
                <a:lnTo>
                  <a:pt x="26" y="276"/>
                </a:lnTo>
                <a:lnTo>
                  <a:pt x="26" y="282"/>
                </a:lnTo>
                <a:lnTo>
                  <a:pt x="50" y="276"/>
                </a:lnTo>
                <a:lnTo>
                  <a:pt x="88" y="274"/>
                </a:lnTo>
                <a:lnTo>
                  <a:pt x="100" y="272"/>
                </a:lnTo>
                <a:lnTo>
                  <a:pt x="104" y="268"/>
                </a:lnTo>
                <a:lnTo>
                  <a:pt x="106" y="258"/>
                </a:lnTo>
                <a:lnTo>
                  <a:pt x="108" y="252"/>
                </a:lnTo>
                <a:lnTo>
                  <a:pt x="112" y="252"/>
                </a:lnTo>
                <a:lnTo>
                  <a:pt x="116" y="252"/>
                </a:lnTo>
                <a:lnTo>
                  <a:pt x="164" y="276"/>
                </a:lnTo>
                <a:lnTo>
                  <a:pt x="166" y="280"/>
                </a:lnTo>
                <a:lnTo>
                  <a:pt x="170" y="284"/>
                </a:lnTo>
                <a:lnTo>
                  <a:pt x="176" y="306"/>
                </a:lnTo>
                <a:lnTo>
                  <a:pt x="178" y="310"/>
                </a:lnTo>
                <a:lnTo>
                  <a:pt x="184" y="318"/>
                </a:lnTo>
                <a:lnTo>
                  <a:pt x="194" y="324"/>
                </a:lnTo>
                <a:lnTo>
                  <a:pt x="210" y="332"/>
                </a:lnTo>
                <a:lnTo>
                  <a:pt x="220" y="340"/>
                </a:lnTo>
                <a:lnTo>
                  <a:pt x="248" y="350"/>
                </a:lnTo>
                <a:lnTo>
                  <a:pt x="270" y="348"/>
                </a:lnTo>
                <a:lnTo>
                  <a:pt x="278" y="342"/>
                </a:lnTo>
                <a:lnTo>
                  <a:pt x="280" y="340"/>
                </a:lnTo>
                <a:lnTo>
                  <a:pt x="280" y="334"/>
                </a:lnTo>
                <a:lnTo>
                  <a:pt x="280" y="330"/>
                </a:lnTo>
                <a:lnTo>
                  <a:pt x="276" y="326"/>
                </a:lnTo>
                <a:lnTo>
                  <a:pt x="270" y="320"/>
                </a:lnTo>
                <a:lnTo>
                  <a:pt x="268" y="316"/>
                </a:lnTo>
                <a:lnTo>
                  <a:pt x="272" y="310"/>
                </a:lnTo>
                <a:lnTo>
                  <a:pt x="282" y="300"/>
                </a:lnTo>
                <a:lnTo>
                  <a:pt x="292" y="294"/>
                </a:lnTo>
                <a:lnTo>
                  <a:pt x="302" y="290"/>
                </a:lnTo>
                <a:lnTo>
                  <a:pt x="340" y="282"/>
                </a:lnTo>
                <a:lnTo>
                  <a:pt x="340" y="282"/>
                </a:lnTo>
                <a:lnTo>
                  <a:pt x="324" y="250"/>
                </a:lnTo>
                <a:lnTo>
                  <a:pt x="320" y="244"/>
                </a:lnTo>
                <a:lnTo>
                  <a:pt x="324" y="234"/>
                </a:lnTo>
                <a:lnTo>
                  <a:pt x="326" y="230"/>
                </a:lnTo>
                <a:lnTo>
                  <a:pt x="330" y="224"/>
                </a:lnTo>
                <a:lnTo>
                  <a:pt x="340" y="216"/>
                </a:lnTo>
                <a:lnTo>
                  <a:pt x="344" y="210"/>
                </a:lnTo>
                <a:lnTo>
                  <a:pt x="346" y="206"/>
                </a:lnTo>
                <a:lnTo>
                  <a:pt x="348" y="202"/>
                </a:lnTo>
                <a:lnTo>
                  <a:pt x="346" y="196"/>
                </a:lnTo>
                <a:lnTo>
                  <a:pt x="346" y="188"/>
                </a:lnTo>
                <a:lnTo>
                  <a:pt x="336" y="160"/>
                </a:lnTo>
                <a:lnTo>
                  <a:pt x="334" y="154"/>
                </a:lnTo>
                <a:lnTo>
                  <a:pt x="334" y="148"/>
                </a:lnTo>
                <a:lnTo>
                  <a:pt x="330" y="140"/>
                </a:lnTo>
                <a:lnTo>
                  <a:pt x="326" y="128"/>
                </a:lnTo>
                <a:lnTo>
                  <a:pt x="272" y="80"/>
                </a:lnTo>
                <a:lnTo>
                  <a:pt x="268" y="64"/>
                </a:lnTo>
                <a:lnTo>
                  <a:pt x="256" y="52"/>
                </a:lnTo>
                <a:lnTo>
                  <a:pt x="264" y="34"/>
                </a:lnTo>
                <a:lnTo>
                  <a:pt x="254" y="10"/>
                </a:lnTo>
                <a:lnTo>
                  <a:pt x="250" y="6"/>
                </a:lnTo>
                <a:lnTo>
                  <a:pt x="254" y="4"/>
                </a:lnTo>
                <a:lnTo>
                  <a:pt x="222" y="16"/>
                </a:lnTo>
                <a:lnTo>
                  <a:pt x="218" y="16"/>
                </a:lnTo>
                <a:lnTo>
                  <a:pt x="208" y="12"/>
                </a:lnTo>
                <a:lnTo>
                  <a:pt x="200" y="8"/>
                </a:lnTo>
                <a:lnTo>
                  <a:pt x="168" y="0"/>
                </a:lnTo>
                <a:lnTo>
                  <a:pt x="162" y="0"/>
                </a:lnTo>
                <a:lnTo>
                  <a:pt x="156" y="6"/>
                </a:lnTo>
                <a:lnTo>
                  <a:pt x="152" y="12"/>
                </a:lnTo>
                <a:lnTo>
                  <a:pt x="138" y="22"/>
                </a:lnTo>
                <a:lnTo>
                  <a:pt x="116" y="22"/>
                </a:lnTo>
                <a:lnTo>
                  <a:pt x="100" y="26"/>
                </a:lnTo>
                <a:lnTo>
                  <a:pt x="82" y="36"/>
                </a:lnTo>
                <a:lnTo>
                  <a:pt x="76" y="44"/>
                </a:lnTo>
                <a:lnTo>
                  <a:pt x="72" y="52"/>
                </a:lnTo>
                <a:lnTo>
                  <a:pt x="70" y="60"/>
                </a:lnTo>
                <a:lnTo>
                  <a:pt x="70" y="70"/>
                </a:lnTo>
                <a:lnTo>
                  <a:pt x="72" y="110"/>
                </a:lnTo>
                <a:lnTo>
                  <a:pt x="72" y="122"/>
                </a:lnTo>
                <a:lnTo>
                  <a:pt x="72" y="126"/>
                </a:lnTo>
                <a:lnTo>
                  <a:pt x="76" y="136"/>
                </a:lnTo>
                <a:lnTo>
                  <a:pt x="78" y="144"/>
                </a:lnTo>
                <a:lnTo>
                  <a:pt x="72" y="154"/>
                </a:lnTo>
                <a:lnTo>
                  <a:pt x="60" y="164"/>
                </a:lnTo>
                <a:lnTo>
                  <a:pt x="58" y="170"/>
                </a:lnTo>
                <a:lnTo>
                  <a:pt x="56" y="186"/>
                </a:lnTo>
                <a:lnTo>
                  <a:pt x="52" y="192"/>
                </a:lnTo>
                <a:lnTo>
                  <a:pt x="46" y="192"/>
                </a:lnTo>
                <a:lnTo>
                  <a:pt x="34" y="194"/>
                </a:lnTo>
                <a:lnTo>
                  <a:pt x="26" y="198"/>
                </a:lnTo>
                <a:lnTo>
                  <a:pt x="22" y="202"/>
                </a:lnTo>
                <a:lnTo>
                  <a:pt x="16" y="214"/>
                </a:lnTo>
                <a:lnTo>
                  <a:pt x="2" y="230"/>
                </a:lnTo>
                <a:lnTo>
                  <a:pt x="0" y="236"/>
                </a:lnTo>
                <a:lnTo>
                  <a:pt x="0" y="244"/>
                </a:lnTo>
                <a:lnTo>
                  <a:pt x="6" y="250"/>
                </a:lnTo>
                <a:lnTo>
                  <a:pt x="16" y="258"/>
                </a:lnTo>
                <a:close/>
              </a:path>
            </a:pathLst>
          </a:custGeom>
          <a:solidFill>
            <a:schemeClr val="accent5">
              <a:lumMod val="20000"/>
              <a:lumOff val="80000"/>
            </a:schemeClr>
          </a:solid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Pilat Light"/>
              <a:ea typeface="+mn-ea"/>
              <a:cs typeface="+mn-cs"/>
            </a:endParaRPr>
          </a:p>
        </p:txBody>
      </p:sp>
      <p:sp>
        <p:nvSpPr>
          <p:cNvPr id="3281" name="Freeform 11">
            <a:extLst>
              <a:ext uri="{FF2B5EF4-FFF2-40B4-BE49-F238E27FC236}">
                <a16:creationId xmlns:a16="http://schemas.microsoft.com/office/drawing/2014/main" xmlns="" id="{B8D060E0-113F-4C02-849A-F7D553CE0D23}"/>
              </a:ext>
            </a:extLst>
          </p:cNvPr>
          <p:cNvSpPr>
            <a:spLocks/>
          </p:cNvSpPr>
          <p:nvPr/>
        </p:nvSpPr>
        <p:spPr bwMode="gray">
          <a:xfrm>
            <a:off x="2066811" y="2243674"/>
            <a:ext cx="1362324" cy="1256819"/>
          </a:xfrm>
          <a:custGeom>
            <a:avLst/>
            <a:gdLst>
              <a:gd name="T0" fmla="*/ 50 w 5220"/>
              <a:gd name="T1" fmla="*/ 1050 h 5080"/>
              <a:gd name="T2" fmla="*/ 188 w 5220"/>
              <a:gd name="T3" fmla="*/ 1444 h 5080"/>
              <a:gd name="T4" fmla="*/ 302 w 5220"/>
              <a:gd name="T5" fmla="*/ 1616 h 5080"/>
              <a:gd name="T6" fmla="*/ 314 w 5220"/>
              <a:gd name="T7" fmla="*/ 1922 h 5080"/>
              <a:gd name="T8" fmla="*/ 170 w 5220"/>
              <a:gd name="T9" fmla="*/ 2148 h 5080"/>
              <a:gd name="T10" fmla="*/ 298 w 5220"/>
              <a:gd name="T11" fmla="*/ 2402 h 5080"/>
              <a:gd name="T12" fmla="*/ 308 w 5220"/>
              <a:gd name="T13" fmla="*/ 2626 h 5080"/>
              <a:gd name="T14" fmla="*/ 458 w 5220"/>
              <a:gd name="T15" fmla="*/ 2682 h 5080"/>
              <a:gd name="T16" fmla="*/ 468 w 5220"/>
              <a:gd name="T17" fmla="*/ 2744 h 5080"/>
              <a:gd name="T18" fmla="*/ 704 w 5220"/>
              <a:gd name="T19" fmla="*/ 2748 h 5080"/>
              <a:gd name="T20" fmla="*/ 800 w 5220"/>
              <a:gd name="T21" fmla="*/ 2842 h 5080"/>
              <a:gd name="T22" fmla="*/ 1156 w 5220"/>
              <a:gd name="T23" fmla="*/ 2870 h 5080"/>
              <a:gd name="T24" fmla="*/ 1382 w 5220"/>
              <a:gd name="T25" fmla="*/ 3204 h 5080"/>
              <a:gd name="T26" fmla="*/ 1262 w 5220"/>
              <a:gd name="T27" fmla="*/ 3498 h 5080"/>
              <a:gd name="T28" fmla="*/ 982 w 5220"/>
              <a:gd name="T29" fmla="*/ 3798 h 5080"/>
              <a:gd name="T30" fmla="*/ 766 w 5220"/>
              <a:gd name="T31" fmla="*/ 4338 h 5080"/>
              <a:gd name="T32" fmla="*/ 850 w 5220"/>
              <a:gd name="T33" fmla="*/ 4672 h 5080"/>
              <a:gd name="T34" fmla="*/ 1072 w 5220"/>
              <a:gd name="T35" fmla="*/ 4756 h 5080"/>
              <a:gd name="T36" fmla="*/ 1286 w 5220"/>
              <a:gd name="T37" fmla="*/ 4640 h 5080"/>
              <a:gd name="T38" fmla="*/ 1158 w 5220"/>
              <a:gd name="T39" fmla="*/ 4444 h 5080"/>
              <a:gd name="T40" fmla="*/ 1048 w 5220"/>
              <a:gd name="T41" fmla="*/ 3936 h 5080"/>
              <a:gd name="T42" fmla="*/ 1162 w 5220"/>
              <a:gd name="T43" fmla="*/ 3854 h 5080"/>
              <a:gd name="T44" fmla="*/ 1274 w 5220"/>
              <a:gd name="T45" fmla="*/ 3900 h 5080"/>
              <a:gd name="T46" fmla="*/ 1292 w 5220"/>
              <a:gd name="T47" fmla="*/ 4078 h 5080"/>
              <a:gd name="T48" fmla="*/ 1416 w 5220"/>
              <a:gd name="T49" fmla="*/ 4092 h 5080"/>
              <a:gd name="T50" fmla="*/ 1564 w 5220"/>
              <a:gd name="T51" fmla="*/ 3974 h 5080"/>
              <a:gd name="T52" fmla="*/ 1578 w 5220"/>
              <a:gd name="T53" fmla="*/ 4124 h 5080"/>
              <a:gd name="T54" fmla="*/ 1706 w 5220"/>
              <a:gd name="T55" fmla="*/ 4114 h 5080"/>
              <a:gd name="T56" fmla="*/ 1929 w 5220"/>
              <a:gd name="T57" fmla="*/ 4052 h 5080"/>
              <a:gd name="T58" fmla="*/ 2251 w 5220"/>
              <a:gd name="T59" fmla="*/ 4014 h 5080"/>
              <a:gd name="T60" fmla="*/ 2267 w 5220"/>
              <a:gd name="T61" fmla="*/ 4148 h 5080"/>
              <a:gd name="T62" fmla="*/ 2329 w 5220"/>
              <a:gd name="T63" fmla="*/ 4208 h 5080"/>
              <a:gd name="T64" fmla="*/ 2421 w 5220"/>
              <a:gd name="T65" fmla="*/ 4126 h 5080"/>
              <a:gd name="T66" fmla="*/ 2583 w 5220"/>
              <a:gd name="T67" fmla="*/ 4086 h 5080"/>
              <a:gd name="T68" fmla="*/ 2589 w 5220"/>
              <a:gd name="T69" fmla="*/ 4266 h 5080"/>
              <a:gd name="T70" fmla="*/ 2843 w 5220"/>
              <a:gd name="T71" fmla="*/ 4234 h 5080"/>
              <a:gd name="T72" fmla="*/ 3031 w 5220"/>
              <a:gd name="T73" fmla="*/ 4160 h 5080"/>
              <a:gd name="T74" fmla="*/ 3243 w 5220"/>
              <a:gd name="T75" fmla="*/ 4228 h 5080"/>
              <a:gd name="T76" fmla="*/ 3503 w 5220"/>
              <a:gd name="T77" fmla="*/ 4392 h 5080"/>
              <a:gd name="T78" fmla="*/ 3611 w 5220"/>
              <a:gd name="T79" fmla="*/ 4468 h 5080"/>
              <a:gd name="T80" fmla="*/ 3911 w 5220"/>
              <a:gd name="T81" fmla="*/ 4466 h 5080"/>
              <a:gd name="T82" fmla="*/ 3941 w 5220"/>
              <a:gd name="T83" fmla="*/ 4706 h 5080"/>
              <a:gd name="T84" fmla="*/ 4081 w 5220"/>
              <a:gd name="T85" fmla="*/ 5078 h 5080"/>
              <a:gd name="T86" fmla="*/ 4393 w 5220"/>
              <a:gd name="T87" fmla="*/ 4782 h 5080"/>
              <a:gd name="T88" fmla="*/ 4473 w 5220"/>
              <a:gd name="T89" fmla="*/ 4462 h 5080"/>
              <a:gd name="T90" fmla="*/ 4339 w 5220"/>
              <a:gd name="T91" fmla="*/ 4102 h 5080"/>
              <a:gd name="T92" fmla="*/ 4943 w 5220"/>
              <a:gd name="T93" fmla="*/ 3714 h 5080"/>
              <a:gd name="T94" fmla="*/ 5117 w 5220"/>
              <a:gd name="T95" fmla="*/ 3696 h 5080"/>
              <a:gd name="T96" fmla="*/ 4955 w 5220"/>
              <a:gd name="T97" fmla="*/ 3508 h 5080"/>
              <a:gd name="T98" fmla="*/ 4863 w 5220"/>
              <a:gd name="T99" fmla="*/ 3270 h 5080"/>
              <a:gd name="T100" fmla="*/ 4775 w 5220"/>
              <a:gd name="T101" fmla="*/ 3126 h 5080"/>
              <a:gd name="T102" fmla="*/ 4845 w 5220"/>
              <a:gd name="T103" fmla="*/ 3020 h 5080"/>
              <a:gd name="T104" fmla="*/ 4939 w 5220"/>
              <a:gd name="T105" fmla="*/ 2786 h 5080"/>
              <a:gd name="T106" fmla="*/ 4737 w 5220"/>
              <a:gd name="T107" fmla="*/ 2508 h 5080"/>
              <a:gd name="T108" fmla="*/ 3347 w 5220"/>
              <a:gd name="T109" fmla="*/ 2054 h 5080"/>
              <a:gd name="T110" fmla="*/ 2087 w 5220"/>
              <a:gd name="T111" fmla="*/ 1340 h 5080"/>
              <a:gd name="T112" fmla="*/ 1857 w 5220"/>
              <a:gd name="T113" fmla="*/ 1260 h 5080"/>
              <a:gd name="T114" fmla="*/ 1380 w 5220"/>
              <a:gd name="T115" fmla="*/ 1030 h 5080"/>
              <a:gd name="T116" fmla="*/ 1274 w 5220"/>
              <a:gd name="T117" fmla="*/ 834 h 5080"/>
              <a:gd name="T118" fmla="*/ 712 w 5220"/>
              <a:gd name="T119" fmla="*/ 614 h 5080"/>
              <a:gd name="T120" fmla="*/ 332 w 5220"/>
              <a:gd name="T121" fmla="*/ 26 h 5080"/>
              <a:gd name="T122" fmla="*/ 150 w 5220"/>
              <a:gd name="T123" fmla="*/ 346 h 50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220" h="5080">
                <a:moveTo>
                  <a:pt x="6" y="722"/>
                </a:moveTo>
                <a:lnTo>
                  <a:pt x="8" y="728"/>
                </a:lnTo>
                <a:lnTo>
                  <a:pt x="8" y="740"/>
                </a:lnTo>
                <a:lnTo>
                  <a:pt x="6" y="748"/>
                </a:lnTo>
                <a:lnTo>
                  <a:pt x="4" y="748"/>
                </a:lnTo>
                <a:lnTo>
                  <a:pt x="12" y="756"/>
                </a:lnTo>
                <a:lnTo>
                  <a:pt x="32" y="754"/>
                </a:lnTo>
                <a:lnTo>
                  <a:pt x="42" y="762"/>
                </a:lnTo>
                <a:lnTo>
                  <a:pt x="34" y="774"/>
                </a:lnTo>
                <a:lnTo>
                  <a:pt x="10" y="798"/>
                </a:lnTo>
                <a:lnTo>
                  <a:pt x="4" y="808"/>
                </a:lnTo>
                <a:lnTo>
                  <a:pt x="12" y="810"/>
                </a:lnTo>
                <a:lnTo>
                  <a:pt x="30" y="806"/>
                </a:lnTo>
                <a:lnTo>
                  <a:pt x="50" y="808"/>
                </a:lnTo>
                <a:lnTo>
                  <a:pt x="62" y="816"/>
                </a:lnTo>
                <a:lnTo>
                  <a:pt x="62" y="826"/>
                </a:lnTo>
                <a:lnTo>
                  <a:pt x="60" y="832"/>
                </a:lnTo>
                <a:lnTo>
                  <a:pt x="56" y="836"/>
                </a:lnTo>
                <a:lnTo>
                  <a:pt x="50" y="844"/>
                </a:lnTo>
                <a:lnTo>
                  <a:pt x="50" y="850"/>
                </a:lnTo>
                <a:lnTo>
                  <a:pt x="50" y="874"/>
                </a:lnTo>
                <a:lnTo>
                  <a:pt x="54" y="880"/>
                </a:lnTo>
                <a:lnTo>
                  <a:pt x="60" y="888"/>
                </a:lnTo>
                <a:lnTo>
                  <a:pt x="62" y="896"/>
                </a:lnTo>
                <a:lnTo>
                  <a:pt x="58" y="906"/>
                </a:lnTo>
                <a:lnTo>
                  <a:pt x="50" y="916"/>
                </a:lnTo>
                <a:lnTo>
                  <a:pt x="50" y="922"/>
                </a:lnTo>
                <a:lnTo>
                  <a:pt x="56" y="1040"/>
                </a:lnTo>
                <a:lnTo>
                  <a:pt x="56" y="1044"/>
                </a:lnTo>
                <a:lnTo>
                  <a:pt x="54" y="1046"/>
                </a:lnTo>
                <a:lnTo>
                  <a:pt x="52" y="1048"/>
                </a:lnTo>
                <a:lnTo>
                  <a:pt x="50" y="1050"/>
                </a:lnTo>
                <a:lnTo>
                  <a:pt x="52" y="1058"/>
                </a:lnTo>
                <a:lnTo>
                  <a:pt x="56" y="1058"/>
                </a:lnTo>
                <a:lnTo>
                  <a:pt x="58" y="1060"/>
                </a:lnTo>
                <a:lnTo>
                  <a:pt x="62" y="1064"/>
                </a:lnTo>
                <a:lnTo>
                  <a:pt x="76" y="1112"/>
                </a:lnTo>
                <a:lnTo>
                  <a:pt x="94" y="1144"/>
                </a:lnTo>
                <a:lnTo>
                  <a:pt x="90" y="1150"/>
                </a:lnTo>
                <a:lnTo>
                  <a:pt x="82" y="1156"/>
                </a:lnTo>
                <a:lnTo>
                  <a:pt x="80" y="1170"/>
                </a:lnTo>
                <a:lnTo>
                  <a:pt x="98" y="1186"/>
                </a:lnTo>
                <a:lnTo>
                  <a:pt x="104" y="1192"/>
                </a:lnTo>
                <a:lnTo>
                  <a:pt x="108" y="1200"/>
                </a:lnTo>
                <a:lnTo>
                  <a:pt x="112" y="1208"/>
                </a:lnTo>
                <a:lnTo>
                  <a:pt x="112" y="1214"/>
                </a:lnTo>
                <a:lnTo>
                  <a:pt x="106" y="1220"/>
                </a:lnTo>
                <a:lnTo>
                  <a:pt x="98" y="1238"/>
                </a:lnTo>
                <a:lnTo>
                  <a:pt x="94" y="1240"/>
                </a:lnTo>
                <a:lnTo>
                  <a:pt x="98" y="1244"/>
                </a:lnTo>
                <a:lnTo>
                  <a:pt x="108" y="1268"/>
                </a:lnTo>
                <a:lnTo>
                  <a:pt x="100" y="1286"/>
                </a:lnTo>
                <a:lnTo>
                  <a:pt x="112" y="1298"/>
                </a:lnTo>
                <a:lnTo>
                  <a:pt x="116" y="1314"/>
                </a:lnTo>
                <a:lnTo>
                  <a:pt x="170" y="1362"/>
                </a:lnTo>
                <a:lnTo>
                  <a:pt x="174" y="1374"/>
                </a:lnTo>
                <a:lnTo>
                  <a:pt x="178" y="1382"/>
                </a:lnTo>
                <a:lnTo>
                  <a:pt x="178" y="1388"/>
                </a:lnTo>
                <a:lnTo>
                  <a:pt x="180" y="1394"/>
                </a:lnTo>
                <a:lnTo>
                  <a:pt x="190" y="1422"/>
                </a:lnTo>
                <a:lnTo>
                  <a:pt x="190" y="1430"/>
                </a:lnTo>
                <a:lnTo>
                  <a:pt x="192" y="1436"/>
                </a:lnTo>
                <a:lnTo>
                  <a:pt x="190" y="1440"/>
                </a:lnTo>
                <a:lnTo>
                  <a:pt x="188" y="1444"/>
                </a:lnTo>
                <a:lnTo>
                  <a:pt x="184" y="1450"/>
                </a:lnTo>
                <a:lnTo>
                  <a:pt x="174" y="1458"/>
                </a:lnTo>
                <a:lnTo>
                  <a:pt x="170" y="1464"/>
                </a:lnTo>
                <a:lnTo>
                  <a:pt x="168" y="1468"/>
                </a:lnTo>
                <a:lnTo>
                  <a:pt x="164" y="1478"/>
                </a:lnTo>
                <a:lnTo>
                  <a:pt x="168" y="1484"/>
                </a:lnTo>
                <a:lnTo>
                  <a:pt x="184" y="1516"/>
                </a:lnTo>
                <a:lnTo>
                  <a:pt x="184" y="1516"/>
                </a:lnTo>
                <a:lnTo>
                  <a:pt x="190" y="1526"/>
                </a:lnTo>
                <a:lnTo>
                  <a:pt x="196" y="1534"/>
                </a:lnTo>
                <a:lnTo>
                  <a:pt x="202" y="1538"/>
                </a:lnTo>
                <a:lnTo>
                  <a:pt x="210" y="1540"/>
                </a:lnTo>
                <a:lnTo>
                  <a:pt x="218" y="1544"/>
                </a:lnTo>
                <a:lnTo>
                  <a:pt x="220" y="1554"/>
                </a:lnTo>
                <a:lnTo>
                  <a:pt x="218" y="1562"/>
                </a:lnTo>
                <a:lnTo>
                  <a:pt x="218" y="1566"/>
                </a:lnTo>
                <a:lnTo>
                  <a:pt x="224" y="1566"/>
                </a:lnTo>
                <a:lnTo>
                  <a:pt x="236" y="1558"/>
                </a:lnTo>
                <a:lnTo>
                  <a:pt x="240" y="1556"/>
                </a:lnTo>
                <a:lnTo>
                  <a:pt x="246" y="1560"/>
                </a:lnTo>
                <a:lnTo>
                  <a:pt x="246" y="1564"/>
                </a:lnTo>
                <a:lnTo>
                  <a:pt x="246" y="1568"/>
                </a:lnTo>
                <a:lnTo>
                  <a:pt x="252" y="1578"/>
                </a:lnTo>
                <a:lnTo>
                  <a:pt x="252" y="1582"/>
                </a:lnTo>
                <a:lnTo>
                  <a:pt x="254" y="1586"/>
                </a:lnTo>
                <a:lnTo>
                  <a:pt x="262" y="1588"/>
                </a:lnTo>
                <a:lnTo>
                  <a:pt x="274" y="1582"/>
                </a:lnTo>
                <a:lnTo>
                  <a:pt x="280" y="1584"/>
                </a:lnTo>
                <a:lnTo>
                  <a:pt x="284" y="1590"/>
                </a:lnTo>
                <a:lnTo>
                  <a:pt x="282" y="1612"/>
                </a:lnTo>
                <a:lnTo>
                  <a:pt x="286" y="1618"/>
                </a:lnTo>
                <a:lnTo>
                  <a:pt x="302" y="1616"/>
                </a:lnTo>
                <a:lnTo>
                  <a:pt x="286" y="1656"/>
                </a:lnTo>
                <a:lnTo>
                  <a:pt x="280" y="1678"/>
                </a:lnTo>
                <a:lnTo>
                  <a:pt x="296" y="1690"/>
                </a:lnTo>
                <a:lnTo>
                  <a:pt x="296" y="1700"/>
                </a:lnTo>
                <a:lnTo>
                  <a:pt x="296" y="1710"/>
                </a:lnTo>
                <a:lnTo>
                  <a:pt x="298" y="1716"/>
                </a:lnTo>
                <a:lnTo>
                  <a:pt x="308" y="1722"/>
                </a:lnTo>
                <a:lnTo>
                  <a:pt x="324" y="1724"/>
                </a:lnTo>
                <a:lnTo>
                  <a:pt x="330" y="1734"/>
                </a:lnTo>
                <a:lnTo>
                  <a:pt x="326" y="1734"/>
                </a:lnTo>
                <a:lnTo>
                  <a:pt x="324" y="1736"/>
                </a:lnTo>
                <a:lnTo>
                  <a:pt x="322" y="1742"/>
                </a:lnTo>
                <a:lnTo>
                  <a:pt x="322" y="1746"/>
                </a:lnTo>
                <a:lnTo>
                  <a:pt x="320" y="1752"/>
                </a:lnTo>
                <a:lnTo>
                  <a:pt x="312" y="1756"/>
                </a:lnTo>
                <a:lnTo>
                  <a:pt x="306" y="1758"/>
                </a:lnTo>
                <a:lnTo>
                  <a:pt x="302" y="1760"/>
                </a:lnTo>
                <a:lnTo>
                  <a:pt x="306" y="1770"/>
                </a:lnTo>
                <a:lnTo>
                  <a:pt x="324" y="1772"/>
                </a:lnTo>
                <a:lnTo>
                  <a:pt x="330" y="1780"/>
                </a:lnTo>
                <a:lnTo>
                  <a:pt x="308" y="1790"/>
                </a:lnTo>
                <a:lnTo>
                  <a:pt x="302" y="1804"/>
                </a:lnTo>
                <a:lnTo>
                  <a:pt x="302" y="1826"/>
                </a:lnTo>
                <a:lnTo>
                  <a:pt x="308" y="1850"/>
                </a:lnTo>
                <a:lnTo>
                  <a:pt x="284" y="1834"/>
                </a:lnTo>
                <a:lnTo>
                  <a:pt x="284" y="1846"/>
                </a:lnTo>
                <a:lnTo>
                  <a:pt x="288" y="1868"/>
                </a:lnTo>
                <a:lnTo>
                  <a:pt x="282" y="1886"/>
                </a:lnTo>
                <a:lnTo>
                  <a:pt x="290" y="1894"/>
                </a:lnTo>
                <a:lnTo>
                  <a:pt x="302" y="1900"/>
                </a:lnTo>
                <a:lnTo>
                  <a:pt x="308" y="1906"/>
                </a:lnTo>
                <a:lnTo>
                  <a:pt x="314" y="1922"/>
                </a:lnTo>
                <a:lnTo>
                  <a:pt x="322" y="1944"/>
                </a:lnTo>
                <a:lnTo>
                  <a:pt x="324" y="1960"/>
                </a:lnTo>
                <a:lnTo>
                  <a:pt x="310" y="1966"/>
                </a:lnTo>
                <a:lnTo>
                  <a:pt x="300" y="1980"/>
                </a:lnTo>
                <a:lnTo>
                  <a:pt x="296" y="1986"/>
                </a:lnTo>
                <a:lnTo>
                  <a:pt x="290" y="2002"/>
                </a:lnTo>
                <a:lnTo>
                  <a:pt x="284" y="2010"/>
                </a:lnTo>
                <a:lnTo>
                  <a:pt x="276" y="2012"/>
                </a:lnTo>
                <a:lnTo>
                  <a:pt x="268" y="2010"/>
                </a:lnTo>
                <a:lnTo>
                  <a:pt x="260" y="2008"/>
                </a:lnTo>
                <a:lnTo>
                  <a:pt x="252" y="2010"/>
                </a:lnTo>
                <a:lnTo>
                  <a:pt x="234" y="2030"/>
                </a:lnTo>
                <a:lnTo>
                  <a:pt x="228" y="2032"/>
                </a:lnTo>
                <a:lnTo>
                  <a:pt x="202" y="2038"/>
                </a:lnTo>
                <a:lnTo>
                  <a:pt x="196" y="2044"/>
                </a:lnTo>
                <a:lnTo>
                  <a:pt x="190" y="2046"/>
                </a:lnTo>
                <a:lnTo>
                  <a:pt x="184" y="2048"/>
                </a:lnTo>
                <a:lnTo>
                  <a:pt x="180" y="2048"/>
                </a:lnTo>
                <a:lnTo>
                  <a:pt x="174" y="2052"/>
                </a:lnTo>
                <a:lnTo>
                  <a:pt x="170" y="2054"/>
                </a:lnTo>
                <a:lnTo>
                  <a:pt x="152" y="2072"/>
                </a:lnTo>
                <a:lnTo>
                  <a:pt x="134" y="2068"/>
                </a:lnTo>
                <a:lnTo>
                  <a:pt x="124" y="2086"/>
                </a:lnTo>
                <a:lnTo>
                  <a:pt x="124" y="2086"/>
                </a:lnTo>
                <a:lnTo>
                  <a:pt x="128" y="2082"/>
                </a:lnTo>
                <a:lnTo>
                  <a:pt x="138" y="2070"/>
                </a:lnTo>
                <a:lnTo>
                  <a:pt x="158" y="2074"/>
                </a:lnTo>
                <a:lnTo>
                  <a:pt x="166" y="2104"/>
                </a:lnTo>
                <a:lnTo>
                  <a:pt x="168" y="2122"/>
                </a:lnTo>
                <a:lnTo>
                  <a:pt x="166" y="2140"/>
                </a:lnTo>
                <a:lnTo>
                  <a:pt x="168" y="2146"/>
                </a:lnTo>
                <a:lnTo>
                  <a:pt x="170" y="2148"/>
                </a:lnTo>
                <a:lnTo>
                  <a:pt x="174" y="2148"/>
                </a:lnTo>
                <a:lnTo>
                  <a:pt x="178" y="2150"/>
                </a:lnTo>
                <a:lnTo>
                  <a:pt x="180" y="2152"/>
                </a:lnTo>
                <a:lnTo>
                  <a:pt x="184" y="2156"/>
                </a:lnTo>
                <a:lnTo>
                  <a:pt x="190" y="2164"/>
                </a:lnTo>
                <a:lnTo>
                  <a:pt x="194" y="2180"/>
                </a:lnTo>
                <a:lnTo>
                  <a:pt x="194" y="2194"/>
                </a:lnTo>
                <a:lnTo>
                  <a:pt x="194" y="2198"/>
                </a:lnTo>
                <a:lnTo>
                  <a:pt x="192" y="2202"/>
                </a:lnTo>
                <a:lnTo>
                  <a:pt x="186" y="2208"/>
                </a:lnTo>
                <a:lnTo>
                  <a:pt x="184" y="2210"/>
                </a:lnTo>
                <a:lnTo>
                  <a:pt x="182" y="2216"/>
                </a:lnTo>
                <a:lnTo>
                  <a:pt x="184" y="2222"/>
                </a:lnTo>
                <a:lnTo>
                  <a:pt x="184" y="2224"/>
                </a:lnTo>
                <a:lnTo>
                  <a:pt x="194" y="2230"/>
                </a:lnTo>
                <a:lnTo>
                  <a:pt x="198" y="2236"/>
                </a:lnTo>
                <a:lnTo>
                  <a:pt x="200" y="2240"/>
                </a:lnTo>
                <a:lnTo>
                  <a:pt x="198" y="2244"/>
                </a:lnTo>
                <a:lnTo>
                  <a:pt x="196" y="2252"/>
                </a:lnTo>
                <a:lnTo>
                  <a:pt x="196" y="2264"/>
                </a:lnTo>
                <a:lnTo>
                  <a:pt x="198" y="2272"/>
                </a:lnTo>
                <a:lnTo>
                  <a:pt x="200" y="2278"/>
                </a:lnTo>
                <a:lnTo>
                  <a:pt x="230" y="2312"/>
                </a:lnTo>
                <a:lnTo>
                  <a:pt x="242" y="2330"/>
                </a:lnTo>
                <a:lnTo>
                  <a:pt x="250" y="2342"/>
                </a:lnTo>
                <a:lnTo>
                  <a:pt x="258" y="2374"/>
                </a:lnTo>
                <a:lnTo>
                  <a:pt x="262" y="2382"/>
                </a:lnTo>
                <a:lnTo>
                  <a:pt x="268" y="2390"/>
                </a:lnTo>
                <a:lnTo>
                  <a:pt x="274" y="2394"/>
                </a:lnTo>
                <a:lnTo>
                  <a:pt x="280" y="2398"/>
                </a:lnTo>
                <a:lnTo>
                  <a:pt x="286" y="2400"/>
                </a:lnTo>
                <a:lnTo>
                  <a:pt x="298" y="2402"/>
                </a:lnTo>
                <a:lnTo>
                  <a:pt x="304" y="2404"/>
                </a:lnTo>
                <a:lnTo>
                  <a:pt x="310" y="2406"/>
                </a:lnTo>
                <a:lnTo>
                  <a:pt x="346" y="2434"/>
                </a:lnTo>
                <a:lnTo>
                  <a:pt x="350" y="2436"/>
                </a:lnTo>
                <a:lnTo>
                  <a:pt x="356" y="2438"/>
                </a:lnTo>
                <a:lnTo>
                  <a:pt x="372" y="2438"/>
                </a:lnTo>
                <a:lnTo>
                  <a:pt x="378" y="2440"/>
                </a:lnTo>
                <a:lnTo>
                  <a:pt x="380" y="2444"/>
                </a:lnTo>
                <a:lnTo>
                  <a:pt x="380" y="2450"/>
                </a:lnTo>
                <a:lnTo>
                  <a:pt x="380" y="2458"/>
                </a:lnTo>
                <a:lnTo>
                  <a:pt x="380" y="2466"/>
                </a:lnTo>
                <a:lnTo>
                  <a:pt x="384" y="2478"/>
                </a:lnTo>
                <a:lnTo>
                  <a:pt x="386" y="2488"/>
                </a:lnTo>
                <a:lnTo>
                  <a:pt x="392" y="2498"/>
                </a:lnTo>
                <a:lnTo>
                  <a:pt x="396" y="2506"/>
                </a:lnTo>
                <a:lnTo>
                  <a:pt x="400" y="2520"/>
                </a:lnTo>
                <a:lnTo>
                  <a:pt x="404" y="2524"/>
                </a:lnTo>
                <a:lnTo>
                  <a:pt x="408" y="2526"/>
                </a:lnTo>
                <a:lnTo>
                  <a:pt x="412" y="2530"/>
                </a:lnTo>
                <a:lnTo>
                  <a:pt x="416" y="2538"/>
                </a:lnTo>
                <a:lnTo>
                  <a:pt x="404" y="2558"/>
                </a:lnTo>
                <a:lnTo>
                  <a:pt x="388" y="2566"/>
                </a:lnTo>
                <a:lnTo>
                  <a:pt x="380" y="2570"/>
                </a:lnTo>
                <a:lnTo>
                  <a:pt x="376" y="2578"/>
                </a:lnTo>
                <a:lnTo>
                  <a:pt x="376" y="2584"/>
                </a:lnTo>
                <a:lnTo>
                  <a:pt x="370" y="2594"/>
                </a:lnTo>
                <a:lnTo>
                  <a:pt x="358" y="2600"/>
                </a:lnTo>
                <a:lnTo>
                  <a:pt x="316" y="2610"/>
                </a:lnTo>
                <a:lnTo>
                  <a:pt x="310" y="2614"/>
                </a:lnTo>
                <a:lnTo>
                  <a:pt x="308" y="2618"/>
                </a:lnTo>
                <a:lnTo>
                  <a:pt x="308" y="2620"/>
                </a:lnTo>
                <a:lnTo>
                  <a:pt x="308" y="2626"/>
                </a:lnTo>
                <a:lnTo>
                  <a:pt x="308" y="2628"/>
                </a:lnTo>
                <a:lnTo>
                  <a:pt x="310" y="2632"/>
                </a:lnTo>
                <a:lnTo>
                  <a:pt x="312" y="2636"/>
                </a:lnTo>
                <a:lnTo>
                  <a:pt x="316" y="2638"/>
                </a:lnTo>
                <a:lnTo>
                  <a:pt x="320" y="2640"/>
                </a:lnTo>
                <a:lnTo>
                  <a:pt x="326" y="2640"/>
                </a:lnTo>
                <a:lnTo>
                  <a:pt x="330" y="2640"/>
                </a:lnTo>
                <a:lnTo>
                  <a:pt x="332" y="2642"/>
                </a:lnTo>
                <a:lnTo>
                  <a:pt x="336" y="2654"/>
                </a:lnTo>
                <a:lnTo>
                  <a:pt x="338" y="2660"/>
                </a:lnTo>
                <a:lnTo>
                  <a:pt x="342" y="2662"/>
                </a:lnTo>
                <a:lnTo>
                  <a:pt x="348" y="2666"/>
                </a:lnTo>
                <a:lnTo>
                  <a:pt x="372" y="2670"/>
                </a:lnTo>
                <a:lnTo>
                  <a:pt x="390" y="2670"/>
                </a:lnTo>
                <a:lnTo>
                  <a:pt x="392" y="2670"/>
                </a:lnTo>
                <a:lnTo>
                  <a:pt x="396" y="2668"/>
                </a:lnTo>
                <a:lnTo>
                  <a:pt x="396" y="2662"/>
                </a:lnTo>
                <a:lnTo>
                  <a:pt x="400" y="2660"/>
                </a:lnTo>
                <a:lnTo>
                  <a:pt x="402" y="2658"/>
                </a:lnTo>
                <a:lnTo>
                  <a:pt x="406" y="2658"/>
                </a:lnTo>
                <a:lnTo>
                  <a:pt x="408" y="2660"/>
                </a:lnTo>
                <a:lnTo>
                  <a:pt x="412" y="2664"/>
                </a:lnTo>
                <a:lnTo>
                  <a:pt x="424" y="2684"/>
                </a:lnTo>
                <a:lnTo>
                  <a:pt x="426" y="2688"/>
                </a:lnTo>
                <a:lnTo>
                  <a:pt x="430" y="2690"/>
                </a:lnTo>
                <a:lnTo>
                  <a:pt x="434" y="2688"/>
                </a:lnTo>
                <a:lnTo>
                  <a:pt x="440" y="2680"/>
                </a:lnTo>
                <a:lnTo>
                  <a:pt x="442" y="2676"/>
                </a:lnTo>
                <a:lnTo>
                  <a:pt x="446" y="2674"/>
                </a:lnTo>
                <a:lnTo>
                  <a:pt x="450" y="2674"/>
                </a:lnTo>
                <a:lnTo>
                  <a:pt x="454" y="2676"/>
                </a:lnTo>
                <a:lnTo>
                  <a:pt x="458" y="2682"/>
                </a:lnTo>
                <a:lnTo>
                  <a:pt x="458" y="2692"/>
                </a:lnTo>
                <a:lnTo>
                  <a:pt x="452" y="2698"/>
                </a:lnTo>
                <a:lnTo>
                  <a:pt x="446" y="2702"/>
                </a:lnTo>
                <a:lnTo>
                  <a:pt x="410" y="2710"/>
                </a:lnTo>
                <a:lnTo>
                  <a:pt x="396" y="2714"/>
                </a:lnTo>
                <a:lnTo>
                  <a:pt x="282" y="2768"/>
                </a:lnTo>
                <a:lnTo>
                  <a:pt x="256" y="2782"/>
                </a:lnTo>
                <a:lnTo>
                  <a:pt x="244" y="2790"/>
                </a:lnTo>
                <a:lnTo>
                  <a:pt x="240" y="2798"/>
                </a:lnTo>
                <a:lnTo>
                  <a:pt x="238" y="2804"/>
                </a:lnTo>
                <a:lnTo>
                  <a:pt x="238" y="2810"/>
                </a:lnTo>
                <a:lnTo>
                  <a:pt x="238" y="2822"/>
                </a:lnTo>
                <a:lnTo>
                  <a:pt x="238" y="2838"/>
                </a:lnTo>
                <a:lnTo>
                  <a:pt x="236" y="2856"/>
                </a:lnTo>
                <a:lnTo>
                  <a:pt x="236" y="2860"/>
                </a:lnTo>
                <a:lnTo>
                  <a:pt x="238" y="2864"/>
                </a:lnTo>
                <a:lnTo>
                  <a:pt x="244" y="2866"/>
                </a:lnTo>
                <a:lnTo>
                  <a:pt x="260" y="2862"/>
                </a:lnTo>
                <a:lnTo>
                  <a:pt x="272" y="2850"/>
                </a:lnTo>
                <a:lnTo>
                  <a:pt x="276" y="2842"/>
                </a:lnTo>
                <a:lnTo>
                  <a:pt x="284" y="2822"/>
                </a:lnTo>
                <a:lnTo>
                  <a:pt x="288" y="2818"/>
                </a:lnTo>
                <a:lnTo>
                  <a:pt x="294" y="2820"/>
                </a:lnTo>
                <a:lnTo>
                  <a:pt x="302" y="2822"/>
                </a:lnTo>
                <a:lnTo>
                  <a:pt x="308" y="2822"/>
                </a:lnTo>
                <a:lnTo>
                  <a:pt x="316" y="2822"/>
                </a:lnTo>
                <a:lnTo>
                  <a:pt x="404" y="2782"/>
                </a:lnTo>
                <a:lnTo>
                  <a:pt x="420" y="2772"/>
                </a:lnTo>
                <a:lnTo>
                  <a:pt x="440" y="2754"/>
                </a:lnTo>
                <a:lnTo>
                  <a:pt x="448" y="2748"/>
                </a:lnTo>
                <a:lnTo>
                  <a:pt x="458" y="2744"/>
                </a:lnTo>
                <a:lnTo>
                  <a:pt x="468" y="2744"/>
                </a:lnTo>
                <a:lnTo>
                  <a:pt x="486" y="2750"/>
                </a:lnTo>
                <a:lnTo>
                  <a:pt x="528" y="2756"/>
                </a:lnTo>
                <a:lnTo>
                  <a:pt x="536" y="2758"/>
                </a:lnTo>
                <a:lnTo>
                  <a:pt x="540" y="2760"/>
                </a:lnTo>
                <a:lnTo>
                  <a:pt x="544" y="2762"/>
                </a:lnTo>
                <a:lnTo>
                  <a:pt x="546" y="2766"/>
                </a:lnTo>
                <a:lnTo>
                  <a:pt x="550" y="2768"/>
                </a:lnTo>
                <a:lnTo>
                  <a:pt x="552" y="2766"/>
                </a:lnTo>
                <a:lnTo>
                  <a:pt x="560" y="2760"/>
                </a:lnTo>
                <a:lnTo>
                  <a:pt x="568" y="2758"/>
                </a:lnTo>
                <a:lnTo>
                  <a:pt x="574" y="2758"/>
                </a:lnTo>
                <a:lnTo>
                  <a:pt x="594" y="2764"/>
                </a:lnTo>
                <a:lnTo>
                  <a:pt x="634" y="2768"/>
                </a:lnTo>
                <a:lnTo>
                  <a:pt x="642" y="2768"/>
                </a:lnTo>
                <a:lnTo>
                  <a:pt x="648" y="2774"/>
                </a:lnTo>
                <a:lnTo>
                  <a:pt x="652" y="2778"/>
                </a:lnTo>
                <a:lnTo>
                  <a:pt x="652" y="2784"/>
                </a:lnTo>
                <a:lnTo>
                  <a:pt x="654" y="2790"/>
                </a:lnTo>
                <a:lnTo>
                  <a:pt x="658" y="2794"/>
                </a:lnTo>
                <a:lnTo>
                  <a:pt x="662" y="2796"/>
                </a:lnTo>
                <a:lnTo>
                  <a:pt x="664" y="2796"/>
                </a:lnTo>
                <a:lnTo>
                  <a:pt x="664" y="2790"/>
                </a:lnTo>
                <a:lnTo>
                  <a:pt x="664" y="2776"/>
                </a:lnTo>
                <a:lnTo>
                  <a:pt x="664" y="2770"/>
                </a:lnTo>
                <a:lnTo>
                  <a:pt x="666" y="2766"/>
                </a:lnTo>
                <a:lnTo>
                  <a:pt x="670" y="2762"/>
                </a:lnTo>
                <a:lnTo>
                  <a:pt x="676" y="2762"/>
                </a:lnTo>
                <a:lnTo>
                  <a:pt x="690" y="2762"/>
                </a:lnTo>
                <a:lnTo>
                  <a:pt x="696" y="2762"/>
                </a:lnTo>
                <a:lnTo>
                  <a:pt x="700" y="2756"/>
                </a:lnTo>
                <a:lnTo>
                  <a:pt x="702" y="2752"/>
                </a:lnTo>
                <a:lnTo>
                  <a:pt x="704" y="2748"/>
                </a:lnTo>
                <a:lnTo>
                  <a:pt x="712" y="2744"/>
                </a:lnTo>
                <a:lnTo>
                  <a:pt x="714" y="2740"/>
                </a:lnTo>
                <a:lnTo>
                  <a:pt x="724" y="2734"/>
                </a:lnTo>
                <a:lnTo>
                  <a:pt x="734" y="2732"/>
                </a:lnTo>
                <a:lnTo>
                  <a:pt x="754" y="2732"/>
                </a:lnTo>
                <a:lnTo>
                  <a:pt x="766" y="2734"/>
                </a:lnTo>
                <a:lnTo>
                  <a:pt x="774" y="2736"/>
                </a:lnTo>
                <a:lnTo>
                  <a:pt x="782" y="2738"/>
                </a:lnTo>
                <a:lnTo>
                  <a:pt x="788" y="2740"/>
                </a:lnTo>
                <a:lnTo>
                  <a:pt x="804" y="2742"/>
                </a:lnTo>
                <a:lnTo>
                  <a:pt x="810" y="2744"/>
                </a:lnTo>
                <a:lnTo>
                  <a:pt x="812" y="2746"/>
                </a:lnTo>
                <a:lnTo>
                  <a:pt x="816" y="2748"/>
                </a:lnTo>
                <a:lnTo>
                  <a:pt x="820" y="2752"/>
                </a:lnTo>
                <a:lnTo>
                  <a:pt x="820" y="2756"/>
                </a:lnTo>
                <a:lnTo>
                  <a:pt x="816" y="2762"/>
                </a:lnTo>
                <a:lnTo>
                  <a:pt x="794" y="2784"/>
                </a:lnTo>
                <a:lnTo>
                  <a:pt x="786" y="2790"/>
                </a:lnTo>
                <a:lnTo>
                  <a:pt x="780" y="2790"/>
                </a:lnTo>
                <a:lnTo>
                  <a:pt x="774" y="2790"/>
                </a:lnTo>
                <a:lnTo>
                  <a:pt x="770" y="2790"/>
                </a:lnTo>
                <a:lnTo>
                  <a:pt x="768" y="2794"/>
                </a:lnTo>
                <a:lnTo>
                  <a:pt x="770" y="2798"/>
                </a:lnTo>
                <a:lnTo>
                  <a:pt x="772" y="2802"/>
                </a:lnTo>
                <a:lnTo>
                  <a:pt x="778" y="2810"/>
                </a:lnTo>
                <a:lnTo>
                  <a:pt x="784" y="2816"/>
                </a:lnTo>
                <a:lnTo>
                  <a:pt x="786" y="2822"/>
                </a:lnTo>
                <a:lnTo>
                  <a:pt x="788" y="2830"/>
                </a:lnTo>
                <a:lnTo>
                  <a:pt x="784" y="2830"/>
                </a:lnTo>
                <a:lnTo>
                  <a:pt x="786" y="2836"/>
                </a:lnTo>
                <a:lnTo>
                  <a:pt x="788" y="2842"/>
                </a:lnTo>
                <a:lnTo>
                  <a:pt x="800" y="2842"/>
                </a:lnTo>
                <a:lnTo>
                  <a:pt x="810" y="2844"/>
                </a:lnTo>
                <a:lnTo>
                  <a:pt x="826" y="2846"/>
                </a:lnTo>
                <a:lnTo>
                  <a:pt x="826" y="2842"/>
                </a:lnTo>
                <a:lnTo>
                  <a:pt x="838" y="2824"/>
                </a:lnTo>
                <a:lnTo>
                  <a:pt x="844" y="2820"/>
                </a:lnTo>
                <a:lnTo>
                  <a:pt x="846" y="2816"/>
                </a:lnTo>
                <a:lnTo>
                  <a:pt x="874" y="2814"/>
                </a:lnTo>
                <a:lnTo>
                  <a:pt x="892" y="2814"/>
                </a:lnTo>
                <a:lnTo>
                  <a:pt x="904" y="2820"/>
                </a:lnTo>
                <a:lnTo>
                  <a:pt x="916" y="2838"/>
                </a:lnTo>
                <a:lnTo>
                  <a:pt x="922" y="2842"/>
                </a:lnTo>
                <a:lnTo>
                  <a:pt x="938" y="2840"/>
                </a:lnTo>
                <a:lnTo>
                  <a:pt x="944" y="2842"/>
                </a:lnTo>
                <a:lnTo>
                  <a:pt x="948" y="2846"/>
                </a:lnTo>
                <a:lnTo>
                  <a:pt x="952" y="2852"/>
                </a:lnTo>
                <a:lnTo>
                  <a:pt x="956" y="2860"/>
                </a:lnTo>
                <a:lnTo>
                  <a:pt x="968" y="2864"/>
                </a:lnTo>
                <a:lnTo>
                  <a:pt x="994" y="2868"/>
                </a:lnTo>
                <a:lnTo>
                  <a:pt x="1006" y="2872"/>
                </a:lnTo>
                <a:lnTo>
                  <a:pt x="1038" y="2890"/>
                </a:lnTo>
                <a:lnTo>
                  <a:pt x="1052" y="2892"/>
                </a:lnTo>
                <a:lnTo>
                  <a:pt x="1060" y="2890"/>
                </a:lnTo>
                <a:lnTo>
                  <a:pt x="1064" y="2886"/>
                </a:lnTo>
                <a:lnTo>
                  <a:pt x="1068" y="2882"/>
                </a:lnTo>
                <a:lnTo>
                  <a:pt x="1074" y="2876"/>
                </a:lnTo>
                <a:lnTo>
                  <a:pt x="1078" y="2876"/>
                </a:lnTo>
                <a:lnTo>
                  <a:pt x="1092" y="2878"/>
                </a:lnTo>
                <a:lnTo>
                  <a:pt x="1102" y="2876"/>
                </a:lnTo>
                <a:lnTo>
                  <a:pt x="1128" y="2862"/>
                </a:lnTo>
                <a:lnTo>
                  <a:pt x="1140" y="2860"/>
                </a:lnTo>
                <a:lnTo>
                  <a:pt x="1150" y="2876"/>
                </a:lnTo>
                <a:lnTo>
                  <a:pt x="1156" y="2870"/>
                </a:lnTo>
                <a:lnTo>
                  <a:pt x="1164" y="2868"/>
                </a:lnTo>
                <a:lnTo>
                  <a:pt x="1170" y="2870"/>
                </a:lnTo>
                <a:lnTo>
                  <a:pt x="1174" y="2880"/>
                </a:lnTo>
                <a:lnTo>
                  <a:pt x="1174" y="2886"/>
                </a:lnTo>
                <a:lnTo>
                  <a:pt x="1182" y="2888"/>
                </a:lnTo>
                <a:lnTo>
                  <a:pt x="1190" y="2888"/>
                </a:lnTo>
                <a:lnTo>
                  <a:pt x="1196" y="2888"/>
                </a:lnTo>
                <a:lnTo>
                  <a:pt x="1210" y="2900"/>
                </a:lnTo>
                <a:lnTo>
                  <a:pt x="1230" y="2926"/>
                </a:lnTo>
                <a:lnTo>
                  <a:pt x="1244" y="2936"/>
                </a:lnTo>
                <a:lnTo>
                  <a:pt x="1252" y="2936"/>
                </a:lnTo>
                <a:lnTo>
                  <a:pt x="1274" y="2930"/>
                </a:lnTo>
                <a:lnTo>
                  <a:pt x="1284" y="2930"/>
                </a:lnTo>
                <a:lnTo>
                  <a:pt x="1288" y="2930"/>
                </a:lnTo>
                <a:lnTo>
                  <a:pt x="1296" y="2940"/>
                </a:lnTo>
                <a:lnTo>
                  <a:pt x="1298" y="2946"/>
                </a:lnTo>
                <a:lnTo>
                  <a:pt x="1298" y="2952"/>
                </a:lnTo>
                <a:lnTo>
                  <a:pt x="1298" y="2954"/>
                </a:lnTo>
                <a:lnTo>
                  <a:pt x="1298" y="2960"/>
                </a:lnTo>
                <a:lnTo>
                  <a:pt x="1304" y="2986"/>
                </a:lnTo>
                <a:lnTo>
                  <a:pt x="1312" y="3016"/>
                </a:lnTo>
                <a:lnTo>
                  <a:pt x="1322" y="3034"/>
                </a:lnTo>
                <a:lnTo>
                  <a:pt x="1360" y="3092"/>
                </a:lnTo>
                <a:lnTo>
                  <a:pt x="1368" y="3116"/>
                </a:lnTo>
                <a:lnTo>
                  <a:pt x="1374" y="3136"/>
                </a:lnTo>
                <a:lnTo>
                  <a:pt x="1376" y="3158"/>
                </a:lnTo>
                <a:lnTo>
                  <a:pt x="1368" y="3186"/>
                </a:lnTo>
                <a:lnTo>
                  <a:pt x="1374" y="3194"/>
                </a:lnTo>
                <a:lnTo>
                  <a:pt x="1376" y="3196"/>
                </a:lnTo>
                <a:lnTo>
                  <a:pt x="1380" y="3198"/>
                </a:lnTo>
                <a:lnTo>
                  <a:pt x="1382" y="3202"/>
                </a:lnTo>
                <a:lnTo>
                  <a:pt x="1382" y="3204"/>
                </a:lnTo>
                <a:lnTo>
                  <a:pt x="1380" y="3210"/>
                </a:lnTo>
                <a:lnTo>
                  <a:pt x="1364" y="3236"/>
                </a:lnTo>
                <a:lnTo>
                  <a:pt x="1360" y="3242"/>
                </a:lnTo>
                <a:lnTo>
                  <a:pt x="1354" y="3248"/>
                </a:lnTo>
                <a:lnTo>
                  <a:pt x="1346" y="3252"/>
                </a:lnTo>
                <a:lnTo>
                  <a:pt x="1326" y="3256"/>
                </a:lnTo>
                <a:lnTo>
                  <a:pt x="1320" y="3258"/>
                </a:lnTo>
                <a:lnTo>
                  <a:pt x="1314" y="3260"/>
                </a:lnTo>
                <a:lnTo>
                  <a:pt x="1308" y="3264"/>
                </a:lnTo>
                <a:lnTo>
                  <a:pt x="1300" y="3272"/>
                </a:lnTo>
                <a:lnTo>
                  <a:pt x="1298" y="3280"/>
                </a:lnTo>
                <a:lnTo>
                  <a:pt x="1296" y="3286"/>
                </a:lnTo>
                <a:lnTo>
                  <a:pt x="1298" y="3298"/>
                </a:lnTo>
                <a:lnTo>
                  <a:pt x="1302" y="3306"/>
                </a:lnTo>
                <a:lnTo>
                  <a:pt x="1308" y="3318"/>
                </a:lnTo>
                <a:lnTo>
                  <a:pt x="1310" y="3322"/>
                </a:lnTo>
                <a:lnTo>
                  <a:pt x="1308" y="3328"/>
                </a:lnTo>
                <a:lnTo>
                  <a:pt x="1302" y="3332"/>
                </a:lnTo>
                <a:lnTo>
                  <a:pt x="1290" y="3338"/>
                </a:lnTo>
                <a:lnTo>
                  <a:pt x="1286" y="3340"/>
                </a:lnTo>
                <a:lnTo>
                  <a:pt x="1284" y="3348"/>
                </a:lnTo>
                <a:lnTo>
                  <a:pt x="1284" y="3362"/>
                </a:lnTo>
                <a:lnTo>
                  <a:pt x="1288" y="3372"/>
                </a:lnTo>
                <a:lnTo>
                  <a:pt x="1292" y="3378"/>
                </a:lnTo>
                <a:lnTo>
                  <a:pt x="1304" y="3386"/>
                </a:lnTo>
                <a:lnTo>
                  <a:pt x="1308" y="3388"/>
                </a:lnTo>
                <a:lnTo>
                  <a:pt x="1308" y="3396"/>
                </a:lnTo>
                <a:lnTo>
                  <a:pt x="1304" y="3406"/>
                </a:lnTo>
                <a:lnTo>
                  <a:pt x="1280" y="3442"/>
                </a:lnTo>
                <a:lnTo>
                  <a:pt x="1266" y="3474"/>
                </a:lnTo>
                <a:lnTo>
                  <a:pt x="1264" y="3492"/>
                </a:lnTo>
                <a:lnTo>
                  <a:pt x="1262" y="3498"/>
                </a:lnTo>
                <a:lnTo>
                  <a:pt x="1258" y="3508"/>
                </a:lnTo>
                <a:lnTo>
                  <a:pt x="1226" y="3546"/>
                </a:lnTo>
                <a:lnTo>
                  <a:pt x="1218" y="3568"/>
                </a:lnTo>
                <a:lnTo>
                  <a:pt x="1208" y="3596"/>
                </a:lnTo>
                <a:lnTo>
                  <a:pt x="1196" y="3608"/>
                </a:lnTo>
                <a:lnTo>
                  <a:pt x="1184" y="3616"/>
                </a:lnTo>
                <a:lnTo>
                  <a:pt x="1174" y="3620"/>
                </a:lnTo>
                <a:lnTo>
                  <a:pt x="1166" y="3628"/>
                </a:lnTo>
                <a:lnTo>
                  <a:pt x="1160" y="3636"/>
                </a:lnTo>
                <a:lnTo>
                  <a:pt x="1156" y="3648"/>
                </a:lnTo>
                <a:lnTo>
                  <a:pt x="1152" y="3658"/>
                </a:lnTo>
                <a:lnTo>
                  <a:pt x="1152" y="3666"/>
                </a:lnTo>
                <a:lnTo>
                  <a:pt x="1152" y="3674"/>
                </a:lnTo>
                <a:lnTo>
                  <a:pt x="1152" y="3682"/>
                </a:lnTo>
                <a:lnTo>
                  <a:pt x="1154" y="3690"/>
                </a:lnTo>
                <a:lnTo>
                  <a:pt x="1162" y="3706"/>
                </a:lnTo>
                <a:lnTo>
                  <a:pt x="1168" y="3716"/>
                </a:lnTo>
                <a:lnTo>
                  <a:pt x="1168" y="3724"/>
                </a:lnTo>
                <a:lnTo>
                  <a:pt x="1170" y="3730"/>
                </a:lnTo>
                <a:lnTo>
                  <a:pt x="1170" y="3738"/>
                </a:lnTo>
                <a:lnTo>
                  <a:pt x="1168" y="3740"/>
                </a:lnTo>
                <a:lnTo>
                  <a:pt x="1168" y="3744"/>
                </a:lnTo>
                <a:lnTo>
                  <a:pt x="1166" y="3750"/>
                </a:lnTo>
                <a:lnTo>
                  <a:pt x="1142" y="3762"/>
                </a:lnTo>
                <a:lnTo>
                  <a:pt x="1074" y="3776"/>
                </a:lnTo>
                <a:lnTo>
                  <a:pt x="1050" y="3790"/>
                </a:lnTo>
                <a:lnTo>
                  <a:pt x="1044" y="3796"/>
                </a:lnTo>
                <a:lnTo>
                  <a:pt x="1034" y="3800"/>
                </a:lnTo>
                <a:lnTo>
                  <a:pt x="1026" y="3802"/>
                </a:lnTo>
                <a:lnTo>
                  <a:pt x="1012" y="3802"/>
                </a:lnTo>
                <a:lnTo>
                  <a:pt x="992" y="3798"/>
                </a:lnTo>
                <a:lnTo>
                  <a:pt x="982" y="3798"/>
                </a:lnTo>
                <a:lnTo>
                  <a:pt x="966" y="3800"/>
                </a:lnTo>
                <a:lnTo>
                  <a:pt x="904" y="3818"/>
                </a:lnTo>
                <a:lnTo>
                  <a:pt x="894" y="3828"/>
                </a:lnTo>
                <a:lnTo>
                  <a:pt x="888" y="3868"/>
                </a:lnTo>
                <a:lnTo>
                  <a:pt x="876" y="3886"/>
                </a:lnTo>
                <a:lnTo>
                  <a:pt x="830" y="3926"/>
                </a:lnTo>
                <a:lnTo>
                  <a:pt x="826" y="3932"/>
                </a:lnTo>
                <a:lnTo>
                  <a:pt x="822" y="3936"/>
                </a:lnTo>
                <a:lnTo>
                  <a:pt x="822" y="3944"/>
                </a:lnTo>
                <a:lnTo>
                  <a:pt x="826" y="3954"/>
                </a:lnTo>
                <a:lnTo>
                  <a:pt x="838" y="3970"/>
                </a:lnTo>
                <a:lnTo>
                  <a:pt x="844" y="3978"/>
                </a:lnTo>
                <a:lnTo>
                  <a:pt x="854" y="3990"/>
                </a:lnTo>
                <a:lnTo>
                  <a:pt x="888" y="4068"/>
                </a:lnTo>
                <a:lnTo>
                  <a:pt x="898" y="4080"/>
                </a:lnTo>
                <a:lnTo>
                  <a:pt x="900" y="4092"/>
                </a:lnTo>
                <a:lnTo>
                  <a:pt x="902" y="4100"/>
                </a:lnTo>
                <a:lnTo>
                  <a:pt x="898" y="4120"/>
                </a:lnTo>
                <a:lnTo>
                  <a:pt x="888" y="4136"/>
                </a:lnTo>
                <a:lnTo>
                  <a:pt x="886" y="4142"/>
                </a:lnTo>
                <a:lnTo>
                  <a:pt x="882" y="4154"/>
                </a:lnTo>
                <a:lnTo>
                  <a:pt x="880" y="4174"/>
                </a:lnTo>
                <a:lnTo>
                  <a:pt x="876" y="4180"/>
                </a:lnTo>
                <a:lnTo>
                  <a:pt x="876" y="4192"/>
                </a:lnTo>
                <a:lnTo>
                  <a:pt x="884" y="4208"/>
                </a:lnTo>
                <a:lnTo>
                  <a:pt x="882" y="4226"/>
                </a:lnTo>
                <a:lnTo>
                  <a:pt x="874" y="4242"/>
                </a:lnTo>
                <a:lnTo>
                  <a:pt x="866" y="4252"/>
                </a:lnTo>
                <a:lnTo>
                  <a:pt x="826" y="4290"/>
                </a:lnTo>
                <a:lnTo>
                  <a:pt x="804" y="4300"/>
                </a:lnTo>
                <a:lnTo>
                  <a:pt x="774" y="4324"/>
                </a:lnTo>
                <a:lnTo>
                  <a:pt x="766" y="4338"/>
                </a:lnTo>
                <a:lnTo>
                  <a:pt x="766" y="4346"/>
                </a:lnTo>
                <a:lnTo>
                  <a:pt x="770" y="4354"/>
                </a:lnTo>
                <a:lnTo>
                  <a:pt x="776" y="4360"/>
                </a:lnTo>
                <a:lnTo>
                  <a:pt x="782" y="4364"/>
                </a:lnTo>
                <a:lnTo>
                  <a:pt x="786" y="4366"/>
                </a:lnTo>
                <a:lnTo>
                  <a:pt x="804" y="4400"/>
                </a:lnTo>
                <a:lnTo>
                  <a:pt x="806" y="4418"/>
                </a:lnTo>
                <a:lnTo>
                  <a:pt x="806" y="4434"/>
                </a:lnTo>
                <a:lnTo>
                  <a:pt x="808" y="4448"/>
                </a:lnTo>
                <a:lnTo>
                  <a:pt x="816" y="4460"/>
                </a:lnTo>
                <a:lnTo>
                  <a:pt x="824" y="4468"/>
                </a:lnTo>
                <a:lnTo>
                  <a:pt x="830" y="4480"/>
                </a:lnTo>
                <a:lnTo>
                  <a:pt x="832" y="4496"/>
                </a:lnTo>
                <a:lnTo>
                  <a:pt x="832" y="4502"/>
                </a:lnTo>
                <a:lnTo>
                  <a:pt x="826" y="4516"/>
                </a:lnTo>
                <a:lnTo>
                  <a:pt x="828" y="4520"/>
                </a:lnTo>
                <a:lnTo>
                  <a:pt x="836" y="4528"/>
                </a:lnTo>
                <a:lnTo>
                  <a:pt x="838" y="4532"/>
                </a:lnTo>
                <a:lnTo>
                  <a:pt x="836" y="4548"/>
                </a:lnTo>
                <a:lnTo>
                  <a:pt x="832" y="4564"/>
                </a:lnTo>
                <a:lnTo>
                  <a:pt x="824" y="4578"/>
                </a:lnTo>
                <a:lnTo>
                  <a:pt x="808" y="4602"/>
                </a:lnTo>
                <a:lnTo>
                  <a:pt x="804" y="4612"/>
                </a:lnTo>
                <a:lnTo>
                  <a:pt x="806" y="4612"/>
                </a:lnTo>
                <a:lnTo>
                  <a:pt x="816" y="4632"/>
                </a:lnTo>
                <a:lnTo>
                  <a:pt x="818" y="4636"/>
                </a:lnTo>
                <a:lnTo>
                  <a:pt x="824" y="4640"/>
                </a:lnTo>
                <a:lnTo>
                  <a:pt x="832" y="4642"/>
                </a:lnTo>
                <a:lnTo>
                  <a:pt x="836" y="4644"/>
                </a:lnTo>
                <a:lnTo>
                  <a:pt x="838" y="4652"/>
                </a:lnTo>
                <a:lnTo>
                  <a:pt x="840" y="4664"/>
                </a:lnTo>
                <a:lnTo>
                  <a:pt x="850" y="4672"/>
                </a:lnTo>
                <a:lnTo>
                  <a:pt x="862" y="4680"/>
                </a:lnTo>
                <a:lnTo>
                  <a:pt x="880" y="4688"/>
                </a:lnTo>
                <a:lnTo>
                  <a:pt x="888" y="4694"/>
                </a:lnTo>
                <a:lnTo>
                  <a:pt x="892" y="4698"/>
                </a:lnTo>
                <a:lnTo>
                  <a:pt x="892" y="4704"/>
                </a:lnTo>
                <a:lnTo>
                  <a:pt x="890" y="4710"/>
                </a:lnTo>
                <a:lnTo>
                  <a:pt x="878" y="4732"/>
                </a:lnTo>
                <a:lnTo>
                  <a:pt x="876" y="4740"/>
                </a:lnTo>
                <a:lnTo>
                  <a:pt x="876" y="4748"/>
                </a:lnTo>
                <a:lnTo>
                  <a:pt x="882" y="4756"/>
                </a:lnTo>
                <a:lnTo>
                  <a:pt x="888" y="4766"/>
                </a:lnTo>
                <a:lnTo>
                  <a:pt x="894" y="4774"/>
                </a:lnTo>
                <a:lnTo>
                  <a:pt x="904" y="4780"/>
                </a:lnTo>
                <a:lnTo>
                  <a:pt x="916" y="4780"/>
                </a:lnTo>
                <a:lnTo>
                  <a:pt x="932" y="4776"/>
                </a:lnTo>
                <a:lnTo>
                  <a:pt x="942" y="4768"/>
                </a:lnTo>
                <a:lnTo>
                  <a:pt x="950" y="4760"/>
                </a:lnTo>
                <a:lnTo>
                  <a:pt x="956" y="4752"/>
                </a:lnTo>
                <a:lnTo>
                  <a:pt x="956" y="4746"/>
                </a:lnTo>
                <a:lnTo>
                  <a:pt x="958" y="4740"/>
                </a:lnTo>
                <a:lnTo>
                  <a:pt x="958" y="4732"/>
                </a:lnTo>
                <a:lnTo>
                  <a:pt x="960" y="4724"/>
                </a:lnTo>
                <a:lnTo>
                  <a:pt x="960" y="4716"/>
                </a:lnTo>
                <a:lnTo>
                  <a:pt x="966" y="4708"/>
                </a:lnTo>
                <a:lnTo>
                  <a:pt x="968" y="4702"/>
                </a:lnTo>
                <a:lnTo>
                  <a:pt x="972" y="4698"/>
                </a:lnTo>
                <a:lnTo>
                  <a:pt x="978" y="4694"/>
                </a:lnTo>
                <a:lnTo>
                  <a:pt x="988" y="4696"/>
                </a:lnTo>
                <a:lnTo>
                  <a:pt x="1000" y="4702"/>
                </a:lnTo>
                <a:lnTo>
                  <a:pt x="1018" y="4714"/>
                </a:lnTo>
                <a:lnTo>
                  <a:pt x="1056" y="4746"/>
                </a:lnTo>
                <a:lnTo>
                  <a:pt x="1072" y="4756"/>
                </a:lnTo>
                <a:lnTo>
                  <a:pt x="1090" y="4776"/>
                </a:lnTo>
                <a:lnTo>
                  <a:pt x="1102" y="4784"/>
                </a:lnTo>
                <a:lnTo>
                  <a:pt x="1114" y="4790"/>
                </a:lnTo>
                <a:lnTo>
                  <a:pt x="1124" y="4794"/>
                </a:lnTo>
                <a:lnTo>
                  <a:pt x="1146" y="4796"/>
                </a:lnTo>
                <a:lnTo>
                  <a:pt x="1158" y="4796"/>
                </a:lnTo>
                <a:lnTo>
                  <a:pt x="1164" y="4796"/>
                </a:lnTo>
                <a:lnTo>
                  <a:pt x="1168" y="4798"/>
                </a:lnTo>
                <a:lnTo>
                  <a:pt x="1170" y="4804"/>
                </a:lnTo>
                <a:lnTo>
                  <a:pt x="1170" y="4810"/>
                </a:lnTo>
                <a:lnTo>
                  <a:pt x="1172" y="4820"/>
                </a:lnTo>
                <a:lnTo>
                  <a:pt x="1176" y="4830"/>
                </a:lnTo>
                <a:lnTo>
                  <a:pt x="1186" y="4838"/>
                </a:lnTo>
                <a:lnTo>
                  <a:pt x="1196" y="4844"/>
                </a:lnTo>
                <a:lnTo>
                  <a:pt x="1208" y="4842"/>
                </a:lnTo>
                <a:lnTo>
                  <a:pt x="1218" y="4834"/>
                </a:lnTo>
                <a:lnTo>
                  <a:pt x="1236" y="4816"/>
                </a:lnTo>
                <a:lnTo>
                  <a:pt x="1248" y="4804"/>
                </a:lnTo>
                <a:lnTo>
                  <a:pt x="1258" y="4784"/>
                </a:lnTo>
                <a:lnTo>
                  <a:pt x="1264" y="4762"/>
                </a:lnTo>
                <a:lnTo>
                  <a:pt x="1272" y="4746"/>
                </a:lnTo>
                <a:lnTo>
                  <a:pt x="1296" y="4722"/>
                </a:lnTo>
                <a:lnTo>
                  <a:pt x="1304" y="4716"/>
                </a:lnTo>
                <a:lnTo>
                  <a:pt x="1308" y="4710"/>
                </a:lnTo>
                <a:lnTo>
                  <a:pt x="1314" y="4700"/>
                </a:lnTo>
                <a:lnTo>
                  <a:pt x="1320" y="4686"/>
                </a:lnTo>
                <a:lnTo>
                  <a:pt x="1326" y="4674"/>
                </a:lnTo>
                <a:lnTo>
                  <a:pt x="1326" y="4652"/>
                </a:lnTo>
                <a:lnTo>
                  <a:pt x="1312" y="4646"/>
                </a:lnTo>
                <a:lnTo>
                  <a:pt x="1298" y="4642"/>
                </a:lnTo>
                <a:lnTo>
                  <a:pt x="1292" y="4642"/>
                </a:lnTo>
                <a:lnTo>
                  <a:pt x="1286" y="4640"/>
                </a:lnTo>
                <a:lnTo>
                  <a:pt x="1282" y="4638"/>
                </a:lnTo>
                <a:lnTo>
                  <a:pt x="1280" y="4632"/>
                </a:lnTo>
                <a:lnTo>
                  <a:pt x="1280" y="4628"/>
                </a:lnTo>
                <a:lnTo>
                  <a:pt x="1280" y="4626"/>
                </a:lnTo>
                <a:lnTo>
                  <a:pt x="1280" y="4626"/>
                </a:lnTo>
                <a:lnTo>
                  <a:pt x="1280" y="4620"/>
                </a:lnTo>
                <a:lnTo>
                  <a:pt x="1286" y="4610"/>
                </a:lnTo>
                <a:lnTo>
                  <a:pt x="1286" y="4602"/>
                </a:lnTo>
                <a:lnTo>
                  <a:pt x="1280" y="4592"/>
                </a:lnTo>
                <a:lnTo>
                  <a:pt x="1266" y="4572"/>
                </a:lnTo>
                <a:lnTo>
                  <a:pt x="1262" y="4564"/>
                </a:lnTo>
                <a:lnTo>
                  <a:pt x="1260" y="4550"/>
                </a:lnTo>
                <a:lnTo>
                  <a:pt x="1256" y="4540"/>
                </a:lnTo>
                <a:lnTo>
                  <a:pt x="1252" y="4530"/>
                </a:lnTo>
                <a:lnTo>
                  <a:pt x="1242" y="4522"/>
                </a:lnTo>
                <a:lnTo>
                  <a:pt x="1230" y="4516"/>
                </a:lnTo>
                <a:lnTo>
                  <a:pt x="1220" y="4514"/>
                </a:lnTo>
                <a:lnTo>
                  <a:pt x="1212" y="4516"/>
                </a:lnTo>
                <a:lnTo>
                  <a:pt x="1196" y="4518"/>
                </a:lnTo>
                <a:lnTo>
                  <a:pt x="1176" y="4526"/>
                </a:lnTo>
                <a:lnTo>
                  <a:pt x="1168" y="4528"/>
                </a:lnTo>
                <a:lnTo>
                  <a:pt x="1160" y="4526"/>
                </a:lnTo>
                <a:lnTo>
                  <a:pt x="1156" y="4522"/>
                </a:lnTo>
                <a:lnTo>
                  <a:pt x="1152" y="4516"/>
                </a:lnTo>
                <a:lnTo>
                  <a:pt x="1146" y="4508"/>
                </a:lnTo>
                <a:lnTo>
                  <a:pt x="1142" y="4498"/>
                </a:lnTo>
                <a:lnTo>
                  <a:pt x="1144" y="4484"/>
                </a:lnTo>
                <a:lnTo>
                  <a:pt x="1146" y="4478"/>
                </a:lnTo>
                <a:lnTo>
                  <a:pt x="1154" y="4468"/>
                </a:lnTo>
                <a:lnTo>
                  <a:pt x="1156" y="4462"/>
                </a:lnTo>
                <a:lnTo>
                  <a:pt x="1158" y="4454"/>
                </a:lnTo>
                <a:lnTo>
                  <a:pt x="1158" y="4444"/>
                </a:lnTo>
                <a:lnTo>
                  <a:pt x="1154" y="4420"/>
                </a:lnTo>
                <a:lnTo>
                  <a:pt x="1154" y="4386"/>
                </a:lnTo>
                <a:lnTo>
                  <a:pt x="1152" y="4372"/>
                </a:lnTo>
                <a:lnTo>
                  <a:pt x="1148" y="4358"/>
                </a:lnTo>
                <a:lnTo>
                  <a:pt x="1140" y="4340"/>
                </a:lnTo>
                <a:lnTo>
                  <a:pt x="1130" y="4328"/>
                </a:lnTo>
                <a:lnTo>
                  <a:pt x="1104" y="4302"/>
                </a:lnTo>
                <a:lnTo>
                  <a:pt x="1096" y="4288"/>
                </a:lnTo>
                <a:lnTo>
                  <a:pt x="1090" y="4270"/>
                </a:lnTo>
                <a:lnTo>
                  <a:pt x="1078" y="4194"/>
                </a:lnTo>
                <a:lnTo>
                  <a:pt x="1076" y="4160"/>
                </a:lnTo>
                <a:lnTo>
                  <a:pt x="1070" y="4138"/>
                </a:lnTo>
                <a:lnTo>
                  <a:pt x="1046" y="4080"/>
                </a:lnTo>
                <a:lnTo>
                  <a:pt x="1038" y="4070"/>
                </a:lnTo>
                <a:lnTo>
                  <a:pt x="1028" y="4060"/>
                </a:lnTo>
                <a:lnTo>
                  <a:pt x="1014" y="4050"/>
                </a:lnTo>
                <a:lnTo>
                  <a:pt x="1010" y="4044"/>
                </a:lnTo>
                <a:lnTo>
                  <a:pt x="1006" y="4038"/>
                </a:lnTo>
                <a:lnTo>
                  <a:pt x="1004" y="4032"/>
                </a:lnTo>
                <a:lnTo>
                  <a:pt x="1004" y="4026"/>
                </a:lnTo>
                <a:lnTo>
                  <a:pt x="1006" y="4020"/>
                </a:lnTo>
                <a:lnTo>
                  <a:pt x="1008" y="4012"/>
                </a:lnTo>
                <a:lnTo>
                  <a:pt x="1016" y="4000"/>
                </a:lnTo>
                <a:lnTo>
                  <a:pt x="1032" y="3976"/>
                </a:lnTo>
                <a:lnTo>
                  <a:pt x="1038" y="3970"/>
                </a:lnTo>
                <a:lnTo>
                  <a:pt x="1046" y="3962"/>
                </a:lnTo>
                <a:lnTo>
                  <a:pt x="1050" y="3958"/>
                </a:lnTo>
                <a:lnTo>
                  <a:pt x="1050" y="3956"/>
                </a:lnTo>
                <a:lnTo>
                  <a:pt x="1050" y="3950"/>
                </a:lnTo>
                <a:lnTo>
                  <a:pt x="1048" y="3944"/>
                </a:lnTo>
                <a:lnTo>
                  <a:pt x="1046" y="3940"/>
                </a:lnTo>
                <a:lnTo>
                  <a:pt x="1048" y="3936"/>
                </a:lnTo>
                <a:lnTo>
                  <a:pt x="1050" y="3930"/>
                </a:lnTo>
                <a:lnTo>
                  <a:pt x="1056" y="3928"/>
                </a:lnTo>
                <a:lnTo>
                  <a:pt x="1062" y="3924"/>
                </a:lnTo>
                <a:lnTo>
                  <a:pt x="1072" y="3924"/>
                </a:lnTo>
                <a:lnTo>
                  <a:pt x="1084" y="3922"/>
                </a:lnTo>
                <a:lnTo>
                  <a:pt x="1100" y="3928"/>
                </a:lnTo>
                <a:lnTo>
                  <a:pt x="1106" y="3930"/>
                </a:lnTo>
                <a:lnTo>
                  <a:pt x="1108" y="3934"/>
                </a:lnTo>
                <a:lnTo>
                  <a:pt x="1112" y="3944"/>
                </a:lnTo>
                <a:lnTo>
                  <a:pt x="1116" y="3950"/>
                </a:lnTo>
                <a:lnTo>
                  <a:pt x="1126" y="3956"/>
                </a:lnTo>
                <a:lnTo>
                  <a:pt x="1132" y="3962"/>
                </a:lnTo>
                <a:lnTo>
                  <a:pt x="1140" y="3970"/>
                </a:lnTo>
                <a:lnTo>
                  <a:pt x="1146" y="3976"/>
                </a:lnTo>
                <a:lnTo>
                  <a:pt x="1152" y="3976"/>
                </a:lnTo>
                <a:lnTo>
                  <a:pt x="1158" y="3972"/>
                </a:lnTo>
                <a:lnTo>
                  <a:pt x="1158" y="3966"/>
                </a:lnTo>
                <a:lnTo>
                  <a:pt x="1158" y="3960"/>
                </a:lnTo>
                <a:lnTo>
                  <a:pt x="1154" y="3950"/>
                </a:lnTo>
                <a:lnTo>
                  <a:pt x="1154" y="3944"/>
                </a:lnTo>
                <a:lnTo>
                  <a:pt x="1154" y="3938"/>
                </a:lnTo>
                <a:lnTo>
                  <a:pt x="1158" y="3934"/>
                </a:lnTo>
                <a:lnTo>
                  <a:pt x="1164" y="3922"/>
                </a:lnTo>
                <a:lnTo>
                  <a:pt x="1166" y="3914"/>
                </a:lnTo>
                <a:lnTo>
                  <a:pt x="1166" y="3908"/>
                </a:lnTo>
                <a:lnTo>
                  <a:pt x="1164" y="3906"/>
                </a:lnTo>
                <a:lnTo>
                  <a:pt x="1152" y="3894"/>
                </a:lnTo>
                <a:lnTo>
                  <a:pt x="1148" y="3888"/>
                </a:lnTo>
                <a:lnTo>
                  <a:pt x="1150" y="3870"/>
                </a:lnTo>
                <a:lnTo>
                  <a:pt x="1152" y="3862"/>
                </a:lnTo>
                <a:lnTo>
                  <a:pt x="1156" y="3858"/>
                </a:lnTo>
                <a:lnTo>
                  <a:pt x="1162" y="3854"/>
                </a:lnTo>
                <a:lnTo>
                  <a:pt x="1170" y="3852"/>
                </a:lnTo>
                <a:lnTo>
                  <a:pt x="1176" y="3850"/>
                </a:lnTo>
                <a:lnTo>
                  <a:pt x="1190" y="3840"/>
                </a:lnTo>
                <a:lnTo>
                  <a:pt x="1196" y="3852"/>
                </a:lnTo>
                <a:lnTo>
                  <a:pt x="1198" y="3856"/>
                </a:lnTo>
                <a:lnTo>
                  <a:pt x="1200" y="3860"/>
                </a:lnTo>
                <a:lnTo>
                  <a:pt x="1202" y="3876"/>
                </a:lnTo>
                <a:lnTo>
                  <a:pt x="1202" y="3906"/>
                </a:lnTo>
                <a:lnTo>
                  <a:pt x="1202" y="3914"/>
                </a:lnTo>
                <a:lnTo>
                  <a:pt x="1206" y="3920"/>
                </a:lnTo>
                <a:lnTo>
                  <a:pt x="1214" y="3922"/>
                </a:lnTo>
                <a:lnTo>
                  <a:pt x="1226" y="3920"/>
                </a:lnTo>
                <a:lnTo>
                  <a:pt x="1234" y="3914"/>
                </a:lnTo>
                <a:lnTo>
                  <a:pt x="1238" y="3908"/>
                </a:lnTo>
                <a:lnTo>
                  <a:pt x="1240" y="3902"/>
                </a:lnTo>
                <a:lnTo>
                  <a:pt x="1238" y="3874"/>
                </a:lnTo>
                <a:lnTo>
                  <a:pt x="1238" y="3866"/>
                </a:lnTo>
                <a:lnTo>
                  <a:pt x="1238" y="3860"/>
                </a:lnTo>
                <a:lnTo>
                  <a:pt x="1240" y="3856"/>
                </a:lnTo>
                <a:lnTo>
                  <a:pt x="1244" y="3846"/>
                </a:lnTo>
                <a:lnTo>
                  <a:pt x="1250" y="3840"/>
                </a:lnTo>
                <a:lnTo>
                  <a:pt x="1256" y="3832"/>
                </a:lnTo>
                <a:lnTo>
                  <a:pt x="1264" y="3830"/>
                </a:lnTo>
                <a:lnTo>
                  <a:pt x="1272" y="3832"/>
                </a:lnTo>
                <a:lnTo>
                  <a:pt x="1280" y="3840"/>
                </a:lnTo>
                <a:lnTo>
                  <a:pt x="1282" y="3846"/>
                </a:lnTo>
                <a:lnTo>
                  <a:pt x="1284" y="3854"/>
                </a:lnTo>
                <a:lnTo>
                  <a:pt x="1284" y="3870"/>
                </a:lnTo>
                <a:lnTo>
                  <a:pt x="1282" y="3878"/>
                </a:lnTo>
                <a:lnTo>
                  <a:pt x="1280" y="3888"/>
                </a:lnTo>
                <a:lnTo>
                  <a:pt x="1276" y="3894"/>
                </a:lnTo>
                <a:lnTo>
                  <a:pt x="1274" y="3900"/>
                </a:lnTo>
                <a:lnTo>
                  <a:pt x="1276" y="3904"/>
                </a:lnTo>
                <a:lnTo>
                  <a:pt x="1282" y="3906"/>
                </a:lnTo>
                <a:lnTo>
                  <a:pt x="1292" y="3906"/>
                </a:lnTo>
                <a:lnTo>
                  <a:pt x="1298" y="3902"/>
                </a:lnTo>
                <a:lnTo>
                  <a:pt x="1304" y="3902"/>
                </a:lnTo>
                <a:lnTo>
                  <a:pt x="1308" y="3902"/>
                </a:lnTo>
                <a:lnTo>
                  <a:pt x="1310" y="3906"/>
                </a:lnTo>
                <a:lnTo>
                  <a:pt x="1312" y="3910"/>
                </a:lnTo>
                <a:lnTo>
                  <a:pt x="1312" y="3914"/>
                </a:lnTo>
                <a:lnTo>
                  <a:pt x="1310" y="3936"/>
                </a:lnTo>
                <a:lnTo>
                  <a:pt x="1308" y="3946"/>
                </a:lnTo>
                <a:lnTo>
                  <a:pt x="1296" y="3968"/>
                </a:lnTo>
                <a:lnTo>
                  <a:pt x="1294" y="3976"/>
                </a:lnTo>
                <a:lnTo>
                  <a:pt x="1294" y="3984"/>
                </a:lnTo>
                <a:lnTo>
                  <a:pt x="1298" y="3996"/>
                </a:lnTo>
                <a:lnTo>
                  <a:pt x="1298" y="4004"/>
                </a:lnTo>
                <a:lnTo>
                  <a:pt x="1296" y="4010"/>
                </a:lnTo>
                <a:lnTo>
                  <a:pt x="1292" y="4016"/>
                </a:lnTo>
                <a:lnTo>
                  <a:pt x="1286" y="4018"/>
                </a:lnTo>
                <a:lnTo>
                  <a:pt x="1270" y="4030"/>
                </a:lnTo>
                <a:lnTo>
                  <a:pt x="1260" y="4038"/>
                </a:lnTo>
                <a:lnTo>
                  <a:pt x="1252" y="4050"/>
                </a:lnTo>
                <a:lnTo>
                  <a:pt x="1248" y="4060"/>
                </a:lnTo>
                <a:lnTo>
                  <a:pt x="1246" y="4072"/>
                </a:lnTo>
                <a:lnTo>
                  <a:pt x="1244" y="4084"/>
                </a:lnTo>
                <a:lnTo>
                  <a:pt x="1246" y="4096"/>
                </a:lnTo>
                <a:lnTo>
                  <a:pt x="1250" y="4104"/>
                </a:lnTo>
                <a:lnTo>
                  <a:pt x="1256" y="4108"/>
                </a:lnTo>
                <a:lnTo>
                  <a:pt x="1264" y="4108"/>
                </a:lnTo>
                <a:lnTo>
                  <a:pt x="1276" y="4100"/>
                </a:lnTo>
                <a:lnTo>
                  <a:pt x="1282" y="4092"/>
                </a:lnTo>
                <a:lnTo>
                  <a:pt x="1292" y="4078"/>
                </a:lnTo>
                <a:lnTo>
                  <a:pt x="1298" y="4074"/>
                </a:lnTo>
                <a:lnTo>
                  <a:pt x="1304" y="4072"/>
                </a:lnTo>
                <a:lnTo>
                  <a:pt x="1314" y="4070"/>
                </a:lnTo>
                <a:lnTo>
                  <a:pt x="1320" y="4068"/>
                </a:lnTo>
                <a:lnTo>
                  <a:pt x="1328" y="4060"/>
                </a:lnTo>
                <a:lnTo>
                  <a:pt x="1330" y="4052"/>
                </a:lnTo>
                <a:lnTo>
                  <a:pt x="1332" y="4044"/>
                </a:lnTo>
                <a:lnTo>
                  <a:pt x="1330" y="4038"/>
                </a:lnTo>
                <a:lnTo>
                  <a:pt x="1332" y="4032"/>
                </a:lnTo>
                <a:lnTo>
                  <a:pt x="1334" y="4026"/>
                </a:lnTo>
                <a:lnTo>
                  <a:pt x="1338" y="4024"/>
                </a:lnTo>
                <a:lnTo>
                  <a:pt x="1350" y="4026"/>
                </a:lnTo>
                <a:lnTo>
                  <a:pt x="1354" y="4030"/>
                </a:lnTo>
                <a:lnTo>
                  <a:pt x="1358" y="4032"/>
                </a:lnTo>
                <a:lnTo>
                  <a:pt x="1360" y="4034"/>
                </a:lnTo>
                <a:lnTo>
                  <a:pt x="1362" y="4038"/>
                </a:lnTo>
                <a:lnTo>
                  <a:pt x="1370" y="4040"/>
                </a:lnTo>
                <a:lnTo>
                  <a:pt x="1370" y="4044"/>
                </a:lnTo>
                <a:lnTo>
                  <a:pt x="1372" y="4044"/>
                </a:lnTo>
                <a:lnTo>
                  <a:pt x="1370" y="4050"/>
                </a:lnTo>
                <a:lnTo>
                  <a:pt x="1352" y="4070"/>
                </a:lnTo>
                <a:lnTo>
                  <a:pt x="1348" y="4078"/>
                </a:lnTo>
                <a:lnTo>
                  <a:pt x="1346" y="4086"/>
                </a:lnTo>
                <a:lnTo>
                  <a:pt x="1346" y="4096"/>
                </a:lnTo>
                <a:lnTo>
                  <a:pt x="1348" y="4100"/>
                </a:lnTo>
                <a:lnTo>
                  <a:pt x="1352" y="4106"/>
                </a:lnTo>
                <a:lnTo>
                  <a:pt x="1356" y="4108"/>
                </a:lnTo>
                <a:lnTo>
                  <a:pt x="1364" y="4106"/>
                </a:lnTo>
                <a:lnTo>
                  <a:pt x="1376" y="4104"/>
                </a:lnTo>
                <a:lnTo>
                  <a:pt x="1398" y="4092"/>
                </a:lnTo>
                <a:lnTo>
                  <a:pt x="1410" y="4092"/>
                </a:lnTo>
                <a:lnTo>
                  <a:pt x="1416" y="4092"/>
                </a:lnTo>
                <a:lnTo>
                  <a:pt x="1416" y="4100"/>
                </a:lnTo>
                <a:lnTo>
                  <a:pt x="1420" y="4126"/>
                </a:lnTo>
                <a:lnTo>
                  <a:pt x="1422" y="4128"/>
                </a:lnTo>
                <a:lnTo>
                  <a:pt x="1426" y="4132"/>
                </a:lnTo>
                <a:lnTo>
                  <a:pt x="1432" y="4132"/>
                </a:lnTo>
                <a:lnTo>
                  <a:pt x="1438" y="4126"/>
                </a:lnTo>
                <a:lnTo>
                  <a:pt x="1444" y="4114"/>
                </a:lnTo>
                <a:lnTo>
                  <a:pt x="1450" y="4108"/>
                </a:lnTo>
                <a:lnTo>
                  <a:pt x="1458" y="4104"/>
                </a:lnTo>
                <a:lnTo>
                  <a:pt x="1466" y="4102"/>
                </a:lnTo>
                <a:lnTo>
                  <a:pt x="1472" y="4104"/>
                </a:lnTo>
                <a:lnTo>
                  <a:pt x="1484" y="4110"/>
                </a:lnTo>
                <a:lnTo>
                  <a:pt x="1490" y="4108"/>
                </a:lnTo>
                <a:lnTo>
                  <a:pt x="1496" y="4108"/>
                </a:lnTo>
                <a:lnTo>
                  <a:pt x="1502" y="4108"/>
                </a:lnTo>
                <a:lnTo>
                  <a:pt x="1510" y="4110"/>
                </a:lnTo>
                <a:lnTo>
                  <a:pt x="1526" y="4116"/>
                </a:lnTo>
                <a:lnTo>
                  <a:pt x="1532" y="4116"/>
                </a:lnTo>
                <a:lnTo>
                  <a:pt x="1538" y="4112"/>
                </a:lnTo>
                <a:lnTo>
                  <a:pt x="1540" y="4106"/>
                </a:lnTo>
                <a:lnTo>
                  <a:pt x="1540" y="4098"/>
                </a:lnTo>
                <a:lnTo>
                  <a:pt x="1538" y="4086"/>
                </a:lnTo>
                <a:lnTo>
                  <a:pt x="1522" y="4030"/>
                </a:lnTo>
                <a:lnTo>
                  <a:pt x="1522" y="4022"/>
                </a:lnTo>
                <a:lnTo>
                  <a:pt x="1522" y="4016"/>
                </a:lnTo>
                <a:lnTo>
                  <a:pt x="1522" y="4004"/>
                </a:lnTo>
                <a:lnTo>
                  <a:pt x="1530" y="3986"/>
                </a:lnTo>
                <a:lnTo>
                  <a:pt x="1550" y="3962"/>
                </a:lnTo>
                <a:lnTo>
                  <a:pt x="1556" y="3962"/>
                </a:lnTo>
                <a:lnTo>
                  <a:pt x="1560" y="3964"/>
                </a:lnTo>
                <a:lnTo>
                  <a:pt x="1564" y="3970"/>
                </a:lnTo>
                <a:lnTo>
                  <a:pt x="1564" y="3974"/>
                </a:lnTo>
                <a:lnTo>
                  <a:pt x="1562" y="3982"/>
                </a:lnTo>
                <a:lnTo>
                  <a:pt x="1544" y="4010"/>
                </a:lnTo>
                <a:lnTo>
                  <a:pt x="1542" y="4018"/>
                </a:lnTo>
                <a:lnTo>
                  <a:pt x="1540" y="4022"/>
                </a:lnTo>
                <a:lnTo>
                  <a:pt x="1540" y="4028"/>
                </a:lnTo>
                <a:lnTo>
                  <a:pt x="1540" y="4036"/>
                </a:lnTo>
                <a:lnTo>
                  <a:pt x="1544" y="4044"/>
                </a:lnTo>
                <a:lnTo>
                  <a:pt x="1550" y="4052"/>
                </a:lnTo>
                <a:lnTo>
                  <a:pt x="1554" y="4056"/>
                </a:lnTo>
                <a:lnTo>
                  <a:pt x="1560" y="4058"/>
                </a:lnTo>
                <a:lnTo>
                  <a:pt x="1564" y="4054"/>
                </a:lnTo>
                <a:lnTo>
                  <a:pt x="1566" y="4052"/>
                </a:lnTo>
                <a:lnTo>
                  <a:pt x="1570" y="4048"/>
                </a:lnTo>
                <a:lnTo>
                  <a:pt x="1572" y="4044"/>
                </a:lnTo>
                <a:lnTo>
                  <a:pt x="1576" y="4038"/>
                </a:lnTo>
                <a:lnTo>
                  <a:pt x="1580" y="4032"/>
                </a:lnTo>
                <a:lnTo>
                  <a:pt x="1588" y="4028"/>
                </a:lnTo>
                <a:lnTo>
                  <a:pt x="1594" y="4026"/>
                </a:lnTo>
                <a:lnTo>
                  <a:pt x="1602" y="4028"/>
                </a:lnTo>
                <a:lnTo>
                  <a:pt x="1608" y="4032"/>
                </a:lnTo>
                <a:lnTo>
                  <a:pt x="1614" y="4032"/>
                </a:lnTo>
                <a:lnTo>
                  <a:pt x="1620" y="4030"/>
                </a:lnTo>
                <a:lnTo>
                  <a:pt x="1632" y="4018"/>
                </a:lnTo>
                <a:lnTo>
                  <a:pt x="1638" y="4012"/>
                </a:lnTo>
                <a:lnTo>
                  <a:pt x="1642" y="4010"/>
                </a:lnTo>
                <a:lnTo>
                  <a:pt x="1646" y="4014"/>
                </a:lnTo>
                <a:lnTo>
                  <a:pt x="1644" y="4024"/>
                </a:lnTo>
                <a:lnTo>
                  <a:pt x="1634" y="4044"/>
                </a:lnTo>
                <a:lnTo>
                  <a:pt x="1610" y="4078"/>
                </a:lnTo>
                <a:lnTo>
                  <a:pt x="1600" y="4100"/>
                </a:lnTo>
                <a:lnTo>
                  <a:pt x="1594" y="4108"/>
                </a:lnTo>
                <a:lnTo>
                  <a:pt x="1578" y="4124"/>
                </a:lnTo>
                <a:lnTo>
                  <a:pt x="1574" y="4130"/>
                </a:lnTo>
                <a:lnTo>
                  <a:pt x="1572" y="4136"/>
                </a:lnTo>
                <a:lnTo>
                  <a:pt x="1570" y="4146"/>
                </a:lnTo>
                <a:lnTo>
                  <a:pt x="1568" y="4156"/>
                </a:lnTo>
                <a:lnTo>
                  <a:pt x="1568" y="4168"/>
                </a:lnTo>
                <a:lnTo>
                  <a:pt x="1570" y="4174"/>
                </a:lnTo>
                <a:lnTo>
                  <a:pt x="1572" y="4182"/>
                </a:lnTo>
                <a:lnTo>
                  <a:pt x="1580" y="4186"/>
                </a:lnTo>
                <a:lnTo>
                  <a:pt x="1588" y="4188"/>
                </a:lnTo>
                <a:lnTo>
                  <a:pt x="1612" y="4186"/>
                </a:lnTo>
                <a:lnTo>
                  <a:pt x="1614" y="4176"/>
                </a:lnTo>
                <a:lnTo>
                  <a:pt x="1614" y="4168"/>
                </a:lnTo>
                <a:lnTo>
                  <a:pt x="1612" y="4154"/>
                </a:lnTo>
                <a:lnTo>
                  <a:pt x="1612" y="4142"/>
                </a:lnTo>
                <a:lnTo>
                  <a:pt x="1612" y="4138"/>
                </a:lnTo>
                <a:lnTo>
                  <a:pt x="1616" y="4134"/>
                </a:lnTo>
                <a:lnTo>
                  <a:pt x="1622" y="4132"/>
                </a:lnTo>
                <a:lnTo>
                  <a:pt x="1634" y="4132"/>
                </a:lnTo>
                <a:lnTo>
                  <a:pt x="1642" y="4134"/>
                </a:lnTo>
                <a:lnTo>
                  <a:pt x="1648" y="4138"/>
                </a:lnTo>
                <a:lnTo>
                  <a:pt x="1650" y="4142"/>
                </a:lnTo>
                <a:lnTo>
                  <a:pt x="1650" y="4148"/>
                </a:lnTo>
                <a:lnTo>
                  <a:pt x="1650" y="4154"/>
                </a:lnTo>
                <a:lnTo>
                  <a:pt x="1652" y="4158"/>
                </a:lnTo>
                <a:lnTo>
                  <a:pt x="1656" y="4160"/>
                </a:lnTo>
                <a:lnTo>
                  <a:pt x="1662" y="4162"/>
                </a:lnTo>
                <a:lnTo>
                  <a:pt x="1672" y="4160"/>
                </a:lnTo>
                <a:lnTo>
                  <a:pt x="1680" y="4154"/>
                </a:lnTo>
                <a:lnTo>
                  <a:pt x="1686" y="4150"/>
                </a:lnTo>
                <a:lnTo>
                  <a:pt x="1690" y="4146"/>
                </a:lnTo>
                <a:lnTo>
                  <a:pt x="1700" y="4120"/>
                </a:lnTo>
                <a:lnTo>
                  <a:pt x="1706" y="4114"/>
                </a:lnTo>
                <a:lnTo>
                  <a:pt x="1714" y="4106"/>
                </a:lnTo>
                <a:lnTo>
                  <a:pt x="1724" y="4106"/>
                </a:lnTo>
                <a:lnTo>
                  <a:pt x="1728" y="4106"/>
                </a:lnTo>
                <a:lnTo>
                  <a:pt x="1730" y="4106"/>
                </a:lnTo>
                <a:lnTo>
                  <a:pt x="1740" y="4108"/>
                </a:lnTo>
                <a:lnTo>
                  <a:pt x="1766" y="4122"/>
                </a:lnTo>
                <a:lnTo>
                  <a:pt x="1788" y="4128"/>
                </a:lnTo>
                <a:lnTo>
                  <a:pt x="1796" y="4128"/>
                </a:lnTo>
                <a:lnTo>
                  <a:pt x="1849" y="4126"/>
                </a:lnTo>
                <a:lnTo>
                  <a:pt x="1867" y="4122"/>
                </a:lnTo>
                <a:lnTo>
                  <a:pt x="1871" y="4122"/>
                </a:lnTo>
                <a:lnTo>
                  <a:pt x="1875" y="4126"/>
                </a:lnTo>
                <a:lnTo>
                  <a:pt x="1879" y="4128"/>
                </a:lnTo>
                <a:lnTo>
                  <a:pt x="1887" y="4140"/>
                </a:lnTo>
                <a:lnTo>
                  <a:pt x="1895" y="4140"/>
                </a:lnTo>
                <a:lnTo>
                  <a:pt x="1905" y="4140"/>
                </a:lnTo>
                <a:lnTo>
                  <a:pt x="1921" y="4130"/>
                </a:lnTo>
                <a:lnTo>
                  <a:pt x="1929" y="4126"/>
                </a:lnTo>
                <a:lnTo>
                  <a:pt x="1937" y="4126"/>
                </a:lnTo>
                <a:lnTo>
                  <a:pt x="1939" y="4124"/>
                </a:lnTo>
                <a:lnTo>
                  <a:pt x="1941" y="4118"/>
                </a:lnTo>
                <a:lnTo>
                  <a:pt x="1941" y="4112"/>
                </a:lnTo>
                <a:lnTo>
                  <a:pt x="1937" y="4106"/>
                </a:lnTo>
                <a:lnTo>
                  <a:pt x="1927" y="4092"/>
                </a:lnTo>
                <a:lnTo>
                  <a:pt x="1921" y="4086"/>
                </a:lnTo>
                <a:lnTo>
                  <a:pt x="1919" y="4080"/>
                </a:lnTo>
                <a:lnTo>
                  <a:pt x="1917" y="4076"/>
                </a:lnTo>
                <a:lnTo>
                  <a:pt x="1917" y="4072"/>
                </a:lnTo>
                <a:lnTo>
                  <a:pt x="1917" y="4066"/>
                </a:lnTo>
                <a:lnTo>
                  <a:pt x="1917" y="4064"/>
                </a:lnTo>
                <a:lnTo>
                  <a:pt x="1921" y="4058"/>
                </a:lnTo>
                <a:lnTo>
                  <a:pt x="1929" y="4052"/>
                </a:lnTo>
                <a:lnTo>
                  <a:pt x="1947" y="4046"/>
                </a:lnTo>
                <a:lnTo>
                  <a:pt x="1963" y="4046"/>
                </a:lnTo>
                <a:lnTo>
                  <a:pt x="1973" y="4044"/>
                </a:lnTo>
                <a:lnTo>
                  <a:pt x="1987" y="4036"/>
                </a:lnTo>
                <a:lnTo>
                  <a:pt x="2013" y="4014"/>
                </a:lnTo>
                <a:lnTo>
                  <a:pt x="2031" y="3996"/>
                </a:lnTo>
                <a:lnTo>
                  <a:pt x="2043" y="3990"/>
                </a:lnTo>
                <a:lnTo>
                  <a:pt x="2093" y="3964"/>
                </a:lnTo>
                <a:lnTo>
                  <a:pt x="2109" y="3972"/>
                </a:lnTo>
                <a:lnTo>
                  <a:pt x="2111" y="3974"/>
                </a:lnTo>
                <a:lnTo>
                  <a:pt x="2117" y="3974"/>
                </a:lnTo>
                <a:lnTo>
                  <a:pt x="2117" y="3974"/>
                </a:lnTo>
                <a:lnTo>
                  <a:pt x="2147" y="3950"/>
                </a:lnTo>
                <a:lnTo>
                  <a:pt x="2153" y="3946"/>
                </a:lnTo>
                <a:lnTo>
                  <a:pt x="2157" y="3940"/>
                </a:lnTo>
                <a:lnTo>
                  <a:pt x="2163" y="3928"/>
                </a:lnTo>
                <a:lnTo>
                  <a:pt x="2163" y="3926"/>
                </a:lnTo>
                <a:lnTo>
                  <a:pt x="2169" y="3922"/>
                </a:lnTo>
                <a:lnTo>
                  <a:pt x="2173" y="3922"/>
                </a:lnTo>
                <a:lnTo>
                  <a:pt x="2185" y="3928"/>
                </a:lnTo>
                <a:lnTo>
                  <a:pt x="2191" y="3928"/>
                </a:lnTo>
                <a:lnTo>
                  <a:pt x="2195" y="3928"/>
                </a:lnTo>
                <a:lnTo>
                  <a:pt x="2207" y="3924"/>
                </a:lnTo>
                <a:lnTo>
                  <a:pt x="2217" y="3922"/>
                </a:lnTo>
                <a:lnTo>
                  <a:pt x="2223" y="3922"/>
                </a:lnTo>
                <a:lnTo>
                  <a:pt x="2229" y="3924"/>
                </a:lnTo>
                <a:lnTo>
                  <a:pt x="2233" y="3932"/>
                </a:lnTo>
                <a:lnTo>
                  <a:pt x="2243" y="3948"/>
                </a:lnTo>
                <a:lnTo>
                  <a:pt x="2247" y="3952"/>
                </a:lnTo>
                <a:lnTo>
                  <a:pt x="2247" y="3960"/>
                </a:lnTo>
                <a:lnTo>
                  <a:pt x="2251" y="3984"/>
                </a:lnTo>
                <a:lnTo>
                  <a:pt x="2251" y="4014"/>
                </a:lnTo>
                <a:lnTo>
                  <a:pt x="2255" y="4022"/>
                </a:lnTo>
                <a:lnTo>
                  <a:pt x="2257" y="4026"/>
                </a:lnTo>
                <a:lnTo>
                  <a:pt x="2269" y="4030"/>
                </a:lnTo>
                <a:lnTo>
                  <a:pt x="2279" y="4036"/>
                </a:lnTo>
                <a:lnTo>
                  <a:pt x="2279" y="4038"/>
                </a:lnTo>
                <a:lnTo>
                  <a:pt x="2283" y="4042"/>
                </a:lnTo>
                <a:lnTo>
                  <a:pt x="2289" y="4052"/>
                </a:lnTo>
                <a:lnTo>
                  <a:pt x="2291" y="4056"/>
                </a:lnTo>
                <a:lnTo>
                  <a:pt x="2295" y="4056"/>
                </a:lnTo>
                <a:lnTo>
                  <a:pt x="2297" y="4054"/>
                </a:lnTo>
                <a:lnTo>
                  <a:pt x="2303" y="4052"/>
                </a:lnTo>
                <a:lnTo>
                  <a:pt x="2305" y="4052"/>
                </a:lnTo>
                <a:lnTo>
                  <a:pt x="2307" y="4056"/>
                </a:lnTo>
                <a:lnTo>
                  <a:pt x="2311" y="4058"/>
                </a:lnTo>
                <a:lnTo>
                  <a:pt x="2313" y="4062"/>
                </a:lnTo>
                <a:lnTo>
                  <a:pt x="2313" y="4066"/>
                </a:lnTo>
                <a:lnTo>
                  <a:pt x="2315" y="4080"/>
                </a:lnTo>
                <a:lnTo>
                  <a:pt x="2317" y="4084"/>
                </a:lnTo>
                <a:lnTo>
                  <a:pt x="2323" y="4096"/>
                </a:lnTo>
                <a:lnTo>
                  <a:pt x="2325" y="4100"/>
                </a:lnTo>
                <a:lnTo>
                  <a:pt x="2325" y="4104"/>
                </a:lnTo>
                <a:lnTo>
                  <a:pt x="2321" y="4108"/>
                </a:lnTo>
                <a:lnTo>
                  <a:pt x="2317" y="4112"/>
                </a:lnTo>
                <a:lnTo>
                  <a:pt x="2309" y="4116"/>
                </a:lnTo>
                <a:lnTo>
                  <a:pt x="2299" y="4120"/>
                </a:lnTo>
                <a:lnTo>
                  <a:pt x="2289" y="4126"/>
                </a:lnTo>
                <a:lnTo>
                  <a:pt x="2285" y="4128"/>
                </a:lnTo>
                <a:lnTo>
                  <a:pt x="2281" y="4130"/>
                </a:lnTo>
                <a:lnTo>
                  <a:pt x="2277" y="4132"/>
                </a:lnTo>
                <a:lnTo>
                  <a:pt x="2275" y="4136"/>
                </a:lnTo>
                <a:lnTo>
                  <a:pt x="2271" y="4142"/>
                </a:lnTo>
                <a:lnTo>
                  <a:pt x="2267" y="4148"/>
                </a:lnTo>
                <a:lnTo>
                  <a:pt x="2253" y="4160"/>
                </a:lnTo>
                <a:lnTo>
                  <a:pt x="2247" y="4170"/>
                </a:lnTo>
                <a:lnTo>
                  <a:pt x="2243" y="4174"/>
                </a:lnTo>
                <a:lnTo>
                  <a:pt x="2231" y="4178"/>
                </a:lnTo>
                <a:lnTo>
                  <a:pt x="2227" y="4176"/>
                </a:lnTo>
                <a:lnTo>
                  <a:pt x="2223" y="4176"/>
                </a:lnTo>
                <a:lnTo>
                  <a:pt x="2221" y="4174"/>
                </a:lnTo>
                <a:lnTo>
                  <a:pt x="2219" y="4174"/>
                </a:lnTo>
                <a:lnTo>
                  <a:pt x="2217" y="4178"/>
                </a:lnTo>
                <a:lnTo>
                  <a:pt x="2215" y="4188"/>
                </a:lnTo>
                <a:lnTo>
                  <a:pt x="2215" y="4194"/>
                </a:lnTo>
                <a:lnTo>
                  <a:pt x="2219" y="4212"/>
                </a:lnTo>
                <a:lnTo>
                  <a:pt x="2223" y="4218"/>
                </a:lnTo>
                <a:lnTo>
                  <a:pt x="2231" y="4230"/>
                </a:lnTo>
                <a:lnTo>
                  <a:pt x="2237" y="4234"/>
                </a:lnTo>
                <a:lnTo>
                  <a:pt x="2245" y="4234"/>
                </a:lnTo>
                <a:lnTo>
                  <a:pt x="2265" y="4226"/>
                </a:lnTo>
                <a:lnTo>
                  <a:pt x="2275" y="4224"/>
                </a:lnTo>
                <a:lnTo>
                  <a:pt x="2285" y="4228"/>
                </a:lnTo>
                <a:lnTo>
                  <a:pt x="2291" y="4230"/>
                </a:lnTo>
                <a:lnTo>
                  <a:pt x="2297" y="4232"/>
                </a:lnTo>
                <a:lnTo>
                  <a:pt x="2303" y="4234"/>
                </a:lnTo>
                <a:lnTo>
                  <a:pt x="2307" y="4234"/>
                </a:lnTo>
                <a:lnTo>
                  <a:pt x="2313" y="4232"/>
                </a:lnTo>
                <a:lnTo>
                  <a:pt x="2315" y="4228"/>
                </a:lnTo>
                <a:lnTo>
                  <a:pt x="2317" y="4222"/>
                </a:lnTo>
                <a:lnTo>
                  <a:pt x="2311" y="4204"/>
                </a:lnTo>
                <a:lnTo>
                  <a:pt x="2311" y="4200"/>
                </a:lnTo>
                <a:lnTo>
                  <a:pt x="2311" y="4196"/>
                </a:lnTo>
                <a:lnTo>
                  <a:pt x="2313" y="4194"/>
                </a:lnTo>
                <a:lnTo>
                  <a:pt x="2319" y="4196"/>
                </a:lnTo>
                <a:lnTo>
                  <a:pt x="2329" y="4208"/>
                </a:lnTo>
                <a:lnTo>
                  <a:pt x="2341" y="4224"/>
                </a:lnTo>
                <a:lnTo>
                  <a:pt x="2345" y="4230"/>
                </a:lnTo>
                <a:lnTo>
                  <a:pt x="2349" y="4230"/>
                </a:lnTo>
                <a:lnTo>
                  <a:pt x="2357" y="4230"/>
                </a:lnTo>
                <a:lnTo>
                  <a:pt x="2363" y="4230"/>
                </a:lnTo>
                <a:lnTo>
                  <a:pt x="2387" y="4212"/>
                </a:lnTo>
                <a:lnTo>
                  <a:pt x="2387" y="4204"/>
                </a:lnTo>
                <a:lnTo>
                  <a:pt x="2385" y="4202"/>
                </a:lnTo>
                <a:lnTo>
                  <a:pt x="2381" y="4200"/>
                </a:lnTo>
                <a:lnTo>
                  <a:pt x="2363" y="4190"/>
                </a:lnTo>
                <a:lnTo>
                  <a:pt x="2357" y="4186"/>
                </a:lnTo>
                <a:lnTo>
                  <a:pt x="2353" y="4182"/>
                </a:lnTo>
                <a:lnTo>
                  <a:pt x="2353" y="4172"/>
                </a:lnTo>
                <a:lnTo>
                  <a:pt x="2351" y="4168"/>
                </a:lnTo>
                <a:lnTo>
                  <a:pt x="2347" y="4160"/>
                </a:lnTo>
                <a:lnTo>
                  <a:pt x="2347" y="4154"/>
                </a:lnTo>
                <a:lnTo>
                  <a:pt x="2349" y="4154"/>
                </a:lnTo>
                <a:lnTo>
                  <a:pt x="2353" y="4152"/>
                </a:lnTo>
                <a:lnTo>
                  <a:pt x="2359" y="4154"/>
                </a:lnTo>
                <a:lnTo>
                  <a:pt x="2369" y="4160"/>
                </a:lnTo>
                <a:lnTo>
                  <a:pt x="2393" y="4162"/>
                </a:lnTo>
                <a:lnTo>
                  <a:pt x="2397" y="4162"/>
                </a:lnTo>
                <a:lnTo>
                  <a:pt x="2403" y="4162"/>
                </a:lnTo>
                <a:lnTo>
                  <a:pt x="2409" y="4160"/>
                </a:lnTo>
                <a:lnTo>
                  <a:pt x="2413" y="4158"/>
                </a:lnTo>
                <a:lnTo>
                  <a:pt x="2415" y="4154"/>
                </a:lnTo>
                <a:lnTo>
                  <a:pt x="2415" y="4146"/>
                </a:lnTo>
                <a:lnTo>
                  <a:pt x="2413" y="4140"/>
                </a:lnTo>
                <a:lnTo>
                  <a:pt x="2413" y="4134"/>
                </a:lnTo>
                <a:lnTo>
                  <a:pt x="2415" y="4130"/>
                </a:lnTo>
                <a:lnTo>
                  <a:pt x="2419" y="4126"/>
                </a:lnTo>
                <a:lnTo>
                  <a:pt x="2421" y="4126"/>
                </a:lnTo>
                <a:lnTo>
                  <a:pt x="2427" y="4126"/>
                </a:lnTo>
                <a:lnTo>
                  <a:pt x="2431" y="4128"/>
                </a:lnTo>
                <a:lnTo>
                  <a:pt x="2437" y="4136"/>
                </a:lnTo>
                <a:lnTo>
                  <a:pt x="2443" y="4152"/>
                </a:lnTo>
                <a:lnTo>
                  <a:pt x="2447" y="4158"/>
                </a:lnTo>
                <a:lnTo>
                  <a:pt x="2451" y="4166"/>
                </a:lnTo>
                <a:lnTo>
                  <a:pt x="2467" y="4182"/>
                </a:lnTo>
                <a:lnTo>
                  <a:pt x="2473" y="4186"/>
                </a:lnTo>
                <a:lnTo>
                  <a:pt x="2479" y="4188"/>
                </a:lnTo>
                <a:lnTo>
                  <a:pt x="2487" y="4188"/>
                </a:lnTo>
                <a:lnTo>
                  <a:pt x="2499" y="4182"/>
                </a:lnTo>
                <a:lnTo>
                  <a:pt x="2505" y="4182"/>
                </a:lnTo>
                <a:lnTo>
                  <a:pt x="2521" y="4182"/>
                </a:lnTo>
                <a:lnTo>
                  <a:pt x="2527" y="4180"/>
                </a:lnTo>
                <a:lnTo>
                  <a:pt x="2533" y="4174"/>
                </a:lnTo>
                <a:lnTo>
                  <a:pt x="2537" y="4170"/>
                </a:lnTo>
                <a:lnTo>
                  <a:pt x="2533" y="4162"/>
                </a:lnTo>
                <a:lnTo>
                  <a:pt x="2527" y="4156"/>
                </a:lnTo>
                <a:lnTo>
                  <a:pt x="2497" y="4136"/>
                </a:lnTo>
                <a:lnTo>
                  <a:pt x="2493" y="4134"/>
                </a:lnTo>
                <a:lnTo>
                  <a:pt x="2493" y="4130"/>
                </a:lnTo>
                <a:lnTo>
                  <a:pt x="2493" y="4128"/>
                </a:lnTo>
                <a:lnTo>
                  <a:pt x="2495" y="4126"/>
                </a:lnTo>
                <a:lnTo>
                  <a:pt x="2499" y="4124"/>
                </a:lnTo>
                <a:lnTo>
                  <a:pt x="2507" y="4122"/>
                </a:lnTo>
                <a:lnTo>
                  <a:pt x="2559" y="4120"/>
                </a:lnTo>
                <a:lnTo>
                  <a:pt x="2565" y="4120"/>
                </a:lnTo>
                <a:lnTo>
                  <a:pt x="2569" y="4118"/>
                </a:lnTo>
                <a:lnTo>
                  <a:pt x="2573" y="4114"/>
                </a:lnTo>
                <a:lnTo>
                  <a:pt x="2577" y="4108"/>
                </a:lnTo>
                <a:lnTo>
                  <a:pt x="2581" y="4092"/>
                </a:lnTo>
                <a:lnTo>
                  <a:pt x="2583" y="4086"/>
                </a:lnTo>
                <a:lnTo>
                  <a:pt x="2583" y="4084"/>
                </a:lnTo>
                <a:lnTo>
                  <a:pt x="2587" y="4082"/>
                </a:lnTo>
                <a:lnTo>
                  <a:pt x="2589" y="4080"/>
                </a:lnTo>
                <a:lnTo>
                  <a:pt x="2593" y="4078"/>
                </a:lnTo>
                <a:lnTo>
                  <a:pt x="2599" y="4076"/>
                </a:lnTo>
                <a:lnTo>
                  <a:pt x="2605" y="4076"/>
                </a:lnTo>
                <a:lnTo>
                  <a:pt x="2609" y="4076"/>
                </a:lnTo>
                <a:lnTo>
                  <a:pt x="2615" y="4078"/>
                </a:lnTo>
                <a:lnTo>
                  <a:pt x="2617" y="4078"/>
                </a:lnTo>
                <a:lnTo>
                  <a:pt x="2623" y="4084"/>
                </a:lnTo>
                <a:lnTo>
                  <a:pt x="2627" y="4088"/>
                </a:lnTo>
                <a:lnTo>
                  <a:pt x="2625" y="4100"/>
                </a:lnTo>
                <a:lnTo>
                  <a:pt x="2605" y="4148"/>
                </a:lnTo>
                <a:lnTo>
                  <a:pt x="2605" y="4154"/>
                </a:lnTo>
                <a:lnTo>
                  <a:pt x="2601" y="4176"/>
                </a:lnTo>
                <a:lnTo>
                  <a:pt x="2599" y="4180"/>
                </a:lnTo>
                <a:lnTo>
                  <a:pt x="2589" y="4188"/>
                </a:lnTo>
                <a:lnTo>
                  <a:pt x="2585" y="4192"/>
                </a:lnTo>
                <a:lnTo>
                  <a:pt x="2583" y="4196"/>
                </a:lnTo>
                <a:lnTo>
                  <a:pt x="2581" y="4200"/>
                </a:lnTo>
                <a:lnTo>
                  <a:pt x="2579" y="4204"/>
                </a:lnTo>
                <a:lnTo>
                  <a:pt x="2579" y="4212"/>
                </a:lnTo>
                <a:lnTo>
                  <a:pt x="2577" y="4218"/>
                </a:lnTo>
                <a:lnTo>
                  <a:pt x="2575" y="4224"/>
                </a:lnTo>
                <a:lnTo>
                  <a:pt x="2573" y="4230"/>
                </a:lnTo>
                <a:lnTo>
                  <a:pt x="2569" y="4236"/>
                </a:lnTo>
                <a:lnTo>
                  <a:pt x="2561" y="4242"/>
                </a:lnTo>
                <a:lnTo>
                  <a:pt x="2559" y="4250"/>
                </a:lnTo>
                <a:lnTo>
                  <a:pt x="2559" y="4256"/>
                </a:lnTo>
                <a:lnTo>
                  <a:pt x="2561" y="4260"/>
                </a:lnTo>
                <a:lnTo>
                  <a:pt x="2571" y="4264"/>
                </a:lnTo>
                <a:lnTo>
                  <a:pt x="2589" y="4266"/>
                </a:lnTo>
                <a:lnTo>
                  <a:pt x="2607" y="4266"/>
                </a:lnTo>
                <a:lnTo>
                  <a:pt x="2613" y="4266"/>
                </a:lnTo>
                <a:lnTo>
                  <a:pt x="2649" y="4256"/>
                </a:lnTo>
                <a:lnTo>
                  <a:pt x="2655" y="4256"/>
                </a:lnTo>
                <a:lnTo>
                  <a:pt x="2659" y="4256"/>
                </a:lnTo>
                <a:lnTo>
                  <a:pt x="2665" y="4264"/>
                </a:lnTo>
                <a:lnTo>
                  <a:pt x="2671" y="4272"/>
                </a:lnTo>
                <a:lnTo>
                  <a:pt x="2677" y="4276"/>
                </a:lnTo>
                <a:lnTo>
                  <a:pt x="2683" y="4278"/>
                </a:lnTo>
                <a:lnTo>
                  <a:pt x="2695" y="4278"/>
                </a:lnTo>
                <a:lnTo>
                  <a:pt x="2705" y="4276"/>
                </a:lnTo>
                <a:lnTo>
                  <a:pt x="2723" y="4270"/>
                </a:lnTo>
                <a:lnTo>
                  <a:pt x="2727" y="4270"/>
                </a:lnTo>
                <a:lnTo>
                  <a:pt x="2733" y="4272"/>
                </a:lnTo>
                <a:lnTo>
                  <a:pt x="2745" y="4278"/>
                </a:lnTo>
                <a:lnTo>
                  <a:pt x="2771" y="4304"/>
                </a:lnTo>
                <a:lnTo>
                  <a:pt x="2791" y="4312"/>
                </a:lnTo>
                <a:lnTo>
                  <a:pt x="2809" y="4290"/>
                </a:lnTo>
                <a:lnTo>
                  <a:pt x="2813" y="4284"/>
                </a:lnTo>
                <a:lnTo>
                  <a:pt x="2819" y="4282"/>
                </a:lnTo>
                <a:lnTo>
                  <a:pt x="2825" y="4280"/>
                </a:lnTo>
                <a:lnTo>
                  <a:pt x="2841" y="4280"/>
                </a:lnTo>
                <a:lnTo>
                  <a:pt x="2845" y="4278"/>
                </a:lnTo>
                <a:lnTo>
                  <a:pt x="2849" y="4276"/>
                </a:lnTo>
                <a:lnTo>
                  <a:pt x="2851" y="4270"/>
                </a:lnTo>
                <a:lnTo>
                  <a:pt x="2851" y="4264"/>
                </a:lnTo>
                <a:lnTo>
                  <a:pt x="2849" y="4258"/>
                </a:lnTo>
                <a:lnTo>
                  <a:pt x="2849" y="4254"/>
                </a:lnTo>
                <a:lnTo>
                  <a:pt x="2847" y="4248"/>
                </a:lnTo>
                <a:lnTo>
                  <a:pt x="2843" y="4242"/>
                </a:lnTo>
                <a:lnTo>
                  <a:pt x="2843" y="4242"/>
                </a:lnTo>
                <a:lnTo>
                  <a:pt x="2843" y="4234"/>
                </a:lnTo>
                <a:lnTo>
                  <a:pt x="2847" y="4230"/>
                </a:lnTo>
                <a:lnTo>
                  <a:pt x="2847" y="4222"/>
                </a:lnTo>
                <a:lnTo>
                  <a:pt x="2865" y="4204"/>
                </a:lnTo>
                <a:lnTo>
                  <a:pt x="2877" y="4190"/>
                </a:lnTo>
                <a:lnTo>
                  <a:pt x="2885" y="4174"/>
                </a:lnTo>
                <a:lnTo>
                  <a:pt x="2889" y="4168"/>
                </a:lnTo>
                <a:lnTo>
                  <a:pt x="2889" y="4162"/>
                </a:lnTo>
                <a:lnTo>
                  <a:pt x="2891" y="4154"/>
                </a:lnTo>
                <a:lnTo>
                  <a:pt x="2891" y="4148"/>
                </a:lnTo>
                <a:lnTo>
                  <a:pt x="2885" y="4122"/>
                </a:lnTo>
                <a:lnTo>
                  <a:pt x="2885" y="4116"/>
                </a:lnTo>
                <a:lnTo>
                  <a:pt x="2891" y="4114"/>
                </a:lnTo>
                <a:lnTo>
                  <a:pt x="2901" y="4114"/>
                </a:lnTo>
                <a:lnTo>
                  <a:pt x="2909" y="4116"/>
                </a:lnTo>
                <a:lnTo>
                  <a:pt x="2917" y="4116"/>
                </a:lnTo>
                <a:lnTo>
                  <a:pt x="2929" y="4114"/>
                </a:lnTo>
                <a:lnTo>
                  <a:pt x="2935" y="4112"/>
                </a:lnTo>
                <a:lnTo>
                  <a:pt x="2947" y="4114"/>
                </a:lnTo>
                <a:lnTo>
                  <a:pt x="2957" y="4118"/>
                </a:lnTo>
                <a:lnTo>
                  <a:pt x="2973" y="4122"/>
                </a:lnTo>
                <a:lnTo>
                  <a:pt x="2977" y="4126"/>
                </a:lnTo>
                <a:lnTo>
                  <a:pt x="2979" y="4128"/>
                </a:lnTo>
                <a:lnTo>
                  <a:pt x="2981" y="4132"/>
                </a:lnTo>
                <a:lnTo>
                  <a:pt x="2979" y="4134"/>
                </a:lnTo>
                <a:lnTo>
                  <a:pt x="2975" y="4144"/>
                </a:lnTo>
                <a:lnTo>
                  <a:pt x="2975" y="4150"/>
                </a:lnTo>
                <a:lnTo>
                  <a:pt x="2975" y="4154"/>
                </a:lnTo>
                <a:lnTo>
                  <a:pt x="2979" y="4156"/>
                </a:lnTo>
                <a:lnTo>
                  <a:pt x="2985" y="4160"/>
                </a:lnTo>
                <a:lnTo>
                  <a:pt x="2993" y="4162"/>
                </a:lnTo>
                <a:lnTo>
                  <a:pt x="3013" y="4162"/>
                </a:lnTo>
                <a:lnTo>
                  <a:pt x="3031" y="4160"/>
                </a:lnTo>
                <a:lnTo>
                  <a:pt x="3039" y="4158"/>
                </a:lnTo>
                <a:lnTo>
                  <a:pt x="3045" y="4154"/>
                </a:lnTo>
                <a:lnTo>
                  <a:pt x="3047" y="4146"/>
                </a:lnTo>
                <a:lnTo>
                  <a:pt x="3047" y="4140"/>
                </a:lnTo>
                <a:lnTo>
                  <a:pt x="3043" y="4134"/>
                </a:lnTo>
                <a:lnTo>
                  <a:pt x="3023" y="4122"/>
                </a:lnTo>
                <a:lnTo>
                  <a:pt x="3019" y="4120"/>
                </a:lnTo>
                <a:lnTo>
                  <a:pt x="3017" y="4116"/>
                </a:lnTo>
                <a:lnTo>
                  <a:pt x="3031" y="4108"/>
                </a:lnTo>
                <a:lnTo>
                  <a:pt x="3093" y="4090"/>
                </a:lnTo>
                <a:lnTo>
                  <a:pt x="3109" y="4112"/>
                </a:lnTo>
                <a:lnTo>
                  <a:pt x="3113" y="4134"/>
                </a:lnTo>
                <a:lnTo>
                  <a:pt x="3115" y="4140"/>
                </a:lnTo>
                <a:lnTo>
                  <a:pt x="3121" y="4148"/>
                </a:lnTo>
                <a:lnTo>
                  <a:pt x="3123" y="4154"/>
                </a:lnTo>
                <a:lnTo>
                  <a:pt x="3125" y="4156"/>
                </a:lnTo>
                <a:lnTo>
                  <a:pt x="3123" y="4160"/>
                </a:lnTo>
                <a:lnTo>
                  <a:pt x="3121" y="4164"/>
                </a:lnTo>
                <a:lnTo>
                  <a:pt x="3119" y="4168"/>
                </a:lnTo>
                <a:lnTo>
                  <a:pt x="3119" y="4172"/>
                </a:lnTo>
                <a:lnTo>
                  <a:pt x="3121" y="4178"/>
                </a:lnTo>
                <a:lnTo>
                  <a:pt x="3127" y="4182"/>
                </a:lnTo>
                <a:lnTo>
                  <a:pt x="3137" y="4184"/>
                </a:lnTo>
                <a:lnTo>
                  <a:pt x="3155" y="4186"/>
                </a:lnTo>
                <a:lnTo>
                  <a:pt x="3183" y="4194"/>
                </a:lnTo>
                <a:lnTo>
                  <a:pt x="3211" y="4192"/>
                </a:lnTo>
                <a:lnTo>
                  <a:pt x="3217" y="4196"/>
                </a:lnTo>
                <a:lnTo>
                  <a:pt x="3221" y="4206"/>
                </a:lnTo>
                <a:lnTo>
                  <a:pt x="3223" y="4214"/>
                </a:lnTo>
                <a:lnTo>
                  <a:pt x="3225" y="4220"/>
                </a:lnTo>
                <a:lnTo>
                  <a:pt x="3231" y="4224"/>
                </a:lnTo>
                <a:lnTo>
                  <a:pt x="3243" y="4228"/>
                </a:lnTo>
                <a:lnTo>
                  <a:pt x="3251" y="4228"/>
                </a:lnTo>
                <a:lnTo>
                  <a:pt x="3261" y="4224"/>
                </a:lnTo>
                <a:lnTo>
                  <a:pt x="3271" y="4218"/>
                </a:lnTo>
                <a:lnTo>
                  <a:pt x="3275" y="4216"/>
                </a:lnTo>
                <a:lnTo>
                  <a:pt x="3281" y="4216"/>
                </a:lnTo>
                <a:lnTo>
                  <a:pt x="3289" y="4216"/>
                </a:lnTo>
                <a:lnTo>
                  <a:pt x="3297" y="4218"/>
                </a:lnTo>
                <a:lnTo>
                  <a:pt x="3305" y="4222"/>
                </a:lnTo>
                <a:lnTo>
                  <a:pt x="3313" y="4232"/>
                </a:lnTo>
                <a:lnTo>
                  <a:pt x="3317" y="4242"/>
                </a:lnTo>
                <a:lnTo>
                  <a:pt x="3317" y="4242"/>
                </a:lnTo>
                <a:lnTo>
                  <a:pt x="3317" y="4244"/>
                </a:lnTo>
                <a:lnTo>
                  <a:pt x="3327" y="4258"/>
                </a:lnTo>
                <a:lnTo>
                  <a:pt x="3329" y="4264"/>
                </a:lnTo>
                <a:lnTo>
                  <a:pt x="3327" y="4272"/>
                </a:lnTo>
                <a:lnTo>
                  <a:pt x="3323" y="4278"/>
                </a:lnTo>
                <a:lnTo>
                  <a:pt x="3323" y="4284"/>
                </a:lnTo>
                <a:lnTo>
                  <a:pt x="3323" y="4286"/>
                </a:lnTo>
                <a:lnTo>
                  <a:pt x="3323" y="4290"/>
                </a:lnTo>
                <a:lnTo>
                  <a:pt x="3327" y="4298"/>
                </a:lnTo>
                <a:lnTo>
                  <a:pt x="3333" y="4304"/>
                </a:lnTo>
                <a:lnTo>
                  <a:pt x="3385" y="4342"/>
                </a:lnTo>
                <a:lnTo>
                  <a:pt x="3393" y="4346"/>
                </a:lnTo>
                <a:lnTo>
                  <a:pt x="3401" y="4350"/>
                </a:lnTo>
                <a:lnTo>
                  <a:pt x="3413" y="4352"/>
                </a:lnTo>
                <a:lnTo>
                  <a:pt x="3429" y="4350"/>
                </a:lnTo>
                <a:lnTo>
                  <a:pt x="3437" y="4352"/>
                </a:lnTo>
                <a:lnTo>
                  <a:pt x="3453" y="4358"/>
                </a:lnTo>
                <a:lnTo>
                  <a:pt x="3487" y="4386"/>
                </a:lnTo>
                <a:lnTo>
                  <a:pt x="3497" y="4390"/>
                </a:lnTo>
                <a:lnTo>
                  <a:pt x="3499" y="4390"/>
                </a:lnTo>
                <a:lnTo>
                  <a:pt x="3503" y="4392"/>
                </a:lnTo>
                <a:lnTo>
                  <a:pt x="3509" y="4390"/>
                </a:lnTo>
                <a:lnTo>
                  <a:pt x="3515" y="4386"/>
                </a:lnTo>
                <a:lnTo>
                  <a:pt x="3521" y="4384"/>
                </a:lnTo>
                <a:lnTo>
                  <a:pt x="3549" y="4362"/>
                </a:lnTo>
                <a:lnTo>
                  <a:pt x="3553" y="4360"/>
                </a:lnTo>
                <a:lnTo>
                  <a:pt x="3555" y="4362"/>
                </a:lnTo>
                <a:lnTo>
                  <a:pt x="3559" y="4364"/>
                </a:lnTo>
                <a:lnTo>
                  <a:pt x="3561" y="4368"/>
                </a:lnTo>
                <a:lnTo>
                  <a:pt x="3563" y="4376"/>
                </a:lnTo>
                <a:lnTo>
                  <a:pt x="3565" y="4392"/>
                </a:lnTo>
                <a:lnTo>
                  <a:pt x="3561" y="4400"/>
                </a:lnTo>
                <a:lnTo>
                  <a:pt x="3559" y="4408"/>
                </a:lnTo>
                <a:lnTo>
                  <a:pt x="3555" y="4414"/>
                </a:lnTo>
                <a:lnTo>
                  <a:pt x="3555" y="4420"/>
                </a:lnTo>
                <a:lnTo>
                  <a:pt x="3559" y="4424"/>
                </a:lnTo>
                <a:lnTo>
                  <a:pt x="3565" y="4430"/>
                </a:lnTo>
                <a:lnTo>
                  <a:pt x="3569" y="4430"/>
                </a:lnTo>
                <a:lnTo>
                  <a:pt x="3575" y="4428"/>
                </a:lnTo>
                <a:lnTo>
                  <a:pt x="3579" y="4424"/>
                </a:lnTo>
                <a:lnTo>
                  <a:pt x="3581" y="4420"/>
                </a:lnTo>
                <a:lnTo>
                  <a:pt x="3587" y="4410"/>
                </a:lnTo>
                <a:lnTo>
                  <a:pt x="3589" y="4408"/>
                </a:lnTo>
                <a:lnTo>
                  <a:pt x="3593" y="4402"/>
                </a:lnTo>
                <a:lnTo>
                  <a:pt x="3597" y="4404"/>
                </a:lnTo>
                <a:lnTo>
                  <a:pt x="3597" y="4408"/>
                </a:lnTo>
                <a:lnTo>
                  <a:pt x="3597" y="4422"/>
                </a:lnTo>
                <a:lnTo>
                  <a:pt x="3597" y="4456"/>
                </a:lnTo>
                <a:lnTo>
                  <a:pt x="3597" y="4462"/>
                </a:lnTo>
                <a:lnTo>
                  <a:pt x="3599" y="4466"/>
                </a:lnTo>
                <a:lnTo>
                  <a:pt x="3605" y="4468"/>
                </a:lnTo>
                <a:lnTo>
                  <a:pt x="3609" y="4470"/>
                </a:lnTo>
                <a:lnTo>
                  <a:pt x="3611" y="4468"/>
                </a:lnTo>
                <a:lnTo>
                  <a:pt x="3615" y="4468"/>
                </a:lnTo>
                <a:lnTo>
                  <a:pt x="3619" y="4466"/>
                </a:lnTo>
                <a:lnTo>
                  <a:pt x="3623" y="4466"/>
                </a:lnTo>
                <a:lnTo>
                  <a:pt x="3629" y="4468"/>
                </a:lnTo>
                <a:lnTo>
                  <a:pt x="3635" y="4472"/>
                </a:lnTo>
                <a:lnTo>
                  <a:pt x="3637" y="4478"/>
                </a:lnTo>
                <a:lnTo>
                  <a:pt x="3639" y="4488"/>
                </a:lnTo>
                <a:lnTo>
                  <a:pt x="3627" y="4516"/>
                </a:lnTo>
                <a:lnTo>
                  <a:pt x="3623" y="4522"/>
                </a:lnTo>
                <a:lnTo>
                  <a:pt x="3625" y="4526"/>
                </a:lnTo>
                <a:lnTo>
                  <a:pt x="3661" y="4522"/>
                </a:lnTo>
                <a:lnTo>
                  <a:pt x="3687" y="4526"/>
                </a:lnTo>
                <a:lnTo>
                  <a:pt x="3697" y="4524"/>
                </a:lnTo>
                <a:lnTo>
                  <a:pt x="3707" y="4514"/>
                </a:lnTo>
                <a:lnTo>
                  <a:pt x="3711" y="4504"/>
                </a:lnTo>
                <a:lnTo>
                  <a:pt x="3711" y="4498"/>
                </a:lnTo>
                <a:lnTo>
                  <a:pt x="3707" y="4486"/>
                </a:lnTo>
                <a:lnTo>
                  <a:pt x="3707" y="4480"/>
                </a:lnTo>
                <a:lnTo>
                  <a:pt x="3707" y="4472"/>
                </a:lnTo>
                <a:lnTo>
                  <a:pt x="3707" y="4466"/>
                </a:lnTo>
                <a:lnTo>
                  <a:pt x="3709" y="4460"/>
                </a:lnTo>
                <a:lnTo>
                  <a:pt x="3719" y="4456"/>
                </a:lnTo>
                <a:lnTo>
                  <a:pt x="3727" y="4456"/>
                </a:lnTo>
                <a:lnTo>
                  <a:pt x="3795" y="4480"/>
                </a:lnTo>
                <a:lnTo>
                  <a:pt x="3825" y="4482"/>
                </a:lnTo>
                <a:lnTo>
                  <a:pt x="3837" y="4482"/>
                </a:lnTo>
                <a:lnTo>
                  <a:pt x="3845" y="4480"/>
                </a:lnTo>
                <a:lnTo>
                  <a:pt x="3893" y="4458"/>
                </a:lnTo>
                <a:lnTo>
                  <a:pt x="3899" y="4456"/>
                </a:lnTo>
                <a:lnTo>
                  <a:pt x="3903" y="4456"/>
                </a:lnTo>
                <a:lnTo>
                  <a:pt x="3907" y="4460"/>
                </a:lnTo>
                <a:lnTo>
                  <a:pt x="3911" y="4466"/>
                </a:lnTo>
                <a:lnTo>
                  <a:pt x="3909" y="4482"/>
                </a:lnTo>
                <a:lnTo>
                  <a:pt x="3909" y="4488"/>
                </a:lnTo>
                <a:lnTo>
                  <a:pt x="3913" y="4494"/>
                </a:lnTo>
                <a:lnTo>
                  <a:pt x="3919" y="4496"/>
                </a:lnTo>
                <a:lnTo>
                  <a:pt x="3943" y="4496"/>
                </a:lnTo>
                <a:lnTo>
                  <a:pt x="3947" y="4498"/>
                </a:lnTo>
                <a:lnTo>
                  <a:pt x="3951" y="4502"/>
                </a:lnTo>
                <a:lnTo>
                  <a:pt x="3955" y="4510"/>
                </a:lnTo>
                <a:lnTo>
                  <a:pt x="3959" y="4530"/>
                </a:lnTo>
                <a:lnTo>
                  <a:pt x="3963" y="4536"/>
                </a:lnTo>
                <a:lnTo>
                  <a:pt x="3967" y="4544"/>
                </a:lnTo>
                <a:lnTo>
                  <a:pt x="3977" y="4554"/>
                </a:lnTo>
                <a:lnTo>
                  <a:pt x="3979" y="4558"/>
                </a:lnTo>
                <a:lnTo>
                  <a:pt x="3979" y="4564"/>
                </a:lnTo>
                <a:lnTo>
                  <a:pt x="3973" y="4576"/>
                </a:lnTo>
                <a:lnTo>
                  <a:pt x="3965" y="4580"/>
                </a:lnTo>
                <a:lnTo>
                  <a:pt x="3955" y="4582"/>
                </a:lnTo>
                <a:lnTo>
                  <a:pt x="3937" y="4574"/>
                </a:lnTo>
                <a:lnTo>
                  <a:pt x="3933" y="4576"/>
                </a:lnTo>
                <a:lnTo>
                  <a:pt x="3929" y="4578"/>
                </a:lnTo>
                <a:lnTo>
                  <a:pt x="3925" y="4582"/>
                </a:lnTo>
                <a:lnTo>
                  <a:pt x="3923" y="4588"/>
                </a:lnTo>
                <a:lnTo>
                  <a:pt x="3921" y="4594"/>
                </a:lnTo>
                <a:lnTo>
                  <a:pt x="3923" y="4606"/>
                </a:lnTo>
                <a:lnTo>
                  <a:pt x="3929" y="4622"/>
                </a:lnTo>
                <a:lnTo>
                  <a:pt x="3927" y="4638"/>
                </a:lnTo>
                <a:lnTo>
                  <a:pt x="3921" y="4674"/>
                </a:lnTo>
                <a:lnTo>
                  <a:pt x="3921" y="4684"/>
                </a:lnTo>
                <a:lnTo>
                  <a:pt x="3921" y="4688"/>
                </a:lnTo>
                <a:lnTo>
                  <a:pt x="3925" y="4694"/>
                </a:lnTo>
                <a:lnTo>
                  <a:pt x="3937" y="4700"/>
                </a:lnTo>
                <a:lnTo>
                  <a:pt x="3941" y="4706"/>
                </a:lnTo>
                <a:lnTo>
                  <a:pt x="3945" y="4714"/>
                </a:lnTo>
                <a:lnTo>
                  <a:pt x="3943" y="4758"/>
                </a:lnTo>
                <a:lnTo>
                  <a:pt x="3941" y="4768"/>
                </a:lnTo>
                <a:lnTo>
                  <a:pt x="3937" y="4778"/>
                </a:lnTo>
                <a:lnTo>
                  <a:pt x="3927" y="4798"/>
                </a:lnTo>
                <a:lnTo>
                  <a:pt x="3921" y="4846"/>
                </a:lnTo>
                <a:lnTo>
                  <a:pt x="3913" y="4858"/>
                </a:lnTo>
                <a:lnTo>
                  <a:pt x="3905" y="4862"/>
                </a:lnTo>
                <a:lnTo>
                  <a:pt x="3889" y="4864"/>
                </a:lnTo>
                <a:lnTo>
                  <a:pt x="3883" y="4864"/>
                </a:lnTo>
                <a:lnTo>
                  <a:pt x="3881" y="4868"/>
                </a:lnTo>
                <a:lnTo>
                  <a:pt x="3879" y="4872"/>
                </a:lnTo>
                <a:lnTo>
                  <a:pt x="3883" y="4884"/>
                </a:lnTo>
                <a:lnTo>
                  <a:pt x="3889" y="4892"/>
                </a:lnTo>
                <a:lnTo>
                  <a:pt x="3899" y="4902"/>
                </a:lnTo>
                <a:lnTo>
                  <a:pt x="3911" y="4912"/>
                </a:lnTo>
                <a:lnTo>
                  <a:pt x="3919" y="4920"/>
                </a:lnTo>
                <a:lnTo>
                  <a:pt x="3923" y="4924"/>
                </a:lnTo>
                <a:lnTo>
                  <a:pt x="3925" y="4928"/>
                </a:lnTo>
                <a:lnTo>
                  <a:pt x="3923" y="4940"/>
                </a:lnTo>
                <a:lnTo>
                  <a:pt x="3923" y="4948"/>
                </a:lnTo>
                <a:lnTo>
                  <a:pt x="3921" y="4956"/>
                </a:lnTo>
                <a:lnTo>
                  <a:pt x="3923" y="4960"/>
                </a:lnTo>
                <a:lnTo>
                  <a:pt x="3927" y="4964"/>
                </a:lnTo>
                <a:lnTo>
                  <a:pt x="3931" y="4968"/>
                </a:lnTo>
                <a:lnTo>
                  <a:pt x="3945" y="4980"/>
                </a:lnTo>
                <a:lnTo>
                  <a:pt x="3969" y="5012"/>
                </a:lnTo>
                <a:lnTo>
                  <a:pt x="3995" y="5020"/>
                </a:lnTo>
                <a:lnTo>
                  <a:pt x="4031" y="5056"/>
                </a:lnTo>
                <a:lnTo>
                  <a:pt x="4045" y="5064"/>
                </a:lnTo>
                <a:lnTo>
                  <a:pt x="4061" y="5072"/>
                </a:lnTo>
                <a:lnTo>
                  <a:pt x="4081" y="5078"/>
                </a:lnTo>
                <a:lnTo>
                  <a:pt x="4087" y="5078"/>
                </a:lnTo>
                <a:lnTo>
                  <a:pt x="4109" y="5076"/>
                </a:lnTo>
                <a:lnTo>
                  <a:pt x="4133" y="5076"/>
                </a:lnTo>
                <a:lnTo>
                  <a:pt x="4167" y="5080"/>
                </a:lnTo>
                <a:lnTo>
                  <a:pt x="4177" y="5078"/>
                </a:lnTo>
                <a:lnTo>
                  <a:pt x="4187" y="5076"/>
                </a:lnTo>
                <a:lnTo>
                  <a:pt x="4205" y="5068"/>
                </a:lnTo>
                <a:lnTo>
                  <a:pt x="4213" y="5064"/>
                </a:lnTo>
                <a:lnTo>
                  <a:pt x="4231" y="5060"/>
                </a:lnTo>
                <a:lnTo>
                  <a:pt x="4249" y="5056"/>
                </a:lnTo>
                <a:lnTo>
                  <a:pt x="4253" y="5050"/>
                </a:lnTo>
                <a:lnTo>
                  <a:pt x="4259" y="5048"/>
                </a:lnTo>
                <a:lnTo>
                  <a:pt x="4263" y="5042"/>
                </a:lnTo>
                <a:lnTo>
                  <a:pt x="4277" y="5016"/>
                </a:lnTo>
                <a:lnTo>
                  <a:pt x="4279" y="5012"/>
                </a:lnTo>
                <a:lnTo>
                  <a:pt x="4281" y="5008"/>
                </a:lnTo>
                <a:lnTo>
                  <a:pt x="4283" y="4986"/>
                </a:lnTo>
                <a:lnTo>
                  <a:pt x="4285" y="4974"/>
                </a:lnTo>
                <a:lnTo>
                  <a:pt x="4291" y="4966"/>
                </a:lnTo>
                <a:lnTo>
                  <a:pt x="4315" y="4952"/>
                </a:lnTo>
                <a:lnTo>
                  <a:pt x="4319" y="4946"/>
                </a:lnTo>
                <a:lnTo>
                  <a:pt x="4323" y="4940"/>
                </a:lnTo>
                <a:lnTo>
                  <a:pt x="4331" y="4916"/>
                </a:lnTo>
                <a:lnTo>
                  <a:pt x="4339" y="4904"/>
                </a:lnTo>
                <a:lnTo>
                  <a:pt x="4355" y="4858"/>
                </a:lnTo>
                <a:lnTo>
                  <a:pt x="4359" y="4850"/>
                </a:lnTo>
                <a:lnTo>
                  <a:pt x="4367" y="4832"/>
                </a:lnTo>
                <a:lnTo>
                  <a:pt x="4387" y="4810"/>
                </a:lnTo>
                <a:lnTo>
                  <a:pt x="4389" y="4806"/>
                </a:lnTo>
                <a:lnTo>
                  <a:pt x="4393" y="4798"/>
                </a:lnTo>
                <a:lnTo>
                  <a:pt x="4393" y="4790"/>
                </a:lnTo>
                <a:lnTo>
                  <a:pt x="4393" y="4782"/>
                </a:lnTo>
                <a:lnTo>
                  <a:pt x="4393" y="4776"/>
                </a:lnTo>
                <a:lnTo>
                  <a:pt x="4395" y="4770"/>
                </a:lnTo>
                <a:lnTo>
                  <a:pt x="4413" y="4746"/>
                </a:lnTo>
                <a:lnTo>
                  <a:pt x="4417" y="4740"/>
                </a:lnTo>
                <a:lnTo>
                  <a:pt x="4419" y="4734"/>
                </a:lnTo>
                <a:lnTo>
                  <a:pt x="4417" y="4726"/>
                </a:lnTo>
                <a:lnTo>
                  <a:pt x="4415" y="4720"/>
                </a:lnTo>
                <a:lnTo>
                  <a:pt x="4405" y="4706"/>
                </a:lnTo>
                <a:lnTo>
                  <a:pt x="4397" y="4694"/>
                </a:lnTo>
                <a:lnTo>
                  <a:pt x="4393" y="4686"/>
                </a:lnTo>
                <a:lnTo>
                  <a:pt x="4389" y="4680"/>
                </a:lnTo>
                <a:lnTo>
                  <a:pt x="4381" y="4660"/>
                </a:lnTo>
                <a:lnTo>
                  <a:pt x="4377" y="4652"/>
                </a:lnTo>
                <a:lnTo>
                  <a:pt x="4377" y="4646"/>
                </a:lnTo>
                <a:lnTo>
                  <a:pt x="4377" y="4642"/>
                </a:lnTo>
                <a:lnTo>
                  <a:pt x="4379" y="4636"/>
                </a:lnTo>
                <a:lnTo>
                  <a:pt x="4381" y="4632"/>
                </a:lnTo>
                <a:lnTo>
                  <a:pt x="4383" y="4628"/>
                </a:lnTo>
                <a:lnTo>
                  <a:pt x="4387" y="4626"/>
                </a:lnTo>
                <a:lnTo>
                  <a:pt x="4395" y="4618"/>
                </a:lnTo>
                <a:lnTo>
                  <a:pt x="4407" y="4612"/>
                </a:lnTo>
                <a:lnTo>
                  <a:pt x="4467" y="4606"/>
                </a:lnTo>
                <a:lnTo>
                  <a:pt x="4467" y="4582"/>
                </a:lnTo>
                <a:lnTo>
                  <a:pt x="4465" y="4556"/>
                </a:lnTo>
                <a:lnTo>
                  <a:pt x="4467" y="4538"/>
                </a:lnTo>
                <a:lnTo>
                  <a:pt x="4467" y="4528"/>
                </a:lnTo>
                <a:lnTo>
                  <a:pt x="4467" y="4522"/>
                </a:lnTo>
                <a:lnTo>
                  <a:pt x="4459" y="4504"/>
                </a:lnTo>
                <a:lnTo>
                  <a:pt x="4457" y="4498"/>
                </a:lnTo>
                <a:lnTo>
                  <a:pt x="4459" y="4492"/>
                </a:lnTo>
                <a:lnTo>
                  <a:pt x="4473" y="4470"/>
                </a:lnTo>
                <a:lnTo>
                  <a:pt x="4473" y="4462"/>
                </a:lnTo>
                <a:lnTo>
                  <a:pt x="4471" y="4454"/>
                </a:lnTo>
                <a:lnTo>
                  <a:pt x="4467" y="4438"/>
                </a:lnTo>
                <a:lnTo>
                  <a:pt x="4463" y="4430"/>
                </a:lnTo>
                <a:lnTo>
                  <a:pt x="4457" y="4426"/>
                </a:lnTo>
                <a:lnTo>
                  <a:pt x="4431" y="4420"/>
                </a:lnTo>
                <a:lnTo>
                  <a:pt x="4423" y="4414"/>
                </a:lnTo>
                <a:lnTo>
                  <a:pt x="4411" y="4410"/>
                </a:lnTo>
                <a:lnTo>
                  <a:pt x="4405" y="4402"/>
                </a:lnTo>
                <a:lnTo>
                  <a:pt x="4399" y="4394"/>
                </a:lnTo>
                <a:lnTo>
                  <a:pt x="4383" y="4372"/>
                </a:lnTo>
                <a:lnTo>
                  <a:pt x="4381" y="4368"/>
                </a:lnTo>
                <a:lnTo>
                  <a:pt x="4377" y="4366"/>
                </a:lnTo>
                <a:lnTo>
                  <a:pt x="4369" y="4364"/>
                </a:lnTo>
                <a:lnTo>
                  <a:pt x="4355" y="4348"/>
                </a:lnTo>
                <a:lnTo>
                  <a:pt x="4349" y="4338"/>
                </a:lnTo>
                <a:lnTo>
                  <a:pt x="4349" y="4330"/>
                </a:lnTo>
                <a:lnTo>
                  <a:pt x="4351" y="4322"/>
                </a:lnTo>
                <a:lnTo>
                  <a:pt x="4353" y="4318"/>
                </a:lnTo>
                <a:lnTo>
                  <a:pt x="4355" y="4308"/>
                </a:lnTo>
                <a:lnTo>
                  <a:pt x="4357" y="4296"/>
                </a:lnTo>
                <a:lnTo>
                  <a:pt x="4359" y="4266"/>
                </a:lnTo>
                <a:lnTo>
                  <a:pt x="4357" y="4244"/>
                </a:lnTo>
                <a:lnTo>
                  <a:pt x="4355" y="4242"/>
                </a:lnTo>
                <a:lnTo>
                  <a:pt x="4355" y="4236"/>
                </a:lnTo>
                <a:lnTo>
                  <a:pt x="4339" y="4214"/>
                </a:lnTo>
                <a:lnTo>
                  <a:pt x="4331" y="4198"/>
                </a:lnTo>
                <a:lnTo>
                  <a:pt x="4329" y="4190"/>
                </a:lnTo>
                <a:lnTo>
                  <a:pt x="4327" y="4182"/>
                </a:lnTo>
                <a:lnTo>
                  <a:pt x="4331" y="4174"/>
                </a:lnTo>
                <a:lnTo>
                  <a:pt x="4333" y="4132"/>
                </a:lnTo>
                <a:lnTo>
                  <a:pt x="4337" y="4110"/>
                </a:lnTo>
                <a:lnTo>
                  <a:pt x="4339" y="4102"/>
                </a:lnTo>
                <a:lnTo>
                  <a:pt x="4341" y="4096"/>
                </a:lnTo>
                <a:lnTo>
                  <a:pt x="4343" y="4090"/>
                </a:lnTo>
                <a:lnTo>
                  <a:pt x="4351" y="4078"/>
                </a:lnTo>
                <a:lnTo>
                  <a:pt x="4361" y="4068"/>
                </a:lnTo>
                <a:lnTo>
                  <a:pt x="4371" y="4062"/>
                </a:lnTo>
                <a:lnTo>
                  <a:pt x="4393" y="4048"/>
                </a:lnTo>
                <a:lnTo>
                  <a:pt x="4429" y="4030"/>
                </a:lnTo>
                <a:lnTo>
                  <a:pt x="4439" y="4024"/>
                </a:lnTo>
                <a:lnTo>
                  <a:pt x="4461" y="4008"/>
                </a:lnTo>
                <a:lnTo>
                  <a:pt x="4473" y="4000"/>
                </a:lnTo>
                <a:lnTo>
                  <a:pt x="4569" y="3944"/>
                </a:lnTo>
                <a:lnTo>
                  <a:pt x="4641" y="3902"/>
                </a:lnTo>
                <a:lnTo>
                  <a:pt x="4659" y="3886"/>
                </a:lnTo>
                <a:lnTo>
                  <a:pt x="4663" y="3876"/>
                </a:lnTo>
                <a:lnTo>
                  <a:pt x="4665" y="3868"/>
                </a:lnTo>
                <a:lnTo>
                  <a:pt x="4669" y="3866"/>
                </a:lnTo>
                <a:lnTo>
                  <a:pt x="4697" y="3858"/>
                </a:lnTo>
                <a:lnTo>
                  <a:pt x="4719" y="3846"/>
                </a:lnTo>
                <a:lnTo>
                  <a:pt x="4731" y="3836"/>
                </a:lnTo>
                <a:lnTo>
                  <a:pt x="4733" y="3830"/>
                </a:lnTo>
                <a:lnTo>
                  <a:pt x="4739" y="3820"/>
                </a:lnTo>
                <a:lnTo>
                  <a:pt x="4783" y="3790"/>
                </a:lnTo>
                <a:lnTo>
                  <a:pt x="4799" y="3776"/>
                </a:lnTo>
                <a:lnTo>
                  <a:pt x="4837" y="3724"/>
                </a:lnTo>
                <a:lnTo>
                  <a:pt x="4895" y="3676"/>
                </a:lnTo>
                <a:lnTo>
                  <a:pt x="4921" y="3668"/>
                </a:lnTo>
                <a:lnTo>
                  <a:pt x="4943" y="3682"/>
                </a:lnTo>
                <a:lnTo>
                  <a:pt x="4945" y="3688"/>
                </a:lnTo>
                <a:lnTo>
                  <a:pt x="4945" y="3698"/>
                </a:lnTo>
                <a:lnTo>
                  <a:pt x="4943" y="3704"/>
                </a:lnTo>
                <a:lnTo>
                  <a:pt x="4943" y="3710"/>
                </a:lnTo>
                <a:lnTo>
                  <a:pt x="4943" y="3714"/>
                </a:lnTo>
                <a:lnTo>
                  <a:pt x="4943" y="3718"/>
                </a:lnTo>
                <a:lnTo>
                  <a:pt x="4943" y="3724"/>
                </a:lnTo>
                <a:lnTo>
                  <a:pt x="4945" y="3728"/>
                </a:lnTo>
                <a:lnTo>
                  <a:pt x="4949" y="3730"/>
                </a:lnTo>
                <a:lnTo>
                  <a:pt x="4949" y="3736"/>
                </a:lnTo>
                <a:lnTo>
                  <a:pt x="4953" y="3738"/>
                </a:lnTo>
                <a:lnTo>
                  <a:pt x="4955" y="3740"/>
                </a:lnTo>
                <a:lnTo>
                  <a:pt x="4961" y="3744"/>
                </a:lnTo>
                <a:lnTo>
                  <a:pt x="4965" y="3746"/>
                </a:lnTo>
                <a:lnTo>
                  <a:pt x="4969" y="3748"/>
                </a:lnTo>
                <a:lnTo>
                  <a:pt x="4975" y="3750"/>
                </a:lnTo>
                <a:lnTo>
                  <a:pt x="4987" y="3750"/>
                </a:lnTo>
                <a:lnTo>
                  <a:pt x="4997" y="3748"/>
                </a:lnTo>
                <a:lnTo>
                  <a:pt x="5011" y="3744"/>
                </a:lnTo>
                <a:lnTo>
                  <a:pt x="5017" y="3740"/>
                </a:lnTo>
                <a:lnTo>
                  <a:pt x="5021" y="3738"/>
                </a:lnTo>
                <a:lnTo>
                  <a:pt x="5023" y="3732"/>
                </a:lnTo>
                <a:lnTo>
                  <a:pt x="5023" y="3730"/>
                </a:lnTo>
                <a:lnTo>
                  <a:pt x="5023" y="3724"/>
                </a:lnTo>
                <a:lnTo>
                  <a:pt x="5023" y="3720"/>
                </a:lnTo>
                <a:lnTo>
                  <a:pt x="5023" y="3716"/>
                </a:lnTo>
                <a:lnTo>
                  <a:pt x="5021" y="3710"/>
                </a:lnTo>
                <a:lnTo>
                  <a:pt x="5011" y="3690"/>
                </a:lnTo>
                <a:lnTo>
                  <a:pt x="5013" y="3672"/>
                </a:lnTo>
                <a:lnTo>
                  <a:pt x="5023" y="3668"/>
                </a:lnTo>
                <a:lnTo>
                  <a:pt x="5031" y="3664"/>
                </a:lnTo>
                <a:lnTo>
                  <a:pt x="5043" y="3658"/>
                </a:lnTo>
                <a:lnTo>
                  <a:pt x="5053" y="3656"/>
                </a:lnTo>
                <a:lnTo>
                  <a:pt x="5063" y="3660"/>
                </a:lnTo>
                <a:lnTo>
                  <a:pt x="5085" y="3682"/>
                </a:lnTo>
                <a:lnTo>
                  <a:pt x="5099" y="3690"/>
                </a:lnTo>
                <a:lnTo>
                  <a:pt x="5117" y="3696"/>
                </a:lnTo>
                <a:lnTo>
                  <a:pt x="5129" y="3702"/>
                </a:lnTo>
                <a:lnTo>
                  <a:pt x="5133" y="3704"/>
                </a:lnTo>
                <a:lnTo>
                  <a:pt x="5141" y="3706"/>
                </a:lnTo>
                <a:lnTo>
                  <a:pt x="5157" y="3704"/>
                </a:lnTo>
                <a:lnTo>
                  <a:pt x="5167" y="3702"/>
                </a:lnTo>
                <a:lnTo>
                  <a:pt x="5171" y="3700"/>
                </a:lnTo>
                <a:lnTo>
                  <a:pt x="5202" y="3678"/>
                </a:lnTo>
                <a:lnTo>
                  <a:pt x="5206" y="3676"/>
                </a:lnTo>
                <a:lnTo>
                  <a:pt x="5212" y="3668"/>
                </a:lnTo>
                <a:lnTo>
                  <a:pt x="5212" y="3658"/>
                </a:lnTo>
                <a:lnTo>
                  <a:pt x="5220" y="3648"/>
                </a:lnTo>
                <a:lnTo>
                  <a:pt x="5220" y="3638"/>
                </a:lnTo>
                <a:lnTo>
                  <a:pt x="5220" y="3634"/>
                </a:lnTo>
                <a:lnTo>
                  <a:pt x="5216" y="3628"/>
                </a:lnTo>
                <a:lnTo>
                  <a:pt x="5163" y="3580"/>
                </a:lnTo>
                <a:lnTo>
                  <a:pt x="5155" y="3576"/>
                </a:lnTo>
                <a:lnTo>
                  <a:pt x="5143" y="3576"/>
                </a:lnTo>
                <a:lnTo>
                  <a:pt x="5121" y="3578"/>
                </a:lnTo>
                <a:lnTo>
                  <a:pt x="5113" y="3574"/>
                </a:lnTo>
                <a:lnTo>
                  <a:pt x="5085" y="3560"/>
                </a:lnTo>
                <a:lnTo>
                  <a:pt x="5081" y="3554"/>
                </a:lnTo>
                <a:lnTo>
                  <a:pt x="5079" y="3544"/>
                </a:lnTo>
                <a:lnTo>
                  <a:pt x="5071" y="3532"/>
                </a:lnTo>
                <a:lnTo>
                  <a:pt x="5061" y="3524"/>
                </a:lnTo>
                <a:lnTo>
                  <a:pt x="5055" y="3520"/>
                </a:lnTo>
                <a:lnTo>
                  <a:pt x="5033" y="3520"/>
                </a:lnTo>
                <a:lnTo>
                  <a:pt x="5027" y="3522"/>
                </a:lnTo>
                <a:lnTo>
                  <a:pt x="5003" y="3530"/>
                </a:lnTo>
                <a:lnTo>
                  <a:pt x="4989" y="3530"/>
                </a:lnTo>
                <a:lnTo>
                  <a:pt x="4977" y="3526"/>
                </a:lnTo>
                <a:lnTo>
                  <a:pt x="4965" y="3518"/>
                </a:lnTo>
                <a:lnTo>
                  <a:pt x="4955" y="3508"/>
                </a:lnTo>
                <a:lnTo>
                  <a:pt x="4951" y="3502"/>
                </a:lnTo>
                <a:lnTo>
                  <a:pt x="4949" y="3494"/>
                </a:lnTo>
                <a:lnTo>
                  <a:pt x="4943" y="3470"/>
                </a:lnTo>
                <a:lnTo>
                  <a:pt x="4939" y="3462"/>
                </a:lnTo>
                <a:lnTo>
                  <a:pt x="4933" y="3458"/>
                </a:lnTo>
                <a:lnTo>
                  <a:pt x="4925" y="3458"/>
                </a:lnTo>
                <a:lnTo>
                  <a:pt x="4917" y="3456"/>
                </a:lnTo>
                <a:lnTo>
                  <a:pt x="4913" y="3442"/>
                </a:lnTo>
                <a:lnTo>
                  <a:pt x="4907" y="3432"/>
                </a:lnTo>
                <a:lnTo>
                  <a:pt x="4899" y="3422"/>
                </a:lnTo>
                <a:lnTo>
                  <a:pt x="4893" y="3420"/>
                </a:lnTo>
                <a:lnTo>
                  <a:pt x="4887" y="3418"/>
                </a:lnTo>
                <a:lnTo>
                  <a:pt x="4871" y="3408"/>
                </a:lnTo>
                <a:lnTo>
                  <a:pt x="4863" y="3404"/>
                </a:lnTo>
                <a:lnTo>
                  <a:pt x="4857" y="3402"/>
                </a:lnTo>
                <a:lnTo>
                  <a:pt x="4847" y="3396"/>
                </a:lnTo>
                <a:lnTo>
                  <a:pt x="4841" y="3396"/>
                </a:lnTo>
                <a:lnTo>
                  <a:pt x="4823" y="3350"/>
                </a:lnTo>
                <a:lnTo>
                  <a:pt x="4811" y="3334"/>
                </a:lnTo>
                <a:lnTo>
                  <a:pt x="4795" y="3320"/>
                </a:lnTo>
                <a:lnTo>
                  <a:pt x="4787" y="3314"/>
                </a:lnTo>
                <a:lnTo>
                  <a:pt x="4785" y="3306"/>
                </a:lnTo>
                <a:lnTo>
                  <a:pt x="4787" y="3300"/>
                </a:lnTo>
                <a:lnTo>
                  <a:pt x="4787" y="3292"/>
                </a:lnTo>
                <a:lnTo>
                  <a:pt x="4791" y="3288"/>
                </a:lnTo>
                <a:lnTo>
                  <a:pt x="4795" y="3286"/>
                </a:lnTo>
                <a:lnTo>
                  <a:pt x="4797" y="3284"/>
                </a:lnTo>
                <a:lnTo>
                  <a:pt x="4801" y="3280"/>
                </a:lnTo>
                <a:lnTo>
                  <a:pt x="4813" y="3278"/>
                </a:lnTo>
                <a:lnTo>
                  <a:pt x="4851" y="3274"/>
                </a:lnTo>
                <a:lnTo>
                  <a:pt x="4859" y="3272"/>
                </a:lnTo>
                <a:lnTo>
                  <a:pt x="4863" y="3270"/>
                </a:lnTo>
                <a:lnTo>
                  <a:pt x="4871" y="3264"/>
                </a:lnTo>
                <a:lnTo>
                  <a:pt x="4875" y="3260"/>
                </a:lnTo>
                <a:lnTo>
                  <a:pt x="4879" y="3258"/>
                </a:lnTo>
                <a:lnTo>
                  <a:pt x="4883" y="3258"/>
                </a:lnTo>
                <a:lnTo>
                  <a:pt x="4891" y="3258"/>
                </a:lnTo>
                <a:lnTo>
                  <a:pt x="4897" y="3262"/>
                </a:lnTo>
                <a:lnTo>
                  <a:pt x="4911" y="3264"/>
                </a:lnTo>
                <a:lnTo>
                  <a:pt x="4925" y="3256"/>
                </a:lnTo>
                <a:lnTo>
                  <a:pt x="4925" y="3252"/>
                </a:lnTo>
                <a:lnTo>
                  <a:pt x="4927" y="3250"/>
                </a:lnTo>
                <a:lnTo>
                  <a:pt x="4915" y="3234"/>
                </a:lnTo>
                <a:lnTo>
                  <a:pt x="4909" y="3222"/>
                </a:lnTo>
                <a:lnTo>
                  <a:pt x="4909" y="3214"/>
                </a:lnTo>
                <a:lnTo>
                  <a:pt x="4909" y="3208"/>
                </a:lnTo>
                <a:lnTo>
                  <a:pt x="4921" y="3190"/>
                </a:lnTo>
                <a:lnTo>
                  <a:pt x="4925" y="3180"/>
                </a:lnTo>
                <a:lnTo>
                  <a:pt x="4925" y="3170"/>
                </a:lnTo>
                <a:lnTo>
                  <a:pt x="4923" y="3166"/>
                </a:lnTo>
                <a:lnTo>
                  <a:pt x="4919" y="3164"/>
                </a:lnTo>
                <a:lnTo>
                  <a:pt x="4867" y="3152"/>
                </a:lnTo>
                <a:lnTo>
                  <a:pt x="4855" y="3146"/>
                </a:lnTo>
                <a:lnTo>
                  <a:pt x="4843" y="3138"/>
                </a:lnTo>
                <a:lnTo>
                  <a:pt x="4825" y="3122"/>
                </a:lnTo>
                <a:lnTo>
                  <a:pt x="4815" y="3114"/>
                </a:lnTo>
                <a:lnTo>
                  <a:pt x="4807" y="3110"/>
                </a:lnTo>
                <a:lnTo>
                  <a:pt x="4803" y="3112"/>
                </a:lnTo>
                <a:lnTo>
                  <a:pt x="4801" y="3114"/>
                </a:lnTo>
                <a:lnTo>
                  <a:pt x="4799" y="3116"/>
                </a:lnTo>
                <a:lnTo>
                  <a:pt x="4795" y="3120"/>
                </a:lnTo>
                <a:lnTo>
                  <a:pt x="4789" y="3122"/>
                </a:lnTo>
                <a:lnTo>
                  <a:pt x="4783" y="3124"/>
                </a:lnTo>
                <a:lnTo>
                  <a:pt x="4775" y="3126"/>
                </a:lnTo>
                <a:lnTo>
                  <a:pt x="4765" y="3126"/>
                </a:lnTo>
                <a:lnTo>
                  <a:pt x="4755" y="3122"/>
                </a:lnTo>
                <a:lnTo>
                  <a:pt x="4745" y="3116"/>
                </a:lnTo>
                <a:lnTo>
                  <a:pt x="4741" y="3110"/>
                </a:lnTo>
                <a:lnTo>
                  <a:pt x="4741" y="3102"/>
                </a:lnTo>
                <a:lnTo>
                  <a:pt x="4741" y="3090"/>
                </a:lnTo>
                <a:lnTo>
                  <a:pt x="4741" y="3088"/>
                </a:lnTo>
                <a:lnTo>
                  <a:pt x="4741" y="3064"/>
                </a:lnTo>
                <a:lnTo>
                  <a:pt x="4743" y="3060"/>
                </a:lnTo>
                <a:lnTo>
                  <a:pt x="4745" y="3054"/>
                </a:lnTo>
                <a:lnTo>
                  <a:pt x="4749" y="3052"/>
                </a:lnTo>
                <a:lnTo>
                  <a:pt x="4753" y="3050"/>
                </a:lnTo>
                <a:lnTo>
                  <a:pt x="4759" y="3052"/>
                </a:lnTo>
                <a:lnTo>
                  <a:pt x="4759" y="3054"/>
                </a:lnTo>
                <a:lnTo>
                  <a:pt x="4763" y="3058"/>
                </a:lnTo>
                <a:lnTo>
                  <a:pt x="4763" y="3062"/>
                </a:lnTo>
                <a:lnTo>
                  <a:pt x="4765" y="3068"/>
                </a:lnTo>
                <a:lnTo>
                  <a:pt x="4765" y="3074"/>
                </a:lnTo>
                <a:lnTo>
                  <a:pt x="4769" y="3076"/>
                </a:lnTo>
                <a:lnTo>
                  <a:pt x="4771" y="3078"/>
                </a:lnTo>
                <a:lnTo>
                  <a:pt x="4775" y="3076"/>
                </a:lnTo>
                <a:lnTo>
                  <a:pt x="4775" y="3074"/>
                </a:lnTo>
                <a:lnTo>
                  <a:pt x="4785" y="3060"/>
                </a:lnTo>
                <a:lnTo>
                  <a:pt x="4787" y="3056"/>
                </a:lnTo>
                <a:lnTo>
                  <a:pt x="4789" y="3054"/>
                </a:lnTo>
                <a:lnTo>
                  <a:pt x="4793" y="3054"/>
                </a:lnTo>
                <a:lnTo>
                  <a:pt x="4821" y="3046"/>
                </a:lnTo>
                <a:lnTo>
                  <a:pt x="4827" y="3044"/>
                </a:lnTo>
                <a:lnTo>
                  <a:pt x="4833" y="3040"/>
                </a:lnTo>
                <a:lnTo>
                  <a:pt x="4837" y="3034"/>
                </a:lnTo>
                <a:lnTo>
                  <a:pt x="4843" y="3026"/>
                </a:lnTo>
                <a:lnTo>
                  <a:pt x="4845" y="3020"/>
                </a:lnTo>
                <a:lnTo>
                  <a:pt x="4851" y="2994"/>
                </a:lnTo>
                <a:lnTo>
                  <a:pt x="4855" y="2984"/>
                </a:lnTo>
                <a:lnTo>
                  <a:pt x="4859" y="2978"/>
                </a:lnTo>
                <a:lnTo>
                  <a:pt x="4865" y="2974"/>
                </a:lnTo>
                <a:lnTo>
                  <a:pt x="4871" y="2974"/>
                </a:lnTo>
                <a:lnTo>
                  <a:pt x="4891" y="2974"/>
                </a:lnTo>
                <a:lnTo>
                  <a:pt x="4903" y="2972"/>
                </a:lnTo>
                <a:lnTo>
                  <a:pt x="4911" y="2972"/>
                </a:lnTo>
                <a:lnTo>
                  <a:pt x="4929" y="2978"/>
                </a:lnTo>
                <a:lnTo>
                  <a:pt x="4955" y="2982"/>
                </a:lnTo>
                <a:lnTo>
                  <a:pt x="5061" y="2980"/>
                </a:lnTo>
                <a:lnTo>
                  <a:pt x="5067" y="2974"/>
                </a:lnTo>
                <a:lnTo>
                  <a:pt x="5067" y="2972"/>
                </a:lnTo>
                <a:lnTo>
                  <a:pt x="5067" y="2964"/>
                </a:lnTo>
                <a:lnTo>
                  <a:pt x="5065" y="2958"/>
                </a:lnTo>
                <a:lnTo>
                  <a:pt x="5061" y="2952"/>
                </a:lnTo>
                <a:lnTo>
                  <a:pt x="5007" y="2902"/>
                </a:lnTo>
                <a:lnTo>
                  <a:pt x="4999" y="2896"/>
                </a:lnTo>
                <a:lnTo>
                  <a:pt x="4993" y="2894"/>
                </a:lnTo>
                <a:lnTo>
                  <a:pt x="4987" y="2892"/>
                </a:lnTo>
                <a:lnTo>
                  <a:pt x="4973" y="2894"/>
                </a:lnTo>
                <a:lnTo>
                  <a:pt x="4967" y="2892"/>
                </a:lnTo>
                <a:lnTo>
                  <a:pt x="4963" y="2888"/>
                </a:lnTo>
                <a:lnTo>
                  <a:pt x="4961" y="2880"/>
                </a:lnTo>
                <a:lnTo>
                  <a:pt x="4967" y="2842"/>
                </a:lnTo>
                <a:lnTo>
                  <a:pt x="4967" y="2832"/>
                </a:lnTo>
                <a:lnTo>
                  <a:pt x="4967" y="2818"/>
                </a:lnTo>
                <a:lnTo>
                  <a:pt x="4963" y="2802"/>
                </a:lnTo>
                <a:lnTo>
                  <a:pt x="4957" y="2794"/>
                </a:lnTo>
                <a:lnTo>
                  <a:pt x="4953" y="2788"/>
                </a:lnTo>
                <a:lnTo>
                  <a:pt x="4945" y="2786"/>
                </a:lnTo>
                <a:lnTo>
                  <a:pt x="4939" y="2786"/>
                </a:lnTo>
                <a:lnTo>
                  <a:pt x="4933" y="2786"/>
                </a:lnTo>
                <a:lnTo>
                  <a:pt x="4927" y="2786"/>
                </a:lnTo>
                <a:lnTo>
                  <a:pt x="4921" y="2790"/>
                </a:lnTo>
                <a:lnTo>
                  <a:pt x="4915" y="2794"/>
                </a:lnTo>
                <a:lnTo>
                  <a:pt x="4911" y="2798"/>
                </a:lnTo>
                <a:lnTo>
                  <a:pt x="4905" y="2800"/>
                </a:lnTo>
                <a:lnTo>
                  <a:pt x="4899" y="2800"/>
                </a:lnTo>
                <a:lnTo>
                  <a:pt x="4881" y="2786"/>
                </a:lnTo>
                <a:lnTo>
                  <a:pt x="4873" y="2778"/>
                </a:lnTo>
                <a:lnTo>
                  <a:pt x="4865" y="2772"/>
                </a:lnTo>
                <a:lnTo>
                  <a:pt x="4855" y="2770"/>
                </a:lnTo>
                <a:lnTo>
                  <a:pt x="4845" y="2764"/>
                </a:lnTo>
                <a:lnTo>
                  <a:pt x="4837" y="2752"/>
                </a:lnTo>
                <a:lnTo>
                  <a:pt x="4815" y="2704"/>
                </a:lnTo>
                <a:lnTo>
                  <a:pt x="4815" y="2704"/>
                </a:lnTo>
                <a:lnTo>
                  <a:pt x="4815" y="2682"/>
                </a:lnTo>
                <a:lnTo>
                  <a:pt x="4815" y="2670"/>
                </a:lnTo>
                <a:lnTo>
                  <a:pt x="4813" y="2658"/>
                </a:lnTo>
                <a:lnTo>
                  <a:pt x="4807" y="2652"/>
                </a:lnTo>
                <a:lnTo>
                  <a:pt x="4795" y="2642"/>
                </a:lnTo>
                <a:lnTo>
                  <a:pt x="4791" y="2636"/>
                </a:lnTo>
                <a:lnTo>
                  <a:pt x="4781" y="2614"/>
                </a:lnTo>
                <a:lnTo>
                  <a:pt x="4777" y="2608"/>
                </a:lnTo>
                <a:lnTo>
                  <a:pt x="4759" y="2596"/>
                </a:lnTo>
                <a:lnTo>
                  <a:pt x="4755" y="2588"/>
                </a:lnTo>
                <a:lnTo>
                  <a:pt x="4753" y="2580"/>
                </a:lnTo>
                <a:lnTo>
                  <a:pt x="4753" y="2560"/>
                </a:lnTo>
                <a:lnTo>
                  <a:pt x="4757" y="2548"/>
                </a:lnTo>
                <a:lnTo>
                  <a:pt x="4757" y="2534"/>
                </a:lnTo>
                <a:lnTo>
                  <a:pt x="4747" y="2520"/>
                </a:lnTo>
                <a:lnTo>
                  <a:pt x="4743" y="2514"/>
                </a:lnTo>
                <a:lnTo>
                  <a:pt x="4737" y="2508"/>
                </a:lnTo>
                <a:lnTo>
                  <a:pt x="4731" y="2504"/>
                </a:lnTo>
                <a:lnTo>
                  <a:pt x="4721" y="2496"/>
                </a:lnTo>
                <a:lnTo>
                  <a:pt x="4717" y="2490"/>
                </a:lnTo>
                <a:lnTo>
                  <a:pt x="4715" y="2486"/>
                </a:lnTo>
                <a:lnTo>
                  <a:pt x="4721" y="2464"/>
                </a:lnTo>
                <a:lnTo>
                  <a:pt x="4721" y="2456"/>
                </a:lnTo>
                <a:lnTo>
                  <a:pt x="4719" y="2452"/>
                </a:lnTo>
                <a:lnTo>
                  <a:pt x="4715" y="2452"/>
                </a:lnTo>
                <a:lnTo>
                  <a:pt x="4691" y="2454"/>
                </a:lnTo>
                <a:lnTo>
                  <a:pt x="4691" y="2452"/>
                </a:lnTo>
                <a:lnTo>
                  <a:pt x="4691" y="2450"/>
                </a:lnTo>
                <a:lnTo>
                  <a:pt x="4693" y="2446"/>
                </a:lnTo>
                <a:lnTo>
                  <a:pt x="4695" y="2442"/>
                </a:lnTo>
                <a:lnTo>
                  <a:pt x="4663" y="2424"/>
                </a:lnTo>
                <a:lnTo>
                  <a:pt x="4665" y="2426"/>
                </a:lnTo>
                <a:lnTo>
                  <a:pt x="4659" y="2424"/>
                </a:lnTo>
                <a:lnTo>
                  <a:pt x="4659" y="2422"/>
                </a:lnTo>
                <a:lnTo>
                  <a:pt x="4539" y="2356"/>
                </a:lnTo>
                <a:lnTo>
                  <a:pt x="4363" y="2348"/>
                </a:lnTo>
                <a:lnTo>
                  <a:pt x="4383" y="2388"/>
                </a:lnTo>
                <a:lnTo>
                  <a:pt x="4347" y="2454"/>
                </a:lnTo>
                <a:lnTo>
                  <a:pt x="4315" y="2462"/>
                </a:lnTo>
                <a:lnTo>
                  <a:pt x="4235" y="2366"/>
                </a:lnTo>
                <a:lnTo>
                  <a:pt x="4095" y="2366"/>
                </a:lnTo>
                <a:lnTo>
                  <a:pt x="4061" y="2326"/>
                </a:lnTo>
                <a:lnTo>
                  <a:pt x="3919" y="2316"/>
                </a:lnTo>
                <a:lnTo>
                  <a:pt x="3907" y="2154"/>
                </a:lnTo>
                <a:lnTo>
                  <a:pt x="3703" y="2182"/>
                </a:lnTo>
                <a:lnTo>
                  <a:pt x="3461" y="1994"/>
                </a:lnTo>
                <a:lnTo>
                  <a:pt x="3381" y="1994"/>
                </a:lnTo>
                <a:lnTo>
                  <a:pt x="3371" y="2020"/>
                </a:lnTo>
                <a:lnTo>
                  <a:pt x="3347" y="2054"/>
                </a:lnTo>
                <a:lnTo>
                  <a:pt x="3055" y="1878"/>
                </a:lnTo>
                <a:lnTo>
                  <a:pt x="3031" y="1806"/>
                </a:lnTo>
                <a:lnTo>
                  <a:pt x="2971" y="1796"/>
                </a:lnTo>
                <a:lnTo>
                  <a:pt x="2971" y="1828"/>
                </a:lnTo>
                <a:lnTo>
                  <a:pt x="2941" y="1826"/>
                </a:lnTo>
                <a:lnTo>
                  <a:pt x="2939" y="1778"/>
                </a:lnTo>
                <a:lnTo>
                  <a:pt x="2875" y="1652"/>
                </a:lnTo>
                <a:lnTo>
                  <a:pt x="2739" y="1628"/>
                </a:lnTo>
                <a:lnTo>
                  <a:pt x="2727" y="1572"/>
                </a:lnTo>
                <a:lnTo>
                  <a:pt x="2701" y="1598"/>
                </a:lnTo>
                <a:lnTo>
                  <a:pt x="2687" y="1580"/>
                </a:lnTo>
                <a:lnTo>
                  <a:pt x="2647" y="1572"/>
                </a:lnTo>
                <a:lnTo>
                  <a:pt x="2645" y="1540"/>
                </a:lnTo>
                <a:lnTo>
                  <a:pt x="2613" y="1550"/>
                </a:lnTo>
                <a:lnTo>
                  <a:pt x="2495" y="1470"/>
                </a:lnTo>
                <a:lnTo>
                  <a:pt x="2487" y="1428"/>
                </a:lnTo>
                <a:lnTo>
                  <a:pt x="2437" y="1428"/>
                </a:lnTo>
                <a:lnTo>
                  <a:pt x="2435" y="1394"/>
                </a:lnTo>
                <a:lnTo>
                  <a:pt x="2397" y="1390"/>
                </a:lnTo>
                <a:lnTo>
                  <a:pt x="2383" y="1404"/>
                </a:lnTo>
                <a:lnTo>
                  <a:pt x="2381" y="1498"/>
                </a:lnTo>
                <a:lnTo>
                  <a:pt x="2349" y="1452"/>
                </a:lnTo>
                <a:lnTo>
                  <a:pt x="2333" y="1438"/>
                </a:lnTo>
                <a:lnTo>
                  <a:pt x="2275" y="1438"/>
                </a:lnTo>
                <a:lnTo>
                  <a:pt x="2207" y="1354"/>
                </a:lnTo>
                <a:lnTo>
                  <a:pt x="2081" y="1286"/>
                </a:lnTo>
                <a:lnTo>
                  <a:pt x="2073" y="1292"/>
                </a:lnTo>
                <a:lnTo>
                  <a:pt x="2085" y="1302"/>
                </a:lnTo>
                <a:lnTo>
                  <a:pt x="2099" y="1304"/>
                </a:lnTo>
                <a:lnTo>
                  <a:pt x="2095" y="1318"/>
                </a:lnTo>
                <a:lnTo>
                  <a:pt x="2093" y="1328"/>
                </a:lnTo>
                <a:lnTo>
                  <a:pt x="2087" y="1340"/>
                </a:lnTo>
                <a:lnTo>
                  <a:pt x="2067" y="1362"/>
                </a:lnTo>
                <a:lnTo>
                  <a:pt x="2057" y="1370"/>
                </a:lnTo>
                <a:lnTo>
                  <a:pt x="2047" y="1374"/>
                </a:lnTo>
                <a:lnTo>
                  <a:pt x="2039" y="1378"/>
                </a:lnTo>
                <a:lnTo>
                  <a:pt x="2027" y="1378"/>
                </a:lnTo>
                <a:lnTo>
                  <a:pt x="2013" y="1374"/>
                </a:lnTo>
                <a:lnTo>
                  <a:pt x="2001" y="1366"/>
                </a:lnTo>
                <a:lnTo>
                  <a:pt x="1995" y="1358"/>
                </a:lnTo>
                <a:lnTo>
                  <a:pt x="1997" y="1348"/>
                </a:lnTo>
                <a:lnTo>
                  <a:pt x="2001" y="1342"/>
                </a:lnTo>
                <a:lnTo>
                  <a:pt x="1999" y="1338"/>
                </a:lnTo>
                <a:lnTo>
                  <a:pt x="1989" y="1340"/>
                </a:lnTo>
                <a:lnTo>
                  <a:pt x="1981" y="1342"/>
                </a:lnTo>
                <a:lnTo>
                  <a:pt x="1973" y="1342"/>
                </a:lnTo>
                <a:lnTo>
                  <a:pt x="1969" y="1336"/>
                </a:lnTo>
                <a:lnTo>
                  <a:pt x="1971" y="1328"/>
                </a:lnTo>
                <a:lnTo>
                  <a:pt x="1973" y="1318"/>
                </a:lnTo>
                <a:lnTo>
                  <a:pt x="1971" y="1312"/>
                </a:lnTo>
                <a:lnTo>
                  <a:pt x="1967" y="1308"/>
                </a:lnTo>
                <a:lnTo>
                  <a:pt x="1957" y="1310"/>
                </a:lnTo>
                <a:lnTo>
                  <a:pt x="1937" y="1318"/>
                </a:lnTo>
                <a:lnTo>
                  <a:pt x="1929" y="1318"/>
                </a:lnTo>
                <a:lnTo>
                  <a:pt x="1925" y="1312"/>
                </a:lnTo>
                <a:lnTo>
                  <a:pt x="1925" y="1302"/>
                </a:lnTo>
                <a:lnTo>
                  <a:pt x="1933" y="1286"/>
                </a:lnTo>
                <a:lnTo>
                  <a:pt x="1935" y="1276"/>
                </a:lnTo>
                <a:lnTo>
                  <a:pt x="1929" y="1268"/>
                </a:lnTo>
                <a:lnTo>
                  <a:pt x="1915" y="1260"/>
                </a:lnTo>
                <a:lnTo>
                  <a:pt x="1881" y="1252"/>
                </a:lnTo>
                <a:lnTo>
                  <a:pt x="1865" y="1250"/>
                </a:lnTo>
                <a:lnTo>
                  <a:pt x="1857" y="1256"/>
                </a:lnTo>
                <a:lnTo>
                  <a:pt x="1857" y="1260"/>
                </a:lnTo>
                <a:lnTo>
                  <a:pt x="1857" y="1268"/>
                </a:lnTo>
                <a:lnTo>
                  <a:pt x="1853" y="1274"/>
                </a:lnTo>
                <a:lnTo>
                  <a:pt x="1834" y="1280"/>
                </a:lnTo>
                <a:lnTo>
                  <a:pt x="1788" y="1270"/>
                </a:lnTo>
                <a:lnTo>
                  <a:pt x="1772" y="1278"/>
                </a:lnTo>
                <a:lnTo>
                  <a:pt x="1764" y="1280"/>
                </a:lnTo>
                <a:lnTo>
                  <a:pt x="1756" y="1280"/>
                </a:lnTo>
                <a:lnTo>
                  <a:pt x="1750" y="1272"/>
                </a:lnTo>
                <a:lnTo>
                  <a:pt x="1746" y="1262"/>
                </a:lnTo>
                <a:lnTo>
                  <a:pt x="1740" y="1256"/>
                </a:lnTo>
                <a:lnTo>
                  <a:pt x="1712" y="1258"/>
                </a:lnTo>
                <a:lnTo>
                  <a:pt x="1654" y="1280"/>
                </a:lnTo>
                <a:lnTo>
                  <a:pt x="1644" y="1260"/>
                </a:lnTo>
                <a:lnTo>
                  <a:pt x="1634" y="1220"/>
                </a:lnTo>
                <a:lnTo>
                  <a:pt x="1630" y="1214"/>
                </a:lnTo>
                <a:lnTo>
                  <a:pt x="1624" y="1206"/>
                </a:lnTo>
                <a:lnTo>
                  <a:pt x="1612" y="1194"/>
                </a:lnTo>
                <a:lnTo>
                  <a:pt x="1608" y="1188"/>
                </a:lnTo>
                <a:lnTo>
                  <a:pt x="1602" y="1180"/>
                </a:lnTo>
                <a:lnTo>
                  <a:pt x="1594" y="1180"/>
                </a:lnTo>
                <a:lnTo>
                  <a:pt x="1588" y="1184"/>
                </a:lnTo>
                <a:lnTo>
                  <a:pt x="1582" y="1188"/>
                </a:lnTo>
                <a:lnTo>
                  <a:pt x="1566" y="1186"/>
                </a:lnTo>
                <a:lnTo>
                  <a:pt x="1550" y="1180"/>
                </a:lnTo>
                <a:lnTo>
                  <a:pt x="1460" y="1114"/>
                </a:lnTo>
                <a:lnTo>
                  <a:pt x="1450" y="1102"/>
                </a:lnTo>
                <a:lnTo>
                  <a:pt x="1442" y="1092"/>
                </a:lnTo>
                <a:lnTo>
                  <a:pt x="1442" y="1084"/>
                </a:lnTo>
                <a:lnTo>
                  <a:pt x="1442" y="1076"/>
                </a:lnTo>
                <a:lnTo>
                  <a:pt x="1438" y="1068"/>
                </a:lnTo>
                <a:lnTo>
                  <a:pt x="1432" y="1060"/>
                </a:lnTo>
                <a:lnTo>
                  <a:pt x="1380" y="1030"/>
                </a:lnTo>
                <a:lnTo>
                  <a:pt x="1370" y="1028"/>
                </a:lnTo>
                <a:lnTo>
                  <a:pt x="1366" y="1028"/>
                </a:lnTo>
                <a:lnTo>
                  <a:pt x="1350" y="1038"/>
                </a:lnTo>
                <a:lnTo>
                  <a:pt x="1306" y="1050"/>
                </a:lnTo>
                <a:lnTo>
                  <a:pt x="1280" y="1070"/>
                </a:lnTo>
                <a:lnTo>
                  <a:pt x="1274" y="1026"/>
                </a:lnTo>
                <a:lnTo>
                  <a:pt x="1268" y="1008"/>
                </a:lnTo>
                <a:lnTo>
                  <a:pt x="1260" y="992"/>
                </a:lnTo>
                <a:lnTo>
                  <a:pt x="1248" y="978"/>
                </a:lnTo>
                <a:lnTo>
                  <a:pt x="1144" y="920"/>
                </a:lnTo>
                <a:lnTo>
                  <a:pt x="1140" y="916"/>
                </a:lnTo>
                <a:lnTo>
                  <a:pt x="1140" y="914"/>
                </a:lnTo>
                <a:lnTo>
                  <a:pt x="1148" y="908"/>
                </a:lnTo>
                <a:lnTo>
                  <a:pt x="1148" y="904"/>
                </a:lnTo>
                <a:lnTo>
                  <a:pt x="1146" y="898"/>
                </a:lnTo>
                <a:lnTo>
                  <a:pt x="1148" y="894"/>
                </a:lnTo>
                <a:lnTo>
                  <a:pt x="1152" y="890"/>
                </a:lnTo>
                <a:lnTo>
                  <a:pt x="1164" y="888"/>
                </a:lnTo>
                <a:lnTo>
                  <a:pt x="1170" y="884"/>
                </a:lnTo>
                <a:lnTo>
                  <a:pt x="1172" y="882"/>
                </a:lnTo>
                <a:lnTo>
                  <a:pt x="1176" y="886"/>
                </a:lnTo>
                <a:lnTo>
                  <a:pt x="1182" y="888"/>
                </a:lnTo>
                <a:lnTo>
                  <a:pt x="1192" y="892"/>
                </a:lnTo>
                <a:lnTo>
                  <a:pt x="1198" y="890"/>
                </a:lnTo>
                <a:lnTo>
                  <a:pt x="1206" y="872"/>
                </a:lnTo>
                <a:lnTo>
                  <a:pt x="1212" y="868"/>
                </a:lnTo>
                <a:lnTo>
                  <a:pt x="1218" y="864"/>
                </a:lnTo>
                <a:lnTo>
                  <a:pt x="1222" y="866"/>
                </a:lnTo>
                <a:lnTo>
                  <a:pt x="1226" y="870"/>
                </a:lnTo>
                <a:lnTo>
                  <a:pt x="1234" y="870"/>
                </a:lnTo>
                <a:lnTo>
                  <a:pt x="1242" y="866"/>
                </a:lnTo>
                <a:lnTo>
                  <a:pt x="1274" y="834"/>
                </a:lnTo>
                <a:lnTo>
                  <a:pt x="1280" y="826"/>
                </a:lnTo>
                <a:lnTo>
                  <a:pt x="1284" y="814"/>
                </a:lnTo>
                <a:lnTo>
                  <a:pt x="1284" y="806"/>
                </a:lnTo>
                <a:lnTo>
                  <a:pt x="1274" y="800"/>
                </a:lnTo>
                <a:lnTo>
                  <a:pt x="1224" y="788"/>
                </a:lnTo>
                <a:lnTo>
                  <a:pt x="1204" y="780"/>
                </a:lnTo>
                <a:lnTo>
                  <a:pt x="1090" y="710"/>
                </a:lnTo>
                <a:lnTo>
                  <a:pt x="1050" y="676"/>
                </a:lnTo>
                <a:lnTo>
                  <a:pt x="1026" y="642"/>
                </a:lnTo>
                <a:lnTo>
                  <a:pt x="1014" y="620"/>
                </a:lnTo>
                <a:lnTo>
                  <a:pt x="1000" y="584"/>
                </a:lnTo>
                <a:lnTo>
                  <a:pt x="974" y="558"/>
                </a:lnTo>
                <a:lnTo>
                  <a:pt x="904" y="524"/>
                </a:lnTo>
                <a:lnTo>
                  <a:pt x="890" y="514"/>
                </a:lnTo>
                <a:lnTo>
                  <a:pt x="884" y="504"/>
                </a:lnTo>
                <a:lnTo>
                  <a:pt x="866" y="458"/>
                </a:lnTo>
                <a:lnTo>
                  <a:pt x="838" y="416"/>
                </a:lnTo>
                <a:lnTo>
                  <a:pt x="796" y="372"/>
                </a:lnTo>
                <a:lnTo>
                  <a:pt x="788" y="366"/>
                </a:lnTo>
                <a:lnTo>
                  <a:pt x="782" y="364"/>
                </a:lnTo>
                <a:lnTo>
                  <a:pt x="772" y="364"/>
                </a:lnTo>
                <a:lnTo>
                  <a:pt x="760" y="366"/>
                </a:lnTo>
                <a:lnTo>
                  <a:pt x="754" y="372"/>
                </a:lnTo>
                <a:lnTo>
                  <a:pt x="748" y="378"/>
                </a:lnTo>
                <a:lnTo>
                  <a:pt x="746" y="390"/>
                </a:lnTo>
                <a:lnTo>
                  <a:pt x="746" y="410"/>
                </a:lnTo>
                <a:lnTo>
                  <a:pt x="750" y="430"/>
                </a:lnTo>
                <a:lnTo>
                  <a:pt x="770" y="500"/>
                </a:lnTo>
                <a:lnTo>
                  <a:pt x="776" y="536"/>
                </a:lnTo>
                <a:lnTo>
                  <a:pt x="770" y="570"/>
                </a:lnTo>
                <a:lnTo>
                  <a:pt x="746" y="596"/>
                </a:lnTo>
                <a:lnTo>
                  <a:pt x="712" y="614"/>
                </a:lnTo>
                <a:lnTo>
                  <a:pt x="696" y="608"/>
                </a:lnTo>
                <a:lnTo>
                  <a:pt x="690" y="606"/>
                </a:lnTo>
                <a:lnTo>
                  <a:pt x="664" y="584"/>
                </a:lnTo>
                <a:lnTo>
                  <a:pt x="624" y="560"/>
                </a:lnTo>
                <a:lnTo>
                  <a:pt x="612" y="554"/>
                </a:lnTo>
                <a:lnTo>
                  <a:pt x="604" y="556"/>
                </a:lnTo>
                <a:lnTo>
                  <a:pt x="582" y="574"/>
                </a:lnTo>
                <a:lnTo>
                  <a:pt x="516" y="610"/>
                </a:lnTo>
                <a:lnTo>
                  <a:pt x="484" y="542"/>
                </a:lnTo>
                <a:lnTo>
                  <a:pt x="478" y="520"/>
                </a:lnTo>
                <a:lnTo>
                  <a:pt x="472" y="476"/>
                </a:lnTo>
                <a:lnTo>
                  <a:pt x="460" y="444"/>
                </a:lnTo>
                <a:lnTo>
                  <a:pt x="458" y="428"/>
                </a:lnTo>
                <a:lnTo>
                  <a:pt x="458" y="394"/>
                </a:lnTo>
                <a:lnTo>
                  <a:pt x="454" y="360"/>
                </a:lnTo>
                <a:lnTo>
                  <a:pt x="456" y="346"/>
                </a:lnTo>
                <a:lnTo>
                  <a:pt x="488" y="294"/>
                </a:lnTo>
                <a:lnTo>
                  <a:pt x="520" y="218"/>
                </a:lnTo>
                <a:lnTo>
                  <a:pt x="544" y="190"/>
                </a:lnTo>
                <a:lnTo>
                  <a:pt x="580" y="162"/>
                </a:lnTo>
                <a:lnTo>
                  <a:pt x="594" y="150"/>
                </a:lnTo>
                <a:lnTo>
                  <a:pt x="598" y="138"/>
                </a:lnTo>
                <a:lnTo>
                  <a:pt x="586" y="124"/>
                </a:lnTo>
                <a:lnTo>
                  <a:pt x="502" y="84"/>
                </a:lnTo>
                <a:lnTo>
                  <a:pt x="460" y="58"/>
                </a:lnTo>
                <a:lnTo>
                  <a:pt x="400" y="0"/>
                </a:lnTo>
                <a:lnTo>
                  <a:pt x="398" y="2"/>
                </a:lnTo>
                <a:lnTo>
                  <a:pt x="386" y="4"/>
                </a:lnTo>
                <a:lnTo>
                  <a:pt x="372" y="4"/>
                </a:lnTo>
                <a:lnTo>
                  <a:pt x="354" y="8"/>
                </a:lnTo>
                <a:lnTo>
                  <a:pt x="338" y="16"/>
                </a:lnTo>
                <a:lnTo>
                  <a:pt x="332" y="26"/>
                </a:lnTo>
                <a:lnTo>
                  <a:pt x="334" y="34"/>
                </a:lnTo>
                <a:lnTo>
                  <a:pt x="342" y="48"/>
                </a:lnTo>
                <a:lnTo>
                  <a:pt x="346" y="52"/>
                </a:lnTo>
                <a:lnTo>
                  <a:pt x="346" y="52"/>
                </a:lnTo>
                <a:lnTo>
                  <a:pt x="362" y="62"/>
                </a:lnTo>
                <a:lnTo>
                  <a:pt x="364" y="60"/>
                </a:lnTo>
                <a:lnTo>
                  <a:pt x="364" y="62"/>
                </a:lnTo>
                <a:lnTo>
                  <a:pt x="364" y="68"/>
                </a:lnTo>
                <a:lnTo>
                  <a:pt x="364" y="106"/>
                </a:lnTo>
                <a:lnTo>
                  <a:pt x="352" y="142"/>
                </a:lnTo>
                <a:lnTo>
                  <a:pt x="340" y="156"/>
                </a:lnTo>
                <a:lnTo>
                  <a:pt x="310" y="178"/>
                </a:lnTo>
                <a:lnTo>
                  <a:pt x="266" y="224"/>
                </a:lnTo>
                <a:lnTo>
                  <a:pt x="246" y="240"/>
                </a:lnTo>
                <a:lnTo>
                  <a:pt x="240" y="248"/>
                </a:lnTo>
                <a:lnTo>
                  <a:pt x="238" y="270"/>
                </a:lnTo>
                <a:lnTo>
                  <a:pt x="214" y="284"/>
                </a:lnTo>
                <a:lnTo>
                  <a:pt x="192" y="304"/>
                </a:lnTo>
                <a:lnTo>
                  <a:pt x="182" y="310"/>
                </a:lnTo>
                <a:lnTo>
                  <a:pt x="180" y="312"/>
                </a:lnTo>
                <a:lnTo>
                  <a:pt x="178" y="316"/>
                </a:lnTo>
                <a:lnTo>
                  <a:pt x="178" y="328"/>
                </a:lnTo>
                <a:lnTo>
                  <a:pt x="176" y="328"/>
                </a:lnTo>
                <a:lnTo>
                  <a:pt x="174" y="328"/>
                </a:lnTo>
                <a:lnTo>
                  <a:pt x="170" y="330"/>
                </a:lnTo>
                <a:lnTo>
                  <a:pt x="168" y="330"/>
                </a:lnTo>
                <a:lnTo>
                  <a:pt x="158" y="328"/>
                </a:lnTo>
                <a:lnTo>
                  <a:pt x="156" y="330"/>
                </a:lnTo>
                <a:lnTo>
                  <a:pt x="152" y="334"/>
                </a:lnTo>
                <a:lnTo>
                  <a:pt x="152" y="338"/>
                </a:lnTo>
                <a:lnTo>
                  <a:pt x="152" y="342"/>
                </a:lnTo>
                <a:lnTo>
                  <a:pt x="150" y="346"/>
                </a:lnTo>
                <a:lnTo>
                  <a:pt x="124" y="372"/>
                </a:lnTo>
                <a:lnTo>
                  <a:pt x="118" y="378"/>
                </a:lnTo>
                <a:lnTo>
                  <a:pt x="112" y="390"/>
                </a:lnTo>
                <a:lnTo>
                  <a:pt x="104" y="416"/>
                </a:lnTo>
                <a:lnTo>
                  <a:pt x="84" y="512"/>
                </a:lnTo>
                <a:lnTo>
                  <a:pt x="70" y="538"/>
                </a:lnTo>
                <a:lnTo>
                  <a:pt x="66" y="540"/>
                </a:lnTo>
                <a:lnTo>
                  <a:pt x="62" y="540"/>
                </a:lnTo>
                <a:lnTo>
                  <a:pt x="56" y="540"/>
                </a:lnTo>
                <a:lnTo>
                  <a:pt x="50" y="544"/>
                </a:lnTo>
                <a:lnTo>
                  <a:pt x="50" y="550"/>
                </a:lnTo>
                <a:lnTo>
                  <a:pt x="52" y="556"/>
                </a:lnTo>
                <a:lnTo>
                  <a:pt x="56" y="564"/>
                </a:lnTo>
                <a:lnTo>
                  <a:pt x="56" y="568"/>
                </a:lnTo>
                <a:lnTo>
                  <a:pt x="54" y="576"/>
                </a:lnTo>
                <a:lnTo>
                  <a:pt x="48" y="584"/>
                </a:lnTo>
                <a:lnTo>
                  <a:pt x="32" y="592"/>
                </a:lnTo>
                <a:lnTo>
                  <a:pt x="38" y="608"/>
                </a:lnTo>
                <a:lnTo>
                  <a:pt x="20" y="626"/>
                </a:lnTo>
                <a:lnTo>
                  <a:pt x="22" y="640"/>
                </a:lnTo>
                <a:lnTo>
                  <a:pt x="18" y="652"/>
                </a:lnTo>
                <a:lnTo>
                  <a:pt x="20" y="664"/>
                </a:lnTo>
                <a:lnTo>
                  <a:pt x="24" y="672"/>
                </a:lnTo>
                <a:lnTo>
                  <a:pt x="28" y="682"/>
                </a:lnTo>
                <a:lnTo>
                  <a:pt x="22" y="688"/>
                </a:lnTo>
                <a:lnTo>
                  <a:pt x="14" y="690"/>
                </a:lnTo>
                <a:lnTo>
                  <a:pt x="4" y="696"/>
                </a:lnTo>
                <a:lnTo>
                  <a:pt x="0" y="706"/>
                </a:lnTo>
                <a:lnTo>
                  <a:pt x="0" y="712"/>
                </a:lnTo>
                <a:lnTo>
                  <a:pt x="6" y="722"/>
                </a:lnTo>
                <a:close/>
              </a:path>
            </a:pathLst>
          </a:custGeom>
          <a:solidFill>
            <a:schemeClr val="accent5">
              <a:lumMod val="20000"/>
              <a:lumOff val="80000"/>
            </a:schemeClr>
          </a:solid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Pilat Light"/>
              <a:ea typeface="+mn-ea"/>
              <a:cs typeface="+mn-cs"/>
            </a:endParaRPr>
          </a:p>
        </p:txBody>
      </p:sp>
      <p:sp>
        <p:nvSpPr>
          <p:cNvPr id="3282" name="Freeform 12">
            <a:extLst>
              <a:ext uri="{FF2B5EF4-FFF2-40B4-BE49-F238E27FC236}">
                <a16:creationId xmlns:a16="http://schemas.microsoft.com/office/drawing/2014/main" xmlns="" id="{51B4C621-E5F5-4465-9BB1-BFE6D93E4A16}"/>
              </a:ext>
            </a:extLst>
          </p:cNvPr>
          <p:cNvSpPr>
            <a:spLocks/>
          </p:cNvSpPr>
          <p:nvPr/>
        </p:nvSpPr>
        <p:spPr bwMode="gray">
          <a:xfrm>
            <a:off x="1524230" y="2939873"/>
            <a:ext cx="1581026" cy="1081161"/>
          </a:xfrm>
          <a:custGeom>
            <a:avLst/>
            <a:gdLst>
              <a:gd name="T0" fmla="*/ 58 w 6058"/>
              <a:gd name="T1" fmla="*/ 3570 h 4370"/>
              <a:gd name="T2" fmla="*/ 342 w 6058"/>
              <a:gd name="T3" fmla="*/ 3886 h 4370"/>
              <a:gd name="T4" fmla="*/ 1065 w 6058"/>
              <a:gd name="T5" fmla="*/ 4140 h 4370"/>
              <a:gd name="T6" fmla="*/ 1661 w 6058"/>
              <a:gd name="T7" fmla="*/ 4346 h 4370"/>
              <a:gd name="T8" fmla="*/ 2099 w 6058"/>
              <a:gd name="T9" fmla="*/ 3892 h 4370"/>
              <a:gd name="T10" fmla="*/ 2449 w 6058"/>
              <a:gd name="T11" fmla="*/ 4008 h 4370"/>
              <a:gd name="T12" fmla="*/ 2543 w 6058"/>
              <a:gd name="T13" fmla="*/ 4140 h 4370"/>
              <a:gd name="T14" fmla="*/ 3055 w 6058"/>
              <a:gd name="T15" fmla="*/ 4044 h 4370"/>
              <a:gd name="T16" fmla="*/ 3633 w 6058"/>
              <a:gd name="T17" fmla="*/ 3902 h 4370"/>
              <a:gd name="T18" fmla="*/ 4062 w 6058"/>
              <a:gd name="T19" fmla="*/ 4022 h 4370"/>
              <a:gd name="T20" fmla="*/ 4398 w 6058"/>
              <a:gd name="T21" fmla="*/ 4130 h 4370"/>
              <a:gd name="T22" fmla="*/ 4804 w 6058"/>
              <a:gd name="T23" fmla="*/ 3634 h 4370"/>
              <a:gd name="T24" fmla="*/ 5118 w 6058"/>
              <a:gd name="T25" fmla="*/ 3334 h 4370"/>
              <a:gd name="T26" fmla="*/ 5574 w 6058"/>
              <a:gd name="T27" fmla="*/ 2842 h 4370"/>
              <a:gd name="T28" fmla="*/ 5218 w 6058"/>
              <a:gd name="T29" fmla="*/ 2492 h 4370"/>
              <a:gd name="T30" fmla="*/ 5874 w 6058"/>
              <a:gd name="T31" fmla="*/ 2330 h 4370"/>
              <a:gd name="T32" fmla="*/ 6006 w 6058"/>
              <a:gd name="T33" fmla="*/ 1984 h 4370"/>
              <a:gd name="T34" fmla="*/ 5978 w 6058"/>
              <a:gd name="T35" fmla="*/ 1642 h 4370"/>
              <a:gd name="T36" fmla="*/ 5666 w 6058"/>
              <a:gd name="T37" fmla="*/ 1596 h 4370"/>
              <a:gd name="T38" fmla="*/ 5406 w 6058"/>
              <a:gd name="T39" fmla="*/ 1444 h 4370"/>
              <a:gd name="T40" fmla="*/ 5122 w 6058"/>
              <a:gd name="T41" fmla="*/ 1320 h 4370"/>
              <a:gd name="T42" fmla="*/ 4926 w 6058"/>
              <a:gd name="T43" fmla="*/ 1434 h 4370"/>
              <a:gd name="T44" fmla="*/ 4658 w 6058"/>
              <a:gd name="T45" fmla="*/ 1390 h 4370"/>
              <a:gd name="T46" fmla="*/ 4600 w 6058"/>
              <a:gd name="T47" fmla="*/ 1368 h 4370"/>
              <a:gd name="T48" fmla="*/ 4442 w 6058"/>
              <a:gd name="T49" fmla="*/ 1416 h 4370"/>
              <a:gd name="T50" fmla="*/ 4356 w 6058"/>
              <a:gd name="T51" fmla="*/ 1318 h 4370"/>
              <a:gd name="T52" fmla="*/ 4270 w 6058"/>
              <a:gd name="T53" fmla="*/ 1114 h 4370"/>
              <a:gd name="T54" fmla="*/ 3958 w 6058"/>
              <a:gd name="T55" fmla="*/ 1314 h 4370"/>
              <a:gd name="T56" fmla="*/ 3647 w 6058"/>
              <a:gd name="T57" fmla="*/ 1354 h 4370"/>
              <a:gd name="T58" fmla="*/ 3635 w 6058"/>
              <a:gd name="T59" fmla="*/ 1148 h 4370"/>
              <a:gd name="T60" fmla="*/ 3431 w 6058"/>
              <a:gd name="T61" fmla="*/ 1256 h 4370"/>
              <a:gd name="T62" fmla="*/ 3373 w 6058"/>
              <a:gd name="T63" fmla="*/ 1162 h 4370"/>
              <a:gd name="T64" fmla="*/ 3277 w 6058"/>
              <a:gd name="T65" fmla="*/ 1042 h 4370"/>
              <a:gd name="T66" fmla="*/ 3129 w 6058"/>
              <a:gd name="T67" fmla="*/ 1136 h 4370"/>
              <a:gd name="T68" fmla="*/ 3247 w 6058"/>
              <a:gd name="T69" fmla="*/ 1714 h 4370"/>
              <a:gd name="T70" fmla="*/ 3265 w 6058"/>
              <a:gd name="T71" fmla="*/ 2024 h 4370"/>
              <a:gd name="T72" fmla="*/ 2971 w 6058"/>
              <a:gd name="T73" fmla="*/ 1890 h 4370"/>
              <a:gd name="T74" fmla="*/ 2905 w 6058"/>
              <a:gd name="T75" fmla="*/ 1476 h 4370"/>
              <a:gd name="T76" fmla="*/ 3247 w 6058"/>
              <a:gd name="T77" fmla="*/ 926 h 4370"/>
              <a:gd name="T78" fmla="*/ 3377 w 6058"/>
              <a:gd name="T79" fmla="*/ 484 h 4370"/>
              <a:gd name="T80" fmla="*/ 3261 w 6058"/>
              <a:gd name="T81" fmla="*/ 74 h 4370"/>
              <a:gd name="T82" fmla="*/ 2863 w 6058"/>
              <a:gd name="T83" fmla="*/ 16 h 4370"/>
              <a:gd name="T84" fmla="*/ 2535 w 6058"/>
              <a:gd name="T85" fmla="*/ 258 h 4370"/>
              <a:gd name="T86" fmla="*/ 2087 w 6058"/>
              <a:gd name="T87" fmla="*/ 502 h 4370"/>
              <a:gd name="T88" fmla="*/ 1739 w 6058"/>
              <a:gd name="T89" fmla="*/ 744 h 4370"/>
              <a:gd name="T90" fmla="*/ 1961 w 6058"/>
              <a:gd name="T91" fmla="*/ 1180 h 4370"/>
              <a:gd name="T92" fmla="*/ 2283 w 6058"/>
              <a:gd name="T93" fmla="*/ 1170 h 4370"/>
              <a:gd name="T94" fmla="*/ 2057 w 6058"/>
              <a:gd name="T95" fmla="*/ 1370 h 4370"/>
              <a:gd name="T96" fmla="*/ 2069 w 6058"/>
              <a:gd name="T97" fmla="*/ 1690 h 4370"/>
              <a:gd name="T98" fmla="*/ 1913 w 6058"/>
              <a:gd name="T99" fmla="*/ 1856 h 4370"/>
              <a:gd name="T100" fmla="*/ 1737 w 6058"/>
              <a:gd name="T101" fmla="*/ 2034 h 4370"/>
              <a:gd name="T102" fmla="*/ 1441 w 6058"/>
              <a:gd name="T103" fmla="*/ 2080 h 4370"/>
              <a:gd name="T104" fmla="*/ 1121 w 6058"/>
              <a:gd name="T105" fmla="*/ 2350 h 4370"/>
              <a:gd name="T106" fmla="*/ 1229 w 6058"/>
              <a:gd name="T107" fmla="*/ 2120 h 4370"/>
              <a:gd name="T108" fmla="*/ 1233 w 6058"/>
              <a:gd name="T109" fmla="*/ 1678 h 4370"/>
              <a:gd name="T110" fmla="*/ 843 w 6058"/>
              <a:gd name="T111" fmla="*/ 1534 h 4370"/>
              <a:gd name="T112" fmla="*/ 891 w 6058"/>
              <a:gd name="T113" fmla="*/ 1388 h 4370"/>
              <a:gd name="T114" fmla="*/ 617 w 6058"/>
              <a:gd name="T115" fmla="*/ 1504 h 4370"/>
              <a:gd name="T116" fmla="*/ 574 w 6058"/>
              <a:gd name="T117" fmla="*/ 1672 h 4370"/>
              <a:gd name="T118" fmla="*/ 498 w 6058"/>
              <a:gd name="T119" fmla="*/ 1966 h 4370"/>
              <a:gd name="T120" fmla="*/ 579 w 6058"/>
              <a:gd name="T121" fmla="*/ 2518 h 4370"/>
              <a:gd name="T122" fmla="*/ 244 w 6058"/>
              <a:gd name="T123" fmla="*/ 2876 h 4370"/>
              <a:gd name="T124" fmla="*/ 0 w 6058"/>
              <a:gd name="T125" fmla="*/ 3300 h 4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058" h="4370">
                <a:moveTo>
                  <a:pt x="38" y="3350"/>
                </a:moveTo>
                <a:lnTo>
                  <a:pt x="50" y="3358"/>
                </a:lnTo>
                <a:lnTo>
                  <a:pt x="60" y="3364"/>
                </a:lnTo>
                <a:lnTo>
                  <a:pt x="68" y="3362"/>
                </a:lnTo>
                <a:lnTo>
                  <a:pt x="96" y="3358"/>
                </a:lnTo>
                <a:lnTo>
                  <a:pt x="118" y="3358"/>
                </a:lnTo>
                <a:lnTo>
                  <a:pt x="134" y="3364"/>
                </a:lnTo>
                <a:lnTo>
                  <a:pt x="144" y="3368"/>
                </a:lnTo>
                <a:lnTo>
                  <a:pt x="150" y="3374"/>
                </a:lnTo>
                <a:lnTo>
                  <a:pt x="152" y="3382"/>
                </a:lnTo>
                <a:lnTo>
                  <a:pt x="152" y="3390"/>
                </a:lnTo>
                <a:lnTo>
                  <a:pt x="148" y="3396"/>
                </a:lnTo>
                <a:lnTo>
                  <a:pt x="144" y="3402"/>
                </a:lnTo>
                <a:lnTo>
                  <a:pt x="136" y="3408"/>
                </a:lnTo>
                <a:lnTo>
                  <a:pt x="128" y="3416"/>
                </a:lnTo>
                <a:lnTo>
                  <a:pt x="118" y="3422"/>
                </a:lnTo>
                <a:lnTo>
                  <a:pt x="106" y="3426"/>
                </a:lnTo>
                <a:lnTo>
                  <a:pt x="84" y="3430"/>
                </a:lnTo>
                <a:lnTo>
                  <a:pt x="76" y="3430"/>
                </a:lnTo>
                <a:lnTo>
                  <a:pt x="70" y="3428"/>
                </a:lnTo>
                <a:lnTo>
                  <a:pt x="66" y="3426"/>
                </a:lnTo>
                <a:lnTo>
                  <a:pt x="56" y="3416"/>
                </a:lnTo>
                <a:lnTo>
                  <a:pt x="50" y="3412"/>
                </a:lnTo>
                <a:lnTo>
                  <a:pt x="44" y="3408"/>
                </a:lnTo>
                <a:lnTo>
                  <a:pt x="40" y="3408"/>
                </a:lnTo>
                <a:lnTo>
                  <a:pt x="36" y="3410"/>
                </a:lnTo>
                <a:lnTo>
                  <a:pt x="32" y="3414"/>
                </a:lnTo>
                <a:lnTo>
                  <a:pt x="28" y="3420"/>
                </a:lnTo>
                <a:lnTo>
                  <a:pt x="22" y="3430"/>
                </a:lnTo>
                <a:lnTo>
                  <a:pt x="22" y="3450"/>
                </a:lnTo>
                <a:lnTo>
                  <a:pt x="22" y="3464"/>
                </a:lnTo>
                <a:lnTo>
                  <a:pt x="26" y="3478"/>
                </a:lnTo>
                <a:lnTo>
                  <a:pt x="28" y="3488"/>
                </a:lnTo>
                <a:lnTo>
                  <a:pt x="26" y="3510"/>
                </a:lnTo>
                <a:lnTo>
                  <a:pt x="28" y="3518"/>
                </a:lnTo>
                <a:lnTo>
                  <a:pt x="32" y="3524"/>
                </a:lnTo>
                <a:lnTo>
                  <a:pt x="44" y="3534"/>
                </a:lnTo>
                <a:lnTo>
                  <a:pt x="48" y="3542"/>
                </a:lnTo>
                <a:lnTo>
                  <a:pt x="56" y="3558"/>
                </a:lnTo>
                <a:lnTo>
                  <a:pt x="58" y="3570"/>
                </a:lnTo>
                <a:lnTo>
                  <a:pt x="62" y="3588"/>
                </a:lnTo>
                <a:lnTo>
                  <a:pt x="62" y="3596"/>
                </a:lnTo>
                <a:lnTo>
                  <a:pt x="66" y="3602"/>
                </a:lnTo>
                <a:lnTo>
                  <a:pt x="72" y="3610"/>
                </a:lnTo>
                <a:lnTo>
                  <a:pt x="78" y="3620"/>
                </a:lnTo>
                <a:lnTo>
                  <a:pt x="80" y="3626"/>
                </a:lnTo>
                <a:lnTo>
                  <a:pt x="72" y="3654"/>
                </a:lnTo>
                <a:lnTo>
                  <a:pt x="72" y="3710"/>
                </a:lnTo>
                <a:lnTo>
                  <a:pt x="70" y="3710"/>
                </a:lnTo>
                <a:lnTo>
                  <a:pt x="70" y="3710"/>
                </a:lnTo>
                <a:lnTo>
                  <a:pt x="86" y="3714"/>
                </a:lnTo>
                <a:lnTo>
                  <a:pt x="108" y="3728"/>
                </a:lnTo>
                <a:lnTo>
                  <a:pt x="122" y="3730"/>
                </a:lnTo>
                <a:lnTo>
                  <a:pt x="138" y="3728"/>
                </a:lnTo>
                <a:lnTo>
                  <a:pt x="154" y="3726"/>
                </a:lnTo>
                <a:lnTo>
                  <a:pt x="166" y="3722"/>
                </a:lnTo>
                <a:lnTo>
                  <a:pt x="178" y="3716"/>
                </a:lnTo>
                <a:lnTo>
                  <a:pt x="180" y="3710"/>
                </a:lnTo>
                <a:lnTo>
                  <a:pt x="182" y="3706"/>
                </a:lnTo>
                <a:lnTo>
                  <a:pt x="182" y="3702"/>
                </a:lnTo>
                <a:lnTo>
                  <a:pt x="182" y="3698"/>
                </a:lnTo>
                <a:lnTo>
                  <a:pt x="184" y="3698"/>
                </a:lnTo>
                <a:lnTo>
                  <a:pt x="192" y="3698"/>
                </a:lnTo>
                <a:lnTo>
                  <a:pt x="204" y="3692"/>
                </a:lnTo>
                <a:lnTo>
                  <a:pt x="218" y="3686"/>
                </a:lnTo>
                <a:lnTo>
                  <a:pt x="224" y="3684"/>
                </a:lnTo>
                <a:lnTo>
                  <a:pt x="252" y="3658"/>
                </a:lnTo>
                <a:lnTo>
                  <a:pt x="262" y="3656"/>
                </a:lnTo>
                <a:lnTo>
                  <a:pt x="276" y="3670"/>
                </a:lnTo>
                <a:lnTo>
                  <a:pt x="316" y="3714"/>
                </a:lnTo>
                <a:lnTo>
                  <a:pt x="322" y="3736"/>
                </a:lnTo>
                <a:lnTo>
                  <a:pt x="320" y="3746"/>
                </a:lnTo>
                <a:lnTo>
                  <a:pt x="318" y="3810"/>
                </a:lnTo>
                <a:lnTo>
                  <a:pt x="318" y="3820"/>
                </a:lnTo>
                <a:lnTo>
                  <a:pt x="320" y="3830"/>
                </a:lnTo>
                <a:lnTo>
                  <a:pt x="328" y="3844"/>
                </a:lnTo>
                <a:lnTo>
                  <a:pt x="332" y="3852"/>
                </a:lnTo>
                <a:lnTo>
                  <a:pt x="332" y="3874"/>
                </a:lnTo>
                <a:lnTo>
                  <a:pt x="334" y="3880"/>
                </a:lnTo>
                <a:lnTo>
                  <a:pt x="342" y="3886"/>
                </a:lnTo>
                <a:lnTo>
                  <a:pt x="350" y="3894"/>
                </a:lnTo>
                <a:lnTo>
                  <a:pt x="368" y="3906"/>
                </a:lnTo>
                <a:lnTo>
                  <a:pt x="390" y="3924"/>
                </a:lnTo>
                <a:lnTo>
                  <a:pt x="400" y="3930"/>
                </a:lnTo>
                <a:lnTo>
                  <a:pt x="436" y="3942"/>
                </a:lnTo>
                <a:lnTo>
                  <a:pt x="446" y="3948"/>
                </a:lnTo>
                <a:lnTo>
                  <a:pt x="452" y="3956"/>
                </a:lnTo>
                <a:lnTo>
                  <a:pt x="460" y="3962"/>
                </a:lnTo>
                <a:lnTo>
                  <a:pt x="470" y="3968"/>
                </a:lnTo>
                <a:lnTo>
                  <a:pt x="486" y="3968"/>
                </a:lnTo>
                <a:lnTo>
                  <a:pt x="508" y="3968"/>
                </a:lnTo>
                <a:lnTo>
                  <a:pt x="570" y="3962"/>
                </a:lnTo>
                <a:lnTo>
                  <a:pt x="579" y="3962"/>
                </a:lnTo>
                <a:lnTo>
                  <a:pt x="599" y="3966"/>
                </a:lnTo>
                <a:lnTo>
                  <a:pt x="605" y="3968"/>
                </a:lnTo>
                <a:lnTo>
                  <a:pt x="611" y="3972"/>
                </a:lnTo>
                <a:lnTo>
                  <a:pt x="621" y="3982"/>
                </a:lnTo>
                <a:lnTo>
                  <a:pt x="631" y="3988"/>
                </a:lnTo>
                <a:lnTo>
                  <a:pt x="641" y="3992"/>
                </a:lnTo>
                <a:lnTo>
                  <a:pt x="675" y="3994"/>
                </a:lnTo>
                <a:lnTo>
                  <a:pt x="679" y="3994"/>
                </a:lnTo>
                <a:lnTo>
                  <a:pt x="697" y="4006"/>
                </a:lnTo>
                <a:lnTo>
                  <a:pt x="705" y="4010"/>
                </a:lnTo>
                <a:lnTo>
                  <a:pt x="719" y="4024"/>
                </a:lnTo>
                <a:lnTo>
                  <a:pt x="745" y="4062"/>
                </a:lnTo>
                <a:lnTo>
                  <a:pt x="751" y="4082"/>
                </a:lnTo>
                <a:lnTo>
                  <a:pt x="755" y="4090"/>
                </a:lnTo>
                <a:lnTo>
                  <a:pt x="761" y="4098"/>
                </a:lnTo>
                <a:lnTo>
                  <a:pt x="769" y="4104"/>
                </a:lnTo>
                <a:lnTo>
                  <a:pt x="777" y="4108"/>
                </a:lnTo>
                <a:lnTo>
                  <a:pt x="815" y="4124"/>
                </a:lnTo>
                <a:lnTo>
                  <a:pt x="887" y="4140"/>
                </a:lnTo>
                <a:lnTo>
                  <a:pt x="911" y="4138"/>
                </a:lnTo>
                <a:lnTo>
                  <a:pt x="921" y="4140"/>
                </a:lnTo>
                <a:lnTo>
                  <a:pt x="927" y="4142"/>
                </a:lnTo>
                <a:lnTo>
                  <a:pt x="935" y="4144"/>
                </a:lnTo>
                <a:lnTo>
                  <a:pt x="1003" y="4144"/>
                </a:lnTo>
                <a:lnTo>
                  <a:pt x="1031" y="4148"/>
                </a:lnTo>
                <a:lnTo>
                  <a:pt x="1041" y="4148"/>
                </a:lnTo>
                <a:lnTo>
                  <a:pt x="1065" y="4140"/>
                </a:lnTo>
                <a:lnTo>
                  <a:pt x="1081" y="4140"/>
                </a:lnTo>
                <a:lnTo>
                  <a:pt x="1093" y="4138"/>
                </a:lnTo>
                <a:lnTo>
                  <a:pt x="1103" y="4138"/>
                </a:lnTo>
                <a:lnTo>
                  <a:pt x="1129" y="4142"/>
                </a:lnTo>
                <a:lnTo>
                  <a:pt x="1159" y="4144"/>
                </a:lnTo>
                <a:lnTo>
                  <a:pt x="1233" y="4138"/>
                </a:lnTo>
                <a:lnTo>
                  <a:pt x="1277" y="4126"/>
                </a:lnTo>
                <a:lnTo>
                  <a:pt x="1297" y="4132"/>
                </a:lnTo>
                <a:lnTo>
                  <a:pt x="1317" y="4132"/>
                </a:lnTo>
                <a:lnTo>
                  <a:pt x="1327" y="4132"/>
                </a:lnTo>
                <a:lnTo>
                  <a:pt x="1353" y="4142"/>
                </a:lnTo>
                <a:lnTo>
                  <a:pt x="1389" y="4152"/>
                </a:lnTo>
                <a:lnTo>
                  <a:pt x="1395" y="4152"/>
                </a:lnTo>
                <a:lnTo>
                  <a:pt x="1401" y="4150"/>
                </a:lnTo>
                <a:lnTo>
                  <a:pt x="1411" y="4150"/>
                </a:lnTo>
                <a:lnTo>
                  <a:pt x="1419" y="4150"/>
                </a:lnTo>
                <a:lnTo>
                  <a:pt x="1427" y="4156"/>
                </a:lnTo>
                <a:lnTo>
                  <a:pt x="1435" y="4176"/>
                </a:lnTo>
                <a:lnTo>
                  <a:pt x="1451" y="4216"/>
                </a:lnTo>
                <a:lnTo>
                  <a:pt x="1453" y="4250"/>
                </a:lnTo>
                <a:lnTo>
                  <a:pt x="1461" y="4282"/>
                </a:lnTo>
                <a:lnTo>
                  <a:pt x="1457" y="4290"/>
                </a:lnTo>
                <a:lnTo>
                  <a:pt x="1451" y="4294"/>
                </a:lnTo>
                <a:lnTo>
                  <a:pt x="1445" y="4294"/>
                </a:lnTo>
                <a:lnTo>
                  <a:pt x="1441" y="4294"/>
                </a:lnTo>
                <a:lnTo>
                  <a:pt x="1437" y="4296"/>
                </a:lnTo>
                <a:lnTo>
                  <a:pt x="1435" y="4298"/>
                </a:lnTo>
                <a:lnTo>
                  <a:pt x="1433" y="4300"/>
                </a:lnTo>
                <a:lnTo>
                  <a:pt x="1433" y="4302"/>
                </a:lnTo>
                <a:lnTo>
                  <a:pt x="1433" y="4304"/>
                </a:lnTo>
                <a:lnTo>
                  <a:pt x="1433" y="4308"/>
                </a:lnTo>
                <a:lnTo>
                  <a:pt x="1437" y="4312"/>
                </a:lnTo>
                <a:lnTo>
                  <a:pt x="1461" y="4346"/>
                </a:lnTo>
                <a:lnTo>
                  <a:pt x="1477" y="4358"/>
                </a:lnTo>
                <a:lnTo>
                  <a:pt x="1489" y="4364"/>
                </a:lnTo>
                <a:lnTo>
                  <a:pt x="1559" y="4370"/>
                </a:lnTo>
                <a:lnTo>
                  <a:pt x="1581" y="4366"/>
                </a:lnTo>
                <a:lnTo>
                  <a:pt x="1621" y="4362"/>
                </a:lnTo>
                <a:lnTo>
                  <a:pt x="1645" y="4354"/>
                </a:lnTo>
                <a:lnTo>
                  <a:pt x="1661" y="4346"/>
                </a:lnTo>
                <a:lnTo>
                  <a:pt x="1673" y="4336"/>
                </a:lnTo>
                <a:lnTo>
                  <a:pt x="1685" y="4314"/>
                </a:lnTo>
                <a:lnTo>
                  <a:pt x="1695" y="4302"/>
                </a:lnTo>
                <a:lnTo>
                  <a:pt x="1705" y="4292"/>
                </a:lnTo>
                <a:lnTo>
                  <a:pt x="1723" y="4282"/>
                </a:lnTo>
                <a:lnTo>
                  <a:pt x="1735" y="4280"/>
                </a:lnTo>
                <a:lnTo>
                  <a:pt x="1785" y="4276"/>
                </a:lnTo>
                <a:lnTo>
                  <a:pt x="1793" y="4270"/>
                </a:lnTo>
                <a:lnTo>
                  <a:pt x="1799" y="4262"/>
                </a:lnTo>
                <a:lnTo>
                  <a:pt x="1805" y="4252"/>
                </a:lnTo>
                <a:lnTo>
                  <a:pt x="1811" y="4238"/>
                </a:lnTo>
                <a:lnTo>
                  <a:pt x="1811" y="4206"/>
                </a:lnTo>
                <a:lnTo>
                  <a:pt x="1803" y="4186"/>
                </a:lnTo>
                <a:lnTo>
                  <a:pt x="1799" y="4178"/>
                </a:lnTo>
                <a:lnTo>
                  <a:pt x="1799" y="4170"/>
                </a:lnTo>
                <a:lnTo>
                  <a:pt x="1799" y="4164"/>
                </a:lnTo>
                <a:lnTo>
                  <a:pt x="1807" y="4156"/>
                </a:lnTo>
                <a:lnTo>
                  <a:pt x="1823" y="4144"/>
                </a:lnTo>
                <a:lnTo>
                  <a:pt x="1849" y="4130"/>
                </a:lnTo>
                <a:lnTo>
                  <a:pt x="1857" y="4124"/>
                </a:lnTo>
                <a:lnTo>
                  <a:pt x="1865" y="4116"/>
                </a:lnTo>
                <a:lnTo>
                  <a:pt x="1877" y="4086"/>
                </a:lnTo>
                <a:lnTo>
                  <a:pt x="1883" y="4080"/>
                </a:lnTo>
                <a:lnTo>
                  <a:pt x="1891" y="4072"/>
                </a:lnTo>
                <a:lnTo>
                  <a:pt x="1897" y="4066"/>
                </a:lnTo>
                <a:lnTo>
                  <a:pt x="1901" y="4056"/>
                </a:lnTo>
                <a:lnTo>
                  <a:pt x="1903" y="4052"/>
                </a:lnTo>
                <a:lnTo>
                  <a:pt x="1903" y="4050"/>
                </a:lnTo>
                <a:lnTo>
                  <a:pt x="1903" y="4048"/>
                </a:lnTo>
                <a:lnTo>
                  <a:pt x="1903" y="4044"/>
                </a:lnTo>
                <a:lnTo>
                  <a:pt x="1903" y="4028"/>
                </a:lnTo>
                <a:lnTo>
                  <a:pt x="1905" y="4022"/>
                </a:lnTo>
                <a:lnTo>
                  <a:pt x="1905" y="4012"/>
                </a:lnTo>
                <a:lnTo>
                  <a:pt x="1909" y="3994"/>
                </a:lnTo>
                <a:lnTo>
                  <a:pt x="1923" y="3974"/>
                </a:lnTo>
                <a:lnTo>
                  <a:pt x="1943" y="3966"/>
                </a:lnTo>
                <a:lnTo>
                  <a:pt x="1981" y="3966"/>
                </a:lnTo>
                <a:lnTo>
                  <a:pt x="1995" y="3962"/>
                </a:lnTo>
                <a:lnTo>
                  <a:pt x="2071" y="3906"/>
                </a:lnTo>
                <a:lnTo>
                  <a:pt x="2099" y="3892"/>
                </a:lnTo>
                <a:lnTo>
                  <a:pt x="2131" y="3882"/>
                </a:lnTo>
                <a:lnTo>
                  <a:pt x="2167" y="3880"/>
                </a:lnTo>
                <a:lnTo>
                  <a:pt x="2173" y="3880"/>
                </a:lnTo>
                <a:lnTo>
                  <a:pt x="2179" y="3884"/>
                </a:lnTo>
                <a:lnTo>
                  <a:pt x="2183" y="3886"/>
                </a:lnTo>
                <a:lnTo>
                  <a:pt x="2185" y="3890"/>
                </a:lnTo>
                <a:lnTo>
                  <a:pt x="2189" y="3894"/>
                </a:lnTo>
                <a:lnTo>
                  <a:pt x="2191" y="3898"/>
                </a:lnTo>
                <a:lnTo>
                  <a:pt x="2195" y="3898"/>
                </a:lnTo>
                <a:lnTo>
                  <a:pt x="2201" y="3898"/>
                </a:lnTo>
                <a:lnTo>
                  <a:pt x="2209" y="3896"/>
                </a:lnTo>
                <a:lnTo>
                  <a:pt x="2215" y="3892"/>
                </a:lnTo>
                <a:lnTo>
                  <a:pt x="2217" y="3886"/>
                </a:lnTo>
                <a:lnTo>
                  <a:pt x="2223" y="3876"/>
                </a:lnTo>
                <a:lnTo>
                  <a:pt x="2227" y="3874"/>
                </a:lnTo>
                <a:lnTo>
                  <a:pt x="2247" y="3868"/>
                </a:lnTo>
                <a:lnTo>
                  <a:pt x="2255" y="3864"/>
                </a:lnTo>
                <a:lnTo>
                  <a:pt x="2261" y="3854"/>
                </a:lnTo>
                <a:lnTo>
                  <a:pt x="2269" y="3848"/>
                </a:lnTo>
                <a:lnTo>
                  <a:pt x="2281" y="3844"/>
                </a:lnTo>
                <a:lnTo>
                  <a:pt x="2367" y="3848"/>
                </a:lnTo>
                <a:lnTo>
                  <a:pt x="2377" y="3848"/>
                </a:lnTo>
                <a:lnTo>
                  <a:pt x="2387" y="3854"/>
                </a:lnTo>
                <a:lnTo>
                  <a:pt x="2391" y="3858"/>
                </a:lnTo>
                <a:lnTo>
                  <a:pt x="2395" y="3864"/>
                </a:lnTo>
                <a:lnTo>
                  <a:pt x="2395" y="3868"/>
                </a:lnTo>
                <a:lnTo>
                  <a:pt x="2395" y="3872"/>
                </a:lnTo>
                <a:lnTo>
                  <a:pt x="2399" y="3874"/>
                </a:lnTo>
                <a:lnTo>
                  <a:pt x="2401" y="3878"/>
                </a:lnTo>
                <a:lnTo>
                  <a:pt x="2417" y="3884"/>
                </a:lnTo>
                <a:lnTo>
                  <a:pt x="2423" y="3888"/>
                </a:lnTo>
                <a:lnTo>
                  <a:pt x="2429" y="3894"/>
                </a:lnTo>
                <a:lnTo>
                  <a:pt x="2431" y="3902"/>
                </a:lnTo>
                <a:lnTo>
                  <a:pt x="2439" y="3956"/>
                </a:lnTo>
                <a:lnTo>
                  <a:pt x="2439" y="3968"/>
                </a:lnTo>
                <a:lnTo>
                  <a:pt x="2437" y="3978"/>
                </a:lnTo>
                <a:lnTo>
                  <a:pt x="2439" y="3986"/>
                </a:lnTo>
                <a:lnTo>
                  <a:pt x="2441" y="3996"/>
                </a:lnTo>
                <a:lnTo>
                  <a:pt x="2445" y="4002"/>
                </a:lnTo>
                <a:lnTo>
                  <a:pt x="2449" y="4008"/>
                </a:lnTo>
                <a:lnTo>
                  <a:pt x="2447" y="4014"/>
                </a:lnTo>
                <a:lnTo>
                  <a:pt x="2441" y="4018"/>
                </a:lnTo>
                <a:lnTo>
                  <a:pt x="2433" y="4018"/>
                </a:lnTo>
                <a:lnTo>
                  <a:pt x="2367" y="4014"/>
                </a:lnTo>
                <a:lnTo>
                  <a:pt x="2357" y="4016"/>
                </a:lnTo>
                <a:lnTo>
                  <a:pt x="2351" y="4018"/>
                </a:lnTo>
                <a:lnTo>
                  <a:pt x="2349" y="4024"/>
                </a:lnTo>
                <a:lnTo>
                  <a:pt x="2347" y="4034"/>
                </a:lnTo>
                <a:lnTo>
                  <a:pt x="2347" y="4042"/>
                </a:lnTo>
                <a:lnTo>
                  <a:pt x="2349" y="4050"/>
                </a:lnTo>
                <a:lnTo>
                  <a:pt x="2349" y="4052"/>
                </a:lnTo>
                <a:lnTo>
                  <a:pt x="2365" y="4080"/>
                </a:lnTo>
                <a:lnTo>
                  <a:pt x="2383" y="4108"/>
                </a:lnTo>
                <a:lnTo>
                  <a:pt x="2385" y="4116"/>
                </a:lnTo>
                <a:lnTo>
                  <a:pt x="2387" y="4126"/>
                </a:lnTo>
                <a:lnTo>
                  <a:pt x="2389" y="4132"/>
                </a:lnTo>
                <a:lnTo>
                  <a:pt x="2391" y="4132"/>
                </a:lnTo>
                <a:lnTo>
                  <a:pt x="2397" y="4128"/>
                </a:lnTo>
                <a:lnTo>
                  <a:pt x="2401" y="4118"/>
                </a:lnTo>
                <a:lnTo>
                  <a:pt x="2405" y="4114"/>
                </a:lnTo>
                <a:lnTo>
                  <a:pt x="2409" y="4112"/>
                </a:lnTo>
                <a:lnTo>
                  <a:pt x="2417" y="4114"/>
                </a:lnTo>
                <a:lnTo>
                  <a:pt x="2423" y="4118"/>
                </a:lnTo>
                <a:lnTo>
                  <a:pt x="2427" y="4122"/>
                </a:lnTo>
                <a:lnTo>
                  <a:pt x="2433" y="4128"/>
                </a:lnTo>
                <a:lnTo>
                  <a:pt x="2437" y="4132"/>
                </a:lnTo>
                <a:lnTo>
                  <a:pt x="2443" y="4136"/>
                </a:lnTo>
                <a:lnTo>
                  <a:pt x="2449" y="4138"/>
                </a:lnTo>
                <a:lnTo>
                  <a:pt x="2457" y="4138"/>
                </a:lnTo>
                <a:lnTo>
                  <a:pt x="2465" y="4134"/>
                </a:lnTo>
                <a:lnTo>
                  <a:pt x="2477" y="4128"/>
                </a:lnTo>
                <a:lnTo>
                  <a:pt x="2483" y="4126"/>
                </a:lnTo>
                <a:lnTo>
                  <a:pt x="2491" y="4126"/>
                </a:lnTo>
                <a:lnTo>
                  <a:pt x="2499" y="4130"/>
                </a:lnTo>
                <a:lnTo>
                  <a:pt x="2517" y="4130"/>
                </a:lnTo>
                <a:lnTo>
                  <a:pt x="2523" y="4132"/>
                </a:lnTo>
                <a:lnTo>
                  <a:pt x="2527" y="4138"/>
                </a:lnTo>
                <a:lnTo>
                  <a:pt x="2529" y="4142"/>
                </a:lnTo>
                <a:lnTo>
                  <a:pt x="2535" y="4144"/>
                </a:lnTo>
                <a:lnTo>
                  <a:pt x="2543" y="4140"/>
                </a:lnTo>
                <a:lnTo>
                  <a:pt x="2563" y="4126"/>
                </a:lnTo>
                <a:lnTo>
                  <a:pt x="2577" y="4120"/>
                </a:lnTo>
                <a:lnTo>
                  <a:pt x="2595" y="4108"/>
                </a:lnTo>
                <a:lnTo>
                  <a:pt x="2599" y="4106"/>
                </a:lnTo>
                <a:lnTo>
                  <a:pt x="2605" y="4108"/>
                </a:lnTo>
                <a:lnTo>
                  <a:pt x="2639" y="4124"/>
                </a:lnTo>
                <a:lnTo>
                  <a:pt x="2651" y="4128"/>
                </a:lnTo>
                <a:lnTo>
                  <a:pt x="2665" y="4128"/>
                </a:lnTo>
                <a:lnTo>
                  <a:pt x="2677" y="4126"/>
                </a:lnTo>
                <a:lnTo>
                  <a:pt x="2761" y="4098"/>
                </a:lnTo>
                <a:lnTo>
                  <a:pt x="2799" y="4080"/>
                </a:lnTo>
                <a:lnTo>
                  <a:pt x="2827" y="4062"/>
                </a:lnTo>
                <a:lnTo>
                  <a:pt x="2839" y="4052"/>
                </a:lnTo>
                <a:lnTo>
                  <a:pt x="2855" y="4034"/>
                </a:lnTo>
                <a:lnTo>
                  <a:pt x="2863" y="4022"/>
                </a:lnTo>
                <a:lnTo>
                  <a:pt x="2873" y="4012"/>
                </a:lnTo>
                <a:lnTo>
                  <a:pt x="2883" y="4006"/>
                </a:lnTo>
                <a:lnTo>
                  <a:pt x="2923" y="3998"/>
                </a:lnTo>
                <a:lnTo>
                  <a:pt x="2955" y="3986"/>
                </a:lnTo>
                <a:lnTo>
                  <a:pt x="2969" y="3964"/>
                </a:lnTo>
                <a:lnTo>
                  <a:pt x="2975" y="3960"/>
                </a:lnTo>
                <a:lnTo>
                  <a:pt x="2979" y="3958"/>
                </a:lnTo>
                <a:lnTo>
                  <a:pt x="2987" y="3956"/>
                </a:lnTo>
                <a:lnTo>
                  <a:pt x="2993" y="3956"/>
                </a:lnTo>
                <a:lnTo>
                  <a:pt x="3007" y="3958"/>
                </a:lnTo>
                <a:lnTo>
                  <a:pt x="3011" y="3958"/>
                </a:lnTo>
                <a:lnTo>
                  <a:pt x="3021" y="3962"/>
                </a:lnTo>
                <a:lnTo>
                  <a:pt x="3025" y="3970"/>
                </a:lnTo>
                <a:lnTo>
                  <a:pt x="3025" y="3992"/>
                </a:lnTo>
                <a:lnTo>
                  <a:pt x="3031" y="4004"/>
                </a:lnTo>
                <a:lnTo>
                  <a:pt x="3033" y="4012"/>
                </a:lnTo>
                <a:lnTo>
                  <a:pt x="3035" y="4030"/>
                </a:lnTo>
                <a:lnTo>
                  <a:pt x="3035" y="4038"/>
                </a:lnTo>
                <a:lnTo>
                  <a:pt x="3033" y="4042"/>
                </a:lnTo>
                <a:lnTo>
                  <a:pt x="3033" y="4044"/>
                </a:lnTo>
                <a:lnTo>
                  <a:pt x="3035" y="4044"/>
                </a:lnTo>
                <a:lnTo>
                  <a:pt x="3039" y="4044"/>
                </a:lnTo>
                <a:lnTo>
                  <a:pt x="3041" y="4046"/>
                </a:lnTo>
                <a:lnTo>
                  <a:pt x="3049" y="4044"/>
                </a:lnTo>
                <a:lnTo>
                  <a:pt x="3055" y="4044"/>
                </a:lnTo>
                <a:lnTo>
                  <a:pt x="3061" y="4038"/>
                </a:lnTo>
                <a:lnTo>
                  <a:pt x="3067" y="4036"/>
                </a:lnTo>
                <a:lnTo>
                  <a:pt x="3075" y="4030"/>
                </a:lnTo>
                <a:lnTo>
                  <a:pt x="3083" y="4030"/>
                </a:lnTo>
                <a:lnTo>
                  <a:pt x="3095" y="4030"/>
                </a:lnTo>
                <a:lnTo>
                  <a:pt x="3103" y="4034"/>
                </a:lnTo>
                <a:lnTo>
                  <a:pt x="3109" y="4038"/>
                </a:lnTo>
                <a:lnTo>
                  <a:pt x="3123" y="4050"/>
                </a:lnTo>
                <a:lnTo>
                  <a:pt x="3127" y="4054"/>
                </a:lnTo>
                <a:lnTo>
                  <a:pt x="3173" y="4066"/>
                </a:lnTo>
                <a:lnTo>
                  <a:pt x="3221" y="4070"/>
                </a:lnTo>
                <a:lnTo>
                  <a:pt x="3233" y="4068"/>
                </a:lnTo>
                <a:lnTo>
                  <a:pt x="3249" y="4062"/>
                </a:lnTo>
                <a:lnTo>
                  <a:pt x="3291" y="4058"/>
                </a:lnTo>
                <a:lnTo>
                  <a:pt x="3317" y="4050"/>
                </a:lnTo>
                <a:lnTo>
                  <a:pt x="3337" y="4046"/>
                </a:lnTo>
                <a:lnTo>
                  <a:pt x="3363" y="4044"/>
                </a:lnTo>
                <a:lnTo>
                  <a:pt x="3373" y="4040"/>
                </a:lnTo>
                <a:lnTo>
                  <a:pt x="3381" y="4032"/>
                </a:lnTo>
                <a:lnTo>
                  <a:pt x="3383" y="4024"/>
                </a:lnTo>
                <a:lnTo>
                  <a:pt x="3383" y="4018"/>
                </a:lnTo>
                <a:lnTo>
                  <a:pt x="3379" y="4012"/>
                </a:lnTo>
                <a:lnTo>
                  <a:pt x="3377" y="4002"/>
                </a:lnTo>
                <a:lnTo>
                  <a:pt x="3375" y="3996"/>
                </a:lnTo>
                <a:lnTo>
                  <a:pt x="3383" y="3988"/>
                </a:lnTo>
                <a:lnTo>
                  <a:pt x="3395" y="3982"/>
                </a:lnTo>
                <a:lnTo>
                  <a:pt x="3427" y="3974"/>
                </a:lnTo>
                <a:lnTo>
                  <a:pt x="3485" y="3966"/>
                </a:lnTo>
                <a:lnTo>
                  <a:pt x="3509" y="3958"/>
                </a:lnTo>
                <a:lnTo>
                  <a:pt x="3545" y="3944"/>
                </a:lnTo>
                <a:lnTo>
                  <a:pt x="3563" y="3940"/>
                </a:lnTo>
                <a:lnTo>
                  <a:pt x="3579" y="3934"/>
                </a:lnTo>
                <a:lnTo>
                  <a:pt x="3587" y="3928"/>
                </a:lnTo>
                <a:lnTo>
                  <a:pt x="3591" y="3912"/>
                </a:lnTo>
                <a:lnTo>
                  <a:pt x="3593" y="3904"/>
                </a:lnTo>
                <a:lnTo>
                  <a:pt x="3593" y="3898"/>
                </a:lnTo>
                <a:lnTo>
                  <a:pt x="3593" y="3892"/>
                </a:lnTo>
                <a:lnTo>
                  <a:pt x="3595" y="3890"/>
                </a:lnTo>
                <a:lnTo>
                  <a:pt x="3607" y="3890"/>
                </a:lnTo>
                <a:lnTo>
                  <a:pt x="3633" y="3902"/>
                </a:lnTo>
                <a:lnTo>
                  <a:pt x="3643" y="3904"/>
                </a:lnTo>
                <a:lnTo>
                  <a:pt x="3659" y="3906"/>
                </a:lnTo>
                <a:lnTo>
                  <a:pt x="3683" y="3906"/>
                </a:lnTo>
                <a:lnTo>
                  <a:pt x="3695" y="3908"/>
                </a:lnTo>
                <a:lnTo>
                  <a:pt x="3705" y="3906"/>
                </a:lnTo>
                <a:lnTo>
                  <a:pt x="3715" y="3908"/>
                </a:lnTo>
                <a:lnTo>
                  <a:pt x="3723" y="3910"/>
                </a:lnTo>
                <a:lnTo>
                  <a:pt x="3755" y="3922"/>
                </a:lnTo>
                <a:lnTo>
                  <a:pt x="3765" y="3928"/>
                </a:lnTo>
                <a:lnTo>
                  <a:pt x="3773" y="3946"/>
                </a:lnTo>
                <a:lnTo>
                  <a:pt x="3797" y="3962"/>
                </a:lnTo>
                <a:lnTo>
                  <a:pt x="3801" y="3976"/>
                </a:lnTo>
                <a:lnTo>
                  <a:pt x="3801" y="3982"/>
                </a:lnTo>
                <a:lnTo>
                  <a:pt x="3805" y="3986"/>
                </a:lnTo>
                <a:lnTo>
                  <a:pt x="3807" y="3992"/>
                </a:lnTo>
                <a:lnTo>
                  <a:pt x="3807" y="3998"/>
                </a:lnTo>
                <a:lnTo>
                  <a:pt x="3811" y="4012"/>
                </a:lnTo>
                <a:lnTo>
                  <a:pt x="3811" y="4018"/>
                </a:lnTo>
                <a:lnTo>
                  <a:pt x="3819" y="4022"/>
                </a:lnTo>
                <a:lnTo>
                  <a:pt x="3827" y="4020"/>
                </a:lnTo>
                <a:lnTo>
                  <a:pt x="3843" y="4014"/>
                </a:lnTo>
                <a:lnTo>
                  <a:pt x="3853" y="4008"/>
                </a:lnTo>
                <a:lnTo>
                  <a:pt x="3867" y="3998"/>
                </a:lnTo>
                <a:lnTo>
                  <a:pt x="3879" y="3988"/>
                </a:lnTo>
                <a:lnTo>
                  <a:pt x="3885" y="3986"/>
                </a:lnTo>
                <a:lnTo>
                  <a:pt x="3893" y="3986"/>
                </a:lnTo>
                <a:lnTo>
                  <a:pt x="3915" y="3986"/>
                </a:lnTo>
                <a:lnTo>
                  <a:pt x="3954" y="3980"/>
                </a:lnTo>
                <a:lnTo>
                  <a:pt x="3968" y="3980"/>
                </a:lnTo>
                <a:lnTo>
                  <a:pt x="3980" y="3984"/>
                </a:lnTo>
                <a:lnTo>
                  <a:pt x="3990" y="3990"/>
                </a:lnTo>
                <a:lnTo>
                  <a:pt x="3996" y="4000"/>
                </a:lnTo>
                <a:lnTo>
                  <a:pt x="4002" y="4008"/>
                </a:lnTo>
                <a:lnTo>
                  <a:pt x="4006" y="4018"/>
                </a:lnTo>
                <a:lnTo>
                  <a:pt x="4010" y="4024"/>
                </a:lnTo>
                <a:lnTo>
                  <a:pt x="4016" y="4028"/>
                </a:lnTo>
                <a:lnTo>
                  <a:pt x="4024" y="4030"/>
                </a:lnTo>
                <a:lnTo>
                  <a:pt x="4038" y="4028"/>
                </a:lnTo>
                <a:lnTo>
                  <a:pt x="4048" y="4026"/>
                </a:lnTo>
                <a:lnTo>
                  <a:pt x="4062" y="4022"/>
                </a:lnTo>
                <a:lnTo>
                  <a:pt x="4066" y="4018"/>
                </a:lnTo>
                <a:lnTo>
                  <a:pt x="4074" y="4010"/>
                </a:lnTo>
                <a:lnTo>
                  <a:pt x="4082" y="4008"/>
                </a:lnTo>
                <a:lnTo>
                  <a:pt x="4096" y="4004"/>
                </a:lnTo>
                <a:lnTo>
                  <a:pt x="4104" y="4004"/>
                </a:lnTo>
                <a:lnTo>
                  <a:pt x="4106" y="4006"/>
                </a:lnTo>
                <a:lnTo>
                  <a:pt x="4106" y="4008"/>
                </a:lnTo>
                <a:lnTo>
                  <a:pt x="4106" y="4012"/>
                </a:lnTo>
                <a:lnTo>
                  <a:pt x="4110" y="4014"/>
                </a:lnTo>
                <a:lnTo>
                  <a:pt x="4112" y="4014"/>
                </a:lnTo>
                <a:lnTo>
                  <a:pt x="4124" y="4014"/>
                </a:lnTo>
                <a:lnTo>
                  <a:pt x="4174" y="3996"/>
                </a:lnTo>
                <a:lnTo>
                  <a:pt x="4180" y="3980"/>
                </a:lnTo>
                <a:lnTo>
                  <a:pt x="4196" y="3972"/>
                </a:lnTo>
                <a:lnTo>
                  <a:pt x="4234" y="3960"/>
                </a:lnTo>
                <a:lnTo>
                  <a:pt x="4240" y="3956"/>
                </a:lnTo>
                <a:lnTo>
                  <a:pt x="4246" y="3950"/>
                </a:lnTo>
                <a:lnTo>
                  <a:pt x="4248" y="3946"/>
                </a:lnTo>
                <a:lnTo>
                  <a:pt x="4260" y="3956"/>
                </a:lnTo>
                <a:lnTo>
                  <a:pt x="4290" y="3978"/>
                </a:lnTo>
                <a:lnTo>
                  <a:pt x="4310" y="3986"/>
                </a:lnTo>
                <a:lnTo>
                  <a:pt x="4334" y="3990"/>
                </a:lnTo>
                <a:lnTo>
                  <a:pt x="4338" y="3994"/>
                </a:lnTo>
                <a:lnTo>
                  <a:pt x="4340" y="4000"/>
                </a:lnTo>
                <a:lnTo>
                  <a:pt x="4340" y="4006"/>
                </a:lnTo>
                <a:lnTo>
                  <a:pt x="4340" y="4012"/>
                </a:lnTo>
                <a:lnTo>
                  <a:pt x="4342" y="4020"/>
                </a:lnTo>
                <a:lnTo>
                  <a:pt x="4352" y="4030"/>
                </a:lnTo>
                <a:lnTo>
                  <a:pt x="4388" y="4056"/>
                </a:lnTo>
                <a:lnTo>
                  <a:pt x="4398" y="4066"/>
                </a:lnTo>
                <a:lnTo>
                  <a:pt x="4404" y="4074"/>
                </a:lnTo>
                <a:lnTo>
                  <a:pt x="4406" y="4082"/>
                </a:lnTo>
                <a:lnTo>
                  <a:pt x="4408" y="4090"/>
                </a:lnTo>
                <a:lnTo>
                  <a:pt x="4408" y="4094"/>
                </a:lnTo>
                <a:lnTo>
                  <a:pt x="4408" y="4098"/>
                </a:lnTo>
                <a:lnTo>
                  <a:pt x="4404" y="4100"/>
                </a:lnTo>
                <a:lnTo>
                  <a:pt x="4392" y="4114"/>
                </a:lnTo>
                <a:lnTo>
                  <a:pt x="4390" y="4120"/>
                </a:lnTo>
                <a:lnTo>
                  <a:pt x="4392" y="4126"/>
                </a:lnTo>
                <a:lnTo>
                  <a:pt x="4398" y="4130"/>
                </a:lnTo>
                <a:lnTo>
                  <a:pt x="4402" y="4132"/>
                </a:lnTo>
                <a:lnTo>
                  <a:pt x="4410" y="4132"/>
                </a:lnTo>
                <a:lnTo>
                  <a:pt x="4416" y="4132"/>
                </a:lnTo>
                <a:lnTo>
                  <a:pt x="4436" y="4126"/>
                </a:lnTo>
                <a:lnTo>
                  <a:pt x="4440" y="4124"/>
                </a:lnTo>
                <a:lnTo>
                  <a:pt x="4446" y="4124"/>
                </a:lnTo>
                <a:lnTo>
                  <a:pt x="4454" y="4126"/>
                </a:lnTo>
                <a:lnTo>
                  <a:pt x="4466" y="4130"/>
                </a:lnTo>
                <a:lnTo>
                  <a:pt x="4542" y="4178"/>
                </a:lnTo>
                <a:lnTo>
                  <a:pt x="4552" y="4182"/>
                </a:lnTo>
                <a:lnTo>
                  <a:pt x="4558" y="4182"/>
                </a:lnTo>
                <a:lnTo>
                  <a:pt x="4560" y="4180"/>
                </a:lnTo>
                <a:lnTo>
                  <a:pt x="4564" y="4176"/>
                </a:lnTo>
                <a:lnTo>
                  <a:pt x="4576" y="4166"/>
                </a:lnTo>
                <a:lnTo>
                  <a:pt x="4588" y="4162"/>
                </a:lnTo>
                <a:lnTo>
                  <a:pt x="4602" y="4126"/>
                </a:lnTo>
                <a:lnTo>
                  <a:pt x="4608" y="4100"/>
                </a:lnTo>
                <a:lnTo>
                  <a:pt x="4618" y="4070"/>
                </a:lnTo>
                <a:lnTo>
                  <a:pt x="4618" y="4052"/>
                </a:lnTo>
                <a:lnTo>
                  <a:pt x="4614" y="3986"/>
                </a:lnTo>
                <a:lnTo>
                  <a:pt x="4618" y="3974"/>
                </a:lnTo>
                <a:lnTo>
                  <a:pt x="4618" y="3962"/>
                </a:lnTo>
                <a:lnTo>
                  <a:pt x="4624" y="3890"/>
                </a:lnTo>
                <a:lnTo>
                  <a:pt x="4630" y="3868"/>
                </a:lnTo>
                <a:lnTo>
                  <a:pt x="4640" y="3858"/>
                </a:lnTo>
                <a:lnTo>
                  <a:pt x="4664" y="3854"/>
                </a:lnTo>
                <a:lnTo>
                  <a:pt x="4674" y="3844"/>
                </a:lnTo>
                <a:lnTo>
                  <a:pt x="4686" y="3824"/>
                </a:lnTo>
                <a:lnTo>
                  <a:pt x="4698" y="3790"/>
                </a:lnTo>
                <a:lnTo>
                  <a:pt x="4694" y="3742"/>
                </a:lnTo>
                <a:lnTo>
                  <a:pt x="4696" y="3710"/>
                </a:lnTo>
                <a:lnTo>
                  <a:pt x="4702" y="3692"/>
                </a:lnTo>
                <a:lnTo>
                  <a:pt x="4730" y="3630"/>
                </a:lnTo>
                <a:lnTo>
                  <a:pt x="4742" y="3610"/>
                </a:lnTo>
                <a:lnTo>
                  <a:pt x="4754" y="3600"/>
                </a:lnTo>
                <a:lnTo>
                  <a:pt x="4764" y="3598"/>
                </a:lnTo>
                <a:lnTo>
                  <a:pt x="4774" y="3604"/>
                </a:lnTo>
                <a:lnTo>
                  <a:pt x="4794" y="3634"/>
                </a:lnTo>
                <a:lnTo>
                  <a:pt x="4800" y="3636"/>
                </a:lnTo>
                <a:lnTo>
                  <a:pt x="4804" y="3634"/>
                </a:lnTo>
                <a:lnTo>
                  <a:pt x="4812" y="3626"/>
                </a:lnTo>
                <a:lnTo>
                  <a:pt x="4812" y="3616"/>
                </a:lnTo>
                <a:lnTo>
                  <a:pt x="4808" y="3604"/>
                </a:lnTo>
                <a:lnTo>
                  <a:pt x="4802" y="3592"/>
                </a:lnTo>
                <a:lnTo>
                  <a:pt x="4800" y="3588"/>
                </a:lnTo>
                <a:lnTo>
                  <a:pt x="4802" y="3584"/>
                </a:lnTo>
                <a:lnTo>
                  <a:pt x="4814" y="3580"/>
                </a:lnTo>
                <a:lnTo>
                  <a:pt x="4820" y="3576"/>
                </a:lnTo>
                <a:lnTo>
                  <a:pt x="4824" y="3568"/>
                </a:lnTo>
                <a:lnTo>
                  <a:pt x="4826" y="3528"/>
                </a:lnTo>
                <a:lnTo>
                  <a:pt x="4830" y="3514"/>
                </a:lnTo>
                <a:lnTo>
                  <a:pt x="4840" y="3502"/>
                </a:lnTo>
                <a:lnTo>
                  <a:pt x="4846" y="3496"/>
                </a:lnTo>
                <a:lnTo>
                  <a:pt x="4874" y="3480"/>
                </a:lnTo>
                <a:lnTo>
                  <a:pt x="4892" y="3452"/>
                </a:lnTo>
                <a:lnTo>
                  <a:pt x="4894" y="3440"/>
                </a:lnTo>
                <a:lnTo>
                  <a:pt x="4896" y="3420"/>
                </a:lnTo>
                <a:lnTo>
                  <a:pt x="4892" y="3398"/>
                </a:lnTo>
                <a:lnTo>
                  <a:pt x="4894" y="3372"/>
                </a:lnTo>
                <a:lnTo>
                  <a:pt x="4900" y="3354"/>
                </a:lnTo>
                <a:lnTo>
                  <a:pt x="4924" y="3322"/>
                </a:lnTo>
                <a:lnTo>
                  <a:pt x="4932" y="3314"/>
                </a:lnTo>
                <a:lnTo>
                  <a:pt x="4942" y="3308"/>
                </a:lnTo>
                <a:lnTo>
                  <a:pt x="4946" y="3310"/>
                </a:lnTo>
                <a:lnTo>
                  <a:pt x="4952" y="3318"/>
                </a:lnTo>
                <a:lnTo>
                  <a:pt x="4956" y="3332"/>
                </a:lnTo>
                <a:lnTo>
                  <a:pt x="4964" y="3336"/>
                </a:lnTo>
                <a:lnTo>
                  <a:pt x="4972" y="3338"/>
                </a:lnTo>
                <a:lnTo>
                  <a:pt x="4988" y="3332"/>
                </a:lnTo>
                <a:lnTo>
                  <a:pt x="5002" y="3320"/>
                </a:lnTo>
                <a:lnTo>
                  <a:pt x="5012" y="3316"/>
                </a:lnTo>
                <a:lnTo>
                  <a:pt x="5030" y="3314"/>
                </a:lnTo>
                <a:lnTo>
                  <a:pt x="5046" y="3300"/>
                </a:lnTo>
                <a:lnTo>
                  <a:pt x="5056" y="3298"/>
                </a:lnTo>
                <a:lnTo>
                  <a:pt x="5066" y="3302"/>
                </a:lnTo>
                <a:lnTo>
                  <a:pt x="5074" y="3312"/>
                </a:lnTo>
                <a:lnTo>
                  <a:pt x="5086" y="3336"/>
                </a:lnTo>
                <a:lnTo>
                  <a:pt x="5096" y="3344"/>
                </a:lnTo>
                <a:lnTo>
                  <a:pt x="5108" y="3342"/>
                </a:lnTo>
                <a:lnTo>
                  <a:pt x="5118" y="3334"/>
                </a:lnTo>
                <a:lnTo>
                  <a:pt x="5126" y="3326"/>
                </a:lnTo>
                <a:lnTo>
                  <a:pt x="5140" y="3318"/>
                </a:lnTo>
                <a:lnTo>
                  <a:pt x="5148" y="3310"/>
                </a:lnTo>
                <a:lnTo>
                  <a:pt x="5164" y="3294"/>
                </a:lnTo>
                <a:lnTo>
                  <a:pt x="5180" y="3282"/>
                </a:lnTo>
                <a:lnTo>
                  <a:pt x="5196" y="3278"/>
                </a:lnTo>
                <a:lnTo>
                  <a:pt x="5208" y="3274"/>
                </a:lnTo>
                <a:lnTo>
                  <a:pt x="5224" y="3270"/>
                </a:lnTo>
                <a:lnTo>
                  <a:pt x="5240" y="3266"/>
                </a:lnTo>
                <a:lnTo>
                  <a:pt x="5252" y="3258"/>
                </a:lnTo>
                <a:lnTo>
                  <a:pt x="5258" y="3250"/>
                </a:lnTo>
                <a:lnTo>
                  <a:pt x="5258" y="3240"/>
                </a:lnTo>
                <a:lnTo>
                  <a:pt x="5262" y="3228"/>
                </a:lnTo>
                <a:lnTo>
                  <a:pt x="5270" y="3214"/>
                </a:lnTo>
                <a:lnTo>
                  <a:pt x="5310" y="3186"/>
                </a:lnTo>
                <a:lnTo>
                  <a:pt x="5328" y="3182"/>
                </a:lnTo>
                <a:lnTo>
                  <a:pt x="5338" y="3174"/>
                </a:lnTo>
                <a:lnTo>
                  <a:pt x="5338" y="3160"/>
                </a:lnTo>
                <a:lnTo>
                  <a:pt x="5334" y="3144"/>
                </a:lnTo>
                <a:lnTo>
                  <a:pt x="5336" y="3134"/>
                </a:lnTo>
                <a:lnTo>
                  <a:pt x="5338" y="3126"/>
                </a:lnTo>
                <a:lnTo>
                  <a:pt x="5352" y="3112"/>
                </a:lnTo>
                <a:lnTo>
                  <a:pt x="5350" y="3086"/>
                </a:lnTo>
                <a:lnTo>
                  <a:pt x="5346" y="3062"/>
                </a:lnTo>
                <a:lnTo>
                  <a:pt x="5346" y="3044"/>
                </a:lnTo>
                <a:lnTo>
                  <a:pt x="5352" y="3030"/>
                </a:lnTo>
                <a:lnTo>
                  <a:pt x="5366" y="3024"/>
                </a:lnTo>
                <a:lnTo>
                  <a:pt x="5392" y="3016"/>
                </a:lnTo>
                <a:lnTo>
                  <a:pt x="5406" y="3010"/>
                </a:lnTo>
                <a:lnTo>
                  <a:pt x="5434" y="2986"/>
                </a:lnTo>
                <a:lnTo>
                  <a:pt x="5458" y="2962"/>
                </a:lnTo>
                <a:lnTo>
                  <a:pt x="5460" y="2948"/>
                </a:lnTo>
                <a:lnTo>
                  <a:pt x="5452" y="2920"/>
                </a:lnTo>
                <a:lnTo>
                  <a:pt x="5452" y="2906"/>
                </a:lnTo>
                <a:lnTo>
                  <a:pt x="5462" y="2886"/>
                </a:lnTo>
                <a:lnTo>
                  <a:pt x="5474" y="2878"/>
                </a:lnTo>
                <a:lnTo>
                  <a:pt x="5514" y="2866"/>
                </a:lnTo>
                <a:lnTo>
                  <a:pt x="5546" y="2844"/>
                </a:lnTo>
                <a:lnTo>
                  <a:pt x="5560" y="2842"/>
                </a:lnTo>
                <a:lnTo>
                  <a:pt x="5574" y="2842"/>
                </a:lnTo>
                <a:lnTo>
                  <a:pt x="5588" y="2848"/>
                </a:lnTo>
                <a:lnTo>
                  <a:pt x="5596" y="2834"/>
                </a:lnTo>
                <a:lnTo>
                  <a:pt x="5608" y="2808"/>
                </a:lnTo>
                <a:lnTo>
                  <a:pt x="5608" y="2792"/>
                </a:lnTo>
                <a:lnTo>
                  <a:pt x="5612" y="2760"/>
                </a:lnTo>
                <a:lnTo>
                  <a:pt x="5630" y="2702"/>
                </a:lnTo>
                <a:lnTo>
                  <a:pt x="5628" y="2686"/>
                </a:lnTo>
                <a:lnTo>
                  <a:pt x="5620" y="2674"/>
                </a:lnTo>
                <a:lnTo>
                  <a:pt x="5592" y="2656"/>
                </a:lnTo>
                <a:lnTo>
                  <a:pt x="5586" y="2646"/>
                </a:lnTo>
                <a:lnTo>
                  <a:pt x="5576" y="2640"/>
                </a:lnTo>
                <a:lnTo>
                  <a:pt x="5566" y="2640"/>
                </a:lnTo>
                <a:lnTo>
                  <a:pt x="5530" y="2646"/>
                </a:lnTo>
                <a:lnTo>
                  <a:pt x="5522" y="2642"/>
                </a:lnTo>
                <a:lnTo>
                  <a:pt x="5520" y="2636"/>
                </a:lnTo>
                <a:lnTo>
                  <a:pt x="5516" y="2628"/>
                </a:lnTo>
                <a:lnTo>
                  <a:pt x="5510" y="2624"/>
                </a:lnTo>
                <a:lnTo>
                  <a:pt x="5502" y="2624"/>
                </a:lnTo>
                <a:lnTo>
                  <a:pt x="5492" y="2618"/>
                </a:lnTo>
                <a:lnTo>
                  <a:pt x="5482" y="2602"/>
                </a:lnTo>
                <a:lnTo>
                  <a:pt x="5464" y="2568"/>
                </a:lnTo>
                <a:lnTo>
                  <a:pt x="5448" y="2546"/>
                </a:lnTo>
                <a:lnTo>
                  <a:pt x="5436" y="2540"/>
                </a:lnTo>
                <a:lnTo>
                  <a:pt x="5402" y="2536"/>
                </a:lnTo>
                <a:lnTo>
                  <a:pt x="5362" y="2520"/>
                </a:lnTo>
                <a:lnTo>
                  <a:pt x="5346" y="2514"/>
                </a:lnTo>
                <a:lnTo>
                  <a:pt x="5334" y="2510"/>
                </a:lnTo>
                <a:lnTo>
                  <a:pt x="5324" y="2510"/>
                </a:lnTo>
                <a:lnTo>
                  <a:pt x="5316" y="2514"/>
                </a:lnTo>
                <a:lnTo>
                  <a:pt x="5302" y="2528"/>
                </a:lnTo>
                <a:lnTo>
                  <a:pt x="5282" y="2538"/>
                </a:lnTo>
                <a:lnTo>
                  <a:pt x="5264" y="2552"/>
                </a:lnTo>
                <a:lnTo>
                  <a:pt x="5252" y="2556"/>
                </a:lnTo>
                <a:lnTo>
                  <a:pt x="5242" y="2552"/>
                </a:lnTo>
                <a:lnTo>
                  <a:pt x="5236" y="2542"/>
                </a:lnTo>
                <a:lnTo>
                  <a:pt x="5232" y="2530"/>
                </a:lnTo>
                <a:lnTo>
                  <a:pt x="5224" y="2514"/>
                </a:lnTo>
                <a:lnTo>
                  <a:pt x="5218" y="2506"/>
                </a:lnTo>
                <a:lnTo>
                  <a:pt x="5218" y="2496"/>
                </a:lnTo>
                <a:lnTo>
                  <a:pt x="5218" y="2492"/>
                </a:lnTo>
                <a:lnTo>
                  <a:pt x="5224" y="2490"/>
                </a:lnTo>
                <a:lnTo>
                  <a:pt x="5230" y="2484"/>
                </a:lnTo>
                <a:lnTo>
                  <a:pt x="5234" y="2474"/>
                </a:lnTo>
                <a:lnTo>
                  <a:pt x="5236" y="2446"/>
                </a:lnTo>
                <a:lnTo>
                  <a:pt x="5242" y="2440"/>
                </a:lnTo>
                <a:lnTo>
                  <a:pt x="5256" y="2434"/>
                </a:lnTo>
                <a:lnTo>
                  <a:pt x="5262" y="2430"/>
                </a:lnTo>
                <a:lnTo>
                  <a:pt x="5272" y="2416"/>
                </a:lnTo>
                <a:lnTo>
                  <a:pt x="5278" y="2408"/>
                </a:lnTo>
                <a:lnTo>
                  <a:pt x="5282" y="2400"/>
                </a:lnTo>
                <a:lnTo>
                  <a:pt x="5282" y="2388"/>
                </a:lnTo>
                <a:lnTo>
                  <a:pt x="5280" y="2374"/>
                </a:lnTo>
                <a:lnTo>
                  <a:pt x="5268" y="2356"/>
                </a:lnTo>
                <a:lnTo>
                  <a:pt x="5250" y="2312"/>
                </a:lnTo>
                <a:lnTo>
                  <a:pt x="5240" y="2298"/>
                </a:lnTo>
                <a:lnTo>
                  <a:pt x="5238" y="2290"/>
                </a:lnTo>
                <a:lnTo>
                  <a:pt x="5244" y="2282"/>
                </a:lnTo>
                <a:lnTo>
                  <a:pt x="5242" y="2272"/>
                </a:lnTo>
                <a:lnTo>
                  <a:pt x="5236" y="2266"/>
                </a:lnTo>
                <a:lnTo>
                  <a:pt x="5252" y="2252"/>
                </a:lnTo>
                <a:lnTo>
                  <a:pt x="5280" y="2252"/>
                </a:lnTo>
                <a:lnTo>
                  <a:pt x="5292" y="2262"/>
                </a:lnTo>
                <a:lnTo>
                  <a:pt x="5324" y="2298"/>
                </a:lnTo>
                <a:lnTo>
                  <a:pt x="5346" y="2314"/>
                </a:lnTo>
                <a:lnTo>
                  <a:pt x="5368" y="2320"/>
                </a:lnTo>
                <a:lnTo>
                  <a:pt x="5386" y="2320"/>
                </a:lnTo>
                <a:lnTo>
                  <a:pt x="5402" y="2314"/>
                </a:lnTo>
                <a:lnTo>
                  <a:pt x="5436" y="2292"/>
                </a:lnTo>
                <a:lnTo>
                  <a:pt x="5456" y="2286"/>
                </a:lnTo>
                <a:lnTo>
                  <a:pt x="5502" y="2288"/>
                </a:lnTo>
                <a:lnTo>
                  <a:pt x="5520" y="2296"/>
                </a:lnTo>
                <a:lnTo>
                  <a:pt x="5552" y="2316"/>
                </a:lnTo>
                <a:lnTo>
                  <a:pt x="5574" y="2318"/>
                </a:lnTo>
                <a:lnTo>
                  <a:pt x="5640" y="2316"/>
                </a:lnTo>
                <a:lnTo>
                  <a:pt x="5666" y="2326"/>
                </a:lnTo>
                <a:lnTo>
                  <a:pt x="5680" y="2326"/>
                </a:lnTo>
                <a:lnTo>
                  <a:pt x="5786" y="2330"/>
                </a:lnTo>
                <a:lnTo>
                  <a:pt x="5842" y="2338"/>
                </a:lnTo>
                <a:lnTo>
                  <a:pt x="5866" y="2334"/>
                </a:lnTo>
                <a:lnTo>
                  <a:pt x="5874" y="2330"/>
                </a:lnTo>
                <a:lnTo>
                  <a:pt x="5880" y="2320"/>
                </a:lnTo>
                <a:lnTo>
                  <a:pt x="5890" y="2314"/>
                </a:lnTo>
                <a:lnTo>
                  <a:pt x="5920" y="2300"/>
                </a:lnTo>
                <a:lnTo>
                  <a:pt x="5942" y="2288"/>
                </a:lnTo>
                <a:lnTo>
                  <a:pt x="5948" y="2282"/>
                </a:lnTo>
                <a:lnTo>
                  <a:pt x="5950" y="2274"/>
                </a:lnTo>
                <a:lnTo>
                  <a:pt x="5950" y="2262"/>
                </a:lnTo>
                <a:lnTo>
                  <a:pt x="5952" y="2252"/>
                </a:lnTo>
                <a:lnTo>
                  <a:pt x="5960" y="2244"/>
                </a:lnTo>
                <a:lnTo>
                  <a:pt x="5974" y="2238"/>
                </a:lnTo>
                <a:lnTo>
                  <a:pt x="5996" y="2234"/>
                </a:lnTo>
                <a:lnTo>
                  <a:pt x="6008" y="2230"/>
                </a:lnTo>
                <a:lnTo>
                  <a:pt x="6028" y="2218"/>
                </a:lnTo>
                <a:lnTo>
                  <a:pt x="6036" y="2212"/>
                </a:lnTo>
                <a:lnTo>
                  <a:pt x="6040" y="2204"/>
                </a:lnTo>
                <a:lnTo>
                  <a:pt x="6040" y="2194"/>
                </a:lnTo>
                <a:lnTo>
                  <a:pt x="6040" y="2188"/>
                </a:lnTo>
                <a:lnTo>
                  <a:pt x="6048" y="2198"/>
                </a:lnTo>
                <a:lnTo>
                  <a:pt x="6024" y="2166"/>
                </a:lnTo>
                <a:lnTo>
                  <a:pt x="6010" y="2154"/>
                </a:lnTo>
                <a:lnTo>
                  <a:pt x="6006" y="2150"/>
                </a:lnTo>
                <a:lnTo>
                  <a:pt x="6002" y="2146"/>
                </a:lnTo>
                <a:lnTo>
                  <a:pt x="6000" y="2142"/>
                </a:lnTo>
                <a:lnTo>
                  <a:pt x="6002" y="2134"/>
                </a:lnTo>
                <a:lnTo>
                  <a:pt x="6002" y="2126"/>
                </a:lnTo>
                <a:lnTo>
                  <a:pt x="6004" y="2114"/>
                </a:lnTo>
                <a:lnTo>
                  <a:pt x="6002" y="2110"/>
                </a:lnTo>
                <a:lnTo>
                  <a:pt x="5998" y="2106"/>
                </a:lnTo>
                <a:lnTo>
                  <a:pt x="5990" y="2098"/>
                </a:lnTo>
                <a:lnTo>
                  <a:pt x="5978" y="2088"/>
                </a:lnTo>
                <a:lnTo>
                  <a:pt x="5968" y="2078"/>
                </a:lnTo>
                <a:lnTo>
                  <a:pt x="5962" y="2070"/>
                </a:lnTo>
                <a:lnTo>
                  <a:pt x="5958" y="2058"/>
                </a:lnTo>
                <a:lnTo>
                  <a:pt x="5960" y="2054"/>
                </a:lnTo>
                <a:lnTo>
                  <a:pt x="5962" y="2050"/>
                </a:lnTo>
                <a:lnTo>
                  <a:pt x="5968" y="2050"/>
                </a:lnTo>
                <a:lnTo>
                  <a:pt x="5984" y="2048"/>
                </a:lnTo>
                <a:lnTo>
                  <a:pt x="5992" y="2044"/>
                </a:lnTo>
                <a:lnTo>
                  <a:pt x="6000" y="2032"/>
                </a:lnTo>
                <a:lnTo>
                  <a:pt x="6006" y="1984"/>
                </a:lnTo>
                <a:lnTo>
                  <a:pt x="6016" y="1964"/>
                </a:lnTo>
                <a:lnTo>
                  <a:pt x="6020" y="1954"/>
                </a:lnTo>
                <a:lnTo>
                  <a:pt x="6022" y="1944"/>
                </a:lnTo>
                <a:lnTo>
                  <a:pt x="6024" y="1900"/>
                </a:lnTo>
                <a:lnTo>
                  <a:pt x="6020" y="1892"/>
                </a:lnTo>
                <a:lnTo>
                  <a:pt x="6016" y="1886"/>
                </a:lnTo>
                <a:lnTo>
                  <a:pt x="6004" y="1880"/>
                </a:lnTo>
                <a:lnTo>
                  <a:pt x="6000" y="1874"/>
                </a:lnTo>
                <a:lnTo>
                  <a:pt x="6000" y="1870"/>
                </a:lnTo>
                <a:lnTo>
                  <a:pt x="6000" y="1860"/>
                </a:lnTo>
                <a:lnTo>
                  <a:pt x="6006" y="1824"/>
                </a:lnTo>
                <a:lnTo>
                  <a:pt x="6008" y="1808"/>
                </a:lnTo>
                <a:lnTo>
                  <a:pt x="6002" y="1792"/>
                </a:lnTo>
                <a:lnTo>
                  <a:pt x="6000" y="1780"/>
                </a:lnTo>
                <a:lnTo>
                  <a:pt x="6002" y="1774"/>
                </a:lnTo>
                <a:lnTo>
                  <a:pt x="6004" y="1768"/>
                </a:lnTo>
                <a:lnTo>
                  <a:pt x="6008" y="1764"/>
                </a:lnTo>
                <a:lnTo>
                  <a:pt x="6012" y="1762"/>
                </a:lnTo>
                <a:lnTo>
                  <a:pt x="6016" y="1760"/>
                </a:lnTo>
                <a:lnTo>
                  <a:pt x="6034" y="1768"/>
                </a:lnTo>
                <a:lnTo>
                  <a:pt x="6044" y="1766"/>
                </a:lnTo>
                <a:lnTo>
                  <a:pt x="6052" y="1762"/>
                </a:lnTo>
                <a:lnTo>
                  <a:pt x="6058" y="1750"/>
                </a:lnTo>
                <a:lnTo>
                  <a:pt x="6058" y="1744"/>
                </a:lnTo>
                <a:lnTo>
                  <a:pt x="6056" y="1740"/>
                </a:lnTo>
                <a:lnTo>
                  <a:pt x="6046" y="1730"/>
                </a:lnTo>
                <a:lnTo>
                  <a:pt x="6042" y="1722"/>
                </a:lnTo>
                <a:lnTo>
                  <a:pt x="6038" y="1716"/>
                </a:lnTo>
                <a:lnTo>
                  <a:pt x="6034" y="1696"/>
                </a:lnTo>
                <a:lnTo>
                  <a:pt x="6030" y="1688"/>
                </a:lnTo>
                <a:lnTo>
                  <a:pt x="6026" y="1684"/>
                </a:lnTo>
                <a:lnTo>
                  <a:pt x="6022" y="1682"/>
                </a:lnTo>
                <a:lnTo>
                  <a:pt x="5998" y="1682"/>
                </a:lnTo>
                <a:lnTo>
                  <a:pt x="5992" y="1680"/>
                </a:lnTo>
                <a:lnTo>
                  <a:pt x="5988" y="1674"/>
                </a:lnTo>
                <a:lnTo>
                  <a:pt x="5988" y="1668"/>
                </a:lnTo>
                <a:lnTo>
                  <a:pt x="5990" y="1652"/>
                </a:lnTo>
                <a:lnTo>
                  <a:pt x="5986" y="1646"/>
                </a:lnTo>
                <a:lnTo>
                  <a:pt x="5982" y="1642"/>
                </a:lnTo>
                <a:lnTo>
                  <a:pt x="5978" y="1642"/>
                </a:lnTo>
                <a:lnTo>
                  <a:pt x="5972" y="1644"/>
                </a:lnTo>
                <a:lnTo>
                  <a:pt x="5924" y="1666"/>
                </a:lnTo>
                <a:lnTo>
                  <a:pt x="5916" y="1668"/>
                </a:lnTo>
                <a:lnTo>
                  <a:pt x="5904" y="1668"/>
                </a:lnTo>
                <a:lnTo>
                  <a:pt x="5874" y="1666"/>
                </a:lnTo>
                <a:lnTo>
                  <a:pt x="5806" y="1642"/>
                </a:lnTo>
                <a:lnTo>
                  <a:pt x="5798" y="1642"/>
                </a:lnTo>
                <a:lnTo>
                  <a:pt x="5788" y="1646"/>
                </a:lnTo>
                <a:lnTo>
                  <a:pt x="5786" y="1652"/>
                </a:lnTo>
                <a:lnTo>
                  <a:pt x="5786" y="1658"/>
                </a:lnTo>
                <a:lnTo>
                  <a:pt x="5786" y="1666"/>
                </a:lnTo>
                <a:lnTo>
                  <a:pt x="5786" y="1672"/>
                </a:lnTo>
                <a:lnTo>
                  <a:pt x="5790" y="1684"/>
                </a:lnTo>
                <a:lnTo>
                  <a:pt x="5790" y="1690"/>
                </a:lnTo>
                <a:lnTo>
                  <a:pt x="5786" y="1700"/>
                </a:lnTo>
                <a:lnTo>
                  <a:pt x="5776" y="1710"/>
                </a:lnTo>
                <a:lnTo>
                  <a:pt x="5766" y="1712"/>
                </a:lnTo>
                <a:lnTo>
                  <a:pt x="5740" y="1708"/>
                </a:lnTo>
                <a:lnTo>
                  <a:pt x="5704" y="1712"/>
                </a:lnTo>
                <a:lnTo>
                  <a:pt x="5702" y="1708"/>
                </a:lnTo>
                <a:lnTo>
                  <a:pt x="5706" y="1702"/>
                </a:lnTo>
                <a:lnTo>
                  <a:pt x="5718" y="1674"/>
                </a:lnTo>
                <a:lnTo>
                  <a:pt x="5716" y="1664"/>
                </a:lnTo>
                <a:lnTo>
                  <a:pt x="5714" y="1658"/>
                </a:lnTo>
                <a:lnTo>
                  <a:pt x="5708" y="1654"/>
                </a:lnTo>
                <a:lnTo>
                  <a:pt x="5702" y="1652"/>
                </a:lnTo>
                <a:lnTo>
                  <a:pt x="5698" y="1652"/>
                </a:lnTo>
                <a:lnTo>
                  <a:pt x="5694" y="1654"/>
                </a:lnTo>
                <a:lnTo>
                  <a:pt x="5690" y="1654"/>
                </a:lnTo>
                <a:lnTo>
                  <a:pt x="5688" y="1656"/>
                </a:lnTo>
                <a:lnTo>
                  <a:pt x="5684" y="1654"/>
                </a:lnTo>
                <a:lnTo>
                  <a:pt x="5678" y="1652"/>
                </a:lnTo>
                <a:lnTo>
                  <a:pt x="5676" y="1648"/>
                </a:lnTo>
                <a:lnTo>
                  <a:pt x="5676" y="1642"/>
                </a:lnTo>
                <a:lnTo>
                  <a:pt x="5676" y="1608"/>
                </a:lnTo>
                <a:lnTo>
                  <a:pt x="5676" y="1594"/>
                </a:lnTo>
                <a:lnTo>
                  <a:pt x="5676" y="1590"/>
                </a:lnTo>
                <a:lnTo>
                  <a:pt x="5672" y="1588"/>
                </a:lnTo>
                <a:lnTo>
                  <a:pt x="5668" y="1594"/>
                </a:lnTo>
                <a:lnTo>
                  <a:pt x="5666" y="1596"/>
                </a:lnTo>
                <a:lnTo>
                  <a:pt x="5660" y="1606"/>
                </a:lnTo>
                <a:lnTo>
                  <a:pt x="5658" y="1610"/>
                </a:lnTo>
                <a:lnTo>
                  <a:pt x="5654" y="1614"/>
                </a:lnTo>
                <a:lnTo>
                  <a:pt x="5648" y="1616"/>
                </a:lnTo>
                <a:lnTo>
                  <a:pt x="5644" y="1616"/>
                </a:lnTo>
                <a:lnTo>
                  <a:pt x="5638" y="1610"/>
                </a:lnTo>
                <a:lnTo>
                  <a:pt x="5634" y="1606"/>
                </a:lnTo>
                <a:lnTo>
                  <a:pt x="5634" y="1600"/>
                </a:lnTo>
                <a:lnTo>
                  <a:pt x="5638" y="1594"/>
                </a:lnTo>
                <a:lnTo>
                  <a:pt x="5640" y="1586"/>
                </a:lnTo>
                <a:lnTo>
                  <a:pt x="5644" y="1578"/>
                </a:lnTo>
                <a:lnTo>
                  <a:pt x="5642" y="1562"/>
                </a:lnTo>
                <a:lnTo>
                  <a:pt x="5640" y="1554"/>
                </a:lnTo>
                <a:lnTo>
                  <a:pt x="5638" y="1550"/>
                </a:lnTo>
                <a:lnTo>
                  <a:pt x="5634" y="1548"/>
                </a:lnTo>
                <a:lnTo>
                  <a:pt x="5632" y="1546"/>
                </a:lnTo>
                <a:lnTo>
                  <a:pt x="5628" y="1548"/>
                </a:lnTo>
                <a:lnTo>
                  <a:pt x="5600" y="1570"/>
                </a:lnTo>
                <a:lnTo>
                  <a:pt x="5594" y="1572"/>
                </a:lnTo>
                <a:lnTo>
                  <a:pt x="5588" y="1576"/>
                </a:lnTo>
                <a:lnTo>
                  <a:pt x="5582" y="1578"/>
                </a:lnTo>
                <a:lnTo>
                  <a:pt x="5578" y="1576"/>
                </a:lnTo>
                <a:lnTo>
                  <a:pt x="5576" y="1576"/>
                </a:lnTo>
                <a:lnTo>
                  <a:pt x="5566" y="1572"/>
                </a:lnTo>
                <a:lnTo>
                  <a:pt x="5532" y="1544"/>
                </a:lnTo>
                <a:lnTo>
                  <a:pt x="5516" y="1538"/>
                </a:lnTo>
                <a:lnTo>
                  <a:pt x="5508" y="1536"/>
                </a:lnTo>
                <a:lnTo>
                  <a:pt x="5492" y="1538"/>
                </a:lnTo>
                <a:lnTo>
                  <a:pt x="5480" y="1536"/>
                </a:lnTo>
                <a:lnTo>
                  <a:pt x="5472" y="1532"/>
                </a:lnTo>
                <a:lnTo>
                  <a:pt x="5464" y="1528"/>
                </a:lnTo>
                <a:lnTo>
                  <a:pt x="5412" y="1490"/>
                </a:lnTo>
                <a:lnTo>
                  <a:pt x="5406" y="1484"/>
                </a:lnTo>
                <a:lnTo>
                  <a:pt x="5402" y="1476"/>
                </a:lnTo>
                <a:lnTo>
                  <a:pt x="5402" y="1472"/>
                </a:lnTo>
                <a:lnTo>
                  <a:pt x="5402" y="1470"/>
                </a:lnTo>
                <a:lnTo>
                  <a:pt x="5402" y="1464"/>
                </a:lnTo>
                <a:lnTo>
                  <a:pt x="5406" y="1458"/>
                </a:lnTo>
                <a:lnTo>
                  <a:pt x="5408" y="1450"/>
                </a:lnTo>
                <a:lnTo>
                  <a:pt x="5406" y="1444"/>
                </a:lnTo>
                <a:lnTo>
                  <a:pt x="5396" y="1430"/>
                </a:lnTo>
                <a:lnTo>
                  <a:pt x="5396" y="1428"/>
                </a:lnTo>
                <a:lnTo>
                  <a:pt x="5396" y="1428"/>
                </a:lnTo>
                <a:lnTo>
                  <a:pt x="5392" y="1418"/>
                </a:lnTo>
                <a:lnTo>
                  <a:pt x="5384" y="1408"/>
                </a:lnTo>
                <a:lnTo>
                  <a:pt x="5376" y="1404"/>
                </a:lnTo>
                <a:lnTo>
                  <a:pt x="5368" y="1402"/>
                </a:lnTo>
                <a:lnTo>
                  <a:pt x="5360" y="1402"/>
                </a:lnTo>
                <a:lnTo>
                  <a:pt x="5354" y="1402"/>
                </a:lnTo>
                <a:lnTo>
                  <a:pt x="5350" y="1404"/>
                </a:lnTo>
                <a:lnTo>
                  <a:pt x="5340" y="1410"/>
                </a:lnTo>
                <a:lnTo>
                  <a:pt x="5330" y="1414"/>
                </a:lnTo>
                <a:lnTo>
                  <a:pt x="5322" y="1414"/>
                </a:lnTo>
                <a:lnTo>
                  <a:pt x="5310" y="1410"/>
                </a:lnTo>
                <a:lnTo>
                  <a:pt x="5304" y="1406"/>
                </a:lnTo>
                <a:lnTo>
                  <a:pt x="5302" y="1400"/>
                </a:lnTo>
                <a:lnTo>
                  <a:pt x="5300" y="1392"/>
                </a:lnTo>
                <a:lnTo>
                  <a:pt x="5296" y="1382"/>
                </a:lnTo>
                <a:lnTo>
                  <a:pt x="5290" y="1378"/>
                </a:lnTo>
                <a:lnTo>
                  <a:pt x="5262" y="1380"/>
                </a:lnTo>
                <a:lnTo>
                  <a:pt x="5234" y="1372"/>
                </a:lnTo>
                <a:lnTo>
                  <a:pt x="5216" y="1370"/>
                </a:lnTo>
                <a:lnTo>
                  <a:pt x="5206" y="1368"/>
                </a:lnTo>
                <a:lnTo>
                  <a:pt x="5200" y="1364"/>
                </a:lnTo>
                <a:lnTo>
                  <a:pt x="5198" y="1358"/>
                </a:lnTo>
                <a:lnTo>
                  <a:pt x="5198" y="1354"/>
                </a:lnTo>
                <a:lnTo>
                  <a:pt x="5200" y="1350"/>
                </a:lnTo>
                <a:lnTo>
                  <a:pt x="5202" y="1346"/>
                </a:lnTo>
                <a:lnTo>
                  <a:pt x="5204" y="1342"/>
                </a:lnTo>
                <a:lnTo>
                  <a:pt x="5202" y="1340"/>
                </a:lnTo>
                <a:lnTo>
                  <a:pt x="5200" y="1334"/>
                </a:lnTo>
                <a:lnTo>
                  <a:pt x="5194" y="1326"/>
                </a:lnTo>
                <a:lnTo>
                  <a:pt x="5192" y="1320"/>
                </a:lnTo>
                <a:lnTo>
                  <a:pt x="5188" y="1298"/>
                </a:lnTo>
                <a:lnTo>
                  <a:pt x="5172" y="1276"/>
                </a:lnTo>
                <a:lnTo>
                  <a:pt x="5110" y="1294"/>
                </a:lnTo>
                <a:lnTo>
                  <a:pt x="5096" y="1302"/>
                </a:lnTo>
                <a:lnTo>
                  <a:pt x="5098" y="1306"/>
                </a:lnTo>
                <a:lnTo>
                  <a:pt x="5102" y="1308"/>
                </a:lnTo>
                <a:lnTo>
                  <a:pt x="5122" y="1320"/>
                </a:lnTo>
                <a:lnTo>
                  <a:pt x="5126" y="1326"/>
                </a:lnTo>
                <a:lnTo>
                  <a:pt x="5126" y="1332"/>
                </a:lnTo>
                <a:lnTo>
                  <a:pt x="5124" y="1340"/>
                </a:lnTo>
                <a:lnTo>
                  <a:pt x="5118" y="1344"/>
                </a:lnTo>
                <a:lnTo>
                  <a:pt x="5110" y="1346"/>
                </a:lnTo>
                <a:lnTo>
                  <a:pt x="5092" y="1348"/>
                </a:lnTo>
                <a:lnTo>
                  <a:pt x="5072" y="1348"/>
                </a:lnTo>
                <a:lnTo>
                  <a:pt x="5064" y="1346"/>
                </a:lnTo>
                <a:lnTo>
                  <a:pt x="5058" y="1342"/>
                </a:lnTo>
                <a:lnTo>
                  <a:pt x="5054" y="1340"/>
                </a:lnTo>
                <a:lnTo>
                  <a:pt x="5054" y="1336"/>
                </a:lnTo>
                <a:lnTo>
                  <a:pt x="5054" y="1330"/>
                </a:lnTo>
                <a:lnTo>
                  <a:pt x="5058" y="1320"/>
                </a:lnTo>
                <a:lnTo>
                  <a:pt x="5060" y="1318"/>
                </a:lnTo>
                <a:lnTo>
                  <a:pt x="5058" y="1314"/>
                </a:lnTo>
                <a:lnTo>
                  <a:pt x="5056" y="1312"/>
                </a:lnTo>
                <a:lnTo>
                  <a:pt x="5052" y="1308"/>
                </a:lnTo>
                <a:lnTo>
                  <a:pt x="5036" y="1304"/>
                </a:lnTo>
                <a:lnTo>
                  <a:pt x="5026" y="1300"/>
                </a:lnTo>
                <a:lnTo>
                  <a:pt x="5014" y="1298"/>
                </a:lnTo>
                <a:lnTo>
                  <a:pt x="5008" y="1300"/>
                </a:lnTo>
                <a:lnTo>
                  <a:pt x="4996" y="1302"/>
                </a:lnTo>
                <a:lnTo>
                  <a:pt x="4988" y="1302"/>
                </a:lnTo>
                <a:lnTo>
                  <a:pt x="4980" y="1300"/>
                </a:lnTo>
                <a:lnTo>
                  <a:pt x="4970" y="1300"/>
                </a:lnTo>
                <a:lnTo>
                  <a:pt x="4964" y="1302"/>
                </a:lnTo>
                <a:lnTo>
                  <a:pt x="4964" y="1308"/>
                </a:lnTo>
                <a:lnTo>
                  <a:pt x="4970" y="1334"/>
                </a:lnTo>
                <a:lnTo>
                  <a:pt x="4970" y="1340"/>
                </a:lnTo>
                <a:lnTo>
                  <a:pt x="4968" y="1348"/>
                </a:lnTo>
                <a:lnTo>
                  <a:pt x="4968" y="1354"/>
                </a:lnTo>
                <a:lnTo>
                  <a:pt x="4964" y="1360"/>
                </a:lnTo>
                <a:lnTo>
                  <a:pt x="4956" y="1376"/>
                </a:lnTo>
                <a:lnTo>
                  <a:pt x="4944" y="1390"/>
                </a:lnTo>
                <a:lnTo>
                  <a:pt x="4926" y="1408"/>
                </a:lnTo>
                <a:lnTo>
                  <a:pt x="4926" y="1416"/>
                </a:lnTo>
                <a:lnTo>
                  <a:pt x="4922" y="1420"/>
                </a:lnTo>
                <a:lnTo>
                  <a:pt x="4922" y="1428"/>
                </a:lnTo>
                <a:lnTo>
                  <a:pt x="4922" y="1428"/>
                </a:lnTo>
                <a:lnTo>
                  <a:pt x="4926" y="1434"/>
                </a:lnTo>
                <a:lnTo>
                  <a:pt x="4928" y="1440"/>
                </a:lnTo>
                <a:lnTo>
                  <a:pt x="4928" y="1444"/>
                </a:lnTo>
                <a:lnTo>
                  <a:pt x="4930" y="1450"/>
                </a:lnTo>
                <a:lnTo>
                  <a:pt x="4930" y="1456"/>
                </a:lnTo>
                <a:lnTo>
                  <a:pt x="4928" y="1462"/>
                </a:lnTo>
                <a:lnTo>
                  <a:pt x="4924" y="1464"/>
                </a:lnTo>
                <a:lnTo>
                  <a:pt x="4920" y="1466"/>
                </a:lnTo>
                <a:lnTo>
                  <a:pt x="4904" y="1466"/>
                </a:lnTo>
                <a:lnTo>
                  <a:pt x="4898" y="1468"/>
                </a:lnTo>
                <a:lnTo>
                  <a:pt x="4892" y="1470"/>
                </a:lnTo>
                <a:lnTo>
                  <a:pt x="4888" y="1476"/>
                </a:lnTo>
                <a:lnTo>
                  <a:pt x="4870" y="1498"/>
                </a:lnTo>
                <a:lnTo>
                  <a:pt x="4850" y="1490"/>
                </a:lnTo>
                <a:lnTo>
                  <a:pt x="4824" y="1464"/>
                </a:lnTo>
                <a:lnTo>
                  <a:pt x="4812" y="1458"/>
                </a:lnTo>
                <a:lnTo>
                  <a:pt x="4806" y="1456"/>
                </a:lnTo>
                <a:lnTo>
                  <a:pt x="4802" y="1456"/>
                </a:lnTo>
                <a:lnTo>
                  <a:pt x="4784" y="1462"/>
                </a:lnTo>
                <a:lnTo>
                  <a:pt x="4774" y="1464"/>
                </a:lnTo>
                <a:lnTo>
                  <a:pt x="4762" y="1464"/>
                </a:lnTo>
                <a:lnTo>
                  <a:pt x="4756" y="1462"/>
                </a:lnTo>
                <a:lnTo>
                  <a:pt x="4750" y="1458"/>
                </a:lnTo>
                <a:lnTo>
                  <a:pt x="4744" y="1450"/>
                </a:lnTo>
                <a:lnTo>
                  <a:pt x="4738" y="1442"/>
                </a:lnTo>
                <a:lnTo>
                  <a:pt x="4734" y="1442"/>
                </a:lnTo>
                <a:lnTo>
                  <a:pt x="4728" y="1442"/>
                </a:lnTo>
                <a:lnTo>
                  <a:pt x="4692" y="1452"/>
                </a:lnTo>
                <a:lnTo>
                  <a:pt x="4686" y="1452"/>
                </a:lnTo>
                <a:lnTo>
                  <a:pt x="4668" y="1452"/>
                </a:lnTo>
                <a:lnTo>
                  <a:pt x="4650" y="1450"/>
                </a:lnTo>
                <a:lnTo>
                  <a:pt x="4640" y="1446"/>
                </a:lnTo>
                <a:lnTo>
                  <a:pt x="4638" y="1442"/>
                </a:lnTo>
                <a:lnTo>
                  <a:pt x="4638" y="1436"/>
                </a:lnTo>
                <a:lnTo>
                  <a:pt x="4640" y="1428"/>
                </a:lnTo>
                <a:lnTo>
                  <a:pt x="4648" y="1422"/>
                </a:lnTo>
                <a:lnTo>
                  <a:pt x="4652" y="1416"/>
                </a:lnTo>
                <a:lnTo>
                  <a:pt x="4654" y="1410"/>
                </a:lnTo>
                <a:lnTo>
                  <a:pt x="4656" y="1404"/>
                </a:lnTo>
                <a:lnTo>
                  <a:pt x="4658" y="1398"/>
                </a:lnTo>
                <a:lnTo>
                  <a:pt x="4658" y="1390"/>
                </a:lnTo>
                <a:lnTo>
                  <a:pt x="4660" y="1386"/>
                </a:lnTo>
                <a:lnTo>
                  <a:pt x="4662" y="1382"/>
                </a:lnTo>
                <a:lnTo>
                  <a:pt x="4664" y="1378"/>
                </a:lnTo>
                <a:lnTo>
                  <a:pt x="4668" y="1374"/>
                </a:lnTo>
                <a:lnTo>
                  <a:pt x="4678" y="1366"/>
                </a:lnTo>
                <a:lnTo>
                  <a:pt x="4680" y="1362"/>
                </a:lnTo>
                <a:lnTo>
                  <a:pt x="4684" y="1340"/>
                </a:lnTo>
                <a:lnTo>
                  <a:pt x="4684" y="1334"/>
                </a:lnTo>
                <a:lnTo>
                  <a:pt x="4704" y="1286"/>
                </a:lnTo>
                <a:lnTo>
                  <a:pt x="4706" y="1274"/>
                </a:lnTo>
                <a:lnTo>
                  <a:pt x="4702" y="1270"/>
                </a:lnTo>
                <a:lnTo>
                  <a:pt x="4696" y="1264"/>
                </a:lnTo>
                <a:lnTo>
                  <a:pt x="4694" y="1264"/>
                </a:lnTo>
                <a:lnTo>
                  <a:pt x="4688" y="1262"/>
                </a:lnTo>
                <a:lnTo>
                  <a:pt x="4684" y="1262"/>
                </a:lnTo>
                <a:lnTo>
                  <a:pt x="4678" y="1262"/>
                </a:lnTo>
                <a:lnTo>
                  <a:pt x="4672" y="1264"/>
                </a:lnTo>
                <a:lnTo>
                  <a:pt x="4668" y="1266"/>
                </a:lnTo>
                <a:lnTo>
                  <a:pt x="4666" y="1268"/>
                </a:lnTo>
                <a:lnTo>
                  <a:pt x="4662" y="1270"/>
                </a:lnTo>
                <a:lnTo>
                  <a:pt x="4662" y="1272"/>
                </a:lnTo>
                <a:lnTo>
                  <a:pt x="4660" y="1278"/>
                </a:lnTo>
                <a:lnTo>
                  <a:pt x="4656" y="1294"/>
                </a:lnTo>
                <a:lnTo>
                  <a:pt x="4652" y="1300"/>
                </a:lnTo>
                <a:lnTo>
                  <a:pt x="4648" y="1304"/>
                </a:lnTo>
                <a:lnTo>
                  <a:pt x="4644" y="1306"/>
                </a:lnTo>
                <a:lnTo>
                  <a:pt x="4638" y="1306"/>
                </a:lnTo>
                <a:lnTo>
                  <a:pt x="4586" y="1308"/>
                </a:lnTo>
                <a:lnTo>
                  <a:pt x="4578" y="1310"/>
                </a:lnTo>
                <a:lnTo>
                  <a:pt x="4574" y="1312"/>
                </a:lnTo>
                <a:lnTo>
                  <a:pt x="4572" y="1314"/>
                </a:lnTo>
                <a:lnTo>
                  <a:pt x="4572" y="1316"/>
                </a:lnTo>
                <a:lnTo>
                  <a:pt x="4572" y="1320"/>
                </a:lnTo>
                <a:lnTo>
                  <a:pt x="4576" y="1322"/>
                </a:lnTo>
                <a:lnTo>
                  <a:pt x="4606" y="1342"/>
                </a:lnTo>
                <a:lnTo>
                  <a:pt x="4612" y="1348"/>
                </a:lnTo>
                <a:lnTo>
                  <a:pt x="4616" y="1356"/>
                </a:lnTo>
                <a:lnTo>
                  <a:pt x="4612" y="1360"/>
                </a:lnTo>
                <a:lnTo>
                  <a:pt x="4606" y="1366"/>
                </a:lnTo>
                <a:lnTo>
                  <a:pt x="4600" y="1368"/>
                </a:lnTo>
                <a:lnTo>
                  <a:pt x="4584" y="1368"/>
                </a:lnTo>
                <a:lnTo>
                  <a:pt x="4578" y="1368"/>
                </a:lnTo>
                <a:lnTo>
                  <a:pt x="4566" y="1374"/>
                </a:lnTo>
                <a:lnTo>
                  <a:pt x="4558" y="1374"/>
                </a:lnTo>
                <a:lnTo>
                  <a:pt x="4552" y="1372"/>
                </a:lnTo>
                <a:lnTo>
                  <a:pt x="4546" y="1368"/>
                </a:lnTo>
                <a:lnTo>
                  <a:pt x="4530" y="1352"/>
                </a:lnTo>
                <a:lnTo>
                  <a:pt x="4526" y="1344"/>
                </a:lnTo>
                <a:lnTo>
                  <a:pt x="4522" y="1338"/>
                </a:lnTo>
                <a:lnTo>
                  <a:pt x="4516" y="1322"/>
                </a:lnTo>
                <a:lnTo>
                  <a:pt x="4510" y="1314"/>
                </a:lnTo>
                <a:lnTo>
                  <a:pt x="4506" y="1312"/>
                </a:lnTo>
                <a:lnTo>
                  <a:pt x="4500" y="1312"/>
                </a:lnTo>
                <a:lnTo>
                  <a:pt x="4498" y="1312"/>
                </a:lnTo>
                <a:lnTo>
                  <a:pt x="4494" y="1316"/>
                </a:lnTo>
                <a:lnTo>
                  <a:pt x="4492" y="1320"/>
                </a:lnTo>
                <a:lnTo>
                  <a:pt x="4492" y="1326"/>
                </a:lnTo>
                <a:lnTo>
                  <a:pt x="4494" y="1332"/>
                </a:lnTo>
                <a:lnTo>
                  <a:pt x="4494" y="1340"/>
                </a:lnTo>
                <a:lnTo>
                  <a:pt x="4492" y="1344"/>
                </a:lnTo>
                <a:lnTo>
                  <a:pt x="4488" y="1346"/>
                </a:lnTo>
                <a:lnTo>
                  <a:pt x="4482" y="1348"/>
                </a:lnTo>
                <a:lnTo>
                  <a:pt x="4476" y="1348"/>
                </a:lnTo>
                <a:lnTo>
                  <a:pt x="4472" y="1348"/>
                </a:lnTo>
                <a:lnTo>
                  <a:pt x="4448" y="1346"/>
                </a:lnTo>
                <a:lnTo>
                  <a:pt x="4438" y="1340"/>
                </a:lnTo>
                <a:lnTo>
                  <a:pt x="4432" y="1338"/>
                </a:lnTo>
                <a:lnTo>
                  <a:pt x="4428" y="1340"/>
                </a:lnTo>
                <a:lnTo>
                  <a:pt x="4426" y="1340"/>
                </a:lnTo>
                <a:lnTo>
                  <a:pt x="4426" y="1346"/>
                </a:lnTo>
                <a:lnTo>
                  <a:pt x="4430" y="1354"/>
                </a:lnTo>
                <a:lnTo>
                  <a:pt x="4432" y="1358"/>
                </a:lnTo>
                <a:lnTo>
                  <a:pt x="4432" y="1368"/>
                </a:lnTo>
                <a:lnTo>
                  <a:pt x="4436" y="1372"/>
                </a:lnTo>
                <a:lnTo>
                  <a:pt x="4442" y="1376"/>
                </a:lnTo>
                <a:lnTo>
                  <a:pt x="4460" y="1386"/>
                </a:lnTo>
                <a:lnTo>
                  <a:pt x="4464" y="1388"/>
                </a:lnTo>
                <a:lnTo>
                  <a:pt x="4466" y="1390"/>
                </a:lnTo>
                <a:lnTo>
                  <a:pt x="4466" y="1398"/>
                </a:lnTo>
                <a:lnTo>
                  <a:pt x="4442" y="1416"/>
                </a:lnTo>
                <a:lnTo>
                  <a:pt x="4436" y="1416"/>
                </a:lnTo>
                <a:lnTo>
                  <a:pt x="4428" y="1416"/>
                </a:lnTo>
                <a:lnTo>
                  <a:pt x="4424" y="1416"/>
                </a:lnTo>
                <a:lnTo>
                  <a:pt x="4420" y="1410"/>
                </a:lnTo>
                <a:lnTo>
                  <a:pt x="4408" y="1394"/>
                </a:lnTo>
                <a:lnTo>
                  <a:pt x="4398" y="1382"/>
                </a:lnTo>
                <a:lnTo>
                  <a:pt x="4392" y="1380"/>
                </a:lnTo>
                <a:lnTo>
                  <a:pt x="4390" y="1382"/>
                </a:lnTo>
                <a:lnTo>
                  <a:pt x="4390" y="1386"/>
                </a:lnTo>
                <a:lnTo>
                  <a:pt x="4390" y="1390"/>
                </a:lnTo>
                <a:lnTo>
                  <a:pt x="4396" y="1408"/>
                </a:lnTo>
                <a:lnTo>
                  <a:pt x="4394" y="1414"/>
                </a:lnTo>
                <a:lnTo>
                  <a:pt x="4392" y="1418"/>
                </a:lnTo>
                <a:lnTo>
                  <a:pt x="4386" y="1420"/>
                </a:lnTo>
                <a:lnTo>
                  <a:pt x="4382" y="1420"/>
                </a:lnTo>
                <a:lnTo>
                  <a:pt x="4376" y="1418"/>
                </a:lnTo>
                <a:lnTo>
                  <a:pt x="4370" y="1416"/>
                </a:lnTo>
                <a:lnTo>
                  <a:pt x="4364" y="1414"/>
                </a:lnTo>
                <a:lnTo>
                  <a:pt x="4354" y="1410"/>
                </a:lnTo>
                <a:lnTo>
                  <a:pt x="4344" y="1412"/>
                </a:lnTo>
                <a:lnTo>
                  <a:pt x="4324" y="1420"/>
                </a:lnTo>
                <a:lnTo>
                  <a:pt x="4316" y="1420"/>
                </a:lnTo>
                <a:lnTo>
                  <a:pt x="4310" y="1416"/>
                </a:lnTo>
                <a:lnTo>
                  <a:pt x="4302" y="1404"/>
                </a:lnTo>
                <a:lnTo>
                  <a:pt x="4298" y="1398"/>
                </a:lnTo>
                <a:lnTo>
                  <a:pt x="4294" y="1380"/>
                </a:lnTo>
                <a:lnTo>
                  <a:pt x="4294" y="1374"/>
                </a:lnTo>
                <a:lnTo>
                  <a:pt x="4296" y="1364"/>
                </a:lnTo>
                <a:lnTo>
                  <a:pt x="4298" y="1360"/>
                </a:lnTo>
                <a:lnTo>
                  <a:pt x="4300" y="1360"/>
                </a:lnTo>
                <a:lnTo>
                  <a:pt x="4302" y="1362"/>
                </a:lnTo>
                <a:lnTo>
                  <a:pt x="4306" y="1362"/>
                </a:lnTo>
                <a:lnTo>
                  <a:pt x="4310" y="1364"/>
                </a:lnTo>
                <a:lnTo>
                  <a:pt x="4322" y="1360"/>
                </a:lnTo>
                <a:lnTo>
                  <a:pt x="4326" y="1356"/>
                </a:lnTo>
                <a:lnTo>
                  <a:pt x="4332" y="1346"/>
                </a:lnTo>
                <a:lnTo>
                  <a:pt x="4346" y="1334"/>
                </a:lnTo>
                <a:lnTo>
                  <a:pt x="4350" y="1328"/>
                </a:lnTo>
                <a:lnTo>
                  <a:pt x="4354" y="1322"/>
                </a:lnTo>
                <a:lnTo>
                  <a:pt x="4356" y="1318"/>
                </a:lnTo>
                <a:lnTo>
                  <a:pt x="4360" y="1316"/>
                </a:lnTo>
                <a:lnTo>
                  <a:pt x="4364" y="1314"/>
                </a:lnTo>
                <a:lnTo>
                  <a:pt x="4368" y="1312"/>
                </a:lnTo>
                <a:lnTo>
                  <a:pt x="4378" y="1306"/>
                </a:lnTo>
                <a:lnTo>
                  <a:pt x="4388" y="1302"/>
                </a:lnTo>
                <a:lnTo>
                  <a:pt x="4396" y="1298"/>
                </a:lnTo>
                <a:lnTo>
                  <a:pt x="4400" y="1294"/>
                </a:lnTo>
                <a:lnTo>
                  <a:pt x="4404" y="1290"/>
                </a:lnTo>
                <a:lnTo>
                  <a:pt x="4404" y="1286"/>
                </a:lnTo>
                <a:lnTo>
                  <a:pt x="4402" y="1282"/>
                </a:lnTo>
                <a:lnTo>
                  <a:pt x="4396" y="1270"/>
                </a:lnTo>
                <a:lnTo>
                  <a:pt x="4394" y="1266"/>
                </a:lnTo>
                <a:lnTo>
                  <a:pt x="4392" y="1252"/>
                </a:lnTo>
                <a:lnTo>
                  <a:pt x="4392" y="1248"/>
                </a:lnTo>
                <a:lnTo>
                  <a:pt x="4390" y="1244"/>
                </a:lnTo>
                <a:lnTo>
                  <a:pt x="4386" y="1242"/>
                </a:lnTo>
                <a:lnTo>
                  <a:pt x="4384" y="1238"/>
                </a:lnTo>
                <a:lnTo>
                  <a:pt x="4382" y="1238"/>
                </a:lnTo>
                <a:lnTo>
                  <a:pt x="4376" y="1240"/>
                </a:lnTo>
                <a:lnTo>
                  <a:pt x="4374" y="1242"/>
                </a:lnTo>
                <a:lnTo>
                  <a:pt x="4370" y="1242"/>
                </a:lnTo>
                <a:lnTo>
                  <a:pt x="4368" y="1238"/>
                </a:lnTo>
                <a:lnTo>
                  <a:pt x="4362" y="1228"/>
                </a:lnTo>
                <a:lnTo>
                  <a:pt x="4358" y="1224"/>
                </a:lnTo>
                <a:lnTo>
                  <a:pt x="4358" y="1222"/>
                </a:lnTo>
                <a:lnTo>
                  <a:pt x="4348" y="1216"/>
                </a:lnTo>
                <a:lnTo>
                  <a:pt x="4336" y="1212"/>
                </a:lnTo>
                <a:lnTo>
                  <a:pt x="4334" y="1208"/>
                </a:lnTo>
                <a:lnTo>
                  <a:pt x="4330" y="1200"/>
                </a:lnTo>
                <a:lnTo>
                  <a:pt x="4330" y="1170"/>
                </a:lnTo>
                <a:lnTo>
                  <a:pt x="4326" y="1146"/>
                </a:lnTo>
                <a:lnTo>
                  <a:pt x="4326" y="1138"/>
                </a:lnTo>
                <a:lnTo>
                  <a:pt x="4322" y="1134"/>
                </a:lnTo>
                <a:lnTo>
                  <a:pt x="4312" y="1118"/>
                </a:lnTo>
                <a:lnTo>
                  <a:pt x="4308" y="1110"/>
                </a:lnTo>
                <a:lnTo>
                  <a:pt x="4302" y="1108"/>
                </a:lnTo>
                <a:lnTo>
                  <a:pt x="4296" y="1108"/>
                </a:lnTo>
                <a:lnTo>
                  <a:pt x="4286" y="1110"/>
                </a:lnTo>
                <a:lnTo>
                  <a:pt x="4274" y="1114"/>
                </a:lnTo>
                <a:lnTo>
                  <a:pt x="4270" y="1114"/>
                </a:lnTo>
                <a:lnTo>
                  <a:pt x="4264" y="1114"/>
                </a:lnTo>
                <a:lnTo>
                  <a:pt x="4252" y="1108"/>
                </a:lnTo>
                <a:lnTo>
                  <a:pt x="4248" y="1108"/>
                </a:lnTo>
                <a:lnTo>
                  <a:pt x="4242" y="1112"/>
                </a:lnTo>
                <a:lnTo>
                  <a:pt x="4242" y="1114"/>
                </a:lnTo>
                <a:lnTo>
                  <a:pt x="4236" y="1126"/>
                </a:lnTo>
                <a:lnTo>
                  <a:pt x="4232" y="1132"/>
                </a:lnTo>
                <a:lnTo>
                  <a:pt x="4226" y="1136"/>
                </a:lnTo>
                <a:lnTo>
                  <a:pt x="4196" y="1160"/>
                </a:lnTo>
                <a:lnTo>
                  <a:pt x="4196" y="1160"/>
                </a:lnTo>
                <a:lnTo>
                  <a:pt x="4190" y="1160"/>
                </a:lnTo>
                <a:lnTo>
                  <a:pt x="4188" y="1158"/>
                </a:lnTo>
                <a:lnTo>
                  <a:pt x="4172" y="1150"/>
                </a:lnTo>
                <a:lnTo>
                  <a:pt x="4122" y="1176"/>
                </a:lnTo>
                <a:lnTo>
                  <a:pt x="4110" y="1182"/>
                </a:lnTo>
                <a:lnTo>
                  <a:pt x="4092" y="1200"/>
                </a:lnTo>
                <a:lnTo>
                  <a:pt x="4066" y="1222"/>
                </a:lnTo>
                <a:lnTo>
                  <a:pt x="4052" y="1230"/>
                </a:lnTo>
                <a:lnTo>
                  <a:pt x="4042" y="1232"/>
                </a:lnTo>
                <a:lnTo>
                  <a:pt x="4026" y="1232"/>
                </a:lnTo>
                <a:lnTo>
                  <a:pt x="4008" y="1238"/>
                </a:lnTo>
                <a:lnTo>
                  <a:pt x="4000" y="1244"/>
                </a:lnTo>
                <a:lnTo>
                  <a:pt x="3996" y="1250"/>
                </a:lnTo>
                <a:lnTo>
                  <a:pt x="3996" y="1252"/>
                </a:lnTo>
                <a:lnTo>
                  <a:pt x="3996" y="1258"/>
                </a:lnTo>
                <a:lnTo>
                  <a:pt x="3996" y="1262"/>
                </a:lnTo>
                <a:lnTo>
                  <a:pt x="3998" y="1266"/>
                </a:lnTo>
                <a:lnTo>
                  <a:pt x="4000" y="1272"/>
                </a:lnTo>
                <a:lnTo>
                  <a:pt x="4006" y="1278"/>
                </a:lnTo>
                <a:lnTo>
                  <a:pt x="4016" y="1292"/>
                </a:lnTo>
                <a:lnTo>
                  <a:pt x="4020" y="1298"/>
                </a:lnTo>
                <a:lnTo>
                  <a:pt x="4020" y="1304"/>
                </a:lnTo>
                <a:lnTo>
                  <a:pt x="4018" y="1310"/>
                </a:lnTo>
                <a:lnTo>
                  <a:pt x="4016" y="1312"/>
                </a:lnTo>
                <a:lnTo>
                  <a:pt x="4008" y="1312"/>
                </a:lnTo>
                <a:lnTo>
                  <a:pt x="4000" y="1316"/>
                </a:lnTo>
                <a:lnTo>
                  <a:pt x="3984" y="1326"/>
                </a:lnTo>
                <a:lnTo>
                  <a:pt x="3974" y="1326"/>
                </a:lnTo>
                <a:lnTo>
                  <a:pt x="3966" y="1326"/>
                </a:lnTo>
                <a:lnTo>
                  <a:pt x="3958" y="1314"/>
                </a:lnTo>
                <a:lnTo>
                  <a:pt x="3954" y="1312"/>
                </a:lnTo>
                <a:lnTo>
                  <a:pt x="3950" y="1308"/>
                </a:lnTo>
                <a:lnTo>
                  <a:pt x="3946" y="1308"/>
                </a:lnTo>
                <a:lnTo>
                  <a:pt x="3928" y="1312"/>
                </a:lnTo>
                <a:lnTo>
                  <a:pt x="3875" y="1314"/>
                </a:lnTo>
                <a:lnTo>
                  <a:pt x="3867" y="1314"/>
                </a:lnTo>
                <a:lnTo>
                  <a:pt x="3845" y="1308"/>
                </a:lnTo>
                <a:lnTo>
                  <a:pt x="3819" y="1294"/>
                </a:lnTo>
                <a:lnTo>
                  <a:pt x="3809" y="1292"/>
                </a:lnTo>
                <a:lnTo>
                  <a:pt x="3807" y="1292"/>
                </a:lnTo>
                <a:lnTo>
                  <a:pt x="3803" y="1292"/>
                </a:lnTo>
                <a:lnTo>
                  <a:pt x="3793" y="1292"/>
                </a:lnTo>
                <a:lnTo>
                  <a:pt x="3785" y="1300"/>
                </a:lnTo>
                <a:lnTo>
                  <a:pt x="3779" y="1306"/>
                </a:lnTo>
                <a:lnTo>
                  <a:pt x="3769" y="1332"/>
                </a:lnTo>
                <a:lnTo>
                  <a:pt x="3765" y="1336"/>
                </a:lnTo>
                <a:lnTo>
                  <a:pt x="3759" y="1340"/>
                </a:lnTo>
                <a:lnTo>
                  <a:pt x="3751" y="1346"/>
                </a:lnTo>
                <a:lnTo>
                  <a:pt x="3741" y="1348"/>
                </a:lnTo>
                <a:lnTo>
                  <a:pt x="3735" y="1346"/>
                </a:lnTo>
                <a:lnTo>
                  <a:pt x="3731" y="1344"/>
                </a:lnTo>
                <a:lnTo>
                  <a:pt x="3729" y="1340"/>
                </a:lnTo>
                <a:lnTo>
                  <a:pt x="3729" y="1334"/>
                </a:lnTo>
                <a:lnTo>
                  <a:pt x="3729" y="1328"/>
                </a:lnTo>
                <a:lnTo>
                  <a:pt x="3727" y="1324"/>
                </a:lnTo>
                <a:lnTo>
                  <a:pt x="3721" y="1320"/>
                </a:lnTo>
                <a:lnTo>
                  <a:pt x="3713" y="1318"/>
                </a:lnTo>
                <a:lnTo>
                  <a:pt x="3701" y="1318"/>
                </a:lnTo>
                <a:lnTo>
                  <a:pt x="3695" y="1320"/>
                </a:lnTo>
                <a:lnTo>
                  <a:pt x="3691" y="1324"/>
                </a:lnTo>
                <a:lnTo>
                  <a:pt x="3691" y="1328"/>
                </a:lnTo>
                <a:lnTo>
                  <a:pt x="3691" y="1340"/>
                </a:lnTo>
                <a:lnTo>
                  <a:pt x="3693" y="1354"/>
                </a:lnTo>
                <a:lnTo>
                  <a:pt x="3693" y="1362"/>
                </a:lnTo>
                <a:lnTo>
                  <a:pt x="3691" y="1372"/>
                </a:lnTo>
                <a:lnTo>
                  <a:pt x="3667" y="1374"/>
                </a:lnTo>
                <a:lnTo>
                  <a:pt x="3659" y="1372"/>
                </a:lnTo>
                <a:lnTo>
                  <a:pt x="3651" y="1368"/>
                </a:lnTo>
                <a:lnTo>
                  <a:pt x="3649" y="1360"/>
                </a:lnTo>
                <a:lnTo>
                  <a:pt x="3647" y="1354"/>
                </a:lnTo>
                <a:lnTo>
                  <a:pt x="3647" y="1342"/>
                </a:lnTo>
                <a:lnTo>
                  <a:pt x="3649" y="1332"/>
                </a:lnTo>
                <a:lnTo>
                  <a:pt x="3651" y="1322"/>
                </a:lnTo>
                <a:lnTo>
                  <a:pt x="3653" y="1316"/>
                </a:lnTo>
                <a:lnTo>
                  <a:pt x="3657" y="1310"/>
                </a:lnTo>
                <a:lnTo>
                  <a:pt x="3673" y="1294"/>
                </a:lnTo>
                <a:lnTo>
                  <a:pt x="3679" y="1286"/>
                </a:lnTo>
                <a:lnTo>
                  <a:pt x="3689" y="1264"/>
                </a:lnTo>
                <a:lnTo>
                  <a:pt x="3713" y="1230"/>
                </a:lnTo>
                <a:lnTo>
                  <a:pt x="3723" y="1210"/>
                </a:lnTo>
                <a:lnTo>
                  <a:pt x="3725" y="1200"/>
                </a:lnTo>
                <a:lnTo>
                  <a:pt x="3721" y="1196"/>
                </a:lnTo>
                <a:lnTo>
                  <a:pt x="3717" y="1198"/>
                </a:lnTo>
                <a:lnTo>
                  <a:pt x="3711" y="1204"/>
                </a:lnTo>
                <a:lnTo>
                  <a:pt x="3699" y="1216"/>
                </a:lnTo>
                <a:lnTo>
                  <a:pt x="3693" y="1218"/>
                </a:lnTo>
                <a:lnTo>
                  <a:pt x="3687" y="1218"/>
                </a:lnTo>
                <a:lnTo>
                  <a:pt x="3681" y="1214"/>
                </a:lnTo>
                <a:lnTo>
                  <a:pt x="3673" y="1212"/>
                </a:lnTo>
                <a:lnTo>
                  <a:pt x="3667" y="1214"/>
                </a:lnTo>
                <a:lnTo>
                  <a:pt x="3659" y="1218"/>
                </a:lnTo>
                <a:lnTo>
                  <a:pt x="3655" y="1224"/>
                </a:lnTo>
                <a:lnTo>
                  <a:pt x="3651" y="1230"/>
                </a:lnTo>
                <a:lnTo>
                  <a:pt x="3649" y="1234"/>
                </a:lnTo>
                <a:lnTo>
                  <a:pt x="3645" y="1238"/>
                </a:lnTo>
                <a:lnTo>
                  <a:pt x="3643" y="1240"/>
                </a:lnTo>
                <a:lnTo>
                  <a:pt x="3639" y="1244"/>
                </a:lnTo>
                <a:lnTo>
                  <a:pt x="3633" y="1242"/>
                </a:lnTo>
                <a:lnTo>
                  <a:pt x="3629" y="1238"/>
                </a:lnTo>
                <a:lnTo>
                  <a:pt x="3623" y="1230"/>
                </a:lnTo>
                <a:lnTo>
                  <a:pt x="3619" y="1222"/>
                </a:lnTo>
                <a:lnTo>
                  <a:pt x="3619" y="1214"/>
                </a:lnTo>
                <a:lnTo>
                  <a:pt x="3619" y="1208"/>
                </a:lnTo>
                <a:lnTo>
                  <a:pt x="3621" y="1204"/>
                </a:lnTo>
                <a:lnTo>
                  <a:pt x="3623" y="1196"/>
                </a:lnTo>
                <a:lnTo>
                  <a:pt x="3641" y="1168"/>
                </a:lnTo>
                <a:lnTo>
                  <a:pt x="3643" y="1160"/>
                </a:lnTo>
                <a:lnTo>
                  <a:pt x="3643" y="1156"/>
                </a:lnTo>
                <a:lnTo>
                  <a:pt x="3639" y="1150"/>
                </a:lnTo>
                <a:lnTo>
                  <a:pt x="3635" y="1148"/>
                </a:lnTo>
                <a:lnTo>
                  <a:pt x="3629" y="1148"/>
                </a:lnTo>
                <a:lnTo>
                  <a:pt x="3609" y="1172"/>
                </a:lnTo>
                <a:lnTo>
                  <a:pt x="3601" y="1190"/>
                </a:lnTo>
                <a:lnTo>
                  <a:pt x="3601" y="1202"/>
                </a:lnTo>
                <a:lnTo>
                  <a:pt x="3601" y="1208"/>
                </a:lnTo>
                <a:lnTo>
                  <a:pt x="3601" y="1216"/>
                </a:lnTo>
                <a:lnTo>
                  <a:pt x="3617" y="1272"/>
                </a:lnTo>
                <a:lnTo>
                  <a:pt x="3619" y="1284"/>
                </a:lnTo>
                <a:lnTo>
                  <a:pt x="3619" y="1292"/>
                </a:lnTo>
                <a:lnTo>
                  <a:pt x="3617" y="1298"/>
                </a:lnTo>
                <a:lnTo>
                  <a:pt x="3611" y="1302"/>
                </a:lnTo>
                <a:lnTo>
                  <a:pt x="3605" y="1302"/>
                </a:lnTo>
                <a:lnTo>
                  <a:pt x="3589" y="1296"/>
                </a:lnTo>
                <a:lnTo>
                  <a:pt x="3581" y="1294"/>
                </a:lnTo>
                <a:lnTo>
                  <a:pt x="3575" y="1294"/>
                </a:lnTo>
                <a:lnTo>
                  <a:pt x="3569" y="1294"/>
                </a:lnTo>
                <a:lnTo>
                  <a:pt x="3563" y="1296"/>
                </a:lnTo>
                <a:lnTo>
                  <a:pt x="3551" y="1290"/>
                </a:lnTo>
                <a:lnTo>
                  <a:pt x="3545" y="1288"/>
                </a:lnTo>
                <a:lnTo>
                  <a:pt x="3537" y="1290"/>
                </a:lnTo>
                <a:lnTo>
                  <a:pt x="3529" y="1294"/>
                </a:lnTo>
                <a:lnTo>
                  <a:pt x="3523" y="1300"/>
                </a:lnTo>
                <a:lnTo>
                  <a:pt x="3517" y="1312"/>
                </a:lnTo>
                <a:lnTo>
                  <a:pt x="3511" y="1318"/>
                </a:lnTo>
                <a:lnTo>
                  <a:pt x="3505" y="1318"/>
                </a:lnTo>
                <a:lnTo>
                  <a:pt x="3501" y="1314"/>
                </a:lnTo>
                <a:lnTo>
                  <a:pt x="3499" y="1312"/>
                </a:lnTo>
                <a:lnTo>
                  <a:pt x="3495" y="1286"/>
                </a:lnTo>
                <a:lnTo>
                  <a:pt x="3495" y="1278"/>
                </a:lnTo>
                <a:lnTo>
                  <a:pt x="3489" y="1278"/>
                </a:lnTo>
                <a:lnTo>
                  <a:pt x="3477" y="1278"/>
                </a:lnTo>
                <a:lnTo>
                  <a:pt x="3455" y="1290"/>
                </a:lnTo>
                <a:lnTo>
                  <a:pt x="3443" y="1292"/>
                </a:lnTo>
                <a:lnTo>
                  <a:pt x="3435" y="1294"/>
                </a:lnTo>
                <a:lnTo>
                  <a:pt x="3431" y="1292"/>
                </a:lnTo>
                <a:lnTo>
                  <a:pt x="3427" y="1286"/>
                </a:lnTo>
                <a:lnTo>
                  <a:pt x="3425" y="1282"/>
                </a:lnTo>
                <a:lnTo>
                  <a:pt x="3425" y="1272"/>
                </a:lnTo>
                <a:lnTo>
                  <a:pt x="3427" y="1264"/>
                </a:lnTo>
                <a:lnTo>
                  <a:pt x="3431" y="1256"/>
                </a:lnTo>
                <a:lnTo>
                  <a:pt x="3449" y="1236"/>
                </a:lnTo>
                <a:lnTo>
                  <a:pt x="3451" y="1230"/>
                </a:lnTo>
                <a:lnTo>
                  <a:pt x="3449" y="1230"/>
                </a:lnTo>
                <a:lnTo>
                  <a:pt x="3449" y="1226"/>
                </a:lnTo>
                <a:lnTo>
                  <a:pt x="3441" y="1224"/>
                </a:lnTo>
                <a:lnTo>
                  <a:pt x="3439" y="1220"/>
                </a:lnTo>
                <a:lnTo>
                  <a:pt x="3437" y="1218"/>
                </a:lnTo>
                <a:lnTo>
                  <a:pt x="3433" y="1216"/>
                </a:lnTo>
                <a:lnTo>
                  <a:pt x="3429" y="1212"/>
                </a:lnTo>
                <a:lnTo>
                  <a:pt x="3417" y="1210"/>
                </a:lnTo>
                <a:lnTo>
                  <a:pt x="3413" y="1212"/>
                </a:lnTo>
                <a:lnTo>
                  <a:pt x="3411" y="1218"/>
                </a:lnTo>
                <a:lnTo>
                  <a:pt x="3409" y="1224"/>
                </a:lnTo>
                <a:lnTo>
                  <a:pt x="3411" y="1230"/>
                </a:lnTo>
                <a:lnTo>
                  <a:pt x="3409" y="1238"/>
                </a:lnTo>
                <a:lnTo>
                  <a:pt x="3407" y="1246"/>
                </a:lnTo>
                <a:lnTo>
                  <a:pt x="3399" y="1254"/>
                </a:lnTo>
                <a:lnTo>
                  <a:pt x="3393" y="1256"/>
                </a:lnTo>
                <a:lnTo>
                  <a:pt x="3383" y="1258"/>
                </a:lnTo>
                <a:lnTo>
                  <a:pt x="3377" y="1260"/>
                </a:lnTo>
                <a:lnTo>
                  <a:pt x="3371" y="1264"/>
                </a:lnTo>
                <a:lnTo>
                  <a:pt x="3361" y="1278"/>
                </a:lnTo>
                <a:lnTo>
                  <a:pt x="3355" y="1286"/>
                </a:lnTo>
                <a:lnTo>
                  <a:pt x="3343" y="1294"/>
                </a:lnTo>
                <a:lnTo>
                  <a:pt x="3335" y="1294"/>
                </a:lnTo>
                <a:lnTo>
                  <a:pt x="3329" y="1290"/>
                </a:lnTo>
                <a:lnTo>
                  <a:pt x="3325" y="1282"/>
                </a:lnTo>
                <a:lnTo>
                  <a:pt x="3323" y="1270"/>
                </a:lnTo>
                <a:lnTo>
                  <a:pt x="3325" y="1258"/>
                </a:lnTo>
                <a:lnTo>
                  <a:pt x="3327" y="1246"/>
                </a:lnTo>
                <a:lnTo>
                  <a:pt x="3331" y="1236"/>
                </a:lnTo>
                <a:lnTo>
                  <a:pt x="3339" y="1224"/>
                </a:lnTo>
                <a:lnTo>
                  <a:pt x="3349" y="1216"/>
                </a:lnTo>
                <a:lnTo>
                  <a:pt x="3365" y="1204"/>
                </a:lnTo>
                <a:lnTo>
                  <a:pt x="3371" y="1202"/>
                </a:lnTo>
                <a:lnTo>
                  <a:pt x="3375" y="1196"/>
                </a:lnTo>
                <a:lnTo>
                  <a:pt x="3377" y="1190"/>
                </a:lnTo>
                <a:lnTo>
                  <a:pt x="3377" y="1182"/>
                </a:lnTo>
                <a:lnTo>
                  <a:pt x="3373" y="1170"/>
                </a:lnTo>
                <a:lnTo>
                  <a:pt x="3373" y="1162"/>
                </a:lnTo>
                <a:lnTo>
                  <a:pt x="3375" y="1154"/>
                </a:lnTo>
                <a:lnTo>
                  <a:pt x="3387" y="1132"/>
                </a:lnTo>
                <a:lnTo>
                  <a:pt x="3389" y="1122"/>
                </a:lnTo>
                <a:lnTo>
                  <a:pt x="3391" y="1100"/>
                </a:lnTo>
                <a:lnTo>
                  <a:pt x="3391" y="1096"/>
                </a:lnTo>
                <a:lnTo>
                  <a:pt x="3389" y="1092"/>
                </a:lnTo>
                <a:lnTo>
                  <a:pt x="3387" y="1088"/>
                </a:lnTo>
                <a:lnTo>
                  <a:pt x="3383" y="1088"/>
                </a:lnTo>
                <a:lnTo>
                  <a:pt x="3377" y="1088"/>
                </a:lnTo>
                <a:lnTo>
                  <a:pt x="3371" y="1092"/>
                </a:lnTo>
                <a:lnTo>
                  <a:pt x="3361" y="1092"/>
                </a:lnTo>
                <a:lnTo>
                  <a:pt x="3355" y="1090"/>
                </a:lnTo>
                <a:lnTo>
                  <a:pt x="3353" y="1086"/>
                </a:lnTo>
                <a:lnTo>
                  <a:pt x="3355" y="1080"/>
                </a:lnTo>
                <a:lnTo>
                  <a:pt x="3359" y="1074"/>
                </a:lnTo>
                <a:lnTo>
                  <a:pt x="3361" y="1064"/>
                </a:lnTo>
                <a:lnTo>
                  <a:pt x="3363" y="1056"/>
                </a:lnTo>
                <a:lnTo>
                  <a:pt x="3363" y="1040"/>
                </a:lnTo>
                <a:lnTo>
                  <a:pt x="3361" y="1032"/>
                </a:lnTo>
                <a:lnTo>
                  <a:pt x="3359" y="1026"/>
                </a:lnTo>
                <a:lnTo>
                  <a:pt x="3351" y="1018"/>
                </a:lnTo>
                <a:lnTo>
                  <a:pt x="3343" y="1016"/>
                </a:lnTo>
                <a:lnTo>
                  <a:pt x="3335" y="1018"/>
                </a:lnTo>
                <a:lnTo>
                  <a:pt x="3329" y="1026"/>
                </a:lnTo>
                <a:lnTo>
                  <a:pt x="3323" y="1032"/>
                </a:lnTo>
                <a:lnTo>
                  <a:pt x="3319" y="1042"/>
                </a:lnTo>
                <a:lnTo>
                  <a:pt x="3317" y="1046"/>
                </a:lnTo>
                <a:lnTo>
                  <a:pt x="3317" y="1052"/>
                </a:lnTo>
                <a:lnTo>
                  <a:pt x="3317" y="1060"/>
                </a:lnTo>
                <a:lnTo>
                  <a:pt x="3319" y="1088"/>
                </a:lnTo>
                <a:lnTo>
                  <a:pt x="3317" y="1094"/>
                </a:lnTo>
                <a:lnTo>
                  <a:pt x="3313" y="1100"/>
                </a:lnTo>
                <a:lnTo>
                  <a:pt x="3305" y="1106"/>
                </a:lnTo>
                <a:lnTo>
                  <a:pt x="3293" y="1108"/>
                </a:lnTo>
                <a:lnTo>
                  <a:pt x="3285" y="1106"/>
                </a:lnTo>
                <a:lnTo>
                  <a:pt x="3281" y="1100"/>
                </a:lnTo>
                <a:lnTo>
                  <a:pt x="3281" y="1092"/>
                </a:lnTo>
                <a:lnTo>
                  <a:pt x="3281" y="1062"/>
                </a:lnTo>
                <a:lnTo>
                  <a:pt x="3279" y="1046"/>
                </a:lnTo>
                <a:lnTo>
                  <a:pt x="3277" y="1042"/>
                </a:lnTo>
                <a:lnTo>
                  <a:pt x="3275" y="1038"/>
                </a:lnTo>
                <a:lnTo>
                  <a:pt x="3269" y="1026"/>
                </a:lnTo>
                <a:lnTo>
                  <a:pt x="3255" y="1036"/>
                </a:lnTo>
                <a:lnTo>
                  <a:pt x="3249" y="1038"/>
                </a:lnTo>
                <a:lnTo>
                  <a:pt x="3241" y="1040"/>
                </a:lnTo>
                <a:lnTo>
                  <a:pt x="3235" y="1044"/>
                </a:lnTo>
                <a:lnTo>
                  <a:pt x="3231" y="1048"/>
                </a:lnTo>
                <a:lnTo>
                  <a:pt x="3229" y="1056"/>
                </a:lnTo>
                <a:lnTo>
                  <a:pt x="3227" y="1074"/>
                </a:lnTo>
                <a:lnTo>
                  <a:pt x="3231" y="1080"/>
                </a:lnTo>
                <a:lnTo>
                  <a:pt x="3243" y="1092"/>
                </a:lnTo>
                <a:lnTo>
                  <a:pt x="3245" y="1094"/>
                </a:lnTo>
                <a:lnTo>
                  <a:pt x="3245" y="1100"/>
                </a:lnTo>
                <a:lnTo>
                  <a:pt x="3243" y="1108"/>
                </a:lnTo>
                <a:lnTo>
                  <a:pt x="3237" y="1120"/>
                </a:lnTo>
                <a:lnTo>
                  <a:pt x="3233" y="1124"/>
                </a:lnTo>
                <a:lnTo>
                  <a:pt x="3233" y="1130"/>
                </a:lnTo>
                <a:lnTo>
                  <a:pt x="3233" y="1136"/>
                </a:lnTo>
                <a:lnTo>
                  <a:pt x="3237" y="1146"/>
                </a:lnTo>
                <a:lnTo>
                  <a:pt x="3237" y="1152"/>
                </a:lnTo>
                <a:lnTo>
                  <a:pt x="3237" y="1158"/>
                </a:lnTo>
                <a:lnTo>
                  <a:pt x="3231" y="1162"/>
                </a:lnTo>
                <a:lnTo>
                  <a:pt x="3225" y="1162"/>
                </a:lnTo>
                <a:lnTo>
                  <a:pt x="3219" y="1156"/>
                </a:lnTo>
                <a:lnTo>
                  <a:pt x="3211" y="1148"/>
                </a:lnTo>
                <a:lnTo>
                  <a:pt x="3205" y="1142"/>
                </a:lnTo>
                <a:lnTo>
                  <a:pt x="3195" y="1136"/>
                </a:lnTo>
                <a:lnTo>
                  <a:pt x="3191" y="1130"/>
                </a:lnTo>
                <a:lnTo>
                  <a:pt x="3187" y="1120"/>
                </a:lnTo>
                <a:lnTo>
                  <a:pt x="3185" y="1116"/>
                </a:lnTo>
                <a:lnTo>
                  <a:pt x="3179" y="1114"/>
                </a:lnTo>
                <a:lnTo>
                  <a:pt x="3163" y="1108"/>
                </a:lnTo>
                <a:lnTo>
                  <a:pt x="3151" y="1110"/>
                </a:lnTo>
                <a:lnTo>
                  <a:pt x="3141" y="1110"/>
                </a:lnTo>
                <a:lnTo>
                  <a:pt x="3135" y="1114"/>
                </a:lnTo>
                <a:lnTo>
                  <a:pt x="3129" y="1116"/>
                </a:lnTo>
                <a:lnTo>
                  <a:pt x="3127" y="1122"/>
                </a:lnTo>
                <a:lnTo>
                  <a:pt x="3125" y="1126"/>
                </a:lnTo>
                <a:lnTo>
                  <a:pt x="3127" y="1130"/>
                </a:lnTo>
                <a:lnTo>
                  <a:pt x="3129" y="1136"/>
                </a:lnTo>
                <a:lnTo>
                  <a:pt x="3129" y="1142"/>
                </a:lnTo>
                <a:lnTo>
                  <a:pt x="3129" y="1144"/>
                </a:lnTo>
                <a:lnTo>
                  <a:pt x="3125" y="1148"/>
                </a:lnTo>
                <a:lnTo>
                  <a:pt x="3117" y="1156"/>
                </a:lnTo>
                <a:lnTo>
                  <a:pt x="3111" y="1162"/>
                </a:lnTo>
                <a:lnTo>
                  <a:pt x="3095" y="1186"/>
                </a:lnTo>
                <a:lnTo>
                  <a:pt x="3087" y="1198"/>
                </a:lnTo>
                <a:lnTo>
                  <a:pt x="3085" y="1206"/>
                </a:lnTo>
                <a:lnTo>
                  <a:pt x="3083" y="1212"/>
                </a:lnTo>
                <a:lnTo>
                  <a:pt x="3083" y="1218"/>
                </a:lnTo>
                <a:lnTo>
                  <a:pt x="3085" y="1224"/>
                </a:lnTo>
                <a:lnTo>
                  <a:pt x="3089" y="1230"/>
                </a:lnTo>
                <a:lnTo>
                  <a:pt x="3093" y="1236"/>
                </a:lnTo>
                <a:lnTo>
                  <a:pt x="3107" y="1246"/>
                </a:lnTo>
                <a:lnTo>
                  <a:pt x="3117" y="1256"/>
                </a:lnTo>
                <a:lnTo>
                  <a:pt x="3125" y="1266"/>
                </a:lnTo>
                <a:lnTo>
                  <a:pt x="3149" y="1324"/>
                </a:lnTo>
                <a:lnTo>
                  <a:pt x="3155" y="1346"/>
                </a:lnTo>
                <a:lnTo>
                  <a:pt x="3157" y="1380"/>
                </a:lnTo>
                <a:lnTo>
                  <a:pt x="3169" y="1456"/>
                </a:lnTo>
                <a:lnTo>
                  <a:pt x="3175" y="1474"/>
                </a:lnTo>
                <a:lnTo>
                  <a:pt x="3183" y="1488"/>
                </a:lnTo>
                <a:lnTo>
                  <a:pt x="3209" y="1514"/>
                </a:lnTo>
                <a:lnTo>
                  <a:pt x="3219" y="1526"/>
                </a:lnTo>
                <a:lnTo>
                  <a:pt x="3227" y="1544"/>
                </a:lnTo>
                <a:lnTo>
                  <a:pt x="3231" y="1558"/>
                </a:lnTo>
                <a:lnTo>
                  <a:pt x="3233" y="1572"/>
                </a:lnTo>
                <a:lnTo>
                  <a:pt x="3233" y="1606"/>
                </a:lnTo>
                <a:lnTo>
                  <a:pt x="3237" y="1630"/>
                </a:lnTo>
                <a:lnTo>
                  <a:pt x="3237" y="1640"/>
                </a:lnTo>
                <a:lnTo>
                  <a:pt x="3235" y="1648"/>
                </a:lnTo>
                <a:lnTo>
                  <a:pt x="3233" y="1654"/>
                </a:lnTo>
                <a:lnTo>
                  <a:pt x="3225" y="1664"/>
                </a:lnTo>
                <a:lnTo>
                  <a:pt x="3223" y="1670"/>
                </a:lnTo>
                <a:lnTo>
                  <a:pt x="3221" y="1684"/>
                </a:lnTo>
                <a:lnTo>
                  <a:pt x="3225" y="1694"/>
                </a:lnTo>
                <a:lnTo>
                  <a:pt x="3231" y="1702"/>
                </a:lnTo>
                <a:lnTo>
                  <a:pt x="3235" y="1708"/>
                </a:lnTo>
                <a:lnTo>
                  <a:pt x="3239" y="1712"/>
                </a:lnTo>
                <a:lnTo>
                  <a:pt x="3247" y="1714"/>
                </a:lnTo>
                <a:lnTo>
                  <a:pt x="3255" y="1712"/>
                </a:lnTo>
                <a:lnTo>
                  <a:pt x="3275" y="1704"/>
                </a:lnTo>
                <a:lnTo>
                  <a:pt x="3291" y="1702"/>
                </a:lnTo>
                <a:lnTo>
                  <a:pt x="3299" y="1700"/>
                </a:lnTo>
                <a:lnTo>
                  <a:pt x="3309" y="1702"/>
                </a:lnTo>
                <a:lnTo>
                  <a:pt x="3321" y="1708"/>
                </a:lnTo>
                <a:lnTo>
                  <a:pt x="3331" y="1716"/>
                </a:lnTo>
                <a:lnTo>
                  <a:pt x="3335" y="1726"/>
                </a:lnTo>
                <a:lnTo>
                  <a:pt x="3339" y="1736"/>
                </a:lnTo>
                <a:lnTo>
                  <a:pt x="3341" y="1750"/>
                </a:lnTo>
                <a:lnTo>
                  <a:pt x="3345" y="1758"/>
                </a:lnTo>
                <a:lnTo>
                  <a:pt x="3359" y="1778"/>
                </a:lnTo>
                <a:lnTo>
                  <a:pt x="3365" y="1788"/>
                </a:lnTo>
                <a:lnTo>
                  <a:pt x="3365" y="1796"/>
                </a:lnTo>
                <a:lnTo>
                  <a:pt x="3359" y="1806"/>
                </a:lnTo>
                <a:lnTo>
                  <a:pt x="3359" y="1812"/>
                </a:lnTo>
                <a:lnTo>
                  <a:pt x="3359" y="1812"/>
                </a:lnTo>
                <a:lnTo>
                  <a:pt x="3359" y="1814"/>
                </a:lnTo>
                <a:lnTo>
                  <a:pt x="3359" y="1818"/>
                </a:lnTo>
                <a:lnTo>
                  <a:pt x="3361" y="1824"/>
                </a:lnTo>
                <a:lnTo>
                  <a:pt x="3365" y="1826"/>
                </a:lnTo>
                <a:lnTo>
                  <a:pt x="3371" y="1828"/>
                </a:lnTo>
                <a:lnTo>
                  <a:pt x="3377" y="1828"/>
                </a:lnTo>
                <a:lnTo>
                  <a:pt x="3391" y="1832"/>
                </a:lnTo>
                <a:lnTo>
                  <a:pt x="3405" y="1838"/>
                </a:lnTo>
                <a:lnTo>
                  <a:pt x="3405" y="1860"/>
                </a:lnTo>
                <a:lnTo>
                  <a:pt x="3399" y="1872"/>
                </a:lnTo>
                <a:lnTo>
                  <a:pt x="3393" y="1886"/>
                </a:lnTo>
                <a:lnTo>
                  <a:pt x="3387" y="1896"/>
                </a:lnTo>
                <a:lnTo>
                  <a:pt x="3383" y="1902"/>
                </a:lnTo>
                <a:lnTo>
                  <a:pt x="3375" y="1908"/>
                </a:lnTo>
                <a:lnTo>
                  <a:pt x="3351" y="1932"/>
                </a:lnTo>
                <a:lnTo>
                  <a:pt x="3343" y="1948"/>
                </a:lnTo>
                <a:lnTo>
                  <a:pt x="3337" y="1970"/>
                </a:lnTo>
                <a:lnTo>
                  <a:pt x="3327" y="1990"/>
                </a:lnTo>
                <a:lnTo>
                  <a:pt x="3315" y="2002"/>
                </a:lnTo>
                <a:lnTo>
                  <a:pt x="3297" y="2020"/>
                </a:lnTo>
                <a:lnTo>
                  <a:pt x="3287" y="2028"/>
                </a:lnTo>
                <a:lnTo>
                  <a:pt x="3275" y="2030"/>
                </a:lnTo>
                <a:lnTo>
                  <a:pt x="3265" y="2024"/>
                </a:lnTo>
                <a:lnTo>
                  <a:pt x="3255" y="2016"/>
                </a:lnTo>
                <a:lnTo>
                  <a:pt x="3251" y="2006"/>
                </a:lnTo>
                <a:lnTo>
                  <a:pt x="3249" y="1996"/>
                </a:lnTo>
                <a:lnTo>
                  <a:pt x="3249" y="1990"/>
                </a:lnTo>
                <a:lnTo>
                  <a:pt x="3247" y="1984"/>
                </a:lnTo>
                <a:lnTo>
                  <a:pt x="3243" y="1982"/>
                </a:lnTo>
                <a:lnTo>
                  <a:pt x="3237" y="1982"/>
                </a:lnTo>
                <a:lnTo>
                  <a:pt x="3225" y="1982"/>
                </a:lnTo>
                <a:lnTo>
                  <a:pt x="3203" y="1980"/>
                </a:lnTo>
                <a:lnTo>
                  <a:pt x="3193" y="1976"/>
                </a:lnTo>
                <a:lnTo>
                  <a:pt x="3181" y="1970"/>
                </a:lnTo>
                <a:lnTo>
                  <a:pt x="3169" y="1962"/>
                </a:lnTo>
                <a:lnTo>
                  <a:pt x="3151" y="1942"/>
                </a:lnTo>
                <a:lnTo>
                  <a:pt x="3135" y="1932"/>
                </a:lnTo>
                <a:lnTo>
                  <a:pt x="3097" y="1900"/>
                </a:lnTo>
                <a:lnTo>
                  <a:pt x="3079" y="1888"/>
                </a:lnTo>
                <a:lnTo>
                  <a:pt x="3067" y="1882"/>
                </a:lnTo>
                <a:lnTo>
                  <a:pt x="3057" y="1880"/>
                </a:lnTo>
                <a:lnTo>
                  <a:pt x="3051" y="1884"/>
                </a:lnTo>
                <a:lnTo>
                  <a:pt x="3047" y="1888"/>
                </a:lnTo>
                <a:lnTo>
                  <a:pt x="3045" y="1894"/>
                </a:lnTo>
                <a:lnTo>
                  <a:pt x="3039" y="1902"/>
                </a:lnTo>
                <a:lnTo>
                  <a:pt x="3039" y="1910"/>
                </a:lnTo>
                <a:lnTo>
                  <a:pt x="3037" y="1918"/>
                </a:lnTo>
                <a:lnTo>
                  <a:pt x="3037" y="1926"/>
                </a:lnTo>
                <a:lnTo>
                  <a:pt x="3035" y="1932"/>
                </a:lnTo>
                <a:lnTo>
                  <a:pt x="3035" y="1938"/>
                </a:lnTo>
                <a:lnTo>
                  <a:pt x="3029" y="1946"/>
                </a:lnTo>
                <a:lnTo>
                  <a:pt x="3021" y="1954"/>
                </a:lnTo>
                <a:lnTo>
                  <a:pt x="3011" y="1962"/>
                </a:lnTo>
                <a:lnTo>
                  <a:pt x="2995" y="1966"/>
                </a:lnTo>
                <a:lnTo>
                  <a:pt x="2983" y="1966"/>
                </a:lnTo>
                <a:lnTo>
                  <a:pt x="2973" y="1960"/>
                </a:lnTo>
                <a:lnTo>
                  <a:pt x="2967" y="1952"/>
                </a:lnTo>
                <a:lnTo>
                  <a:pt x="2961" y="1942"/>
                </a:lnTo>
                <a:lnTo>
                  <a:pt x="2955" y="1934"/>
                </a:lnTo>
                <a:lnTo>
                  <a:pt x="2955" y="1926"/>
                </a:lnTo>
                <a:lnTo>
                  <a:pt x="2957" y="1918"/>
                </a:lnTo>
                <a:lnTo>
                  <a:pt x="2969" y="1896"/>
                </a:lnTo>
                <a:lnTo>
                  <a:pt x="2971" y="1890"/>
                </a:lnTo>
                <a:lnTo>
                  <a:pt x="2971" y="1884"/>
                </a:lnTo>
                <a:lnTo>
                  <a:pt x="2967" y="1880"/>
                </a:lnTo>
                <a:lnTo>
                  <a:pt x="2959" y="1874"/>
                </a:lnTo>
                <a:lnTo>
                  <a:pt x="2941" y="1866"/>
                </a:lnTo>
                <a:lnTo>
                  <a:pt x="2929" y="1858"/>
                </a:lnTo>
                <a:lnTo>
                  <a:pt x="2919" y="1850"/>
                </a:lnTo>
                <a:lnTo>
                  <a:pt x="2917" y="1838"/>
                </a:lnTo>
                <a:lnTo>
                  <a:pt x="2915" y="1830"/>
                </a:lnTo>
                <a:lnTo>
                  <a:pt x="2911" y="1828"/>
                </a:lnTo>
                <a:lnTo>
                  <a:pt x="2903" y="1826"/>
                </a:lnTo>
                <a:lnTo>
                  <a:pt x="2897" y="1822"/>
                </a:lnTo>
                <a:lnTo>
                  <a:pt x="2895" y="1818"/>
                </a:lnTo>
                <a:lnTo>
                  <a:pt x="2885" y="1798"/>
                </a:lnTo>
                <a:lnTo>
                  <a:pt x="2883" y="1798"/>
                </a:lnTo>
                <a:lnTo>
                  <a:pt x="2887" y="1788"/>
                </a:lnTo>
                <a:lnTo>
                  <a:pt x="2903" y="1764"/>
                </a:lnTo>
                <a:lnTo>
                  <a:pt x="2911" y="1750"/>
                </a:lnTo>
                <a:lnTo>
                  <a:pt x="2915" y="1734"/>
                </a:lnTo>
                <a:lnTo>
                  <a:pt x="2917" y="1718"/>
                </a:lnTo>
                <a:lnTo>
                  <a:pt x="2915" y="1714"/>
                </a:lnTo>
                <a:lnTo>
                  <a:pt x="2907" y="1706"/>
                </a:lnTo>
                <a:lnTo>
                  <a:pt x="2905" y="1702"/>
                </a:lnTo>
                <a:lnTo>
                  <a:pt x="2911" y="1688"/>
                </a:lnTo>
                <a:lnTo>
                  <a:pt x="2911" y="1682"/>
                </a:lnTo>
                <a:lnTo>
                  <a:pt x="2909" y="1666"/>
                </a:lnTo>
                <a:lnTo>
                  <a:pt x="2903" y="1654"/>
                </a:lnTo>
                <a:lnTo>
                  <a:pt x="2895" y="1646"/>
                </a:lnTo>
                <a:lnTo>
                  <a:pt x="2887" y="1634"/>
                </a:lnTo>
                <a:lnTo>
                  <a:pt x="2885" y="1620"/>
                </a:lnTo>
                <a:lnTo>
                  <a:pt x="2885" y="1604"/>
                </a:lnTo>
                <a:lnTo>
                  <a:pt x="2883" y="1586"/>
                </a:lnTo>
                <a:lnTo>
                  <a:pt x="2865" y="1552"/>
                </a:lnTo>
                <a:lnTo>
                  <a:pt x="2861" y="1550"/>
                </a:lnTo>
                <a:lnTo>
                  <a:pt x="2855" y="1546"/>
                </a:lnTo>
                <a:lnTo>
                  <a:pt x="2849" y="1540"/>
                </a:lnTo>
                <a:lnTo>
                  <a:pt x="2845" y="1532"/>
                </a:lnTo>
                <a:lnTo>
                  <a:pt x="2845" y="1524"/>
                </a:lnTo>
                <a:lnTo>
                  <a:pt x="2853" y="1510"/>
                </a:lnTo>
                <a:lnTo>
                  <a:pt x="2883" y="1486"/>
                </a:lnTo>
                <a:lnTo>
                  <a:pt x="2905" y="1476"/>
                </a:lnTo>
                <a:lnTo>
                  <a:pt x="2945" y="1438"/>
                </a:lnTo>
                <a:lnTo>
                  <a:pt x="2953" y="1428"/>
                </a:lnTo>
                <a:lnTo>
                  <a:pt x="2961" y="1412"/>
                </a:lnTo>
                <a:lnTo>
                  <a:pt x="2963" y="1394"/>
                </a:lnTo>
                <a:lnTo>
                  <a:pt x="2955" y="1378"/>
                </a:lnTo>
                <a:lnTo>
                  <a:pt x="2955" y="1366"/>
                </a:lnTo>
                <a:lnTo>
                  <a:pt x="2959" y="1360"/>
                </a:lnTo>
                <a:lnTo>
                  <a:pt x="2961" y="1340"/>
                </a:lnTo>
                <a:lnTo>
                  <a:pt x="2965" y="1328"/>
                </a:lnTo>
                <a:lnTo>
                  <a:pt x="2967" y="1322"/>
                </a:lnTo>
                <a:lnTo>
                  <a:pt x="2977" y="1306"/>
                </a:lnTo>
                <a:lnTo>
                  <a:pt x="2981" y="1286"/>
                </a:lnTo>
                <a:lnTo>
                  <a:pt x="2979" y="1278"/>
                </a:lnTo>
                <a:lnTo>
                  <a:pt x="2977" y="1266"/>
                </a:lnTo>
                <a:lnTo>
                  <a:pt x="2967" y="1254"/>
                </a:lnTo>
                <a:lnTo>
                  <a:pt x="2933" y="1176"/>
                </a:lnTo>
                <a:lnTo>
                  <a:pt x="2923" y="1164"/>
                </a:lnTo>
                <a:lnTo>
                  <a:pt x="2917" y="1156"/>
                </a:lnTo>
                <a:lnTo>
                  <a:pt x="2905" y="1140"/>
                </a:lnTo>
                <a:lnTo>
                  <a:pt x="2901" y="1130"/>
                </a:lnTo>
                <a:lnTo>
                  <a:pt x="2901" y="1122"/>
                </a:lnTo>
                <a:lnTo>
                  <a:pt x="2905" y="1118"/>
                </a:lnTo>
                <a:lnTo>
                  <a:pt x="2909" y="1112"/>
                </a:lnTo>
                <a:lnTo>
                  <a:pt x="2955" y="1072"/>
                </a:lnTo>
                <a:lnTo>
                  <a:pt x="2967" y="1054"/>
                </a:lnTo>
                <a:lnTo>
                  <a:pt x="2973" y="1014"/>
                </a:lnTo>
                <a:lnTo>
                  <a:pt x="2983" y="1004"/>
                </a:lnTo>
                <a:lnTo>
                  <a:pt x="3045" y="986"/>
                </a:lnTo>
                <a:lnTo>
                  <a:pt x="3061" y="984"/>
                </a:lnTo>
                <a:lnTo>
                  <a:pt x="3071" y="984"/>
                </a:lnTo>
                <a:lnTo>
                  <a:pt x="3091" y="988"/>
                </a:lnTo>
                <a:lnTo>
                  <a:pt x="3105" y="988"/>
                </a:lnTo>
                <a:lnTo>
                  <a:pt x="3113" y="986"/>
                </a:lnTo>
                <a:lnTo>
                  <a:pt x="3123" y="982"/>
                </a:lnTo>
                <a:lnTo>
                  <a:pt x="3129" y="976"/>
                </a:lnTo>
                <a:lnTo>
                  <a:pt x="3153" y="962"/>
                </a:lnTo>
                <a:lnTo>
                  <a:pt x="3221" y="948"/>
                </a:lnTo>
                <a:lnTo>
                  <a:pt x="3245" y="936"/>
                </a:lnTo>
                <a:lnTo>
                  <a:pt x="3247" y="930"/>
                </a:lnTo>
                <a:lnTo>
                  <a:pt x="3247" y="926"/>
                </a:lnTo>
                <a:lnTo>
                  <a:pt x="3249" y="924"/>
                </a:lnTo>
                <a:lnTo>
                  <a:pt x="3249" y="916"/>
                </a:lnTo>
                <a:lnTo>
                  <a:pt x="3247" y="910"/>
                </a:lnTo>
                <a:lnTo>
                  <a:pt x="3247" y="902"/>
                </a:lnTo>
                <a:lnTo>
                  <a:pt x="3241" y="892"/>
                </a:lnTo>
                <a:lnTo>
                  <a:pt x="3233" y="876"/>
                </a:lnTo>
                <a:lnTo>
                  <a:pt x="3231" y="868"/>
                </a:lnTo>
                <a:lnTo>
                  <a:pt x="3231" y="860"/>
                </a:lnTo>
                <a:lnTo>
                  <a:pt x="3231" y="852"/>
                </a:lnTo>
                <a:lnTo>
                  <a:pt x="3231" y="844"/>
                </a:lnTo>
                <a:lnTo>
                  <a:pt x="3235" y="834"/>
                </a:lnTo>
                <a:lnTo>
                  <a:pt x="3239" y="822"/>
                </a:lnTo>
                <a:lnTo>
                  <a:pt x="3245" y="814"/>
                </a:lnTo>
                <a:lnTo>
                  <a:pt x="3253" y="806"/>
                </a:lnTo>
                <a:lnTo>
                  <a:pt x="3263" y="802"/>
                </a:lnTo>
                <a:lnTo>
                  <a:pt x="3275" y="794"/>
                </a:lnTo>
                <a:lnTo>
                  <a:pt x="3287" y="782"/>
                </a:lnTo>
                <a:lnTo>
                  <a:pt x="3297" y="754"/>
                </a:lnTo>
                <a:lnTo>
                  <a:pt x="3305" y="732"/>
                </a:lnTo>
                <a:lnTo>
                  <a:pt x="3337" y="694"/>
                </a:lnTo>
                <a:lnTo>
                  <a:pt x="3341" y="684"/>
                </a:lnTo>
                <a:lnTo>
                  <a:pt x="3343" y="678"/>
                </a:lnTo>
                <a:lnTo>
                  <a:pt x="3345" y="660"/>
                </a:lnTo>
                <a:lnTo>
                  <a:pt x="3359" y="628"/>
                </a:lnTo>
                <a:lnTo>
                  <a:pt x="3383" y="592"/>
                </a:lnTo>
                <a:lnTo>
                  <a:pt x="3387" y="582"/>
                </a:lnTo>
                <a:lnTo>
                  <a:pt x="3387" y="574"/>
                </a:lnTo>
                <a:lnTo>
                  <a:pt x="3383" y="572"/>
                </a:lnTo>
                <a:lnTo>
                  <a:pt x="3371" y="564"/>
                </a:lnTo>
                <a:lnTo>
                  <a:pt x="3367" y="558"/>
                </a:lnTo>
                <a:lnTo>
                  <a:pt x="3363" y="548"/>
                </a:lnTo>
                <a:lnTo>
                  <a:pt x="3363" y="534"/>
                </a:lnTo>
                <a:lnTo>
                  <a:pt x="3365" y="526"/>
                </a:lnTo>
                <a:lnTo>
                  <a:pt x="3369" y="524"/>
                </a:lnTo>
                <a:lnTo>
                  <a:pt x="3381" y="518"/>
                </a:lnTo>
                <a:lnTo>
                  <a:pt x="3387" y="514"/>
                </a:lnTo>
                <a:lnTo>
                  <a:pt x="3389" y="508"/>
                </a:lnTo>
                <a:lnTo>
                  <a:pt x="3387" y="504"/>
                </a:lnTo>
                <a:lnTo>
                  <a:pt x="3381" y="492"/>
                </a:lnTo>
                <a:lnTo>
                  <a:pt x="3377" y="484"/>
                </a:lnTo>
                <a:lnTo>
                  <a:pt x="3375" y="472"/>
                </a:lnTo>
                <a:lnTo>
                  <a:pt x="3377" y="466"/>
                </a:lnTo>
                <a:lnTo>
                  <a:pt x="3379" y="458"/>
                </a:lnTo>
                <a:lnTo>
                  <a:pt x="3387" y="450"/>
                </a:lnTo>
                <a:lnTo>
                  <a:pt x="3393" y="446"/>
                </a:lnTo>
                <a:lnTo>
                  <a:pt x="3399" y="444"/>
                </a:lnTo>
                <a:lnTo>
                  <a:pt x="3405" y="442"/>
                </a:lnTo>
                <a:lnTo>
                  <a:pt x="3425" y="438"/>
                </a:lnTo>
                <a:lnTo>
                  <a:pt x="3433" y="434"/>
                </a:lnTo>
                <a:lnTo>
                  <a:pt x="3439" y="428"/>
                </a:lnTo>
                <a:lnTo>
                  <a:pt x="3443" y="422"/>
                </a:lnTo>
                <a:lnTo>
                  <a:pt x="3459" y="396"/>
                </a:lnTo>
                <a:lnTo>
                  <a:pt x="3461" y="390"/>
                </a:lnTo>
                <a:lnTo>
                  <a:pt x="3461" y="388"/>
                </a:lnTo>
                <a:lnTo>
                  <a:pt x="3459" y="384"/>
                </a:lnTo>
                <a:lnTo>
                  <a:pt x="3455" y="382"/>
                </a:lnTo>
                <a:lnTo>
                  <a:pt x="3453" y="380"/>
                </a:lnTo>
                <a:lnTo>
                  <a:pt x="3447" y="372"/>
                </a:lnTo>
                <a:lnTo>
                  <a:pt x="3455" y="344"/>
                </a:lnTo>
                <a:lnTo>
                  <a:pt x="3453" y="322"/>
                </a:lnTo>
                <a:lnTo>
                  <a:pt x="3447" y="302"/>
                </a:lnTo>
                <a:lnTo>
                  <a:pt x="3439" y="278"/>
                </a:lnTo>
                <a:lnTo>
                  <a:pt x="3401" y="220"/>
                </a:lnTo>
                <a:lnTo>
                  <a:pt x="3391" y="202"/>
                </a:lnTo>
                <a:lnTo>
                  <a:pt x="3383" y="172"/>
                </a:lnTo>
                <a:lnTo>
                  <a:pt x="3377" y="146"/>
                </a:lnTo>
                <a:lnTo>
                  <a:pt x="3377" y="140"/>
                </a:lnTo>
                <a:lnTo>
                  <a:pt x="3377" y="138"/>
                </a:lnTo>
                <a:lnTo>
                  <a:pt x="3377" y="132"/>
                </a:lnTo>
                <a:lnTo>
                  <a:pt x="3375" y="126"/>
                </a:lnTo>
                <a:lnTo>
                  <a:pt x="3367" y="116"/>
                </a:lnTo>
                <a:lnTo>
                  <a:pt x="3363" y="116"/>
                </a:lnTo>
                <a:lnTo>
                  <a:pt x="3353" y="116"/>
                </a:lnTo>
                <a:lnTo>
                  <a:pt x="3331" y="122"/>
                </a:lnTo>
                <a:lnTo>
                  <a:pt x="3323" y="122"/>
                </a:lnTo>
                <a:lnTo>
                  <a:pt x="3309" y="112"/>
                </a:lnTo>
                <a:lnTo>
                  <a:pt x="3289" y="86"/>
                </a:lnTo>
                <a:lnTo>
                  <a:pt x="3275" y="74"/>
                </a:lnTo>
                <a:lnTo>
                  <a:pt x="3269" y="74"/>
                </a:lnTo>
                <a:lnTo>
                  <a:pt x="3261" y="74"/>
                </a:lnTo>
                <a:lnTo>
                  <a:pt x="3253" y="72"/>
                </a:lnTo>
                <a:lnTo>
                  <a:pt x="3253" y="66"/>
                </a:lnTo>
                <a:lnTo>
                  <a:pt x="3249" y="56"/>
                </a:lnTo>
                <a:lnTo>
                  <a:pt x="3243" y="54"/>
                </a:lnTo>
                <a:lnTo>
                  <a:pt x="3235" y="56"/>
                </a:lnTo>
                <a:lnTo>
                  <a:pt x="3229" y="62"/>
                </a:lnTo>
                <a:lnTo>
                  <a:pt x="3219" y="46"/>
                </a:lnTo>
                <a:lnTo>
                  <a:pt x="3207" y="48"/>
                </a:lnTo>
                <a:lnTo>
                  <a:pt x="3181" y="62"/>
                </a:lnTo>
                <a:lnTo>
                  <a:pt x="3171" y="64"/>
                </a:lnTo>
                <a:lnTo>
                  <a:pt x="3157" y="62"/>
                </a:lnTo>
                <a:lnTo>
                  <a:pt x="3153" y="62"/>
                </a:lnTo>
                <a:lnTo>
                  <a:pt x="3147" y="68"/>
                </a:lnTo>
                <a:lnTo>
                  <a:pt x="3143" y="72"/>
                </a:lnTo>
                <a:lnTo>
                  <a:pt x="3139" y="76"/>
                </a:lnTo>
                <a:lnTo>
                  <a:pt x="3131" y="78"/>
                </a:lnTo>
                <a:lnTo>
                  <a:pt x="3117" y="76"/>
                </a:lnTo>
                <a:lnTo>
                  <a:pt x="3085" y="58"/>
                </a:lnTo>
                <a:lnTo>
                  <a:pt x="3073" y="54"/>
                </a:lnTo>
                <a:lnTo>
                  <a:pt x="3047" y="50"/>
                </a:lnTo>
                <a:lnTo>
                  <a:pt x="3035" y="46"/>
                </a:lnTo>
                <a:lnTo>
                  <a:pt x="3031" y="38"/>
                </a:lnTo>
                <a:lnTo>
                  <a:pt x="3027" y="32"/>
                </a:lnTo>
                <a:lnTo>
                  <a:pt x="3023" y="28"/>
                </a:lnTo>
                <a:lnTo>
                  <a:pt x="3017" y="26"/>
                </a:lnTo>
                <a:lnTo>
                  <a:pt x="3001" y="28"/>
                </a:lnTo>
                <a:lnTo>
                  <a:pt x="2995" y="24"/>
                </a:lnTo>
                <a:lnTo>
                  <a:pt x="2983" y="6"/>
                </a:lnTo>
                <a:lnTo>
                  <a:pt x="2971" y="0"/>
                </a:lnTo>
                <a:lnTo>
                  <a:pt x="2953" y="0"/>
                </a:lnTo>
                <a:lnTo>
                  <a:pt x="2925" y="2"/>
                </a:lnTo>
                <a:lnTo>
                  <a:pt x="2923" y="6"/>
                </a:lnTo>
                <a:lnTo>
                  <a:pt x="2917" y="10"/>
                </a:lnTo>
                <a:lnTo>
                  <a:pt x="2905" y="28"/>
                </a:lnTo>
                <a:lnTo>
                  <a:pt x="2905" y="32"/>
                </a:lnTo>
                <a:lnTo>
                  <a:pt x="2889" y="30"/>
                </a:lnTo>
                <a:lnTo>
                  <a:pt x="2879" y="28"/>
                </a:lnTo>
                <a:lnTo>
                  <a:pt x="2867" y="28"/>
                </a:lnTo>
                <a:lnTo>
                  <a:pt x="2865" y="22"/>
                </a:lnTo>
                <a:lnTo>
                  <a:pt x="2863" y="16"/>
                </a:lnTo>
                <a:lnTo>
                  <a:pt x="2855" y="20"/>
                </a:lnTo>
                <a:lnTo>
                  <a:pt x="2845" y="16"/>
                </a:lnTo>
                <a:lnTo>
                  <a:pt x="2843" y="40"/>
                </a:lnTo>
                <a:lnTo>
                  <a:pt x="2833" y="46"/>
                </a:lnTo>
                <a:lnTo>
                  <a:pt x="2813" y="36"/>
                </a:lnTo>
                <a:lnTo>
                  <a:pt x="2799" y="36"/>
                </a:lnTo>
                <a:lnTo>
                  <a:pt x="2793" y="50"/>
                </a:lnTo>
                <a:lnTo>
                  <a:pt x="2793" y="56"/>
                </a:lnTo>
                <a:lnTo>
                  <a:pt x="2797" y="70"/>
                </a:lnTo>
                <a:lnTo>
                  <a:pt x="2797" y="76"/>
                </a:lnTo>
                <a:lnTo>
                  <a:pt x="2797" y="78"/>
                </a:lnTo>
                <a:lnTo>
                  <a:pt x="2791" y="88"/>
                </a:lnTo>
                <a:lnTo>
                  <a:pt x="2789" y="94"/>
                </a:lnTo>
                <a:lnTo>
                  <a:pt x="2787" y="108"/>
                </a:lnTo>
                <a:lnTo>
                  <a:pt x="2787" y="118"/>
                </a:lnTo>
                <a:lnTo>
                  <a:pt x="2783" y="124"/>
                </a:lnTo>
                <a:lnTo>
                  <a:pt x="2769" y="124"/>
                </a:lnTo>
                <a:lnTo>
                  <a:pt x="2763" y="124"/>
                </a:lnTo>
                <a:lnTo>
                  <a:pt x="2755" y="124"/>
                </a:lnTo>
                <a:lnTo>
                  <a:pt x="2749" y="122"/>
                </a:lnTo>
                <a:lnTo>
                  <a:pt x="2743" y="116"/>
                </a:lnTo>
                <a:lnTo>
                  <a:pt x="2737" y="112"/>
                </a:lnTo>
                <a:lnTo>
                  <a:pt x="2731" y="114"/>
                </a:lnTo>
                <a:lnTo>
                  <a:pt x="2715" y="122"/>
                </a:lnTo>
                <a:lnTo>
                  <a:pt x="2695" y="132"/>
                </a:lnTo>
                <a:lnTo>
                  <a:pt x="2683" y="136"/>
                </a:lnTo>
                <a:lnTo>
                  <a:pt x="2671" y="136"/>
                </a:lnTo>
                <a:lnTo>
                  <a:pt x="2663" y="138"/>
                </a:lnTo>
                <a:lnTo>
                  <a:pt x="2657" y="140"/>
                </a:lnTo>
                <a:lnTo>
                  <a:pt x="2653" y="146"/>
                </a:lnTo>
                <a:lnTo>
                  <a:pt x="2651" y="160"/>
                </a:lnTo>
                <a:lnTo>
                  <a:pt x="2647" y="166"/>
                </a:lnTo>
                <a:lnTo>
                  <a:pt x="2639" y="170"/>
                </a:lnTo>
                <a:lnTo>
                  <a:pt x="2605" y="182"/>
                </a:lnTo>
                <a:lnTo>
                  <a:pt x="2613" y="204"/>
                </a:lnTo>
                <a:lnTo>
                  <a:pt x="2599" y="218"/>
                </a:lnTo>
                <a:lnTo>
                  <a:pt x="2573" y="226"/>
                </a:lnTo>
                <a:lnTo>
                  <a:pt x="2553" y="236"/>
                </a:lnTo>
                <a:lnTo>
                  <a:pt x="2541" y="252"/>
                </a:lnTo>
                <a:lnTo>
                  <a:pt x="2535" y="258"/>
                </a:lnTo>
                <a:lnTo>
                  <a:pt x="2523" y="262"/>
                </a:lnTo>
                <a:lnTo>
                  <a:pt x="2511" y="264"/>
                </a:lnTo>
                <a:lnTo>
                  <a:pt x="2487" y="270"/>
                </a:lnTo>
                <a:lnTo>
                  <a:pt x="2475" y="272"/>
                </a:lnTo>
                <a:lnTo>
                  <a:pt x="2467" y="276"/>
                </a:lnTo>
                <a:lnTo>
                  <a:pt x="2431" y="304"/>
                </a:lnTo>
                <a:lnTo>
                  <a:pt x="2405" y="320"/>
                </a:lnTo>
                <a:lnTo>
                  <a:pt x="2397" y="326"/>
                </a:lnTo>
                <a:lnTo>
                  <a:pt x="2387" y="332"/>
                </a:lnTo>
                <a:lnTo>
                  <a:pt x="2359" y="326"/>
                </a:lnTo>
                <a:lnTo>
                  <a:pt x="2347" y="330"/>
                </a:lnTo>
                <a:lnTo>
                  <a:pt x="2339" y="340"/>
                </a:lnTo>
                <a:lnTo>
                  <a:pt x="2339" y="350"/>
                </a:lnTo>
                <a:lnTo>
                  <a:pt x="2339" y="360"/>
                </a:lnTo>
                <a:lnTo>
                  <a:pt x="2329" y="366"/>
                </a:lnTo>
                <a:lnTo>
                  <a:pt x="2323" y="360"/>
                </a:lnTo>
                <a:lnTo>
                  <a:pt x="2315" y="366"/>
                </a:lnTo>
                <a:lnTo>
                  <a:pt x="2305" y="366"/>
                </a:lnTo>
                <a:lnTo>
                  <a:pt x="2283" y="366"/>
                </a:lnTo>
                <a:lnTo>
                  <a:pt x="2275" y="370"/>
                </a:lnTo>
                <a:lnTo>
                  <a:pt x="2265" y="376"/>
                </a:lnTo>
                <a:lnTo>
                  <a:pt x="2253" y="392"/>
                </a:lnTo>
                <a:lnTo>
                  <a:pt x="2251" y="398"/>
                </a:lnTo>
                <a:lnTo>
                  <a:pt x="2247" y="410"/>
                </a:lnTo>
                <a:lnTo>
                  <a:pt x="2241" y="416"/>
                </a:lnTo>
                <a:lnTo>
                  <a:pt x="2237" y="420"/>
                </a:lnTo>
                <a:lnTo>
                  <a:pt x="2225" y="428"/>
                </a:lnTo>
                <a:lnTo>
                  <a:pt x="2219" y="436"/>
                </a:lnTo>
                <a:lnTo>
                  <a:pt x="2201" y="446"/>
                </a:lnTo>
                <a:lnTo>
                  <a:pt x="2187" y="462"/>
                </a:lnTo>
                <a:lnTo>
                  <a:pt x="2167" y="464"/>
                </a:lnTo>
                <a:lnTo>
                  <a:pt x="2149" y="462"/>
                </a:lnTo>
                <a:lnTo>
                  <a:pt x="2129" y="464"/>
                </a:lnTo>
                <a:lnTo>
                  <a:pt x="2111" y="476"/>
                </a:lnTo>
                <a:lnTo>
                  <a:pt x="2111" y="482"/>
                </a:lnTo>
                <a:lnTo>
                  <a:pt x="2109" y="494"/>
                </a:lnTo>
                <a:lnTo>
                  <a:pt x="2105" y="500"/>
                </a:lnTo>
                <a:lnTo>
                  <a:pt x="2101" y="504"/>
                </a:lnTo>
                <a:lnTo>
                  <a:pt x="2095" y="504"/>
                </a:lnTo>
                <a:lnTo>
                  <a:pt x="2087" y="502"/>
                </a:lnTo>
                <a:lnTo>
                  <a:pt x="2079" y="506"/>
                </a:lnTo>
                <a:lnTo>
                  <a:pt x="2057" y="516"/>
                </a:lnTo>
                <a:lnTo>
                  <a:pt x="2051" y="518"/>
                </a:lnTo>
                <a:lnTo>
                  <a:pt x="2045" y="526"/>
                </a:lnTo>
                <a:lnTo>
                  <a:pt x="2043" y="536"/>
                </a:lnTo>
                <a:lnTo>
                  <a:pt x="2039" y="542"/>
                </a:lnTo>
                <a:lnTo>
                  <a:pt x="2023" y="548"/>
                </a:lnTo>
                <a:lnTo>
                  <a:pt x="2017" y="552"/>
                </a:lnTo>
                <a:lnTo>
                  <a:pt x="2007" y="562"/>
                </a:lnTo>
                <a:lnTo>
                  <a:pt x="2001" y="566"/>
                </a:lnTo>
                <a:lnTo>
                  <a:pt x="1981" y="570"/>
                </a:lnTo>
                <a:lnTo>
                  <a:pt x="1975" y="576"/>
                </a:lnTo>
                <a:lnTo>
                  <a:pt x="1971" y="582"/>
                </a:lnTo>
                <a:lnTo>
                  <a:pt x="1969" y="590"/>
                </a:lnTo>
                <a:lnTo>
                  <a:pt x="1967" y="596"/>
                </a:lnTo>
                <a:lnTo>
                  <a:pt x="1957" y="606"/>
                </a:lnTo>
                <a:lnTo>
                  <a:pt x="1917" y="632"/>
                </a:lnTo>
                <a:lnTo>
                  <a:pt x="1913" y="640"/>
                </a:lnTo>
                <a:lnTo>
                  <a:pt x="1911" y="650"/>
                </a:lnTo>
                <a:lnTo>
                  <a:pt x="1911" y="658"/>
                </a:lnTo>
                <a:lnTo>
                  <a:pt x="1909" y="666"/>
                </a:lnTo>
                <a:lnTo>
                  <a:pt x="1905" y="674"/>
                </a:lnTo>
                <a:lnTo>
                  <a:pt x="1899" y="678"/>
                </a:lnTo>
                <a:lnTo>
                  <a:pt x="1893" y="678"/>
                </a:lnTo>
                <a:lnTo>
                  <a:pt x="1887" y="682"/>
                </a:lnTo>
                <a:lnTo>
                  <a:pt x="1879" y="672"/>
                </a:lnTo>
                <a:lnTo>
                  <a:pt x="1867" y="688"/>
                </a:lnTo>
                <a:lnTo>
                  <a:pt x="1857" y="696"/>
                </a:lnTo>
                <a:lnTo>
                  <a:pt x="1849" y="696"/>
                </a:lnTo>
                <a:lnTo>
                  <a:pt x="1841" y="692"/>
                </a:lnTo>
                <a:lnTo>
                  <a:pt x="1805" y="688"/>
                </a:lnTo>
                <a:lnTo>
                  <a:pt x="1797" y="692"/>
                </a:lnTo>
                <a:lnTo>
                  <a:pt x="1795" y="696"/>
                </a:lnTo>
                <a:lnTo>
                  <a:pt x="1789" y="712"/>
                </a:lnTo>
                <a:lnTo>
                  <a:pt x="1785" y="718"/>
                </a:lnTo>
                <a:lnTo>
                  <a:pt x="1777" y="722"/>
                </a:lnTo>
                <a:lnTo>
                  <a:pt x="1763" y="722"/>
                </a:lnTo>
                <a:lnTo>
                  <a:pt x="1757" y="726"/>
                </a:lnTo>
                <a:lnTo>
                  <a:pt x="1741" y="742"/>
                </a:lnTo>
                <a:lnTo>
                  <a:pt x="1739" y="744"/>
                </a:lnTo>
                <a:lnTo>
                  <a:pt x="1733" y="746"/>
                </a:lnTo>
                <a:lnTo>
                  <a:pt x="1717" y="774"/>
                </a:lnTo>
                <a:lnTo>
                  <a:pt x="1713" y="784"/>
                </a:lnTo>
                <a:lnTo>
                  <a:pt x="1713" y="796"/>
                </a:lnTo>
                <a:lnTo>
                  <a:pt x="1713" y="816"/>
                </a:lnTo>
                <a:lnTo>
                  <a:pt x="1709" y="826"/>
                </a:lnTo>
                <a:lnTo>
                  <a:pt x="1705" y="830"/>
                </a:lnTo>
                <a:lnTo>
                  <a:pt x="1693" y="832"/>
                </a:lnTo>
                <a:lnTo>
                  <a:pt x="1687" y="836"/>
                </a:lnTo>
                <a:lnTo>
                  <a:pt x="1687" y="844"/>
                </a:lnTo>
                <a:lnTo>
                  <a:pt x="1689" y="854"/>
                </a:lnTo>
                <a:lnTo>
                  <a:pt x="1691" y="862"/>
                </a:lnTo>
                <a:lnTo>
                  <a:pt x="1695" y="870"/>
                </a:lnTo>
                <a:lnTo>
                  <a:pt x="1715" y="976"/>
                </a:lnTo>
                <a:lnTo>
                  <a:pt x="1729" y="1058"/>
                </a:lnTo>
                <a:lnTo>
                  <a:pt x="1733" y="1076"/>
                </a:lnTo>
                <a:lnTo>
                  <a:pt x="1735" y="1084"/>
                </a:lnTo>
                <a:lnTo>
                  <a:pt x="1741" y="1090"/>
                </a:lnTo>
                <a:lnTo>
                  <a:pt x="1747" y="1094"/>
                </a:lnTo>
                <a:lnTo>
                  <a:pt x="1753" y="1094"/>
                </a:lnTo>
                <a:lnTo>
                  <a:pt x="1763" y="1096"/>
                </a:lnTo>
                <a:lnTo>
                  <a:pt x="1771" y="1102"/>
                </a:lnTo>
                <a:lnTo>
                  <a:pt x="1777" y="1106"/>
                </a:lnTo>
                <a:lnTo>
                  <a:pt x="1793" y="1136"/>
                </a:lnTo>
                <a:lnTo>
                  <a:pt x="1797" y="1142"/>
                </a:lnTo>
                <a:lnTo>
                  <a:pt x="1807" y="1148"/>
                </a:lnTo>
                <a:lnTo>
                  <a:pt x="1811" y="1148"/>
                </a:lnTo>
                <a:lnTo>
                  <a:pt x="1827" y="1148"/>
                </a:lnTo>
                <a:lnTo>
                  <a:pt x="1833" y="1148"/>
                </a:lnTo>
                <a:lnTo>
                  <a:pt x="1843" y="1152"/>
                </a:lnTo>
                <a:lnTo>
                  <a:pt x="1849" y="1154"/>
                </a:lnTo>
                <a:lnTo>
                  <a:pt x="1879" y="1178"/>
                </a:lnTo>
                <a:lnTo>
                  <a:pt x="1883" y="1180"/>
                </a:lnTo>
                <a:lnTo>
                  <a:pt x="1887" y="1182"/>
                </a:lnTo>
                <a:lnTo>
                  <a:pt x="1893" y="1182"/>
                </a:lnTo>
                <a:lnTo>
                  <a:pt x="1915" y="1174"/>
                </a:lnTo>
                <a:lnTo>
                  <a:pt x="1921" y="1174"/>
                </a:lnTo>
                <a:lnTo>
                  <a:pt x="1925" y="1174"/>
                </a:lnTo>
                <a:lnTo>
                  <a:pt x="1953" y="1178"/>
                </a:lnTo>
                <a:lnTo>
                  <a:pt x="1961" y="1180"/>
                </a:lnTo>
                <a:lnTo>
                  <a:pt x="1985" y="1200"/>
                </a:lnTo>
                <a:lnTo>
                  <a:pt x="1991" y="1202"/>
                </a:lnTo>
                <a:lnTo>
                  <a:pt x="1995" y="1202"/>
                </a:lnTo>
                <a:lnTo>
                  <a:pt x="2007" y="1194"/>
                </a:lnTo>
                <a:lnTo>
                  <a:pt x="2045" y="1194"/>
                </a:lnTo>
                <a:lnTo>
                  <a:pt x="2063" y="1186"/>
                </a:lnTo>
                <a:lnTo>
                  <a:pt x="2083" y="1174"/>
                </a:lnTo>
                <a:lnTo>
                  <a:pt x="2099" y="1166"/>
                </a:lnTo>
                <a:lnTo>
                  <a:pt x="2109" y="1164"/>
                </a:lnTo>
                <a:lnTo>
                  <a:pt x="2117" y="1166"/>
                </a:lnTo>
                <a:lnTo>
                  <a:pt x="2131" y="1172"/>
                </a:lnTo>
                <a:lnTo>
                  <a:pt x="2141" y="1174"/>
                </a:lnTo>
                <a:lnTo>
                  <a:pt x="2157" y="1176"/>
                </a:lnTo>
                <a:lnTo>
                  <a:pt x="2167" y="1174"/>
                </a:lnTo>
                <a:lnTo>
                  <a:pt x="2177" y="1170"/>
                </a:lnTo>
                <a:lnTo>
                  <a:pt x="2181" y="1164"/>
                </a:lnTo>
                <a:lnTo>
                  <a:pt x="2187" y="1158"/>
                </a:lnTo>
                <a:lnTo>
                  <a:pt x="2189" y="1150"/>
                </a:lnTo>
                <a:lnTo>
                  <a:pt x="2197" y="1128"/>
                </a:lnTo>
                <a:lnTo>
                  <a:pt x="2201" y="1120"/>
                </a:lnTo>
                <a:lnTo>
                  <a:pt x="2207" y="1114"/>
                </a:lnTo>
                <a:lnTo>
                  <a:pt x="2219" y="1106"/>
                </a:lnTo>
                <a:lnTo>
                  <a:pt x="2237" y="1098"/>
                </a:lnTo>
                <a:lnTo>
                  <a:pt x="2251" y="1096"/>
                </a:lnTo>
                <a:lnTo>
                  <a:pt x="2257" y="1096"/>
                </a:lnTo>
                <a:lnTo>
                  <a:pt x="2269" y="1098"/>
                </a:lnTo>
                <a:lnTo>
                  <a:pt x="2273" y="1100"/>
                </a:lnTo>
                <a:lnTo>
                  <a:pt x="2277" y="1102"/>
                </a:lnTo>
                <a:lnTo>
                  <a:pt x="2281" y="1106"/>
                </a:lnTo>
                <a:lnTo>
                  <a:pt x="2285" y="1112"/>
                </a:lnTo>
                <a:lnTo>
                  <a:pt x="2287" y="1116"/>
                </a:lnTo>
                <a:lnTo>
                  <a:pt x="2291" y="1120"/>
                </a:lnTo>
                <a:lnTo>
                  <a:pt x="2291" y="1126"/>
                </a:lnTo>
                <a:lnTo>
                  <a:pt x="2287" y="1130"/>
                </a:lnTo>
                <a:lnTo>
                  <a:pt x="2285" y="1134"/>
                </a:lnTo>
                <a:lnTo>
                  <a:pt x="2281" y="1140"/>
                </a:lnTo>
                <a:lnTo>
                  <a:pt x="2279" y="1148"/>
                </a:lnTo>
                <a:lnTo>
                  <a:pt x="2279" y="1154"/>
                </a:lnTo>
                <a:lnTo>
                  <a:pt x="2279" y="1162"/>
                </a:lnTo>
                <a:lnTo>
                  <a:pt x="2283" y="1170"/>
                </a:lnTo>
                <a:lnTo>
                  <a:pt x="2291" y="1182"/>
                </a:lnTo>
                <a:lnTo>
                  <a:pt x="2295" y="1188"/>
                </a:lnTo>
                <a:lnTo>
                  <a:pt x="2295" y="1194"/>
                </a:lnTo>
                <a:lnTo>
                  <a:pt x="2293" y="1198"/>
                </a:lnTo>
                <a:lnTo>
                  <a:pt x="2291" y="1204"/>
                </a:lnTo>
                <a:lnTo>
                  <a:pt x="2289" y="1210"/>
                </a:lnTo>
                <a:lnTo>
                  <a:pt x="2289" y="1214"/>
                </a:lnTo>
                <a:lnTo>
                  <a:pt x="2289" y="1222"/>
                </a:lnTo>
                <a:lnTo>
                  <a:pt x="2291" y="1230"/>
                </a:lnTo>
                <a:lnTo>
                  <a:pt x="2293" y="1236"/>
                </a:lnTo>
                <a:lnTo>
                  <a:pt x="2297" y="1244"/>
                </a:lnTo>
                <a:lnTo>
                  <a:pt x="2313" y="1262"/>
                </a:lnTo>
                <a:lnTo>
                  <a:pt x="2315" y="1268"/>
                </a:lnTo>
                <a:lnTo>
                  <a:pt x="2317" y="1274"/>
                </a:lnTo>
                <a:lnTo>
                  <a:pt x="2317" y="1280"/>
                </a:lnTo>
                <a:lnTo>
                  <a:pt x="2313" y="1284"/>
                </a:lnTo>
                <a:lnTo>
                  <a:pt x="2309" y="1290"/>
                </a:lnTo>
                <a:lnTo>
                  <a:pt x="2309" y="1296"/>
                </a:lnTo>
                <a:lnTo>
                  <a:pt x="2311" y="1312"/>
                </a:lnTo>
                <a:lnTo>
                  <a:pt x="2309" y="1322"/>
                </a:lnTo>
                <a:lnTo>
                  <a:pt x="2307" y="1328"/>
                </a:lnTo>
                <a:lnTo>
                  <a:pt x="2301" y="1330"/>
                </a:lnTo>
                <a:lnTo>
                  <a:pt x="2295" y="1332"/>
                </a:lnTo>
                <a:lnTo>
                  <a:pt x="2291" y="1334"/>
                </a:lnTo>
                <a:lnTo>
                  <a:pt x="2287" y="1336"/>
                </a:lnTo>
                <a:lnTo>
                  <a:pt x="2285" y="1342"/>
                </a:lnTo>
                <a:lnTo>
                  <a:pt x="2277" y="1350"/>
                </a:lnTo>
                <a:lnTo>
                  <a:pt x="2269" y="1354"/>
                </a:lnTo>
                <a:lnTo>
                  <a:pt x="2257" y="1352"/>
                </a:lnTo>
                <a:lnTo>
                  <a:pt x="2247" y="1348"/>
                </a:lnTo>
                <a:lnTo>
                  <a:pt x="2237" y="1340"/>
                </a:lnTo>
                <a:lnTo>
                  <a:pt x="2225" y="1336"/>
                </a:lnTo>
                <a:lnTo>
                  <a:pt x="2219" y="1336"/>
                </a:lnTo>
                <a:lnTo>
                  <a:pt x="2205" y="1342"/>
                </a:lnTo>
                <a:lnTo>
                  <a:pt x="2193" y="1342"/>
                </a:lnTo>
                <a:lnTo>
                  <a:pt x="2181" y="1338"/>
                </a:lnTo>
                <a:lnTo>
                  <a:pt x="2171" y="1340"/>
                </a:lnTo>
                <a:lnTo>
                  <a:pt x="2105" y="1364"/>
                </a:lnTo>
                <a:lnTo>
                  <a:pt x="2069" y="1370"/>
                </a:lnTo>
                <a:lnTo>
                  <a:pt x="2057" y="1370"/>
                </a:lnTo>
                <a:lnTo>
                  <a:pt x="2049" y="1370"/>
                </a:lnTo>
                <a:lnTo>
                  <a:pt x="2043" y="1370"/>
                </a:lnTo>
                <a:lnTo>
                  <a:pt x="1985" y="1396"/>
                </a:lnTo>
                <a:lnTo>
                  <a:pt x="1965" y="1402"/>
                </a:lnTo>
                <a:lnTo>
                  <a:pt x="1953" y="1406"/>
                </a:lnTo>
                <a:lnTo>
                  <a:pt x="1947" y="1410"/>
                </a:lnTo>
                <a:lnTo>
                  <a:pt x="1943" y="1422"/>
                </a:lnTo>
                <a:lnTo>
                  <a:pt x="1939" y="1428"/>
                </a:lnTo>
                <a:lnTo>
                  <a:pt x="1937" y="1432"/>
                </a:lnTo>
                <a:lnTo>
                  <a:pt x="1937" y="1436"/>
                </a:lnTo>
                <a:lnTo>
                  <a:pt x="1937" y="1438"/>
                </a:lnTo>
                <a:lnTo>
                  <a:pt x="1939" y="1442"/>
                </a:lnTo>
                <a:lnTo>
                  <a:pt x="1951" y="1462"/>
                </a:lnTo>
                <a:lnTo>
                  <a:pt x="1959" y="1486"/>
                </a:lnTo>
                <a:lnTo>
                  <a:pt x="1963" y="1498"/>
                </a:lnTo>
                <a:lnTo>
                  <a:pt x="1965" y="1516"/>
                </a:lnTo>
                <a:lnTo>
                  <a:pt x="1963" y="1520"/>
                </a:lnTo>
                <a:lnTo>
                  <a:pt x="1959" y="1526"/>
                </a:lnTo>
                <a:lnTo>
                  <a:pt x="1953" y="1534"/>
                </a:lnTo>
                <a:lnTo>
                  <a:pt x="1947" y="1538"/>
                </a:lnTo>
                <a:lnTo>
                  <a:pt x="1939" y="1542"/>
                </a:lnTo>
                <a:lnTo>
                  <a:pt x="1925" y="1546"/>
                </a:lnTo>
                <a:lnTo>
                  <a:pt x="1909" y="1546"/>
                </a:lnTo>
                <a:lnTo>
                  <a:pt x="1905" y="1548"/>
                </a:lnTo>
                <a:lnTo>
                  <a:pt x="1901" y="1552"/>
                </a:lnTo>
                <a:lnTo>
                  <a:pt x="1899" y="1554"/>
                </a:lnTo>
                <a:lnTo>
                  <a:pt x="1893" y="1562"/>
                </a:lnTo>
                <a:lnTo>
                  <a:pt x="1895" y="1570"/>
                </a:lnTo>
                <a:lnTo>
                  <a:pt x="1905" y="1578"/>
                </a:lnTo>
                <a:lnTo>
                  <a:pt x="1939" y="1620"/>
                </a:lnTo>
                <a:lnTo>
                  <a:pt x="1959" y="1634"/>
                </a:lnTo>
                <a:lnTo>
                  <a:pt x="1991" y="1636"/>
                </a:lnTo>
                <a:lnTo>
                  <a:pt x="1997" y="1636"/>
                </a:lnTo>
                <a:lnTo>
                  <a:pt x="2003" y="1634"/>
                </a:lnTo>
                <a:lnTo>
                  <a:pt x="2007" y="1634"/>
                </a:lnTo>
                <a:lnTo>
                  <a:pt x="2013" y="1634"/>
                </a:lnTo>
                <a:lnTo>
                  <a:pt x="2021" y="1638"/>
                </a:lnTo>
                <a:lnTo>
                  <a:pt x="2053" y="1668"/>
                </a:lnTo>
                <a:lnTo>
                  <a:pt x="2063" y="1678"/>
                </a:lnTo>
                <a:lnTo>
                  <a:pt x="2069" y="1690"/>
                </a:lnTo>
                <a:lnTo>
                  <a:pt x="2075" y="1706"/>
                </a:lnTo>
                <a:lnTo>
                  <a:pt x="2085" y="1742"/>
                </a:lnTo>
                <a:lnTo>
                  <a:pt x="2085" y="1762"/>
                </a:lnTo>
                <a:lnTo>
                  <a:pt x="2085" y="1774"/>
                </a:lnTo>
                <a:lnTo>
                  <a:pt x="2079" y="1780"/>
                </a:lnTo>
                <a:lnTo>
                  <a:pt x="2077" y="1784"/>
                </a:lnTo>
                <a:lnTo>
                  <a:pt x="2067" y="1790"/>
                </a:lnTo>
                <a:lnTo>
                  <a:pt x="2005" y="1820"/>
                </a:lnTo>
                <a:lnTo>
                  <a:pt x="2003" y="1822"/>
                </a:lnTo>
                <a:lnTo>
                  <a:pt x="1991" y="1822"/>
                </a:lnTo>
                <a:lnTo>
                  <a:pt x="1983" y="1822"/>
                </a:lnTo>
                <a:lnTo>
                  <a:pt x="1977" y="1822"/>
                </a:lnTo>
                <a:lnTo>
                  <a:pt x="1975" y="1822"/>
                </a:lnTo>
                <a:lnTo>
                  <a:pt x="1975" y="1820"/>
                </a:lnTo>
                <a:lnTo>
                  <a:pt x="1975" y="1816"/>
                </a:lnTo>
                <a:lnTo>
                  <a:pt x="1975" y="1804"/>
                </a:lnTo>
                <a:lnTo>
                  <a:pt x="1975" y="1800"/>
                </a:lnTo>
                <a:lnTo>
                  <a:pt x="1973" y="1796"/>
                </a:lnTo>
                <a:lnTo>
                  <a:pt x="1969" y="1782"/>
                </a:lnTo>
                <a:lnTo>
                  <a:pt x="1965" y="1776"/>
                </a:lnTo>
                <a:lnTo>
                  <a:pt x="1961" y="1774"/>
                </a:lnTo>
                <a:lnTo>
                  <a:pt x="1959" y="1770"/>
                </a:lnTo>
                <a:lnTo>
                  <a:pt x="1953" y="1768"/>
                </a:lnTo>
                <a:lnTo>
                  <a:pt x="1945" y="1768"/>
                </a:lnTo>
                <a:lnTo>
                  <a:pt x="1941" y="1768"/>
                </a:lnTo>
                <a:lnTo>
                  <a:pt x="1935" y="1766"/>
                </a:lnTo>
                <a:lnTo>
                  <a:pt x="1931" y="1762"/>
                </a:lnTo>
                <a:lnTo>
                  <a:pt x="1927" y="1762"/>
                </a:lnTo>
                <a:lnTo>
                  <a:pt x="1921" y="1762"/>
                </a:lnTo>
                <a:lnTo>
                  <a:pt x="1915" y="1766"/>
                </a:lnTo>
                <a:lnTo>
                  <a:pt x="1911" y="1770"/>
                </a:lnTo>
                <a:lnTo>
                  <a:pt x="1911" y="1778"/>
                </a:lnTo>
                <a:lnTo>
                  <a:pt x="1915" y="1804"/>
                </a:lnTo>
                <a:lnTo>
                  <a:pt x="1917" y="1810"/>
                </a:lnTo>
                <a:lnTo>
                  <a:pt x="1917" y="1816"/>
                </a:lnTo>
                <a:lnTo>
                  <a:pt x="1915" y="1818"/>
                </a:lnTo>
                <a:lnTo>
                  <a:pt x="1911" y="1838"/>
                </a:lnTo>
                <a:lnTo>
                  <a:pt x="1909" y="1844"/>
                </a:lnTo>
                <a:lnTo>
                  <a:pt x="1909" y="1850"/>
                </a:lnTo>
                <a:lnTo>
                  <a:pt x="1913" y="1856"/>
                </a:lnTo>
                <a:lnTo>
                  <a:pt x="1917" y="1876"/>
                </a:lnTo>
                <a:lnTo>
                  <a:pt x="1917" y="1928"/>
                </a:lnTo>
                <a:lnTo>
                  <a:pt x="1921" y="1944"/>
                </a:lnTo>
                <a:lnTo>
                  <a:pt x="1929" y="1962"/>
                </a:lnTo>
                <a:lnTo>
                  <a:pt x="1959" y="2004"/>
                </a:lnTo>
                <a:lnTo>
                  <a:pt x="1969" y="2018"/>
                </a:lnTo>
                <a:lnTo>
                  <a:pt x="1971" y="2028"/>
                </a:lnTo>
                <a:lnTo>
                  <a:pt x="1969" y="2034"/>
                </a:lnTo>
                <a:lnTo>
                  <a:pt x="1965" y="2040"/>
                </a:lnTo>
                <a:lnTo>
                  <a:pt x="1961" y="2048"/>
                </a:lnTo>
                <a:lnTo>
                  <a:pt x="1959" y="2058"/>
                </a:lnTo>
                <a:lnTo>
                  <a:pt x="1955" y="2066"/>
                </a:lnTo>
                <a:lnTo>
                  <a:pt x="1949" y="2070"/>
                </a:lnTo>
                <a:lnTo>
                  <a:pt x="1943" y="2072"/>
                </a:lnTo>
                <a:lnTo>
                  <a:pt x="1933" y="2072"/>
                </a:lnTo>
                <a:lnTo>
                  <a:pt x="1927" y="2070"/>
                </a:lnTo>
                <a:lnTo>
                  <a:pt x="1921" y="2070"/>
                </a:lnTo>
                <a:lnTo>
                  <a:pt x="1917" y="2072"/>
                </a:lnTo>
                <a:lnTo>
                  <a:pt x="1903" y="2080"/>
                </a:lnTo>
                <a:lnTo>
                  <a:pt x="1883" y="2080"/>
                </a:lnTo>
                <a:lnTo>
                  <a:pt x="1867" y="2070"/>
                </a:lnTo>
                <a:lnTo>
                  <a:pt x="1855" y="2058"/>
                </a:lnTo>
                <a:lnTo>
                  <a:pt x="1817" y="2032"/>
                </a:lnTo>
                <a:lnTo>
                  <a:pt x="1807" y="2024"/>
                </a:lnTo>
                <a:lnTo>
                  <a:pt x="1807" y="2018"/>
                </a:lnTo>
                <a:lnTo>
                  <a:pt x="1807" y="2012"/>
                </a:lnTo>
                <a:lnTo>
                  <a:pt x="1811" y="2006"/>
                </a:lnTo>
                <a:lnTo>
                  <a:pt x="1817" y="1994"/>
                </a:lnTo>
                <a:lnTo>
                  <a:pt x="1819" y="1986"/>
                </a:lnTo>
                <a:lnTo>
                  <a:pt x="1821" y="1978"/>
                </a:lnTo>
                <a:lnTo>
                  <a:pt x="1817" y="1970"/>
                </a:lnTo>
                <a:lnTo>
                  <a:pt x="1811" y="1966"/>
                </a:lnTo>
                <a:lnTo>
                  <a:pt x="1803" y="1966"/>
                </a:lnTo>
                <a:lnTo>
                  <a:pt x="1785" y="1972"/>
                </a:lnTo>
                <a:lnTo>
                  <a:pt x="1765" y="1982"/>
                </a:lnTo>
                <a:lnTo>
                  <a:pt x="1757" y="1986"/>
                </a:lnTo>
                <a:lnTo>
                  <a:pt x="1751" y="1994"/>
                </a:lnTo>
                <a:lnTo>
                  <a:pt x="1747" y="2004"/>
                </a:lnTo>
                <a:lnTo>
                  <a:pt x="1739" y="2030"/>
                </a:lnTo>
                <a:lnTo>
                  <a:pt x="1737" y="2034"/>
                </a:lnTo>
                <a:lnTo>
                  <a:pt x="1731" y="2038"/>
                </a:lnTo>
                <a:lnTo>
                  <a:pt x="1721" y="2042"/>
                </a:lnTo>
                <a:lnTo>
                  <a:pt x="1709" y="2044"/>
                </a:lnTo>
                <a:lnTo>
                  <a:pt x="1703" y="2042"/>
                </a:lnTo>
                <a:lnTo>
                  <a:pt x="1697" y="2038"/>
                </a:lnTo>
                <a:lnTo>
                  <a:pt x="1695" y="2034"/>
                </a:lnTo>
                <a:lnTo>
                  <a:pt x="1689" y="2018"/>
                </a:lnTo>
                <a:lnTo>
                  <a:pt x="1687" y="2010"/>
                </a:lnTo>
                <a:lnTo>
                  <a:pt x="1679" y="2004"/>
                </a:lnTo>
                <a:lnTo>
                  <a:pt x="1671" y="2000"/>
                </a:lnTo>
                <a:lnTo>
                  <a:pt x="1637" y="2004"/>
                </a:lnTo>
                <a:lnTo>
                  <a:pt x="1621" y="2004"/>
                </a:lnTo>
                <a:lnTo>
                  <a:pt x="1605" y="2000"/>
                </a:lnTo>
                <a:lnTo>
                  <a:pt x="1567" y="1986"/>
                </a:lnTo>
                <a:lnTo>
                  <a:pt x="1555" y="1984"/>
                </a:lnTo>
                <a:lnTo>
                  <a:pt x="1533" y="1990"/>
                </a:lnTo>
                <a:lnTo>
                  <a:pt x="1517" y="1992"/>
                </a:lnTo>
                <a:lnTo>
                  <a:pt x="1505" y="1986"/>
                </a:lnTo>
                <a:lnTo>
                  <a:pt x="1497" y="1978"/>
                </a:lnTo>
                <a:lnTo>
                  <a:pt x="1491" y="1972"/>
                </a:lnTo>
                <a:lnTo>
                  <a:pt x="1489" y="1964"/>
                </a:lnTo>
                <a:lnTo>
                  <a:pt x="1487" y="1960"/>
                </a:lnTo>
                <a:lnTo>
                  <a:pt x="1489" y="1956"/>
                </a:lnTo>
                <a:lnTo>
                  <a:pt x="1491" y="1944"/>
                </a:lnTo>
                <a:lnTo>
                  <a:pt x="1491" y="1938"/>
                </a:lnTo>
                <a:lnTo>
                  <a:pt x="1487" y="1934"/>
                </a:lnTo>
                <a:lnTo>
                  <a:pt x="1483" y="1932"/>
                </a:lnTo>
                <a:lnTo>
                  <a:pt x="1477" y="1934"/>
                </a:lnTo>
                <a:lnTo>
                  <a:pt x="1463" y="1940"/>
                </a:lnTo>
                <a:lnTo>
                  <a:pt x="1455" y="1946"/>
                </a:lnTo>
                <a:lnTo>
                  <a:pt x="1449" y="1950"/>
                </a:lnTo>
                <a:lnTo>
                  <a:pt x="1445" y="1958"/>
                </a:lnTo>
                <a:lnTo>
                  <a:pt x="1443" y="1964"/>
                </a:lnTo>
                <a:lnTo>
                  <a:pt x="1441" y="1986"/>
                </a:lnTo>
                <a:lnTo>
                  <a:pt x="1439" y="2004"/>
                </a:lnTo>
                <a:lnTo>
                  <a:pt x="1437" y="2012"/>
                </a:lnTo>
                <a:lnTo>
                  <a:pt x="1441" y="2026"/>
                </a:lnTo>
                <a:lnTo>
                  <a:pt x="1437" y="2052"/>
                </a:lnTo>
                <a:lnTo>
                  <a:pt x="1437" y="2064"/>
                </a:lnTo>
                <a:lnTo>
                  <a:pt x="1441" y="2080"/>
                </a:lnTo>
                <a:lnTo>
                  <a:pt x="1441" y="2088"/>
                </a:lnTo>
                <a:lnTo>
                  <a:pt x="1437" y="2100"/>
                </a:lnTo>
                <a:lnTo>
                  <a:pt x="1415" y="2128"/>
                </a:lnTo>
                <a:lnTo>
                  <a:pt x="1357" y="2164"/>
                </a:lnTo>
                <a:lnTo>
                  <a:pt x="1349" y="2174"/>
                </a:lnTo>
                <a:lnTo>
                  <a:pt x="1343" y="2184"/>
                </a:lnTo>
                <a:lnTo>
                  <a:pt x="1349" y="2190"/>
                </a:lnTo>
                <a:lnTo>
                  <a:pt x="1359" y="2200"/>
                </a:lnTo>
                <a:lnTo>
                  <a:pt x="1359" y="2204"/>
                </a:lnTo>
                <a:lnTo>
                  <a:pt x="1359" y="2206"/>
                </a:lnTo>
                <a:lnTo>
                  <a:pt x="1359" y="2208"/>
                </a:lnTo>
                <a:lnTo>
                  <a:pt x="1357" y="2216"/>
                </a:lnTo>
                <a:lnTo>
                  <a:pt x="1355" y="2222"/>
                </a:lnTo>
                <a:lnTo>
                  <a:pt x="1349" y="2230"/>
                </a:lnTo>
                <a:lnTo>
                  <a:pt x="1339" y="2238"/>
                </a:lnTo>
                <a:lnTo>
                  <a:pt x="1289" y="2266"/>
                </a:lnTo>
                <a:lnTo>
                  <a:pt x="1253" y="2276"/>
                </a:lnTo>
                <a:lnTo>
                  <a:pt x="1229" y="2290"/>
                </a:lnTo>
                <a:lnTo>
                  <a:pt x="1215" y="2296"/>
                </a:lnTo>
                <a:lnTo>
                  <a:pt x="1205" y="2294"/>
                </a:lnTo>
                <a:lnTo>
                  <a:pt x="1197" y="2286"/>
                </a:lnTo>
                <a:lnTo>
                  <a:pt x="1191" y="2278"/>
                </a:lnTo>
                <a:lnTo>
                  <a:pt x="1185" y="2270"/>
                </a:lnTo>
                <a:lnTo>
                  <a:pt x="1181" y="2268"/>
                </a:lnTo>
                <a:lnTo>
                  <a:pt x="1173" y="2268"/>
                </a:lnTo>
                <a:lnTo>
                  <a:pt x="1169" y="2270"/>
                </a:lnTo>
                <a:lnTo>
                  <a:pt x="1167" y="2274"/>
                </a:lnTo>
                <a:lnTo>
                  <a:pt x="1167" y="2282"/>
                </a:lnTo>
                <a:lnTo>
                  <a:pt x="1171" y="2298"/>
                </a:lnTo>
                <a:lnTo>
                  <a:pt x="1173" y="2306"/>
                </a:lnTo>
                <a:lnTo>
                  <a:pt x="1171" y="2312"/>
                </a:lnTo>
                <a:lnTo>
                  <a:pt x="1161" y="2334"/>
                </a:lnTo>
                <a:lnTo>
                  <a:pt x="1159" y="2340"/>
                </a:lnTo>
                <a:lnTo>
                  <a:pt x="1159" y="2348"/>
                </a:lnTo>
                <a:lnTo>
                  <a:pt x="1157" y="2354"/>
                </a:lnTo>
                <a:lnTo>
                  <a:pt x="1153" y="2362"/>
                </a:lnTo>
                <a:lnTo>
                  <a:pt x="1147" y="2366"/>
                </a:lnTo>
                <a:lnTo>
                  <a:pt x="1143" y="2364"/>
                </a:lnTo>
                <a:lnTo>
                  <a:pt x="1129" y="2354"/>
                </a:lnTo>
                <a:lnTo>
                  <a:pt x="1121" y="2350"/>
                </a:lnTo>
                <a:lnTo>
                  <a:pt x="1109" y="2346"/>
                </a:lnTo>
                <a:lnTo>
                  <a:pt x="1083" y="2342"/>
                </a:lnTo>
                <a:lnTo>
                  <a:pt x="1077" y="2328"/>
                </a:lnTo>
                <a:lnTo>
                  <a:pt x="1077" y="2316"/>
                </a:lnTo>
                <a:lnTo>
                  <a:pt x="1071" y="2304"/>
                </a:lnTo>
                <a:lnTo>
                  <a:pt x="1069" y="2300"/>
                </a:lnTo>
                <a:lnTo>
                  <a:pt x="1033" y="2276"/>
                </a:lnTo>
                <a:lnTo>
                  <a:pt x="1021" y="2268"/>
                </a:lnTo>
                <a:lnTo>
                  <a:pt x="1017" y="2264"/>
                </a:lnTo>
                <a:lnTo>
                  <a:pt x="1009" y="2250"/>
                </a:lnTo>
                <a:lnTo>
                  <a:pt x="1007" y="2220"/>
                </a:lnTo>
                <a:lnTo>
                  <a:pt x="1007" y="2212"/>
                </a:lnTo>
                <a:lnTo>
                  <a:pt x="1017" y="2194"/>
                </a:lnTo>
                <a:lnTo>
                  <a:pt x="1023" y="2176"/>
                </a:lnTo>
                <a:lnTo>
                  <a:pt x="1031" y="2172"/>
                </a:lnTo>
                <a:lnTo>
                  <a:pt x="1035" y="2172"/>
                </a:lnTo>
                <a:lnTo>
                  <a:pt x="1043" y="2172"/>
                </a:lnTo>
                <a:lnTo>
                  <a:pt x="1049" y="2176"/>
                </a:lnTo>
                <a:lnTo>
                  <a:pt x="1061" y="2188"/>
                </a:lnTo>
                <a:lnTo>
                  <a:pt x="1065" y="2190"/>
                </a:lnTo>
                <a:lnTo>
                  <a:pt x="1077" y="2194"/>
                </a:lnTo>
                <a:lnTo>
                  <a:pt x="1083" y="2196"/>
                </a:lnTo>
                <a:lnTo>
                  <a:pt x="1091" y="2204"/>
                </a:lnTo>
                <a:lnTo>
                  <a:pt x="1099" y="2208"/>
                </a:lnTo>
                <a:lnTo>
                  <a:pt x="1107" y="2208"/>
                </a:lnTo>
                <a:lnTo>
                  <a:pt x="1115" y="2204"/>
                </a:lnTo>
                <a:lnTo>
                  <a:pt x="1133" y="2188"/>
                </a:lnTo>
                <a:lnTo>
                  <a:pt x="1141" y="2186"/>
                </a:lnTo>
                <a:lnTo>
                  <a:pt x="1147" y="2188"/>
                </a:lnTo>
                <a:lnTo>
                  <a:pt x="1161" y="2200"/>
                </a:lnTo>
                <a:lnTo>
                  <a:pt x="1169" y="2202"/>
                </a:lnTo>
                <a:lnTo>
                  <a:pt x="1171" y="2204"/>
                </a:lnTo>
                <a:lnTo>
                  <a:pt x="1173" y="2202"/>
                </a:lnTo>
                <a:lnTo>
                  <a:pt x="1179" y="2196"/>
                </a:lnTo>
                <a:lnTo>
                  <a:pt x="1181" y="2188"/>
                </a:lnTo>
                <a:lnTo>
                  <a:pt x="1187" y="2176"/>
                </a:lnTo>
                <a:lnTo>
                  <a:pt x="1197" y="2160"/>
                </a:lnTo>
                <a:lnTo>
                  <a:pt x="1217" y="2142"/>
                </a:lnTo>
                <a:lnTo>
                  <a:pt x="1225" y="2128"/>
                </a:lnTo>
                <a:lnTo>
                  <a:pt x="1229" y="2120"/>
                </a:lnTo>
                <a:lnTo>
                  <a:pt x="1223" y="2112"/>
                </a:lnTo>
                <a:lnTo>
                  <a:pt x="1197" y="2096"/>
                </a:lnTo>
                <a:lnTo>
                  <a:pt x="1187" y="2086"/>
                </a:lnTo>
                <a:lnTo>
                  <a:pt x="1185" y="2072"/>
                </a:lnTo>
                <a:lnTo>
                  <a:pt x="1185" y="2058"/>
                </a:lnTo>
                <a:lnTo>
                  <a:pt x="1193" y="2042"/>
                </a:lnTo>
                <a:lnTo>
                  <a:pt x="1219" y="2012"/>
                </a:lnTo>
                <a:lnTo>
                  <a:pt x="1223" y="1996"/>
                </a:lnTo>
                <a:lnTo>
                  <a:pt x="1223" y="1978"/>
                </a:lnTo>
                <a:lnTo>
                  <a:pt x="1221" y="1970"/>
                </a:lnTo>
                <a:lnTo>
                  <a:pt x="1219" y="1964"/>
                </a:lnTo>
                <a:lnTo>
                  <a:pt x="1213" y="1958"/>
                </a:lnTo>
                <a:lnTo>
                  <a:pt x="1207" y="1954"/>
                </a:lnTo>
                <a:lnTo>
                  <a:pt x="1201" y="1952"/>
                </a:lnTo>
                <a:lnTo>
                  <a:pt x="1193" y="1948"/>
                </a:lnTo>
                <a:lnTo>
                  <a:pt x="1187" y="1942"/>
                </a:lnTo>
                <a:lnTo>
                  <a:pt x="1185" y="1930"/>
                </a:lnTo>
                <a:lnTo>
                  <a:pt x="1181" y="1896"/>
                </a:lnTo>
                <a:lnTo>
                  <a:pt x="1179" y="1890"/>
                </a:lnTo>
                <a:lnTo>
                  <a:pt x="1175" y="1878"/>
                </a:lnTo>
                <a:lnTo>
                  <a:pt x="1177" y="1866"/>
                </a:lnTo>
                <a:lnTo>
                  <a:pt x="1183" y="1844"/>
                </a:lnTo>
                <a:lnTo>
                  <a:pt x="1191" y="1834"/>
                </a:lnTo>
                <a:lnTo>
                  <a:pt x="1197" y="1826"/>
                </a:lnTo>
                <a:lnTo>
                  <a:pt x="1205" y="1822"/>
                </a:lnTo>
                <a:lnTo>
                  <a:pt x="1215" y="1824"/>
                </a:lnTo>
                <a:lnTo>
                  <a:pt x="1239" y="1842"/>
                </a:lnTo>
                <a:lnTo>
                  <a:pt x="1247" y="1842"/>
                </a:lnTo>
                <a:lnTo>
                  <a:pt x="1255" y="1842"/>
                </a:lnTo>
                <a:lnTo>
                  <a:pt x="1263" y="1836"/>
                </a:lnTo>
                <a:lnTo>
                  <a:pt x="1269" y="1826"/>
                </a:lnTo>
                <a:lnTo>
                  <a:pt x="1271" y="1822"/>
                </a:lnTo>
                <a:lnTo>
                  <a:pt x="1273" y="1820"/>
                </a:lnTo>
                <a:lnTo>
                  <a:pt x="1273" y="1810"/>
                </a:lnTo>
                <a:lnTo>
                  <a:pt x="1269" y="1744"/>
                </a:lnTo>
                <a:lnTo>
                  <a:pt x="1249" y="1718"/>
                </a:lnTo>
                <a:lnTo>
                  <a:pt x="1235" y="1704"/>
                </a:lnTo>
                <a:lnTo>
                  <a:pt x="1229" y="1694"/>
                </a:lnTo>
                <a:lnTo>
                  <a:pt x="1229" y="1686"/>
                </a:lnTo>
                <a:lnTo>
                  <a:pt x="1233" y="1678"/>
                </a:lnTo>
                <a:lnTo>
                  <a:pt x="1235" y="1668"/>
                </a:lnTo>
                <a:lnTo>
                  <a:pt x="1229" y="1654"/>
                </a:lnTo>
                <a:lnTo>
                  <a:pt x="1207" y="1622"/>
                </a:lnTo>
                <a:lnTo>
                  <a:pt x="1199" y="1612"/>
                </a:lnTo>
                <a:lnTo>
                  <a:pt x="1193" y="1608"/>
                </a:lnTo>
                <a:lnTo>
                  <a:pt x="1185" y="1606"/>
                </a:lnTo>
                <a:lnTo>
                  <a:pt x="1175" y="1606"/>
                </a:lnTo>
                <a:lnTo>
                  <a:pt x="1163" y="1610"/>
                </a:lnTo>
                <a:lnTo>
                  <a:pt x="1117" y="1638"/>
                </a:lnTo>
                <a:lnTo>
                  <a:pt x="1083" y="1646"/>
                </a:lnTo>
                <a:lnTo>
                  <a:pt x="1049" y="1646"/>
                </a:lnTo>
                <a:lnTo>
                  <a:pt x="979" y="1648"/>
                </a:lnTo>
                <a:lnTo>
                  <a:pt x="957" y="1652"/>
                </a:lnTo>
                <a:lnTo>
                  <a:pt x="939" y="1648"/>
                </a:lnTo>
                <a:lnTo>
                  <a:pt x="907" y="1636"/>
                </a:lnTo>
                <a:lnTo>
                  <a:pt x="885" y="1632"/>
                </a:lnTo>
                <a:lnTo>
                  <a:pt x="865" y="1632"/>
                </a:lnTo>
                <a:lnTo>
                  <a:pt x="839" y="1636"/>
                </a:lnTo>
                <a:lnTo>
                  <a:pt x="823" y="1636"/>
                </a:lnTo>
                <a:lnTo>
                  <a:pt x="811" y="1632"/>
                </a:lnTo>
                <a:lnTo>
                  <a:pt x="805" y="1626"/>
                </a:lnTo>
                <a:lnTo>
                  <a:pt x="797" y="1620"/>
                </a:lnTo>
                <a:lnTo>
                  <a:pt x="793" y="1612"/>
                </a:lnTo>
                <a:lnTo>
                  <a:pt x="791" y="1604"/>
                </a:lnTo>
                <a:lnTo>
                  <a:pt x="791" y="1594"/>
                </a:lnTo>
                <a:lnTo>
                  <a:pt x="797" y="1584"/>
                </a:lnTo>
                <a:lnTo>
                  <a:pt x="811" y="1574"/>
                </a:lnTo>
                <a:lnTo>
                  <a:pt x="815" y="1568"/>
                </a:lnTo>
                <a:lnTo>
                  <a:pt x="817" y="1558"/>
                </a:lnTo>
                <a:lnTo>
                  <a:pt x="815" y="1548"/>
                </a:lnTo>
                <a:lnTo>
                  <a:pt x="811" y="1538"/>
                </a:lnTo>
                <a:lnTo>
                  <a:pt x="801" y="1522"/>
                </a:lnTo>
                <a:lnTo>
                  <a:pt x="799" y="1516"/>
                </a:lnTo>
                <a:lnTo>
                  <a:pt x="799" y="1510"/>
                </a:lnTo>
                <a:lnTo>
                  <a:pt x="801" y="1502"/>
                </a:lnTo>
                <a:lnTo>
                  <a:pt x="805" y="1502"/>
                </a:lnTo>
                <a:lnTo>
                  <a:pt x="811" y="1502"/>
                </a:lnTo>
                <a:lnTo>
                  <a:pt x="819" y="1510"/>
                </a:lnTo>
                <a:lnTo>
                  <a:pt x="833" y="1528"/>
                </a:lnTo>
                <a:lnTo>
                  <a:pt x="843" y="1534"/>
                </a:lnTo>
                <a:lnTo>
                  <a:pt x="853" y="1540"/>
                </a:lnTo>
                <a:lnTo>
                  <a:pt x="865" y="1542"/>
                </a:lnTo>
                <a:lnTo>
                  <a:pt x="875" y="1544"/>
                </a:lnTo>
                <a:lnTo>
                  <a:pt x="891" y="1542"/>
                </a:lnTo>
                <a:lnTo>
                  <a:pt x="903" y="1542"/>
                </a:lnTo>
                <a:lnTo>
                  <a:pt x="915" y="1538"/>
                </a:lnTo>
                <a:lnTo>
                  <a:pt x="927" y="1532"/>
                </a:lnTo>
                <a:lnTo>
                  <a:pt x="935" y="1526"/>
                </a:lnTo>
                <a:lnTo>
                  <a:pt x="943" y="1518"/>
                </a:lnTo>
                <a:lnTo>
                  <a:pt x="947" y="1510"/>
                </a:lnTo>
                <a:lnTo>
                  <a:pt x="951" y="1504"/>
                </a:lnTo>
                <a:lnTo>
                  <a:pt x="951" y="1502"/>
                </a:lnTo>
                <a:lnTo>
                  <a:pt x="951" y="1496"/>
                </a:lnTo>
                <a:lnTo>
                  <a:pt x="947" y="1494"/>
                </a:lnTo>
                <a:lnTo>
                  <a:pt x="939" y="1494"/>
                </a:lnTo>
                <a:lnTo>
                  <a:pt x="909" y="1504"/>
                </a:lnTo>
                <a:lnTo>
                  <a:pt x="893" y="1506"/>
                </a:lnTo>
                <a:lnTo>
                  <a:pt x="877" y="1508"/>
                </a:lnTo>
                <a:lnTo>
                  <a:pt x="857" y="1502"/>
                </a:lnTo>
                <a:lnTo>
                  <a:pt x="847" y="1496"/>
                </a:lnTo>
                <a:lnTo>
                  <a:pt x="841" y="1488"/>
                </a:lnTo>
                <a:lnTo>
                  <a:pt x="839" y="1482"/>
                </a:lnTo>
                <a:lnTo>
                  <a:pt x="841" y="1476"/>
                </a:lnTo>
                <a:lnTo>
                  <a:pt x="843" y="1474"/>
                </a:lnTo>
                <a:lnTo>
                  <a:pt x="845" y="1468"/>
                </a:lnTo>
                <a:lnTo>
                  <a:pt x="849" y="1468"/>
                </a:lnTo>
                <a:lnTo>
                  <a:pt x="857" y="1468"/>
                </a:lnTo>
                <a:lnTo>
                  <a:pt x="867" y="1474"/>
                </a:lnTo>
                <a:lnTo>
                  <a:pt x="875" y="1476"/>
                </a:lnTo>
                <a:lnTo>
                  <a:pt x="881" y="1478"/>
                </a:lnTo>
                <a:lnTo>
                  <a:pt x="887" y="1476"/>
                </a:lnTo>
                <a:lnTo>
                  <a:pt x="891" y="1470"/>
                </a:lnTo>
                <a:lnTo>
                  <a:pt x="893" y="1462"/>
                </a:lnTo>
                <a:lnTo>
                  <a:pt x="891" y="1456"/>
                </a:lnTo>
                <a:lnTo>
                  <a:pt x="877" y="1440"/>
                </a:lnTo>
                <a:lnTo>
                  <a:pt x="875" y="1434"/>
                </a:lnTo>
                <a:lnTo>
                  <a:pt x="873" y="1432"/>
                </a:lnTo>
                <a:lnTo>
                  <a:pt x="873" y="1424"/>
                </a:lnTo>
                <a:lnTo>
                  <a:pt x="885" y="1398"/>
                </a:lnTo>
                <a:lnTo>
                  <a:pt x="891" y="1388"/>
                </a:lnTo>
                <a:lnTo>
                  <a:pt x="895" y="1380"/>
                </a:lnTo>
                <a:lnTo>
                  <a:pt x="895" y="1376"/>
                </a:lnTo>
                <a:lnTo>
                  <a:pt x="891" y="1374"/>
                </a:lnTo>
                <a:lnTo>
                  <a:pt x="887" y="1374"/>
                </a:lnTo>
                <a:lnTo>
                  <a:pt x="881" y="1376"/>
                </a:lnTo>
                <a:lnTo>
                  <a:pt x="859" y="1384"/>
                </a:lnTo>
                <a:lnTo>
                  <a:pt x="833" y="1390"/>
                </a:lnTo>
                <a:lnTo>
                  <a:pt x="815" y="1390"/>
                </a:lnTo>
                <a:lnTo>
                  <a:pt x="781" y="1386"/>
                </a:lnTo>
                <a:lnTo>
                  <a:pt x="771" y="1388"/>
                </a:lnTo>
                <a:lnTo>
                  <a:pt x="763" y="1390"/>
                </a:lnTo>
                <a:lnTo>
                  <a:pt x="761" y="1394"/>
                </a:lnTo>
                <a:lnTo>
                  <a:pt x="761" y="1396"/>
                </a:lnTo>
                <a:lnTo>
                  <a:pt x="759" y="1408"/>
                </a:lnTo>
                <a:lnTo>
                  <a:pt x="757" y="1412"/>
                </a:lnTo>
                <a:lnTo>
                  <a:pt x="755" y="1414"/>
                </a:lnTo>
                <a:lnTo>
                  <a:pt x="751" y="1420"/>
                </a:lnTo>
                <a:lnTo>
                  <a:pt x="741" y="1428"/>
                </a:lnTo>
                <a:lnTo>
                  <a:pt x="739" y="1430"/>
                </a:lnTo>
                <a:lnTo>
                  <a:pt x="739" y="1434"/>
                </a:lnTo>
                <a:lnTo>
                  <a:pt x="737" y="1438"/>
                </a:lnTo>
                <a:lnTo>
                  <a:pt x="743" y="1468"/>
                </a:lnTo>
                <a:lnTo>
                  <a:pt x="745" y="1476"/>
                </a:lnTo>
                <a:lnTo>
                  <a:pt x="741" y="1494"/>
                </a:lnTo>
                <a:lnTo>
                  <a:pt x="739" y="1500"/>
                </a:lnTo>
                <a:lnTo>
                  <a:pt x="733" y="1504"/>
                </a:lnTo>
                <a:lnTo>
                  <a:pt x="731" y="1506"/>
                </a:lnTo>
                <a:lnTo>
                  <a:pt x="727" y="1506"/>
                </a:lnTo>
                <a:lnTo>
                  <a:pt x="723" y="1504"/>
                </a:lnTo>
                <a:lnTo>
                  <a:pt x="711" y="1500"/>
                </a:lnTo>
                <a:lnTo>
                  <a:pt x="707" y="1498"/>
                </a:lnTo>
                <a:lnTo>
                  <a:pt x="701" y="1502"/>
                </a:lnTo>
                <a:lnTo>
                  <a:pt x="683" y="1518"/>
                </a:lnTo>
                <a:lnTo>
                  <a:pt x="673" y="1522"/>
                </a:lnTo>
                <a:lnTo>
                  <a:pt x="669" y="1524"/>
                </a:lnTo>
                <a:lnTo>
                  <a:pt x="659" y="1526"/>
                </a:lnTo>
                <a:lnTo>
                  <a:pt x="649" y="1522"/>
                </a:lnTo>
                <a:lnTo>
                  <a:pt x="639" y="1518"/>
                </a:lnTo>
                <a:lnTo>
                  <a:pt x="625" y="1508"/>
                </a:lnTo>
                <a:lnTo>
                  <a:pt x="617" y="1504"/>
                </a:lnTo>
                <a:lnTo>
                  <a:pt x="611" y="1502"/>
                </a:lnTo>
                <a:lnTo>
                  <a:pt x="603" y="1500"/>
                </a:lnTo>
                <a:lnTo>
                  <a:pt x="597" y="1496"/>
                </a:lnTo>
                <a:lnTo>
                  <a:pt x="587" y="1482"/>
                </a:lnTo>
                <a:lnTo>
                  <a:pt x="576" y="1476"/>
                </a:lnTo>
                <a:lnTo>
                  <a:pt x="566" y="1474"/>
                </a:lnTo>
                <a:lnTo>
                  <a:pt x="552" y="1472"/>
                </a:lnTo>
                <a:lnTo>
                  <a:pt x="546" y="1476"/>
                </a:lnTo>
                <a:lnTo>
                  <a:pt x="544" y="1484"/>
                </a:lnTo>
                <a:lnTo>
                  <a:pt x="558" y="1520"/>
                </a:lnTo>
                <a:lnTo>
                  <a:pt x="560" y="1530"/>
                </a:lnTo>
                <a:lnTo>
                  <a:pt x="560" y="1536"/>
                </a:lnTo>
                <a:lnTo>
                  <a:pt x="560" y="1546"/>
                </a:lnTo>
                <a:lnTo>
                  <a:pt x="556" y="1570"/>
                </a:lnTo>
                <a:lnTo>
                  <a:pt x="558" y="1574"/>
                </a:lnTo>
                <a:lnTo>
                  <a:pt x="560" y="1576"/>
                </a:lnTo>
                <a:lnTo>
                  <a:pt x="568" y="1578"/>
                </a:lnTo>
                <a:lnTo>
                  <a:pt x="589" y="1576"/>
                </a:lnTo>
                <a:lnTo>
                  <a:pt x="601" y="1578"/>
                </a:lnTo>
                <a:lnTo>
                  <a:pt x="617" y="1584"/>
                </a:lnTo>
                <a:lnTo>
                  <a:pt x="625" y="1584"/>
                </a:lnTo>
                <a:lnTo>
                  <a:pt x="631" y="1584"/>
                </a:lnTo>
                <a:lnTo>
                  <a:pt x="637" y="1582"/>
                </a:lnTo>
                <a:lnTo>
                  <a:pt x="643" y="1582"/>
                </a:lnTo>
                <a:lnTo>
                  <a:pt x="649" y="1582"/>
                </a:lnTo>
                <a:lnTo>
                  <a:pt x="655" y="1584"/>
                </a:lnTo>
                <a:lnTo>
                  <a:pt x="657" y="1592"/>
                </a:lnTo>
                <a:lnTo>
                  <a:pt x="657" y="1602"/>
                </a:lnTo>
                <a:lnTo>
                  <a:pt x="653" y="1614"/>
                </a:lnTo>
                <a:lnTo>
                  <a:pt x="651" y="1622"/>
                </a:lnTo>
                <a:lnTo>
                  <a:pt x="651" y="1632"/>
                </a:lnTo>
                <a:lnTo>
                  <a:pt x="651" y="1642"/>
                </a:lnTo>
                <a:lnTo>
                  <a:pt x="649" y="1656"/>
                </a:lnTo>
                <a:lnTo>
                  <a:pt x="643" y="1664"/>
                </a:lnTo>
                <a:lnTo>
                  <a:pt x="635" y="1672"/>
                </a:lnTo>
                <a:lnTo>
                  <a:pt x="625" y="1674"/>
                </a:lnTo>
                <a:lnTo>
                  <a:pt x="617" y="1678"/>
                </a:lnTo>
                <a:lnTo>
                  <a:pt x="591" y="1678"/>
                </a:lnTo>
                <a:lnTo>
                  <a:pt x="583" y="1678"/>
                </a:lnTo>
                <a:lnTo>
                  <a:pt x="574" y="1672"/>
                </a:lnTo>
                <a:lnTo>
                  <a:pt x="570" y="1664"/>
                </a:lnTo>
                <a:lnTo>
                  <a:pt x="562" y="1648"/>
                </a:lnTo>
                <a:lnTo>
                  <a:pt x="558" y="1644"/>
                </a:lnTo>
                <a:lnTo>
                  <a:pt x="546" y="1636"/>
                </a:lnTo>
                <a:lnTo>
                  <a:pt x="542" y="1630"/>
                </a:lnTo>
                <a:lnTo>
                  <a:pt x="538" y="1624"/>
                </a:lnTo>
                <a:lnTo>
                  <a:pt x="536" y="1604"/>
                </a:lnTo>
                <a:lnTo>
                  <a:pt x="532" y="1594"/>
                </a:lnTo>
                <a:lnTo>
                  <a:pt x="528" y="1588"/>
                </a:lnTo>
                <a:lnTo>
                  <a:pt x="522" y="1588"/>
                </a:lnTo>
                <a:lnTo>
                  <a:pt x="518" y="1594"/>
                </a:lnTo>
                <a:lnTo>
                  <a:pt x="514" y="1602"/>
                </a:lnTo>
                <a:lnTo>
                  <a:pt x="514" y="1628"/>
                </a:lnTo>
                <a:lnTo>
                  <a:pt x="514" y="1648"/>
                </a:lnTo>
                <a:lnTo>
                  <a:pt x="516" y="1654"/>
                </a:lnTo>
                <a:lnTo>
                  <a:pt x="524" y="1666"/>
                </a:lnTo>
                <a:lnTo>
                  <a:pt x="524" y="1676"/>
                </a:lnTo>
                <a:lnTo>
                  <a:pt x="498" y="1734"/>
                </a:lnTo>
                <a:lnTo>
                  <a:pt x="478" y="1770"/>
                </a:lnTo>
                <a:lnTo>
                  <a:pt x="476" y="1776"/>
                </a:lnTo>
                <a:lnTo>
                  <a:pt x="474" y="1786"/>
                </a:lnTo>
                <a:lnTo>
                  <a:pt x="474" y="1794"/>
                </a:lnTo>
                <a:lnTo>
                  <a:pt x="476" y="1800"/>
                </a:lnTo>
                <a:lnTo>
                  <a:pt x="480" y="1804"/>
                </a:lnTo>
                <a:lnTo>
                  <a:pt x="546" y="1824"/>
                </a:lnTo>
                <a:lnTo>
                  <a:pt x="558" y="1830"/>
                </a:lnTo>
                <a:lnTo>
                  <a:pt x="564" y="1816"/>
                </a:lnTo>
                <a:lnTo>
                  <a:pt x="566" y="1830"/>
                </a:lnTo>
                <a:lnTo>
                  <a:pt x="560" y="1842"/>
                </a:lnTo>
                <a:lnTo>
                  <a:pt x="550" y="1854"/>
                </a:lnTo>
                <a:lnTo>
                  <a:pt x="512" y="1890"/>
                </a:lnTo>
                <a:lnTo>
                  <a:pt x="508" y="1898"/>
                </a:lnTo>
                <a:lnTo>
                  <a:pt x="506" y="1906"/>
                </a:lnTo>
                <a:lnTo>
                  <a:pt x="506" y="1918"/>
                </a:lnTo>
                <a:lnTo>
                  <a:pt x="504" y="1930"/>
                </a:lnTo>
                <a:lnTo>
                  <a:pt x="498" y="1940"/>
                </a:lnTo>
                <a:lnTo>
                  <a:pt x="488" y="1952"/>
                </a:lnTo>
                <a:lnTo>
                  <a:pt x="488" y="1958"/>
                </a:lnTo>
                <a:lnTo>
                  <a:pt x="490" y="1964"/>
                </a:lnTo>
                <a:lnTo>
                  <a:pt x="498" y="1966"/>
                </a:lnTo>
                <a:lnTo>
                  <a:pt x="506" y="1966"/>
                </a:lnTo>
                <a:lnTo>
                  <a:pt x="540" y="1962"/>
                </a:lnTo>
                <a:lnTo>
                  <a:pt x="550" y="1964"/>
                </a:lnTo>
                <a:lnTo>
                  <a:pt x="562" y="1968"/>
                </a:lnTo>
                <a:lnTo>
                  <a:pt x="574" y="1974"/>
                </a:lnTo>
                <a:lnTo>
                  <a:pt x="583" y="1982"/>
                </a:lnTo>
                <a:lnTo>
                  <a:pt x="591" y="1994"/>
                </a:lnTo>
                <a:lnTo>
                  <a:pt x="593" y="2006"/>
                </a:lnTo>
                <a:lnTo>
                  <a:pt x="597" y="2046"/>
                </a:lnTo>
                <a:lnTo>
                  <a:pt x="599" y="2060"/>
                </a:lnTo>
                <a:lnTo>
                  <a:pt x="603" y="2072"/>
                </a:lnTo>
                <a:lnTo>
                  <a:pt x="611" y="2086"/>
                </a:lnTo>
                <a:lnTo>
                  <a:pt x="617" y="2096"/>
                </a:lnTo>
                <a:lnTo>
                  <a:pt x="625" y="2104"/>
                </a:lnTo>
                <a:lnTo>
                  <a:pt x="639" y="2116"/>
                </a:lnTo>
                <a:lnTo>
                  <a:pt x="647" y="2124"/>
                </a:lnTo>
                <a:lnTo>
                  <a:pt x="651" y="2132"/>
                </a:lnTo>
                <a:lnTo>
                  <a:pt x="651" y="2140"/>
                </a:lnTo>
                <a:lnTo>
                  <a:pt x="647" y="2146"/>
                </a:lnTo>
                <a:lnTo>
                  <a:pt x="641" y="2152"/>
                </a:lnTo>
                <a:lnTo>
                  <a:pt x="635" y="2162"/>
                </a:lnTo>
                <a:lnTo>
                  <a:pt x="609" y="2242"/>
                </a:lnTo>
                <a:lnTo>
                  <a:pt x="607" y="2276"/>
                </a:lnTo>
                <a:lnTo>
                  <a:pt x="605" y="2298"/>
                </a:lnTo>
                <a:lnTo>
                  <a:pt x="607" y="2312"/>
                </a:lnTo>
                <a:lnTo>
                  <a:pt x="609" y="2324"/>
                </a:lnTo>
                <a:lnTo>
                  <a:pt x="615" y="2332"/>
                </a:lnTo>
                <a:lnTo>
                  <a:pt x="625" y="2354"/>
                </a:lnTo>
                <a:lnTo>
                  <a:pt x="631" y="2376"/>
                </a:lnTo>
                <a:lnTo>
                  <a:pt x="631" y="2390"/>
                </a:lnTo>
                <a:lnTo>
                  <a:pt x="631" y="2404"/>
                </a:lnTo>
                <a:lnTo>
                  <a:pt x="629" y="2420"/>
                </a:lnTo>
                <a:lnTo>
                  <a:pt x="623" y="2430"/>
                </a:lnTo>
                <a:lnTo>
                  <a:pt x="615" y="2440"/>
                </a:lnTo>
                <a:lnTo>
                  <a:pt x="609" y="2446"/>
                </a:lnTo>
                <a:lnTo>
                  <a:pt x="603" y="2454"/>
                </a:lnTo>
                <a:lnTo>
                  <a:pt x="599" y="2464"/>
                </a:lnTo>
                <a:lnTo>
                  <a:pt x="591" y="2494"/>
                </a:lnTo>
                <a:lnTo>
                  <a:pt x="585" y="2506"/>
                </a:lnTo>
                <a:lnTo>
                  <a:pt x="579" y="2518"/>
                </a:lnTo>
                <a:lnTo>
                  <a:pt x="570" y="2526"/>
                </a:lnTo>
                <a:lnTo>
                  <a:pt x="550" y="2546"/>
                </a:lnTo>
                <a:lnTo>
                  <a:pt x="544" y="2550"/>
                </a:lnTo>
                <a:lnTo>
                  <a:pt x="528" y="2554"/>
                </a:lnTo>
                <a:lnTo>
                  <a:pt x="520" y="2556"/>
                </a:lnTo>
                <a:lnTo>
                  <a:pt x="482" y="2584"/>
                </a:lnTo>
                <a:lnTo>
                  <a:pt x="466" y="2590"/>
                </a:lnTo>
                <a:lnTo>
                  <a:pt x="430" y="2600"/>
                </a:lnTo>
                <a:lnTo>
                  <a:pt x="418" y="2608"/>
                </a:lnTo>
                <a:lnTo>
                  <a:pt x="376" y="2648"/>
                </a:lnTo>
                <a:lnTo>
                  <a:pt x="368" y="2660"/>
                </a:lnTo>
                <a:lnTo>
                  <a:pt x="344" y="2708"/>
                </a:lnTo>
                <a:lnTo>
                  <a:pt x="342" y="2718"/>
                </a:lnTo>
                <a:lnTo>
                  <a:pt x="344" y="2728"/>
                </a:lnTo>
                <a:lnTo>
                  <a:pt x="350" y="2734"/>
                </a:lnTo>
                <a:lnTo>
                  <a:pt x="354" y="2738"/>
                </a:lnTo>
                <a:lnTo>
                  <a:pt x="358" y="2742"/>
                </a:lnTo>
                <a:lnTo>
                  <a:pt x="362" y="2742"/>
                </a:lnTo>
                <a:lnTo>
                  <a:pt x="384" y="2748"/>
                </a:lnTo>
                <a:lnTo>
                  <a:pt x="406" y="2754"/>
                </a:lnTo>
                <a:lnTo>
                  <a:pt x="412" y="2756"/>
                </a:lnTo>
                <a:lnTo>
                  <a:pt x="428" y="2756"/>
                </a:lnTo>
                <a:lnTo>
                  <a:pt x="438" y="2756"/>
                </a:lnTo>
                <a:lnTo>
                  <a:pt x="444" y="2762"/>
                </a:lnTo>
                <a:lnTo>
                  <a:pt x="450" y="2766"/>
                </a:lnTo>
                <a:lnTo>
                  <a:pt x="456" y="2776"/>
                </a:lnTo>
                <a:lnTo>
                  <a:pt x="462" y="2782"/>
                </a:lnTo>
                <a:lnTo>
                  <a:pt x="476" y="2794"/>
                </a:lnTo>
                <a:lnTo>
                  <a:pt x="480" y="2800"/>
                </a:lnTo>
                <a:lnTo>
                  <a:pt x="472" y="2806"/>
                </a:lnTo>
                <a:lnTo>
                  <a:pt x="444" y="2818"/>
                </a:lnTo>
                <a:lnTo>
                  <a:pt x="406" y="2844"/>
                </a:lnTo>
                <a:lnTo>
                  <a:pt x="362" y="2856"/>
                </a:lnTo>
                <a:lnTo>
                  <a:pt x="312" y="2884"/>
                </a:lnTo>
                <a:lnTo>
                  <a:pt x="298" y="2884"/>
                </a:lnTo>
                <a:lnTo>
                  <a:pt x="286" y="2882"/>
                </a:lnTo>
                <a:lnTo>
                  <a:pt x="276" y="2878"/>
                </a:lnTo>
                <a:lnTo>
                  <a:pt x="264" y="2876"/>
                </a:lnTo>
                <a:lnTo>
                  <a:pt x="252" y="2876"/>
                </a:lnTo>
                <a:lnTo>
                  <a:pt x="244" y="2876"/>
                </a:lnTo>
                <a:lnTo>
                  <a:pt x="236" y="2880"/>
                </a:lnTo>
                <a:lnTo>
                  <a:pt x="230" y="2884"/>
                </a:lnTo>
                <a:lnTo>
                  <a:pt x="220" y="2896"/>
                </a:lnTo>
                <a:lnTo>
                  <a:pt x="210" y="2902"/>
                </a:lnTo>
                <a:lnTo>
                  <a:pt x="218" y="2926"/>
                </a:lnTo>
                <a:lnTo>
                  <a:pt x="228" y="2994"/>
                </a:lnTo>
                <a:lnTo>
                  <a:pt x="230" y="3004"/>
                </a:lnTo>
                <a:lnTo>
                  <a:pt x="234" y="3012"/>
                </a:lnTo>
                <a:lnTo>
                  <a:pt x="238" y="3014"/>
                </a:lnTo>
                <a:lnTo>
                  <a:pt x="242" y="3014"/>
                </a:lnTo>
                <a:lnTo>
                  <a:pt x="248" y="3014"/>
                </a:lnTo>
                <a:lnTo>
                  <a:pt x="252" y="3010"/>
                </a:lnTo>
                <a:lnTo>
                  <a:pt x="258" y="3006"/>
                </a:lnTo>
                <a:lnTo>
                  <a:pt x="268" y="3006"/>
                </a:lnTo>
                <a:lnTo>
                  <a:pt x="276" y="3014"/>
                </a:lnTo>
                <a:lnTo>
                  <a:pt x="294" y="3038"/>
                </a:lnTo>
                <a:lnTo>
                  <a:pt x="298" y="3052"/>
                </a:lnTo>
                <a:lnTo>
                  <a:pt x="298" y="3064"/>
                </a:lnTo>
                <a:lnTo>
                  <a:pt x="242" y="3180"/>
                </a:lnTo>
                <a:lnTo>
                  <a:pt x="236" y="3188"/>
                </a:lnTo>
                <a:lnTo>
                  <a:pt x="230" y="3194"/>
                </a:lnTo>
                <a:lnTo>
                  <a:pt x="224" y="3200"/>
                </a:lnTo>
                <a:lnTo>
                  <a:pt x="216" y="3204"/>
                </a:lnTo>
                <a:lnTo>
                  <a:pt x="210" y="3208"/>
                </a:lnTo>
                <a:lnTo>
                  <a:pt x="202" y="3210"/>
                </a:lnTo>
                <a:lnTo>
                  <a:pt x="184" y="3208"/>
                </a:lnTo>
                <a:lnTo>
                  <a:pt x="176" y="3210"/>
                </a:lnTo>
                <a:lnTo>
                  <a:pt x="170" y="3212"/>
                </a:lnTo>
                <a:lnTo>
                  <a:pt x="118" y="3252"/>
                </a:lnTo>
                <a:lnTo>
                  <a:pt x="94" y="3282"/>
                </a:lnTo>
                <a:lnTo>
                  <a:pt x="86" y="3288"/>
                </a:lnTo>
                <a:lnTo>
                  <a:pt x="78" y="3290"/>
                </a:lnTo>
                <a:lnTo>
                  <a:pt x="72" y="3292"/>
                </a:lnTo>
                <a:lnTo>
                  <a:pt x="64" y="3292"/>
                </a:lnTo>
                <a:lnTo>
                  <a:pt x="26" y="3280"/>
                </a:lnTo>
                <a:lnTo>
                  <a:pt x="22" y="3280"/>
                </a:lnTo>
                <a:lnTo>
                  <a:pt x="16" y="3280"/>
                </a:lnTo>
                <a:lnTo>
                  <a:pt x="10" y="3282"/>
                </a:lnTo>
                <a:lnTo>
                  <a:pt x="6" y="3288"/>
                </a:lnTo>
                <a:lnTo>
                  <a:pt x="0" y="3300"/>
                </a:lnTo>
                <a:lnTo>
                  <a:pt x="0" y="3310"/>
                </a:lnTo>
                <a:lnTo>
                  <a:pt x="6" y="3320"/>
                </a:lnTo>
                <a:lnTo>
                  <a:pt x="38" y="3350"/>
                </a:lnTo>
                <a:close/>
              </a:path>
            </a:pathLst>
          </a:custGeom>
          <a:solidFill>
            <a:schemeClr val="accent5">
              <a:lumMod val="20000"/>
              <a:lumOff val="80000"/>
            </a:schemeClr>
          </a:solid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Pilat Light"/>
              <a:ea typeface="+mn-ea"/>
              <a:cs typeface="+mn-cs"/>
            </a:endParaRPr>
          </a:p>
        </p:txBody>
      </p:sp>
      <p:sp>
        <p:nvSpPr>
          <p:cNvPr id="3283" name="Freeform 13">
            <a:extLst>
              <a:ext uri="{FF2B5EF4-FFF2-40B4-BE49-F238E27FC236}">
                <a16:creationId xmlns:a16="http://schemas.microsoft.com/office/drawing/2014/main" xmlns="" id="{ACFFFA1F-F190-4871-BBBE-944FD001B68F}"/>
              </a:ext>
            </a:extLst>
          </p:cNvPr>
          <p:cNvSpPr>
            <a:spLocks/>
          </p:cNvSpPr>
          <p:nvPr/>
        </p:nvSpPr>
        <p:spPr bwMode="gray">
          <a:xfrm>
            <a:off x="1273688" y="3844387"/>
            <a:ext cx="1485507" cy="1163795"/>
          </a:xfrm>
          <a:custGeom>
            <a:avLst/>
            <a:gdLst>
              <a:gd name="T0" fmla="*/ 448 w 2845"/>
              <a:gd name="T1" fmla="*/ 2340 h 2352"/>
              <a:gd name="T2" fmla="*/ 560 w 2845"/>
              <a:gd name="T3" fmla="*/ 2310 h 2352"/>
              <a:gd name="T4" fmla="*/ 609 w 2845"/>
              <a:gd name="T5" fmla="*/ 2178 h 2352"/>
              <a:gd name="T6" fmla="*/ 578 w 2845"/>
              <a:gd name="T7" fmla="*/ 2084 h 2352"/>
              <a:gd name="T8" fmla="*/ 567 w 2845"/>
              <a:gd name="T9" fmla="*/ 2037 h 2352"/>
              <a:gd name="T10" fmla="*/ 583 w 2845"/>
              <a:gd name="T11" fmla="*/ 2004 h 2352"/>
              <a:gd name="T12" fmla="*/ 659 w 2845"/>
              <a:gd name="T13" fmla="*/ 2000 h 2352"/>
              <a:gd name="T14" fmla="*/ 720 w 2845"/>
              <a:gd name="T15" fmla="*/ 1947 h 2352"/>
              <a:gd name="T16" fmla="*/ 804 w 2845"/>
              <a:gd name="T17" fmla="*/ 1873 h 2352"/>
              <a:gd name="T18" fmla="*/ 944 w 2845"/>
              <a:gd name="T19" fmla="*/ 1862 h 2352"/>
              <a:gd name="T20" fmla="*/ 1037 w 2845"/>
              <a:gd name="T21" fmla="*/ 1829 h 2352"/>
              <a:gd name="T22" fmla="*/ 1023 w 2845"/>
              <a:gd name="T23" fmla="*/ 1690 h 2352"/>
              <a:gd name="T24" fmla="*/ 1138 w 2845"/>
              <a:gd name="T25" fmla="*/ 1737 h 2352"/>
              <a:gd name="T26" fmla="*/ 1290 w 2845"/>
              <a:gd name="T27" fmla="*/ 1713 h 2352"/>
              <a:gd name="T28" fmla="*/ 1319 w 2845"/>
              <a:gd name="T29" fmla="*/ 1601 h 2352"/>
              <a:gd name="T30" fmla="*/ 1419 w 2845"/>
              <a:gd name="T31" fmla="*/ 1556 h 2352"/>
              <a:gd name="T32" fmla="*/ 1513 w 2845"/>
              <a:gd name="T33" fmla="*/ 1421 h 2352"/>
              <a:gd name="T34" fmla="*/ 1622 w 2845"/>
              <a:gd name="T35" fmla="*/ 1355 h 2352"/>
              <a:gd name="T36" fmla="*/ 1693 w 2845"/>
              <a:gd name="T37" fmla="*/ 1320 h 2352"/>
              <a:gd name="T38" fmla="*/ 1770 w 2845"/>
              <a:gd name="T39" fmla="*/ 1233 h 2352"/>
              <a:gd name="T40" fmla="*/ 1781 w 2845"/>
              <a:gd name="T41" fmla="*/ 1134 h 2352"/>
              <a:gd name="T42" fmla="*/ 1795 w 2845"/>
              <a:gd name="T43" fmla="*/ 1053 h 2352"/>
              <a:gd name="T44" fmla="*/ 1883 w 2845"/>
              <a:gd name="T45" fmla="*/ 1026 h 2352"/>
              <a:gd name="T46" fmla="*/ 1961 w 2845"/>
              <a:gd name="T47" fmla="*/ 908 h 2352"/>
              <a:gd name="T48" fmla="*/ 2020 w 2845"/>
              <a:gd name="T49" fmla="*/ 839 h 2352"/>
              <a:gd name="T50" fmla="*/ 2151 w 2845"/>
              <a:gd name="T51" fmla="*/ 902 h 2352"/>
              <a:gd name="T52" fmla="*/ 2277 w 2845"/>
              <a:gd name="T53" fmla="*/ 917 h 2352"/>
              <a:gd name="T54" fmla="*/ 2405 w 2845"/>
              <a:gd name="T55" fmla="*/ 930 h 2352"/>
              <a:gd name="T56" fmla="*/ 2522 w 2845"/>
              <a:gd name="T57" fmla="*/ 1008 h 2352"/>
              <a:gd name="T58" fmla="*/ 2526 w 2845"/>
              <a:gd name="T59" fmla="*/ 1199 h 2352"/>
              <a:gd name="T60" fmla="*/ 2687 w 2845"/>
              <a:gd name="T61" fmla="*/ 1027 h 2352"/>
              <a:gd name="T62" fmla="*/ 2820 w 2845"/>
              <a:gd name="T63" fmla="*/ 1003 h 2352"/>
              <a:gd name="T64" fmla="*/ 2756 w 2845"/>
              <a:gd name="T65" fmla="*/ 878 h 2352"/>
              <a:gd name="T66" fmla="*/ 2681 w 2845"/>
              <a:gd name="T67" fmla="*/ 825 h 2352"/>
              <a:gd name="T68" fmla="*/ 2724 w 2845"/>
              <a:gd name="T69" fmla="*/ 755 h 2352"/>
              <a:gd name="T70" fmla="*/ 2753 w 2845"/>
              <a:gd name="T71" fmla="*/ 602 h 2352"/>
              <a:gd name="T72" fmla="*/ 2729 w 2845"/>
              <a:gd name="T73" fmla="*/ 541 h 2352"/>
              <a:gd name="T74" fmla="*/ 2699 w 2845"/>
              <a:gd name="T75" fmla="*/ 361 h 2352"/>
              <a:gd name="T76" fmla="*/ 2678 w 2845"/>
              <a:gd name="T77" fmla="*/ 205 h 2352"/>
              <a:gd name="T78" fmla="*/ 2510 w 2845"/>
              <a:gd name="T79" fmla="*/ 183 h 2352"/>
              <a:gd name="T80" fmla="*/ 2366 w 2845"/>
              <a:gd name="T81" fmla="*/ 145 h 2352"/>
              <a:gd name="T82" fmla="*/ 2171 w 2845"/>
              <a:gd name="T83" fmla="*/ 184 h 2352"/>
              <a:gd name="T84" fmla="*/ 1995 w 2845"/>
              <a:gd name="T85" fmla="*/ 174 h 2352"/>
              <a:gd name="T86" fmla="*/ 1751 w 2845"/>
              <a:gd name="T87" fmla="*/ 242 h 2352"/>
              <a:gd name="T88" fmla="*/ 1654 w 2845"/>
              <a:gd name="T89" fmla="*/ 197 h 2352"/>
              <a:gd name="T90" fmla="*/ 1620 w 2845"/>
              <a:gd name="T91" fmla="*/ 94 h 2352"/>
              <a:gd name="T92" fmla="*/ 1431 w 2845"/>
              <a:gd name="T93" fmla="*/ 194 h 2352"/>
              <a:gd name="T94" fmla="*/ 1310 w 2845"/>
              <a:gd name="T95" fmla="*/ 345 h 2352"/>
              <a:gd name="T96" fmla="*/ 1143 w 2845"/>
              <a:gd name="T97" fmla="*/ 238 h 2352"/>
              <a:gd name="T98" fmla="*/ 817 w 2845"/>
              <a:gd name="T99" fmla="*/ 169 h 2352"/>
              <a:gd name="T100" fmla="*/ 638 w 2845"/>
              <a:gd name="T101" fmla="*/ 29 h 2352"/>
              <a:gd name="T102" fmla="*/ 410 w 2845"/>
              <a:gd name="T103" fmla="*/ 68 h 2352"/>
              <a:gd name="T104" fmla="*/ 469 w 2845"/>
              <a:gd name="T105" fmla="*/ 185 h 2352"/>
              <a:gd name="T106" fmla="*/ 572 w 2845"/>
              <a:gd name="T107" fmla="*/ 200 h 2352"/>
              <a:gd name="T108" fmla="*/ 379 w 2845"/>
              <a:gd name="T109" fmla="*/ 314 h 2352"/>
              <a:gd name="T110" fmla="*/ 376 w 2845"/>
              <a:gd name="T111" fmla="*/ 350 h 2352"/>
              <a:gd name="T112" fmla="*/ 390 w 2845"/>
              <a:gd name="T113" fmla="*/ 540 h 2352"/>
              <a:gd name="T114" fmla="*/ 254 w 2845"/>
              <a:gd name="T115" fmla="*/ 524 h 2352"/>
              <a:gd name="T116" fmla="*/ 261 w 2845"/>
              <a:gd name="T117" fmla="*/ 659 h 2352"/>
              <a:gd name="T118" fmla="*/ 143 w 2845"/>
              <a:gd name="T119" fmla="*/ 723 h 2352"/>
              <a:gd name="T120" fmla="*/ 18 w 2845"/>
              <a:gd name="T121" fmla="*/ 768 h 2352"/>
              <a:gd name="T122" fmla="*/ 68 w 2845"/>
              <a:gd name="T123" fmla="*/ 1211 h 2352"/>
              <a:gd name="T124" fmla="*/ 278 w 2845"/>
              <a:gd name="T125" fmla="*/ 2215 h 2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45" h="2352">
                <a:moveTo>
                  <a:pt x="343" y="2300"/>
                </a:moveTo>
                <a:cubicBezTo>
                  <a:pt x="349" y="2302"/>
                  <a:pt x="349" y="2302"/>
                  <a:pt x="349" y="2302"/>
                </a:cubicBezTo>
                <a:cubicBezTo>
                  <a:pt x="350" y="2307"/>
                  <a:pt x="350" y="2307"/>
                  <a:pt x="350" y="2307"/>
                </a:cubicBezTo>
                <a:cubicBezTo>
                  <a:pt x="354" y="2309"/>
                  <a:pt x="354" y="2309"/>
                  <a:pt x="354" y="2309"/>
                </a:cubicBezTo>
                <a:cubicBezTo>
                  <a:pt x="360" y="2310"/>
                  <a:pt x="360" y="2310"/>
                  <a:pt x="360" y="2310"/>
                </a:cubicBezTo>
                <a:cubicBezTo>
                  <a:pt x="365" y="2311"/>
                  <a:pt x="365" y="2311"/>
                  <a:pt x="365" y="2311"/>
                </a:cubicBezTo>
                <a:cubicBezTo>
                  <a:pt x="367" y="2310"/>
                  <a:pt x="367" y="2310"/>
                  <a:pt x="367" y="2310"/>
                </a:cubicBezTo>
                <a:cubicBezTo>
                  <a:pt x="376" y="2307"/>
                  <a:pt x="376" y="2307"/>
                  <a:pt x="376" y="2307"/>
                </a:cubicBezTo>
                <a:cubicBezTo>
                  <a:pt x="376" y="2307"/>
                  <a:pt x="376" y="2307"/>
                  <a:pt x="376" y="2307"/>
                </a:cubicBezTo>
                <a:cubicBezTo>
                  <a:pt x="393" y="2307"/>
                  <a:pt x="393" y="2307"/>
                  <a:pt x="393" y="2307"/>
                </a:cubicBezTo>
                <a:cubicBezTo>
                  <a:pt x="398" y="2306"/>
                  <a:pt x="398" y="2306"/>
                  <a:pt x="398" y="2306"/>
                </a:cubicBezTo>
                <a:cubicBezTo>
                  <a:pt x="401" y="2304"/>
                  <a:pt x="401" y="2304"/>
                  <a:pt x="401" y="2304"/>
                </a:cubicBezTo>
                <a:cubicBezTo>
                  <a:pt x="403" y="2301"/>
                  <a:pt x="403" y="2301"/>
                  <a:pt x="403" y="2301"/>
                </a:cubicBezTo>
                <a:cubicBezTo>
                  <a:pt x="408" y="2293"/>
                  <a:pt x="408" y="2293"/>
                  <a:pt x="408" y="2293"/>
                </a:cubicBezTo>
                <a:cubicBezTo>
                  <a:pt x="409" y="2292"/>
                  <a:pt x="409" y="2292"/>
                  <a:pt x="409" y="2292"/>
                </a:cubicBezTo>
                <a:cubicBezTo>
                  <a:pt x="412" y="2290"/>
                  <a:pt x="412" y="2290"/>
                  <a:pt x="412" y="2290"/>
                </a:cubicBezTo>
                <a:cubicBezTo>
                  <a:pt x="415" y="2290"/>
                  <a:pt x="415" y="2290"/>
                  <a:pt x="415" y="2290"/>
                </a:cubicBezTo>
                <a:cubicBezTo>
                  <a:pt x="415" y="2291"/>
                  <a:pt x="415" y="2291"/>
                  <a:pt x="415" y="2291"/>
                </a:cubicBezTo>
                <a:cubicBezTo>
                  <a:pt x="416" y="2297"/>
                  <a:pt x="416" y="2297"/>
                  <a:pt x="416" y="2297"/>
                </a:cubicBezTo>
                <a:cubicBezTo>
                  <a:pt x="417" y="2300"/>
                  <a:pt x="417" y="2300"/>
                  <a:pt x="417" y="2300"/>
                </a:cubicBezTo>
                <a:cubicBezTo>
                  <a:pt x="418" y="2301"/>
                  <a:pt x="418" y="2301"/>
                  <a:pt x="418" y="2301"/>
                </a:cubicBezTo>
                <a:cubicBezTo>
                  <a:pt x="420" y="2304"/>
                  <a:pt x="420" y="2304"/>
                  <a:pt x="420" y="2304"/>
                </a:cubicBezTo>
                <a:cubicBezTo>
                  <a:pt x="423" y="2304"/>
                  <a:pt x="423" y="2304"/>
                  <a:pt x="423" y="2304"/>
                </a:cubicBezTo>
                <a:cubicBezTo>
                  <a:pt x="430" y="2305"/>
                  <a:pt x="430" y="2305"/>
                  <a:pt x="430" y="2305"/>
                </a:cubicBezTo>
                <a:cubicBezTo>
                  <a:pt x="434" y="2307"/>
                  <a:pt x="434" y="2307"/>
                  <a:pt x="434" y="2307"/>
                </a:cubicBezTo>
                <a:cubicBezTo>
                  <a:pt x="438" y="2309"/>
                  <a:pt x="438" y="2309"/>
                  <a:pt x="438" y="2309"/>
                </a:cubicBezTo>
                <a:cubicBezTo>
                  <a:pt x="440" y="2312"/>
                  <a:pt x="440" y="2312"/>
                  <a:pt x="440" y="2312"/>
                </a:cubicBezTo>
                <a:cubicBezTo>
                  <a:pt x="442" y="2316"/>
                  <a:pt x="442" y="2316"/>
                  <a:pt x="442" y="2316"/>
                </a:cubicBezTo>
                <a:cubicBezTo>
                  <a:pt x="446" y="2335"/>
                  <a:pt x="446" y="2335"/>
                  <a:pt x="446" y="2335"/>
                </a:cubicBezTo>
                <a:cubicBezTo>
                  <a:pt x="448" y="2340"/>
                  <a:pt x="448" y="2340"/>
                  <a:pt x="448" y="2340"/>
                </a:cubicBezTo>
                <a:cubicBezTo>
                  <a:pt x="452" y="2344"/>
                  <a:pt x="452" y="2344"/>
                  <a:pt x="452" y="2344"/>
                </a:cubicBezTo>
                <a:cubicBezTo>
                  <a:pt x="460" y="2349"/>
                  <a:pt x="460" y="2349"/>
                  <a:pt x="460" y="2349"/>
                </a:cubicBezTo>
                <a:cubicBezTo>
                  <a:pt x="465" y="2351"/>
                  <a:pt x="465" y="2351"/>
                  <a:pt x="465" y="2351"/>
                </a:cubicBezTo>
                <a:cubicBezTo>
                  <a:pt x="469" y="2352"/>
                  <a:pt x="469" y="2352"/>
                  <a:pt x="469" y="2352"/>
                </a:cubicBezTo>
                <a:cubicBezTo>
                  <a:pt x="473" y="2350"/>
                  <a:pt x="473" y="2350"/>
                  <a:pt x="473" y="2350"/>
                </a:cubicBezTo>
                <a:cubicBezTo>
                  <a:pt x="493" y="2342"/>
                  <a:pt x="493" y="2342"/>
                  <a:pt x="493" y="2342"/>
                </a:cubicBezTo>
                <a:cubicBezTo>
                  <a:pt x="506" y="2342"/>
                  <a:pt x="506" y="2342"/>
                  <a:pt x="506" y="2342"/>
                </a:cubicBezTo>
                <a:cubicBezTo>
                  <a:pt x="506" y="2336"/>
                  <a:pt x="506" y="2336"/>
                  <a:pt x="506" y="2336"/>
                </a:cubicBezTo>
                <a:cubicBezTo>
                  <a:pt x="504" y="2332"/>
                  <a:pt x="504" y="2332"/>
                  <a:pt x="504" y="2332"/>
                </a:cubicBezTo>
                <a:cubicBezTo>
                  <a:pt x="504" y="2331"/>
                  <a:pt x="504" y="2331"/>
                  <a:pt x="504" y="2331"/>
                </a:cubicBezTo>
                <a:cubicBezTo>
                  <a:pt x="505" y="2329"/>
                  <a:pt x="505" y="2329"/>
                  <a:pt x="505" y="2329"/>
                </a:cubicBezTo>
                <a:cubicBezTo>
                  <a:pt x="509" y="2328"/>
                  <a:pt x="509" y="2328"/>
                  <a:pt x="509" y="2328"/>
                </a:cubicBezTo>
                <a:cubicBezTo>
                  <a:pt x="511" y="2327"/>
                  <a:pt x="511" y="2327"/>
                  <a:pt x="511" y="2327"/>
                </a:cubicBezTo>
                <a:cubicBezTo>
                  <a:pt x="512" y="2324"/>
                  <a:pt x="512" y="2324"/>
                  <a:pt x="512" y="2324"/>
                </a:cubicBezTo>
                <a:cubicBezTo>
                  <a:pt x="515" y="2315"/>
                  <a:pt x="515" y="2315"/>
                  <a:pt x="515" y="2315"/>
                </a:cubicBezTo>
                <a:cubicBezTo>
                  <a:pt x="520" y="2309"/>
                  <a:pt x="520" y="2309"/>
                  <a:pt x="520" y="2309"/>
                </a:cubicBezTo>
                <a:cubicBezTo>
                  <a:pt x="536" y="2296"/>
                  <a:pt x="536" y="2296"/>
                  <a:pt x="536" y="2296"/>
                </a:cubicBezTo>
                <a:cubicBezTo>
                  <a:pt x="539" y="2294"/>
                  <a:pt x="539" y="2294"/>
                  <a:pt x="539" y="2294"/>
                </a:cubicBezTo>
                <a:cubicBezTo>
                  <a:pt x="542" y="2294"/>
                  <a:pt x="542" y="2294"/>
                  <a:pt x="542" y="2294"/>
                </a:cubicBezTo>
                <a:cubicBezTo>
                  <a:pt x="544" y="2295"/>
                  <a:pt x="544" y="2295"/>
                  <a:pt x="544" y="2295"/>
                </a:cubicBezTo>
                <a:cubicBezTo>
                  <a:pt x="545" y="2296"/>
                  <a:pt x="545" y="2296"/>
                  <a:pt x="545" y="2296"/>
                </a:cubicBezTo>
                <a:cubicBezTo>
                  <a:pt x="546" y="2299"/>
                  <a:pt x="546" y="2299"/>
                  <a:pt x="546" y="2299"/>
                </a:cubicBezTo>
                <a:cubicBezTo>
                  <a:pt x="547" y="2301"/>
                  <a:pt x="547" y="2301"/>
                  <a:pt x="547" y="2301"/>
                </a:cubicBezTo>
                <a:cubicBezTo>
                  <a:pt x="546" y="2306"/>
                  <a:pt x="546" y="2306"/>
                  <a:pt x="546" y="2306"/>
                </a:cubicBezTo>
                <a:cubicBezTo>
                  <a:pt x="546" y="2307"/>
                  <a:pt x="546" y="2307"/>
                  <a:pt x="546" y="2307"/>
                </a:cubicBezTo>
                <a:cubicBezTo>
                  <a:pt x="546" y="2308"/>
                  <a:pt x="546" y="2308"/>
                  <a:pt x="546" y="2308"/>
                </a:cubicBezTo>
                <a:cubicBezTo>
                  <a:pt x="546" y="2309"/>
                  <a:pt x="546" y="2309"/>
                  <a:pt x="546" y="2309"/>
                </a:cubicBezTo>
                <a:cubicBezTo>
                  <a:pt x="547" y="2310"/>
                  <a:pt x="547" y="2310"/>
                  <a:pt x="547" y="2310"/>
                </a:cubicBezTo>
                <a:cubicBezTo>
                  <a:pt x="549" y="2310"/>
                  <a:pt x="549" y="2310"/>
                  <a:pt x="549" y="2310"/>
                </a:cubicBezTo>
                <a:cubicBezTo>
                  <a:pt x="560" y="2310"/>
                  <a:pt x="560" y="2310"/>
                  <a:pt x="560" y="2310"/>
                </a:cubicBezTo>
                <a:cubicBezTo>
                  <a:pt x="569" y="2309"/>
                  <a:pt x="569" y="2309"/>
                  <a:pt x="569" y="2309"/>
                </a:cubicBezTo>
                <a:cubicBezTo>
                  <a:pt x="573" y="2307"/>
                  <a:pt x="573" y="2307"/>
                  <a:pt x="573" y="2307"/>
                </a:cubicBezTo>
                <a:cubicBezTo>
                  <a:pt x="577" y="2305"/>
                  <a:pt x="577" y="2305"/>
                  <a:pt x="577" y="2305"/>
                </a:cubicBezTo>
                <a:cubicBezTo>
                  <a:pt x="583" y="2301"/>
                  <a:pt x="583" y="2301"/>
                  <a:pt x="583" y="2301"/>
                </a:cubicBezTo>
                <a:cubicBezTo>
                  <a:pt x="586" y="2297"/>
                  <a:pt x="586" y="2297"/>
                  <a:pt x="586" y="2297"/>
                </a:cubicBezTo>
                <a:cubicBezTo>
                  <a:pt x="592" y="2287"/>
                  <a:pt x="592" y="2287"/>
                  <a:pt x="592" y="2287"/>
                </a:cubicBezTo>
                <a:cubicBezTo>
                  <a:pt x="599" y="2274"/>
                  <a:pt x="599" y="2274"/>
                  <a:pt x="599" y="2274"/>
                </a:cubicBezTo>
                <a:cubicBezTo>
                  <a:pt x="600" y="2271"/>
                  <a:pt x="600" y="2271"/>
                  <a:pt x="600" y="2271"/>
                </a:cubicBezTo>
                <a:cubicBezTo>
                  <a:pt x="600" y="2267"/>
                  <a:pt x="600" y="2267"/>
                  <a:pt x="600" y="2267"/>
                </a:cubicBezTo>
                <a:cubicBezTo>
                  <a:pt x="598" y="2265"/>
                  <a:pt x="598" y="2265"/>
                  <a:pt x="598" y="2265"/>
                </a:cubicBezTo>
                <a:cubicBezTo>
                  <a:pt x="593" y="2260"/>
                  <a:pt x="593" y="2260"/>
                  <a:pt x="593" y="2260"/>
                </a:cubicBezTo>
                <a:cubicBezTo>
                  <a:pt x="593" y="2259"/>
                  <a:pt x="593" y="2259"/>
                  <a:pt x="593" y="2259"/>
                </a:cubicBezTo>
                <a:cubicBezTo>
                  <a:pt x="594" y="2257"/>
                  <a:pt x="594" y="2257"/>
                  <a:pt x="594" y="2257"/>
                </a:cubicBezTo>
                <a:cubicBezTo>
                  <a:pt x="603" y="2243"/>
                  <a:pt x="603" y="2243"/>
                  <a:pt x="603" y="2243"/>
                </a:cubicBezTo>
                <a:cubicBezTo>
                  <a:pt x="610" y="2230"/>
                  <a:pt x="610" y="2230"/>
                  <a:pt x="610" y="2230"/>
                </a:cubicBezTo>
                <a:cubicBezTo>
                  <a:pt x="614" y="2223"/>
                  <a:pt x="614" y="2223"/>
                  <a:pt x="614" y="2223"/>
                </a:cubicBezTo>
                <a:cubicBezTo>
                  <a:pt x="617" y="2218"/>
                  <a:pt x="617" y="2218"/>
                  <a:pt x="617" y="2218"/>
                </a:cubicBezTo>
                <a:cubicBezTo>
                  <a:pt x="619" y="2212"/>
                  <a:pt x="619" y="2212"/>
                  <a:pt x="619" y="2212"/>
                </a:cubicBezTo>
                <a:cubicBezTo>
                  <a:pt x="621" y="2204"/>
                  <a:pt x="621" y="2204"/>
                  <a:pt x="621" y="2204"/>
                </a:cubicBezTo>
                <a:cubicBezTo>
                  <a:pt x="621" y="2198"/>
                  <a:pt x="621" y="2198"/>
                  <a:pt x="621" y="2198"/>
                </a:cubicBezTo>
                <a:cubicBezTo>
                  <a:pt x="620" y="2196"/>
                  <a:pt x="620" y="2196"/>
                  <a:pt x="620" y="2196"/>
                </a:cubicBezTo>
                <a:cubicBezTo>
                  <a:pt x="619" y="2193"/>
                  <a:pt x="619" y="2193"/>
                  <a:pt x="619" y="2193"/>
                </a:cubicBezTo>
                <a:cubicBezTo>
                  <a:pt x="618" y="2193"/>
                  <a:pt x="618" y="2193"/>
                  <a:pt x="618" y="2193"/>
                </a:cubicBezTo>
                <a:cubicBezTo>
                  <a:pt x="617" y="2192"/>
                  <a:pt x="617" y="2192"/>
                  <a:pt x="617" y="2192"/>
                </a:cubicBezTo>
                <a:cubicBezTo>
                  <a:pt x="608" y="2190"/>
                  <a:pt x="608" y="2190"/>
                  <a:pt x="608" y="2190"/>
                </a:cubicBezTo>
                <a:cubicBezTo>
                  <a:pt x="606" y="2189"/>
                  <a:pt x="606" y="2189"/>
                  <a:pt x="606" y="2189"/>
                </a:cubicBezTo>
                <a:cubicBezTo>
                  <a:pt x="605" y="2187"/>
                  <a:pt x="605" y="2187"/>
                  <a:pt x="605" y="2187"/>
                </a:cubicBezTo>
                <a:cubicBezTo>
                  <a:pt x="604" y="2184"/>
                  <a:pt x="604" y="2184"/>
                  <a:pt x="604" y="2184"/>
                </a:cubicBezTo>
                <a:cubicBezTo>
                  <a:pt x="605" y="2182"/>
                  <a:pt x="605" y="2182"/>
                  <a:pt x="605" y="2182"/>
                </a:cubicBezTo>
                <a:cubicBezTo>
                  <a:pt x="609" y="2178"/>
                  <a:pt x="609" y="2178"/>
                  <a:pt x="609" y="2178"/>
                </a:cubicBezTo>
                <a:cubicBezTo>
                  <a:pt x="612" y="2176"/>
                  <a:pt x="612" y="2176"/>
                  <a:pt x="612" y="2176"/>
                </a:cubicBezTo>
                <a:cubicBezTo>
                  <a:pt x="615" y="2175"/>
                  <a:pt x="615" y="2175"/>
                  <a:pt x="615" y="2175"/>
                </a:cubicBezTo>
                <a:cubicBezTo>
                  <a:pt x="630" y="2174"/>
                  <a:pt x="630" y="2174"/>
                  <a:pt x="630" y="2174"/>
                </a:cubicBezTo>
                <a:cubicBezTo>
                  <a:pt x="632" y="2173"/>
                  <a:pt x="632" y="2173"/>
                  <a:pt x="632" y="2173"/>
                </a:cubicBezTo>
                <a:cubicBezTo>
                  <a:pt x="633" y="2170"/>
                  <a:pt x="633" y="2170"/>
                  <a:pt x="633" y="2170"/>
                </a:cubicBezTo>
                <a:cubicBezTo>
                  <a:pt x="634" y="2163"/>
                  <a:pt x="634" y="2163"/>
                  <a:pt x="634" y="2163"/>
                </a:cubicBezTo>
                <a:cubicBezTo>
                  <a:pt x="634" y="2151"/>
                  <a:pt x="634" y="2151"/>
                  <a:pt x="634" y="2151"/>
                </a:cubicBezTo>
                <a:cubicBezTo>
                  <a:pt x="636" y="2136"/>
                  <a:pt x="636" y="2136"/>
                  <a:pt x="636" y="2136"/>
                </a:cubicBezTo>
                <a:cubicBezTo>
                  <a:pt x="636" y="2131"/>
                  <a:pt x="636" y="2131"/>
                  <a:pt x="636" y="2131"/>
                </a:cubicBezTo>
                <a:cubicBezTo>
                  <a:pt x="635" y="2127"/>
                  <a:pt x="635" y="2127"/>
                  <a:pt x="635" y="2127"/>
                </a:cubicBezTo>
                <a:cubicBezTo>
                  <a:pt x="634" y="2124"/>
                  <a:pt x="634" y="2124"/>
                  <a:pt x="634" y="2124"/>
                </a:cubicBezTo>
                <a:cubicBezTo>
                  <a:pt x="633" y="2121"/>
                  <a:pt x="633" y="2121"/>
                  <a:pt x="633" y="2121"/>
                </a:cubicBezTo>
                <a:cubicBezTo>
                  <a:pt x="630" y="2119"/>
                  <a:pt x="630" y="2119"/>
                  <a:pt x="630" y="2119"/>
                </a:cubicBezTo>
                <a:cubicBezTo>
                  <a:pt x="628" y="2118"/>
                  <a:pt x="628" y="2118"/>
                  <a:pt x="628" y="2118"/>
                </a:cubicBezTo>
                <a:cubicBezTo>
                  <a:pt x="598" y="2103"/>
                  <a:pt x="598" y="2103"/>
                  <a:pt x="598" y="2103"/>
                </a:cubicBezTo>
                <a:cubicBezTo>
                  <a:pt x="596" y="2103"/>
                  <a:pt x="596" y="2103"/>
                  <a:pt x="596" y="2103"/>
                </a:cubicBezTo>
                <a:cubicBezTo>
                  <a:pt x="594" y="2103"/>
                  <a:pt x="594" y="2103"/>
                  <a:pt x="594" y="2103"/>
                </a:cubicBezTo>
                <a:cubicBezTo>
                  <a:pt x="592" y="2104"/>
                  <a:pt x="592" y="2104"/>
                  <a:pt x="592" y="2104"/>
                </a:cubicBezTo>
                <a:cubicBezTo>
                  <a:pt x="589" y="2106"/>
                  <a:pt x="589" y="2106"/>
                  <a:pt x="589" y="2106"/>
                </a:cubicBezTo>
                <a:cubicBezTo>
                  <a:pt x="588" y="2106"/>
                  <a:pt x="588" y="2106"/>
                  <a:pt x="588" y="2106"/>
                </a:cubicBezTo>
                <a:cubicBezTo>
                  <a:pt x="586" y="2107"/>
                  <a:pt x="586" y="2107"/>
                  <a:pt x="586" y="2107"/>
                </a:cubicBezTo>
                <a:cubicBezTo>
                  <a:pt x="585" y="2107"/>
                  <a:pt x="585" y="2107"/>
                  <a:pt x="585" y="2107"/>
                </a:cubicBezTo>
                <a:cubicBezTo>
                  <a:pt x="583" y="2106"/>
                  <a:pt x="583" y="2106"/>
                  <a:pt x="583" y="2106"/>
                </a:cubicBezTo>
                <a:cubicBezTo>
                  <a:pt x="583" y="2104"/>
                  <a:pt x="583" y="2104"/>
                  <a:pt x="583" y="2104"/>
                </a:cubicBezTo>
                <a:cubicBezTo>
                  <a:pt x="582" y="2101"/>
                  <a:pt x="582" y="2101"/>
                  <a:pt x="582" y="2101"/>
                </a:cubicBezTo>
                <a:cubicBezTo>
                  <a:pt x="583" y="2095"/>
                  <a:pt x="583" y="2095"/>
                  <a:pt x="583" y="2095"/>
                </a:cubicBezTo>
                <a:cubicBezTo>
                  <a:pt x="583" y="2092"/>
                  <a:pt x="583" y="2092"/>
                  <a:pt x="583" y="2092"/>
                </a:cubicBezTo>
                <a:cubicBezTo>
                  <a:pt x="582" y="2091"/>
                  <a:pt x="582" y="2091"/>
                  <a:pt x="582" y="2091"/>
                </a:cubicBezTo>
                <a:cubicBezTo>
                  <a:pt x="580" y="2087"/>
                  <a:pt x="580" y="2087"/>
                  <a:pt x="580" y="2087"/>
                </a:cubicBezTo>
                <a:cubicBezTo>
                  <a:pt x="578" y="2084"/>
                  <a:pt x="578" y="2084"/>
                  <a:pt x="578" y="2084"/>
                </a:cubicBezTo>
                <a:cubicBezTo>
                  <a:pt x="578" y="2081"/>
                  <a:pt x="578" y="2081"/>
                  <a:pt x="578" y="2081"/>
                </a:cubicBezTo>
                <a:cubicBezTo>
                  <a:pt x="577" y="2075"/>
                  <a:pt x="577" y="2075"/>
                  <a:pt x="577" y="2075"/>
                </a:cubicBezTo>
                <a:cubicBezTo>
                  <a:pt x="578" y="2072"/>
                  <a:pt x="578" y="2072"/>
                  <a:pt x="578" y="2072"/>
                </a:cubicBezTo>
                <a:cubicBezTo>
                  <a:pt x="579" y="2070"/>
                  <a:pt x="579" y="2070"/>
                  <a:pt x="579" y="2070"/>
                </a:cubicBezTo>
                <a:cubicBezTo>
                  <a:pt x="583" y="2069"/>
                  <a:pt x="583" y="2069"/>
                  <a:pt x="583" y="2069"/>
                </a:cubicBezTo>
                <a:cubicBezTo>
                  <a:pt x="589" y="2069"/>
                  <a:pt x="589" y="2069"/>
                  <a:pt x="589" y="2069"/>
                </a:cubicBezTo>
                <a:cubicBezTo>
                  <a:pt x="592" y="2068"/>
                  <a:pt x="592" y="2068"/>
                  <a:pt x="592" y="2068"/>
                </a:cubicBezTo>
                <a:cubicBezTo>
                  <a:pt x="593" y="2067"/>
                  <a:pt x="593" y="2067"/>
                  <a:pt x="593" y="2067"/>
                </a:cubicBezTo>
                <a:cubicBezTo>
                  <a:pt x="594" y="2065"/>
                  <a:pt x="594" y="2065"/>
                  <a:pt x="594" y="2065"/>
                </a:cubicBezTo>
                <a:cubicBezTo>
                  <a:pt x="595" y="2064"/>
                  <a:pt x="595" y="2064"/>
                  <a:pt x="595" y="2064"/>
                </a:cubicBezTo>
                <a:cubicBezTo>
                  <a:pt x="594" y="2062"/>
                  <a:pt x="594" y="2062"/>
                  <a:pt x="594" y="2062"/>
                </a:cubicBezTo>
                <a:cubicBezTo>
                  <a:pt x="593" y="2062"/>
                  <a:pt x="593" y="2062"/>
                  <a:pt x="593" y="2062"/>
                </a:cubicBezTo>
                <a:cubicBezTo>
                  <a:pt x="589" y="2059"/>
                  <a:pt x="589" y="2059"/>
                  <a:pt x="589" y="2059"/>
                </a:cubicBezTo>
                <a:cubicBezTo>
                  <a:pt x="586" y="2058"/>
                  <a:pt x="586" y="2058"/>
                  <a:pt x="586" y="2058"/>
                </a:cubicBezTo>
                <a:cubicBezTo>
                  <a:pt x="584" y="2056"/>
                  <a:pt x="584" y="2056"/>
                  <a:pt x="584" y="2056"/>
                </a:cubicBezTo>
                <a:cubicBezTo>
                  <a:pt x="583" y="2055"/>
                  <a:pt x="583" y="2055"/>
                  <a:pt x="583" y="2055"/>
                </a:cubicBezTo>
                <a:cubicBezTo>
                  <a:pt x="582" y="2053"/>
                  <a:pt x="582" y="2053"/>
                  <a:pt x="582" y="2053"/>
                </a:cubicBezTo>
                <a:cubicBezTo>
                  <a:pt x="582" y="2050"/>
                  <a:pt x="582" y="2050"/>
                  <a:pt x="582" y="2050"/>
                </a:cubicBezTo>
                <a:cubicBezTo>
                  <a:pt x="582" y="2048"/>
                  <a:pt x="582" y="2048"/>
                  <a:pt x="582" y="2048"/>
                </a:cubicBezTo>
                <a:cubicBezTo>
                  <a:pt x="581" y="2045"/>
                  <a:pt x="581" y="2045"/>
                  <a:pt x="581" y="2045"/>
                </a:cubicBezTo>
                <a:cubicBezTo>
                  <a:pt x="581" y="2043"/>
                  <a:pt x="581" y="2043"/>
                  <a:pt x="581" y="2043"/>
                </a:cubicBezTo>
                <a:cubicBezTo>
                  <a:pt x="579" y="2042"/>
                  <a:pt x="579" y="2042"/>
                  <a:pt x="579" y="2042"/>
                </a:cubicBezTo>
                <a:cubicBezTo>
                  <a:pt x="578" y="2042"/>
                  <a:pt x="578" y="2042"/>
                  <a:pt x="578" y="2042"/>
                </a:cubicBezTo>
                <a:cubicBezTo>
                  <a:pt x="574" y="2042"/>
                  <a:pt x="574" y="2042"/>
                  <a:pt x="574" y="2042"/>
                </a:cubicBezTo>
                <a:cubicBezTo>
                  <a:pt x="572" y="2042"/>
                  <a:pt x="572" y="2042"/>
                  <a:pt x="572" y="2042"/>
                </a:cubicBezTo>
                <a:cubicBezTo>
                  <a:pt x="570" y="2042"/>
                  <a:pt x="570" y="2042"/>
                  <a:pt x="570" y="2042"/>
                </a:cubicBezTo>
                <a:cubicBezTo>
                  <a:pt x="568" y="2042"/>
                  <a:pt x="568" y="2042"/>
                  <a:pt x="568" y="2042"/>
                </a:cubicBezTo>
                <a:cubicBezTo>
                  <a:pt x="567" y="2040"/>
                  <a:pt x="567" y="2040"/>
                  <a:pt x="567" y="2040"/>
                </a:cubicBezTo>
                <a:cubicBezTo>
                  <a:pt x="567" y="2039"/>
                  <a:pt x="567" y="2039"/>
                  <a:pt x="567" y="2039"/>
                </a:cubicBezTo>
                <a:cubicBezTo>
                  <a:pt x="567" y="2037"/>
                  <a:pt x="567" y="2037"/>
                  <a:pt x="567" y="2037"/>
                </a:cubicBezTo>
                <a:cubicBezTo>
                  <a:pt x="567" y="2035"/>
                  <a:pt x="567" y="2035"/>
                  <a:pt x="567" y="2035"/>
                </a:cubicBezTo>
                <a:cubicBezTo>
                  <a:pt x="566" y="2031"/>
                  <a:pt x="566" y="2031"/>
                  <a:pt x="566" y="2031"/>
                </a:cubicBezTo>
                <a:cubicBezTo>
                  <a:pt x="565" y="2029"/>
                  <a:pt x="565" y="2029"/>
                  <a:pt x="565" y="2029"/>
                </a:cubicBezTo>
                <a:cubicBezTo>
                  <a:pt x="564" y="2028"/>
                  <a:pt x="564" y="2028"/>
                  <a:pt x="564" y="2028"/>
                </a:cubicBezTo>
                <a:cubicBezTo>
                  <a:pt x="563" y="2028"/>
                  <a:pt x="563" y="2028"/>
                  <a:pt x="563" y="2028"/>
                </a:cubicBezTo>
                <a:cubicBezTo>
                  <a:pt x="561" y="2029"/>
                  <a:pt x="561" y="2029"/>
                  <a:pt x="561" y="2029"/>
                </a:cubicBezTo>
                <a:cubicBezTo>
                  <a:pt x="558" y="2030"/>
                  <a:pt x="558" y="2030"/>
                  <a:pt x="558" y="2030"/>
                </a:cubicBezTo>
                <a:cubicBezTo>
                  <a:pt x="555" y="2033"/>
                  <a:pt x="555" y="2033"/>
                  <a:pt x="555" y="2033"/>
                </a:cubicBezTo>
                <a:cubicBezTo>
                  <a:pt x="554" y="2034"/>
                  <a:pt x="554" y="2034"/>
                  <a:pt x="554" y="2034"/>
                </a:cubicBezTo>
                <a:cubicBezTo>
                  <a:pt x="553" y="2034"/>
                  <a:pt x="553" y="2034"/>
                  <a:pt x="553" y="2034"/>
                </a:cubicBezTo>
                <a:cubicBezTo>
                  <a:pt x="552" y="2034"/>
                  <a:pt x="552" y="2034"/>
                  <a:pt x="552" y="2034"/>
                </a:cubicBezTo>
                <a:cubicBezTo>
                  <a:pt x="550" y="2033"/>
                  <a:pt x="550" y="2033"/>
                  <a:pt x="550" y="2033"/>
                </a:cubicBezTo>
                <a:cubicBezTo>
                  <a:pt x="550" y="2032"/>
                  <a:pt x="550" y="2032"/>
                  <a:pt x="550" y="2032"/>
                </a:cubicBezTo>
                <a:cubicBezTo>
                  <a:pt x="550" y="2031"/>
                  <a:pt x="550" y="2031"/>
                  <a:pt x="550" y="2031"/>
                </a:cubicBezTo>
                <a:cubicBezTo>
                  <a:pt x="550" y="2030"/>
                  <a:pt x="550" y="2030"/>
                  <a:pt x="550" y="2030"/>
                </a:cubicBezTo>
                <a:cubicBezTo>
                  <a:pt x="554" y="2020"/>
                  <a:pt x="554" y="2020"/>
                  <a:pt x="554" y="2020"/>
                </a:cubicBezTo>
                <a:cubicBezTo>
                  <a:pt x="556" y="2013"/>
                  <a:pt x="556" y="2013"/>
                  <a:pt x="556" y="2013"/>
                </a:cubicBezTo>
                <a:cubicBezTo>
                  <a:pt x="558" y="2011"/>
                  <a:pt x="558" y="2011"/>
                  <a:pt x="558" y="2011"/>
                </a:cubicBezTo>
                <a:cubicBezTo>
                  <a:pt x="561" y="2012"/>
                  <a:pt x="561" y="2012"/>
                  <a:pt x="561" y="2012"/>
                </a:cubicBezTo>
                <a:cubicBezTo>
                  <a:pt x="563" y="2013"/>
                  <a:pt x="563" y="2013"/>
                  <a:pt x="563" y="2013"/>
                </a:cubicBezTo>
                <a:cubicBezTo>
                  <a:pt x="566" y="2015"/>
                  <a:pt x="566" y="2015"/>
                  <a:pt x="566" y="2015"/>
                </a:cubicBezTo>
                <a:cubicBezTo>
                  <a:pt x="568" y="2017"/>
                  <a:pt x="568" y="2017"/>
                  <a:pt x="568" y="2017"/>
                </a:cubicBezTo>
                <a:cubicBezTo>
                  <a:pt x="570" y="2017"/>
                  <a:pt x="570" y="2017"/>
                  <a:pt x="570" y="2017"/>
                </a:cubicBezTo>
                <a:cubicBezTo>
                  <a:pt x="572" y="2017"/>
                  <a:pt x="572" y="2017"/>
                  <a:pt x="572" y="2017"/>
                </a:cubicBezTo>
                <a:cubicBezTo>
                  <a:pt x="575" y="2015"/>
                  <a:pt x="575" y="2015"/>
                  <a:pt x="575" y="2015"/>
                </a:cubicBezTo>
                <a:cubicBezTo>
                  <a:pt x="575" y="2013"/>
                  <a:pt x="575" y="2013"/>
                  <a:pt x="575" y="2013"/>
                </a:cubicBezTo>
                <a:cubicBezTo>
                  <a:pt x="578" y="2006"/>
                  <a:pt x="578" y="2006"/>
                  <a:pt x="578" y="2006"/>
                </a:cubicBezTo>
                <a:cubicBezTo>
                  <a:pt x="579" y="2004"/>
                  <a:pt x="579" y="2004"/>
                  <a:pt x="579" y="2004"/>
                </a:cubicBezTo>
                <a:cubicBezTo>
                  <a:pt x="581" y="2003"/>
                  <a:pt x="581" y="2003"/>
                  <a:pt x="581" y="2003"/>
                </a:cubicBezTo>
                <a:cubicBezTo>
                  <a:pt x="583" y="2004"/>
                  <a:pt x="583" y="2004"/>
                  <a:pt x="583" y="2004"/>
                </a:cubicBezTo>
                <a:cubicBezTo>
                  <a:pt x="584" y="2006"/>
                  <a:pt x="584" y="2006"/>
                  <a:pt x="584" y="2006"/>
                </a:cubicBezTo>
                <a:cubicBezTo>
                  <a:pt x="586" y="2007"/>
                  <a:pt x="586" y="2007"/>
                  <a:pt x="586" y="2007"/>
                </a:cubicBezTo>
                <a:cubicBezTo>
                  <a:pt x="588" y="2009"/>
                  <a:pt x="588" y="2009"/>
                  <a:pt x="588" y="2009"/>
                </a:cubicBezTo>
                <a:cubicBezTo>
                  <a:pt x="589" y="2011"/>
                  <a:pt x="589" y="2011"/>
                  <a:pt x="589" y="2011"/>
                </a:cubicBezTo>
                <a:cubicBezTo>
                  <a:pt x="592" y="2012"/>
                  <a:pt x="592" y="2012"/>
                  <a:pt x="592" y="2012"/>
                </a:cubicBezTo>
                <a:cubicBezTo>
                  <a:pt x="594" y="2012"/>
                  <a:pt x="594" y="2012"/>
                  <a:pt x="594" y="2012"/>
                </a:cubicBezTo>
                <a:cubicBezTo>
                  <a:pt x="596" y="2009"/>
                  <a:pt x="596" y="2009"/>
                  <a:pt x="596" y="2009"/>
                </a:cubicBezTo>
                <a:cubicBezTo>
                  <a:pt x="602" y="2002"/>
                  <a:pt x="602" y="2002"/>
                  <a:pt x="602" y="2002"/>
                </a:cubicBezTo>
                <a:cubicBezTo>
                  <a:pt x="603" y="2001"/>
                  <a:pt x="603" y="2001"/>
                  <a:pt x="603" y="2001"/>
                </a:cubicBezTo>
                <a:cubicBezTo>
                  <a:pt x="605" y="1999"/>
                  <a:pt x="605" y="1999"/>
                  <a:pt x="605" y="1999"/>
                </a:cubicBezTo>
                <a:cubicBezTo>
                  <a:pt x="610" y="1997"/>
                  <a:pt x="610" y="1997"/>
                  <a:pt x="610" y="1997"/>
                </a:cubicBezTo>
                <a:cubicBezTo>
                  <a:pt x="612" y="1995"/>
                  <a:pt x="612" y="1995"/>
                  <a:pt x="612" y="1995"/>
                </a:cubicBezTo>
                <a:cubicBezTo>
                  <a:pt x="614" y="1993"/>
                  <a:pt x="614" y="1993"/>
                  <a:pt x="614" y="1993"/>
                </a:cubicBezTo>
                <a:cubicBezTo>
                  <a:pt x="615" y="1991"/>
                  <a:pt x="615" y="1991"/>
                  <a:pt x="615" y="1991"/>
                </a:cubicBezTo>
                <a:cubicBezTo>
                  <a:pt x="616" y="1989"/>
                  <a:pt x="616" y="1989"/>
                  <a:pt x="616" y="1989"/>
                </a:cubicBezTo>
                <a:cubicBezTo>
                  <a:pt x="619" y="1976"/>
                  <a:pt x="619" y="1976"/>
                  <a:pt x="619" y="1976"/>
                </a:cubicBezTo>
                <a:cubicBezTo>
                  <a:pt x="620" y="1975"/>
                  <a:pt x="620" y="1975"/>
                  <a:pt x="620" y="1975"/>
                </a:cubicBezTo>
                <a:cubicBezTo>
                  <a:pt x="622" y="1973"/>
                  <a:pt x="622" y="1973"/>
                  <a:pt x="622" y="1973"/>
                </a:cubicBezTo>
                <a:cubicBezTo>
                  <a:pt x="624" y="1974"/>
                  <a:pt x="624" y="1974"/>
                  <a:pt x="624" y="1974"/>
                </a:cubicBezTo>
                <a:cubicBezTo>
                  <a:pt x="628" y="1975"/>
                  <a:pt x="628" y="1975"/>
                  <a:pt x="628" y="1975"/>
                </a:cubicBezTo>
                <a:cubicBezTo>
                  <a:pt x="633" y="1978"/>
                  <a:pt x="633" y="1978"/>
                  <a:pt x="633" y="1978"/>
                </a:cubicBezTo>
                <a:cubicBezTo>
                  <a:pt x="637" y="1979"/>
                  <a:pt x="637" y="1979"/>
                  <a:pt x="637" y="1979"/>
                </a:cubicBezTo>
                <a:cubicBezTo>
                  <a:pt x="648" y="1981"/>
                  <a:pt x="648" y="1981"/>
                  <a:pt x="648" y="1981"/>
                </a:cubicBezTo>
                <a:cubicBezTo>
                  <a:pt x="651" y="1981"/>
                  <a:pt x="651" y="1981"/>
                  <a:pt x="651" y="1981"/>
                </a:cubicBezTo>
                <a:cubicBezTo>
                  <a:pt x="652" y="1982"/>
                  <a:pt x="652" y="1982"/>
                  <a:pt x="652" y="1982"/>
                </a:cubicBezTo>
                <a:cubicBezTo>
                  <a:pt x="653" y="1985"/>
                  <a:pt x="653" y="1985"/>
                  <a:pt x="653" y="1985"/>
                </a:cubicBezTo>
                <a:cubicBezTo>
                  <a:pt x="654" y="1991"/>
                  <a:pt x="654" y="1991"/>
                  <a:pt x="654" y="1991"/>
                </a:cubicBezTo>
                <a:cubicBezTo>
                  <a:pt x="655" y="1993"/>
                  <a:pt x="655" y="1993"/>
                  <a:pt x="655" y="1993"/>
                </a:cubicBezTo>
                <a:cubicBezTo>
                  <a:pt x="658" y="1998"/>
                  <a:pt x="658" y="1998"/>
                  <a:pt x="658" y="1998"/>
                </a:cubicBezTo>
                <a:cubicBezTo>
                  <a:pt x="659" y="2000"/>
                  <a:pt x="659" y="2000"/>
                  <a:pt x="659" y="2000"/>
                </a:cubicBezTo>
                <a:cubicBezTo>
                  <a:pt x="660" y="2001"/>
                  <a:pt x="660" y="2001"/>
                  <a:pt x="660" y="2001"/>
                </a:cubicBezTo>
                <a:cubicBezTo>
                  <a:pt x="660" y="2003"/>
                  <a:pt x="660" y="2003"/>
                  <a:pt x="660" y="2003"/>
                </a:cubicBezTo>
                <a:cubicBezTo>
                  <a:pt x="660" y="2004"/>
                  <a:pt x="660" y="2004"/>
                  <a:pt x="660" y="2004"/>
                </a:cubicBezTo>
                <a:cubicBezTo>
                  <a:pt x="660" y="2006"/>
                  <a:pt x="660" y="2006"/>
                  <a:pt x="660" y="2006"/>
                </a:cubicBezTo>
                <a:cubicBezTo>
                  <a:pt x="660" y="2007"/>
                  <a:pt x="660" y="2007"/>
                  <a:pt x="660" y="2007"/>
                </a:cubicBezTo>
                <a:cubicBezTo>
                  <a:pt x="661" y="2008"/>
                  <a:pt x="661" y="2008"/>
                  <a:pt x="661" y="2008"/>
                </a:cubicBezTo>
                <a:cubicBezTo>
                  <a:pt x="662" y="2009"/>
                  <a:pt x="662" y="2009"/>
                  <a:pt x="662" y="2009"/>
                </a:cubicBezTo>
                <a:cubicBezTo>
                  <a:pt x="664" y="2009"/>
                  <a:pt x="664" y="2009"/>
                  <a:pt x="664" y="2009"/>
                </a:cubicBezTo>
                <a:cubicBezTo>
                  <a:pt x="666" y="2008"/>
                  <a:pt x="666" y="2008"/>
                  <a:pt x="666" y="2008"/>
                </a:cubicBezTo>
                <a:cubicBezTo>
                  <a:pt x="669" y="2006"/>
                  <a:pt x="669" y="2006"/>
                  <a:pt x="669" y="2006"/>
                </a:cubicBezTo>
                <a:cubicBezTo>
                  <a:pt x="672" y="2005"/>
                  <a:pt x="672" y="2005"/>
                  <a:pt x="672" y="2005"/>
                </a:cubicBezTo>
                <a:cubicBezTo>
                  <a:pt x="683" y="1994"/>
                  <a:pt x="683" y="1994"/>
                  <a:pt x="683" y="1994"/>
                </a:cubicBezTo>
                <a:cubicBezTo>
                  <a:pt x="686" y="1992"/>
                  <a:pt x="686" y="1992"/>
                  <a:pt x="686" y="1992"/>
                </a:cubicBezTo>
                <a:cubicBezTo>
                  <a:pt x="688" y="1991"/>
                  <a:pt x="688" y="1991"/>
                  <a:pt x="688" y="1991"/>
                </a:cubicBezTo>
                <a:cubicBezTo>
                  <a:pt x="691" y="1990"/>
                  <a:pt x="691" y="1990"/>
                  <a:pt x="691" y="1990"/>
                </a:cubicBezTo>
                <a:cubicBezTo>
                  <a:pt x="697" y="1989"/>
                  <a:pt x="697" y="1989"/>
                  <a:pt x="697" y="1989"/>
                </a:cubicBezTo>
                <a:cubicBezTo>
                  <a:pt x="701" y="1989"/>
                  <a:pt x="701" y="1989"/>
                  <a:pt x="701" y="1989"/>
                </a:cubicBezTo>
                <a:cubicBezTo>
                  <a:pt x="702" y="1986"/>
                  <a:pt x="702" y="1986"/>
                  <a:pt x="702" y="1986"/>
                </a:cubicBezTo>
                <a:cubicBezTo>
                  <a:pt x="703" y="1981"/>
                  <a:pt x="703" y="1981"/>
                  <a:pt x="703" y="1981"/>
                </a:cubicBezTo>
                <a:cubicBezTo>
                  <a:pt x="694" y="1972"/>
                  <a:pt x="694" y="1972"/>
                  <a:pt x="694" y="1972"/>
                </a:cubicBezTo>
                <a:cubicBezTo>
                  <a:pt x="699" y="1967"/>
                  <a:pt x="699" y="1967"/>
                  <a:pt x="699" y="1967"/>
                </a:cubicBezTo>
                <a:cubicBezTo>
                  <a:pt x="702" y="1966"/>
                  <a:pt x="702" y="1966"/>
                  <a:pt x="702" y="1966"/>
                </a:cubicBezTo>
                <a:cubicBezTo>
                  <a:pt x="703" y="1964"/>
                  <a:pt x="703" y="1964"/>
                  <a:pt x="703" y="1964"/>
                </a:cubicBezTo>
                <a:cubicBezTo>
                  <a:pt x="705" y="1962"/>
                  <a:pt x="705" y="1962"/>
                  <a:pt x="705" y="1962"/>
                </a:cubicBezTo>
                <a:cubicBezTo>
                  <a:pt x="708" y="1951"/>
                  <a:pt x="708" y="1951"/>
                  <a:pt x="708" y="1951"/>
                </a:cubicBezTo>
                <a:cubicBezTo>
                  <a:pt x="709" y="1950"/>
                  <a:pt x="709" y="1950"/>
                  <a:pt x="709" y="1950"/>
                </a:cubicBezTo>
                <a:cubicBezTo>
                  <a:pt x="711" y="1948"/>
                  <a:pt x="711" y="1948"/>
                  <a:pt x="711" y="1948"/>
                </a:cubicBezTo>
                <a:cubicBezTo>
                  <a:pt x="715" y="1948"/>
                  <a:pt x="715" y="1948"/>
                  <a:pt x="715" y="1948"/>
                </a:cubicBezTo>
                <a:cubicBezTo>
                  <a:pt x="718" y="1948"/>
                  <a:pt x="718" y="1948"/>
                  <a:pt x="718" y="1948"/>
                </a:cubicBezTo>
                <a:cubicBezTo>
                  <a:pt x="720" y="1947"/>
                  <a:pt x="720" y="1947"/>
                  <a:pt x="720" y="1947"/>
                </a:cubicBezTo>
                <a:cubicBezTo>
                  <a:pt x="723" y="1945"/>
                  <a:pt x="723" y="1945"/>
                  <a:pt x="723" y="1945"/>
                </a:cubicBezTo>
                <a:cubicBezTo>
                  <a:pt x="725" y="1940"/>
                  <a:pt x="725" y="1940"/>
                  <a:pt x="725" y="1940"/>
                </a:cubicBezTo>
                <a:cubicBezTo>
                  <a:pt x="727" y="1939"/>
                  <a:pt x="727" y="1939"/>
                  <a:pt x="727" y="1939"/>
                </a:cubicBezTo>
                <a:cubicBezTo>
                  <a:pt x="728" y="1939"/>
                  <a:pt x="728" y="1939"/>
                  <a:pt x="728" y="1939"/>
                </a:cubicBezTo>
                <a:cubicBezTo>
                  <a:pt x="733" y="1937"/>
                  <a:pt x="733" y="1937"/>
                  <a:pt x="733" y="1937"/>
                </a:cubicBezTo>
                <a:cubicBezTo>
                  <a:pt x="741" y="1934"/>
                  <a:pt x="741" y="1934"/>
                  <a:pt x="741" y="1934"/>
                </a:cubicBezTo>
                <a:cubicBezTo>
                  <a:pt x="743" y="1931"/>
                  <a:pt x="743" y="1931"/>
                  <a:pt x="743" y="1931"/>
                </a:cubicBezTo>
                <a:cubicBezTo>
                  <a:pt x="746" y="1930"/>
                  <a:pt x="746" y="1930"/>
                  <a:pt x="746" y="1930"/>
                </a:cubicBezTo>
                <a:cubicBezTo>
                  <a:pt x="750" y="1929"/>
                  <a:pt x="750" y="1929"/>
                  <a:pt x="750" y="1929"/>
                </a:cubicBezTo>
                <a:cubicBezTo>
                  <a:pt x="755" y="1931"/>
                  <a:pt x="755" y="1931"/>
                  <a:pt x="755" y="1931"/>
                </a:cubicBezTo>
                <a:cubicBezTo>
                  <a:pt x="761" y="1933"/>
                  <a:pt x="761" y="1933"/>
                  <a:pt x="761" y="1933"/>
                </a:cubicBezTo>
                <a:cubicBezTo>
                  <a:pt x="765" y="1934"/>
                  <a:pt x="765" y="1934"/>
                  <a:pt x="765" y="1934"/>
                </a:cubicBezTo>
                <a:cubicBezTo>
                  <a:pt x="767" y="1933"/>
                  <a:pt x="767" y="1933"/>
                  <a:pt x="767" y="1933"/>
                </a:cubicBezTo>
                <a:cubicBezTo>
                  <a:pt x="769" y="1931"/>
                  <a:pt x="769" y="1931"/>
                  <a:pt x="769" y="1931"/>
                </a:cubicBezTo>
                <a:cubicBezTo>
                  <a:pt x="770" y="1930"/>
                  <a:pt x="770" y="1930"/>
                  <a:pt x="770" y="1930"/>
                </a:cubicBezTo>
                <a:cubicBezTo>
                  <a:pt x="771" y="1928"/>
                  <a:pt x="771" y="1928"/>
                  <a:pt x="771" y="1928"/>
                </a:cubicBezTo>
                <a:cubicBezTo>
                  <a:pt x="771" y="1926"/>
                  <a:pt x="771" y="1926"/>
                  <a:pt x="771" y="1926"/>
                </a:cubicBezTo>
                <a:cubicBezTo>
                  <a:pt x="768" y="1911"/>
                  <a:pt x="768" y="1911"/>
                  <a:pt x="768" y="1911"/>
                </a:cubicBezTo>
                <a:cubicBezTo>
                  <a:pt x="766" y="1906"/>
                  <a:pt x="766" y="1906"/>
                  <a:pt x="766" y="1906"/>
                </a:cubicBezTo>
                <a:cubicBezTo>
                  <a:pt x="766" y="1905"/>
                  <a:pt x="766" y="1905"/>
                  <a:pt x="766" y="1905"/>
                </a:cubicBezTo>
                <a:cubicBezTo>
                  <a:pt x="766" y="1905"/>
                  <a:pt x="766" y="1905"/>
                  <a:pt x="766" y="1905"/>
                </a:cubicBezTo>
                <a:cubicBezTo>
                  <a:pt x="782" y="1900"/>
                  <a:pt x="782" y="1900"/>
                  <a:pt x="782" y="1900"/>
                </a:cubicBezTo>
                <a:cubicBezTo>
                  <a:pt x="786" y="1898"/>
                  <a:pt x="786" y="1898"/>
                  <a:pt x="786" y="1898"/>
                </a:cubicBezTo>
                <a:cubicBezTo>
                  <a:pt x="790" y="1896"/>
                  <a:pt x="790" y="1896"/>
                  <a:pt x="790" y="1896"/>
                </a:cubicBezTo>
                <a:cubicBezTo>
                  <a:pt x="792" y="1893"/>
                  <a:pt x="792" y="1893"/>
                  <a:pt x="792" y="1893"/>
                </a:cubicBezTo>
                <a:cubicBezTo>
                  <a:pt x="793" y="1891"/>
                  <a:pt x="793" y="1891"/>
                  <a:pt x="793" y="1891"/>
                </a:cubicBezTo>
                <a:cubicBezTo>
                  <a:pt x="799" y="1887"/>
                  <a:pt x="799" y="1887"/>
                  <a:pt x="799" y="1887"/>
                </a:cubicBezTo>
                <a:cubicBezTo>
                  <a:pt x="799" y="1885"/>
                  <a:pt x="799" y="1885"/>
                  <a:pt x="799" y="1885"/>
                </a:cubicBezTo>
                <a:cubicBezTo>
                  <a:pt x="802" y="1874"/>
                  <a:pt x="802" y="1874"/>
                  <a:pt x="802" y="1874"/>
                </a:cubicBezTo>
                <a:cubicBezTo>
                  <a:pt x="804" y="1873"/>
                  <a:pt x="804" y="1873"/>
                  <a:pt x="804" y="1873"/>
                </a:cubicBezTo>
                <a:cubicBezTo>
                  <a:pt x="806" y="1872"/>
                  <a:pt x="806" y="1872"/>
                  <a:pt x="806" y="1872"/>
                </a:cubicBezTo>
                <a:cubicBezTo>
                  <a:pt x="816" y="1876"/>
                  <a:pt x="816" y="1876"/>
                  <a:pt x="816" y="1876"/>
                </a:cubicBezTo>
                <a:cubicBezTo>
                  <a:pt x="831" y="1873"/>
                  <a:pt x="831" y="1873"/>
                  <a:pt x="831" y="1873"/>
                </a:cubicBezTo>
                <a:cubicBezTo>
                  <a:pt x="833" y="1873"/>
                  <a:pt x="833" y="1873"/>
                  <a:pt x="833" y="1873"/>
                </a:cubicBezTo>
                <a:cubicBezTo>
                  <a:pt x="835" y="1874"/>
                  <a:pt x="835" y="1874"/>
                  <a:pt x="835" y="1874"/>
                </a:cubicBezTo>
                <a:cubicBezTo>
                  <a:pt x="836" y="1877"/>
                  <a:pt x="836" y="1877"/>
                  <a:pt x="836" y="1877"/>
                </a:cubicBezTo>
                <a:cubicBezTo>
                  <a:pt x="837" y="1881"/>
                  <a:pt x="837" y="1881"/>
                  <a:pt x="837" y="1881"/>
                </a:cubicBezTo>
                <a:cubicBezTo>
                  <a:pt x="839" y="1884"/>
                  <a:pt x="839" y="1884"/>
                  <a:pt x="839" y="1884"/>
                </a:cubicBezTo>
                <a:cubicBezTo>
                  <a:pt x="842" y="1887"/>
                  <a:pt x="842" y="1887"/>
                  <a:pt x="842" y="1887"/>
                </a:cubicBezTo>
                <a:cubicBezTo>
                  <a:pt x="848" y="1889"/>
                  <a:pt x="848" y="1889"/>
                  <a:pt x="848" y="1889"/>
                </a:cubicBezTo>
                <a:cubicBezTo>
                  <a:pt x="850" y="1891"/>
                  <a:pt x="850" y="1891"/>
                  <a:pt x="850" y="1891"/>
                </a:cubicBezTo>
                <a:cubicBezTo>
                  <a:pt x="851" y="1893"/>
                  <a:pt x="851" y="1893"/>
                  <a:pt x="851" y="1893"/>
                </a:cubicBezTo>
                <a:cubicBezTo>
                  <a:pt x="854" y="1896"/>
                  <a:pt x="854" y="1896"/>
                  <a:pt x="854" y="1896"/>
                </a:cubicBezTo>
                <a:cubicBezTo>
                  <a:pt x="857" y="1899"/>
                  <a:pt x="857" y="1899"/>
                  <a:pt x="857" y="1899"/>
                </a:cubicBezTo>
                <a:cubicBezTo>
                  <a:pt x="862" y="1901"/>
                  <a:pt x="862" y="1901"/>
                  <a:pt x="862" y="1901"/>
                </a:cubicBezTo>
                <a:cubicBezTo>
                  <a:pt x="866" y="1903"/>
                  <a:pt x="866" y="1903"/>
                  <a:pt x="866" y="1903"/>
                </a:cubicBezTo>
                <a:cubicBezTo>
                  <a:pt x="870" y="1904"/>
                  <a:pt x="870" y="1904"/>
                  <a:pt x="870" y="1904"/>
                </a:cubicBezTo>
                <a:cubicBezTo>
                  <a:pt x="873" y="1904"/>
                  <a:pt x="873" y="1904"/>
                  <a:pt x="873" y="1904"/>
                </a:cubicBezTo>
                <a:cubicBezTo>
                  <a:pt x="884" y="1901"/>
                  <a:pt x="884" y="1901"/>
                  <a:pt x="884" y="1901"/>
                </a:cubicBezTo>
                <a:cubicBezTo>
                  <a:pt x="900" y="1892"/>
                  <a:pt x="900" y="1892"/>
                  <a:pt x="900" y="1892"/>
                </a:cubicBezTo>
                <a:cubicBezTo>
                  <a:pt x="900" y="1886"/>
                  <a:pt x="900" y="1886"/>
                  <a:pt x="900" y="1886"/>
                </a:cubicBezTo>
                <a:cubicBezTo>
                  <a:pt x="899" y="1879"/>
                  <a:pt x="899" y="1879"/>
                  <a:pt x="899" y="1879"/>
                </a:cubicBezTo>
                <a:cubicBezTo>
                  <a:pt x="899" y="1875"/>
                  <a:pt x="899" y="1875"/>
                  <a:pt x="899" y="1875"/>
                </a:cubicBezTo>
                <a:cubicBezTo>
                  <a:pt x="901" y="1873"/>
                  <a:pt x="901" y="1873"/>
                  <a:pt x="901" y="1873"/>
                </a:cubicBezTo>
                <a:cubicBezTo>
                  <a:pt x="904" y="1871"/>
                  <a:pt x="904" y="1871"/>
                  <a:pt x="904" y="1871"/>
                </a:cubicBezTo>
                <a:cubicBezTo>
                  <a:pt x="922" y="1871"/>
                  <a:pt x="922" y="1871"/>
                  <a:pt x="922" y="1871"/>
                </a:cubicBezTo>
                <a:cubicBezTo>
                  <a:pt x="928" y="1869"/>
                  <a:pt x="928" y="1869"/>
                  <a:pt x="928" y="1869"/>
                </a:cubicBezTo>
                <a:cubicBezTo>
                  <a:pt x="933" y="1867"/>
                  <a:pt x="933" y="1867"/>
                  <a:pt x="933" y="1867"/>
                </a:cubicBezTo>
                <a:cubicBezTo>
                  <a:pt x="940" y="1863"/>
                  <a:pt x="940" y="1863"/>
                  <a:pt x="940" y="1863"/>
                </a:cubicBezTo>
                <a:cubicBezTo>
                  <a:pt x="944" y="1862"/>
                  <a:pt x="944" y="1862"/>
                  <a:pt x="944" y="1862"/>
                </a:cubicBezTo>
                <a:cubicBezTo>
                  <a:pt x="963" y="1861"/>
                  <a:pt x="963" y="1861"/>
                  <a:pt x="963" y="1861"/>
                </a:cubicBezTo>
                <a:cubicBezTo>
                  <a:pt x="966" y="1863"/>
                  <a:pt x="966" y="1863"/>
                  <a:pt x="966" y="1863"/>
                </a:cubicBezTo>
                <a:cubicBezTo>
                  <a:pt x="968" y="1864"/>
                  <a:pt x="968" y="1864"/>
                  <a:pt x="968" y="1864"/>
                </a:cubicBezTo>
                <a:cubicBezTo>
                  <a:pt x="970" y="1867"/>
                  <a:pt x="970" y="1867"/>
                  <a:pt x="970" y="1867"/>
                </a:cubicBezTo>
                <a:cubicBezTo>
                  <a:pt x="972" y="1869"/>
                  <a:pt x="972" y="1869"/>
                  <a:pt x="972" y="1869"/>
                </a:cubicBezTo>
                <a:cubicBezTo>
                  <a:pt x="975" y="1870"/>
                  <a:pt x="975" y="1870"/>
                  <a:pt x="975" y="1870"/>
                </a:cubicBezTo>
                <a:cubicBezTo>
                  <a:pt x="978" y="1869"/>
                  <a:pt x="978" y="1869"/>
                  <a:pt x="978" y="1869"/>
                </a:cubicBezTo>
                <a:cubicBezTo>
                  <a:pt x="992" y="1865"/>
                  <a:pt x="992" y="1865"/>
                  <a:pt x="992" y="1865"/>
                </a:cubicBezTo>
                <a:cubicBezTo>
                  <a:pt x="995" y="1863"/>
                  <a:pt x="995" y="1863"/>
                  <a:pt x="995" y="1863"/>
                </a:cubicBezTo>
                <a:cubicBezTo>
                  <a:pt x="997" y="1860"/>
                  <a:pt x="997" y="1860"/>
                  <a:pt x="997" y="1860"/>
                </a:cubicBezTo>
                <a:cubicBezTo>
                  <a:pt x="1000" y="1857"/>
                  <a:pt x="1000" y="1857"/>
                  <a:pt x="1000" y="1857"/>
                </a:cubicBezTo>
                <a:cubicBezTo>
                  <a:pt x="1003" y="1851"/>
                  <a:pt x="1003" y="1851"/>
                  <a:pt x="1003" y="1851"/>
                </a:cubicBezTo>
                <a:cubicBezTo>
                  <a:pt x="1005" y="1850"/>
                  <a:pt x="1005" y="1850"/>
                  <a:pt x="1005" y="1850"/>
                </a:cubicBezTo>
                <a:cubicBezTo>
                  <a:pt x="1007" y="1851"/>
                  <a:pt x="1007" y="1851"/>
                  <a:pt x="1007" y="1851"/>
                </a:cubicBezTo>
                <a:cubicBezTo>
                  <a:pt x="1010" y="1852"/>
                  <a:pt x="1010" y="1852"/>
                  <a:pt x="1010" y="1852"/>
                </a:cubicBezTo>
                <a:cubicBezTo>
                  <a:pt x="1019" y="1861"/>
                  <a:pt x="1019" y="1861"/>
                  <a:pt x="1019" y="1861"/>
                </a:cubicBezTo>
                <a:cubicBezTo>
                  <a:pt x="1024" y="1864"/>
                  <a:pt x="1024" y="1864"/>
                  <a:pt x="1024" y="1864"/>
                </a:cubicBezTo>
                <a:cubicBezTo>
                  <a:pt x="1028" y="1865"/>
                  <a:pt x="1028" y="1865"/>
                  <a:pt x="1028" y="1865"/>
                </a:cubicBezTo>
                <a:cubicBezTo>
                  <a:pt x="1032" y="1864"/>
                  <a:pt x="1032" y="1864"/>
                  <a:pt x="1032" y="1864"/>
                </a:cubicBezTo>
                <a:cubicBezTo>
                  <a:pt x="1034" y="1862"/>
                  <a:pt x="1034" y="1862"/>
                  <a:pt x="1034" y="1862"/>
                </a:cubicBezTo>
                <a:cubicBezTo>
                  <a:pt x="1036" y="1860"/>
                  <a:pt x="1036" y="1860"/>
                  <a:pt x="1036" y="1860"/>
                </a:cubicBezTo>
                <a:cubicBezTo>
                  <a:pt x="1036" y="1856"/>
                  <a:pt x="1036" y="1856"/>
                  <a:pt x="1036" y="1856"/>
                </a:cubicBezTo>
                <a:cubicBezTo>
                  <a:pt x="1037" y="1852"/>
                  <a:pt x="1037" y="1852"/>
                  <a:pt x="1037" y="1852"/>
                </a:cubicBezTo>
                <a:cubicBezTo>
                  <a:pt x="1036" y="1849"/>
                  <a:pt x="1036" y="1849"/>
                  <a:pt x="1036" y="1849"/>
                </a:cubicBezTo>
                <a:cubicBezTo>
                  <a:pt x="1036" y="1846"/>
                  <a:pt x="1036" y="1846"/>
                  <a:pt x="1036" y="1846"/>
                </a:cubicBezTo>
                <a:cubicBezTo>
                  <a:pt x="1030" y="1838"/>
                  <a:pt x="1030" y="1838"/>
                  <a:pt x="1030" y="1838"/>
                </a:cubicBezTo>
                <a:cubicBezTo>
                  <a:pt x="1030" y="1836"/>
                  <a:pt x="1030" y="1836"/>
                  <a:pt x="1030" y="1836"/>
                </a:cubicBezTo>
                <a:cubicBezTo>
                  <a:pt x="1031" y="1834"/>
                  <a:pt x="1031" y="1834"/>
                  <a:pt x="1031" y="1834"/>
                </a:cubicBezTo>
                <a:cubicBezTo>
                  <a:pt x="1033" y="1832"/>
                  <a:pt x="1033" y="1832"/>
                  <a:pt x="1033" y="1832"/>
                </a:cubicBezTo>
                <a:cubicBezTo>
                  <a:pt x="1037" y="1829"/>
                  <a:pt x="1037" y="1829"/>
                  <a:pt x="1037" y="1829"/>
                </a:cubicBezTo>
                <a:cubicBezTo>
                  <a:pt x="1039" y="1826"/>
                  <a:pt x="1039" y="1826"/>
                  <a:pt x="1039" y="1826"/>
                </a:cubicBezTo>
                <a:cubicBezTo>
                  <a:pt x="1039" y="1823"/>
                  <a:pt x="1039" y="1823"/>
                  <a:pt x="1039" y="1823"/>
                </a:cubicBezTo>
                <a:cubicBezTo>
                  <a:pt x="1038" y="1818"/>
                  <a:pt x="1038" y="1818"/>
                  <a:pt x="1038" y="1818"/>
                </a:cubicBezTo>
                <a:cubicBezTo>
                  <a:pt x="1034" y="1812"/>
                  <a:pt x="1034" y="1812"/>
                  <a:pt x="1034" y="1812"/>
                </a:cubicBezTo>
                <a:cubicBezTo>
                  <a:pt x="1031" y="1809"/>
                  <a:pt x="1031" y="1809"/>
                  <a:pt x="1031" y="1809"/>
                </a:cubicBezTo>
                <a:cubicBezTo>
                  <a:pt x="1028" y="1806"/>
                  <a:pt x="1028" y="1806"/>
                  <a:pt x="1028" y="1806"/>
                </a:cubicBezTo>
                <a:cubicBezTo>
                  <a:pt x="1026" y="1802"/>
                  <a:pt x="1026" y="1802"/>
                  <a:pt x="1026" y="1802"/>
                </a:cubicBezTo>
                <a:cubicBezTo>
                  <a:pt x="1025" y="1798"/>
                  <a:pt x="1025" y="1798"/>
                  <a:pt x="1025" y="1798"/>
                </a:cubicBezTo>
                <a:cubicBezTo>
                  <a:pt x="1025" y="1790"/>
                  <a:pt x="1025" y="1790"/>
                  <a:pt x="1025" y="1790"/>
                </a:cubicBezTo>
                <a:cubicBezTo>
                  <a:pt x="1025" y="1785"/>
                  <a:pt x="1025" y="1785"/>
                  <a:pt x="1025" y="1785"/>
                </a:cubicBezTo>
                <a:cubicBezTo>
                  <a:pt x="1027" y="1782"/>
                  <a:pt x="1027" y="1782"/>
                  <a:pt x="1027" y="1782"/>
                </a:cubicBezTo>
                <a:cubicBezTo>
                  <a:pt x="1029" y="1779"/>
                  <a:pt x="1029" y="1779"/>
                  <a:pt x="1029" y="1779"/>
                </a:cubicBezTo>
                <a:cubicBezTo>
                  <a:pt x="1030" y="1775"/>
                  <a:pt x="1030" y="1775"/>
                  <a:pt x="1030" y="1775"/>
                </a:cubicBezTo>
                <a:cubicBezTo>
                  <a:pt x="1030" y="1771"/>
                  <a:pt x="1030" y="1771"/>
                  <a:pt x="1030" y="1771"/>
                </a:cubicBezTo>
                <a:cubicBezTo>
                  <a:pt x="1030" y="1767"/>
                  <a:pt x="1030" y="1767"/>
                  <a:pt x="1030" y="1767"/>
                </a:cubicBezTo>
                <a:cubicBezTo>
                  <a:pt x="1028" y="1761"/>
                  <a:pt x="1028" y="1761"/>
                  <a:pt x="1028" y="1761"/>
                </a:cubicBezTo>
                <a:cubicBezTo>
                  <a:pt x="1027" y="1757"/>
                  <a:pt x="1027" y="1757"/>
                  <a:pt x="1027" y="1757"/>
                </a:cubicBezTo>
                <a:cubicBezTo>
                  <a:pt x="1023" y="1754"/>
                  <a:pt x="1023" y="1754"/>
                  <a:pt x="1023" y="1754"/>
                </a:cubicBezTo>
                <a:cubicBezTo>
                  <a:pt x="1018" y="1751"/>
                  <a:pt x="1018" y="1751"/>
                  <a:pt x="1018" y="1751"/>
                </a:cubicBezTo>
                <a:cubicBezTo>
                  <a:pt x="1017" y="1750"/>
                  <a:pt x="1017" y="1750"/>
                  <a:pt x="1017" y="1750"/>
                </a:cubicBezTo>
                <a:cubicBezTo>
                  <a:pt x="1015" y="1746"/>
                  <a:pt x="1015" y="1746"/>
                  <a:pt x="1015" y="1746"/>
                </a:cubicBezTo>
                <a:cubicBezTo>
                  <a:pt x="1014" y="1740"/>
                  <a:pt x="1014" y="1740"/>
                  <a:pt x="1014" y="1740"/>
                </a:cubicBezTo>
                <a:cubicBezTo>
                  <a:pt x="1012" y="1734"/>
                  <a:pt x="1012" y="1734"/>
                  <a:pt x="1012" y="1734"/>
                </a:cubicBezTo>
                <a:cubicBezTo>
                  <a:pt x="1006" y="1722"/>
                  <a:pt x="1006" y="1722"/>
                  <a:pt x="1006" y="1722"/>
                </a:cubicBezTo>
                <a:cubicBezTo>
                  <a:pt x="1006" y="1713"/>
                  <a:pt x="1006" y="1713"/>
                  <a:pt x="1006" y="1713"/>
                </a:cubicBezTo>
                <a:cubicBezTo>
                  <a:pt x="1009" y="1710"/>
                  <a:pt x="1009" y="1710"/>
                  <a:pt x="1009" y="1710"/>
                </a:cubicBezTo>
                <a:cubicBezTo>
                  <a:pt x="1014" y="1707"/>
                  <a:pt x="1014" y="1707"/>
                  <a:pt x="1014" y="1707"/>
                </a:cubicBezTo>
                <a:cubicBezTo>
                  <a:pt x="1016" y="1704"/>
                  <a:pt x="1016" y="1704"/>
                  <a:pt x="1016" y="1704"/>
                </a:cubicBezTo>
                <a:cubicBezTo>
                  <a:pt x="1019" y="1701"/>
                  <a:pt x="1019" y="1701"/>
                  <a:pt x="1019" y="1701"/>
                </a:cubicBezTo>
                <a:cubicBezTo>
                  <a:pt x="1023" y="1690"/>
                  <a:pt x="1023" y="1690"/>
                  <a:pt x="1023" y="1690"/>
                </a:cubicBezTo>
                <a:cubicBezTo>
                  <a:pt x="1025" y="1686"/>
                  <a:pt x="1025" y="1686"/>
                  <a:pt x="1025" y="1686"/>
                </a:cubicBezTo>
                <a:cubicBezTo>
                  <a:pt x="1027" y="1684"/>
                  <a:pt x="1027" y="1684"/>
                  <a:pt x="1027" y="1684"/>
                </a:cubicBezTo>
                <a:cubicBezTo>
                  <a:pt x="1030" y="1681"/>
                  <a:pt x="1030" y="1681"/>
                  <a:pt x="1030" y="1681"/>
                </a:cubicBezTo>
                <a:cubicBezTo>
                  <a:pt x="1034" y="1680"/>
                  <a:pt x="1034" y="1680"/>
                  <a:pt x="1034" y="1680"/>
                </a:cubicBezTo>
                <a:cubicBezTo>
                  <a:pt x="1038" y="1681"/>
                  <a:pt x="1038" y="1681"/>
                  <a:pt x="1038" y="1681"/>
                </a:cubicBezTo>
                <a:cubicBezTo>
                  <a:pt x="1043" y="1685"/>
                  <a:pt x="1043" y="1685"/>
                  <a:pt x="1043" y="1685"/>
                </a:cubicBezTo>
                <a:cubicBezTo>
                  <a:pt x="1046" y="1693"/>
                  <a:pt x="1046" y="1693"/>
                  <a:pt x="1046" y="1693"/>
                </a:cubicBezTo>
                <a:cubicBezTo>
                  <a:pt x="1050" y="1701"/>
                  <a:pt x="1050" y="1701"/>
                  <a:pt x="1050" y="1701"/>
                </a:cubicBezTo>
                <a:cubicBezTo>
                  <a:pt x="1058" y="1704"/>
                  <a:pt x="1058" y="1704"/>
                  <a:pt x="1058" y="1704"/>
                </a:cubicBezTo>
                <a:cubicBezTo>
                  <a:pt x="1067" y="1703"/>
                  <a:pt x="1067" y="1703"/>
                  <a:pt x="1067" y="1703"/>
                </a:cubicBezTo>
                <a:cubicBezTo>
                  <a:pt x="1071" y="1704"/>
                  <a:pt x="1071" y="1704"/>
                  <a:pt x="1071" y="1704"/>
                </a:cubicBezTo>
                <a:cubicBezTo>
                  <a:pt x="1075" y="1707"/>
                  <a:pt x="1075" y="1707"/>
                  <a:pt x="1075" y="1707"/>
                </a:cubicBezTo>
                <a:cubicBezTo>
                  <a:pt x="1077" y="1711"/>
                  <a:pt x="1077" y="1711"/>
                  <a:pt x="1077" y="1711"/>
                </a:cubicBezTo>
                <a:cubicBezTo>
                  <a:pt x="1079" y="1715"/>
                  <a:pt x="1079" y="1715"/>
                  <a:pt x="1079" y="1715"/>
                </a:cubicBezTo>
                <a:cubicBezTo>
                  <a:pt x="1081" y="1718"/>
                  <a:pt x="1081" y="1718"/>
                  <a:pt x="1081" y="1718"/>
                </a:cubicBezTo>
                <a:cubicBezTo>
                  <a:pt x="1086" y="1719"/>
                  <a:pt x="1086" y="1719"/>
                  <a:pt x="1086" y="1719"/>
                </a:cubicBezTo>
                <a:cubicBezTo>
                  <a:pt x="1091" y="1715"/>
                  <a:pt x="1091" y="1715"/>
                  <a:pt x="1091" y="1715"/>
                </a:cubicBezTo>
                <a:cubicBezTo>
                  <a:pt x="1097" y="1707"/>
                  <a:pt x="1097" y="1707"/>
                  <a:pt x="1097" y="1707"/>
                </a:cubicBezTo>
                <a:cubicBezTo>
                  <a:pt x="1102" y="1704"/>
                  <a:pt x="1102" y="1704"/>
                  <a:pt x="1102" y="1704"/>
                </a:cubicBezTo>
                <a:cubicBezTo>
                  <a:pt x="1107" y="1709"/>
                  <a:pt x="1107" y="1709"/>
                  <a:pt x="1107" y="1709"/>
                </a:cubicBezTo>
                <a:cubicBezTo>
                  <a:pt x="1116" y="1704"/>
                  <a:pt x="1116" y="1704"/>
                  <a:pt x="1116" y="1704"/>
                </a:cubicBezTo>
                <a:cubicBezTo>
                  <a:pt x="1118" y="1705"/>
                  <a:pt x="1118" y="1705"/>
                  <a:pt x="1118" y="1705"/>
                </a:cubicBezTo>
                <a:cubicBezTo>
                  <a:pt x="1122" y="1712"/>
                  <a:pt x="1122" y="1712"/>
                  <a:pt x="1122" y="1712"/>
                </a:cubicBezTo>
                <a:cubicBezTo>
                  <a:pt x="1123" y="1718"/>
                  <a:pt x="1123" y="1718"/>
                  <a:pt x="1123" y="1718"/>
                </a:cubicBezTo>
                <a:cubicBezTo>
                  <a:pt x="1123" y="1723"/>
                  <a:pt x="1123" y="1723"/>
                  <a:pt x="1123" y="1723"/>
                </a:cubicBezTo>
                <a:cubicBezTo>
                  <a:pt x="1125" y="1727"/>
                  <a:pt x="1125" y="1727"/>
                  <a:pt x="1125" y="1727"/>
                </a:cubicBezTo>
                <a:cubicBezTo>
                  <a:pt x="1130" y="1729"/>
                  <a:pt x="1130" y="1729"/>
                  <a:pt x="1130" y="1729"/>
                </a:cubicBezTo>
                <a:cubicBezTo>
                  <a:pt x="1133" y="1731"/>
                  <a:pt x="1133" y="1731"/>
                  <a:pt x="1133" y="1731"/>
                </a:cubicBezTo>
                <a:cubicBezTo>
                  <a:pt x="1135" y="1734"/>
                  <a:pt x="1135" y="1734"/>
                  <a:pt x="1135" y="1734"/>
                </a:cubicBezTo>
                <a:cubicBezTo>
                  <a:pt x="1138" y="1737"/>
                  <a:pt x="1138" y="1737"/>
                  <a:pt x="1138" y="1737"/>
                </a:cubicBezTo>
                <a:cubicBezTo>
                  <a:pt x="1144" y="1733"/>
                  <a:pt x="1144" y="1733"/>
                  <a:pt x="1144" y="1733"/>
                </a:cubicBezTo>
                <a:cubicBezTo>
                  <a:pt x="1148" y="1731"/>
                  <a:pt x="1148" y="1731"/>
                  <a:pt x="1148" y="1731"/>
                </a:cubicBezTo>
                <a:cubicBezTo>
                  <a:pt x="1159" y="1728"/>
                  <a:pt x="1159" y="1728"/>
                  <a:pt x="1159" y="1728"/>
                </a:cubicBezTo>
                <a:cubicBezTo>
                  <a:pt x="1163" y="1726"/>
                  <a:pt x="1163" y="1726"/>
                  <a:pt x="1163" y="1726"/>
                </a:cubicBezTo>
                <a:cubicBezTo>
                  <a:pt x="1168" y="1729"/>
                  <a:pt x="1168" y="1729"/>
                  <a:pt x="1168" y="1729"/>
                </a:cubicBezTo>
                <a:cubicBezTo>
                  <a:pt x="1170" y="1729"/>
                  <a:pt x="1170" y="1729"/>
                  <a:pt x="1170" y="1729"/>
                </a:cubicBezTo>
                <a:cubicBezTo>
                  <a:pt x="1174" y="1728"/>
                  <a:pt x="1174" y="1728"/>
                  <a:pt x="1174" y="1728"/>
                </a:cubicBezTo>
                <a:cubicBezTo>
                  <a:pt x="1181" y="1725"/>
                  <a:pt x="1181" y="1725"/>
                  <a:pt x="1181" y="1725"/>
                </a:cubicBezTo>
                <a:cubicBezTo>
                  <a:pt x="1193" y="1718"/>
                  <a:pt x="1193" y="1718"/>
                  <a:pt x="1193" y="1718"/>
                </a:cubicBezTo>
                <a:cubicBezTo>
                  <a:pt x="1199" y="1716"/>
                  <a:pt x="1199" y="1716"/>
                  <a:pt x="1199" y="1716"/>
                </a:cubicBezTo>
                <a:cubicBezTo>
                  <a:pt x="1204" y="1716"/>
                  <a:pt x="1204" y="1716"/>
                  <a:pt x="1204" y="1716"/>
                </a:cubicBezTo>
                <a:cubicBezTo>
                  <a:pt x="1210" y="1720"/>
                  <a:pt x="1210" y="1720"/>
                  <a:pt x="1210" y="1720"/>
                </a:cubicBezTo>
                <a:cubicBezTo>
                  <a:pt x="1214" y="1720"/>
                  <a:pt x="1214" y="1720"/>
                  <a:pt x="1214" y="1720"/>
                </a:cubicBezTo>
                <a:cubicBezTo>
                  <a:pt x="1218" y="1719"/>
                  <a:pt x="1218" y="1719"/>
                  <a:pt x="1218" y="1719"/>
                </a:cubicBezTo>
                <a:cubicBezTo>
                  <a:pt x="1224" y="1715"/>
                  <a:pt x="1224" y="1715"/>
                  <a:pt x="1224" y="1715"/>
                </a:cubicBezTo>
                <a:cubicBezTo>
                  <a:pt x="1229" y="1714"/>
                  <a:pt x="1229" y="1714"/>
                  <a:pt x="1229" y="1714"/>
                </a:cubicBezTo>
                <a:cubicBezTo>
                  <a:pt x="1232" y="1714"/>
                  <a:pt x="1232" y="1714"/>
                  <a:pt x="1232" y="1714"/>
                </a:cubicBezTo>
                <a:cubicBezTo>
                  <a:pt x="1236" y="1715"/>
                  <a:pt x="1236" y="1715"/>
                  <a:pt x="1236" y="1715"/>
                </a:cubicBezTo>
                <a:cubicBezTo>
                  <a:pt x="1239" y="1716"/>
                  <a:pt x="1239" y="1716"/>
                  <a:pt x="1239" y="1716"/>
                </a:cubicBezTo>
                <a:cubicBezTo>
                  <a:pt x="1245" y="1722"/>
                  <a:pt x="1245" y="1722"/>
                  <a:pt x="1245" y="1722"/>
                </a:cubicBezTo>
                <a:cubicBezTo>
                  <a:pt x="1248" y="1724"/>
                  <a:pt x="1248" y="1724"/>
                  <a:pt x="1248" y="1724"/>
                </a:cubicBezTo>
                <a:cubicBezTo>
                  <a:pt x="1251" y="1725"/>
                  <a:pt x="1251" y="1725"/>
                  <a:pt x="1251" y="1725"/>
                </a:cubicBezTo>
                <a:cubicBezTo>
                  <a:pt x="1260" y="1725"/>
                  <a:pt x="1260" y="1725"/>
                  <a:pt x="1260" y="1725"/>
                </a:cubicBezTo>
                <a:cubicBezTo>
                  <a:pt x="1265" y="1726"/>
                  <a:pt x="1265" y="1726"/>
                  <a:pt x="1265" y="1726"/>
                </a:cubicBezTo>
                <a:cubicBezTo>
                  <a:pt x="1274" y="1728"/>
                  <a:pt x="1274" y="1728"/>
                  <a:pt x="1274" y="1728"/>
                </a:cubicBezTo>
                <a:cubicBezTo>
                  <a:pt x="1279" y="1727"/>
                  <a:pt x="1279" y="1727"/>
                  <a:pt x="1279" y="1727"/>
                </a:cubicBezTo>
                <a:cubicBezTo>
                  <a:pt x="1282" y="1726"/>
                  <a:pt x="1282" y="1726"/>
                  <a:pt x="1282" y="1726"/>
                </a:cubicBezTo>
                <a:cubicBezTo>
                  <a:pt x="1290" y="1720"/>
                  <a:pt x="1290" y="1720"/>
                  <a:pt x="1290" y="1720"/>
                </a:cubicBezTo>
                <a:cubicBezTo>
                  <a:pt x="1291" y="1718"/>
                  <a:pt x="1291" y="1718"/>
                  <a:pt x="1291" y="1718"/>
                </a:cubicBezTo>
                <a:cubicBezTo>
                  <a:pt x="1290" y="1713"/>
                  <a:pt x="1290" y="1713"/>
                  <a:pt x="1290" y="1713"/>
                </a:cubicBezTo>
                <a:cubicBezTo>
                  <a:pt x="1287" y="1710"/>
                  <a:pt x="1287" y="1710"/>
                  <a:pt x="1287" y="1710"/>
                </a:cubicBezTo>
                <a:cubicBezTo>
                  <a:pt x="1280" y="1705"/>
                  <a:pt x="1280" y="1705"/>
                  <a:pt x="1280" y="1705"/>
                </a:cubicBezTo>
                <a:cubicBezTo>
                  <a:pt x="1278" y="1701"/>
                  <a:pt x="1278" y="1701"/>
                  <a:pt x="1278" y="1701"/>
                </a:cubicBezTo>
                <a:cubicBezTo>
                  <a:pt x="1276" y="1693"/>
                  <a:pt x="1276" y="1693"/>
                  <a:pt x="1276" y="1693"/>
                </a:cubicBezTo>
                <a:cubicBezTo>
                  <a:pt x="1275" y="1690"/>
                  <a:pt x="1275" y="1690"/>
                  <a:pt x="1275" y="1690"/>
                </a:cubicBezTo>
                <a:cubicBezTo>
                  <a:pt x="1271" y="1686"/>
                  <a:pt x="1271" y="1686"/>
                  <a:pt x="1271" y="1686"/>
                </a:cubicBezTo>
                <a:cubicBezTo>
                  <a:pt x="1269" y="1682"/>
                  <a:pt x="1269" y="1682"/>
                  <a:pt x="1269" y="1682"/>
                </a:cubicBezTo>
                <a:cubicBezTo>
                  <a:pt x="1270" y="1678"/>
                  <a:pt x="1270" y="1678"/>
                  <a:pt x="1270" y="1678"/>
                </a:cubicBezTo>
                <a:cubicBezTo>
                  <a:pt x="1273" y="1673"/>
                  <a:pt x="1273" y="1673"/>
                  <a:pt x="1273" y="1673"/>
                </a:cubicBezTo>
                <a:cubicBezTo>
                  <a:pt x="1276" y="1670"/>
                  <a:pt x="1276" y="1670"/>
                  <a:pt x="1276" y="1670"/>
                </a:cubicBezTo>
                <a:cubicBezTo>
                  <a:pt x="1277" y="1667"/>
                  <a:pt x="1277" y="1667"/>
                  <a:pt x="1277" y="1667"/>
                </a:cubicBezTo>
                <a:cubicBezTo>
                  <a:pt x="1277" y="1665"/>
                  <a:pt x="1277" y="1665"/>
                  <a:pt x="1277" y="1665"/>
                </a:cubicBezTo>
                <a:cubicBezTo>
                  <a:pt x="1275" y="1661"/>
                  <a:pt x="1275" y="1661"/>
                  <a:pt x="1275" y="1661"/>
                </a:cubicBezTo>
                <a:cubicBezTo>
                  <a:pt x="1274" y="1659"/>
                  <a:pt x="1274" y="1659"/>
                  <a:pt x="1274" y="1659"/>
                </a:cubicBezTo>
                <a:cubicBezTo>
                  <a:pt x="1276" y="1654"/>
                  <a:pt x="1276" y="1654"/>
                  <a:pt x="1276" y="1654"/>
                </a:cubicBezTo>
                <a:cubicBezTo>
                  <a:pt x="1276" y="1651"/>
                  <a:pt x="1276" y="1651"/>
                  <a:pt x="1276" y="1651"/>
                </a:cubicBezTo>
                <a:cubicBezTo>
                  <a:pt x="1276" y="1648"/>
                  <a:pt x="1276" y="1648"/>
                  <a:pt x="1276" y="1648"/>
                </a:cubicBezTo>
                <a:cubicBezTo>
                  <a:pt x="1274" y="1645"/>
                  <a:pt x="1274" y="1645"/>
                  <a:pt x="1274" y="1645"/>
                </a:cubicBezTo>
                <a:cubicBezTo>
                  <a:pt x="1270" y="1639"/>
                  <a:pt x="1270" y="1639"/>
                  <a:pt x="1270" y="1639"/>
                </a:cubicBezTo>
                <a:cubicBezTo>
                  <a:pt x="1268" y="1636"/>
                  <a:pt x="1268" y="1636"/>
                  <a:pt x="1268" y="1636"/>
                </a:cubicBezTo>
                <a:cubicBezTo>
                  <a:pt x="1268" y="1633"/>
                  <a:pt x="1268" y="1633"/>
                  <a:pt x="1268" y="1633"/>
                </a:cubicBezTo>
                <a:cubicBezTo>
                  <a:pt x="1271" y="1630"/>
                  <a:pt x="1271" y="1630"/>
                  <a:pt x="1271" y="1630"/>
                </a:cubicBezTo>
                <a:cubicBezTo>
                  <a:pt x="1295" y="1623"/>
                  <a:pt x="1295" y="1623"/>
                  <a:pt x="1295" y="1623"/>
                </a:cubicBezTo>
                <a:cubicBezTo>
                  <a:pt x="1301" y="1617"/>
                  <a:pt x="1301" y="1617"/>
                  <a:pt x="1301" y="1617"/>
                </a:cubicBezTo>
                <a:cubicBezTo>
                  <a:pt x="1303" y="1613"/>
                  <a:pt x="1303" y="1613"/>
                  <a:pt x="1303" y="1613"/>
                </a:cubicBezTo>
                <a:cubicBezTo>
                  <a:pt x="1304" y="1610"/>
                  <a:pt x="1304" y="1610"/>
                  <a:pt x="1304" y="1610"/>
                </a:cubicBezTo>
                <a:cubicBezTo>
                  <a:pt x="1305" y="1608"/>
                  <a:pt x="1305" y="1608"/>
                  <a:pt x="1305" y="1608"/>
                </a:cubicBezTo>
                <a:cubicBezTo>
                  <a:pt x="1309" y="1606"/>
                  <a:pt x="1309" y="1606"/>
                  <a:pt x="1309" y="1606"/>
                </a:cubicBezTo>
                <a:cubicBezTo>
                  <a:pt x="1317" y="1603"/>
                  <a:pt x="1317" y="1603"/>
                  <a:pt x="1317" y="1603"/>
                </a:cubicBezTo>
                <a:cubicBezTo>
                  <a:pt x="1319" y="1601"/>
                  <a:pt x="1319" y="1601"/>
                  <a:pt x="1319" y="1601"/>
                </a:cubicBezTo>
                <a:cubicBezTo>
                  <a:pt x="1320" y="1598"/>
                  <a:pt x="1320" y="1598"/>
                  <a:pt x="1320" y="1598"/>
                </a:cubicBezTo>
                <a:cubicBezTo>
                  <a:pt x="1321" y="1595"/>
                  <a:pt x="1321" y="1595"/>
                  <a:pt x="1321" y="1595"/>
                </a:cubicBezTo>
                <a:cubicBezTo>
                  <a:pt x="1320" y="1593"/>
                  <a:pt x="1320" y="1593"/>
                  <a:pt x="1320" y="1593"/>
                </a:cubicBezTo>
                <a:cubicBezTo>
                  <a:pt x="1320" y="1590"/>
                  <a:pt x="1320" y="1590"/>
                  <a:pt x="1320" y="1590"/>
                </a:cubicBezTo>
                <a:cubicBezTo>
                  <a:pt x="1322" y="1588"/>
                  <a:pt x="1322" y="1588"/>
                  <a:pt x="1322" y="1588"/>
                </a:cubicBezTo>
                <a:cubicBezTo>
                  <a:pt x="1324" y="1587"/>
                  <a:pt x="1324" y="1587"/>
                  <a:pt x="1324" y="1587"/>
                </a:cubicBezTo>
                <a:cubicBezTo>
                  <a:pt x="1329" y="1585"/>
                  <a:pt x="1329" y="1585"/>
                  <a:pt x="1329" y="1585"/>
                </a:cubicBezTo>
                <a:cubicBezTo>
                  <a:pt x="1331" y="1584"/>
                  <a:pt x="1331" y="1584"/>
                  <a:pt x="1331" y="1584"/>
                </a:cubicBezTo>
                <a:cubicBezTo>
                  <a:pt x="1333" y="1582"/>
                  <a:pt x="1333" y="1582"/>
                  <a:pt x="1333" y="1582"/>
                </a:cubicBezTo>
                <a:cubicBezTo>
                  <a:pt x="1335" y="1576"/>
                  <a:pt x="1335" y="1576"/>
                  <a:pt x="1335" y="1576"/>
                </a:cubicBezTo>
                <a:cubicBezTo>
                  <a:pt x="1337" y="1573"/>
                  <a:pt x="1337" y="1573"/>
                  <a:pt x="1337" y="1573"/>
                </a:cubicBezTo>
                <a:cubicBezTo>
                  <a:pt x="1340" y="1572"/>
                  <a:pt x="1340" y="1572"/>
                  <a:pt x="1340" y="1572"/>
                </a:cubicBezTo>
                <a:cubicBezTo>
                  <a:pt x="1344" y="1572"/>
                  <a:pt x="1344" y="1572"/>
                  <a:pt x="1344" y="1572"/>
                </a:cubicBezTo>
                <a:cubicBezTo>
                  <a:pt x="1351" y="1576"/>
                  <a:pt x="1351" y="1576"/>
                  <a:pt x="1351" y="1576"/>
                </a:cubicBezTo>
                <a:cubicBezTo>
                  <a:pt x="1356" y="1576"/>
                  <a:pt x="1356" y="1576"/>
                  <a:pt x="1356" y="1576"/>
                </a:cubicBezTo>
                <a:cubicBezTo>
                  <a:pt x="1361" y="1574"/>
                  <a:pt x="1361" y="1574"/>
                  <a:pt x="1361" y="1574"/>
                </a:cubicBezTo>
                <a:cubicBezTo>
                  <a:pt x="1364" y="1574"/>
                  <a:pt x="1364" y="1574"/>
                  <a:pt x="1364" y="1574"/>
                </a:cubicBezTo>
                <a:cubicBezTo>
                  <a:pt x="1367" y="1576"/>
                  <a:pt x="1367" y="1576"/>
                  <a:pt x="1367" y="1576"/>
                </a:cubicBezTo>
                <a:cubicBezTo>
                  <a:pt x="1373" y="1584"/>
                  <a:pt x="1373" y="1584"/>
                  <a:pt x="1373" y="1584"/>
                </a:cubicBezTo>
                <a:cubicBezTo>
                  <a:pt x="1375" y="1587"/>
                  <a:pt x="1375" y="1587"/>
                  <a:pt x="1375" y="1587"/>
                </a:cubicBezTo>
                <a:cubicBezTo>
                  <a:pt x="1380" y="1589"/>
                  <a:pt x="1380" y="1589"/>
                  <a:pt x="1380" y="1589"/>
                </a:cubicBezTo>
                <a:cubicBezTo>
                  <a:pt x="1387" y="1596"/>
                  <a:pt x="1387" y="1596"/>
                  <a:pt x="1387" y="1596"/>
                </a:cubicBezTo>
                <a:cubicBezTo>
                  <a:pt x="1393" y="1598"/>
                  <a:pt x="1393" y="1598"/>
                  <a:pt x="1393" y="1598"/>
                </a:cubicBezTo>
                <a:cubicBezTo>
                  <a:pt x="1397" y="1580"/>
                  <a:pt x="1397" y="1580"/>
                  <a:pt x="1397" y="1580"/>
                </a:cubicBezTo>
                <a:cubicBezTo>
                  <a:pt x="1400" y="1572"/>
                  <a:pt x="1400" y="1572"/>
                  <a:pt x="1400" y="1572"/>
                </a:cubicBezTo>
                <a:cubicBezTo>
                  <a:pt x="1403" y="1566"/>
                  <a:pt x="1403" y="1566"/>
                  <a:pt x="1403" y="1566"/>
                </a:cubicBezTo>
                <a:cubicBezTo>
                  <a:pt x="1406" y="1564"/>
                  <a:pt x="1406" y="1564"/>
                  <a:pt x="1406" y="1564"/>
                </a:cubicBezTo>
                <a:cubicBezTo>
                  <a:pt x="1413" y="1560"/>
                  <a:pt x="1413" y="1560"/>
                  <a:pt x="1413" y="1560"/>
                </a:cubicBezTo>
                <a:cubicBezTo>
                  <a:pt x="1416" y="1559"/>
                  <a:pt x="1416" y="1559"/>
                  <a:pt x="1416" y="1559"/>
                </a:cubicBezTo>
                <a:cubicBezTo>
                  <a:pt x="1419" y="1556"/>
                  <a:pt x="1419" y="1556"/>
                  <a:pt x="1419" y="1556"/>
                </a:cubicBezTo>
                <a:cubicBezTo>
                  <a:pt x="1420" y="1554"/>
                  <a:pt x="1420" y="1554"/>
                  <a:pt x="1420" y="1554"/>
                </a:cubicBezTo>
                <a:cubicBezTo>
                  <a:pt x="1421" y="1550"/>
                  <a:pt x="1421" y="1550"/>
                  <a:pt x="1421" y="1550"/>
                </a:cubicBezTo>
                <a:cubicBezTo>
                  <a:pt x="1420" y="1545"/>
                  <a:pt x="1420" y="1545"/>
                  <a:pt x="1420" y="1545"/>
                </a:cubicBezTo>
                <a:cubicBezTo>
                  <a:pt x="1416" y="1535"/>
                  <a:pt x="1416" y="1535"/>
                  <a:pt x="1416" y="1535"/>
                </a:cubicBezTo>
                <a:cubicBezTo>
                  <a:pt x="1415" y="1528"/>
                  <a:pt x="1415" y="1528"/>
                  <a:pt x="1415" y="1528"/>
                </a:cubicBezTo>
                <a:cubicBezTo>
                  <a:pt x="1420" y="1526"/>
                  <a:pt x="1420" y="1526"/>
                  <a:pt x="1420" y="1526"/>
                </a:cubicBezTo>
                <a:cubicBezTo>
                  <a:pt x="1422" y="1526"/>
                  <a:pt x="1422" y="1526"/>
                  <a:pt x="1422" y="1526"/>
                </a:cubicBezTo>
                <a:cubicBezTo>
                  <a:pt x="1425" y="1527"/>
                  <a:pt x="1425" y="1527"/>
                  <a:pt x="1425" y="1527"/>
                </a:cubicBezTo>
                <a:cubicBezTo>
                  <a:pt x="1444" y="1532"/>
                  <a:pt x="1444" y="1532"/>
                  <a:pt x="1444" y="1532"/>
                </a:cubicBezTo>
                <a:cubicBezTo>
                  <a:pt x="1449" y="1533"/>
                  <a:pt x="1449" y="1533"/>
                  <a:pt x="1449" y="1533"/>
                </a:cubicBezTo>
                <a:cubicBezTo>
                  <a:pt x="1453" y="1530"/>
                  <a:pt x="1453" y="1530"/>
                  <a:pt x="1453" y="1530"/>
                </a:cubicBezTo>
                <a:cubicBezTo>
                  <a:pt x="1457" y="1525"/>
                  <a:pt x="1457" y="1525"/>
                  <a:pt x="1457" y="1525"/>
                </a:cubicBezTo>
                <a:cubicBezTo>
                  <a:pt x="1462" y="1514"/>
                  <a:pt x="1462" y="1514"/>
                  <a:pt x="1462" y="1514"/>
                </a:cubicBezTo>
                <a:cubicBezTo>
                  <a:pt x="1464" y="1506"/>
                  <a:pt x="1464" y="1506"/>
                  <a:pt x="1464" y="1506"/>
                </a:cubicBezTo>
                <a:cubicBezTo>
                  <a:pt x="1465" y="1500"/>
                  <a:pt x="1465" y="1500"/>
                  <a:pt x="1465" y="1500"/>
                </a:cubicBezTo>
                <a:cubicBezTo>
                  <a:pt x="1464" y="1489"/>
                  <a:pt x="1464" y="1489"/>
                  <a:pt x="1464" y="1489"/>
                </a:cubicBezTo>
                <a:cubicBezTo>
                  <a:pt x="1464" y="1484"/>
                  <a:pt x="1464" y="1484"/>
                  <a:pt x="1464" y="1484"/>
                </a:cubicBezTo>
                <a:cubicBezTo>
                  <a:pt x="1464" y="1479"/>
                  <a:pt x="1464" y="1479"/>
                  <a:pt x="1464" y="1479"/>
                </a:cubicBezTo>
                <a:cubicBezTo>
                  <a:pt x="1469" y="1461"/>
                  <a:pt x="1469" y="1461"/>
                  <a:pt x="1469" y="1461"/>
                </a:cubicBezTo>
                <a:cubicBezTo>
                  <a:pt x="1469" y="1456"/>
                  <a:pt x="1469" y="1456"/>
                  <a:pt x="1469" y="1456"/>
                </a:cubicBezTo>
                <a:cubicBezTo>
                  <a:pt x="1469" y="1452"/>
                  <a:pt x="1469" y="1452"/>
                  <a:pt x="1469" y="1452"/>
                </a:cubicBezTo>
                <a:cubicBezTo>
                  <a:pt x="1467" y="1437"/>
                  <a:pt x="1467" y="1437"/>
                  <a:pt x="1467" y="1437"/>
                </a:cubicBezTo>
                <a:cubicBezTo>
                  <a:pt x="1470" y="1433"/>
                  <a:pt x="1470" y="1433"/>
                  <a:pt x="1470" y="1433"/>
                </a:cubicBezTo>
                <a:cubicBezTo>
                  <a:pt x="1475" y="1429"/>
                  <a:pt x="1475" y="1429"/>
                  <a:pt x="1475" y="1429"/>
                </a:cubicBezTo>
                <a:cubicBezTo>
                  <a:pt x="1487" y="1425"/>
                  <a:pt x="1487" y="1425"/>
                  <a:pt x="1487" y="1425"/>
                </a:cubicBezTo>
                <a:cubicBezTo>
                  <a:pt x="1494" y="1424"/>
                  <a:pt x="1494" y="1424"/>
                  <a:pt x="1494" y="1424"/>
                </a:cubicBezTo>
                <a:cubicBezTo>
                  <a:pt x="1503" y="1425"/>
                  <a:pt x="1503" y="1425"/>
                  <a:pt x="1503" y="1425"/>
                </a:cubicBezTo>
                <a:cubicBezTo>
                  <a:pt x="1506" y="1425"/>
                  <a:pt x="1506" y="1425"/>
                  <a:pt x="1506" y="1425"/>
                </a:cubicBezTo>
                <a:cubicBezTo>
                  <a:pt x="1510" y="1424"/>
                  <a:pt x="1510" y="1424"/>
                  <a:pt x="1510" y="1424"/>
                </a:cubicBezTo>
                <a:cubicBezTo>
                  <a:pt x="1513" y="1421"/>
                  <a:pt x="1513" y="1421"/>
                  <a:pt x="1513" y="1421"/>
                </a:cubicBezTo>
                <a:cubicBezTo>
                  <a:pt x="1518" y="1420"/>
                  <a:pt x="1518" y="1420"/>
                  <a:pt x="1518" y="1420"/>
                </a:cubicBezTo>
                <a:cubicBezTo>
                  <a:pt x="1522" y="1420"/>
                  <a:pt x="1522" y="1420"/>
                  <a:pt x="1522" y="1420"/>
                </a:cubicBezTo>
                <a:cubicBezTo>
                  <a:pt x="1528" y="1421"/>
                  <a:pt x="1528" y="1421"/>
                  <a:pt x="1528" y="1421"/>
                </a:cubicBezTo>
                <a:cubicBezTo>
                  <a:pt x="1532" y="1420"/>
                  <a:pt x="1532" y="1420"/>
                  <a:pt x="1532" y="1420"/>
                </a:cubicBezTo>
                <a:cubicBezTo>
                  <a:pt x="1535" y="1418"/>
                  <a:pt x="1535" y="1418"/>
                  <a:pt x="1535" y="1418"/>
                </a:cubicBezTo>
                <a:cubicBezTo>
                  <a:pt x="1536" y="1414"/>
                  <a:pt x="1536" y="1414"/>
                  <a:pt x="1536" y="1414"/>
                </a:cubicBezTo>
                <a:cubicBezTo>
                  <a:pt x="1537" y="1410"/>
                  <a:pt x="1537" y="1410"/>
                  <a:pt x="1537" y="1410"/>
                </a:cubicBezTo>
                <a:cubicBezTo>
                  <a:pt x="1538" y="1406"/>
                  <a:pt x="1538" y="1406"/>
                  <a:pt x="1538" y="1406"/>
                </a:cubicBezTo>
                <a:cubicBezTo>
                  <a:pt x="1541" y="1402"/>
                  <a:pt x="1541" y="1402"/>
                  <a:pt x="1541" y="1402"/>
                </a:cubicBezTo>
                <a:cubicBezTo>
                  <a:pt x="1545" y="1397"/>
                  <a:pt x="1545" y="1397"/>
                  <a:pt x="1545" y="1397"/>
                </a:cubicBezTo>
                <a:cubicBezTo>
                  <a:pt x="1565" y="1381"/>
                  <a:pt x="1565" y="1381"/>
                  <a:pt x="1565" y="1381"/>
                </a:cubicBezTo>
                <a:cubicBezTo>
                  <a:pt x="1574" y="1378"/>
                  <a:pt x="1574" y="1378"/>
                  <a:pt x="1574" y="1378"/>
                </a:cubicBezTo>
                <a:cubicBezTo>
                  <a:pt x="1578" y="1377"/>
                  <a:pt x="1578" y="1377"/>
                  <a:pt x="1578" y="1377"/>
                </a:cubicBezTo>
                <a:cubicBezTo>
                  <a:pt x="1580" y="1375"/>
                  <a:pt x="1580" y="1375"/>
                  <a:pt x="1580" y="1375"/>
                </a:cubicBezTo>
                <a:cubicBezTo>
                  <a:pt x="1582" y="1372"/>
                  <a:pt x="1582" y="1372"/>
                  <a:pt x="1582" y="1372"/>
                </a:cubicBezTo>
                <a:cubicBezTo>
                  <a:pt x="1584" y="1368"/>
                  <a:pt x="1584" y="1368"/>
                  <a:pt x="1584" y="1368"/>
                </a:cubicBezTo>
                <a:cubicBezTo>
                  <a:pt x="1584" y="1360"/>
                  <a:pt x="1584" y="1360"/>
                  <a:pt x="1584" y="1360"/>
                </a:cubicBezTo>
                <a:cubicBezTo>
                  <a:pt x="1582" y="1350"/>
                  <a:pt x="1582" y="1350"/>
                  <a:pt x="1582" y="1350"/>
                </a:cubicBezTo>
                <a:cubicBezTo>
                  <a:pt x="1583" y="1344"/>
                  <a:pt x="1583" y="1344"/>
                  <a:pt x="1583" y="1344"/>
                </a:cubicBezTo>
                <a:cubicBezTo>
                  <a:pt x="1585" y="1340"/>
                  <a:pt x="1585" y="1340"/>
                  <a:pt x="1585" y="1340"/>
                </a:cubicBezTo>
                <a:cubicBezTo>
                  <a:pt x="1596" y="1325"/>
                  <a:pt x="1596" y="1325"/>
                  <a:pt x="1596" y="1325"/>
                </a:cubicBezTo>
                <a:cubicBezTo>
                  <a:pt x="1602" y="1322"/>
                  <a:pt x="1602" y="1322"/>
                  <a:pt x="1602" y="1322"/>
                </a:cubicBezTo>
                <a:cubicBezTo>
                  <a:pt x="1605" y="1322"/>
                  <a:pt x="1605" y="1322"/>
                  <a:pt x="1605" y="1322"/>
                </a:cubicBezTo>
                <a:cubicBezTo>
                  <a:pt x="1608" y="1322"/>
                  <a:pt x="1608" y="1322"/>
                  <a:pt x="1608" y="1322"/>
                </a:cubicBezTo>
                <a:cubicBezTo>
                  <a:pt x="1612" y="1323"/>
                  <a:pt x="1612" y="1323"/>
                  <a:pt x="1612" y="1323"/>
                </a:cubicBezTo>
                <a:cubicBezTo>
                  <a:pt x="1616" y="1326"/>
                  <a:pt x="1616" y="1326"/>
                  <a:pt x="1616" y="1326"/>
                </a:cubicBezTo>
                <a:cubicBezTo>
                  <a:pt x="1620" y="1330"/>
                  <a:pt x="1620" y="1330"/>
                  <a:pt x="1620" y="1330"/>
                </a:cubicBezTo>
                <a:cubicBezTo>
                  <a:pt x="1622" y="1334"/>
                  <a:pt x="1622" y="1334"/>
                  <a:pt x="1622" y="1334"/>
                </a:cubicBezTo>
                <a:cubicBezTo>
                  <a:pt x="1623" y="1338"/>
                  <a:pt x="1623" y="1338"/>
                  <a:pt x="1623" y="1338"/>
                </a:cubicBezTo>
                <a:cubicBezTo>
                  <a:pt x="1622" y="1355"/>
                  <a:pt x="1622" y="1355"/>
                  <a:pt x="1622" y="1355"/>
                </a:cubicBezTo>
                <a:cubicBezTo>
                  <a:pt x="1623" y="1358"/>
                  <a:pt x="1623" y="1358"/>
                  <a:pt x="1623" y="1358"/>
                </a:cubicBezTo>
                <a:cubicBezTo>
                  <a:pt x="1624" y="1361"/>
                  <a:pt x="1624" y="1361"/>
                  <a:pt x="1624" y="1361"/>
                </a:cubicBezTo>
                <a:cubicBezTo>
                  <a:pt x="1627" y="1364"/>
                  <a:pt x="1627" y="1364"/>
                  <a:pt x="1627" y="1364"/>
                </a:cubicBezTo>
                <a:cubicBezTo>
                  <a:pt x="1632" y="1367"/>
                  <a:pt x="1632" y="1367"/>
                  <a:pt x="1632" y="1367"/>
                </a:cubicBezTo>
                <a:cubicBezTo>
                  <a:pt x="1644" y="1370"/>
                  <a:pt x="1644" y="1370"/>
                  <a:pt x="1644" y="1370"/>
                </a:cubicBezTo>
                <a:cubicBezTo>
                  <a:pt x="1649" y="1372"/>
                  <a:pt x="1649" y="1372"/>
                  <a:pt x="1649" y="1372"/>
                </a:cubicBezTo>
                <a:cubicBezTo>
                  <a:pt x="1651" y="1375"/>
                  <a:pt x="1651" y="1375"/>
                  <a:pt x="1651" y="1375"/>
                </a:cubicBezTo>
                <a:cubicBezTo>
                  <a:pt x="1652" y="1382"/>
                  <a:pt x="1652" y="1382"/>
                  <a:pt x="1652" y="1382"/>
                </a:cubicBezTo>
                <a:cubicBezTo>
                  <a:pt x="1653" y="1385"/>
                  <a:pt x="1653" y="1385"/>
                  <a:pt x="1653" y="1385"/>
                </a:cubicBezTo>
                <a:cubicBezTo>
                  <a:pt x="1655" y="1387"/>
                  <a:pt x="1655" y="1387"/>
                  <a:pt x="1655" y="1387"/>
                </a:cubicBezTo>
                <a:cubicBezTo>
                  <a:pt x="1658" y="1388"/>
                  <a:pt x="1658" y="1388"/>
                  <a:pt x="1658" y="1388"/>
                </a:cubicBezTo>
                <a:cubicBezTo>
                  <a:pt x="1663" y="1387"/>
                  <a:pt x="1663" y="1387"/>
                  <a:pt x="1663" y="1387"/>
                </a:cubicBezTo>
                <a:cubicBezTo>
                  <a:pt x="1668" y="1383"/>
                  <a:pt x="1668" y="1383"/>
                  <a:pt x="1668" y="1383"/>
                </a:cubicBezTo>
                <a:cubicBezTo>
                  <a:pt x="1674" y="1378"/>
                  <a:pt x="1674" y="1378"/>
                  <a:pt x="1674" y="1378"/>
                </a:cubicBezTo>
                <a:cubicBezTo>
                  <a:pt x="1677" y="1376"/>
                  <a:pt x="1677" y="1376"/>
                  <a:pt x="1677" y="1376"/>
                </a:cubicBezTo>
                <a:cubicBezTo>
                  <a:pt x="1679" y="1375"/>
                  <a:pt x="1679" y="1375"/>
                  <a:pt x="1679" y="1375"/>
                </a:cubicBezTo>
                <a:cubicBezTo>
                  <a:pt x="1694" y="1378"/>
                  <a:pt x="1694" y="1378"/>
                  <a:pt x="1694" y="1378"/>
                </a:cubicBezTo>
                <a:cubicBezTo>
                  <a:pt x="1696" y="1369"/>
                  <a:pt x="1696" y="1369"/>
                  <a:pt x="1696" y="1369"/>
                </a:cubicBezTo>
                <a:cubicBezTo>
                  <a:pt x="1696" y="1367"/>
                  <a:pt x="1696" y="1367"/>
                  <a:pt x="1696" y="1367"/>
                </a:cubicBezTo>
                <a:cubicBezTo>
                  <a:pt x="1695" y="1364"/>
                  <a:pt x="1695" y="1364"/>
                  <a:pt x="1695" y="1364"/>
                </a:cubicBezTo>
                <a:cubicBezTo>
                  <a:pt x="1693" y="1361"/>
                  <a:pt x="1693" y="1361"/>
                  <a:pt x="1693" y="1361"/>
                </a:cubicBezTo>
                <a:cubicBezTo>
                  <a:pt x="1677" y="1350"/>
                  <a:pt x="1677" y="1350"/>
                  <a:pt x="1677" y="1350"/>
                </a:cubicBezTo>
                <a:cubicBezTo>
                  <a:pt x="1678" y="1348"/>
                  <a:pt x="1678" y="1348"/>
                  <a:pt x="1678" y="1348"/>
                </a:cubicBezTo>
                <a:cubicBezTo>
                  <a:pt x="1679" y="1346"/>
                  <a:pt x="1679" y="1346"/>
                  <a:pt x="1679" y="1346"/>
                </a:cubicBezTo>
                <a:cubicBezTo>
                  <a:pt x="1683" y="1343"/>
                  <a:pt x="1683" y="1343"/>
                  <a:pt x="1683" y="1343"/>
                </a:cubicBezTo>
                <a:cubicBezTo>
                  <a:pt x="1687" y="1341"/>
                  <a:pt x="1687" y="1341"/>
                  <a:pt x="1687" y="1341"/>
                </a:cubicBezTo>
                <a:cubicBezTo>
                  <a:pt x="1690" y="1338"/>
                  <a:pt x="1690" y="1338"/>
                  <a:pt x="1690" y="1338"/>
                </a:cubicBezTo>
                <a:cubicBezTo>
                  <a:pt x="1691" y="1334"/>
                  <a:pt x="1691" y="1334"/>
                  <a:pt x="1691" y="1334"/>
                </a:cubicBezTo>
                <a:cubicBezTo>
                  <a:pt x="1693" y="1328"/>
                  <a:pt x="1693" y="1328"/>
                  <a:pt x="1693" y="1328"/>
                </a:cubicBezTo>
                <a:cubicBezTo>
                  <a:pt x="1693" y="1320"/>
                  <a:pt x="1693" y="1320"/>
                  <a:pt x="1693" y="1320"/>
                </a:cubicBezTo>
                <a:cubicBezTo>
                  <a:pt x="1695" y="1317"/>
                  <a:pt x="1695" y="1317"/>
                  <a:pt x="1695" y="1317"/>
                </a:cubicBezTo>
                <a:cubicBezTo>
                  <a:pt x="1696" y="1315"/>
                  <a:pt x="1696" y="1315"/>
                  <a:pt x="1696" y="1315"/>
                </a:cubicBezTo>
                <a:cubicBezTo>
                  <a:pt x="1697" y="1312"/>
                  <a:pt x="1697" y="1312"/>
                  <a:pt x="1697" y="1312"/>
                </a:cubicBezTo>
                <a:cubicBezTo>
                  <a:pt x="1696" y="1310"/>
                  <a:pt x="1696" y="1310"/>
                  <a:pt x="1696" y="1310"/>
                </a:cubicBezTo>
                <a:cubicBezTo>
                  <a:pt x="1696" y="1307"/>
                  <a:pt x="1696" y="1307"/>
                  <a:pt x="1696" y="1307"/>
                </a:cubicBezTo>
                <a:cubicBezTo>
                  <a:pt x="1697" y="1305"/>
                  <a:pt x="1697" y="1305"/>
                  <a:pt x="1697" y="1305"/>
                </a:cubicBezTo>
                <a:cubicBezTo>
                  <a:pt x="1702" y="1300"/>
                  <a:pt x="1702" y="1300"/>
                  <a:pt x="1702" y="1300"/>
                </a:cubicBezTo>
                <a:cubicBezTo>
                  <a:pt x="1704" y="1297"/>
                  <a:pt x="1704" y="1297"/>
                  <a:pt x="1704" y="1297"/>
                </a:cubicBezTo>
                <a:cubicBezTo>
                  <a:pt x="1706" y="1293"/>
                  <a:pt x="1706" y="1293"/>
                  <a:pt x="1706" y="1293"/>
                </a:cubicBezTo>
                <a:cubicBezTo>
                  <a:pt x="1708" y="1290"/>
                  <a:pt x="1708" y="1290"/>
                  <a:pt x="1708" y="1290"/>
                </a:cubicBezTo>
                <a:cubicBezTo>
                  <a:pt x="1712" y="1287"/>
                  <a:pt x="1712" y="1287"/>
                  <a:pt x="1712" y="1287"/>
                </a:cubicBezTo>
                <a:cubicBezTo>
                  <a:pt x="1715" y="1286"/>
                  <a:pt x="1715" y="1286"/>
                  <a:pt x="1715" y="1286"/>
                </a:cubicBezTo>
                <a:cubicBezTo>
                  <a:pt x="1718" y="1285"/>
                  <a:pt x="1718" y="1285"/>
                  <a:pt x="1718" y="1285"/>
                </a:cubicBezTo>
                <a:cubicBezTo>
                  <a:pt x="1731" y="1283"/>
                  <a:pt x="1731" y="1283"/>
                  <a:pt x="1731" y="1283"/>
                </a:cubicBezTo>
                <a:cubicBezTo>
                  <a:pt x="1735" y="1283"/>
                  <a:pt x="1735" y="1283"/>
                  <a:pt x="1735" y="1283"/>
                </a:cubicBezTo>
                <a:cubicBezTo>
                  <a:pt x="1738" y="1282"/>
                  <a:pt x="1738" y="1282"/>
                  <a:pt x="1738" y="1282"/>
                </a:cubicBezTo>
                <a:cubicBezTo>
                  <a:pt x="1741" y="1280"/>
                  <a:pt x="1741" y="1280"/>
                  <a:pt x="1741" y="1280"/>
                </a:cubicBezTo>
                <a:cubicBezTo>
                  <a:pt x="1744" y="1277"/>
                  <a:pt x="1744" y="1277"/>
                  <a:pt x="1744" y="1277"/>
                </a:cubicBezTo>
                <a:cubicBezTo>
                  <a:pt x="1746" y="1272"/>
                  <a:pt x="1746" y="1272"/>
                  <a:pt x="1746" y="1272"/>
                </a:cubicBezTo>
                <a:cubicBezTo>
                  <a:pt x="1748" y="1263"/>
                  <a:pt x="1748" y="1263"/>
                  <a:pt x="1748" y="1263"/>
                </a:cubicBezTo>
                <a:cubicBezTo>
                  <a:pt x="1748" y="1257"/>
                  <a:pt x="1748" y="1257"/>
                  <a:pt x="1748" y="1257"/>
                </a:cubicBezTo>
                <a:cubicBezTo>
                  <a:pt x="1748" y="1252"/>
                  <a:pt x="1748" y="1252"/>
                  <a:pt x="1748" y="1252"/>
                </a:cubicBezTo>
                <a:cubicBezTo>
                  <a:pt x="1747" y="1249"/>
                  <a:pt x="1747" y="1249"/>
                  <a:pt x="1747" y="1249"/>
                </a:cubicBezTo>
                <a:cubicBezTo>
                  <a:pt x="1746" y="1246"/>
                  <a:pt x="1746" y="1246"/>
                  <a:pt x="1746" y="1246"/>
                </a:cubicBezTo>
                <a:cubicBezTo>
                  <a:pt x="1747" y="1242"/>
                  <a:pt x="1747" y="1242"/>
                  <a:pt x="1747" y="1242"/>
                </a:cubicBezTo>
                <a:cubicBezTo>
                  <a:pt x="1749" y="1238"/>
                  <a:pt x="1749" y="1238"/>
                  <a:pt x="1749" y="1238"/>
                </a:cubicBezTo>
                <a:cubicBezTo>
                  <a:pt x="1754" y="1234"/>
                  <a:pt x="1754" y="1234"/>
                  <a:pt x="1754" y="1234"/>
                </a:cubicBezTo>
                <a:cubicBezTo>
                  <a:pt x="1758" y="1233"/>
                  <a:pt x="1758" y="1233"/>
                  <a:pt x="1758" y="1233"/>
                </a:cubicBezTo>
                <a:cubicBezTo>
                  <a:pt x="1761" y="1233"/>
                  <a:pt x="1761" y="1233"/>
                  <a:pt x="1761" y="1233"/>
                </a:cubicBezTo>
                <a:cubicBezTo>
                  <a:pt x="1770" y="1233"/>
                  <a:pt x="1770" y="1233"/>
                  <a:pt x="1770" y="1233"/>
                </a:cubicBezTo>
                <a:cubicBezTo>
                  <a:pt x="1771" y="1233"/>
                  <a:pt x="1771" y="1233"/>
                  <a:pt x="1771" y="1233"/>
                </a:cubicBezTo>
                <a:cubicBezTo>
                  <a:pt x="1773" y="1233"/>
                  <a:pt x="1773" y="1233"/>
                  <a:pt x="1773" y="1233"/>
                </a:cubicBezTo>
                <a:cubicBezTo>
                  <a:pt x="1776" y="1229"/>
                  <a:pt x="1776" y="1229"/>
                  <a:pt x="1776" y="1229"/>
                </a:cubicBezTo>
                <a:cubicBezTo>
                  <a:pt x="1787" y="1205"/>
                  <a:pt x="1787" y="1205"/>
                  <a:pt x="1787" y="1205"/>
                </a:cubicBezTo>
                <a:cubicBezTo>
                  <a:pt x="1790" y="1198"/>
                  <a:pt x="1790" y="1198"/>
                  <a:pt x="1790" y="1198"/>
                </a:cubicBezTo>
                <a:cubicBezTo>
                  <a:pt x="1793" y="1194"/>
                  <a:pt x="1793" y="1194"/>
                  <a:pt x="1793" y="1194"/>
                </a:cubicBezTo>
                <a:cubicBezTo>
                  <a:pt x="1797" y="1192"/>
                  <a:pt x="1797" y="1192"/>
                  <a:pt x="1797" y="1192"/>
                </a:cubicBezTo>
                <a:cubicBezTo>
                  <a:pt x="1802" y="1189"/>
                  <a:pt x="1802" y="1189"/>
                  <a:pt x="1802" y="1189"/>
                </a:cubicBezTo>
                <a:cubicBezTo>
                  <a:pt x="1805" y="1188"/>
                  <a:pt x="1805" y="1188"/>
                  <a:pt x="1805" y="1188"/>
                </a:cubicBezTo>
                <a:cubicBezTo>
                  <a:pt x="1809" y="1188"/>
                  <a:pt x="1809" y="1188"/>
                  <a:pt x="1809" y="1188"/>
                </a:cubicBezTo>
                <a:cubicBezTo>
                  <a:pt x="1816" y="1185"/>
                  <a:pt x="1816" y="1185"/>
                  <a:pt x="1816" y="1185"/>
                </a:cubicBezTo>
                <a:cubicBezTo>
                  <a:pt x="1818" y="1185"/>
                  <a:pt x="1818" y="1185"/>
                  <a:pt x="1818" y="1185"/>
                </a:cubicBezTo>
                <a:cubicBezTo>
                  <a:pt x="1818" y="1180"/>
                  <a:pt x="1818" y="1180"/>
                  <a:pt x="1818" y="1180"/>
                </a:cubicBezTo>
                <a:cubicBezTo>
                  <a:pt x="1817" y="1178"/>
                  <a:pt x="1817" y="1178"/>
                  <a:pt x="1817" y="1178"/>
                </a:cubicBezTo>
                <a:cubicBezTo>
                  <a:pt x="1815" y="1175"/>
                  <a:pt x="1815" y="1175"/>
                  <a:pt x="1815" y="1175"/>
                </a:cubicBezTo>
                <a:cubicBezTo>
                  <a:pt x="1813" y="1173"/>
                  <a:pt x="1813" y="1173"/>
                  <a:pt x="1813" y="1173"/>
                </a:cubicBezTo>
                <a:cubicBezTo>
                  <a:pt x="1798" y="1162"/>
                  <a:pt x="1798" y="1162"/>
                  <a:pt x="1798" y="1162"/>
                </a:cubicBezTo>
                <a:cubicBezTo>
                  <a:pt x="1794" y="1157"/>
                  <a:pt x="1794" y="1157"/>
                  <a:pt x="1794" y="1157"/>
                </a:cubicBezTo>
                <a:cubicBezTo>
                  <a:pt x="1794" y="1155"/>
                  <a:pt x="1794" y="1155"/>
                  <a:pt x="1794" y="1155"/>
                </a:cubicBezTo>
                <a:cubicBezTo>
                  <a:pt x="1793" y="1152"/>
                  <a:pt x="1793" y="1152"/>
                  <a:pt x="1793" y="1152"/>
                </a:cubicBezTo>
                <a:cubicBezTo>
                  <a:pt x="1794" y="1147"/>
                  <a:pt x="1794" y="1147"/>
                  <a:pt x="1794" y="1147"/>
                </a:cubicBezTo>
                <a:cubicBezTo>
                  <a:pt x="1793" y="1144"/>
                  <a:pt x="1793" y="1144"/>
                  <a:pt x="1793" y="1144"/>
                </a:cubicBezTo>
                <a:cubicBezTo>
                  <a:pt x="1791" y="1143"/>
                  <a:pt x="1791" y="1143"/>
                  <a:pt x="1791" y="1143"/>
                </a:cubicBezTo>
                <a:cubicBezTo>
                  <a:pt x="1789" y="1142"/>
                  <a:pt x="1789" y="1142"/>
                  <a:pt x="1789" y="1142"/>
                </a:cubicBezTo>
                <a:cubicBezTo>
                  <a:pt x="1786" y="1143"/>
                  <a:pt x="1786" y="1143"/>
                  <a:pt x="1786" y="1143"/>
                </a:cubicBezTo>
                <a:cubicBezTo>
                  <a:pt x="1784" y="1142"/>
                  <a:pt x="1784" y="1142"/>
                  <a:pt x="1784" y="1142"/>
                </a:cubicBezTo>
                <a:cubicBezTo>
                  <a:pt x="1782" y="1141"/>
                  <a:pt x="1782" y="1141"/>
                  <a:pt x="1782" y="1141"/>
                </a:cubicBezTo>
                <a:cubicBezTo>
                  <a:pt x="1781" y="1139"/>
                  <a:pt x="1781" y="1139"/>
                  <a:pt x="1781" y="1139"/>
                </a:cubicBezTo>
                <a:cubicBezTo>
                  <a:pt x="1781" y="1138"/>
                  <a:pt x="1781" y="1138"/>
                  <a:pt x="1781" y="1138"/>
                </a:cubicBezTo>
                <a:cubicBezTo>
                  <a:pt x="1781" y="1134"/>
                  <a:pt x="1781" y="1134"/>
                  <a:pt x="1781" y="1134"/>
                </a:cubicBezTo>
                <a:cubicBezTo>
                  <a:pt x="1781" y="1132"/>
                  <a:pt x="1781" y="1132"/>
                  <a:pt x="1781" y="1132"/>
                </a:cubicBezTo>
                <a:cubicBezTo>
                  <a:pt x="1780" y="1130"/>
                  <a:pt x="1780" y="1130"/>
                  <a:pt x="1780" y="1130"/>
                </a:cubicBezTo>
                <a:cubicBezTo>
                  <a:pt x="1778" y="1130"/>
                  <a:pt x="1778" y="1130"/>
                  <a:pt x="1778" y="1130"/>
                </a:cubicBezTo>
                <a:cubicBezTo>
                  <a:pt x="1776" y="1129"/>
                  <a:pt x="1776" y="1129"/>
                  <a:pt x="1776" y="1129"/>
                </a:cubicBezTo>
                <a:cubicBezTo>
                  <a:pt x="1772" y="1130"/>
                  <a:pt x="1772" y="1130"/>
                  <a:pt x="1772" y="1130"/>
                </a:cubicBezTo>
                <a:cubicBezTo>
                  <a:pt x="1769" y="1130"/>
                  <a:pt x="1769" y="1130"/>
                  <a:pt x="1769" y="1130"/>
                </a:cubicBezTo>
                <a:cubicBezTo>
                  <a:pt x="1768" y="1128"/>
                  <a:pt x="1768" y="1128"/>
                  <a:pt x="1768" y="1128"/>
                </a:cubicBezTo>
                <a:cubicBezTo>
                  <a:pt x="1767" y="1127"/>
                  <a:pt x="1767" y="1127"/>
                  <a:pt x="1767" y="1127"/>
                </a:cubicBezTo>
                <a:cubicBezTo>
                  <a:pt x="1767" y="1125"/>
                  <a:pt x="1767" y="1125"/>
                  <a:pt x="1767" y="1125"/>
                </a:cubicBezTo>
                <a:cubicBezTo>
                  <a:pt x="1767" y="1121"/>
                  <a:pt x="1767" y="1121"/>
                  <a:pt x="1767" y="1121"/>
                </a:cubicBezTo>
                <a:cubicBezTo>
                  <a:pt x="1766" y="1118"/>
                  <a:pt x="1766" y="1118"/>
                  <a:pt x="1766" y="1118"/>
                </a:cubicBezTo>
                <a:cubicBezTo>
                  <a:pt x="1765" y="1114"/>
                  <a:pt x="1765" y="1114"/>
                  <a:pt x="1765" y="1114"/>
                </a:cubicBezTo>
                <a:cubicBezTo>
                  <a:pt x="1763" y="1107"/>
                  <a:pt x="1763" y="1107"/>
                  <a:pt x="1763" y="1107"/>
                </a:cubicBezTo>
                <a:cubicBezTo>
                  <a:pt x="1763" y="1105"/>
                  <a:pt x="1763" y="1105"/>
                  <a:pt x="1763" y="1105"/>
                </a:cubicBezTo>
                <a:cubicBezTo>
                  <a:pt x="1765" y="1103"/>
                  <a:pt x="1765" y="1103"/>
                  <a:pt x="1765" y="1103"/>
                </a:cubicBezTo>
                <a:cubicBezTo>
                  <a:pt x="1769" y="1101"/>
                  <a:pt x="1769" y="1101"/>
                  <a:pt x="1769" y="1101"/>
                </a:cubicBezTo>
                <a:cubicBezTo>
                  <a:pt x="1772" y="1098"/>
                  <a:pt x="1772" y="1098"/>
                  <a:pt x="1772" y="1098"/>
                </a:cubicBezTo>
                <a:cubicBezTo>
                  <a:pt x="1776" y="1094"/>
                  <a:pt x="1776" y="1094"/>
                  <a:pt x="1776" y="1094"/>
                </a:cubicBezTo>
                <a:cubicBezTo>
                  <a:pt x="1780" y="1088"/>
                  <a:pt x="1780" y="1088"/>
                  <a:pt x="1780" y="1088"/>
                </a:cubicBezTo>
                <a:cubicBezTo>
                  <a:pt x="1783" y="1085"/>
                  <a:pt x="1783" y="1085"/>
                  <a:pt x="1783" y="1085"/>
                </a:cubicBezTo>
                <a:cubicBezTo>
                  <a:pt x="1786" y="1083"/>
                  <a:pt x="1786" y="1083"/>
                  <a:pt x="1786" y="1083"/>
                </a:cubicBezTo>
                <a:cubicBezTo>
                  <a:pt x="1789" y="1082"/>
                  <a:pt x="1789" y="1082"/>
                  <a:pt x="1789" y="1082"/>
                </a:cubicBezTo>
                <a:cubicBezTo>
                  <a:pt x="1791" y="1080"/>
                  <a:pt x="1791" y="1080"/>
                  <a:pt x="1791" y="1080"/>
                </a:cubicBezTo>
                <a:cubicBezTo>
                  <a:pt x="1792" y="1078"/>
                  <a:pt x="1792" y="1078"/>
                  <a:pt x="1792" y="1078"/>
                </a:cubicBezTo>
                <a:cubicBezTo>
                  <a:pt x="1792" y="1075"/>
                  <a:pt x="1792" y="1075"/>
                  <a:pt x="1792" y="1075"/>
                </a:cubicBezTo>
                <a:cubicBezTo>
                  <a:pt x="1792" y="1072"/>
                  <a:pt x="1792" y="1072"/>
                  <a:pt x="1792" y="1072"/>
                </a:cubicBezTo>
                <a:cubicBezTo>
                  <a:pt x="1790" y="1070"/>
                  <a:pt x="1790" y="1070"/>
                  <a:pt x="1790" y="1070"/>
                </a:cubicBezTo>
                <a:cubicBezTo>
                  <a:pt x="1791" y="1066"/>
                  <a:pt x="1791" y="1066"/>
                  <a:pt x="1791" y="1066"/>
                </a:cubicBezTo>
                <a:cubicBezTo>
                  <a:pt x="1792" y="1062"/>
                  <a:pt x="1792" y="1062"/>
                  <a:pt x="1792" y="1062"/>
                </a:cubicBezTo>
                <a:cubicBezTo>
                  <a:pt x="1795" y="1053"/>
                  <a:pt x="1795" y="1053"/>
                  <a:pt x="1795" y="1053"/>
                </a:cubicBezTo>
                <a:cubicBezTo>
                  <a:pt x="1798" y="1041"/>
                  <a:pt x="1798" y="1041"/>
                  <a:pt x="1798" y="1041"/>
                </a:cubicBezTo>
                <a:cubicBezTo>
                  <a:pt x="1800" y="1038"/>
                  <a:pt x="1800" y="1038"/>
                  <a:pt x="1800" y="1038"/>
                </a:cubicBezTo>
                <a:cubicBezTo>
                  <a:pt x="1803" y="1034"/>
                  <a:pt x="1803" y="1034"/>
                  <a:pt x="1803" y="1034"/>
                </a:cubicBezTo>
                <a:cubicBezTo>
                  <a:pt x="1811" y="1025"/>
                  <a:pt x="1811" y="1025"/>
                  <a:pt x="1811" y="1025"/>
                </a:cubicBezTo>
                <a:cubicBezTo>
                  <a:pt x="1811" y="1022"/>
                  <a:pt x="1811" y="1022"/>
                  <a:pt x="1811" y="1022"/>
                </a:cubicBezTo>
                <a:cubicBezTo>
                  <a:pt x="1809" y="1021"/>
                  <a:pt x="1809" y="1021"/>
                  <a:pt x="1809" y="1021"/>
                </a:cubicBezTo>
                <a:cubicBezTo>
                  <a:pt x="1803" y="1018"/>
                  <a:pt x="1803" y="1018"/>
                  <a:pt x="1803" y="1018"/>
                </a:cubicBezTo>
                <a:cubicBezTo>
                  <a:pt x="1802" y="1018"/>
                  <a:pt x="1802" y="1018"/>
                  <a:pt x="1802" y="1018"/>
                </a:cubicBezTo>
                <a:cubicBezTo>
                  <a:pt x="1802" y="1015"/>
                  <a:pt x="1802" y="1015"/>
                  <a:pt x="1802" y="1015"/>
                </a:cubicBezTo>
                <a:cubicBezTo>
                  <a:pt x="1803" y="1014"/>
                  <a:pt x="1803" y="1014"/>
                  <a:pt x="1803" y="1014"/>
                </a:cubicBezTo>
                <a:cubicBezTo>
                  <a:pt x="1808" y="1009"/>
                  <a:pt x="1808" y="1009"/>
                  <a:pt x="1808" y="1009"/>
                </a:cubicBezTo>
                <a:cubicBezTo>
                  <a:pt x="1812" y="1018"/>
                  <a:pt x="1812" y="1018"/>
                  <a:pt x="1812" y="1018"/>
                </a:cubicBezTo>
                <a:cubicBezTo>
                  <a:pt x="1815" y="1016"/>
                  <a:pt x="1815" y="1016"/>
                  <a:pt x="1815" y="1016"/>
                </a:cubicBezTo>
                <a:cubicBezTo>
                  <a:pt x="1818" y="1015"/>
                  <a:pt x="1818" y="1015"/>
                  <a:pt x="1818" y="1015"/>
                </a:cubicBezTo>
                <a:cubicBezTo>
                  <a:pt x="1821" y="1014"/>
                  <a:pt x="1821" y="1014"/>
                  <a:pt x="1821" y="1014"/>
                </a:cubicBezTo>
                <a:cubicBezTo>
                  <a:pt x="1823" y="1014"/>
                  <a:pt x="1823" y="1014"/>
                  <a:pt x="1823" y="1014"/>
                </a:cubicBezTo>
                <a:cubicBezTo>
                  <a:pt x="1826" y="1015"/>
                  <a:pt x="1826" y="1015"/>
                  <a:pt x="1826" y="1015"/>
                </a:cubicBezTo>
                <a:cubicBezTo>
                  <a:pt x="1833" y="1017"/>
                  <a:pt x="1833" y="1017"/>
                  <a:pt x="1833" y="1017"/>
                </a:cubicBezTo>
                <a:cubicBezTo>
                  <a:pt x="1836" y="1018"/>
                  <a:pt x="1836" y="1018"/>
                  <a:pt x="1836" y="1018"/>
                </a:cubicBezTo>
                <a:cubicBezTo>
                  <a:pt x="1843" y="1017"/>
                  <a:pt x="1843" y="1017"/>
                  <a:pt x="1843" y="1017"/>
                </a:cubicBezTo>
                <a:cubicBezTo>
                  <a:pt x="1845" y="1017"/>
                  <a:pt x="1845" y="1017"/>
                  <a:pt x="1845" y="1017"/>
                </a:cubicBezTo>
                <a:cubicBezTo>
                  <a:pt x="1846" y="1018"/>
                  <a:pt x="1846" y="1018"/>
                  <a:pt x="1846" y="1018"/>
                </a:cubicBezTo>
                <a:cubicBezTo>
                  <a:pt x="1853" y="1019"/>
                  <a:pt x="1853" y="1019"/>
                  <a:pt x="1853" y="1019"/>
                </a:cubicBezTo>
                <a:cubicBezTo>
                  <a:pt x="1857" y="1023"/>
                  <a:pt x="1857" y="1023"/>
                  <a:pt x="1857" y="1023"/>
                </a:cubicBezTo>
                <a:cubicBezTo>
                  <a:pt x="1861" y="1026"/>
                  <a:pt x="1861" y="1026"/>
                  <a:pt x="1861" y="1026"/>
                </a:cubicBezTo>
                <a:cubicBezTo>
                  <a:pt x="1866" y="1027"/>
                  <a:pt x="1866" y="1027"/>
                  <a:pt x="1866" y="1027"/>
                </a:cubicBezTo>
                <a:cubicBezTo>
                  <a:pt x="1870" y="1028"/>
                  <a:pt x="1870" y="1028"/>
                  <a:pt x="1870" y="1028"/>
                </a:cubicBezTo>
                <a:cubicBezTo>
                  <a:pt x="1875" y="1027"/>
                  <a:pt x="1875" y="1027"/>
                  <a:pt x="1875" y="1027"/>
                </a:cubicBezTo>
                <a:cubicBezTo>
                  <a:pt x="1880" y="1026"/>
                  <a:pt x="1880" y="1026"/>
                  <a:pt x="1880" y="1026"/>
                </a:cubicBezTo>
                <a:cubicBezTo>
                  <a:pt x="1883" y="1026"/>
                  <a:pt x="1883" y="1026"/>
                  <a:pt x="1883" y="1026"/>
                </a:cubicBezTo>
                <a:cubicBezTo>
                  <a:pt x="1885" y="1026"/>
                  <a:pt x="1885" y="1026"/>
                  <a:pt x="1885" y="1026"/>
                </a:cubicBezTo>
                <a:cubicBezTo>
                  <a:pt x="1889" y="1027"/>
                  <a:pt x="1889" y="1027"/>
                  <a:pt x="1889" y="1027"/>
                </a:cubicBezTo>
                <a:cubicBezTo>
                  <a:pt x="1893" y="1029"/>
                  <a:pt x="1893" y="1029"/>
                  <a:pt x="1893" y="1029"/>
                </a:cubicBezTo>
                <a:cubicBezTo>
                  <a:pt x="1903" y="1029"/>
                  <a:pt x="1903" y="1029"/>
                  <a:pt x="1903" y="1029"/>
                </a:cubicBezTo>
                <a:cubicBezTo>
                  <a:pt x="1906" y="1028"/>
                  <a:pt x="1906" y="1028"/>
                  <a:pt x="1906" y="1028"/>
                </a:cubicBezTo>
                <a:cubicBezTo>
                  <a:pt x="1908" y="1026"/>
                  <a:pt x="1908" y="1026"/>
                  <a:pt x="1908" y="1026"/>
                </a:cubicBezTo>
                <a:cubicBezTo>
                  <a:pt x="1911" y="1023"/>
                  <a:pt x="1911" y="1023"/>
                  <a:pt x="1911" y="1023"/>
                </a:cubicBezTo>
                <a:cubicBezTo>
                  <a:pt x="1911" y="1015"/>
                  <a:pt x="1911" y="1015"/>
                  <a:pt x="1911" y="1015"/>
                </a:cubicBezTo>
                <a:cubicBezTo>
                  <a:pt x="1911" y="1011"/>
                  <a:pt x="1911" y="1011"/>
                  <a:pt x="1911" y="1011"/>
                </a:cubicBezTo>
                <a:cubicBezTo>
                  <a:pt x="1908" y="1006"/>
                  <a:pt x="1908" y="1006"/>
                  <a:pt x="1908" y="1006"/>
                </a:cubicBezTo>
                <a:cubicBezTo>
                  <a:pt x="1908" y="1003"/>
                  <a:pt x="1908" y="1003"/>
                  <a:pt x="1908" y="1003"/>
                </a:cubicBezTo>
                <a:cubicBezTo>
                  <a:pt x="1908" y="999"/>
                  <a:pt x="1908" y="999"/>
                  <a:pt x="1908" y="999"/>
                </a:cubicBezTo>
                <a:cubicBezTo>
                  <a:pt x="1911" y="995"/>
                  <a:pt x="1911" y="995"/>
                  <a:pt x="1911" y="995"/>
                </a:cubicBezTo>
                <a:cubicBezTo>
                  <a:pt x="1913" y="993"/>
                  <a:pt x="1913" y="993"/>
                  <a:pt x="1913" y="993"/>
                </a:cubicBezTo>
                <a:cubicBezTo>
                  <a:pt x="1914" y="990"/>
                  <a:pt x="1914" y="990"/>
                  <a:pt x="1914" y="990"/>
                </a:cubicBezTo>
                <a:cubicBezTo>
                  <a:pt x="1919" y="979"/>
                  <a:pt x="1919" y="979"/>
                  <a:pt x="1919" y="979"/>
                </a:cubicBezTo>
                <a:cubicBezTo>
                  <a:pt x="1922" y="975"/>
                  <a:pt x="1922" y="975"/>
                  <a:pt x="1922" y="975"/>
                </a:cubicBezTo>
                <a:cubicBezTo>
                  <a:pt x="1925" y="971"/>
                  <a:pt x="1925" y="971"/>
                  <a:pt x="1925" y="971"/>
                </a:cubicBezTo>
                <a:cubicBezTo>
                  <a:pt x="1927" y="969"/>
                  <a:pt x="1927" y="969"/>
                  <a:pt x="1927" y="969"/>
                </a:cubicBezTo>
                <a:cubicBezTo>
                  <a:pt x="1931" y="968"/>
                  <a:pt x="1931" y="968"/>
                  <a:pt x="1931" y="968"/>
                </a:cubicBezTo>
                <a:cubicBezTo>
                  <a:pt x="1945" y="965"/>
                  <a:pt x="1945" y="965"/>
                  <a:pt x="1945" y="965"/>
                </a:cubicBezTo>
                <a:cubicBezTo>
                  <a:pt x="1949" y="964"/>
                  <a:pt x="1949" y="964"/>
                  <a:pt x="1949" y="964"/>
                </a:cubicBezTo>
                <a:cubicBezTo>
                  <a:pt x="1951" y="962"/>
                  <a:pt x="1951" y="962"/>
                  <a:pt x="1951" y="962"/>
                </a:cubicBezTo>
                <a:cubicBezTo>
                  <a:pt x="1952" y="959"/>
                  <a:pt x="1952" y="959"/>
                  <a:pt x="1952" y="959"/>
                </a:cubicBezTo>
                <a:cubicBezTo>
                  <a:pt x="1953" y="956"/>
                  <a:pt x="1953" y="956"/>
                  <a:pt x="1953" y="956"/>
                </a:cubicBezTo>
                <a:cubicBezTo>
                  <a:pt x="1954" y="953"/>
                  <a:pt x="1954" y="953"/>
                  <a:pt x="1954" y="953"/>
                </a:cubicBezTo>
                <a:cubicBezTo>
                  <a:pt x="1952" y="934"/>
                  <a:pt x="1952" y="934"/>
                  <a:pt x="1952" y="934"/>
                </a:cubicBezTo>
                <a:cubicBezTo>
                  <a:pt x="1954" y="926"/>
                  <a:pt x="1954" y="926"/>
                  <a:pt x="1954" y="926"/>
                </a:cubicBezTo>
                <a:cubicBezTo>
                  <a:pt x="1955" y="920"/>
                  <a:pt x="1955" y="920"/>
                  <a:pt x="1955" y="920"/>
                </a:cubicBezTo>
                <a:cubicBezTo>
                  <a:pt x="1961" y="908"/>
                  <a:pt x="1961" y="908"/>
                  <a:pt x="1961" y="908"/>
                </a:cubicBezTo>
                <a:cubicBezTo>
                  <a:pt x="1963" y="901"/>
                  <a:pt x="1963" y="901"/>
                  <a:pt x="1963" y="901"/>
                </a:cubicBezTo>
                <a:cubicBezTo>
                  <a:pt x="1966" y="896"/>
                  <a:pt x="1966" y="896"/>
                  <a:pt x="1966" y="896"/>
                </a:cubicBezTo>
                <a:cubicBezTo>
                  <a:pt x="1969" y="892"/>
                  <a:pt x="1969" y="892"/>
                  <a:pt x="1969" y="892"/>
                </a:cubicBezTo>
                <a:cubicBezTo>
                  <a:pt x="1980" y="886"/>
                  <a:pt x="1980" y="886"/>
                  <a:pt x="1980" y="886"/>
                </a:cubicBezTo>
                <a:cubicBezTo>
                  <a:pt x="1983" y="883"/>
                  <a:pt x="1983" y="883"/>
                  <a:pt x="1983" y="883"/>
                </a:cubicBezTo>
                <a:cubicBezTo>
                  <a:pt x="1985" y="880"/>
                  <a:pt x="1985" y="880"/>
                  <a:pt x="1985" y="880"/>
                </a:cubicBezTo>
                <a:cubicBezTo>
                  <a:pt x="1986" y="877"/>
                  <a:pt x="1986" y="877"/>
                  <a:pt x="1986" y="877"/>
                </a:cubicBezTo>
                <a:cubicBezTo>
                  <a:pt x="1987" y="873"/>
                  <a:pt x="1987" y="873"/>
                  <a:pt x="1987" y="873"/>
                </a:cubicBezTo>
                <a:cubicBezTo>
                  <a:pt x="1987" y="869"/>
                  <a:pt x="1987" y="869"/>
                  <a:pt x="1987" y="869"/>
                </a:cubicBezTo>
                <a:cubicBezTo>
                  <a:pt x="1985" y="866"/>
                  <a:pt x="1985" y="866"/>
                  <a:pt x="1985" y="866"/>
                </a:cubicBezTo>
                <a:cubicBezTo>
                  <a:pt x="1983" y="864"/>
                  <a:pt x="1983" y="864"/>
                  <a:pt x="1983" y="864"/>
                </a:cubicBezTo>
                <a:cubicBezTo>
                  <a:pt x="1980" y="863"/>
                  <a:pt x="1980" y="863"/>
                  <a:pt x="1980" y="863"/>
                </a:cubicBezTo>
                <a:cubicBezTo>
                  <a:pt x="1976" y="861"/>
                  <a:pt x="1976" y="861"/>
                  <a:pt x="1976" y="861"/>
                </a:cubicBezTo>
                <a:cubicBezTo>
                  <a:pt x="1974" y="858"/>
                  <a:pt x="1974" y="858"/>
                  <a:pt x="1974" y="858"/>
                </a:cubicBezTo>
                <a:cubicBezTo>
                  <a:pt x="1962" y="830"/>
                  <a:pt x="1962" y="830"/>
                  <a:pt x="1962" y="830"/>
                </a:cubicBezTo>
                <a:cubicBezTo>
                  <a:pt x="1959" y="820"/>
                  <a:pt x="1959" y="820"/>
                  <a:pt x="1959" y="820"/>
                </a:cubicBezTo>
                <a:cubicBezTo>
                  <a:pt x="1962" y="810"/>
                  <a:pt x="1962" y="810"/>
                  <a:pt x="1962" y="810"/>
                </a:cubicBezTo>
                <a:cubicBezTo>
                  <a:pt x="1976" y="816"/>
                  <a:pt x="1976" y="816"/>
                  <a:pt x="1976" y="816"/>
                </a:cubicBezTo>
                <a:cubicBezTo>
                  <a:pt x="1980" y="819"/>
                  <a:pt x="1980" y="819"/>
                  <a:pt x="1980" y="819"/>
                </a:cubicBezTo>
                <a:cubicBezTo>
                  <a:pt x="1982" y="821"/>
                  <a:pt x="1982" y="821"/>
                  <a:pt x="1982" y="821"/>
                </a:cubicBezTo>
                <a:cubicBezTo>
                  <a:pt x="1983" y="824"/>
                  <a:pt x="1983" y="824"/>
                  <a:pt x="1983" y="824"/>
                </a:cubicBezTo>
                <a:cubicBezTo>
                  <a:pt x="1987" y="832"/>
                  <a:pt x="1987" y="832"/>
                  <a:pt x="1987" y="832"/>
                </a:cubicBezTo>
                <a:cubicBezTo>
                  <a:pt x="1988" y="833"/>
                  <a:pt x="1988" y="833"/>
                  <a:pt x="1988" y="833"/>
                </a:cubicBezTo>
                <a:cubicBezTo>
                  <a:pt x="1990" y="834"/>
                  <a:pt x="1990" y="834"/>
                  <a:pt x="1990" y="834"/>
                </a:cubicBezTo>
                <a:cubicBezTo>
                  <a:pt x="1991" y="836"/>
                  <a:pt x="1991" y="836"/>
                  <a:pt x="1991" y="836"/>
                </a:cubicBezTo>
                <a:cubicBezTo>
                  <a:pt x="2013" y="844"/>
                  <a:pt x="2013" y="844"/>
                  <a:pt x="2013" y="844"/>
                </a:cubicBezTo>
                <a:cubicBezTo>
                  <a:pt x="2015" y="844"/>
                  <a:pt x="2015" y="844"/>
                  <a:pt x="2015" y="844"/>
                </a:cubicBezTo>
                <a:cubicBezTo>
                  <a:pt x="2018" y="843"/>
                  <a:pt x="2018" y="843"/>
                  <a:pt x="2018" y="843"/>
                </a:cubicBezTo>
                <a:cubicBezTo>
                  <a:pt x="2019" y="841"/>
                  <a:pt x="2019" y="841"/>
                  <a:pt x="2019" y="841"/>
                </a:cubicBezTo>
                <a:cubicBezTo>
                  <a:pt x="2020" y="839"/>
                  <a:pt x="2020" y="839"/>
                  <a:pt x="2020" y="839"/>
                </a:cubicBezTo>
                <a:cubicBezTo>
                  <a:pt x="2021" y="838"/>
                  <a:pt x="2021" y="838"/>
                  <a:pt x="2021" y="838"/>
                </a:cubicBezTo>
                <a:cubicBezTo>
                  <a:pt x="2021" y="838"/>
                  <a:pt x="2021" y="838"/>
                  <a:pt x="2021" y="838"/>
                </a:cubicBezTo>
                <a:cubicBezTo>
                  <a:pt x="2023" y="837"/>
                  <a:pt x="2023" y="837"/>
                  <a:pt x="2023" y="837"/>
                </a:cubicBezTo>
                <a:cubicBezTo>
                  <a:pt x="2025" y="836"/>
                  <a:pt x="2025" y="836"/>
                  <a:pt x="2025" y="836"/>
                </a:cubicBezTo>
                <a:cubicBezTo>
                  <a:pt x="2027" y="836"/>
                  <a:pt x="2027" y="836"/>
                  <a:pt x="2027" y="836"/>
                </a:cubicBezTo>
                <a:cubicBezTo>
                  <a:pt x="2030" y="835"/>
                  <a:pt x="2030" y="835"/>
                  <a:pt x="2030" y="835"/>
                </a:cubicBezTo>
                <a:cubicBezTo>
                  <a:pt x="2032" y="834"/>
                  <a:pt x="2032" y="834"/>
                  <a:pt x="2032" y="834"/>
                </a:cubicBezTo>
                <a:cubicBezTo>
                  <a:pt x="2035" y="835"/>
                  <a:pt x="2035" y="835"/>
                  <a:pt x="2035" y="835"/>
                </a:cubicBezTo>
                <a:cubicBezTo>
                  <a:pt x="2038" y="836"/>
                  <a:pt x="2038" y="836"/>
                  <a:pt x="2038" y="836"/>
                </a:cubicBezTo>
                <a:cubicBezTo>
                  <a:pt x="2041" y="838"/>
                  <a:pt x="2041" y="838"/>
                  <a:pt x="2041" y="838"/>
                </a:cubicBezTo>
                <a:cubicBezTo>
                  <a:pt x="2044" y="838"/>
                  <a:pt x="2044" y="838"/>
                  <a:pt x="2044" y="838"/>
                </a:cubicBezTo>
                <a:cubicBezTo>
                  <a:pt x="2049" y="838"/>
                  <a:pt x="2049" y="838"/>
                  <a:pt x="2049" y="838"/>
                </a:cubicBezTo>
                <a:cubicBezTo>
                  <a:pt x="2056" y="837"/>
                  <a:pt x="2056" y="837"/>
                  <a:pt x="2056" y="837"/>
                </a:cubicBezTo>
                <a:cubicBezTo>
                  <a:pt x="2060" y="838"/>
                  <a:pt x="2060" y="838"/>
                  <a:pt x="2060" y="838"/>
                </a:cubicBezTo>
                <a:cubicBezTo>
                  <a:pt x="2082" y="846"/>
                  <a:pt x="2082" y="846"/>
                  <a:pt x="2082" y="846"/>
                </a:cubicBezTo>
                <a:cubicBezTo>
                  <a:pt x="2093" y="852"/>
                  <a:pt x="2093" y="852"/>
                  <a:pt x="2093" y="852"/>
                </a:cubicBezTo>
                <a:cubicBezTo>
                  <a:pt x="2096" y="853"/>
                  <a:pt x="2096" y="853"/>
                  <a:pt x="2096" y="853"/>
                </a:cubicBezTo>
                <a:cubicBezTo>
                  <a:pt x="2103" y="852"/>
                  <a:pt x="2103" y="852"/>
                  <a:pt x="2103" y="852"/>
                </a:cubicBezTo>
                <a:cubicBezTo>
                  <a:pt x="2117" y="852"/>
                  <a:pt x="2117" y="852"/>
                  <a:pt x="2117" y="852"/>
                </a:cubicBezTo>
                <a:cubicBezTo>
                  <a:pt x="2126" y="857"/>
                  <a:pt x="2126" y="857"/>
                  <a:pt x="2126" y="857"/>
                </a:cubicBezTo>
                <a:cubicBezTo>
                  <a:pt x="2128" y="860"/>
                  <a:pt x="2128" y="860"/>
                  <a:pt x="2128" y="860"/>
                </a:cubicBezTo>
                <a:cubicBezTo>
                  <a:pt x="2133" y="864"/>
                  <a:pt x="2133" y="864"/>
                  <a:pt x="2133" y="864"/>
                </a:cubicBezTo>
                <a:cubicBezTo>
                  <a:pt x="2134" y="864"/>
                  <a:pt x="2134" y="864"/>
                  <a:pt x="2134" y="864"/>
                </a:cubicBezTo>
                <a:cubicBezTo>
                  <a:pt x="2137" y="866"/>
                  <a:pt x="2137" y="866"/>
                  <a:pt x="2137" y="866"/>
                </a:cubicBezTo>
                <a:cubicBezTo>
                  <a:pt x="2139" y="868"/>
                  <a:pt x="2139" y="868"/>
                  <a:pt x="2139" y="868"/>
                </a:cubicBezTo>
                <a:cubicBezTo>
                  <a:pt x="2140" y="869"/>
                  <a:pt x="2140" y="869"/>
                  <a:pt x="2140" y="869"/>
                </a:cubicBezTo>
                <a:cubicBezTo>
                  <a:pt x="2140" y="871"/>
                  <a:pt x="2140" y="871"/>
                  <a:pt x="2140" y="871"/>
                </a:cubicBezTo>
                <a:cubicBezTo>
                  <a:pt x="2148" y="898"/>
                  <a:pt x="2148" y="898"/>
                  <a:pt x="2148" y="898"/>
                </a:cubicBezTo>
                <a:cubicBezTo>
                  <a:pt x="2150" y="900"/>
                  <a:pt x="2150" y="900"/>
                  <a:pt x="2150" y="900"/>
                </a:cubicBezTo>
                <a:cubicBezTo>
                  <a:pt x="2151" y="902"/>
                  <a:pt x="2151" y="902"/>
                  <a:pt x="2151" y="902"/>
                </a:cubicBezTo>
                <a:cubicBezTo>
                  <a:pt x="2154" y="903"/>
                  <a:pt x="2154" y="903"/>
                  <a:pt x="2154" y="903"/>
                </a:cubicBezTo>
                <a:cubicBezTo>
                  <a:pt x="2163" y="906"/>
                  <a:pt x="2163" y="906"/>
                  <a:pt x="2163" y="906"/>
                </a:cubicBezTo>
                <a:cubicBezTo>
                  <a:pt x="2165" y="908"/>
                  <a:pt x="2165" y="908"/>
                  <a:pt x="2165" y="908"/>
                </a:cubicBezTo>
                <a:cubicBezTo>
                  <a:pt x="2166" y="909"/>
                  <a:pt x="2166" y="909"/>
                  <a:pt x="2166" y="909"/>
                </a:cubicBezTo>
                <a:cubicBezTo>
                  <a:pt x="2167" y="913"/>
                  <a:pt x="2167" y="913"/>
                  <a:pt x="2167" y="913"/>
                </a:cubicBezTo>
                <a:cubicBezTo>
                  <a:pt x="2167" y="915"/>
                  <a:pt x="2167" y="915"/>
                  <a:pt x="2167" y="915"/>
                </a:cubicBezTo>
                <a:cubicBezTo>
                  <a:pt x="2170" y="917"/>
                  <a:pt x="2170" y="917"/>
                  <a:pt x="2170" y="917"/>
                </a:cubicBezTo>
                <a:cubicBezTo>
                  <a:pt x="2173" y="919"/>
                  <a:pt x="2173" y="919"/>
                  <a:pt x="2173" y="919"/>
                </a:cubicBezTo>
                <a:cubicBezTo>
                  <a:pt x="2180" y="920"/>
                  <a:pt x="2180" y="920"/>
                  <a:pt x="2180" y="920"/>
                </a:cubicBezTo>
                <a:cubicBezTo>
                  <a:pt x="2183" y="922"/>
                  <a:pt x="2183" y="922"/>
                  <a:pt x="2183" y="922"/>
                </a:cubicBezTo>
                <a:cubicBezTo>
                  <a:pt x="2184" y="923"/>
                  <a:pt x="2184" y="923"/>
                  <a:pt x="2184" y="923"/>
                </a:cubicBezTo>
                <a:cubicBezTo>
                  <a:pt x="2185" y="925"/>
                  <a:pt x="2185" y="925"/>
                  <a:pt x="2185" y="925"/>
                </a:cubicBezTo>
                <a:cubicBezTo>
                  <a:pt x="2186" y="926"/>
                  <a:pt x="2186" y="926"/>
                  <a:pt x="2186" y="926"/>
                </a:cubicBezTo>
                <a:cubicBezTo>
                  <a:pt x="2188" y="927"/>
                  <a:pt x="2188" y="927"/>
                  <a:pt x="2188" y="927"/>
                </a:cubicBezTo>
                <a:cubicBezTo>
                  <a:pt x="2192" y="926"/>
                  <a:pt x="2192" y="926"/>
                  <a:pt x="2192" y="926"/>
                </a:cubicBezTo>
                <a:cubicBezTo>
                  <a:pt x="2201" y="925"/>
                  <a:pt x="2201" y="925"/>
                  <a:pt x="2201" y="925"/>
                </a:cubicBezTo>
                <a:cubicBezTo>
                  <a:pt x="2206" y="923"/>
                  <a:pt x="2206" y="923"/>
                  <a:pt x="2206" y="923"/>
                </a:cubicBezTo>
                <a:cubicBezTo>
                  <a:pt x="2208" y="922"/>
                  <a:pt x="2208" y="922"/>
                  <a:pt x="2208" y="922"/>
                </a:cubicBezTo>
                <a:cubicBezTo>
                  <a:pt x="2212" y="913"/>
                  <a:pt x="2212" y="913"/>
                  <a:pt x="2212" y="913"/>
                </a:cubicBezTo>
                <a:cubicBezTo>
                  <a:pt x="2213" y="911"/>
                  <a:pt x="2213" y="911"/>
                  <a:pt x="2213" y="911"/>
                </a:cubicBezTo>
                <a:cubicBezTo>
                  <a:pt x="2215" y="910"/>
                  <a:pt x="2215" y="910"/>
                  <a:pt x="2215" y="910"/>
                </a:cubicBezTo>
                <a:cubicBezTo>
                  <a:pt x="2229" y="903"/>
                  <a:pt x="2229" y="903"/>
                  <a:pt x="2229" y="903"/>
                </a:cubicBezTo>
                <a:cubicBezTo>
                  <a:pt x="2251" y="900"/>
                  <a:pt x="2251" y="900"/>
                  <a:pt x="2251" y="900"/>
                </a:cubicBezTo>
                <a:cubicBezTo>
                  <a:pt x="2255" y="900"/>
                  <a:pt x="2255" y="900"/>
                  <a:pt x="2255" y="900"/>
                </a:cubicBezTo>
                <a:cubicBezTo>
                  <a:pt x="2259" y="900"/>
                  <a:pt x="2259" y="900"/>
                  <a:pt x="2259" y="900"/>
                </a:cubicBezTo>
                <a:cubicBezTo>
                  <a:pt x="2266" y="903"/>
                  <a:pt x="2266" y="903"/>
                  <a:pt x="2266" y="903"/>
                </a:cubicBezTo>
                <a:cubicBezTo>
                  <a:pt x="2269" y="905"/>
                  <a:pt x="2269" y="905"/>
                  <a:pt x="2269" y="905"/>
                </a:cubicBezTo>
                <a:cubicBezTo>
                  <a:pt x="2271" y="907"/>
                  <a:pt x="2271" y="907"/>
                  <a:pt x="2271" y="907"/>
                </a:cubicBezTo>
                <a:cubicBezTo>
                  <a:pt x="2275" y="915"/>
                  <a:pt x="2275" y="915"/>
                  <a:pt x="2275" y="915"/>
                </a:cubicBezTo>
                <a:cubicBezTo>
                  <a:pt x="2277" y="917"/>
                  <a:pt x="2277" y="917"/>
                  <a:pt x="2277" y="917"/>
                </a:cubicBezTo>
                <a:cubicBezTo>
                  <a:pt x="2278" y="919"/>
                  <a:pt x="2278" y="919"/>
                  <a:pt x="2278" y="919"/>
                </a:cubicBezTo>
                <a:cubicBezTo>
                  <a:pt x="2283" y="919"/>
                  <a:pt x="2283" y="919"/>
                  <a:pt x="2283" y="919"/>
                </a:cubicBezTo>
                <a:cubicBezTo>
                  <a:pt x="2313" y="924"/>
                  <a:pt x="2313" y="924"/>
                  <a:pt x="2313" y="924"/>
                </a:cubicBezTo>
                <a:cubicBezTo>
                  <a:pt x="2317" y="926"/>
                  <a:pt x="2317" y="926"/>
                  <a:pt x="2317" y="926"/>
                </a:cubicBezTo>
                <a:cubicBezTo>
                  <a:pt x="2320" y="929"/>
                  <a:pt x="2320" y="929"/>
                  <a:pt x="2320" y="929"/>
                </a:cubicBezTo>
                <a:cubicBezTo>
                  <a:pt x="2325" y="935"/>
                  <a:pt x="2325" y="935"/>
                  <a:pt x="2325" y="935"/>
                </a:cubicBezTo>
                <a:cubicBezTo>
                  <a:pt x="2327" y="937"/>
                  <a:pt x="2327" y="937"/>
                  <a:pt x="2327" y="937"/>
                </a:cubicBezTo>
                <a:cubicBezTo>
                  <a:pt x="2329" y="939"/>
                  <a:pt x="2329" y="939"/>
                  <a:pt x="2329" y="939"/>
                </a:cubicBezTo>
                <a:cubicBezTo>
                  <a:pt x="2331" y="939"/>
                  <a:pt x="2331" y="939"/>
                  <a:pt x="2331" y="939"/>
                </a:cubicBezTo>
                <a:cubicBezTo>
                  <a:pt x="2337" y="940"/>
                  <a:pt x="2337" y="940"/>
                  <a:pt x="2337" y="940"/>
                </a:cubicBezTo>
                <a:cubicBezTo>
                  <a:pt x="2365" y="939"/>
                  <a:pt x="2365" y="939"/>
                  <a:pt x="2365" y="939"/>
                </a:cubicBezTo>
                <a:cubicBezTo>
                  <a:pt x="2366" y="940"/>
                  <a:pt x="2366" y="940"/>
                  <a:pt x="2366" y="940"/>
                </a:cubicBezTo>
                <a:cubicBezTo>
                  <a:pt x="2369" y="940"/>
                  <a:pt x="2369" y="940"/>
                  <a:pt x="2369" y="940"/>
                </a:cubicBezTo>
                <a:cubicBezTo>
                  <a:pt x="2378" y="941"/>
                  <a:pt x="2378" y="941"/>
                  <a:pt x="2378" y="941"/>
                </a:cubicBezTo>
                <a:cubicBezTo>
                  <a:pt x="2381" y="942"/>
                  <a:pt x="2381" y="942"/>
                  <a:pt x="2381" y="942"/>
                </a:cubicBezTo>
                <a:cubicBezTo>
                  <a:pt x="2383" y="944"/>
                  <a:pt x="2383" y="944"/>
                  <a:pt x="2383" y="944"/>
                </a:cubicBezTo>
                <a:cubicBezTo>
                  <a:pt x="2383" y="945"/>
                  <a:pt x="2383" y="945"/>
                  <a:pt x="2383" y="945"/>
                </a:cubicBezTo>
                <a:cubicBezTo>
                  <a:pt x="2385" y="947"/>
                  <a:pt x="2385" y="947"/>
                  <a:pt x="2385" y="947"/>
                </a:cubicBezTo>
                <a:cubicBezTo>
                  <a:pt x="2386" y="948"/>
                  <a:pt x="2386" y="948"/>
                  <a:pt x="2386" y="948"/>
                </a:cubicBezTo>
                <a:cubicBezTo>
                  <a:pt x="2389" y="950"/>
                  <a:pt x="2389" y="950"/>
                  <a:pt x="2389" y="950"/>
                </a:cubicBezTo>
                <a:cubicBezTo>
                  <a:pt x="2391" y="950"/>
                  <a:pt x="2391" y="950"/>
                  <a:pt x="2391" y="950"/>
                </a:cubicBezTo>
                <a:cubicBezTo>
                  <a:pt x="2393" y="950"/>
                  <a:pt x="2393" y="950"/>
                  <a:pt x="2393" y="950"/>
                </a:cubicBezTo>
                <a:cubicBezTo>
                  <a:pt x="2396" y="950"/>
                  <a:pt x="2396" y="950"/>
                  <a:pt x="2396" y="950"/>
                </a:cubicBezTo>
                <a:cubicBezTo>
                  <a:pt x="2399" y="946"/>
                  <a:pt x="2399" y="946"/>
                  <a:pt x="2399" y="946"/>
                </a:cubicBezTo>
                <a:cubicBezTo>
                  <a:pt x="2401" y="944"/>
                  <a:pt x="2401" y="944"/>
                  <a:pt x="2401" y="944"/>
                </a:cubicBezTo>
                <a:cubicBezTo>
                  <a:pt x="2402" y="942"/>
                  <a:pt x="2402" y="942"/>
                  <a:pt x="2402" y="942"/>
                </a:cubicBezTo>
                <a:cubicBezTo>
                  <a:pt x="2402" y="937"/>
                  <a:pt x="2402" y="937"/>
                  <a:pt x="2402" y="937"/>
                </a:cubicBezTo>
                <a:cubicBezTo>
                  <a:pt x="2402" y="933"/>
                  <a:pt x="2402" y="933"/>
                  <a:pt x="2402" y="933"/>
                </a:cubicBezTo>
                <a:cubicBezTo>
                  <a:pt x="2403" y="932"/>
                  <a:pt x="2403" y="932"/>
                  <a:pt x="2403" y="932"/>
                </a:cubicBezTo>
                <a:cubicBezTo>
                  <a:pt x="2405" y="930"/>
                  <a:pt x="2405" y="930"/>
                  <a:pt x="2405" y="930"/>
                </a:cubicBezTo>
                <a:cubicBezTo>
                  <a:pt x="2411" y="928"/>
                  <a:pt x="2411" y="928"/>
                  <a:pt x="2411" y="928"/>
                </a:cubicBezTo>
                <a:cubicBezTo>
                  <a:pt x="2436" y="919"/>
                  <a:pt x="2436" y="919"/>
                  <a:pt x="2436" y="919"/>
                </a:cubicBezTo>
                <a:cubicBezTo>
                  <a:pt x="2438" y="919"/>
                  <a:pt x="2438" y="919"/>
                  <a:pt x="2438" y="919"/>
                </a:cubicBezTo>
                <a:cubicBezTo>
                  <a:pt x="2440" y="917"/>
                  <a:pt x="2440" y="917"/>
                  <a:pt x="2440" y="917"/>
                </a:cubicBezTo>
                <a:cubicBezTo>
                  <a:pt x="2446" y="915"/>
                  <a:pt x="2446" y="915"/>
                  <a:pt x="2446" y="915"/>
                </a:cubicBezTo>
                <a:cubicBezTo>
                  <a:pt x="2466" y="919"/>
                  <a:pt x="2466" y="919"/>
                  <a:pt x="2466" y="919"/>
                </a:cubicBezTo>
                <a:cubicBezTo>
                  <a:pt x="2469" y="923"/>
                  <a:pt x="2469" y="923"/>
                  <a:pt x="2469" y="923"/>
                </a:cubicBezTo>
                <a:cubicBezTo>
                  <a:pt x="2472" y="926"/>
                  <a:pt x="2472" y="926"/>
                  <a:pt x="2472" y="926"/>
                </a:cubicBezTo>
                <a:cubicBezTo>
                  <a:pt x="2479" y="933"/>
                  <a:pt x="2479" y="933"/>
                  <a:pt x="2479" y="933"/>
                </a:cubicBezTo>
                <a:cubicBezTo>
                  <a:pt x="2482" y="936"/>
                  <a:pt x="2482" y="936"/>
                  <a:pt x="2482" y="936"/>
                </a:cubicBezTo>
                <a:cubicBezTo>
                  <a:pt x="2487" y="945"/>
                  <a:pt x="2487" y="945"/>
                  <a:pt x="2487" y="945"/>
                </a:cubicBezTo>
                <a:cubicBezTo>
                  <a:pt x="2489" y="948"/>
                  <a:pt x="2489" y="948"/>
                  <a:pt x="2489" y="948"/>
                </a:cubicBezTo>
                <a:cubicBezTo>
                  <a:pt x="2490" y="950"/>
                  <a:pt x="2490" y="950"/>
                  <a:pt x="2490" y="950"/>
                </a:cubicBezTo>
                <a:cubicBezTo>
                  <a:pt x="2491" y="951"/>
                  <a:pt x="2491" y="951"/>
                  <a:pt x="2491" y="951"/>
                </a:cubicBezTo>
                <a:cubicBezTo>
                  <a:pt x="2493" y="951"/>
                  <a:pt x="2493" y="951"/>
                  <a:pt x="2493" y="951"/>
                </a:cubicBezTo>
                <a:cubicBezTo>
                  <a:pt x="2500" y="953"/>
                  <a:pt x="2500" y="953"/>
                  <a:pt x="2500" y="953"/>
                </a:cubicBezTo>
                <a:cubicBezTo>
                  <a:pt x="2505" y="956"/>
                  <a:pt x="2505" y="956"/>
                  <a:pt x="2505" y="956"/>
                </a:cubicBezTo>
                <a:cubicBezTo>
                  <a:pt x="2509" y="956"/>
                  <a:pt x="2509" y="956"/>
                  <a:pt x="2509" y="956"/>
                </a:cubicBezTo>
                <a:cubicBezTo>
                  <a:pt x="2510" y="957"/>
                  <a:pt x="2510" y="957"/>
                  <a:pt x="2510" y="957"/>
                </a:cubicBezTo>
                <a:cubicBezTo>
                  <a:pt x="2512" y="958"/>
                  <a:pt x="2512" y="958"/>
                  <a:pt x="2512" y="958"/>
                </a:cubicBezTo>
                <a:cubicBezTo>
                  <a:pt x="2512" y="959"/>
                  <a:pt x="2512" y="959"/>
                  <a:pt x="2512" y="959"/>
                </a:cubicBezTo>
                <a:cubicBezTo>
                  <a:pt x="2517" y="966"/>
                  <a:pt x="2517" y="966"/>
                  <a:pt x="2517" y="966"/>
                </a:cubicBezTo>
                <a:cubicBezTo>
                  <a:pt x="2520" y="969"/>
                  <a:pt x="2520" y="969"/>
                  <a:pt x="2520" y="969"/>
                </a:cubicBezTo>
                <a:cubicBezTo>
                  <a:pt x="2521" y="971"/>
                  <a:pt x="2521" y="971"/>
                  <a:pt x="2521" y="971"/>
                </a:cubicBezTo>
                <a:cubicBezTo>
                  <a:pt x="2522" y="973"/>
                  <a:pt x="2522" y="973"/>
                  <a:pt x="2522" y="973"/>
                </a:cubicBezTo>
                <a:cubicBezTo>
                  <a:pt x="2524" y="981"/>
                  <a:pt x="2524" y="981"/>
                  <a:pt x="2524" y="981"/>
                </a:cubicBezTo>
                <a:cubicBezTo>
                  <a:pt x="2525" y="984"/>
                  <a:pt x="2525" y="984"/>
                  <a:pt x="2525" y="984"/>
                </a:cubicBezTo>
                <a:cubicBezTo>
                  <a:pt x="2525" y="989"/>
                  <a:pt x="2525" y="989"/>
                  <a:pt x="2525" y="989"/>
                </a:cubicBezTo>
                <a:cubicBezTo>
                  <a:pt x="2523" y="1003"/>
                  <a:pt x="2523" y="1003"/>
                  <a:pt x="2523" y="1003"/>
                </a:cubicBezTo>
                <a:cubicBezTo>
                  <a:pt x="2522" y="1008"/>
                  <a:pt x="2522" y="1008"/>
                  <a:pt x="2522" y="1008"/>
                </a:cubicBezTo>
                <a:cubicBezTo>
                  <a:pt x="2521" y="1014"/>
                  <a:pt x="2521" y="1014"/>
                  <a:pt x="2521" y="1014"/>
                </a:cubicBezTo>
                <a:cubicBezTo>
                  <a:pt x="2521" y="1010"/>
                  <a:pt x="2521" y="1010"/>
                  <a:pt x="2521" y="1010"/>
                </a:cubicBezTo>
                <a:cubicBezTo>
                  <a:pt x="2521" y="1015"/>
                  <a:pt x="2521" y="1015"/>
                  <a:pt x="2521" y="1015"/>
                </a:cubicBezTo>
                <a:cubicBezTo>
                  <a:pt x="2519" y="1019"/>
                  <a:pt x="2519" y="1019"/>
                  <a:pt x="2519" y="1019"/>
                </a:cubicBezTo>
                <a:cubicBezTo>
                  <a:pt x="2518" y="1021"/>
                  <a:pt x="2518" y="1021"/>
                  <a:pt x="2518" y="1021"/>
                </a:cubicBezTo>
                <a:cubicBezTo>
                  <a:pt x="2514" y="1024"/>
                  <a:pt x="2514" y="1024"/>
                  <a:pt x="2514" y="1024"/>
                </a:cubicBezTo>
                <a:cubicBezTo>
                  <a:pt x="2512" y="1026"/>
                  <a:pt x="2512" y="1026"/>
                  <a:pt x="2512" y="1026"/>
                </a:cubicBezTo>
                <a:cubicBezTo>
                  <a:pt x="2512" y="1028"/>
                  <a:pt x="2512" y="1028"/>
                  <a:pt x="2512" y="1028"/>
                </a:cubicBezTo>
                <a:cubicBezTo>
                  <a:pt x="2512" y="1029"/>
                  <a:pt x="2512" y="1029"/>
                  <a:pt x="2512" y="1029"/>
                </a:cubicBezTo>
                <a:cubicBezTo>
                  <a:pt x="2512" y="1033"/>
                  <a:pt x="2512" y="1033"/>
                  <a:pt x="2512" y="1033"/>
                </a:cubicBezTo>
                <a:cubicBezTo>
                  <a:pt x="2512" y="1040"/>
                  <a:pt x="2512" y="1040"/>
                  <a:pt x="2512" y="1040"/>
                </a:cubicBezTo>
                <a:cubicBezTo>
                  <a:pt x="2512" y="1047"/>
                  <a:pt x="2512" y="1047"/>
                  <a:pt x="2512" y="1047"/>
                </a:cubicBezTo>
                <a:cubicBezTo>
                  <a:pt x="2514" y="1054"/>
                  <a:pt x="2514" y="1054"/>
                  <a:pt x="2514" y="1054"/>
                </a:cubicBezTo>
                <a:cubicBezTo>
                  <a:pt x="2517" y="1063"/>
                  <a:pt x="2517" y="1063"/>
                  <a:pt x="2517" y="1063"/>
                </a:cubicBezTo>
                <a:cubicBezTo>
                  <a:pt x="2509" y="1066"/>
                  <a:pt x="2509" y="1066"/>
                  <a:pt x="2509" y="1066"/>
                </a:cubicBezTo>
                <a:cubicBezTo>
                  <a:pt x="2500" y="1074"/>
                  <a:pt x="2500" y="1074"/>
                  <a:pt x="2500" y="1074"/>
                </a:cubicBezTo>
                <a:cubicBezTo>
                  <a:pt x="2493" y="1084"/>
                  <a:pt x="2493" y="1084"/>
                  <a:pt x="2493" y="1084"/>
                </a:cubicBezTo>
                <a:cubicBezTo>
                  <a:pt x="2489" y="1095"/>
                  <a:pt x="2489" y="1095"/>
                  <a:pt x="2489" y="1095"/>
                </a:cubicBezTo>
                <a:cubicBezTo>
                  <a:pt x="2490" y="1107"/>
                  <a:pt x="2490" y="1107"/>
                  <a:pt x="2490" y="1107"/>
                </a:cubicBezTo>
                <a:cubicBezTo>
                  <a:pt x="2496" y="1109"/>
                  <a:pt x="2496" y="1109"/>
                  <a:pt x="2496" y="1109"/>
                </a:cubicBezTo>
                <a:cubicBezTo>
                  <a:pt x="2514" y="1105"/>
                  <a:pt x="2514" y="1105"/>
                  <a:pt x="2514" y="1105"/>
                </a:cubicBezTo>
                <a:cubicBezTo>
                  <a:pt x="2516" y="1110"/>
                  <a:pt x="2516" y="1110"/>
                  <a:pt x="2516" y="1110"/>
                </a:cubicBezTo>
                <a:cubicBezTo>
                  <a:pt x="2521" y="1136"/>
                  <a:pt x="2521" y="1136"/>
                  <a:pt x="2521" y="1136"/>
                </a:cubicBezTo>
                <a:cubicBezTo>
                  <a:pt x="2524" y="1148"/>
                  <a:pt x="2524" y="1148"/>
                  <a:pt x="2524" y="1148"/>
                </a:cubicBezTo>
                <a:cubicBezTo>
                  <a:pt x="2524" y="1166"/>
                  <a:pt x="2524" y="1166"/>
                  <a:pt x="2524" y="1166"/>
                </a:cubicBezTo>
                <a:cubicBezTo>
                  <a:pt x="2523" y="1173"/>
                  <a:pt x="2523" y="1173"/>
                  <a:pt x="2523" y="1173"/>
                </a:cubicBezTo>
                <a:cubicBezTo>
                  <a:pt x="2519" y="1177"/>
                  <a:pt x="2519" y="1177"/>
                  <a:pt x="2519" y="1177"/>
                </a:cubicBezTo>
                <a:cubicBezTo>
                  <a:pt x="2508" y="1188"/>
                  <a:pt x="2508" y="1188"/>
                  <a:pt x="2508" y="1188"/>
                </a:cubicBezTo>
                <a:cubicBezTo>
                  <a:pt x="2509" y="1188"/>
                  <a:pt x="2509" y="1188"/>
                  <a:pt x="2509" y="1188"/>
                </a:cubicBezTo>
                <a:cubicBezTo>
                  <a:pt x="2526" y="1199"/>
                  <a:pt x="2526" y="1199"/>
                  <a:pt x="2526" y="1199"/>
                </a:cubicBezTo>
                <a:cubicBezTo>
                  <a:pt x="2537" y="1203"/>
                  <a:pt x="2537" y="1203"/>
                  <a:pt x="2537" y="1203"/>
                </a:cubicBezTo>
                <a:cubicBezTo>
                  <a:pt x="2550" y="1215"/>
                  <a:pt x="2550" y="1215"/>
                  <a:pt x="2550" y="1215"/>
                </a:cubicBezTo>
                <a:cubicBezTo>
                  <a:pt x="2557" y="1221"/>
                  <a:pt x="2557" y="1221"/>
                  <a:pt x="2557" y="1221"/>
                </a:cubicBezTo>
                <a:cubicBezTo>
                  <a:pt x="2559" y="1223"/>
                  <a:pt x="2559" y="1223"/>
                  <a:pt x="2559" y="1223"/>
                </a:cubicBezTo>
                <a:cubicBezTo>
                  <a:pt x="2565" y="1234"/>
                  <a:pt x="2565" y="1234"/>
                  <a:pt x="2565" y="1234"/>
                </a:cubicBezTo>
                <a:cubicBezTo>
                  <a:pt x="2568" y="1235"/>
                  <a:pt x="2568" y="1235"/>
                  <a:pt x="2568" y="1235"/>
                </a:cubicBezTo>
                <a:cubicBezTo>
                  <a:pt x="2595" y="1238"/>
                  <a:pt x="2595" y="1238"/>
                  <a:pt x="2595" y="1238"/>
                </a:cubicBezTo>
                <a:cubicBezTo>
                  <a:pt x="2620" y="1235"/>
                  <a:pt x="2620" y="1235"/>
                  <a:pt x="2620" y="1235"/>
                </a:cubicBezTo>
                <a:cubicBezTo>
                  <a:pt x="2623" y="1234"/>
                  <a:pt x="2623" y="1234"/>
                  <a:pt x="2623" y="1234"/>
                </a:cubicBezTo>
                <a:cubicBezTo>
                  <a:pt x="2629" y="1229"/>
                  <a:pt x="2629" y="1229"/>
                  <a:pt x="2629" y="1229"/>
                </a:cubicBezTo>
                <a:cubicBezTo>
                  <a:pt x="2628" y="1222"/>
                  <a:pt x="2628" y="1222"/>
                  <a:pt x="2628" y="1222"/>
                </a:cubicBezTo>
                <a:cubicBezTo>
                  <a:pt x="2626" y="1218"/>
                  <a:pt x="2626" y="1218"/>
                  <a:pt x="2626" y="1218"/>
                </a:cubicBezTo>
                <a:cubicBezTo>
                  <a:pt x="2626" y="1214"/>
                  <a:pt x="2626" y="1214"/>
                  <a:pt x="2626" y="1214"/>
                </a:cubicBezTo>
                <a:cubicBezTo>
                  <a:pt x="2628" y="1209"/>
                  <a:pt x="2628" y="1209"/>
                  <a:pt x="2628" y="1209"/>
                </a:cubicBezTo>
                <a:cubicBezTo>
                  <a:pt x="2631" y="1206"/>
                  <a:pt x="2631" y="1206"/>
                  <a:pt x="2631" y="1206"/>
                </a:cubicBezTo>
                <a:cubicBezTo>
                  <a:pt x="2653" y="1193"/>
                  <a:pt x="2653" y="1193"/>
                  <a:pt x="2653" y="1193"/>
                </a:cubicBezTo>
                <a:cubicBezTo>
                  <a:pt x="2656" y="1186"/>
                  <a:pt x="2656" y="1186"/>
                  <a:pt x="2656" y="1186"/>
                </a:cubicBezTo>
                <a:cubicBezTo>
                  <a:pt x="2655" y="1179"/>
                  <a:pt x="2655" y="1179"/>
                  <a:pt x="2655" y="1179"/>
                </a:cubicBezTo>
                <a:cubicBezTo>
                  <a:pt x="2634" y="1154"/>
                  <a:pt x="2634" y="1154"/>
                  <a:pt x="2634" y="1154"/>
                </a:cubicBezTo>
                <a:cubicBezTo>
                  <a:pt x="2630" y="1144"/>
                  <a:pt x="2630" y="1144"/>
                  <a:pt x="2630" y="1144"/>
                </a:cubicBezTo>
                <a:cubicBezTo>
                  <a:pt x="2630" y="1132"/>
                  <a:pt x="2630" y="1132"/>
                  <a:pt x="2630" y="1132"/>
                </a:cubicBezTo>
                <a:cubicBezTo>
                  <a:pt x="2637" y="1118"/>
                  <a:pt x="2637" y="1118"/>
                  <a:pt x="2637" y="1118"/>
                </a:cubicBezTo>
                <a:cubicBezTo>
                  <a:pt x="2656" y="1095"/>
                  <a:pt x="2656" y="1095"/>
                  <a:pt x="2656" y="1095"/>
                </a:cubicBezTo>
                <a:cubicBezTo>
                  <a:pt x="2663" y="1082"/>
                  <a:pt x="2663" y="1082"/>
                  <a:pt x="2663" y="1082"/>
                </a:cubicBezTo>
                <a:cubicBezTo>
                  <a:pt x="2664" y="1074"/>
                  <a:pt x="2664" y="1074"/>
                  <a:pt x="2664" y="1074"/>
                </a:cubicBezTo>
                <a:cubicBezTo>
                  <a:pt x="2665" y="1069"/>
                  <a:pt x="2665" y="1069"/>
                  <a:pt x="2665" y="1069"/>
                </a:cubicBezTo>
                <a:cubicBezTo>
                  <a:pt x="2673" y="1039"/>
                  <a:pt x="2673" y="1039"/>
                  <a:pt x="2673" y="1039"/>
                </a:cubicBezTo>
                <a:cubicBezTo>
                  <a:pt x="2676" y="1033"/>
                  <a:pt x="2676" y="1033"/>
                  <a:pt x="2676" y="1033"/>
                </a:cubicBezTo>
                <a:cubicBezTo>
                  <a:pt x="2679" y="1031"/>
                  <a:pt x="2679" y="1031"/>
                  <a:pt x="2679" y="1031"/>
                </a:cubicBezTo>
                <a:cubicBezTo>
                  <a:pt x="2687" y="1027"/>
                  <a:pt x="2687" y="1027"/>
                  <a:pt x="2687" y="1027"/>
                </a:cubicBezTo>
                <a:cubicBezTo>
                  <a:pt x="2690" y="1025"/>
                  <a:pt x="2690" y="1025"/>
                  <a:pt x="2690" y="1025"/>
                </a:cubicBezTo>
                <a:cubicBezTo>
                  <a:pt x="2694" y="1021"/>
                  <a:pt x="2694" y="1021"/>
                  <a:pt x="2694" y="1021"/>
                </a:cubicBezTo>
                <a:cubicBezTo>
                  <a:pt x="2699" y="1009"/>
                  <a:pt x="2699" y="1009"/>
                  <a:pt x="2699" y="1009"/>
                </a:cubicBezTo>
                <a:cubicBezTo>
                  <a:pt x="2702" y="1016"/>
                  <a:pt x="2702" y="1016"/>
                  <a:pt x="2702" y="1016"/>
                </a:cubicBezTo>
                <a:cubicBezTo>
                  <a:pt x="2705" y="1014"/>
                  <a:pt x="2705" y="1014"/>
                  <a:pt x="2705" y="1014"/>
                </a:cubicBezTo>
                <a:cubicBezTo>
                  <a:pt x="2711" y="1011"/>
                  <a:pt x="2711" y="1011"/>
                  <a:pt x="2711" y="1011"/>
                </a:cubicBezTo>
                <a:cubicBezTo>
                  <a:pt x="2714" y="1010"/>
                  <a:pt x="2714" y="1010"/>
                  <a:pt x="2714" y="1010"/>
                </a:cubicBezTo>
                <a:cubicBezTo>
                  <a:pt x="2717" y="1006"/>
                  <a:pt x="2717" y="1006"/>
                  <a:pt x="2717" y="1006"/>
                </a:cubicBezTo>
                <a:cubicBezTo>
                  <a:pt x="2723" y="997"/>
                  <a:pt x="2723" y="997"/>
                  <a:pt x="2723" y="997"/>
                </a:cubicBezTo>
                <a:cubicBezTo>
                  <a:pt x="2727" y="995"/>
                  <a:pt x="2727" y="995"/>
                  <a:pt x="2727" y="995"/>
                </a:cubicBezTo>
                <a:cubicBezTo>
                  <a:pt x="2735" y="992"/>
                  <a:pt x="2735" y="992"/>
                  <a:pt x="2735" y="992"/>
                </a:cubicBezTo>
                <a:cubicBezTo>
                  <a:pt x="2739" y="996"/>
                  <a:pt x="2739" y="996"/>
                  <a:pt x="2739" y="996"/>
                </a:cubicBezTo>
                <a:cubicBezTo>
                  <a:pt x="2743" y="1011"/>
                  <a:pt x="2743" y="1011"/>
                  <a:pt x="2743" y="1011"/>
                </a:cubicBezTo>
                <a:cubicBezTo>
                  <a:pt x="2749" y="1020"/>
                  <a:pt x="2749" y="1020"/>
                  <a:pt x="2749" y="1020"/>
                </a:cubicBezTo>
                <a:cubicBezTo>
                  <a:pt x="2755" y="1009"/>
                  <a:pt x="2755" y="1009"/>
                  <a:pt x="2755" y="1009"/>
                </a:cubicBezTo>
                <a:cubicBezTo>
                  <a:pt x="2761" y="1018"/>
                  <a:pt x="2761" y="1018"/>
                  <a:pt x="2761" y="1018"/>
                </a:cubicBezTo>
                <a:cubicBezTo>
                  <a:pt x="2770" y="1018"/>
                  <a:pt x="2770" y="1018"/>
                  <a:pt x="2770" y="1018"/>
                </a:cubicBezTo>
                <a:cubicBezTo>
                  <a:pt x="2774" y="1011"/>
                  <a:pt x="2774" y="1011"/>
                  <a:pt x="2774" y="1011"/>
                </a:cubicBezTo>
                <a:cubicBezTo>
                  <a:pt x="2781" y="1023"/>
                  <a:pt x="2781" y="1023"/>
                  <a:pt x="2781" y="1023"/>
                </a:cubicBezTo>
                <a:cubicBezTo>
                  <a:pt x="2783" y="1029"/>
                  <a:pt x="2783" y="1029"/>
                  <a:pt x="2783" y="1029"/>
                </a:cubicBezTo>
                <a:cubicBezTo>
                  <a:pt x="2784" y="1029"/>
                  <a:pt x="2784" y="1029"/>
                  <a:pt x="2784" y="1029"/>
                </a:cubicBezTo>
                <a:cubicBezTo>
                  <a:pt x="2786" y="1028"/>
                  <a:pt x="2786" y="1028"/>
                  <a:pt x="2786" y="1028"/>
                </a:cubicBezTo>
                <a:cubicBezTo>
                  <a:pt x="2790" y="1023"/>
                  <a:pt x="2790" y="1023"/>
                  <a:pt x="2790" y="1023"/>
                </a:cubicBezTo>
                <a:cubicBezTo>
                  <a:pt x="2795" y="1018"/>
                  <a:pt x="2795" y="1018"/>
                  <a:pt x="2795" y="1018"/>
                </a:cubicBezTo>
                <a:cubicBezTo>
                  <a:pt x="2799" y="1015"/>
                  <a:pt x="2799" y="1015"/>
                  <a:pt x="2799" y="1015"/>
                </a:cubicBezTo>
                <a:cubicBezTo>
                  <a:pt x="2806" y="1010"/>
                  <a:pt x="2806" y="1010"/>
                  <a:pt x="2806" y="1010"/>
                </a:cubicBezTo>
                <a:cubicBezTo>
                  <a:pt x="2820" y="1017"/>
                  <a:pt x="2820" y="1017"/>
                  <a:pt x="2820" y="1017"/>
                </a:cubicBezTo>
                <a:cubicBezTo>
                  <a:pt x="2822" y="1014"/>
                  <a:pt x="2822" y="1014"/>
                  <a:pt x="2822" y="1014"/>
                </a:cubicBezTo>
                <a:cubicBezTo>
                  <a:pt x="2823" y="1010"/>
                  <a:pt x="2823" y="1010"/>
                  <a:pt x="2823" y="1010"/>
                </a:cubicBezTo>
                <a:cubicBezTo>
                  <a:pt x="2820" y="1003"/>
                  <a:pt x="2820" y="1003"/>
                  <a:pt x="2820" y="1003"/>
                </a:cubicBezTo>
                <a:cubicBezTo>
                  <a:pt x="2813" y="995"/>
                  <a:pt x="2813" y="995"/>
                  <a:pt x="2813" y="995"/>
                </a:cubicBezTo>
                <a:cubicBezTo>
                  <a:pt x="2813" y="992"/>
                  <a:pt x="2813" y="992"/>
                  <a:pt x="2813" y="992"/>
                </a:cubicBezTo>
                <a:cubicBezTo>
                  <a:pt x="2813" y="989"/>
                  <a:pt x="2813" y="989"/>
                  <a:pt x="2813" y="989"/>
                </a:cubicBezTo>
                <a:cubicBezTo>
                  <a:pt x="2816" y="986"/>
                  <a:pt x="2816" y="986"/>
                  <a:pt x="2816" y="986"/>
                </a:cubicBezTo>
                <a:cubicBezTo>
                  <a:pt x="2821" y="986"/>
                  <a:pt x="2821" y="986"/>
                  <a:pt x="2821" y="986"/>
                </a:cubicBezTo>
                <a:cubicBezTo>
                  <a:pt x="2830" y="984"/>
                  <a:pt x="2830" y="984"/>
                  <a:pt x="2830" y="984"/>
                </a:cubicBezTo>
                <a:cubicBezTo>
                  <a:pt x="2835" y="983"/>
                  <a:pt x="2835" y="983"/>
                  <a:pt x="2835" y="983"/>
                </a:cubicBezTo>
                <a:cubicBezTo>
                  <a:pt x="2840" y="980"/>
                  <a:pt x="2840" y="980"/>
                  <a:pt x="2840" y="980"/>
                </a:cubicBezTo>
                <a:cubicBezTo>
                  <a:pt x="2842" y="975"/>
                  <a:pt x="2842" y="975"/>
                  <a:pt x="2842" y="975"/>
                </a:cubicBezTo>
                <a:cubicBezTo>
                  <a:pt x="2844" y="971"/>
                  <a:pt x="2844" y="971"/>
                  <a:pt x="2844" y="971"/>
                </a:cubicBezTo>
                <a:cubicBezTo>
                  <a:pt x="2845" y="964"/>
                  <a:pt x="2845" y="964"/>
                  <a:pt x="2845" y="964"/>
                </a:cubicBezTo>
                <a:cubicBezTo>
                  <a:pt x="2844" y="958"/>
                  <a:pt x="2844" y="958"/>
                  <a:pt x="2844" y="958"/>
                </a:cubicBezTo>
                <a:cubicBezTo>
                  <a:pt x="2838" y="950"/>
                  <a:pt x="2838" y="950"/>
                  <a:pt x="2838" y="950"/>
                </a:cubicBezTo>
                <a:cubicBezTo>
                  <a:pt x="2830" y="943"/>
                  <a:pt x="2830" y="943"/>
                  <a:pt x="2830" y="943"/>
                </a:cubicBezTo>
                <a:cubicBezTo>
                  <a:pt x="2825" y="937"/>
                  <a:pt x="2825" y="937"/>
                  <a:pt x="2825" y="937"/>
                </a:cubicBezTo>
                <a:cubicBezTo>
                  <a:pt x="2822" y="936"/>
                  <a:pt x="2822" y="936"/>
                  <a:pt x="2822" y="936"/>
                </a:cubicBezTo>
                <a:cubicBezTo>
                  <a:pt x="2819" y="936"/>
                  <a:pt x="2819" y="936"/>
                  <a:pt x="2819" y="936"/>
                </a:cubicBezTo>
                <a:cubicBezTo>
                  <a:pt x="2817" y="935"/>
                  <a:pt x="2817" y="935"/>
                  <a:pt x="2817" y="935"/>
                </a:cubicBezTo>
                <a:cubicBezTo>
                  <a:pt x="2814" y="934"/>
                  <a:pt x="2814" y="934"/>
                  <a:pt x="2814" y="934"/>
                </a:cubicBezTo>
                <a:cubicBezTo>
                  <a:pt x="2804" y="926"/>
                  <a:pt x="2804" y="926"/>
                  <a:pt x="2804" y="926"/>
                </a:cubicBezTo>
                <a:cubicBezTo>
                  <a:pt x="2799" y="924"/>
                  <a:pt x="2799" y="924"/>
                  <a:pt x="2799" y="924"/>
                </a:cubicBezTo>
                <a:cubicBezTo>
                  <a:pt x="2782" y="919"/>
                  <a:pt x="2782" y="919"/>
                  <a:pt x="2782" y="919"/>
                </a:cubicBezTo>
                <a:cubicBezTo>
                  <a:pt x="2778" y="917"/>
                  <a:pt x="2778" y="917"/>
                  <a:pt x="2778" y="917"/>
                </a:cubicBezTo>
                <a:cubicBezTo>
                  <a:pt x="2775" y="914"/>
                  <a:pt x="2775" y="914"/>
                  <a:pt x="2775" y="914"/>
                </a:cubicBezTo>
                <a:cubicBezTo>
                  <a:pt x="2772" y="908"/>
                  <a:pt x="2772" y="908"/>
                  <a:pt x="2772" y="908"/>
                </a:cubicBezTo>
                <a:cubicBezTo>
                  <a:pt x="2769" y="889"/>
                  <a:pt x="2769" y="889"/>
                  <a:pt x="2769" y="889"/>
                </a:cubicBezTo>
                <a:cubicBezTo>
                  <a:pt x="2766" y="884"/>
                  <a:pt x="2766" y="884"/>
                  <a:pt x="2766" y="884"/>
                </a:cubicBezTo>
                <a:cubicBezTo>
                  <a:pt x="2764" y="881"/>
                  <a:pt x="2764" y="881"/>
                  <a:pt x="2764" y="881"/>
                </a:cubicBezTo>
                <a:cubicBezTo>
                  <a:pt x="2760" y="880"/>
                  <a:pt x="2760" y="880"/>
                  <a:pt x="2760" y="880"/>
                </a:cubicBezTo>
                <a:cubicBezTo>
                  <a:pt x="2756" y="878"/>
                  <a:pt x="2756" y="878"/>
                  <a:pt x="2756" y="878"/>
                </a:cubicBezTo>
                <a:cubicBezTo>
                  <a:pt x="2743" y="875"/>
                  <a:pt x="2743" y="875"/>
                  <a:pt x="2743" y="875"/>
                </a:cubicBezTo>
                <a:cubicBezTo>
                  <a:pt x="2739" y="873"/>
                  <a:pt x="2739" y="873"/>
                  <a:pt x="2739" y="873"/>
                </a:cubicBezTo>
                <a:cubicBezTo>
                  <a:pt x="2734" y="869"/>
                  <a:pt x="2734" y="869"/>
                  <a:pt x="2734" y="869"/>
                </a:cubicBezTo>
                <a:cubicBezTo>
                  <a:pt x="2731" y="866"/>
                  <a:pt x="2731" y="866"/>
                  <a:pt x="2731" y="866"/>
                </a:cubicBezTo>
                <a:cubicBezTo>
                  <a:pt x="2728" y="860"/>
                  <a:pt x="2728" y="860"/>
                  <a:pt x="2728" y="860"/>
                </a:cubicBezTo>
                <a:cubicBezTo>
                  <a:pt x="2725" y="843"/>
                  <a:pt x="2725" y="843"/>
                  <a:pt x="2725" y="843"/>
                </a:cubicBezTo>
                <a:cubicBezTo>
                  <a:pt x="2724" y="839"/>
                  <a:pt x="2724" y="839"/>
                  <a:pt x="2724" y="839"/>
                </a:cubicBezTo>
                <a:cubicBezTo>
                  <a:pt x="2722" y="835"/>
                  <a:pt x="2722" y="835"/>
                  <a:pt x="2722" y="835"/>
                </a:cubicBezTo>
                <a:cubicBezTo>
                  <a:pt x="2718" y="834"/>
                  <a:pt x="2718" y="834"/>
                  <a:pt x="2718" y="834"/>
                </a:cubicBezTo>
                <a:cubicBezTo>
                  <a:pt x="2715" y="834"/>
                  <a:pt x="2715" y="834"/>
                  <a:pt x="2715" y="834"/>
                </a:cubicBezTo>
                <a:cubicBezTo>
                  <a:pt x="2711" y="834"/>
                  <a:pt x="2711" y="834"/>
                  <a:pt x="2711" y="834"/>
                </a:cubicBezTo>
                <a:cubicBezTo>
                  <a:pt x="2708" y="835"/>
                  <a:pt x="2708" y="835"/>
                  <a:pt x="2708" y="835"/>
                </a:cubicBezTo>
                <a:cubicBezTo>
                  <a:pt x="2706" y="837"/>
                  <a:pt x="2706" y="837"/>
                  <a:pt x="2706" y="837"/>
                </a:cubicBezTo>
                <a:cubicBezTo>
                  <a:pt x="2705" y="828"/>
                  <a:pt x="2705" y="828"/>
                  <a:pt x="2705" y="828"/>
                </a:cubicBezTo>
                <a:cubicBezTo>
                  <a:pt x="2704" y="830"/>
                  <a:pt x="2704" y="830"/>
                  <a:pt x="2704" y="830"/>
                </a:cubicBezTo>
                <a:cubicBezTo>
                  <a:pt x="2704" y="832"/>
                  <a:pt x="2704" y="832"/>
                  <a:pt x="2704" y="832"/>
                </a:cubicBezTo>
                <a:cubicBezTo>
                  <a:pt x="2704" y="834"/>
                  <a:pt x="2704" y="834"/>
                  <a:pt x="2704" y="834"/>
                </a:cubicBezTo>
                <a:cubicBezTo>
                  <a:pt x="2704" y="835"/>
                  <a:pt x="2704" y="835"/>
                  <a:pt x="2704" y="835"/>
                </a:cubicBezTo>
                <a:cubicBezTo>
                  <a:pt x="2705" y="836"/>
                  <a:pt x="2705" y="836"/>
                  <a:pt x="2705" y="836"/>
                </a:cubicBezTo>
                <a:cubicBezTo>
                  <a:pt x="2704" y="838"/>
                  <a:pt x="2704" y="838"/>
                  <a:pt x="2704" y="838"/>
                </a:cubicBezTo>
                <a:cubicBezTo>
                  <a:pt x="2703" y="839"/>
                  <a:pt x="2703" y="839"/>
                  <a:pt x="2703" y="839"/>
                </a:cubicBezTo>
                <a:cubicBezTo>
                  <a:pt x="2701" y="839"/>
                  <a:pt x="2701" y="839"/>
                  <a:pt x="2701" y="839"/>
                </a:cubicBezTo>
                <a:cubicBezTo>
                  <a:pt x="2698" y="840"/>
                  <a:pt x="2698" y="840"/>
                  <a:pt x="2698" y="840"/>
                </a:cubicBezTo>
                <a:cubicBezTo>
                  <a:pt x="2695" y="839"/>
                  <a:pt x="2695" y="839"/>
                  <a:pt x="2695" y="839"/>
                </a:cubicBezTo>
                <a:cubicBezTo>
                  <a:pt x="2685" y="837"/>
                  <a:pt x="2685" y="837"/>
                  <a:pt x="2685" y="837"/>
                </a:cubicBezTo>
                <a:cubicBezTo>
                  <a:pt x="2681" y="836"/>
                  <a:pt x="2681" y="836"/>
                  <a:pt x="2681" y="836"/>
                </a:cubicBezTo>
                <a:cubicBezTo>
                  <a:pt x="2678" y="834"/>
                  <a:pt x="2678" y="834"/>
                  <a:pt x="2678" y="834"/>
                </a:cubicBezTo>
                <a:cubicBezTo>
                  <a:pt x="2677" y="831"/>
                  <a:pt x="2677" y="831"/>
                  <a:pt x="2677" y="831"/>
                </a:cubicBezTo>
                <a:cubicBezTo>
                  <a:pt x="2678" y="828"/>
                  <a:pt x="2678" y="828"/>
                  <a:pt x="2678" y="828"/>
                </a:cubicBezTo>
                <a:cubicBezTo>
                  <a:pt x="2681" y="825"/>
                  <a:pt x="2681" y="825"/>
                  <a:pt x="2681" y="825"/>
                </a:cubicBezTo>
                <a:cubicBezTo>
                  <a:pt x="2684" y="823"/>
                  <a:pt x="2684" y="823"/>
                  <a:pt x="2684" y="823"/>
                </a:cubicBezTo>
                <a:cubicBezTo>
                  <a:pt x="2690" y="821"/>
                  <a:pt x="2690" y="821"/>
                  <a:pt x="2690" y="821"/>
                </a:cubicBezTo>
                <a:cubicBezTo>
                  <a:pt x="2696" y="819"/>
                  <a:pt x="2696" y="819"/>
                  <a:pt x="2696" y="819"/>
                </a:cubicBezTo>
                <a:cubicBezTo>
                  <a:pt x="2699" y="817"/>
                  <a:pt x="2699" y="817"/>
                  <a:pt x="2699" y="817"/>
                </a:cubicBezTo>
                <a:cubicBezTo>
                  <a:pt x="2700" y="815"/>
                  <a:pt x="2700" y="815"/>
                  <a:pt x="2700" y="815"/>
                </a:cubicBezTo>
                <a:cubicBezTo>
                  <a:pt x="2701" y="814"/>
                  <a:pt x="2701" y="814"/>
                  <a:pt x="2701" y="814"/>
                </a:cubicBezTo>
                <a:cubicBezTo>
                  <a:pt x="2703" y="811"/>
                  <a:pt x="2703" y="811"/>
                  <a:pt x="2703" y="811"/>
                </a:cubicBezTo>
                <a:cubicBezTo>
                  <a:pt x="2704" y="807"/>
                  <a:pt x="2704" y="807"/>
                  <a:pt x="2704" y="807"/>
                </a:cubicBezTo>
                <a:cubicBezTo>
                  <a:pt x="2703" y="803"/>
                  <a:pt x="2703" y="803"/>
                  <a:pt x="2703" y="803"/>
                </a:cubicBezTo>
                <a:cubicBezTo>
                  <a:pt x="2702" y="801"/>
                  <a:pt x="2702" y="801"/>
                  <a:pt x="2702" y="801"/>
                </a:cubicBezTo>
                <a:cubicBezTo>
                  <a:pt x="2700" y="800"/>
                  <a:pt x="2700" y="800"/>
                  <a:pt x="2700" y="800"/>
                </a:cubicBezTo>
                <a:cubicBezTo>
                  <a:pt x="2689" y="799"/>
                  <a:pt x="2689" y="799"/>
                  <a:pt x="2689" y="799"/>
                </a:cubicBezTo>
                <a:cubicBezTo>
                  <a:pt x="2687" y="798"/>
                  <a:pt x="2687" y="798"/>
                  <a:pt x="2687" y="798"/>
                </a:cubicBezTo>
                <a:cubicBezTo>
                  <a:pt x="2685" y="797"/>
                  <a:pt x="2685" y="797"/>
                  <a:pt x="2685" y="797"/>
                </a:cubicBezTo>
                <a:cubicBezTo>
                  <a:pt x="2684" y="795"/>
                  <a:pt x="2684" y="795"/>
                  <a:pt x="2684" y="795"/>
                </a:cubicBezTo>
                <a:cubicBezTo>
                  <a:pt x="2683" y="794"/>
                  <a:pt x="2683" y="794"/>
                  <a:pt x="2683" y="794"/>
                </a:cubicBezTo>
                <a:cubicBezTo>
                  <a:pt x="2684" y="790"/>
                  <a:pt x="2684" y="790"/>
                  <a:pt x="2684" y="790"/>
                </a:cubicBezTo>
                <a:cubicBezTo>
                  <a:pt x="2685" y="786"/>
                  <a:pt x="2685" y="786"/>
                  <a:pt x="2685" y="786"/>
                </a:cubicBezTo>
                <a:cubicBezTo>
                  <a:pt x="2689" y="780"/>
                  <a:pt x="2689" y="780"/>
                  <a:pt x="2689" y="780"/>
                </a:cubicBezTo>
                <a:cubicBezTo>
                  <a:pt x="2692" y="777"/>
                  <a:pt x="2692" y="777"/>
                  <a:pt x="2692" y="777"/>
                </a:cubicBezTo>
                <a:cubicBezTo>
                  <a:pt x="2695" y="776"/>
                  <a:pt x="2695" y="776"/>
                  <a:pt x="2695" y="776"/>
                </a:cubicBezTo>
                <a:cubicBezTo>
                  <a:pt x="2697" y="777"/>
                  <a:pt x="2697" y="777"/>
                  <a:pt x="2697" y="777"/>
                </a:cubicBezTo>
                <a:cubicBezTo>
                  <a:pt x="2708" y="782"/>
                  <a:pt x="2708" y="782"/>
                  <a:pt x="2708" y="782"/>
                </a:cubicBezTo>
                <a:cubicBezTo>
                  <a:pt x="2712" y="783"/>
                  <a:pt x="2712" y="783"/>
                  <a:pt x="2712" y="783"/>
                </a:cubicBezTo>
                <a:cubicBezTo>
                  <a:pt x="2715" y="784"/>
                  <a:pt x="2715" y="784"/>
                  <a:pt x="2715" y="784"/>
                </a:cubicBezTo>
                <a:cubicBezTo>
                  <a:pt x="2717" y="784"/>
                  <a:pt x="2717" y="784"/>
                  <a:pt x="2717" y="784"/>
                </a:cubicBezTo>
                <a:cubicBezTo>
                  <a:pt x="2719" y="783"/>
                  <a:pt x="2719" y="783"/>
                  <a:pt x="2719" y="783"/>
                </a:cubicBezTo>
                <a:cubicBezTo>
                  <a:pt x="2721" y="780"/>
                  <a:pt x="2721" y="780"/>
                  <a:pt x="2721" y="780"/>
                </a:cubicBezTo>
                <a:cubicBezTo>
                  <a:pt x="2722" y="775"/>
                  <a:pt x="2722" y="775"/>
                  <a:pt x="2722" y="775"/>
                </a:cubicBezTo>
                <a:cubicBezTo>
                  <a:pt x="2724" y="755"/>
                  <a:pt x="2724" y="755"/>
                  <a:pt x="2724" y="755"/>
                </a:cubicBezTo>
                <a:cubicBezTo>
                  <a:pt x="2726" y="745"/>
                  <a:pt x="2726" y="745"/>
                  <a:pt x="2726" y="745"/>
                </a:cubicBezTo>
                <a:cubicBezTo>
                  <a:pt x="2728" y="743"/>
                  <a:pt x="2728" y="743"/>
                  <a:pt x="2728" y="743"/>
                </a:cubicBezTo>
                <a:cubicBezTo>
                  <a:pt x="2728" y="741"/>
                  <a:pt x="2728" y="741"/>
                  <a:pt x="2728" y="741"/>
                </a:cubicBezTo>
                <a:cubicBezTo>
                  <a:pt x="2728" y="736"/>
                  <a:pt x="2728" y="736"/>
                  <a:pt x="2728" y="736"/>
                </a:cubicBezTo>
                <a:cubicBezTo>
                  <a:pt x="2727" y="728"/>
                  <a:pt x="2727" y="728"/>
                  <a:pt x="2727" y="728"/>
                </a:cubicBezTo>
                <a:cubicBezTo>
                  <a:pt x="2719" y="705"/>
                  <a:pt x="2719" y="705"/>
                  <a:pt x="2719" y="705"/>
                </a:cubicBezTo>
                <a:cubicBezTo>
                  <a:pt x="2716" y="703"/>
                  <a:pt x="2716" y="703"/>
                  <a:pt x="2716" y="703"/>
                </a:cubicBezTo>
                <a:cubicBezTo>
                  <a:pt x="2714" y="703"/>
                  <a:pt x="2714" y="703"/>
                  <a:pt x="2714" y="703"/>
                </a:cubicBezTo>
                <a:cubicBezTo>
                  <a:pt x="2711" y="703"/>
                  <a:pt x="2711" y="703"/>
                  <a:pt x="2711" y="703"/>
                </a:cubicBezTo>
                <a:cubicBezTo>
                  <a:pt x="2684" y="701"/>
                  <a:pt x="2684" y="701"/>
                  <a:pt x="2684" y="701"/>
                </a:cubicBezTo>
                <a:cubicBezTo>
                  <a:pt x="2681" y="700"/>
                  <a:pt x="2681" y="700"/>
                  <a:pt x="2681" y="700"/>
                </a:cubicBezTo>
                <a:cubicBezTo>
                  <a:pt x="2679" y="697"/>
                  <a:pt x="2679" y="697"/>
                  <a:pt x="2679" y="697"/>
                </a:cubicBezTo>
                <a:cubicBezTo>
                  <a:pt x="2679" y="694"/>
                  <a:pt x="2679" y="694"/>
                  <a:pt x="2679" y="694"/>
                </a:cubicBezTo>
                <a:cubicBezTo>
                  <a:pt x="2683" y="682"/>
                  <a:pt x="2683" y="682"/>
                  <a:pt x="2683" y="682"/>
                </a:cubicBezTo>
                <a:cubicBezTo>
                  <a:pt x="2683" y="677"/>
                  <a:pt x="2683" y="677"/>
                  <a:pt x="2683" y="677"/>
                </a:cubicBezTo>
                <a:cubicBezTo>
                  <a:pt x="2682" y="673"/>
                  <a:pt x="2682" y="673"/>
                  <a:pt x="2682" y="673"/>
                </a:cubicBezTo>
                <a:cubicBezTo>
                  <a:pt x="2683" y="669"/>
                  <a:pt x="2683" y="669"/>
                  <a:pt x="2683" y="669"/>
                </a:cubicBezTo>
                <a:cubicBezTo>
                  <a:pt x="2685" y="664"/>
                  <a:pt x="2685" y="664"/>
                  <a:pt x="2685" y="664"/>
                </a:cubicBezTo>
                <a:cubicBezTo>
                  <a:pt x="2689" y="661"/>
                  <a:pt x="2689" y="661"/>
                  <a:pt x="2689" y="661"/>
                </a:cubicBezTo>
                <a:cubicBezTo>
                  <a:pt x="2692" y="660"/>
                  <a:pt x="2692" y="660"/>
                  <a:pt x="2692" y="660"/>
                </a:cubicBezTo>
                <a:cubicBezTo>
                  <a:pt x="2712" y="658"/>
                  <a:pt x="2712" y="658"/>
                  <a:pt x="2712" y="658"/>
                </a:cubicBezTo>
                <a:cubicBezTo>
                  <a:pt x="2716" y="658"/>
                  <a:pt x="2716" y="658"/>
                  <a:pt x="2716" y="658"/>
                </a:cubicBezTo>
                <a:cubicBezTo>
                  <a:pt x="2720" y="655"/>
                  <a:pt x="2720" y="655"/>
                  <a:pt x="2720" y="655"/>
                </a:cubicBezTo>
                <a:cubicBezTo>
                  <a:pt x="2725" y="652"/>
                  <a:pt x="2725" y="652"/>
                  <a:pt x="2725" y="652"/>
                </a:cubicBezTo>
                <a:cubicBezTo>
                  <a:pt x="2747" y="644"/>
                  <a:pt x="2747" y="644"/>
                  <a:pt x="2747" y="644"/>
                </a:cubicBezTo>
                <a:cubicBezTo>
                  <a:pt x="2747" y="638"/>
                  <a:pt x="2747" y="638"/>
                  <a:pt x="2747" y="638"/>
                </a:cubicBezTo>
                <a:cubicBezTo>
                  <a:pt x="2748" y="615"/>
                  <a:pt x="2748" y="615"/>
                  <a:pt x="2748" y="615"/>
                </a:cubicBezTo>
                <a:cubicBezTo>
                  <a:pt x="2749" y="612"/>
                  <a:pt x="2749" y="612"/>
                  <a:pt x="2749" y="612"/>
                </a:cubicBezTo>
                <a:cubicBezTo>
                  <a:pt x="2751" y="606"/>
                  <a:pt x="2751" y="606"/>
                  <a:pt x="2751" y="606"/>
                </a:cubicBezTo>
                <a:cubicBezTo>
                  <a:pt x="2753" y="602"/>
                  <a:pt x="2753" y="602"/>
                  <a:pt x="2753" y="602"/>
                </a:cubicBezTo>
                <a:cubicBezTo>
                  <a:pt x="2755" y="598"/>
                  <a:pt x="2755" y="598"/>
                  <a:pt x="2755" y="598"/>
                </a:cubicBezTo>
                <a:cubicBezTo>
                  <a:pt x="2753" y="593"/>
                  <a:pt x="2753" y="593"/>
                  <a:pt x="2753" y="593"/>
                </a:cubicBezTo>
                <a:cubicBezTo>
                  <a:pt x="2752" y="592"/>
                  <a:pt x="2752" y="592"/>
                  <a:pt x="2752" y="592"/>
                </a:cubicBezTo>
                <a:cubicBezTo>
                  <a:pt x="2751" y="590"/>
                  <a:pt x="2751" y="590"/>
                  <a:pt x="2751" y="590"/>
                </a:cubicBezTo>
                <a:cubicBezTo>
                  <a:pt x="2750" y="587"/>
                  <a:pt x="2750" y="587"/>
                  <a:pt x="2750" y="587"/>
                </a:cubicBezTo>
                <a:cubicBezTo>
                  <a:pt x="2751" y="570"/>
                  <a:pt x="2751" y="570"/>
                  <a:pt x="2751" y="570"/>
                </a:cubicBezTo>
                <a:cubicBezTo>
                  <a:pt x="2751" y="569"/>
                  <a:pt x="2751" y="569"/>
                  <a:pt x="2751" y="569"/>
                </a:cubicBezTo>
                <a:cubicBezTo>
                  <a:pt x="2751" y="567"/>
                  <a:pt x="2751" y="567"/>
                  <a:pt x="2751" y="567"/>
                </a:cubicBezTo>
                <a:cubicBezTo>
                  <a:pt x="2750" y="565"/>
                  <a:pt x="2750" y="565"/>
                  <a:pt x="2750" y="565"/>
                </a:cubicBezTo>
                <a:cubicBezTo>
                  <a:pt x="2748" y="563"/>
                  <a:pt x="2748" y="563"/>
                  <a:pt x="2748" y="563"/>
                </a:cubicBezTo>
                <a:cubicBezTo>
                  <a:pt x="2746" y="562"/>
                  <a:pt x="2746" y="562"/>
                  <a:pt x="2746" y="562"/>
                </a:cubicBezTo>
                <a:cubicBezTo>
                  <a:pt x="2743" y="561"/>
                  <a:pt x="2743" y="561"/>
                  <a:pt x="2743" y="561"/>
                </a:cubicBezTo>
                <a:cubicBezTo>
                  <a:pt x="2738" y="559"/>
                  <a:pt x="2738" y="559"/>
                  <a:pt x="2738" y="559"/>
                </a:cubicBezTo>
                <a:cubicBezTo>
                  <a:pt x="2736" y="559"/>
                  <a:pt x="2736" y="559"/>
                  <a:pt x="2736" y="559"/>
                </a:cubicBezTo>
                <a:cubicBezTo>
                  <a:pt x="2733" y="559"/>
                  <a:pt x="2733" y="559"/>
                  <a:pt x="2733" y="559"/>
                </a:cubicBezTo>
                <a:cubicBezTo>
                  <a:pt x="2731" y="560"/>
                  <a:pt x="2731" y="560"/>
                  <a:pt x="2731" y="560"/>
                </a:cubicBezTo>
                <a:cubicBezTo>
                  <a:pt x="2725" y="565"/>
                  <a:pt x="2725" y="565"/>
                  <a:pt x="2725" y="565"/>
                </a:cubicBezTo>
                <a:cubicBezTo>
                  <a:pt x="2719" y="568"/>
                  <a:pt x="2719" y="568"/>
                  <a:pt x="2719" y="568"/>
                </a:cubicBezTo>
                <a:cubicBezTo>
                  <a:pt x="2717" y="569"/>
                  <a:pt x="2717" y="569"/>
                  <a:pt x="2717" y="569"/>
                </a:cubicBezTo>
                <a:cubicBezTo>
                  <a:pt x="2714" y="570"/>
                  <a:pt x="2714" y="570"/>
                  <a:pt x="2714" y="570"/>
                </a:cubicBezTo>
                <a:cubicBezTo>
                  <a:pt x="2711" y="569"/>
                  <a:pt x="2711" y="569"/>
                  <a:pt x="2711" y="569"/>
                </a:cubicBezTo>
                <a:cubicBezTo>
                  <a:pt x="2709" y="568"/>
                  <a:pt x="2709" y="568"/>
                  <a:pt x="2709" y="568"/>
                </a:cubicBezTo>
                <a:cubicBezTo>
                  <a:pt x="2708" y="567"/>
                  <a:pt x="2708" y="567"/>
                  <a:pt x="2708" y="567"/>
                </a:cubicBezTo>
                <a:cubicBezTo>
                  <a:pt x="2707" y="565"/>
                  <a:pt x="2707" y="565"/>
                  <a:pt x="2707" y="565"/>
                </a:cubicBezTo>
                <a:cubicBezTo>
                  <a:pt x="2707" y="562"/>
                  <a:pt x="2707" y="562"/>
                  <a:pt x="2707" y="562"/>
                </a:cubicBezTo>
                <a:cubicBezTo>
                  <a:pt x="2707" y="559"/>
                  <a:pt x="2707" y="559"/>
                  <a:pt x="2707" y="559"/>
                </a:cubicBezTo>
                <a:cubicBezTo>
                  <a:pt x="2710" y="553"/>
                  <a:pt x="2710" y="553"/>
                  <a:pt x="2710" y="553"/>
                </a:cubicBezTo>
                <a:cubicBezTo>
                  <a:pt x="2711" y="550"/>
                  <a:pt x="2711" y="550"/>
                  <a:pt x="2711" y="550"/>
                </a:cubicBezTo>
                <a:cubicBezTo>
                  <a:pt x="2714" y="548"/>
                  <a:pt x="2714" y="548"/>
                  <a:pt x="2714" y="548"/>
                </a:cubicBezTo>
                <a:cubicBezTo>
                  <a:pt x="2729" y="541"/>
                  <a:pt x="2729" y="541"/>
                  <a:pt x="2729" y="541"/>
                </a:cubicBezTo>
                <a:cubicBezTo>
                  <a:pt x="2731" y="539"/>
                  <a:pt x="2731" y="539"/>
                  <a:pt x="2731" y="539"/>
                </a:cubicBezTo>
                <a:cubicBezTo>
                  <a:pt x="2733" y="535"/>
                  <a:pt x="2733" y="535"/>
                  <a:pt x="2733" y="535"/>
                </a:cubicBezTo>
                <a:cubicBezTo>
                  <a:pt x="2733" y="530"/>
                  <a:pt x="2733" y="530"/>
                  <a:pt x="2733" y="530"/>
                </a:cubicBezTo>
                <a:cubicBezTo>
                  <a:pt x="2728" y="499"/>
                  <a:pt x="2728" y="499"/>
                  <a:pt x="2728" y="499"/>
                </a:cubicBezTo>
                <a:cubicBezTo>
                  <a:pt x="2728" y="464"/>
                  <a:pt x="2728" y="464"/>
                  <a:pt x="2728" y="464"/>
                </a:cubicBezTo>
                <a:cubicBezTo>
                  <a:pt x="2728" y="456"/>
                  <a:pt x="2728" y="456"/>
                  <a:pt x="2728" y="456"/>
                </a:cubicBezTo>
                <a:cubicBezTo>
                  <a:pt x="2728" y="453"/>
                  <a:pt x="2728" y="453"/>
                  <a:pt x="2728" y="453"/>
                </a:cubicBezTo>
                <a:cubicBezTo>
                  <a:pt x="2727" y="449"/>
                  <a:pt x="2727" y="449"/>
                  <a:pt x="2727" y="449"/>
                </a:cubicBezTo>
                <a:cubicBezTo>
                  <a:pt x="2725" y="446"/>
                  <a:pt x="2725" y="446"/>
                  <a:pt x="2725" y="446"/>
                </a:cubicBezTo>
                <a:cubicBezTo>
                  <a:pt x="2722" y="443"/>
                  <a:pt x="2722" y="443"/>
                  <a:pt x="2722" y="443"/>
                </a:cubicBezTo>
                <a:cubicBezTo>
                  <a:pt x="2720" y="442"/>
                  <a:pt x="2720" y="442"/>
                  <a:pt x="2720" y="442"/>
                </a:cubicBezTo>
                <a:cubicBezTo>
                  <a:pt x="2718" y="442"/>
                  <a:pt x="2718" y="442"/>
                  <a:pt x="2718" y="442"/>
                </a:cubicBezTo>
                <a:cubicBezTo>
                  <a:pt x="2715" y="442"/>
                  <a:pt x="2715" y="442"/>
                  <a:pt x="2715" y="442"/>
                </a:cubicBezTo>
                <a:cubicBezTo>
                  <a:pt x="2710" y="445"/>
                  <a:pt x="2710" y="445"/>
                  <a:pt x="2710" y="445"/>
                </a:cubicBezTo>
                <a:cubicBezTo>
                  <a:pt x="2708" y="445"/>
                  <a:pt x="2708" y="445"/>
                  <a:pt x="2708" y="445"/>
                </a:cubicBezTo>
                <a:cubicBezTo>
                  <a:pt x="2706" y="445"/>
                  <a:pt x="2706" y="445"/>
                  <a:pt x="2706" y="445"/>
                </a:cubicBezTo>
                <a:cubicBezTo>
                  <a:pt x="2702" y="444"/>
                  <a:pt x="2702" y="444"/>
                  <a:pt x="2702" y="444"/>
                </a:cubicBezTo>
                <a:cubicBezTo>
                  <a:pt x="2699" y="442"/>
                  <a:pt x="2699" y="442"/>
                  <a:pt x="2699" y="442"/>
                </a:cubicBezTo>
                <a:cubicBezTo>
                  <a:pt x="2696" y="440"/>
                  <a:pt x="2696" y="440"/>
                  <a:pt x="2696" y="440"/>
                </a:cubicBezTo>
                <a:cubicBezTo>
                  <a:pt x="2693" y="437"/>
                  <a:pt x="2693" y="437"/>
                  <a:pt x="2693" y="437"/>
                </a:cubicBezTo>
                <a:cubicBezTo>
                  <a:pt x="2692" y="434"/>
                  <a:pt x="2692" y="434"/>
                  <a:pt x="2692" y="434"/>
                </a:cubicBezTo>
                <a:cubicBezTo>
                  <a:pt x="2688" y="427"/>
                  <a:pt x="2688" y="427"/>
                  <a:pt x="2688" y="427"/>
                </a:cubicBezTo>
                <a:cubicBezTo>
                  <a:pt x="2686" y="420"/>
                  <a:pt x="2686" y="420"/>
                  <a:pt x="2686" y="420"/>
                </a:cubicBezTo>
                <a:cubicBezTo>
                  <a:pt x="2686" y="414"/>
                  <a:pt x="2686" y="414"/>
                  <a:pt x="2686" y="414"/>
                </a:cubicBezTo>
                <a:cubicBezTo>
                  <a:pt x="2686" y="410"/>
                  <a:pt x="2686" y="410"/>
                  <a:pt x="2686" y="410"/>
                </a:cubicBezTo>
                <a:cubicBezTo>
                  <a:pt x="2690" y="397"/>
                  <a:pt x="2690" y="397"/>
                  <a:pt x="2690" y="397"/>
                </a:cubicBezTo>
                <a:cubicBezTo>
                  <a:pt x="2694" y="373"/>
                  <a:pt x="2694" y="373"/>
                  <a:pt x="2694" y="373"/>
                </a:cubicBezTo>
                <a:cubicBezTo>
                  <a:pt x="2695" y="369"/>
                  <a:pt x="2695" y="369"/>
                  <a:pt x="2695" y="369"/>
                </a:cubicBezTo>
                <a:cubicBezTo>
                  <a:pt x="2697" y="365"/>
                  <a:pt x="2697" y="365"/>
                  <a:pt x="2697" y="365"/>
                </a:cubicBezTo>
                <a:cubicBezTo>
                  <a:pt x="2699" y="361"/>
                  <a:pt x="2699" y="361"/>
                  <a:pt x="2699" y="361"/>
                </a:cubicBezTo>
                <a:cubicBezTo>
                  <a:pt x="2703" y="358"/>
                  <a:pt x="2703" y="358"/>
                  <a:pt x="2703" y="358"/>
                </a:cubicBezTo>
                <a:cubicBezTo>
                  <a:pt x="2725" y="344"/>
                  <a:pt x="2725" y="344"/>
                  <a:pt x="2725" y="344"/>
                </a:cubicBezTo>
                <a:cubicBezTo>
                  <a:pt x="2752" y="330"/>
                  <a:pt x="2752" y="330"/>
                  <a:pt x="2752" y="330"/>
                </a:cubicBezTo>
                <a:cubicBezTo>
                  <a:pt x="2756" y="327"/>
                  <a:pt x="2756" y="327"/>
                  <a:pt x="2756" y="327"/>
                </a:cubicBezTo>
                <a:cubicBezTo>
                  <a:pt x="2766" y="317"/>
                  <a:pt x="2766" y="317"/>
                  <a:pt x="2766" y="317"/>
                </a:cubicBezTo>
                <a:cubicBezTo>
                  <a:pt x="2770" y="308"/>
                  <a:pt x="2770" y="308"/>
                  <a:pt x="2770" y="308"/>
                </a:cubicBezTo>
                <a:cubicBezTo>
                  <a:pt x="2770" y="291"/>
                  <a:pt x="2770" y="291"/>
                  <a:pt x="2770" y="291"/>
                </a:cubicBezTo>
                <a:cubicBezTo>
                  <a:pt x="2762" y="275"/>
                  <a:pt x="2762" y="275"/>
                  <a:pt x="2762" y="275"/>
                </a:cubicBezTo>
                <a:cubicBezTo>
                  <a:pt x="2754" y="262"/>
                  <a:pt x="2754" y="262"/>
                  <a:pt x="2754" y="262"/>
                </a:cubicBezTo>
                <a:cubicBezTo>
                  <a:pt x="2755" y="263"/>
                  <a:pt x="2755" y="263"/>
                  <a:pt x="2755" y="263"/>
                </a:cubicBezTo>
                <a:cubicBezTo>
                  <a:pt x="2750" y="261"/>
                  <a:pt x="2750" y="261"/>
                  <a:pt x="2750" y="261"/>
                </a:cubicBezTo>
                <a:cubicBezTo>
                  <a:pt x="2712" y="237"/>
                  <a:pt x="2712" y="237"/>
                  <a:pt x="2712" y="237"/>
                </a:cubicBezTo>
                <a:cubicBezTo>
                  <a:pt x="2706" y="235"/>
                  <a:pt x="2706" y="235"/>
                  <a:pt x="2706" y="235"/>
                </a:cubicBezTo>
                <a:cubicBezTo>
                  <a:pt x="2702" y="234"/>
                  <a:pt x="2702" y="234"/>
                  <a:pt x="2702" y="234"/>
                </a:cubicBezTo>
                <a:cubicBezTo>
                  <a:pt x="2699" y="234"/>
                  <a:pt x="2699" y="234"/>
                  <a:pt x="2699" y="234"/>
                </a:cubicBezTo>
                <a:cubicBezTo>
                  <a:pt x="2697" y="235"/>
                  <a:pt x="2697" y="235"/>
                  <a:pt x="2697" y="235"/>
                </a:cubicBezTo>
                <a:cubicBezTo>
                  <a:pt x="2687" y="238"/>
                  <a:pt x="2687" y="238"/>
                  <a:pt x="2687" y="238"/>
                </a:cubicBezTo>
                <a:cubicBezTo>
                  <a:pt x="2684" y="238"/>
                  <a:pt x="2684" y="238"/>
                  <a:pt x="2684" y="238"/>
                </a:cubicBezTo>
                <a:cubicBezTo>
                  <a:pt x="2680" y="238"/>
                  <a:pt x="2680" y="238"/>
                  <a:pt x="2680" y="238"/>
                </a:cubicBezTo>
                <a:cubicBezTo>
                  <a:pt x="2678" y="237"/>
                  <a:pt x="2678" y="237"/>
                  <a:pt x="2678" y="237"/>
                </a:cubicBezTo>
                <a:cubicBezTo>
                  <a:pt x="2675" y="235"/>
                  <a:pt x="2675" y="235"/>
                  <a:pt x="2675" y="235"/>
                </a:cubicBezTo>
                <a:cubicBezTo>
                  <a:pt x="2674" y="232"/>
                  <a:pt x="2674" y="232"/>
                  <a:pt x="2674" y="232"/>
                </a:cubicBezTo>
                <a:cubicBezTo>
                  <a:pt x="2675" y="229"/>
                  <a:pt x="2675" y="229"/>
                  <a:pt x="2675" y="229"/>
                </a:cubicBezTo>
                <a:cubicBezTo>
                  <a:pt x="2681" y="222"/>
                  <a:pt x="2681" y="222"/>
                  <a:pt x="2681" y="222"/>
                </a:cubicBezTo>
                <a:cubicBezTo>
                  <a:pt x="2683" y="221"/>
                  <a:pt x="2683" y="221"/>
                  <a:pt x="2683" y="221"/>
                </a:cubicBezTo>
                <a:cubicBezTo>
                  <a:pt x="2683" y="219"/>
                  <a:pt x="2683" y="219"/>
                  <a:pt x="2683" y="219"/>
                </a:cubicBezTo>
                <a:cubicBezTo>
                  <a:pt x="2683" y="217"/>
                  <a:pt x="2683" y="217"/>
                  <a:pt x="2683" y="217"/>
                </a:cubicBezTo>
                <a:cubicBezTo>
                  <a:pt x="2682" y="213"/>
                  <a:pt x="2682" y="213"/>
                  <a:pt x="2682" y="213"/>
                </a:cubicBezTo>
                <a:cubicBezTo>
                  <a:pt x="2681" y="209"/>
                  <a:pt x="2681" y="209"/>
                  <a:pt x="2681" y="209"/>
                </a:cubicBezTo>
                <a:cubicBezTo>
                  <a:pt x="2678" y="205"/>
                  <a:pt x="2678" y="205"/>
                  <a:pt x="2678" y="205"/>
                </a:cubicBezTo>
                <a:cubicBezTo>
                  <a:pt x="2673" y="200"/>
                  <a:pt x="2673" y="200"/>
                  <a:pt x="2673" y="200"/>
                </a:cubicBezTo>
                <a:cubicBezTo>
                  <a:pt x="2655" y="187"/>
                  <a:pt x="2655" y="187"/>
                  <a:pt x="2655" y="187"/>
                </a:cubicBezTo>
                <a:cubicBezTo>
                  <a:pt x="2650" y="182"/>
                  <a:pt x="2650" y="182"/>
                  <a:pt x="2650" y="182"/>
                </a:cubicBezTo>
                <a:cubicBezTo>
                  <a:pt x="2649" y="178"/>
                  <a:pt x="2649" y="178"/>
                  <a:pt x="2649" y="178"/>
                </a:cubicBezTo>
                <a:cubicBezTo>
                  <a:pt x="2649" y="175"/>
                  <a:pt x="2649" y="175"/>
                  <a:pt x="2649" y="175"/>
                </a:cubicBezTo>
                <a:cubicBezTo>
                  <a:pt x="2649" y="172"/>
                  <a:pt x="2649" y="172"/>
                  <a:pt x="2649" y="172"/>
                </a:cubicBezTo>
                <a:cubicBezTo>
                  <a:pt x="2648" y="169"/>
                  <a:pt x="2648" y="169"/>
                  <a:pt x="2648" y="169"/>
                </a:cubicBezTo>
                <a:cubicBezTo>
                  <a:pt x="2646" y="167"/>
                  <a:pt x="2646" y="167"/>
                  <a:pt x="2646" y="167"/>
                </a:cubicBezTo>
                <a:cubicBezTo>
                  <a:pt x="2634" y="165"/>
                  <a:pt x="2634" y="165"/>
                  <a:pt x="2634" y="165"/>
                </a:cubicBezTo>
                <a:cubicBezTo>
                  <a:pt x="2624" y="161"/>
                  <a:pt x="2624" y="161"/>
                  <a:pt x="2624" y="161"/>
                </a:cubicBezTo>
                <a:cubicBezTo>
                  <a:pt x="2609" y="150"/>
                  <a:pt x="2609" y="150"/>
                  <a:pt x="2609" y="150"/>
                </a:cubicBezTo>
                <a:cubicBezTo>
                  <a:pt x="2603" y="145"/>
                  <a:pt x="2603" y="145"/>
                  <a:pt x="2603" y="145"/>
                </a:cubicBezTo>
                <a:cubicBezTo>
                  <a:pt x="2602" y="147"/>
                  <a:pt x="2602" y="147"/>
                  <a:pt x="2602" y="147"/>
                </a:cubicBezTo>
                <a:cubicBezTo>
                  <a:pt x="2599" y="150"/>
                  <a:pt x="2599" y="150"/>
                  <a:pt x="2599" y="150"/>
                </a:cubicBezTo>
                <a:cubicBezTo>
                  <a:pt x="2596" y="152"/>
                  <a:pt x="2596" y="152"/>
                  <a:pt x="2596" y="152"/>
                </a:cubicBezTo>
                <a:cubicBezTo>
                  <a:pt x="2577" y="158"/>
                  <a:pt x="2577" y="158"/>
                  <a:pt x="2577" y="158"/>
                </a:cubicBezTo>
                <a:cubicBezTo>
                  <a:pt x="2569" y="162"/>
                  <a:pt x="2569" y="162"/>
                  <a:pt x="2569" y="162"/>
                </a:cubicBezTo>
                <a:cubicBezTo>
                  <a:pt x="2566" y="170"/>
                  <a:pt x="2566" y="170"/>
                  <a:pt x="2566" y="170"/>
                </a:cubicBezTo>
                <a:cubicBezTo>
                  <a:pt x="2541" y="179"/>
                  <a:pt x="2541" y="179"/>
                  <a:pt x="2541" y="179"/>
                </a:cubicBezTo>
                <a:cubicBezTo>
                  <a:pt x="2535" y="179"/>
                  <a:pt x="2535" y="179"/>
                  <a:pt x="2535" y="179"/>
                </a:cubicBezTo>
                <a:cubicBezTo>
                  <a:pt x="2534" y="179"/>
                  <a:pt x="2534" y="179"/>
                  <a:pt x="2534" y="179"/>
                </a:cubicBezTo>
                <a:cubicBezTo>
                  <a:pt x="2532" y="178"/>
                  <a:pt x="2532" y="178"/>
                  <a:pt x="2532" y="178"/>
                </a:cubicBezTo>
                <a:cubicBezTo>
                  <a:pt x="2532" y="176"/>
                  <a:pt x="2532" y="176"/>
                  <a:pt x="2532" y="176"/>
                </a:cubicBezTo>
                <a:cubicBezTo>
                  <a:pt x="2532" y="175"/>
                  <a:pt x="2532" y="175"/>
                  <a:pt x="2532" y="175"/>
                </a:cubicBezTo>
                <a:cubicBezTo>
                  <a:pt x="2531" y="174"/>
                  <a:pt x="2531" y="174"/>
                  <a:pt x="2531" y="174"/>
                </a:cubicBezTo>
                <a:cubicBezTo>
                  <a:pt x="2527" y="174"/>
                  <a:pt x="2527" y="174"/>
                  <a:pt x="2527" y="174"/>
                </a:cubicBezTo>
                <a:cubicBezTo>
                  <a:pt x="2520" y="176"/>
                  <a:pt x="2520" y="176"/>
                  <a:pt x="2520" y="176"/>
                </a:cubicBezTo>
                <a:cubicBezTo>
                  <a:pt x="2516" y="177"/>
                  <a:pt x="2516" y="177"/>
                  <a:pt x="2516" y="177"/>
                </a:cubicBezTo>
                <a:cubicBezTo>
                  <a:pt x="2512" y="181"/>
                  <a:pt x="2512" y="181"/>
                  <a:pt x="2512" y="181"/>
                </a:cubicBezTo>
                <a:cubicBezTo>
                  <a:pt x="2510" y="183"/>
                  <a:pt x="2510" y="183"/>
                  <a:pt x="2510" y="183"/>
                </a:cubicBezTo>
                <a:cubicBezTo>
                  <a:pt x="2503" y="185"/>
                  <a:pt x="2503" y="185"/>
                  <a:pt x="2503" y="185"/>
                </a:cubicBezTo>
                <a:cubicBezTo>
                  <a:pt x="2498" y="186"/>
                  <a:pt x="2498" y="186"/>
                  <a:pt x="2498" y="186"/>
                </a:cubicBezTo>
                <a:cubicBezTo>
                  <a:pt x="2491" y="187"/>
                  <a:pt x="2491" y="187"/>
                  <a:pt x="2491" y="187"/>
                </a:cubicBezTo>
                <a:cubicBezTo>
                  <a:pt x="2487" y="186"/>
                  <a:pt x="2487" y="186"/>
                  <a:pt x="2487" y="186"/>
                </a:cubicBezTo>
                <a:cubicBezTo>
                  <a:pt x="2484" y="184"/>
                  <a:pt x="2484" y="184"/>
                  <a:pt x="2484" y="184"/>
                </a:cubicBezTo>
                <a:cubicBezTo>
                  <a:pt x="2482" y="181"/>
                  <a:pt x="2482" y="181"/>
                  <a:pt x="2482" y="181"/>
                </a:cubicBezTo>
                <a:cubicBezTo>
                  <a:pt x="2480" y="176"/>
                  <a:pt x="2480" y="176"/>
                  <a:pt x="2480" y="176"/>
                </a:cubicBezTo>
                <a:cubicBezTo>
                  <a:pt x="2477" y="172"/>
                  <a:pt x="2477" y="172"/>
                  <a:pt x="2477" y="172"/>
                </a:cubicBezTo>
                <a:cubicBezTo>
                  <a:pt x="2474" y="167"/>
                  <a:pt x="2474" y="167"/>
                  <a:pt x="2474" y="167"/>
                </a:cubicBezTo>
                <a:cubicBezTo>
                  <a:pt x="2469" y="164"/>
                  <a:pt x="2469" y="164"/>
                  <a:pt x="2469" y="164"/>
                </a:cubicBezTo>
                <a:cubicBezTo>
                  <a:pt x="2463" y="162"/>
                  <a:pt x="2463" y="162"/>
                  <a:pt x="2463" y="162"/>
                </a:cubicBezTo>
                <a:cubicBezTo>
                  <a:pt x="2456" y="162"/>
                  <a:pt x="2456" y="162"/>
                  <a:pt x="2456" y="162"/>
                </a:cubicBezTo>
                <a:cubicBezTo>
                  <a:pt x="2437" y="165"/>
                  <a:pt x="2437" y="165"/>
                  <a:pt x="2437" y="165"/>
                </a:cubicBezTo>
                <a:cubicBezTo>
                  <a:pt x="2426" y="165"/>
                  <a:pt x="2426" y="165"/>
                  <a:pt x="2426" y="165"/>
                </a:cubicBezTo>
                <a:cubicBezTo>
                  <a:pt x="2422" y="165"/>
                  <a:pt x="2422" y="165"/>
                  <a:pt x="2422" y="165"/>
                </a:cubicBezTo>
                <a:cubicBezTo>
                  <a:pt x="2419" y="166"/>
                  <a:pt x="2419" y="166"/>
                  <a:pt x="2419" y="166"/>
                </a:cubicBezTo>
                <a:cubicBezTo>
                  <a:pt x="2413" y="171"/>
                  <a:pt x="2413" y="171"/>
                  <a:pt x="2413" y="171"/>
                </a:cubicBezTo>
                <a:cubicBezTo>
                  <a:pt x="2406" y="176"/>
                  <a:pt x="2406" y="176"/>
                  <a:pt x="2406" y="176"/>
                </a:cubicBezTo>
                <a:cubicBezTo>
                  <a:pt x="2401" y="179"/>
                  <a:pt x="2401" y="179"/>
                  <a:pt x="2401" y="179"/>
                </a:cubicBezTo>
                <a:cubicBezTo>
                  <a:pt x="2393" y="182"/>
                  <a:pt x="2393" y="182"/>
                  <a:pt x="2393" y="182"/>
                </a:cubicBezTo>
                <a:cubicBezTo>
                  <a:pt x="2389" y="183"/>
                  <a:pt x="2389" y="183"/>
                  <a:pt x="2389" y="183"/>
                </a:cubicBezTo>
                <a:cubicBezTo>
                  <a:pt x="2385" y="181"/>
                  <a:pt x="2385" y="181"/>
                  <a:pt x="2385" y="181"/>
                </a:cubicBezTo>
                <a:cubicBezTo>
                  <a:pt x="2385" y="178"/>
                  <a:pt x="2385" y="178"/>
                  <a:pt x="2385" y="178"/>
                </a:cubicBezTo>
                <a:cubicBezTo>
                  <a:pt x="2383" y="171"/>
                  <a:pt x="2383" y="171"/>
                  <a:pt x="2383" y="171"/>
                </a:cubicBezTo>
                <a:cubicBezTo>
                  <a:pt x="2383" y="168"/>
                  <a:pt x="2383" y="168"/>
                  <a:pt x="2383" y="168"/>
                </a:cubicBezTo>
                <a:cubicBezTo>
                  <a:pt x="2382" y="165"/>
                  <a:pt x="2382" y="165"/>
                  <a:pt x="2382" y="165"/>
                </a:cubicBezTo>
                <a:cubicBezTo>
                  <a:pt x="2380" y="163"/>
                  <a:pt x="2380" y="163"/>
                  <a:pt x="2380" y="163"/>
                </a:cubicBezTo>
                <a:cubicBezTo>
                  <a:pt x="2380" y="160"/>
                  <a:pt x="2380" y="160"/>
                  <a:pt x="2380" y="160"/>
                </a:cubicBezTo>
                <a:cubicBezTo>
                  <a:pt x="2378" y="153"/>
                  <a:pt x="2378" y="153"/>
                  <a:pt x="2378" y="153"/>
                </a:cubicBezTo>
                <a:cubicBezTo>
                  <a:pt x="2366" y="145"/>
                  <a:pt x="2366" y="145"/>
                  <a:pt x="2366" y="145"/>
                </a:cubicBezTo>
                <a:cubicBezTo>
                  <a:pt x="2362" y="136"/>
                  <a:pt x="2362" y="136"/>
                  <a:pt x="2362" y="136"/>
                </a:cubicBezTo>
                <a:cubicBezTo>
                  <a:pt x="2357" y="133"/>
                  <a:pt x="2357" y="133"/>
                  <a:pt x="2357" y="133"/>
                </a:cubicBezTo>
                <a:cubicBezTo>
                  <a:pt x="2341" y="127"/>
                  <a:pt x="2341" y="127"/>
                  <a:pt x="2341" y="127"/>
                </a:cubicBezTo>
                <a:cubicBezTo>
                  <a:pt x="2337" y="126"/>
                  <a:pt x="2337" y="126"/>
                  <a:pt x="2337" y="126"/>
                </a:cubicBezTo>
                <a:cubicBezTo>
                  <a:pt x="2332" y="125"/>
                  <a:pt x="2332" y="125"/>
                  <a:pt x="2332" y="125"/>
                </a:cubicBezTo>
                <a:cubicBezTo>
                  <a:pt x="2327" y="126"/>
                  <a:pt x="2327" y="126"/>
                  <a:pt x="2327" y="126"/>
                </a:cubicBezTo>
                <a:cubicBezTo>
                  <a:pt x="2321" y="125"/>
                  <a:pt x="2321" y="125"/>
                  <a:pt x="2321" y="125"/>
                </a:cubicBezTo>
                <a:cubicBezTo>
                  <a:pt x="2309" y="125"/>
                  <a:pt x="2309" y="125"/>
                  <a:pt x="2309" y="125"/>
                </a:cubicBezTo>
                <a:cubicBezTo>
                  <a:pt x="2301" y="124"/>
                  <a:pt x="2301" y="124"/>
                  <a:pt x="2301" y="124"/>
                </a:cubicBezTo>
                <a:cubicBezTo>
                  <a:pt x="2296" y="123"/>
                  <a:pt x="2296" y="123"/>
                  <a:pt x="2296" y="123"/>
                </a:cubicBezTo>
                <a:cubicBezTo>
                  <a:pt x="2283" y="117"/>
                  <a:pt x="2283" y="117"/>
                  <a:pt x="2283" y="117"/>
                </a:cubicBezTo>
                <a:cubicBezTo>
                  <a:pt x="2277" y="117"/>
                  <a:pt x="2277" y="117"/>
                  <a:pt x="2277" y="117"/>
                </a:cubicBezTo>
                <a:cubicBezTo>
                  <a:pt x="2276" y="118"/>
                  <a:pt x="2276" y="118"/>
                  <a:pt x="2276" y="118"/>
                </a:cubicBezTo>
                <a:cubicBezTo>
                  <a:pt x="2276" y="121"/>
                  <a:pt x="2276" y="121"/>
                  <a:pt x="2276" y="121"/>
                </a:cubicBezTo>
                <a:cubicBezTo>
                  <a:pt x="2276" y="124"/>
                  <a:pt x="2276" y="124"/>
                  <a:pt x="2276" y="124"/>
                </a:cubicBezTo>
                <a:cubicBezTo>
                  <a:pt x="2275" y="128"/>
                  <a:pt x="2275" y="128"/>
                  <a:pt x="2275" y="128"/>
                </a:cubicBezTo>
                <a:cubicBezTo>
                  <a:pt x="2273" y="136"/>
                  <a:pt x="2273" y="136"/>
                  <a:pt x="2273" y="136"/>
                </a:cubicBezTo>
                <a:cubicBezTo>
                  <a:pt x="2269" y="139"/>
                  <a:pt x="2269" y="139"/>
                  <a:pt x="2269" y="139"/>
                </a:cubicBezTo>
                <a:cubicBezTo>
                  <a:pt x="2261" y="142"/>
                  <a:pt x="2261" y="142"/>
                  <a:pt x="2261" y="142"/>
                </a:cubicBezTo>
                <a:cubicBezTo>
                  <a:pt x="2252" y="144"/>
                  <a:pt x="2252" y="144"/>
                  <a:pt x="2252" y="144"/>
                </a:cubicBezTo>
                <a:cubicBezTo>
                  <a:pt x="2234" y="151"/>
                  <a:pt x="2234" y="151"/>
                  <a:pt x="2234" y="151"/>
                </a:cubicBezTo>
                <a:cubicBezTo>
                  <a:pt x="2222" y="155"/>
                  <a:pt x="2222" y="155"/>
                  <a:pt x="2222" y="155"/>
                </a:cubicBezTo>
                <a:cubicBezTo>
                  <a:pt x="2193" y="159"/>
                  <a:pt x="2193" y="159"/>
                  <a:pt x="2193" y="159"/>
                </a:cubicBezTo>
                <a:cubicBezTo>
                  <a:pt x="2177" y="163"/>
                  <a:pt x="2177" y="163"/>
                  <a:pt x="2177" y="163"/>
                </a:cubicBezTo>
                <a:cubicBezTo>
                  <a:pt x="2171" y="166"/>
                  <a:pt x="2171" y="166"/>
                  <a:pt x="2171" y="166"/>
                </a:cubicBezTo>
                <a:cubicBezTo>
                  <a:pt x="2167" y="170"/>
                  <a:pt x="2167" y="170"/>
                  <a:pt x="2167" y="170"/>
                </a:cubicBezTo>
                <a:cubicBezTo>
                  <a:pt x="2168" y="173"/>
                  <a:pt x="2168" y="173"/>
                  <a:pt x="2168" y="173"/>
                </a:cubicBezTo>
                <a:cubicBezTo>
                  <a:pt x="2169" y="178"/>
                  <a:pt x="2169" y="178"/>
                  <a:pt x="2169" y="178"/>
                </a:cubicBezTo>
                <a:cubicBezTo>
                  <a:pt x="2171" y="181"/>
                  <a:pt x="2171" y="181"/>
                  <a:pt x="2171" y="181"/>
                </a:cubicBezTo>
                <a:cubicBezTo>
                  <a:pt x="2171" y="184"/>
                  <a:pt x="2171" y="184"/>
                  <a:pt x="2171" y="184"/>
                </a:cubicBezTo>
                <a:cubicBezTo>
                  <a:pt x="2170" y="188"/>
                  <a:pt x="2170" y="188"/>
                  <a:pt x="2170" y="188"/>
                </a:cubicBezTo>
                <a:cubicBezTo>
                  <a:pt x="2166" y="192"/>
                  <a:pt x="2166" y="192"/>
                  <a:pt x="2166" y="192"/>
                </a:cubicBezTo>
                <a:cubicBezTo>
                  <a:pt x="2161" y="194"/>
                  <a:pt x="2161" y="194"/>
                  <a:pt x="2161" y="194"/>
                </a:cubicBezTo>
                <a:cubicBezTo>
                  <a:pt x="2148" y="195"/>
                  <a:pt x="2148" y="195"/>
                  <a:pt x="2148" y="195"/>
                </a:cubicBezTo>
                <a:cubicBezTo>
                  <a:pt x="2138" y="197"/>
                  <a:pt x="2138" y="197"/>
                  <a:pt x="2138" y="197"/>
                </a:cubicBezTo>
                <a:cubicBezTo>
                  <a:pt x="2125" y="201"/>
                  <a:pt x="2125" y="201"/>
                  <a:pt x="2125" y="201"/>
                </a:cubicBezTo>
                <a:cubicBezTo>
                  <a:pt x="2104" y="203"/>
                  <a:pt x="2104" y="203"/>
                  <a:pt x="2104" y="203"/>
                </a:cubicBezTo>
                <a:cubicBezTo>
                  <a:pt x="2096" y="206"/>
                  <a:pt x="2096" y="206"/>
                  <a:pt x="2096" y="206"/>
                </a:cubicBezTo>
                <a:cubicBezTo>
                  <a:pt x="2090" y="207"/>
                  <a:pt x="2090" y="207"/>
                  <a:pt x="2090" y="207"/>
                </a:cubicBezTo>
                <a:cubicBezTo>
                  <a:pt x="2066" y="205"/>
                  <a:pt x="2066" y="205"/>
                  <a:pt x="2066" y="205"/>
                </a:cubicBezTo>
                <a:cubicBezTo>
                  <a:pt x="2043" y="199"/>
                  <a:pt x="2043" y="199"/>
                  <a:pt x="2043" y="199"/>
                </a:cubicBezTo>
                <a:cubicBezTo>
                  <a:pt x="2041" y="197"/>
                  <a:pt x="2041" y="197"/>
                  <a:pt x="2041" y="197"/>
                </a:cubicBezTo>
                <a:cubicBezTo>
                  <a:pt x="2034" y="191"/>
                  <a:pt x="2034" y="191"/>
                  <a:pt x="2034" y="191"/>
                </a:cubicBezTo>
                <a:cubicBezTo>
                  <a:pt x="2031" y="189"/>
                  <a:pt x="2031" y="189"/>
                  <a:pt x="2031" y="189"/>
                </a:cubicBezTo>
                <a:cubicBezTo>
                  <a:pt x="2027" y="187"/>
                  <a:pt x="2027" y="187"/>
                  <a:pt x="2027" y="187"/>
                </a:cubicBezTo>
                <a:cubicBezTo>
                  <a:pt x="2021" y="187"/>
                  <a:pt x="2021" y="187"/>
                  <a:pt x="2021" y="187"/>
                </a:cubicBezTo>
                <a:cubicBezTo>
                  <a:pt x="2017" y="187"/>
                  <a:pt x="2017" y="187"/>
                  <a:pt x="2017" y="187"/>
                </a:cubicBezTo>
                <a:cubicBezTo>
                  <a:pt x="2013" y="190"/>
                  <a:pt x="2013" y="190"/>
                  <a:pt x="2013" y="190"/>
                </a:cubicBezTo>
                <a:cubicBezTo>
                  <a:pt x="2010" y="191"/>
                  <a:pt x="2010" y="191"/>
                  <a:pt x="2010" y="191"/>
                </a:cubicBezTo>
                <a:cubicBezTo>
                  <a:pt x="2007" y="194"/>
                  <a:pt x="2007" y="194"/>
                  <a:pt x="2007" y="194"/>
                </a:cubicBezTo>
                <a:cubicBezTo>
                  <a:pt x="2004" y="194"/>
                  <a:pt x="2004" y="194"/>
                  <a:pt x="2004" y="194"/>
                </a:cubicBezTo>
                <a:cubicBezTo>
                  <a:pt x="2000" y="195"/>
                  <a:pt x="2000" y="195"/>
                  <a:pt x="2000" y="195"/>
                </a:cubicBezTo>
                <a:cubicBezTo>
                  <a:pt x="1999" y="194"/>
                  <a:pt x="1999" y="194"/>
                  <a:pt x="1999" y="194"/>
                </a:cubicBezTo>
                <a:cubicBezTo>
                  <a:pt x="1997" y="194"/>
                  <a:pt x="1997" y="194"/>
                  <a:pt x="1997" y="194"/>
                </a:cubicBezTo>
                <a:cubicBezTo>
                  <a:pt x="1996" y="194"/>
                  <a:pt x="1996" y="194"/>
                  <a:pt x="1996" y="194"/>
                </a:cubicBezTo>
                <a:cubicBezTo>
                  <a:pt x="1996" y="193"/>
                  <a:pt x="1996" y="193"/>
                  <a:pt x="1996" y="193"/>
                </a:cubicBezTo>
                <a:cubicBezTo>
                  <a:pt x="1997" y="191"/>
                  <a:pt x="1997" y="191"/>
                  <a:pt x="1997" y="191"/>
                </a:cubicBezTo>
                <a:cubicBezTo>
                  <a:pt x="1997" y="187"/>
                  <a:pt x="1997" y="187"/>
                  <a:pt x="1997" y="187"/>
                </a:cubicBezTo>
                <a:cubicBezTo>
                  <a:pt x="1996" y="178"/>
                  <a:pt x="1996" y="178"/>
                  <a:pt x="1996" y="178"/>
                </a:cubicBezTo>
                <a:cubicBezTo>
                  <a:pt x="1995" y="174"/>
                  <a:pt x="1995" y="174"/>
                  <a:pt x="1995" y="174"/>
                </a:cubicBezTo>
                <a:cubicBezTo>
                  <a:pt x="1992" y="168"/>
                  <a:pt x="1992" y="168"/>
                  <a:pt x="1992" y="168"/>
                </a:cubicBezTo>
                <a:cubicBezTo>
                  <a:pt x="1992" y="157"/>
                  <a:pt x="1992" y="157"/>
                  <a:pt x="1992" y="157"/>
                </a:cubicBezTo>
                <a:cubicBezTo>
                  <a:pt x="1990" y="153"/>
                  <a:pt x="1990" y="153"/>
                  <a:pt x="1990" y="153"/>
                </a:cubicBezTo>
                <a:cubicBezTo>
                  <a:pt x="1985" y="151"/>
                  <a:pt x="1985" y="151"/>
                  <a:pt x="1985" y="151"/>
                </a:cubicBezTo>
                <a:cubicBezTo>
                  <a:pt x="1983" y="151"/>
                  <a:pt x="1983" y="151"/>
                  <a:pt x="1983" y="151"/>
                </a:cubicBezTo>
                <a:cubicBezTo>
                  <a:pt x="1976" y="150"/>
                  <a:pt x="1976" y="150"/>
                  <a:pt x="1976" y="150"/>
                </a:cubicBezTo>
                <a:cubicBezTo>
                  <a:pt x="1973" y="150"/>
                  <a:pt x="1973" y="150"/>
                  <a:pt x="1973" y="150"/>
                </a:cubicBezTo>
                <a:cubicBezTo>
                  <a:pt x="1969" y="151"/>
                  <a:pt x="1969" y="151"/>
                  <a:pt x="1969" y="151"/>
                </a:cubicBezTo>
                <a:cubicBezTo>
                  <a:pt x="1967" y="152"/>
                  <a:pt x="1967" y="152"/>
                  <a:pt x="1967" y="152"/>
                </a:cubicBezTo>
                <a:cubicBezTo>
                  <a:pt x="1964" y="154"/>
                  <a:pt x="1964" y="154"/>
                  <a:pt x="1964" y="154"/>
                </a:cubicBezTo>
                <a:cubicBezTo>
                  <a:pt x="1957" y="165"/>
                  <a:pt x="1957" y="165"/>
                  <a:pt x="1957" y="165"/>
                </a:cubicBezTo>
                <a:cubicBezTo>
                  <a:pt x="1941" y="171"/>
                  <a:pt x="1941" y="171"/>
                  <a:pt x="1941" y="171"/>
                </a:cubicBezTo>
                <a:cubicBezTo>
                  <a:pt x="1921" y="175"/>
                  <a:pt x="1921" y="175"/>
                  <a:pt x="1921" y="175"/>
                </a:cubicBezTo>
                <a:cubicBezTo>
                  <a:pt x="1916" y="178"/>
                  <a:pt x="1916" y="178"/>
                  <a:pt x="1916" y="178"/>
                </a:cubicBezTo>
                <a:cubicBezTo>
                  <a:pt x="1911" y="183"/>
                  <a:pt x="1911" y="183"/>
                  <a:pt x="1911" y="183"/>
                </a:cubicBezTo>
                <a:cubicBezTo>
                  <a:pt x="1907" y="189"/>
                  <a:pt x="1907" y="189"/>
                  <a:pt x="1907" y="189"/>
                </a:cubicBezTo>
                <a:cubicBezTo>
                  <a:pt x="1899" y="198"/>
                  <a:pt x="1899" y="198"/>
                  <a:pt x="1899" y="198"/>
                </a:cubicBezTo>
                <a:cubicBezTo>
                  <a:pt x="1893" y="203"/>
                  <a:pt x="1893" y="203"/>
                  <a:pt x="1893" y="203"/>
                </a:cubicBezTo>
                <a:cubicBezTo>
                  <a:pt x="1879" y="212"/>
                  <a:pt x="1879" y="212"/>
                  <a:pt x="1879" y="212"/>
                </a:cubicBezTo>
                <a:cubicBezTo>
                  <a:pt x="1860" y="221"/>
                  <a:pt x="1860" y="221"/>
                  <a:pt x="1860" y="221"/>
                </a:cubicBezTo>
                <a:cubicBezTo>
                  <a:pt x="1818" y="235"/>
                  <a:pt x="1818" y="235"/>
                  <a:pt x="1818" y="235"/>
                </a:cubicBezTo>
                <a:cubicBezTo>
                  <a:pt x="1812" y="236"/>
                  <a:pt x="1812" y="236"/>
                  <a:pt x="1812" y="236"/>
                </a:cubicBezTo>
                <a:cubicBezTo>
                  <a:pt x="1805" y="236"/>
                  <a:pt x="1805" y="236"/>
                  <a:pt x="1805" y="236"/>
                </a:cubicBezTo>
                <a:cubicBezTo>
                  <a:pt x="1799" y="234"/>
                  <a:pt x="1799" y="234"/>
                  <a:pt x="1799" y="234"/>
                </a:cubicBezTo>
                <a:cubicBezTo>
                  <a:pt x="1782" y="226"/>
                  <a:pt x="1782" y="226"/>
                  <a:pt x="1782" y="226"/>
                </a:cubicBezTo>
                <a:cubicBezTo>
                  <a:pt x="1779" y="225"/>
                  <a:pt x="1779" y="225"/>
                  <a:pt x="1779" y="225"/>
                </a:cubicBezTo>
                <a:cubicBezTo>
                  <a:pt x="1777" y="226"/>
                  <a:pt x="1777" y="226"/>
                  <a:pt x="1777" y="226"/>
                </a:cubicBezTo>
                <a:cubicBezTo>
                  <a:pt x="1768" y="232"/>
                  <a:pt x="1768" y="232"/>
                  <a:pt x="1768" y="232"/>
                </a:cubicBezTo>
                <a:cubicBezTo>
                  <a:pt x="1761" y="235"/>
                  <a:pt x="1761" y="235"/>
                  <a:pt x="1761" y="235"/>
                </a:cubicBezTo>
                <a:cubicBezTo>
                  <a:pt x="1751" y="242"/>
                  <a:pt x="1751" y="242"/>
                  <a:pt x="1751" y="242"/>
                </a:cubicBezTo>
                <a:cubicBezTo>
                  <a:pt x="1747" y="244"/>
                  <a:pt x="1747" y="244"/>
                  <a:pt x="1747" y="244"/>
                </a:cubicBezTo>
                <a:cubicBezTo>
                  <a:pt x="1744" y="243"/>
                  <a:pt x="1744" y="243"/>
                  <a:pt x="1744" y="243"/>
                </a:cubicBezTo>
                <a:cubicBezTo>
                  <a:pt x="1743" y="241"/>
                  <a:pt x="1743" y="241"/>
                  <a:pt x="1743" y="241"/>
                </a:cubicBezTo>
                <a:cubicBezTo>
                  <a:pt x="1741" y="238"/>
                  <a:pt x="1741" y="238"/>
                  <a:pt x="1741" y="238"/>
                </a:cubicBezTo>
                <a:cubicBezTo>
                  <a:pt x="1738" y="237"/>
                  <a:pt x="1738" y="237"/>
                  <a:pt x="1738" y="237"/>
                </a:cubicBezTo>
                <a:cubicBezTo>
                  <a:pt x="1729" y="237"/>
                  <a:pt x="1729" y="237"/>
                  <a:pt x="1729" y="237"/>
                </a:cubicBezTo>
                <a:cubicBezTo>
                  <a:pt x="1725" y="235"/>
                  <a:pt x="1725" y="235"/>
                  <a:pt x="1725" y="235"/>
                </a:cubicBezTo>
                <a:cubicBezTo>
                  <a:pt x="1721" y="235"/>
                  <a:pt x="1721" y="235"/>
                  <a:pt x="1721" y="235"/>
                </a:cubicBezTo>
                <a:cubicBezTo>
                  <a:pt x="1718" y="236"/>
                  <a:pt x="1718" y="236"/>
                  <a:pt x="1718" y="236"/>
                </a:cubicBezTo>
                <a:cubicBezTo>
                  <a:pt x="1712" y="239"/>
                  <a:pt x="1712" y="239"/>
                  <a:pt x="1712" y="239"/>
                </a:cubicBezTo>
                <a:cubicBezTo>
                  <a:pt x="1708" y="241"/>
                  <a:pt x="1708" y="241"/>
                  <a:pt x="1708" y="241"/>
                </a:cubicBezTo>
                <a:cubicBezTo>
                  <a:pt x="1704" y="241"/>
                  <a:pt x="1704" y="241"/>
                  <a:pt x="1704" y="241"/>
                </a:cubicBezTo>
                <a:cubicBezTo>
                  <a:pt x="1701" y="240"/>
                  <a:pt x="1701" y="240"/>
                  <a:pt x="1701" y="240"/>
                </a:cubicBezTo>
                <a:cubicBezTo>
                  <a:pt x="1698" y="238"/>
                  <a:pt x="1698" y="238"/>
                  <a:pt x="1698" y="238"/>
                </a:cubicBezTo>
                <a:cubicBezTo>
                  <a:pt x="1696" y="236"/>
                  <a:pt x="1696" y="236"/>
                  <a:pt x="1696" y="236"/>
                </a:cubicBezTo>
                <a:cubicBezTo>
                  <a:pt x="1693" y="233"/>
                  <a:pt x="1693" y="233"/>
                  <a:pt x="1693" y="233"/>
                </a:cubicBezTo>
                <a:cubicBezTo>
                  <a:pt x="1691" y="231"/>
                  <a:pt x="1691" y="231"/>
                  <a:pt x="1691" y="231"/>
                </a:cubicBezTo>
                <a:cubicBezTo>
                  <a:pt x="1688" y="229"/>
                  <a:pt x="1688" y="229"/>
                  <a:pt x="1688" y="229"/>
                </a:cubicBezTo>
                <a:cubicBezTo>
                  <a:pt x="1684" y="228"/>
                  <a:pt x="1684" y="228"/>
                  <a:pt x="1684" y="228"/>
                </a:cubicBezTo>
                <a:cubicBezTo>
                  <a:pt x="1682" y="229"/>
                  <a:pt x="1682" y="229"/>
                  <a:pt x="1682" y="229"/>
                </a:cubicBezTo>
                <a:cubicBezTo>
                  <a:pt x="1680" y="231"/>
                  <a:pt x="1680" y="231"/>
                  <a:pt x="1680" y="231"/>
                </a:cubicBezTo>
                <a:cubicBezTo>
                  <a:pt x="1678" y="236"/>
                  <a:pt x="1678" y="236"/>
                  <a:pt x="1678" y="236"/>
                </a:cubicBezTo>
                <a:cubicBezTo>
                  <a:pt x="1675" y="238"/>
                  <a:pt x="1675" y="238"/>
                  <a:pt x="1675" y="238"/>
                </a:cubicBezTo>
                <a:cubicBezTo>
                  <a:pt x="1674" y="238"/>
                  <a:pt x="1674" y="238"/>
                  <a:pt x="1674" y="238"/>
                </a:cubicBezTo>
                <a:cubicBezTo>
                  <a:pt x="1673" y="235"/>
                  <a:pt x="1673" y="235"/>
                  <a:pt x="1673" y="235"/>
                </a:cubicBezTo>
                <a:cubicBezTo>
                  <a:pt x="1672" y="230"/>
                  <a:pt x="1672" y="230"/>
                  <a:pt x="1672" y="230"/>
                </a:cubicBezTo>
                <a:cubicBezTo>
                  <a:pt x="1671" y="226"/>
                  <a:pt x="1671" y="226"/>
                  <a:pt x="1671" y="226"/>
                </a:cubicBezTo>
                <a:cubicBezTo>
                  <a:pt x="1662" y="212"/>
                  <a:pt x="1662" y="212"/>
                  <a:pt x="1662" y="212"/>
                </a:cubicBezTo>
                <a:cubicBezTo>
                  <a:pt x="1654" y="198"/>
                  <a:pt x="1654" y="198"/>
                  <a:pt x="1654" y="198"/>
                </a:cubicBezTo>
                <a:cubicBezTo>
                  <a:pt x="1654" y="197"/>
                  <a:pt x="1654" y="197"/>
                  <a:pt x="1654" y="197"/>
                </a:cubicBezTo>
                <a:cubicBezTo>
                  <a:pt x="1653" y="193"/>
                  <a:pt x="1653" y="193"/>
                  <a:pt x="1653" y="193"/>
                </a:cubicBezTo>
                <a:cubicBezTo>
                  <a:pt x="1653" y="189"/>
                  <a:pt x="1653" y="189"/>
                  <a:pt x="1653" y="189"/>
                </a:cubicBezTo>
                <a:cubicBezTo>
                  <a:pt x="1654" y="184"/>
                  <a:pt x="1654" y="184"/>
                  <a:pt x="1654" y="184"/>
                </a:cubicBezTo>
                <a:cubicBezTo>
                  <a:pt x="1655" y="181"/>
                  <a:pt x="1655" y="181"/>
                  <a:pt x="1655" y="181"/>
                </a:cubicBezTo>
                <a:cubicBezTo>
                  <a:pt x="1658" y="180"/>
                  <a:pt x="1658" y="180"/>
                  <a:pt x="1658" y="180"/>
                </a:cubicBezTo>
                <a:cubicBezTo>
                  <a:pt x="1663" y="179"/>
                  <a:pt x="1663" y="179"/>
                  <a:pt x="1663" y="179"/>
                </a:cubicBezTo>
                <a:cubicBezTo>
                  <a:pt x="1696" y="181"/>
                  <a:pt x="1696" y="181"/>
                  <a:pt x="1696" y="181"/>
                </a:cubicBezTo>
                <a:cubicBezTo>
                  <a:pt x="1700" y="181"/>
                  <a:pt x="1700" y="181"/>
                  <a:pt x="1700" y="181"/>
                </a:cubicBezTo>
                <a:cubicBezTo>
                  <a:pt x="1703" y="179"/>
                  <a:pt x="1703" y="179"/>
                  <a:pt x="1703" y="179"/>
                </a:cubicBezTo>
                <a:cubicBezTo>
                  <a:pt x="1704" y="176"/>
                  <a:pt x="1704" y="176"/>
                  <a:pt x="1704" y="176"/>
                </a:cubicBezTo>
                <a:cubicBezTo>
                  <a:pt x="1702" y="173"/>
                  <a:pt x="1702" y="173"/>
                  <a:pt x="1702" y="173"/>
                </a:cubicBezTo>
                <a:cubicBezTo>
                  <a:pt x="1700" y="170"/>
                  <a:pt x="1700" y="170"/>
                  <a:pt x="1700" y="170"/>
                </a:cubicBezTo>
                <a:cubicBezTo>
                  <a:pt x="1699" y="165"/>
                  <a:pt x="1699" y="165"/>
                  <a:pt x="1699" y="165"/>
                </a:cubicBezTo>
                <a:cubicBezTo>
                  <a:pt x="1698" y="161"/>
                  <a:pt x="1698" y="161"/>
                  <a:pt x="1698" y="161"/>
                </a:cubicBezTo>
                <a:cubicBezTo>
                  <a:pt x="1699" y="156"/>
                  <a:pt x="1699" y="156"/>
                  <a:pt x="1699" y="156"/>
                </a:cubicBezTo>
                <a:cubicBezTo>
                  <a:pt x="1699" y="150"/>
                  <a:pt x="1699" y="150"/>
                  <a:pt x="1699" y="150"/>
                </a:cubicBezTo>
                <a:cubicBezTo>
                  <a:pt x="1695" y="123"/>
                  <a:pt x="1695" y="123"/>
                  <a:pt x="1695" y="123"/>
                </a:cubicBezTo>
                <a:cubicBezTo>
                  <a:pt x="1694" y="119"/>
                  <a:pt x="1694" y="119"/>
                  <a:pt x="1694" y="119"/>
                </a:cubicBezTo>
                <a:cubicBezTo>
                  <a:pt x="1691" y="116"/>
                  <a:pt x="1691" y="116"/>
                  <a:pt x="1691" y="116"/>
                </a:cubicBezTo>
                <a:cubicBezTo>
                  <a:pt x="1688" y="114"/>
                  <a:pt x="1688" y="114"/>
                  <a:pt x="1688" y="114"/>
                </a:cubicBezTo>
                <a:cubicBezTo>
                  <a:pt x="1680" y="111"/>
                  <a:pt x="1680" y="111"/>
                  <a:pt x="1680" y="111"/>
                </a:cubicBezTo>
                <a:cubicBezTo>
                  <a:pt x="1679" y="109"/>
                  <a:pt x="1679" y="109"/>
                  <a:pt x="1679" y="109"/>
                </a:cubicBezTo>
                <a:cubicBezTo>
                  <a:pt x="1677" y="108"/>
                  <a:pt x="1677" y="108"/>
                  <a:pt x="1677" y="108"/>
                </a:cubicBezTo>
                <a:cubicBezTo>
                  <a:pt x="1677" y="106"/>
                  <a:pt x="1677" y="106"/>
                  <a:pt x="1677" y="106"/>
                </a:cubicBezTo>
                <a:cubicBezTo>
                  <a:pt x="1677" y="104"/>
                  <a:pt x="1677" y="104"/>
                  <a:pt x="1677" y="104"/>
                </a:cubicBezTo>
                <a:cubicBezTo>
                  <a:pt x="1675" y="101"/>
                  <a:pt x="1675" y="101"/>
                  <a:pt x="1675" y="101"/>
                </a:cubicBezTo>
                <a:cubicBezTo>
                  <a:pt x="1673" y="99"/>
                  <a:pt x="1673" y="99"/>
                  <a:pt x="1673" y="99"/>
                </a:cubicBezTo>
                <a:cubicBezTo>
                  <a:pt x="1668" y="96"/>
                  <a:pt x="1668" y="96"/>
                  <a:pt x="1668" y="96"/>
                </a:cubicBezTo>
                <a:cubicBezTo>
                  <a:pt x="1663" y="96"/>
                  <a:pt x="1663" y="96"/>
                  <a:pt x="1663" y="96"/>
                </a:cubicBezTo>
                <a:cubicBezTo>
                  <a:pt x="1620" y="94"/>
                  <a:pt x="1620" y="94"/>
                  <a:pt x="1620" y="94"/>
                </a:cubicBezTo>
                <a:cubicBezTo>
                  <a:pt x="1614" y="96"/>
                  <a:pt x="1614" y="96"/>
                  <a:pt x="1614" y="96"/>
                </a:cubicBezTo>
                <a:cubicBezTo>
                  <a:pt x="1610" y="99"/>
                  <a:pt x="1610" y="99"/>
                  <a:pt x="1610" y="99"/>
                </a:cubicBezTo>
                <a:cubicBezTo>
                  <a:pt x="1607" y="104"/>
                  <a:pt x="1607" y="104"/>
                  <a:pt x="1607" y="104"/>
                </a:cubicBezTo>
                <a:cubicBezTo>
                  <a:pt x="1603" y="106"/>
                  <a:pt x="1603" y="106"/>
                  <a:pt x="1603" y="106"/>
                </a:cubicBezTo>
                <a:cubicBezTo>
                  <a:pt x="1593" y="109"/>
                  <a:pt x="1593" y="109"/>
                  <a:pt x="1593" y="109"/>
                </a:cubicBezTo>
                <a:cubicBezTo>
                  <a:pt x="1591" y="110"/>
                  <a:pt x="1591" y="110"/>
                  <a:pt x="1591" y="110"/>
                </a:cubicBezTo>
                <a:cubicBezTo>
                  <a:pt x="1588" y="115"/>
                  <a:pt x="1588" y="115"/>
                  <a:pt x="1588" y="115"/>
                </a:cubicBezTo>
                <a:cubicBezTo>
                  <a:pt x="1587" y="118"/>
                  <a:pt x="1587" y="118"/>
                  <a:pt x="1587" y="118"/>
                </a:cubicBezTo>
                <a:cubicBezTo>
                  <a:pt x="1584" y="120"/>
                  <a:pt x="1584" y="120"/>
                  <a:pt x="1584" y="120"/>
                </a:cubicBezTo>
                <a:cubicBezTo>
                  <a:pt x="1580" y="121"/>
                  <a:pt x="1580" y="121"/>
                  <a:pt x="1580" y="121"/>
                </a:cubicBezTo>
                <a:cubicBezTo>
                  <a:pt x="1577" y="121"/>
                  <a:pt x="1577" y="121"/>
                  <a:pt x="1577" y="121"/>
                </a:cubicBezTo>
                <a:cubicBezTo>
                  <a:pt x="1575" y="121"/>
                  <a:pt x="1575" y="121"/>
                  <a:pt x="1575" y="121"/>
                </a:cubicBezTo>
                <a:cubicBezTo>
                  <a:pt x="1574" y="119"/>
                  <a:pt x="1574" y="119"/>
                  <a:pt x="1574" y="119"/>
                </a:cubicBezTo>
                <a:cubicBezTo>
                  <a:pt x="1572" y="117"/>
                  <a:pt x="1572" y="117"/>
                  <a:pt x="1572" y="117"/>
                </a:cubicBezTo>
                <a:cubicBezTo>
                  <a:pt x="1571" y="115"/>
                  <a:pt x="1571" y="115"/>
                  <a:pt x="1571" y="115"/>
                </a:cubicBezTo>
                <a:cubicBezTo>
                  <a:pt x="1569" y="114"/>
                  <a:pt x="1569" y="114"/>
                  <a:pt x="1569" y="114"/>
                </a:cubicBezTo>
                <a:cubicBezTo>
                  <a:pt x="1566" y="112"/>
                  <a:pt x="1566" y="112"/>
                  <a:pt x="1566" y="112"/>
                </a:cubicBezTo>
                <a:cubicBezTo>
                  <a:pt x="1563" y="112"/>
                  <a:pt x="1563" y="112"/>
                  <a:pt x="1563" y="112"/>
                </a:cubicBezTo>
                <a:cubicBezTo>
                  <a:pt x="1545" y="113"/>
                  <a:pt x="1545" y="113"/>
                  <a:pt x="1545" y="113"/>
                </a:cubicBezTo>
                <a:cubicBezTo>
                  <a:pt x="1529" y="118"/>
                  <a:pt x="1529" y="118"/>
                  <a:pt x="1529" y="118"/>
                </a:cubicBezTo>
                <a:cubicBezTo>
                  <a:pt x="1515" y="125"/>
                  <a:pt x="1515" y="125"/>
                  <a:pt x="1515" y="125"/>
                </a:cubicBezTo>
                <a:cubicBezTo>
                  <a:pt x="1477" y="153"/>
                  <a:pt x="1477" y="153"/>
                  <a:pt x="1477" y="153"/>
                </a:cubicBezTo>
                <a:cubicBezTo>
                  <a:pt x="1470" y="155"/>
                  <a:pt x="1470" y="155"/>
                  <a:pt x="1470" y="155"/>
                </a:cubicBezTo>
                <a:cubicBezTo>
                  <a:pt x="1451" y="155"/>
                  <a:pt x="1451" y="155"/>
                  <a:pt x="1451" y="155"/>
                </a:cubicBezTo>
                <a:cubicBezTo>
                  <a:pt x="1441" y="159"/>
                  <a:pt x="1441" y="159"/>
                  <a:pt x="1441" y="159"/>
                </a:cubicBezTo>
                <a:cubicBezTo>
                  <a:pt x="1434" y="169"/>
                  <a:pt x="1434" y="169"/>
                  <a:pt x="1434" y="169"/>
                </a:cubicBezTo>
                <a:cubicBezTo>
                  <a:pt x="1432" y="178"/>
                  <a:pt x="1432" y="178"/>
                  <a:pt x="1432" y="178"/>
                </a:cubicBezTo>
                <a:cubicBezTo>
                  <a:pt x="1432" y="183"/>
                  <a:pt x="1432" y="183"/>
                  <a:pt x="1432" y="183"/>
                </a:cubicBezTo>
                <a:cubicBezTo>
                  <a:pt x="1431" y="186"/>
                  <a:pt x="1431" y="186"/>
                  <a:pt x="1431" y="186"/>
                </a:cubicBezTo>
                <a:cubicBezTo>
                  <a:pt x="1431" y="194"/>
                  <a:pt x="1431" y="194"/>
                  <a:pt x="1431" y="194"/>
                </a:cubicBezTo>
                <a:cubicBezTo>
                  <a:pt x="1431" y="196"/>
                  <a:pt x="1431" y="196"/>
                  <a:pt x="1431" y="196"/>
                </a:cubicBezTo>
                <a:cubicBezTo>
                  <a:pt x="1431" y="197"/>
                  <a:pt x="1431" y="197"/>
                  <a:pt x="1431" y="197"/>
                </a:cubicBezTo>
                <a:cubicBezTo>
                  <a:pt x="1431" y="198"/>
                  <a:pt x="1431" y="198"/>
                  <a:pt x="1431" y="198"/>
                </a:cubicBezTo>
                <a:cubicBezTo>
                  <a:pt x="1430" y="200"/>
                  <a:pt x="1430" y="200"/>
                  <a:pt x="1430" y="200"/>
                </a:cubicBezTo>
                <a:cubicBezTo>
                  <a:pt x="1428" y="205"/>
                  <a:pt x="1428" y="205"/>
                  <a:pt x="1428" y="205"/>
                </a:cubicBezTo>
                <a:cubicBezTo>
                  <a:pt x="1425" y="208"/>
                  <a:pt x="1425" y="208"/>
                  <a:pt x="1425" y="208"/>
                </a:cubicBezTo>
                <a:cubicBezTo>
                  <a:pt x="1421" y="212"/>
                  <a:pt x="1421" y="212"/>
                  <a:pt x="1421" y="212"/>
                </a:cubicBezTo>
                <a:cubicBezTo>
                  <a:pt x="1418" y="215"/>
                  <a:pt x="1418" y="215"/>
                  <a:pt x="1418" y="215"/>
                </a:cubicBezTo>
                <a:cubicBezTo>
                  <a:pt x="1412" y="230"/>
                  <a:pt x="1412" y="230"/>
                  <a:pt x="1412" y="230"/>
                </a:cubicBezTo>
                <a:cubicBezTo>
                  <a:pt x="1408" y="234"/>
                  <a:pt x="1408" y="234"/>
                  <a:pt x="1408" y="234"/>
                </a:cubicBezTo>
                <a:cubicBezTo>
                  <a:pt x="1404" y="237"/>
                  <a:pt x="1404" y="237"/>
                  <a:pt x="1404" y="237"/>
                </a:cubicBezTo>
                <a:cubicBezTo>
                  <a:pt x="1391" y="244"/>
                  <a:pt x="1391" y="244"/>
                  <a:pt x="1391" y="244"/>
                </a:cubicBezTo>
                <a:cubicBezTo>
                  <a:pt x="1383" y="250"/>
                  <a:pt x="1383" y="250"/>
                  <a:pt x="1383" y="250"/>
                </a:cubicBezTo>
                <a:cubicBezTo>
                  <a:pt x="1379" y="254"/>
                  <a:pt x="1379" y="254"/>
                  <a:pt x="1379" y="254"/>
                </a:cubicBezTo>
                <a:cubicBezTo>
                  <a:pt x="1379" y="257"/>
                  <a:pt x="1379" y="257"/>
                  <a:pt x="1379" y="257"/>
                </a:cubicBezTo>
                <a:cubicBezTo>
                  <a:pt x="1379" y="261"/>
                  <a:pt x="1379" y="261"/>
                  <a:pt x="1379" y="261"/>
                </a:cubicBezTo>
                <a:cubicBezTo>
                  <a:pt x="1381" y="265"/>
                  <a:pt x="1381" y="265"/>
                  <a:pt x="1381" y="265"/>
                </a:cubicBezTo>
                <a:cubicBezTo>
                  <a:pt x="1385" y="275"/>
                  <a:pt x="1385" y="275"/>
                  <a:pt x="1385" y="275"/>
                </a:cubicBezTo>
                <a:cubicBezTo>
                  <a:pt x="1385" y="291"/>
                  <a:pt x="1385" y="291"/>
                  <a:pt x="1385" y="291"/>
                </a:cubicBezTo>
                <a:cubicBezTo>
                  <a:pt x="1382" y="298"/>
                  <a:pt x="1382" y="298"/>
                  <a:pt x="1382" y="298"/>
                </a:cubicBezTo>
                <a:cubicBezTo>
                  <a:pt x="1379" y="303"/>
                  <a:pt x="1379" y="303"/>
                  <a:pt x="1379" y="303"/>
                </a:cubicBezTo>
                <a:cubicBezTo>
                  <a:pt x="1376" y="307"/>
                  <a:pt x="1376" y="307"/>
                  <a:pt x="1376" y="307"/>
                </a:cubicBezTo>
                <a:cubicBezTo>
                  <a:pt x="1372" y="310"/>
                  <a:pt x="1372" y="310"/>
                  <a:pt x="1372" y="310"/>
                </a:cubicBezTo>
                <a:cubicBezTo>
                  <a:pt x="1347" y="312"/>
                  <a:pt x="1347" y="312"/>
                  <a:pt x="1347" y="312"/>
                </a:cubicBezTo>
                <a:cubicBezTo>
                  <a:pt x="1341" y="313"/>
                  <a:pt x="1341" y="313"/>
                  <a:pt x="1341" y="313"/>
                </a:cubicBezTo>
                <a:cubicBezTo>
                  <a:pt x="1332" y="318"/>
                  <a:pt x="1332" y="318"/>
                  <a:pt x="1332" y="318"/>
                </a:cubicBezTo>
                <a:cubicBezTo>
                  <a:pt x="1327" y="323"/>
                  <a:pt x="1327" y="323"/>
                  <a:pt x="1327" y="323"/>
                </a:cubicBezTo>
                <a:cubicBezTo>
                  <a:pt x="1322" y="329"/>
                  <a:pt x="1322" y="329"/>
                  <a:pt x="1322" y="329"/>
                </a:cubicBezTo>
                <a:cubicBezTo>
                  <a:pt x="1316" y="340"/>
                  <a:pt x="1316" y="340"/>
                  <a:pt x="1316" y="340"/>
                </a:cubicBezTo>
                <a:cubicBezTo>
                  <a:pt x="1310" y="345"/>
                  <a:pt x="1310" y="345"/>
                  <a:pt x="1310" y="345"/>
                </a:cubicBezTo>
                <a:cubicBezTo>
                  <a:pt x="1302" y="349"/>
                  <a:pt x="1302" y="349"/>
                  <a:pt x="1302" y="349"/>
                </a:cubicBezTo>
                <a:cubicBezTo>
                  <a:pt x="1290" y="353"/>
                  <a:pt x="1290" y="353"/>
                  <a:pt x="1290" y="353"/>
                </a:cubicBezTo>
                <a:cubicBezTo>
                  <a:pt x="1270" y="355"/>
                  <a:pt x="1270" y="355"/>
                  <a:pt x="1270" y="355"/>
                </a:cubicBezTo>
                <a:cubicBezTo>
                  <a:pt x="1259" y="357"/>
                  <a:pt x="1259" y="357"/>
                  <a:pt x="1259" y="357"/>
                </a:cubicBezTo>
                <a:cubicBezTo>
                  <a:pt x="1224" y="354"/>
                  <a:pt x="1224" y="354"/>
                  <a:pt x="1224" y="354"/>
                </a:cubicBezTo>
                <a:cubicBezTo>
                  <a:pt x="1218" y="351"/>
                  <a:pt x="1218" y="351"/>
                  <a:pt x="1218" y="351"/>
                </a:cubicBezTo>
                <a:cubicBezTo>
                  <a:pt x="1210" y="345"/>
                  <a:pt x="1210" y="345"/>
                  <a:pt x="1210" y="345"/>
                </a:cubicBezTo>
                <a:cubicBezTo>
                  <a:pt x="1198" y="328"/>
                  <a:pt x="1198" y="328"/>
                  <a:pt x="1198" y="328"/>
                </a:cubicBezTo>
                <a:cubicBezTo>
                  <a:pt x="1196" y="326"/>
                  <a:pt x="1196" y="326"/>
                  <a:pt x="1196" y="326"/>
                </a:cubicBezTo>
                <a:cubicBezTo>
                  <a:pt x="1196" y="324"/>
                  <a:pt x="1196" y="324"/>
                  <a:pt x="1196" y="324"/>
                </a:cubicBezTo>
                <a:cubicBezTo>
                  <a:pt x="1196" y="323"/>
                  <a:pt x="1196" y="323"/>
                  <a:pt x="1196" y="323"/>
                </a:cubicBezTo>
                <a:cubicBezTo>
                  <a:pt x="1196" y="322"/>
                  <a:pt x="1196" y="322"/>
                  <a:pt x="1196" y="322"/>
                </a:cubicBezTo>
                <a:cubicBezTo>
                  <a:pt x="1197" y="321"/>
                  <a:pt x="1197" y="321"/>
                  <a:pt x="1197" y="321"/>
                </a:cubicBezTo>
                <a:cubicBezTo>
                  <a:pt x="1198" y="320"/>
                  <a:pt x="1198" y="320"/>
                  <a:pt x="1198" y="320"/>
                </a:cubicBezTo>
                <a:cubicBezTo>
                  <a:pt x="1200" y="319"/>
                  <a:pt x="1200" y="319"/>
                  <a:pt x="1200" y="319"/>
                </a:cubicBezTo>
                <a:cubicBezTo>
                  <a:pt x="1202" y="319"/>
                  <a:pt x="1202" y="319"/>
                  <a:pt x="1202" y="319"/>
                </a:cubicBezTo>
                <a:cubicBezTo>
                  <a:pt x="1205" y="319"/>
                  <a:pt x="1205" y="319"/>
                  <a:pt x="1205" y="319"/>
                </a:cubicBezTo>
                <a:cubicBezTo>
                  <a:pt x="1208" y="317"/>
                  <a:pt x="1208" y="317"/>
                  <a:pt x="1208" y="317"/>
                </a:cubicBezTo>
                <a:cubicBezTo>
                  <a:pt x="1210" y="313"/>
                  <a:pt x="1210" y="313"/>
                  <a:pt x="1210" y="313"/>
                </a:cubicBezTo>
                <a:cubicBezTo>
                  <a:pt x="1206" y="297"/>
                  <a:pt x="1206" y="297"/>
                  <a:pt x="1206" y="297"/>
                </a:cubicBezTo>
                <a:cubicBezTo>
                  <a:pt x="1205" y="280"/>
                  <a:pt x="1205" y="280"/>
                  <a:pt x="1205" y="280"/>
                </a:cubicBezTo>
                <a:cubicBezTo>
                  <a:pt x="1197" y="260"/>
                  <a:pt x="1197" y="260"/>
                  <a:pt x="1197" y="260"/>
                </a:cubicBezTo>
                <a:cubicBezTo>
                  <a:pt x="1193" y="250"/>
                  <a:pt x="1193" y="250"/>
                  <a:pt x="1193" y="250"/>
                </a:cubicBezTo>
                <a:cubicBezTo>
                  <a:pt x="1189" y="247"/>
                  <a:pt x="1189" y="247"/>
                  <a:pt x="1189" y="247"/>
                </a:cubicBezTo>
                <a:cubicBezTo>
                  <a:pt x="1185" y="247"/>
                  <a:pt x="1185" y="247"/>
                  <a:pt x="1185" y="247"/>
                </a:cubicBezTo>
                <a:cubicBezTo>
                  <a:pt x="1180" y="247"/>
                  <a:pt x="1180" y="247"/>
                  <a:pt x="1180" y="247"/>
                </a:cubicBezTo>
                <a:cubicBezTo>
                  <a:pt x="1177" y="248"/>
                  <a:pt x="1177" y="248"/>
                  <a:pt x="1177" y="248"/>
                </a:cubicBezTo>
                <a:cubicBezTo>
                  <a:pt x="1174" y="248"/>
                  <a:pt x="1174" y="248"/>
                  <a:pt x="1174" y="248"/>
                </a:cubicBezTo>
                <a:cubicBezTo>
                  <a:pt x="1156" y="243"/>
                  <a:pt x="1156" y="243"/>
                  <a:pt x="1156" y="243"/>
                </a:cubicBezTo>
                <a:cubicBezTo>
                  <a:pt x="1143" y="238"/>
                  <a:pt x="1143" y="238"/>
                  <a:pt x="1143" y="238"/>
                </a:cubicBezTo>
                <a:cubicBezTo>
                  <a:pt x="1138" y="238"/>
                  <a:pt x="1138" y="238"/>
                  <a:pt x="1138" y="238"/>
                </a:cubicBezTo>
                <a:cubicBezTo>
                  <a:pt x="1128" y="238"/>
                  <a:pt x="1128" y="238"/>
                  <a:pt x="1128" y="238"/>
                </a:cubicBezTo>
                <a:cubicBezTo>
                  <a:pt x="1118" y="235"/>
                  <a:pt x="1118" y="235"/>
                  <a:pt x="1118" y="235"/>
                </a:cubicBezTo>
                <a:cubicBezTo>
                  <a:pt x="1096" y="241"/>
                  <a:pt x="1096" y="241"/>
                  <a:pt x="1096" y="241"/>
                </a:cubicBezTo>
                <a:cubicBezTo>
                  <a:pt x="1059" y="244"/>
                  <a:pt x="1059" y="244"/>
                  <a:pt x="1059" y="244"/>
                </a:cubicBezTo>
                <a:cubicBezTo>
                  <a:pt x="1044" y="243"/>
                  <a:pt x="1044" y="243"/>
                  <a:pt x="1044" y="243"/>
                </a:cubicBezTo>
                <a:cubicBezTo>
                  <a:pt x="1031" y="241"/>
                  <a:pt x="1031" y="241"/>
                  <a:pt x="1031" y="241"/>
                </a:cubicBezTo>
                <a:cubicBezTo>
                  <a:pt x="1026" y="241"/>
                  <a:pt x="1026" y="241"/>
                  <a:pt x="1026" y="241"/>
                </a:cubicBezTo>
                <a:cubicBezTo>
                  <a:pt x="1020" y="242"/>
                  <a:pt x="1020" y="242"/>
                  <a:pt x="1020" y="242"/>
                </a:cubicBezTo>
                <a:cubicBezTo>
                  <a:pt x="1012" y="242"/>
                  <a:pt x="1012" y="242"/>
                  <a:pt x="1012" y="242"/>
                </a:cubicBezTo>
                <a:cubicBezTo>
                  <a:pt x="1000" y="246"/>
                  <a:pt x="1000" y="246"/>
                  <a:pt x="1000" y="246"/>
                </a:cubicBezTo>
                <a:cubicBezTo>
                  <a:pt x="995" y="246"/>
                  <a:pt x="995" y="246"/>
                  <a:pt x="995" y="246"/>
                </a:cubicBezTo>
                <a:cubicBezTo>
                  <a:pt x="981" y="244"/>
                  <a:pt x="981" y="244"/>
                  <a:pt x="981" y="244"/>
                </a:cubicBezTo>
                <a:cubicBezTo>
                  <a:pt x="947" y="244"/>
                  <a:pt x="947" y="244"/>
                  <a:pt x="947" y="244"/>
                </a:cubicBezTo>
                <a:cubicBezTo>
                  <a:pt x="943" y="243"/>
                  <a:pt x="943" y="243"/>
                  <a:pt x="943" y="243"/>
                </a:cubicBezTo>
                <a:cubicBezTo>
                  <a:pt x="940" y="242"/>
                  <a:pt x="940" y="242"/>
                  <a:pt x="940" y="242"/>
                </a:cubicBezTo>
                <a:cubicBezTo>
                  <a:pt x="935" y="241"/>
                  <a:pt x="935" y="241"/>
                  <a:pt x="935" y="241"/>
                </a:cubicBezTo>
                <a:cubicBezTo>
                  <a:pt x="923" y="242"/>
                  <a:pt x="923" y="242"/>
                  <a:pt x="923" y="242"/>
                </a:cubicBezTo>
                <a:cubicBezTo>
                  <a:pt x="887" y="234"/>
                  <a:pt x="887" y="234"/>
                  <a:pt x="887" y="234"/>
                </a:cubicBezTo>
                <a:cubicBezTo>
                  <a:pt x="868" y="226"/>
                  <a:pt x="868" y="226"/>
                  <a:pt x="868" y="226"/>
                </a:cubicBezTo>
                <a:cubicBezTo>
                  <a:pt x="864" y="224"/>
                  <a:pt x="864" y="224"/>
                  <a:pt x="864" y="224"/>
                </a:cubicBezTo>
                <a:cubicBezTo>
                  <a:pt x="860" y="221"/>
                  <a:pt x="860" y="221"/>
                  <a:pt x="860" y="221"/>
                </a:cubicBezTo>
                <a:cubicBezTo>
                  <a:pt x="857" y="217"/>
                  <a:pt x="857" y="217"/>
                  <a:pt x="857" y="217"/>
                </a:cubicBezTo>
                <a:cubicBezTo>
                  <a:pt x="855" y="213"/>
                  <a:pt x="855" y="213"/>
                  <a:pt x="855" y="213"/>
                </a:cubicBezTo>
                <a:cubicBezTo>
                  <a:pt x="852" y="203"/>
                  <a:pt x="852" y="203"/>
                  <a:pt x="852" y="203"/>
                </a:cubicBezTo>
                <a:cubicBezTo>
                  <a:pt x="839" y="184"/>
                  <a:pt x="839" y="184"/>
                  <a:pt x="839" y="184"/>
                </a:cubicBezTo>
                <a:cubicBezTo>
                  <a:pt x="832" y="177"/>
                  <a:pt x="832" y="177"/>
                  <a:pt x="832" y="177"/>
                </a:cubicBezTo>
                <a:cubicBezTo>
                  <a:pt x="828" y="175"/>
                  <a:pt x="828" y="175"/>
                  <a:pt x="828" y="175"/>
                </a:cubicBezTo>
                <a:cubicBezTo>
                  <a:pt x="819" y="169"/>
                  <a:pt x="819" y="169"/>
                  <a:pt x="819" y="169"/>
                </a:cubicBezTo>
                <a:cubicBezTo>
                  <a:pt x="817" y="169"/>
                  <a:pt x="817" y="169"/>
                  <a:pt x="817" y="169"/>
                </a:cubicBezTo>
                <a:cubicBezTo>
                  <a:pt x="800" y="168"/>
                  <a:pt x="800" y="168"/>
                  <a:pt x="800" y="168"/>
                </a:cubicBezTo>
                <a:cubicBezTo>
                  <a:pt x="795" y="166"/>
                  <a:pt x="795" y="166"/>
                  <a:pt x="795" y="166"/>
                </a:cubicBezTo>
                <a:cubicBezTo>
                  <a:pt x="790" y="163"/>
                  <a:pt x="790" y="163"/>
                  <a:pt x="790" y="163"/>
                </a:cubicBezTo>
                <a:cubicBezTo>
                  <a:pt x="785" y="158"/>
                  <a:pt x="785" y="158"/>
                  <a:pt x="785" y="158"/>
                </a:cubicBezTo>
                <a:cubicBezTo>
                  <a:pt x="782" y="156"/>
                  <a:pt x="782" y="156"/>
                  <a:pt x="782" y="156"/>
                </a:cubicBezTo>
                <a:cubicBezTo>
                  <a:pt x="779" y="155"/>
                  <a:pt x="779" y="155"/>
                  <a:pt x="779" y="155"/>
                </a:cubicBezTo>
                <a:cubicBezTo>
                  <a:pt x="769" y="153"/>
                  <a:pt x="769" y="153"/>
                  <a:pt x="769" y="153"/>
                </a:cubicBezTo>
                <a:cubicBezTo>
                  <a:pt x="765" y="153"/>
                  <a:pt x="765" y="153"/>
                  <a:pt x="765" y="153"/>
                </a:cubicBezTo>
                <a:cubicBezTo>
                  <a:pt x="734" y="156"/>
                  <a:pt x="734" y="156"/>
                  <a:pt x="734" y="156"/>
                </a:cubicBezTo>
                <a:cubicBezTo>
                  <a:pt x="723" y="156"/>
                  <a:pt x="723" y="156"/>
                  <a:pt x="723" y="156"/>
                </a:cubicBezTo>
                <a:cubicBezTo>
                  <a:pt x="715" y="156"/>
                  <a:pt x="715" y="156"/>
                  <a:pt x="715" y="156"/>
                </a:cubicBezTo>
                <a:cubicBezTo>
                  <a:pt x="710" y="153"/>
                  <a:pt x="710" y="153"/>
                  <a:pt x="710" y="153"/>
                </a:cubicBezTo>
                <a:cubicBezTo>
                  <a:pt x="706" y="150"/>
                  <a:pt x="706" y="150"/>
                  <a:pt x="706" y="150"/>
                </a:cubicBezTo>
                <a:cubicBezTo>
                  <a:pt x="703" y="146"/>
                  <a:pt x="703" y="146"/>
                  <a:pt x="703" y="146"/>
                </a:cubicBezTo>
                <a:cubicBezTo>
                  <a:pt x="698" y="143"/>
                  <a:pt x="698" y="143"/>
                  <a:pt x="698" y="143"/>
                </a:cubicBezTo>
                <a:cubicBezTo>
                  <a:pt x="680" y="137"/>
                  <a:pt x="680" y="137"/>
                  <a:pt x="680" y="137"/>
                </a:cubicBezTo>
                <a:cubicBezTo>
                  <a:pt x="675" y="134"/>
                  <a:pt x="675" y="134"/>
                  <a:pt x="675" y="134"/>
                </a:cubicBezTo>
                <a:cubicBezTo>
                  <a:pt x="664" y="125"/>
                  <a:pt x="664" y="125"/>
                  <a:pt x="664" y="125"/>
                </a:cubicBezTo>
                <a:cubicBezTo>
                  <a:pt x="655" y="119"/>
                  <a:pt x="655" y="119"/>
                  <a:pt x="655" y="119"/>
                </a:cubicBezTo>
                <a:cubicBezTo>
                  <a:pt x="651" y="115"/>
                  <a:pt x="651" y="115"/>
                  <a:pt x="651" y="115"/>
                </a:cubicBezTo>
                <a:cubicBezTo>
                  <a:pt x="647" y="112"/>
                  <a:pt x="647" y="112"/>
                  <a:pt x="647" y="112"/>
                </a:cubicBezTo>
                <a:cubicBezTo>
                  <a:pt x="646" y="109"/>
                  <a:pt x="646" y="109"/>
                  <a:pt x="646" y="109"/>
                </a:cubicBezTo>
                <a:cubicBezTo>
                  <a:pt x="646" y="98"/>
                  <a:pt x="646" y="98"/>
                  <a:pt x="646" y="98"/>
                </a:cubicBezTo>
                <a:cubicBezTo>
                  <a:pt x="644" y="94"/>
                  <a:pt x="644" y="94"/>
                  <a:pt x="644" y="94"/>
                </a:cubicBezTo>
                <a:cubicBezTo>
                  <a:pt x="640" y="87"/>
                  <a:pt x="640" y="87"/>
                  <a:pt x="640" y="87"/>
                </a:cubicBezTo>
                <a:cubicBezTo>
                  <a:pt x="639" y="82"/>
                  <a:pt x="639" y="82"/>
                  <a:pt x="639" y="82"/>
                </a:cubicBezTo>
                <a:cubicBezTo>
                  <a:pt x="639" y="77"/>
                  <a:pt x="639" y="77"/>
                  <a:pt x="639" y="77"/>
                </a:cubicBezTo>
                <a:cubicBezTo>
                  <a:pt x="640" y="45"/>
                  <a:pt x="640" y="45"/>
                  <a:pt x="640" y="45"/>
                </a:cubicBezTo>
                <a:cubicBezTo>
                  <a:pt x="641" y="40"/>
                  <a:pt x="641" y="40"/>
                  <a:pt x="641" y="40"/>
                </a:cubicBezTo>
                <a:cubicBezTo>
                  <a:pt x="638" y="29"/>
                  <a:pt x="638" y="29"/>
                  <a:pt x="638" y="29"/>
                </a:cubicBezTo>
                <a:cubicBezTo>
                  <a:pt x="618" y="7"/>
                  <a:pt x="618" y="7"/>
                  <a:pt x="618" y="7"/>
                </a:cubicBezTo>
                <a:cubicBezTo>
                  <a:pt x="611" y="0"/>
                  <a:pt x="611" y="0"/>
                  <a:pt x="611" y="0"/>
                </a:cubicBezTo>
                <a:cubicBezTo>
                  <a:pt x="606" y="1"/>
                  <a:pt x="606" y="1"/>
                  <a:pt x="606" y="1"/>
                </a:cubicBezTo>
                <a:cubicBezTo>
                  <a:pt x="592" y="14"/>
                  <a:pt x="592" y="14"/>
                  <a:pt x="592" y="14"/>
                </a:cubicBezTo>
                <a:cubicBezTo>
                  <a:pt x="589" y="15"/>
                  <a:pt x="589" y="15"/>
                  <a:pt x="589" y="15"/>
                </a:cubicBezTo>
                <a:cubicBezTo>
                  <a:pt x="582" y="18"/>
                  <a:pt x="582" y="18"/>
                  <a:pt x="582" y="18"/>
                </a:cubicBezTo>
                <a:cubicBezTo>
                  <a:pt x="576" y="21"/>
                  <a:pt x="576" y="21"/>
                  <a:pt x="576" y="21"/>
                </a:cubicBezTo>
                <a:cubicBezTo>
                  <a:pt x="572" y="21"/>
                  <a:pt x="572" y="21"/>
                  <a:pt x="572" y="21"/>
                </a:cubicBezTo>
                <a:cubicBezTo>
                  <a:pt x="571" y="21"/>
                  <a:pt x="571" y="21"/>
                  <a:pt x="571" y="21"/>
                </a:cubicBezTo>
                <a:cubicBezTo>
                  <a:pt x="571" y="23"/>
                  <a:pt x="571" y="23"/>
                  <a:pt x="571" y="23"/>
                </a:cubicBezTo>
                <a:cubicBezTo>
                  <a:pt x="571" y="25"/>
                  <a:pt x="571" y="25"/>
                  <a:pt x="571" y="25"/>
                </a:cubicBezTo>
                <a:cubicBezTo>
                  <a:pt x="570" y="27"/>
                  <a:pt x="570" y="27"/>
                  <a:pt x="570" y="27"/>
                </a:cubicBezTo>
                <a:cubicBezTo>
                  <a:pt x="569" y="30"/>
                  <a:pt x="569" y="30"/>
                  <a:pt x="569" y="30"/>
                </a:cubicBezTo>
                <a:cubicBezTo>
                  <a:pt x="563" y="33"/>
                  <a:pt x="563" y="33"/>
                  <a:pt x="563" y="33"/>
                </a:cubicBezTo>
                <a:cubicBezTo>
                  <a:pt x="557" y="35"/>
                  <a:pt x="557" y="35"/>
                  <a:pt x="557" y="35"/>
                </a:cubicBezTo>
                <a:cubicBezTo>
                  <a:pt x="549" y="36"/>
                  <a:pt x="549" y="36"/>
                  <a:pt x="549" y="36"/>
                </a:cubicBezTo>
                <a:cubicBezTo>
                  <a:pt x="541" y="37"/>
                  <a:pt x="541" y="37"/>
                  <a:pt x="541" y="37"/>
                </a:cubicBezTo>
                <a:cubicBezTo>
                  <a:pt x="534" y="36"/>
                  <a:pt x="534" y="36"/>
                  <a:pt x="534" y="36"/>
                </a:cubicBezTo>
                <a:cubicBezTo>
                  <a:pt x="523" y="29"/>
                  <a:pt x="523" y="29"/>
                  <a:pt x="523" y="29"/>
                </a:cubicBezTo>
                <a:cubicBezTo>
                  <a:pt x="515" y="27"/>
                  <a:pt x="515" y="27"/>
                  <a:pt x="515" y="27"/>
                </a:cubicBezTo>
                <a:cubicBezTo>
                  <a:pt x="515" y="27"/>
                  <a:pt x="515" y="27"/>
                  <a:pt x="515" y="27"/>
                </a:cubicBezTo>
                <a:cubicBezTo>
                  <a:pt x="492" y="31"/>
                  <a:pt x="492" y="31"/>
                  <a:pt x="492" y="31"/>
                </a:cubicBezTo>
                <a:cubicBezTo>
                  <a:pt x="462" y="46"/>
                  <a:pt x="462" y="46"/>
                  <a:pt x="462" y="46"/>
                </a:cubicBezTo>
                <a:cubicBezTo>
                  <a:pt x="459" y="51"/>
                  <a:pt x="459" y="51"/>
                  <a:pt x="459" y="51"/>
                </a:cubicBezTo>
                <a:cubicBezTo>
                  <a:pt x="451" y="56"/>
                  <a:pt x="451" y="56"/>
                  <a:pt x="451" y="56"/>
                </a:cubicBezTo>
                <a:cubicBezTo>
                  <a:pt x="443" y="59"/>
                  <a:pt x="443" y="59"/>
                  <a:pt x="443" y="59"/>
                </a:cubicBezTo>
                <a:cubicBezTo>
                  <a:pt x="436" y="58"/>
                  <a:pt x="436" y="58"/>
                  <a:pt x="436" y="58"/>
                </a:cubicBezTo>
                <a:cubicBezTo>
                  <a:pt x="427" y="64"/>
                  <a:pt x="427" y="64"/>
                  <a:pt x="427" y="64"/>
                </a:cubicBezTo>
                <a:cubicBezTo>
                  <a:pt x="413" y="68"/>
                  <a:pt x="413" y="68"/>
                  <a:pt x="413" y="68"/>
                </a:cubicBezTo>
                <a:cubicBezTo>
                  <a:pt x="410" y="68"/>
                  <a:pt x="410" y="68"/>
                  <a:pt x="410" y="68"/>
                </a:cubicBezTo>
                <a:cubicBezTo>
                  <a:pt x="405" y="71"/>
                  <a:pt x="405" y="71"/>
                  <a:pt x="405" y="71"/>
                </a:cubicBezTo>
                <a:cubicBezTo>
                  <a:pt x="401" y="79"/>
                  <a:pt x="401" y="79"/>
                  <a:pt x="401" y="79"/>
                </a:cubicBezTo>
                <a:cubicBezTo>
                  <a:pt x="401" y="82"/>
                  <a:pt x="401" y="82"/>
                  <a:pt x="401" y="82"/>
                </a:cubicBezTo>
                <a:cubicBezTo>
                  <a:pt x="401" y="87"/>
                  <a:pt x="401" y="87"/>
                  <a:pt x="401" y="87"/>
                </a:cubicBezTo>
                <a:cubicBezTo>
                  <a:pt x="404" y="97"/>
                  <a:pt x="404" y="97"/>
                  <a:pt x="404" y="97"/>
                </a:cubicBezTo>
                <a:cubicBezTo>
                  <a:pt x="404" y="102"/>
                  <a:pt x="404" y="102"/>
                  <a:pt x="404" y="102"/>
                </a:cubicBezTo>
                <a:cubicBezTo>
                  <a:pt x="403" y="107"/>
                  <a:pt x="403" y="107"/>
                  <a:pt x="403" y="107"/>
                </a:cubicBezTo>
                <a:cubicBezTo>
                  <a:pt x="404" y="112"/>
                  <a:pt x="404" y="112"/>
                  <a:pt x="404" y="112"/>
                </a:cubicBezTo>
                <a:cubicBezTo>
                  <a:pt x="407" y="117"/>
                  <a:pt x="407" y="117"/>
                  <a:pt x="407" y="117"/>
                </a:cubicBezTo>
                <a:cubicBezTo>
                  <a:pt x="411" y="119"/>
                  <a:pt x="411" y="119"/>
                  <a:pt x="411" y="119"/>
                </a:cubicBezTo>
                <a:cubicBezTo>
                  <a:pt x="415" y="123"/>
                  <a:pt x="415" y="123"/>
                  <a:pt x="415" y="123"/>
                </a:cubicBezTo>
                <a:cubicBezTo>
                  <a:pt x="415" y="128"/>
                  <a:pt x="415" y="128"/>
                  <a:pt x="415" y="128"/>
                </a:cubicBezTo>
                <a:cubicBezTo>
                  <a:pt x="412" y="141"/>
                  <a:pt x="412" y="141"/>
                  <a:pt x="412" y="141"/>
                </a:cubicBezTo>
                <a:cubicBezTo>
                  <a:pt x="406" y="147"/>
                  <a:pt x="406" y="147"/>
                  <a:pt x="406" y="147"/>
                </a:cubicBezTo>
                <a:cubicBezTo>
                  <a:pt x="399" y="150"/>
                  <a:pt x="399" y="150"/>
                  <a:pt x="399" y="150"/>
                </a:cubicBezTo>
                <a:cubicBezTo>
                  <a:pt x="389" y="151"/>
                  <a:pt x="389" y="151"/>
                  <a:pt x="389" y="151"/>
                </a:cubicBezTo>
                <a:cubicBezTo>
                  <a:pt x="386" y="153"/>
                  <a:pt x="386" y="153"/>
                  <a:pt x="386" y="153"/>
                </a:cubicBezTo>
                <a:cubicBezTo>
                  <a:pt x="385" y="156"/>
                  <a:pt x="385" y="156"/>
                  <a:pt x="385" y="156"/>
                </a:cubicBezTo>
                <a:cubicBezTo>
                  <a:pt x="387" y="161"/>
                  <a:pt x="387" y="161"/>
                  <a:pt x="387" y="161"/>
                </a:cubicBezTo>
                <a:cubicBezTo>
                  <a:pt x="389" y="165"/>
                  <a:pt x="389" y="165"/>
                  <a:pt x="389" y="165"/>
                </a:cubicBezTo>
                <a:cubicBezTo>
                  <a:pt x="399" y="178"/>
                  <a:pt x="399" y="178"/>
                  <a:pt x="399" y="178"/>
                </a:cubicBezTo>
                <a:cubicBezTo>
                  <a:pt x="402" y="183"/>
                  <a:pt x="402" y="183"/>
                  <a:pt x="402" y="183"/>
                </a:cubicBezTo>
                <a:cubicBezTo>
                  <a:pt x="406" y="191"/>
                  <a:pt x="406" y="191"/>
                  <a:pt x="406" y="191"/>
                </a:cubicBezTo>
                <a:cubicBezTo>
                  <a:pt x="407" y="193"/>
                  <a:pt x="407" y="193"/>
                  <a:pt x="407" y="193"/>
                </a:cubicBezTo>
                <a:cubicBezTo>
                  <a:pt x="409" y="195"/>
                  <a:pt x="409" y="195"/>
                  <a:pt x="409" y="195"/>
                </a:cubicBezTo>
                <a:cubicBezTo>
                  <a:pt x="411" y="194"/>
                  <a:pt x="411" y="194"/>
                  <a:pt x="411" y="194"/>
                </a:cubicBezTo>
                <a:cubicBezTo>
                  <a:pt x="421" y="190"/>
                  <a:pt x="421" y="190"/>
                  <a:pt x="421" y="190"/>
                </a:cubicBezTo>
                <a:cubicBezTo>
                  <a:pt x="445" y="194"/>
                  <a:pt x="445" y="194"/>
                  <a:pt x="445" y="194"/>
                </a:cubicBezTo>
                <a:cubicBezTo>
                  <a:pt x="455" y="189"/>
                  <a:pt x="455" y="189"/>
                  <a:pt x="455" y="189"/>
                </a:cubicBezTo>
                <a:cubicBezTo>
                  <a:pt x="469" y="185"/>
                  <a:pt x="469" y="185"/>
                  <a:pt x="469" y="185"/>
                </a:cubicBezTo>
                <a:cubicBezTo>
                  <a:pt x="477" y="184"/>
                  <a:pt x="477" y="184"/>
                  <a:pt x="477" y="184"/>
                </a:cubicBezTo>
                <a:cubicBezTo>
                  <a:pt x="484" y="184"/>
                  <a:pt x="484" y="184"/>
                  <a:pt x="484" y="184"/>
                </a:cubicBezTo>
                <a:cubicBezTo>
                  <a:pt x="508" y="186"/>
                  <a:pt x="508" y="186"/>
                  <a:pt x="508" y="186"/>
                </a:cubicBezTo>
                <a:cubicBezTo>
                  <a:pt x="512" y="185"/>
                  <a:pt x="512" y="185"/>
                  <a:pt x="512" y="185"/>
                </a:cubicBezTo>
                <a:cubicBezTo>
                  <a:pt x="514" y="183"/>
                  <a:pt x="514" y="183"/>
                  <a:pt x="514" y="183"/>
                </a:cubicBezTo>
                <a:cubicBezTo>
                  <a:pt x="516" y="181"/>
                  <a:pt x="516" y="181"/>
                  <a:pt x="516" y="181"/>
                </a:cubicBezTo>
                <a:cubicBezTo>
                  <a:pt x="516" y="180"/>
                  <a:pt x="516" y="180"/>
                  <a:pt x="516" y="180"/>
                </a:cubicBezTo>
                <a:cubicBezTo>
                  <a:pt x="519" y="179"/>
                  <a:pt x="519" y="179"/>
                  <a:pt x="519" y="179"/>
                </a:cubicBezTo>
                <a:cubicBezTo>
                  <a:pt x="522" y="179"/>
                  <a:pt x="522" y="179"/>
                  <a:pt x="522" y="179"/>
                </a:cubicBezTo>
                <a:cubicBezTo>
                  <a:pt x="525" y="180"/>
                  <a:pt x="525" y="180"/>
                  <a:pt x="525" y="180"/>
                </a:cubicBezTo>
                <a:cubicBezTo>
                  <a:pt x="527" y="181"/>
                  <a:pt x="527" y="181"/>
                  <a:pt x="527" y="181"/>
                </a:cubicBezTo>
                <a:cubicBezTo>
                  <a:pt x="530" y="183"/>
                  <a:pt x="530" y="183"/>
                  <a:pt x="530" y="183"/>
                </a:cubicBezTo>
                <a:cubicBezTo>
                  <a:pt x="532" y="186"/>
                  <a:pt x="532" y="186"/>
                  <a:pt x="532" y="186"/>
                </a:cubicBezTo>
                <a:cubicBezTo>
                  <a:pt x="534" y="187"/>
                  <a:pt x="534" y="187"/>
                  <a:pt x="534" y="187"/>
                </a:cubicBezTo>
                <a:cubicBezTo>
                  <a:pt x="537" y="188"/>
                  <a:pt x="537" y="188"/>
                  <a:pt x="537" y="188"/>
                </a:cubicBezTo>
                <a:cubicBezTo>
                  <a:pt x="550" y="186"/>
                  <a:pt x="550" y="186"/>
                  <a:pt x="550" y="186"/>
                </a:cubicBezTo>
                <a:cubicBezTo>
                  <a:pt x="554" y="184"/>
                  <a:pt x="554" y="184"/>
                  <a:pt x="554" y="184"/>
                </a:cubicBezTo>
                <a:cubicBezTo>
                  <a:pt x="557" y="183"/>
                  <a:pt x="557" y="183"/>
                  <a:pt x="557" y="183"/>
                </a:cubicBezTo>
                <a:cubicBezTo>
                  <a:pt x="563" y="179"/>
                  <a:pt x="563" y="179"/>
                  <a:pt x="563" y="179"/>
                </a:cubicBezTo>
                <a:cubicBezTo>
                  <a:pt x="565" y="178"/>
                  <a:pt x="565" y="178"/>
                  <a:pt x="565" y="178"/>
                </a:cubicBezTo>
                <a:cubicBezTo>
                  <a:pt x="567" y="178"/>
                  <a:pt x="567" y="178"/>
                  <a:pt x="567" y="178"/>
                </a:cubicBezTo>
                <a:cubicBezTo>
                  <a:pt x="569" y="178"/>
                  <a:pt x="569" y="178"/>
                  <a:pt x="569" y="178"/>
                </a:cubicBezTo>
                <a:cubicBezTo>
                  <a:pt x="571" y="179"/>
                  <a:pt x="571" y="179"/>
                  <a:pt x="571" y="179"/>
                </a:cubicBezTo>
                <a:cubicBezTo>
                  <a:pt x="572" y="181"/>
                  <a:pt x="572" y="181"/>
                  <a:pt x="572" y="181"/>
                </a:cubicBezTo>
                <a:cubicBezTo>
                  <a:pt x="574" y="186"/>
                  <a:pt x="574" y="186"/>
                  <a:pt x="574" y="186"/>
                </a:cubicBezTo>
                <a:cubicBezTo>
                  <a:pt x="575" y="188"/>
                  <a:pt x="575" y="188"/>
                  <a:pt x="575" y="188"/>
                </a:cubicBezTo>
                <a:cubicBezTo>
                  <a:pt x="575" y="192"/>
                  <a:pt x="575" y="192"/>
                  <a:pt x="575" y="192"/>
                </a:cubicBezTo>
                <a:cubicBezTo>
                  <a:pt x="575" y="195"/>
                  <a:pt x="575" y="195"/>
                  <a:pt x="575" y="195"/>
                </a:cubicBezTo>
                <a:cubicBezTo>
                  <a:pt x="573" y="198"/>
                  <a:pt x="573" y="198"/>
                  <a:pt x="573" y="198"/>
                </a:cubicBezTo>
                <a:cubicBezTo>
                  <a:pt x="572" y="200"/>
                  <a:pt x="572" y="200"/>
                  <a:pt x="572" y="200"/>
                </a:cubicBezTo>
                <a:cubicBezTo>
                  <a:pt x="568" y="203"/>
                  <a:pt x="568" y="203"/>
                  <a:pt x="568" y="203"/>
                </a:cubicBezTo>
                <a:cubicBezTo>
                  <a:pt x="562" y="207"/>
                  <a:pt x="562" y="207"/>
                  <a:pt x="562" y="207"/>
                </a:cubicBezTo>
                <a:cubicBezTo>
                  <a:pt x="554" y="211"/>
                  <a:pt x="554" y="211"/>
                  <a:pt x="554" y="211"/>
                </a:cubicBezTo>
                <a:cubicBezTo>
                  <a:pt x="508" y="224"/>
                  <a:pt x="508" y="224"/>
                  <a:pt x="508" y="224"/>
                </a:cubicBezTo>
                <a:cubicBezTo>
                  <a:pt x="505" y="224"/>
                  <a:pt x="505" y="224"/>
                  <a:pt x="505" y="224"/>
                </a:cubicBezTo>
                <a:cubicBezTo>
                  <a:pt x="501" y="223"/>
                  <a:pt x="501" y="223"/>
                  <a:pt x="501" y="223"/>
                </a:cubicBezTo>
                <a:cubicBezTo>
                  <a:pt x="493" y="220"/>
                  <a:pt x="493" y="220"/>
                  <a:pt x="493" y="220"/>
                </a:cubicBezTo>
                <a:cubicBezTo>
                  <a:pt x="489" y="219"/>
                  <a:pt x="489" y="219"/>
                  <a:pt x="489" y="219"/>
                </a:cubicBezTo>
                <a:cubicBezTo>
                  <a:pt x="485" y="220"/>
                  <a:pt x="485" y="220"/>
                  <a:pt x="485" y="220"/>
                </a:cubicBezTo>
                <a:cubicBezTo>
                  <a:pt x="482" y="224"/>
                  <a:pt x="482" y="224"/>
                  <a:pt x="482" y="224"/>
                </a:cubicBezTo>
                <a:cubicBezTo>
                  <a:pt x="474" y="233"/>
                  <a:pt x="474" y="233"/>
                  <a:pt x="474" y="233"/>
                </a:cubicBezTo>
                <a:cubicBezTo>
                  <a:pt x="468" y="230"/>
                  <a:pt x="468" y="230"/>
                  <a:pt x="468" y="230"/>
                </a:cubicBezTo>
                <a:cubicBezTo>
                  <a:pt x="462" y="233"/>
                  <a:pt x="462" y="233"/>
                  <a:pt x="462" y="233"/>
                </a:cubicBezTo>
                <a:cubicBezTo>
                  <a:pt x="457" y="237"/>
                  <a:pt x="457" y="237"/>
                  <a:pt x="457" y="237"/>
                </a:cubicBezTo>
                <a:cubicBezTo>
                  <a:pt x="452" y="246"/>
                  <a:pt x="452" y="246"/>
                  <a:pt x="452" y="246"/>
                </a:cubicBezTo>
                <a:cubicBezTo>
                  <a:pt x="446" y="270"/>
                  <a:pt x="446" y="270"/>
                  <a:pt x="446" y="270"/>
                </a:cubicBezTo>
                <a:cubicBezTo>
                  <a:pt x="443" y="277"/>
                  <a:pt x="443" y="277"/>
                  <a:pt x="443" y="277"/>
                </a:cubicBezTo>
                <a:cubicBezTo>
                  <a:pt x="440" y="278"/>
                  <a:pt x="440" y="278"/>
                  <a:pt x="440" y="278"/>
                </a:cubicBezTo>
                <a:cubicBezTo>
                  <a:pt x="421" y="285"/>
                  <a:pt x="421" y="285"/>
                  <a:pt x="421" y="285"/>
                </a:cubicBezTo>
                <a:cubicBezTo>
                  <a:pt x="416" y="286"/>
                  <a:pt x="416" y="286"/>
                  <a:pt x="416" y="286"/>
                </a:cubicBezTo>
                <a:cubicBezTo>
                  <a:pt x="413" y="285"/>
                  <a:pt x="413" y="285"/>
                  <a:pt x="413" y="285"/>
                </a:cubicBezTo>
                <a:cubicBezTo>
                  <a:pt x="407" y="280"/>
                  <a:pt x="407" y="280"/>
                  <a:pt x="407" y="280"/>
                </a:cubicBezTo>
                <a:cubicBezTo>
                  <a:pt x="404" y="278"/>
                  <a:pt x="404" y="278"/>
                  <a:pt x="404" y="278"/>
                </a:cubicBezTo>
                <a:cubicBezTo>
                  <a:pt x="402" y="281"/>
                  <a:pt x="402" y="281"/>
                  <a:pt x="402" y="281"/>
                </a:cubicBezTo>
                <a:cubicBezTo>
                  <a:pt x="399" y="287"/>
                  <a:pt x="399" y="287"/>
                  <a:pt x="399" y="287"/>
                </a:cubicBezTo>
                <a:cubicBezTo>
                  <a:pt x="394" y="305"/>
                  <a:pt x="394" y="305"/>
                  <a:pt x="394" y="305"/>
                </a:cubicBezTo>
                <a:cubicBezTo>
                  <a:pt x="390" y="310"/>
                  <a:pt x="390" y="310"/>
                  <a:pt x="390" y="310"/>
                </a:cubicBezTo>
                <a:cubicBezTo>
                  <a:pt x="387" y="312"/>
                  <a:pt x="387" y="312"/>
                  <a:pt x="387" y="312"/>
                </a:cubicBezTo>
                <a:cubicBezTo>
                  <a:pt x="382" y="313"/>
                  <a:pt x="382" y="313"/>
                  <a:pt x="382" y="313"/>
                </a:cubicBezTo>
                <a:cubicBezTo>
                  <a:pt x="379" y="314"/>
                  <a:pt x="379" y="314"/>
                  <a:pt x="379" y="314"/>
                </a:cubicBezTo>
                <a:cubicBezTo>
                  <a:pt x="376" y="317"/>
                  <a:pt x="376" y="317"/>
                  <a:pt x="376" y="317"/>
                </a:cubicBezTo>
                <a:cubicBezTo>
                  <a:pt x="373" y="319"/>
                  <a:pt x="373" y="319"/>
                  <a:pt x="373" y="319"/>
                </a:cubicBezTo>
                <a:cubicBezTo>
                  <a:pt x="367" y="324"/>
                  <a:pt x="367" y="324"/>
                  <a:pt x="367" y="324"/>
                </a:cubicBezTo>
                <a:cubicBezTo>
                  <a:pt x="366" y="325"/>
                  <a:pt x="366" y="325"/>
                  <a:pt x="366" y="325"/>
                </a:cubicBezTo>
                <a:cubicBezTo>
                  <a:pt x="365" y="324"/>
                  <a:pt x="365" y="324"/>
                  <a:pt x="365" y="324"/>
                </a:cubicBezTo>
                <a:cubicBezTo>
                  <a:pt x="363" y="324"/>
                  <a:pt x="363" y="324"/>
                  <a:pt x="363" y="324"/>
                </a:cubicBezTo>
                <a:cubicBezTo>
                  <a:pt x="360" y="323"/>
                  <a:pt x="360" y="323"/>
                  <a:pt x="360" y="323"/>
                </a:cubicBezTo>
                <a:cubicBezTo>
                  <a:pt x="357" y="322"/>
                  <a:pt x="357" y="322"/>
                  <a:pt x="357" y="322"/>
                </a:cubicBezTo>
                <a:cubicBezTo>
                  <a:pt x="354" y="322"/>
                  <a:pt x="354" y="322"/>
                  <a:pt x="354" y="322"/>
                </a:cubicBezTo>
                <a:cubicBezTo>
                  <a:pt x="351" y="323"/>
                  <a:pt x="351" y="323"/>
                  <a:pt x="351" y="323"/>
                </a:cubicBezTo>
                <a:cubicBezTo>
                  <a:pt x="349" y="324"/>
                  <a:pt x="349" y="324"/>
                  <a:pt x="349" y="324"/>
                </a:cubicBezTo>
                <a:cubicBezTo>
                  <a:pt x="346" y="325"/>
                  <a:pt x="346" y="325"/>
                  <a:pt x="346" y="325"/>
                </a:cubicBezTo>
                <a:cubicBezTo>
                  <a:pt x="344" y="324"/>
                  <a:pt x="344" y="324"/>
                  <a:pt x="344" y="324"/>
                </a:cubicBezTo>
                <a:cubicBezTo>
                  <a:pt x="325" y="313"/>
                  <a:pt x="325" y="313"/>
                  <a:pt x="325" y="313"/>
                </a:cubicBezTo>
                <a:cubicBezTo>
                  <a:pt x="321" y="312"/>
                  <a:pt x="321" y="312"/>
                  <a:pt x="321" y="312"/>
                </a:cubicBezTo>
                <a:cubicBezTo>
                  <a:pt x="318" y="312"/>
                  <a:pt x="318" y="312"/>
                  <a:pt x="318" y="312"/>
                </a:cubicBezTo>
                <a:cubicBezTo>
                  <a:pt x="317" y="313"/>
                  <a:pt x="317" y="313"/>
                  <a:pt x="317" y="313"/>
                </a:cubicBezTo>
                <a:cubicBezTo>
                  <a:pt x="316" y="315"/>
                  <a:pt x="316" y="315"/>
                  <a:pt x="316" y="315"/>
                </a:cubicBezTo>
                <a:cubicBezTo>
                  <a:pt x="317" y="317"/>
                  <a:pt x="317" y="317"/>
                  <a:pt x="317" y="317"/>
                </a:cubicBezTo>
                <a:cubicBezTo>
                  <a:pt x="319" y="321"/>
                  <a:pt x="319" y="321"/>
                  <a:pt x="319" y="321"/>
                </a:cubicBezTo>
                <a:cubicBezTo>
                  <a:pt x="332" y="334"/>
                  <a:pt x="332" y="334"/>
                  <a:pt x="332" y="334"/>
                </a:cubicBezTo>
                <a:cubicBezTo>
                  <a:pt x="345" y="342"/>
                  <a:pt x="345" y="342"/>
                  <a:pt x="345" y="342"/>
                </a:cubicBezTo>
                <a:cubicBezTo>
                  <a:pt x="351" y="342"/>
                  <a:pt x="351" y="342"/>
                  <a:pt x="351" y="342"/>
                </a:cubicBezTo>
                <a:cubicBezTo>
                  <a:pt x="355" y="342"/>
                  <a:pt x="355" y="342"/>
                  <a:pt x="355" y="342"/>
                </a:cubicBezTo>
                <a:cubicBezTo>
                  <a:pt x="359" y="340"/>
                  <a:pt x="359" y="340"/>
                  <a:pt x="359" y="340"/>
                </a:cubicBezTo>
                <a:cubicBezTo>
                  <a:pt x="362" y="340"/>
                  <a:pt x="362" y="340"/>
                  <a:pt x="362" y="340"/>
                </a:cubicBezTo>
                <a:cubicBezTo>
                  <a:pt x="365" y="341"/>
                  <a:pt x="365" y="341"/>
                  <a:pt x="365" y="341"/>
                </a:cubicBezTo>
                <a:cubicBezTo>
                  <a:pt x="369" y="342"/>
                  <a:pt x="369" y="342"/>
                  <a:pt x="369" y="342"/>
                </a:cubicBezTo>
                <a:cubicBezTo>
                  <a:pt x="372" y="345"/>
                  <a:pt x="372" y="345"/>
                  <a:pt x="372" y="345"/>
                </a:cubicBezTo>
                <a:cubicBezTo>
                  <a:pt x="376" y="350"/>
                  <a:pt x="376" y="350"/>
                  <a:pt x="376" y="350"/>
                </a:cubicBezTo>
                <a:cubicBezTo>
                  <a:pt x="378" y="354"/>
                  <a:pt x="378" y="354"/>
                  <a:pt x="378" y="354"/>
                </a:cubicBezTo>
                <a:cubicBezTo>
                  <a:pt x="382" y="359"/>
                  <a:pt x="382" y="359"/>
                  <a:pt x="382" y="359"/>
                </a:cubicBezTo>
                <a:cubicBezTo>
                  <a:pt x="393" y="364"/>
                  <a:pt x="393" y="364"/>
                  <a:pt x="393" y="364"/>
                </a:cubicBezTo>
                <a:cubicBezTo>
                  <a:pt x="399" y="364"/>
                  <a:pt x="399" y="364"/>
                  <a:pt x="399" y="364"/>
                </a:cubicBezTo>
                <a:cubicBezTo>
                  <a:pt x="401" y="368"/>
                  <a:pt x="401" y="368"/>
                  <a:pt x="401" y="368"/>
                </a:cubicBezTo>
                <a:cubicBezTo>
                  <a:pt x="407" y="377"/>
                  <a:pt x="407" y="377"/>
                  <a:pt x="407" y="377"/>
                </a:cubicBezTo>
                <a:cubicBezTo>
                  <a:pt x="413" y="386"/>
                  <a:pt x="413" y="386"/>
                  <a:pt x="413" y="386"/>
                </a:cubicBezTo>
                <a:cubicBezTo>
                  <a:pt x="418" y="390"/>
                  <a:pt x="418" y="390"/>
                  <a:pt x="418" y="390"/>
                </a:cubicBezTo>
                <a:cubicBezTo>
                  <a:pt x="422" y="393"/>
                  <a:pt x="422" y="393"/>
                  <a:pt x="422" y="393"/>
                </a:cubicBezTo>
                <a:cubicBezTo>
                  <a:pt x="426" y="396"/>
                  <a:pt x="426" y="396"/>
                  <a:pt x="426" y="396"/>
                </a:cubicBezTo>
                <a:cubicBezTo>
                  <a:pt x="428" y="401"/>
                  <a:pt x="428" y="401"/>
                  <a:pt x="428" y="401"/>
                </a:cubicBezTo>
                <a:cubicBezTo>
                  <a:pt x="431" y="415"/>
                  <a:pt x="431" y="415"/>
                  <a:pt x="431" y="415"/>
                </a:cubicBezTo>
                <a:cubicBezTo>
                  <a:pt x="435" y="422"/>
                  <a:pt x="435" y="422"/>
                  <a:pt x="435" y="422"/>
                </a:cubicBezTo>
                <a:cubicBezTo>
                  <a:pt x="438" y="431"/>
                  <a:pt x="438" y="431"/>
                  <a:pt x="438" y="431"/>
                </a:cubicBezTo>
                <a:cubicBezTo>
                  <a:pt x="441" y="460"/>
                  <a:pt x="441" y="460"/>
                  <a:pt x="441" y="460"/>
                </a:cubicBezTo>
                <a:cubicBezTo>
                  <a:pt x="441" y="467"/>
                  <a:pt x="441" y="467"/>
                  <a:pt x="441" y="467"/>
                </a:cubicBezTo>
                <a:cubicBezTo>
                  <a:pt x="440" y="472"/>
                  <a:pt x="440" y="472"/>
                  <a:pt x="440" y="472"/>
                </a:cubicBezTo>
                <a:cubicBezTo>
                  <a:pt x="438" y="476"/>
                  <a:pt x="438" y="476"/>
                  <a:pt x="438" y="476"/>
                </a:cubicBezTo>
                <a:cubicBezTo>
                  <a:pt x="436" y="481"/>
                  <a:pt x="436" y="481"/>
                  <a:pt x="436" y="481"/>
                </a:cubicBezTo>
                <a:cubicBezTo>
                  <a:pt x="432" y="485"/>
                  <a:pt x="432" y="485"/>
                  <a:pt x="432" y="485"/>
                </a:cubicBezTo>
                <a:cubicBezTo>
                  <a:pt x="407" y="486"/>
                  <a:pt x="407" y="486"/>
                  <a:pt x="407" y="486"/>
                </a:cubicBezTo>
                <a:cubicBezTo>
                  <a:pt x="406" y="509"/>
                  <a:pt x="406" y="509"/>
                  <a:pt x="406" y="509"/>
                </a:cubicBezTo>
                <a:cubicBezTo>
                  <a:pt x="405" y="511"/>
                  <a:pt x="405" y="511"/>
                  <a:pt x="405" y="511"/>
                </a:cubicBezTo>
                <a:cubicBezTo>
                  <a:pt x="406" y="519"/>
                  <a:pt x="406" y="519"/>
                  <a:pt x="406" y="519"/>
                </a:cubicBezTo>
                <a:cubicBezTo>
                  <a:pt x="405" y="524"/>
                  <a:pt x="405" y="524"/>
                  <a:pt x="405" y="524"/>
                </a:cubicBezTo>
                <a:cubicBezTo>
                  <a:pt x="404" y="528"/>
                  <a:pt x="404" y="528"/>
                  <a:pt x="404" y="528"/>
                </a:cubicBezTo>
                <a:cubicBezTo>
                  <a:pt x="402" y="533"/>
                  <a:pt x="402" y="533"/>
                  <a:pt x="402" y="533"/>
                </a:cubicBezTo>
                <a:cubicBezTo>
                  <a:pt x="399" y="536"/>
                  <a:pt x="399" y="536"/>
                  <a:pt x="399" y="536"/>
                </a:cubicBezTo>
                <a:cubicBezTo>
                  <a:pt x="395" y="539"/>
                  <a:pt x="395" y="539"/>
                  <a:pt x="395" y="539"/>
                </a:cubicBezTo>
                <a:cubicBezTo>
                  <a:pt x="390" y="540"/>
                  <a:pt x="390" y="540"/>
                  <a:pt x="390" y="540"/>
                </a:cubicBezTo>
                <a:cubicBezTo>
                  <a:pt x="380" y="546"/>
                  <a:pt x="380" y="546"/>
                  <a:pt x="380" y="546"/>
                </a:cubicBezTo>
                <a:cubicBezTo>
                  <a:pt x="372" y="551"/>
                  <a:pt x="372" y="551"/>
                  <a:pt x="372" y="551"/>
                </a:cubicBezTo>
                <a:cubicBezTo>
                  <a:pt x="368" y="553"/>
                  <a:pt x="368" y="553"/>
                  <a:pt x="368" y="553"/>
                </a:cubicBezTo>
                <a:cubicBezTo>
                  <a:pt x="349" y="553"/>
                  <a:pt x="349" y="553"/>
                  <a:pt x="349" y="553"/>
                </a:cubicBezTo>
                <a:cubicBezTo>
                  <a:pt x="346" y="553"/>
                  <a:pt x="346" y="553"/>
                  <a:pt x="346" y="553"/>
                </a:cubicBezTo>
                <a:cubicBezTo>
                  <a:pt x="343" y="552"/>
                  <a:pt x="343" y="552"/>
                  <a:pt x="343" y="552"/>
                </a:cubicBezTo>
                <a:cubicBezTo>
                  <a:pt x="341" y="549"/>
                  <a:pt x="341" y="549"/>
                  <a:pt x="341" y="549"/>
                </a:cubicBezTo>
                <a:cubicBezTo>
                  <a:pt x="332" y="537"/>
                  <a:pt x="332" y="537"/>
                  <a:pt x="332" y="537"/>
                </a:cubicBezTo>
                <a:cubicBezTo>
                  <a:pt x="328" y="533"/>
                  <a:pt x="328" y="533"/>
                  <a:pt x="328" y="533"/>
                </a:cubicBezTo>
                <a:cubicBezTo>
                  <a:pt x="322" y="529"/>
                  <a:pt x="322" y="529"/>
                  <a:pt x="322" y="529"/>
                </a:cubicBezTo>
                <a:cubicBezTo>
                  <a:pt x="312" y="524"/>
                  <a:pt x="312" y="524"/>
                  <a:pt x="312" y="524"/>
                </a:cubicBezTo>
                <a:cubicBezTo>
                  <a:pt x="299" y="514"/>
                  <a:pt x="299" y="514"/>
                  <a:pt x="299" y="514"/>
                </a:cubicBezTo>
                <a:cubicBezTo>
                  <a:pt x="297" y="513"/>
                  <a:pt x="297" y="513"/>
                  <a:pt x="297" y="513"/>
                </a:cubicBezTo>
                <a:cubicBezTo>
                  <a:pt x="294" y="511"/>
                  <a:pt x="294" y="511"/>
                  <a:pt x="294" y="511"/>
                </a:cubicBezTo>
                <a:cubicBezTo>
                  <a:pt x="292" y="511"/>
                  <a:pt x="292" y="511"/>
                  <a:pt x="292" y="511"/>
                </a:cubicBezTo>
                <a:cubicBezTo>
                  <a:pt x="290" y="508"/>
                  <a:pt x="290" y="508"/>
                  <a:pt x="290" y="508"/>
                </a:cubicBezTo>
                <a:cubicBezTo>
                  <a:pt x="286" y="499"/>
                  <a:pt x="286" y="499"/>
                  <a:pt x="286" y="499"/>
                </a:cubicBezTo>
                <a:cubicBezTo>
                  <a:pt x="284" y="496"/>
                  <a:pt x="284" y="496"/>
                  <a:pt x="284" y="496"/>
                </a:cubicBezTo>
                <a:cubicBezTo>
                  <a:pt x="282" y="494"/>
                  <a:pt x="282" y="494"/>
                  <a:pt x="282" y="494"/>
                </a:cubicBezTo>
                <a:cubicBezTo>
                  <a:pt x="280" y="493"/>
                  <a:pt x="280" y="493"/>
                  <a:pt x="280" y="493"/>
                </a:cubicBezTo>
                <a:cubicBezTo>
                  <a:pt x="277" y="493"/>
                  <a:pt x="277" y="493"/>
                  <a:pt x="277" y="493"/>
                </a:cubicBezTo>
                <a:cubicBezTo>
                  <a:pt x="275" y="494"/>
                  <a:pt x="275" y="494"/>
                  <a:pt x="275" y="494"/>
                </a:cubicBezTo>
                <a:cubicBezTo>
                  <a:pt x="274" y="496"/>
                  <a:pt x="274" y="496"/>
                  <a:pt x="274" y="496"/>
                </a:cubicBezTo>
                <a:cubicBezTo>
                  <a:pt x="270" y="507"/>
                  <a:pt x="270" y="507"/>
                  <a:pt x="270" y="507"/>
                </a:cubicBezTo>
                <a:cubicBezTo>
                  <a:pt x="265" y="511"/>
                  <a:pt x="265" y="511"/>
                  <a:pt x="265" y="511"/>
                </a:cubicBezTo>
                <a:cubicBezTo>
                  <a:pt x="254" y="516"/>
                  <a:pt x="254" y="516"/>
                  <a:pt x="254" y="516"/>
                </a:cubicBezTo>
                <a:cubicBezTo>
                  <a:pt x="251" y="518"/>
                  <a:pt x="251" y="518"/>
                  <a:pt x="251" y="518"/>
                </a:cubicBezTo>
                <a:cubicBezTo>
                  <a:pt x="251" y="520"/>
                  <a:pt x="251" y="520"/>
                  <a:pt x="251" y="520"/>
                </a:cubicBezTo>
                <a:cubicBezTo>
                  <a:pt x="252" y="522"/>
                  <a:pt x="252" y="522"/>
                  <a:pt x="252" y="522"/>
                </a:cubicBezTo>
                <a:cubicBezTo>
                  <a:pt x="254" y="524"/>
                  <a:pt x="254" y="524"/>
                  <a:pt x="254" y="524"/>
                </a:cubicBezTo>
                <a:cubicBezTo>
                  <a:pt x="257" y="524"/>
                  <a:pt x="257" y="524"/>
                  <a:pt x="257" y="524"/>
                </a:cubicBezTo>
                <a:cubicBezTo>
                  <a:pt x="260" y="524"/>
                  <a:pt x="260" y="524"/>
                  <a:pt x="260" y="524"/>
                </a:cubicBezTo>
                <a:cubicBezTo>
                  <a:pt x="262" y="525"/>
                  <a:pt x="262" y="525"/>
                  <a:pt x="262" y="525"/>
                </a:cubicBezTo>
                <a:cubicBezTo>
                  <a:pt x="265" y="526"/>
                  <a:pt x="265" y="526"/>
                  <a:pt x="265" y="526"/>
                </a:cubicBezTo>
                <a:cubicBezTo>
                  <a:pt x="266" y="527"/>
                  <a:pt x="266" y="527"/>
                  <a:pt x="266" y="527"/>
                </a:cubicBezTo>
                <a:cubicBezTo>
                  <a:pt x="267" y="529"/>
                  <a:pt x="267" y="529"/>
                  <a:pt x="267" y="529"/>
                </a:cubicBezTo>
                <a:cubicBezTo>
                  <a:pt x="268" y="537"/>
                  <a:pt x="268" y="537"/>
                  <a:pt x="268" y="537"/>
                </a:cubicBezTo>
                <a:cubicBezTo>
                  <a:pt x="269" y="540"/>
                  <a:pt x="269" y="540"/>
                  <a:pt x="269" y="540"/>
                </a:cubicBezTo>
                <a:cubicBezTo>
                  <a:pt x="270" y="541"/>
                  <a:pt x="270" y="541"/>
                  <a:pt x="270" y="541"/>
                </a:cubicBezTo>
                <a:cubicBezTo>
                  <a:pt x="271" y="542"/>
                  <a:pt x="271" y="542"/>
                  <a:pt x="271" y="542"/>
                </a:cubicBezTo>
                <a:cubicBezTo>
                  <a:pt x="273" y="543"/>
                  <a:pt x="273" y="543"/>
                  <a:pt x="273" y="543"/>
                </a:cubicBezTo>
                <a:cubicBezTo>
                  <a:pt x="278" y="543"/>
                  <a:pt x="278" y="543"/>
                  <a:pt x="278" y="543"/>
                </a:cubicBezTo>
                <a:cubicBezTo>
                  <a:pt x="279" y="543"/>
                  <a:pt x="279" y="543"/>
                  <a:pt x="279" y="543"/>
                </a:cubicBezTo>
                <a:cubicBezTo>
                  <a:pt x="280" y="544"/>
                  <a:pt x="280" y="544"/>
                  <a:pt x="280" y="544"/>
                </a:cubicBezTo>
                <a:cubicBezTo>
                  <a:pt x="281" y="546"/>
                  <a:pt x="281" y="546"/>
                  <a:pt x="281" y="546"/>
                </a:cubicBezTo>
                <a:cubicBezTo>
                  <a:pt x="281" y="548"/>
                  <a:pt x="281" y="548"/>
                  <a:pt x="281" y="548"/>
                </a:cubicBezTo>
                <a:cubicBezTo>
                  <a:pt x="284" y="562"/>
                  <a:pt x="284" y="562"/>
                  <a:pt x="284" y="562"/>
                </a:cubicBezTo>
                <a:cubicBezTo>
                  <a:pt x="282" y="569"/>
                  <a:pt x="282" y="569"/>
                  <a:pt x="282" y="569"/>
                </a:cubicBezTo>
                <a:cubicBezTo>
                  <a:pt x="278" y="578"/>
                  <a:pt x="278" y="578"/>
                  <a:pt x="278" y="578"/>
                </a:cubicBezTo>
                <a:cubicBezTo>
                  <a:pt x="257" y="599"/>
                  <a:pt x="257" y="599"/>
                  <a:pt x="257" y="599"/>
                </a:cubicBezTo>
                <a:cubicBezTo>
                  <a:pt x="247" y="612"/>
                  <a:pt x="247" y="612"/>
                  <a:pt x="247" y="612"/>
                </a:cubicBezTo>
                <a:cubicBezTo>
                  <a:pt x="246" y="618"/>
                  <a:pt x="246" y="618"/>
                  <a:pt x="246" y="618"/>
                </a:cubicBezTo>
                <a:cubicBezTo>
                  <a:pt x="247" y="620"/>
                  <a:pt x="247" y="620"/>
                  <a:pt x="247" y="620"/>
                </a:cubicBezTo>
                <a:cubicBezTo>
                  <a:pt x="253" y="629"/>
                  <a:pt x="253" y="629"/>
                  <a:pt x="253" y="629"/>
                </a:cubicBezTo>
                <a:cubicBezTo>
                  <a:pt x="256" y="630"/>
                  <a:pt x="256" y="630"/>
                  <a:pt x="256" y="630"/>
                </a:cubicBezTo>
                <a:cubicBezTo>
                  <a:pt x="257" y="632"/>
                  <a:pt x="257" y="632"/>
                  <a:pt x="257" y="632"/>
                </a:cubicBezTo>
                <a:cubicBezTo>
                  <a:pt x="258" y="633"/>
                  <a:pt x="258" y="633"/>
                  <a:pt x="258" y="633"/>
                </a:cubicBezTo>
                <a:cubicBezTo>
                  <a:pt x="258" y="636"/>
                  <a:pt x="258" y="636"/>
                  <a:pt x="258" y="636"/>
                </a:cubicBezTo>
                <a:cubicBezTo>
                  <a:pt x="260" y="641"/>
                  <a:pt x="260" y="641"/>
                  <a:pt x="260" y="641"/>
                </a:cubicBezTo>
                <a:cubicBezTo>
                  <a:pt x="261" y="659"/>
                  <a:pt x="261" y="659"/>
                  <a:pt x="261" y="659"/>
                </a:cubicBezTo>
                <a:cubicBezTo>
                  <a:pt x="260" y="663"/>
                  <a:pt x="260" y="663"/>
                  <a:pt x="260" y="663"/>
                </a:cubicBezTo>
                <a:cubicBezTo>
                  <a:pt x="260" y="666"/>
                  <a:pt x="260" y="666"/>
                  <a:pt x="260" y="666"/>
                </a:cubicBezTo>
                <a:cubicBezTo>
                  <a:pt x="262" y="680"/>
                  <a:pt x="262" y="680"/>
                  <a:pt x="262" y="680"/>
                </a:cubicBezTo>
                <a:cubicBezTo>
                  <a:pt x="262" y="683"/>
                  <a:pt x="262" y="683"/>
                  <a:pt x="262" y="683"/>
                </a:cubicBezTo>
                <a:cubicBezTo>
                  <a:pt x="260" y="686"/>
                  <a:pt x="260" y="686"/>
                  <a:pt x="260" y="686"/>
                </a:cubicBezTo>
                <a:cubicBezTo>
                  <a:pt x="251" y="686"/>
                  <a:pt x="251" y="686"/>
                  <a:pt x="251" y="686"/>
                </a:cubicBezTo>
                <a:cubicBezTo>
                  <a:pt x="248" y="686"/>
                  <a:pt x="248" y="686"/>
                  <a:pt x="248" y="686"/>
                </a:cubicBezTo>
                <a:cubicBezTo>
                  <a:pt x="242" y="688"/>
                  <a:pt x="242" y="688"/>
                  <a:pt x="242" y="688"/>
                </a:cubicBezTo>
                <a:cubicBezTo>
                  <a:pt x="208" y="696"/>
                  <a:pt x="208" y="696"/>
                  <a:pt x="208" y="696"/>
                </a:cubicBezTo>
                <a:cubicBezTo>
                  <a:pt x="205" y="698"/>
                  <a:pt x="205" y="698"/>
                  <a:pt x="205" y="698"/>
                </a:cubicBezTo>
                <a:cubicBezTo>
                  <a:pt x="200" y="701"/>
                  <a:pt x="200" y="701"/>
                  <a:pt x="200" y="701"/>
                </a:cubicBezTo>
                <a:cubicBezTo>
                  <a:pt x="195" y="703"/>
                  <a:pt x="195" y="703"/>
                  <a:pt x="195" y="703"/>
                </a:cubicBezTo>
                <a:cubicBezTo>
                  <a:pt x="192" y="703"/>
                  <a:pt x="192" y="703"/>
                  <a:pt x="192" y="703"/>
                </a:cubicBezTo>
                <a:cubicBezTo>
                  <a:pt x="188" y="703"/>
                  <a:pt x="188" y="703"/>
                  <a:pt x="188" y="703"/>
                </a:cubicBezTo>
                <a:cubicBezTo>
                  <a:pt x="189" y="716"/>
                  <a:pt x="189" y="716"/>
                  <a:pt x="189" y="716"/>
                </a:cubicBezTo>
                <a:cubicBezTo>
                  <a:pt x="188" y="722"/>
                  <a:pt x="188" y="722"/>
                  <a:pt x="188" y="722"/>
                </a:cubicBezTo>
                <a:cubicBezTo>
                  <a:pt x="187" y="728"/>
                  <a:pt x="187" y="728"/>
                  <a:pt x="187" y="728"/>
                </a:cubicBezTo>
                <a:cubicBezTo>
                  <a:pt x="184" y="733"/>
                  <a:pt x="184" y="733"/>
                  <a:pt x="184" y="733"/>
                </a:cubicBezTo>
                <a:cubicBezTo>
                  <a:pt x="182" y="735"/>
                  <a:pt x="182" y="735"/>
                  <a:pt x="182" y="735"/>
                </a:cubicBezTo>
                <a:cubicBezTo>
                  <a:pt x="180" y="736"/>
                  <a:pt x="180" y="736"/>
                  <a:pt x="180" y="736"/>
                </a:cubicBezTo>
                <a:cubicBezTo>
                  <a:pt x="178" y="736"/>
                  <a:pt x="178" y="736"/>
                  <a:pt x="178" y="736"/>
                </a:cubicBezTo>
                <a:cubicBezTo>
                  <a:pt x="171" y="732"/>
                  <a:pt x="171" y="732"/>
                  <a:pt x="171" y="732"/>
                </a:cubicBezTo>
                <a:cubicBezTo>
                  <a:pt x="160" y="730"/>
                  <a:pt x="160" y="730"/>
                  <a:pt x="160" y="730"/>
                </a:cubicBezTo>
                <a:cubicBezTo>
                  <a:pt x="155" y="729"/>
                  <a:pt x="155" y="729"/>
                  <a:pt x="155" y="729"/>
                </a:cubicBezTo>
                <a:cubicBezTo>
                  <a:pt x="153" y="730"/>
                  <a:pt x="153" y="730"/>
                  <a:pt x="153" y="730"/>
                </a:cubicBezTo>
                <a:cubicBezTo>
                  <a:pt x="151" y="730"/>
                  <a:pt x="151" y="730"/>
                  <a:pt x="151" y="730"/>
                </a:cubicBezTo>
                <a:cubicBezTo>
                  <a:pt x="150" y="729"/>
                  <a:pt x="150" y="729"/>
                  <a:pt x="150" y="729"/>
                </a:cubicBezTo>
                <a:cubicBezTo>
                  <a:pt x="148" y="726"/>
                  <a:pt x="148" y="726"/>
                  <a:pt x="148" y="726"/>
                </a:cubicBezTo>
                <a:cubicBezTo>
                  <a:pt x="145" y="724"/>
                  <a:pt x="145" y="724"/>
                  <a:pt x="145" y="724"/>
                </a:cubicBezTo>
                <a:cubicBezTo>
                  <a:pt x="143" y="723"/>
                  <a:pt x="143" y="723"/>
                  <a:pt x="143" y="723"/>
                </a:cubicBezTo>
                <a:cubicBezTo>
                  <a:pt x="143" y="723"/>
                  <a:pt x="138" y="719"/>
                  <a:pt x="136" y="720"/>
                </a:cubicBezTo>
                <a:cubicBezTo>
                  <a:pt x="134" y="721"/>
                  <a:pt x="135" y="725"/>
                  <a:pt x="135" y="725"/>
                </a:cubicBezTo>
                <a:cubicBezTo>
                  <a:pt x="131" y="730"/>
                  <a:pt x="131" y="730"/>
                  <a:pt x="131" y="730"/>
                </a:cubicBezTo>
                <a:cubicBezTo>
                  <a:pt x="129" y="731"/>
                  <a:pt x="129" y="731"/>
                  <a:pt x="129" y="731"/>
                </a:cubicBezTo>
                <a:cubicBezTo>
                  <a:pt x="128" y="731"/>
                  <a:pt x="128" y="731"/>
                  <a:pt x="128" y="731"/>
                </a:cubicBezTo>
                <a:cubicBezTo>
                  <a:pt x="125" y="728"/>
                  <a:pt x="125" y="728"/>
                  <a:pt x="125" y="728"/>
                </a:cubicBezTo>
                <a:cubicBezTo>
                  <a:pt x="121" y="722"/>
                  <a:pt x="121" y="722"/>
                  <a:pt x="121" y="722"/>
                </a:cubicBezTo>
                <a:cubicBezTo>
                  <a:pt x="118" y="713"/>
                  <a:pt x="118" y="713"/>
                  <a:pt x="118" y="713"/>
                </a:cubicBezTo>
                <a:cubicBezTo>
                  <a:pt x="110" y="697"/>
                  <a:pt x="110" y="697"/>
                  <a:pt x="110" y="697"/>
                </a:cubicBezTo>
                <a:cubicBezTo>
                  <a:pt x="106" y="691"/>
                  <a:pt x="106" y="691"/>
                  <a:pt x="106" y="691"/>
                </a:cubicBezTo>
                <a:cubicBezTo>
                  <a:pt x="103" y="687"/>
                  <a:pt x="103" y="687"/>
                  <a:pt x="103" y="687"/>
                </a:cubicBezTo>
                <a:cubicBezTo>
                  <a:pt x="90" y="693"/>
                  <a:pt x="90" y="693"/>
                  <a:pt x="90" y="693"/>
                </a:cubicBezTo>
                <a:cubicBezTo>
                  <a:pt x="82" y="695"/>
                  <a:pt x="82" y="695"/>
                  <a:pt x="82" y="695"/>
                </a:cubicBezTo>
                <a:cubicBezTo>
                  <a:pt x="76" y="695"/>
                  <a:pt x="76" y="695"/>
                  <a:pt x="76" y="695"/>
                </a:cubicBezTo>
                <a:cubicBezTo>
                  <a:pt x="67" y="695"/>
                  <a:pt x="67" y="695"/>
                  <a:pt x="67" y="695"/>
                </a:cubicBezTo>
                <a:cubicBezTo>
                  <a:pt x="65" y="695"/>
                  <a:pt x="65" y="695"/>
                  <a:pt x="65" y="695"/>
                </a:cubicBezTo>
                <a:cubicBezTo>
                  <a:pt x="62" y="696"/>
                  <a:pt x="62" y="696"/>
                  <a:pt x="62" y="696"/>
                </a:cubicBezTo>
                <a:cubicBezTo>
                  <a:pt x="60" y="698"/>
                  <a:pt x="60" y="698"/>
                  <a:pt x="60" y="698"/>
                </a:cubicBezTo>
                <a:cubicBezTo>
                  <a:pt x="58" y="698"/>
                  <a:pt x="58" y="698"/>
                  <a:pt x="58" y="698"/>
                </a:cubicBezTo>
                <a:cubicBezTo>
                  <a:pt x="51" y="695"/>
                  <a:pt x="51" y="695"/>
                  <a:pt x="51" y="695"/>
                </a:cubicBezTo>
                <a:cubicBezTo>
                  <a:pt x="48" y="695"/>
                  <a:pt x="48" y="695"/>
                  <a:pt x="48" y="695"/>
                </a:cubicBezTo>
                <a:cubicBezTo>
                  <a:pt x="46" y="696"/>
                  <a:pt x="46" y="696"/>
                  <a:pt x="46" y="696"/>
                </a:cubicBezTo>
                <a:cubicBezTo>
                  <a:pt x="42" y="699"/>
                  <a:pt x="42" y="699"/>
                  <a:pt x="42" y="699"/>
                </a:cubicBezTo>
                <a:cubicBezTo>
                  <a:pt x="40" y="701"/>
                  <a:pt x="40" y="701"/>
                  <a:pt x="40" y="701"/>
                </a:cubicBezTo>
                <a:cubicBezTo>
                  <a:pt x="40" y="701"/>
                  <a:pt x="40" y="701"/>
                  <a:pt x="40" y="701"/>
                </a:cubicBezTo>
                <a:cubicBezTo>
                  <a:pt x="33" y="705"/>
                  <a:pt x="33" y="705"/>
                  <a:pt x="33" y="705"/>
                </a:cubicBezTo>
                <a:cubicBezTo>
                  <a:pt x="26" y="706"/>
                  <a:pt x="26" y="706"/>
                  <a:pt x="26" y="706"/>
                </a:cubicBezTo>
                <a:cubicBezTo>
                  <a:pt x="26" y="716"/>
                  <a:pt x="25" y="725"/>
                  <a:pt x="24" y="727"/>
                </a:cubicBezTo>
                <a:cubicBezTo>
                  <a:pt x="20" y="732"/>
                  <a:pt x="13" y="728"/>
                  <a:pt x="13" y="740"/>
                </a:cubicBezTo>
                <a:cubicBezTo>
                  <a:pt x="13" y="752"/>
                  <a:pt x="21" y="764"/>
                  <a:pt x="18" y="768"/>
                </a:cubicBezTo>
                <a:cubicBezTo>
                  <a:pt x="16" y="772"/>
                  <a:pt x="2" y="798"/>
                  <a:pt x="1" y="810"/>
                </a:cubicBezTo>
                <a:cubicBezTo>
                  <a:pt x="0" y="822"/>
                  <a:pt x="5" y="836"/>
                  <a:pt x="6" y="846"/>
                </a:cubicBezTo>
                <a:cubicBezTo>
                  <a:pt x="8" y="855"/>
                  <a:pt x="20" y="887"/>
                  <a:pt x="20" y="896"/>
                </a:cubicBezTo>
                <a:cubicBezTo>
                  <a:pt x="20" y="906"/>
                  <a:pt x="16" y="922"/>
                  <a:pt x="22" y="931"/>
                </a:cubicBezTo>
                <a:cubicBezTo>
                  <a:pt x="29" y="940"/>
                  <a:pt x="45" y="942"/>
                  <a:pt x="49" y="939"/>
                </a:cubicBezTo>
                <a:cubicBezTo>
                  <a:pt x="53" y="936"/>
                  <a:pt x="60" y="932"/>
                  <a:pt x="61" y="928"/>
                </a:cubicBezTo>
                <a:cubicBezTo>
                  <a:pt x="62" y="924"/>
                  <a:pt x="68" y="942"/>
                  <a:pt x="61" y="943"/>
                </a:cubicBezTo>
                <a:cubicBezTo>
                  <a:pt x="54" y="944"/>
                  <a:pt x="52" y="944"/>
                  <a:pt x="42" y="946"/>
                </a:cubicBezTo>
                <a:cubicBezTo>
                  <a:pt x="33" y="947"/>
                  <a:pt x="30" y="946"/>
                  <a:pt x="30" y="954"/>
                </a:cubicBezTo>
                <a:cubicBezTo>
                  <a:pt x="30" y="962"/>
                  <a:pt x="28" y="987"/>
                  <a:pt x="33" y="995"/>
                </a:cubicBezTo>
                <a:cubicBezTo>
                  <a:pt x="38" y="1003"/>
                  <a:pt x="48" y="1004"/>
                  <a:pt x="52" y="1004"/>
                </a:cubicBezTo>
                <a:cubicBezTo>
                  <a:pt x="56" y="1004"/>
                  <a:pt x="68" y="1008"/>
                  <a:pt x="70" y="1015"/>
                </a:cubicBezTo>
                <a:cubicBezTo>
                  <a:pt x="73" y="1022"/>
                  <a:pt x="49" y="1010"/>
                  <a:pt x="41" y="1012"/>
                </a:cubicBezTo>
                <a:cubicBezTo>
                  <a:pt x="33" y="1015"/>
                  <a:pt x="40" y="1026"/>
                  <a:pt x="40" y="1031"/>
                </a:cubicBezTo>
                <a:cubicBezTo>
                  <a:pt x="40" y="1036"/>
                  <a:pt x="41" y="1067"/>
                  <a:pt x="41" y="1072"/>
                </a:cubicBezTo>
                <a:cubicBezTo>
                  <a:pt x="41" y="1078"/>
                  <a:pt x="46" y="1083"/>
                  <a:pt x="49" y="1095"/>
                </a:cubicBezTo>
                <a:cubicBezTo>
                  <a:pt x="52" y="1107"/>
                  <a:pt x="45" y="1147"/>
                  <a:pt x="50" y="1159"/>
                </a:cubicBezTo>
                <a:cubicBezTo>
                  <a:pt x="56" y="1171"/>
                  <a:pt x="64" y="1136"/>
                  <a:pt x="70" y="1131"/>
                </a:cubicBezTo>
                <a:cubicBezTo>
                  <a:pt x="77" y="1126"/>
                  <a:pt x="100" y="1124"/>
                  <a:pt x="101" y="1118"/>
                </a:cubicBezTo>
                <a:cubicBezTo>
                  <a:pt x="102" y="1111"/>
                  <a:pt x="102" y="1095"/>
                  <a:pt x="102" y="1091"/>
                </a:cubicBezTo>
                <a:cubicBezTo>
                  <a:pt x="102" y="1087"/>
                  <a:pt x="116" y="1111"/>
                  <a:pt x="114" y="1118"/>
                </a:cubicBezTo>
                <a:cubicBezTo>
                  <a:pt x="113" y="1124"/>
                  <a:pt x="117" y="1123"/>
                  <a:pt x="118" y="1127"/>
                </a:cubicBezTo>
                <a:cubicBezTo>
                  <a:pt x="120" y="1131"/>
                  <a:pt x="109" y="1147"/>
                  <a:pt x="105" y="1147"/>
                </a:cubicBezTo>
                <a:cubicBezTo>
                  <a:pt x="101" y="1147"/>
                  <a:pt x="97" y="1142"/>
                  <a:pt x="94" y="1148"/>
                </a:cubicBezTo>
                <a:cubicBezTo>
                  <a:pt x="92" y="1155"/>
                  <a:pt x="88" y="1174"/>
                  <a:pt x="90" y="1179"/>
                </a:cubicBezTo>
                <a:cubicBezTo>
                  <a:pt x="93" y="1184"/>
                  <a:pt x="105" y="1178"/>
                  <a:pt x="109" y="1179"/>
                </a:cubicBezTo>
                <a:cubicBezTo>
                  <a:pt x="113" y="1180"/>
                  <a:pt x="113" y="1198"/>
                  <a:pt x="113" y="1198"/>
                </a:cubicBezTo>
                <a:cubicBezTo>
                  <a:pt x="105" y="1204"/>
                  <a:pt x="105" y="1204"/>
                  <a:pt x="105" y="1204"/>
                </a:cubicBezTo>
                <a:cubicBezTo>
                  <a:pt x="105" y="1204"/>
                  <a:pt x="101" y="1190"/>
                  <a:pt x="96" y="1192"/>
                </a:cubicBezTo>
                <a:cubicBezTo>
                  <a:pt x="90" y="1195"/>
                  <a:pt x="70" y="1202"/>
                  <a:pt x="68" y="1211"/>
                </a:cubicBezTo>
                <a:cubicBezTo>
                  <a:pt x="65" y="1220"/>
                  <a:pt x="57" y="1242"/>
                  <a:pt x="77" y="1266"/>
                </a:cubicBezTo>
                <a:cubicBezTo>
                  <a:pt x="97" y="1290"/>
                  <a:pt x="93" y="1296"/>
                  <a:pt x="89" y="1303"/>
                </a:cubicBezTo>
                <a:cubicBezTo>
                  <a:pt x="85" y="1310"/>
                  <a:pt x="84" y="1350"/>
                  <a:pt x="85" y="1356"/>
                </a:cubicBezTo>
                <a:cubicBezTo>
                  <a:pt x="86" y="1363"/>
                  <a:pt x="101" y="1378"/>
                  <a:pt x="108" y="1382"/>
                </a:cubicBezTo>
                <a:cubicBezTo>
                  <a:pt x="114" y="1386"/>
                  <a:pt x="138" y="1394"/>
                  <a:pt x="137" y="1398"/>
                </a:cubicBezTo>
                <a:cubicBezTo>
                  <a:pt x="136" y="1402"/>
                  <a:pt x="112" y="1407"/>
                  <a:pt x="104" y="1403"/>
                </a:cubicBezTo>
                <a:cubicBezTo>
                  <a:pt x="96" y="1399"/>
                  <a:pt x="93" y="1384"/>
                  <a:pt x="89" y="1387"/>
                </a:cubicBezTo>
                <a:cubicBezTo>
                  <a:pt x="85" y="1390"/>
                  <a:pt x="84" y="1411"/>
                  <a:pt x="88" y="1418"/>
                </a:cubicBezTo>
                <a:cubicBezTo>
                  <a:pt x="92" y="1424"/>
                  <a:pt x="102" y="1415"/>
                  <a:pt x="104" y="1422"/>
                </a:cubicBezTo>
                <a:cubicBezTo>
                  <a:pt x="105" y="1428"/>
                  <a:pt x="100" y="1443"/>
                  <a:pt x="106" y="1450"/>
                </a:cubicBezTo>
                <a:cubicBezTo>
                  <a:pt x="113" y="1456"/>
                  <a:pt x="114" y="1491"/>
                  <a:pt x="118" y="1495"/>
                </a:cubicBezTo>
                <a:cubicBezTo>
                  <a:pt x="122" y="1499"/>
                  <a:pt x="116" y="1504"/>
                  <a:pt x="124" y="1512"/>
                </a:cubicBezTo>
                <a:cubicBezTo>
                  <a:pt x="132" y="1520"/>
                  <a:pt x="141" y="1539"/>
                  <a:pt x="145" y="1548"/>
                </a:cubicBezTo>
                <a:cubicBezTo>
                  <a:pt x="149" y="1558"/>
                  <a:pt x="154" y="1568"/>
                  <a:pt x="154" y="1576"/>
                </a:cubicBezTo>
                <a:cubicBezTo>
                  <a:pt x="154" y="1584"/>
                  <a:pt x="161" y="1587"/>
                  <a:pt x="161" y="1594"/>
                </a:cubicBezTo>
                <a:cubicBezTo>
                  <a:pt x="161" y="1600"/>
                  <a:pt x="157" y="1608"/>
                  <a:pt x="158" y="1619"/>
                </a:cubicBezTo>
                <a:cubicBezTo>
                  <a:pt x="160" y="1630"/>
                  <a:pt x="168" y="1634"/>
                  <a:pt x="170" y="1639"/>
                </a:cubicBezTo>
                <a:cubicBezTo>
                  <a:pt x="173" y="1644"/>
                  <a:pt x="166" y="1646"/>
                  <a:pt x="168" y="1652"/>
                </a:cubicBezTo>
                <a:cubicBezTo>
                  <a:pt x="169" y="1659"/>
                  <a:pt x="178" y="1680"/>
                  <a:pt x="180" y="1691"/>
                </a:cubicBezTo>
                <a:cubicBezTo>
                  <a:pt x="181" y="1702"/>
                  <a:pt x="178" y="1728"/>
                  <a:pt x="185" y="1734"/>
                </a:cubicBezTo>
                <a:cubicBezTo>
                  <a:pt x="192" y="1739"/>
                  <a:pt x="197" y="1747"/>
                  <a:pt x="194" y="1751"/>
                </a:cubicBezTo>
                <a:cubicBezTo>
                  <a:pt x="192" y="1755"/>
                  <a:pt x="189" y="1770"/>
                  <a:pt x="197" y="1790"/>
                </a:cubicBezTo>
                <a:cubicBezTo>
                  <a:pt x="205" y="1810"/>
                  <a:pt x="208" y="1838"/>
                  <a:pt x="209" y="1848"/>
                </a:cubicBezTo>
                <a:cubicBezTo>
                  <a:pt x="210" y="1859"/>
                  <a:pt x="213" y="1868"/>
                  <a:pt x="213" y="1876"/>
                </a:cubicBezTo>
                <a:cubicBezTo>
                  <a:pt x="213" y="1884"/>
                  <a:pt x="213" y="1900"/>
                  <a:pt x="214" y="1904"/>
                </a:cubicBezTo>
                <a:cubicBezTo>
                  <a:pt x="216" y="1908"/>
                  <a:pt x="217" y="1952"/>
                  <a:pt x="217" y="1952"/>
                </a:cubicBezTo>
                <a:cubicBezTo>
                  <a:pt x="217" y="1952"/>
                  <a:pt x="226" y="1978"/>
                  <a:pt x="228" y="1987"/>
                </a:cubicBezTo>
                <a:cubicBezTo>
                  <a:pt x="229" y="1996"/>
                  <a:pt x="228" y="2054"/>
                  <a:pt x="234" y="2067"/>
                </a:cubicBezTo>
                <a:cubicBezTo>
                  <a:pt x="241" y="2080"/>
                  <a:pt x="269" y="2148"/>
                  <a:pt x="269" y="2164"/>
                </a:cubicBezTo>
                <a:cubicBezTo>
                  <a:pt x="269" y="2180"/>
                  <a:pt x="274" y="2202"/>
                  <a:pt x="278" y="2215"/>
                </a:cubicBezTo>
                <a:cubicBezTo>
                  <a:pt x="282" y="2228"/>
                  <a:pt x="306" y="2226"/>
                  <a:pt x="329" y="2268"/>
                </a:cubicBezTo>
                <a:cubicBezTo>
                  <a:pt x="335" y="2279"/>
                  <a:pt x="340" y="2292"/>
                  <a:pt x="345" y="2305"/>
                </a:cubicBezTo>
                <a:cubicBezTo>
                  <a:pt x="344" y="2303"/>
                  <a:pt x="344" y="2302"/>
                  <a:pt x="343" y="2300"/>
                </a:cubicBezTo>
                <a:close/>
              </a:path>
            </a:pathLst>
          </a:custGeom>
          <a:solidFill>
            <a:schemeClr val="accent5">
              <a:lumMod val="20000"/>
              <a:lumOff val="80000"/>
            </a:schemeClr>
          </a:solid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Pilat Light"/>
              <a:ea typeface="+mn-ea"/>
              <a:cs typeface="+mn-cs"/>
            </a:endParaRPr>
          </a:p>
        </p:txBody>
      </p:sp>
      <p:sp>
        <p:nvSpPr>
          <p:cNvPr id="3284" name="Freeform 14">
            <a:extLst>
              <a:ext uri="{FF2B5EF4-FFF2-40B4-BE49-F238E27FC236}">
                <a16:creationId xmlns:a16="http://schemas.microsoft.com/office/drawing/2014/main" xmlns="" id="{1E8AE6A7-5AC0-4A8F-A298-366AB0BF553D}"/>
              </a:ext>
            </a:extLst>
          </p:cNvPr>
          <p:cNvSpPr>
            <a:spLocks/>
          </p:cNvSpPr>
          <p:nvPr/>
        </p:nvSpPr>
        <p:spPr bwMode="gray">
          <a:xfrm>
            <a:off x="1452721" y="4977504"/>
            <a:ext cx="124749" cy="155865"/>
          </a:xfrm>
          <a:custGeom>
            <a:avLst/>
            <a:gdLst>
              <a:gd name="T0" fmla="*/ 150 w 239"/>
              <a:gd name="T1" fmla="*/ 314 h 315"/>
              <a:gd name="T2" fmla="*/ 173 w 239"/>
              <a:gd name="T3" fmla="*/ 301 h 315"/>
              <a:gd name="T4" fmla="*/ 177 w 239"/>
              <a:gd name="T5" fmla="*/ 300 h 315"/>
              <a:gd name="T6" fmla="*/ 188 w 239"/>
              <a:gd name="T7" fmla="*/ 300 h 315"/>
              <a:gd name="T8" fmla="*/ 200 w 239"/>
              <a:gd name="T9" fmla="*/ 297 h 315"/>
              <a:gd name="T10" fmla="*/ 213 w 239"/>
              <a:gd name="T11" fmla="*/ 290 h 315"/>
              <a:gd name="T12" fmla="*/ 214 w 239"/>
              <a:gd name="T13" fmla="*/ 286 h 315"/>
              <a:gd name="T14" fmla="*/ 219 w 239"/>
              <a:gd name="T15" fmla="*/ 274 h 315"/>
              <a:gd name="T16" fmla="*/ 222 w 239"/>
              <a:gd name="T17" fmla="*/ 266 h 315"/>
              <a:gd name="T18" fmla="*/ 224 w 239"/>
              <a:gd name="T19" fmla="*/ 259 h 315"/>
              <a:gd name="T20" fmla="*/ 221 w 239"/>
              <a:gd name="T21" fmla="*/ 244 h 315"/>
              <a:gd name="T22" fmla="*/ 221 w 239"/>
              <a:gd name="T23" fmla="*/ 239 h 315"/>
              <a:gd name="T24" fmla="*/ 222 w 239"/>
              <a:gd name="T25" fmla="*/ 231 h 315"/>
              <a:gd name="T26" fmla="*/ 234 w 239"/>
              <a:gd name="T27" fmla="*/ 211 h 315"/>
              <a:gd name="T28" fmla="*/ 234 w 239"/>
              <a:gd name="T29" fmla="*/ 205 h 315"/>
              <a:gd name="T30" fmla="*/ 230 w 239"/>
              <a:gd name="T31" fmla="*/ 201 h 315"/>
              <a:gd name="T32" fmla="*/ 216 w 239"/>
              <a:gd name="T33" fmla="*/ 194 h 315"/>
              <a:gd name="T34" fmla="*/ 213 w 239"/>
              <a:gd name="T35" fmla="*/ 190 h 315"/>
              <a:gd name="T36" fmla="*/ 213 w 239"/>
              <a:gd name="T37" fmla="*/ 184 h 315"/>
              <a:gd name="T38" fmla="*/ 217 w 239"/>
              <a:gd name="T39" fmla="*/ 183 h 315"/>
              <a:gd name="T40" fmla="*/ 233 w 239"/>
              <a:gd name="T41" fmla="*/ 179 h 315"/>
              <a:gd name="T42" fmla="*/ 239 w 239"/>
              <a:gd name="T43" fmla="*/ 174 h 315"/>
              <a:gd name="T44" fmla="*/ 238 w 239"/>
              <a:gd name="T45" fmla="*/ 157 h 315"/>
              <a:gd name="T46" fmla="*/ 236 w 239"/>
              <a:gd name="T47" fmla="*/ 153 h 315"/>
              <a:gd name="T48" fmla="*/ 222 w 239"/>
              <a:gd name="T49" fmla="*/ 140 h 315"/>
              <a:gd name="T50" fmla="*/ 220 w 239"/>
              <a:gd name="T51" fmla="*/ 134 h 315"/>
              <a:gd name="T52" fmla="*/ 221 w 239"/>
              <a:gd name="T53" fmla="*/ 127 h 315"/>
              <a:gd name="T54" fmla="*/ 220 w 239"/>
              <a:gd name="T55" fmla="*/ 122 h 315"/>
              <a:gd name="T56" fmla="*/ 217 w 239"/>
              <a:gd name="T57" fmla="*/ 117 h 315"/>
              <a:gd name="T58" fmla="*/ 211 w 239"/>
              <a:gd name="T59" fmla="*/ 107 h 315"/>
              <a:gd name="T60" fmla="*/ 219 w 239"/>
              <a:gd name="T61" fmla="*/ 97 h 315"/>
              <a:gd name="T62" fmla="*/ 218 w 239"/>
              <a:gd name="T63" fmla="*/ 85 h 315"/>
              <a:gd name="T64" fmla="*/ 212 w 239"/>
              <a:gd name="T65" fmla="*/ 56 h 315"/>
              <a:gd name="T66" fmla="*/ 207 w 239"/>
              <a:gd name="T67" fmla="*/ 51 h 315"/>
              <a:gd name="T68" fmla="*/ 186 w 239"/>
              <a:gd name="T69" fmla="*/ 43 h 315"/>
              <a:gd name="T70" fmla="*/ 182 w 239"/>
              <a:gd name="T71" fmla="*/ 43 h 315"/>
              <a:gd name="T72" fmla="*/ 174 w 239"/>
              <a:gd name="T73" fmla="*/ 47 h 315"/>
              <a:gd name="T74" fmla="*/ 165 w 239"/>
              <a:gd name="T75" fmla="*/ 49 h 315"/>
              <a:gd name="T76" fmla="*/ 163 w 239"/>
              <a:gd name="T77" fmla="*/ 52 h 315"/>
              <a:gd name="T78" fmla="*/ 130 w 239"/>
              <a:gd name="T79" fmla="*/ 60 h 315"/>
              <a:gd name="T80" fmla="*/ 122 w 239"/>
              <a:gd name="T81" fmla="*/ 61 h 315"/>
              <a:gd name="T82" fmla="*/ 109 w 239"/>
              <a:gd name="T83" fmla="*/ 54 h 315"/>
              <a:gd name="T84" fmla="*/ 103 w 239"/>
              <a:gd name="T85" fmla="*/ 45 h 315"/>
              <a:gd name="T86" fmla="*/ 97 w 239"/>
              <a:gd name="T87" fmla="*/ 22 h 315"/>
              <a:gd name="T88" fmla="*/ 91 w 239"/>
              <a:gd name="T89" fmla="*/ 17 h 315"/>
              <a:gd name="T90" fmla="*/ 80 w 239"/>
              <a:gd name="T91" fmla="*/ 14 h 315"/>
              <a:gd name="T92" fmla="*/ 75 w 239"/>
              <a:gd name="T93" fmla="*/ 11 h 315"/>
              <a:gd name="T94" fmla="*/ 73 w 239"/>
              <a:gd name="T95" fmla="*/ 7 h 315"/>
              <a:gd name="T96" fmla="*/ 72 w 239"/>
              <a:gd name="T97" fmla="*/ 0 h 315"/>
              <a:gd name="T98" fmla="*/ 66 w 239"/>
              <a:gd name="T99" fmla="*/ 2 h 315"/>
              <a:gd name="T100" fmla="*/ 60 w 239"/>
              <a:gd name="T101" fmla="*/ 11 h 315"/>
              <a:gd name="T102" fmla="*/ 55 w 239"/>
              <a:gd name="T103" fmla="*/ 16 h 315"/>
              <a:gd name="T104" fmla="*/ 33 w 239"/>
              <a:gd name="T105" fmla="*/ 17 h 315"/>
              <a:gd name="T106" fmla="*/ 24 w 239"/>
              <a:gd name="T107" fmla="*/ 20 h 315"/>
              <a:gd name="T108" fmla="*/ 17 w 239"/>
              <a:gd name="T109" fmla="*/ 20 h 315"/>
              <a:gd name="T110" fmla="*/ 7 w 239"/>
              <a:gd name="T111" fmla="*/ 17 h 315"/>
              <a:gd name="T112" fmla="*/ 0 w 239"/>
              <a:gd name="T113" fmla="*/ 10 h 315"/>
              <a:gd name="T114" fmla="*/ 49 w 239"/>
              <a:gd name="T115" fmla="*/ 105 h 315"/>
              <a:gd name="T116" fmla="*/ 62 w 239"/>
              <a:gd name="T117" fmla="*/ 128 h 315"/>
              <a:gd name="T118" fmla="*/ 83 w 239"/>
              <a:gd name="T119" fmla="*/ 189 h 315"/>
              <a:gd name="T120" fmla="*/ 94 w 239"/>
              <a:gd name="T121" fmla="*/ 257 h 315"/>
              <a:gd name="T122" fmla="*/ 146 w 239"/>
              <a:gd name="T123" fmla="*/ 315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9" h="315">
                <a:moveTo>
                  <a:pt x="146" y="315"/>
                </a:moveTo>
                <a:cubicBezTo>
                  <a:pt x="150" y="314"/>
                  <a:pt x="150" y="314"/>
                  <a:pt x="150" y="314"/>
                </a:cubicBezTo>
                <a:cubicBezTo>
                  <a:pt x="164" y="307"/>
                  <a:pt x="164" y="307"/>
                  <a:pt x="164" y="307"/>
                </a:cubicBezTo>
                <a:cubicBezTo>
                  <a:pt x="173" y="301"/>
                  <a:pt x="173" y="301"/>
                  <a:pt x="173" y="301"/>
                </a:cubicBezTo>
                <a:cubicBezTo>
                  <a:pt x="173" y="301"/>
                  <a:pt x="173" y="301"/>
                  <a:pt x="173" y="301"/>
                </a:cubicBezTo>
                <a:cubicBezTo>
                  <a:pt x="177" y="300"/>
                  <a:pt x="177" y="300"/>
                  <a:pt x="177" y="300"/>
                </a:cubicBezTo>
                <a:cubicBezTo>
                  <a:pt x="179" y="299"/>
                  <a:pt x="179" y="299"/>
                  <a:pt x="179" y="299"/>
                </a:cubicBezTo>
                <a:cubicBezTo>
                  <a:pt x="188" y="300"/>
                  <a:pt x="188" y="300"/>
                  <a:pt x="188" y="300"/>
                </a:cubicBezTo>
                <a:cubicBezTo>
                  <a:pt x="195" y="299"/>
                  <a:pt x="195" y="299"/>
                  <a:pt x="195" y="299"/>
                </a:cubicBezTo>
                <a:cubicBezTo>
                  <a:pt x="200" y="297"/>
                  <a:pt x="200" y="297"/>
                  <a:pt x="200" y="297"/>
                </a:cubicBezTo>
                <a:cubicBezTo>
                  <a:pt x="206" y="294"/>
                  <a:pt x="206" y="294"/>
                  <a:pt x="206" y="294"/>
                </a:cubicBezTo>
                <a:cubicBezTo>
                  <a:pt x="213" y="290"/>
                  <a:pt x="213" y="290"/>
                  <a:pt x="213" y="290"/>
                </a:cubicBezTo>
                <a:cubicBezTo>
                  <a:pt x="213" y="287"/>
                  <a:pt x="213" y="287"/>
                  <a:pt x="213" y="287"/>
                </a:cubicBezTo>
                <a:cubicBezTo>
                  <a:pt x="214" y="286"/>
                  <a:pt x="214" y="286"/>
                  <a:pt x="214" y="286"/>
                </a:cubicBezTo>
                <a:cubicBezTo>
                  <a:pt x="215" y="282"/>
                  <a:pt x="215" y="282"/>
                  <a:pt x="215" y="282"/>
                </a:cubicBezTo>
                <a:cubicBezTo>
                  <a:pt x="219" y="274"/>
                  <a:pt x="219" y="274"/>
                  <a:pt x="219" y="274"/>
                </a:cubicBezTo>
                <a:cubicBezTo>
                  <a:pt x="221" y="269"/>
                  <a:pt x="221" y="269"/>
                  <a:pt x="221" y="269"/>
                </a:cubicBezTo>
                <a:cubicBezTo>
                  <a:pt x="222" y="266"/>
                  <a:pt x="222" y="266"/>
                  <a:pt x="222" y="266"/>
                </a:cubicBezTo>
                <a:cubicBezTo>
                  <a:pt x="223" y="262"/>
                  <a:pt x="223" y="262"/>
                  <a:pt x="223" y="262"/>
                </a:cubicBezTo>
                <a:cubicBezTo>
                  <a:pt x="224" y="259"/>
                  <a:pt x="224" y="259"/>
                  <a:pt x="224" y="259"/>
                </a:cubicBezTo>
                <a:cubicBezTo>
                  <a:pt x="223" y="256"/>
                  <a:pt x="223" y="256"/>
                  <a:pt x="223" y="256"/>
                </a:cubicBezTo>
                <a:cubicBezTo>
                  <a:pt x="221" y="244"/>
                  <a:pt x="221" y="244"/>
                  <a:pt x="221" y="244"/>
                </a:cubicBezTo>
                <a:cubicBezTo>
                  <a:pt x="221" y="242"/>
                  <a:pt x="221" y="242"/>
                  <a:pt x="221" y="242"/>
                </a:cubicBezTo>
                <a:cubicBezTo>
                  <a:pt x="221" y="239"/>
                  <a:pt x="221" y="239"/>
                  <a:pt x="221" y="239"/>
                </a:cubicBezTo>
                <a:cubicBezTo>
                  <a:pt x="222" y="234"/>
                  <a:pt x="222" y="234"/>
                  <a:pt x="222" y="234"/>
                </a:cubicBezTo>
                <a:cubicBezTo>
                  <a:pt x="222" y="231"/>
                  <a:pt x="222" y="231"/>
                  <a:pt x="222" y="231"/>
                </a:cubicBezTo>
                <a:cubicBezTo>
                  <a:pt x="232" y="214"/>
                  <a:pt x="232" y="214"/>
                  <a:pt x="232" y="214"/>
                </a:cubicBezTo>
                <a:cubicBezTo>
                  <a:pt x="234" y="211"/>
                  <a:pt x="234" y="211"/>
                  <a:pt x="234" y="211"/>
                </a:cubicBezTo>
                <a:cubicBezTo>
                  <a:pt x="234" y="207"/>
                  <a:pt x="234" y="207"/>
                  <a:pt x="234" y="207"/>
                </a:cubicBezTo>
                <a:cubicBezTo>
                  <a:pt x="234" y="205"/>
                  <a:pt x="234" y="205"/>
                  <a:pt x="234" y="205"/>
                </a:cubicBezTo>
                <a:cubicBezTo>
                  <a:pt x="232" y="203"/>
                  <a:pt x="232" y="203"/>
                  <a:pt x="232" y="203"/>
                </a:cubicBezTo>
                <a:cubicBezTo>
                  <a:pt x="230" y="201"/>
                  <a:pt x="230" y="201"/>
                  <a:pt x="230" y="201"/>
                </a:cubicBezTo>
                <a:cubicBezTo>
                  <a:pt x="229" y="200"/>
                  <a:pt x="229" y="200"/>
                  <a:pt x="229" y="200"/>
                </a:cubicBezTo>
                <a:cubicBezTo>
                  <a:pt x="216" y="194"/>
                  <a:pt x="216" y="194"/>
                  <a:pt x="216" y="194"/>
                </a:cubicBezTo>
                <a:cubicBezTo>
                  <a:pt x="214" y="192"/>
                  <a:pt x="214" y="192"/>
                  <a:pt x="214" y="192"/>
                </a:cubicBezTo>
                <a:cubicBezTo>
                  <a:pt x="213" y="190"/>
                  <a:pt x="213" y="190"/>
                  <a:pt x="213" y="190"/>
                </a:cubicBezTo>
                <a:cubicBezTo>
                  <a:pt x="213" y="186"/>
                  <a:pt x="213" y="186"/>
                  <a:pt x="213" y="186"/>
                </a:cubicBezTo>
                <a:cubicBezTo>
                  <a:pt x="213" y="184"/>
                  <a:pt x="213" y="184"/>
                  <a:pt x="213" y="184"/>
                </a:cubicBezTo>
                <a:cubicBezTo>
                  <a:pt x="215" y="183"/>
                  <a:pt x="215" y="183"/>
                  <a:pt x="215" y="183"/>
                </a:cubicBezTo>
                <a:cubicBezTo>
                  <a:pt x="217" y="183"/>
                  <a:pt x="217" y="183"/>
                  <a:pt x="217" y="183"/>
                </a:cubicBezTo>
                <a:cubicBezTo>
                  <a:pt x="231" y="181"/>
                  <a:pt x="231" y="181"/>
                  <a:pt x="231" y="181"/>
                </a:cubicBezTo>
                <a:cubicBezTo>
                  <a:pt x="233" y="179"/>
                  <a:pt x="233" y="179"/>
                  <a:pt x="233" y="179"/>
                </a:cubicBezTo>
                <a:cubicBezTo>
                  <a:pt x="237" y="177"/>
                  <a:pt x="237" y="177"/>
                  <a:pt x="237" y="177"/>
                </a:cubicBezTo>
                <a:cubicBezTo>
                  <a:pt x="239" y="174"/>
                  <a:pt x="239" y="174"/>
                  <a:pt x="239" y="174"/>
                </a:cubicBezTo>
                <a:cubicBezTo>
                  <a:pt x="239" y="171"/>
                  <a:pt x="239" y="171"/>
                  <a:pt x="239" y="171"/>
                </a:cubicBezTo>
                <a:cubicBezTo>
                  <a:pt x="238" y="157"/>
                  <a:pt x="238" y="157"/>
                  <a:pt x="238" y="157"/>
                </a:cubicBezTo>
                <a:cubicBezTo>
                  <a:pt x="237" y="154"/>
                  <a:pt x="237" y="154"/>
                  <a:pt x="237" y="154"/>
                </a:cubicBezTo>
                <a:cubicBezTo>
                  <a:pt x="236" y="153"/>
                  <a:pt x="236" y="153"/>
                  <a:pt x="236" y="153"/>
                </a:cubicBezTo>
                <a:cubicBezTo>
                  <a:pt x="234" y="150"/>
                  <a:pt x="234" y="150"/>
                  <a:pt x="234" y="150"/>
                </a:cubicBezTo>
                <a:cubicBezTo>
                  <a:pt x="222" y="140"/>
                  <a:pt x="222" y="140"/>
                  <a:pt x="222" y="140"/>
                </a:cubicBezTo>
                <a:cubicBezTo>
                  <a:pt x="221" y="137"/>
                  <a:pt x="221" y="137"/>
                  <a:pt x="221" y="137"/>
                </a:cubicBezTo>
                <a:cubicBezTo>
                  <a:pt x="220" y="134"/>
                  <a:pt x="220" y="134"/>
                  <a:pt x="220" y="134"/>
                </a:cubicBezTo>
                <a:cubicBezTo>
                  <a:pt x="220" y="132"/>
                  <a:pt x="220" y="132"/>
                  <a:pt x="220" y="132"/>
                </a:cubicBezTo>
                <a:cubicBezTo>
                  <a:pt x="221" y="127"/>
                  <a:pt x="221" y="127"/>
                  <a:pt x="221" y="127"/>
                </a:cubicBezTo>
                <a:cubicBezTo>
                  <a:pt x="221" y="125"/>
                  <a:pt x="221" y="125"/>
                  <a:pt x="221" y="125"/>
                </a:cubicBezTo>
                <a:cubicBezTo>
                  <a:pt x="220" y="122"/>
                  <a:pt x="220" y="122"/>
                  <a:pt x="220" y="122"/>
                </a:cubicBezTo>
                <a:cubicBezTo>
                  <a:pt x="219" y="119"/>
                  <a:pt x="219" y="119"/>
                  <a:pt x="219" y="119"/>
                </a:cubicBezTo>
                <a:cubicBezTo>
                  <a:pt x="217" y="117"/>
                  <a:pt x="217" y="117"/>
                  <a:pt x="217" y="117"/>
                </a:cubicBezTo>
                <a:cubicBezTo>
                  <a:pt x="212" y="113"/>
                  <a:pt x="212" y="113"/>
                  <a:pt x="212" y="113"/>
                </a:cubicBezTo>
                <a:cubicBezTo>
                  <a:pt x="211" y="107"/>
                  <a:pt x="211" y="107"/>
                  <a:pt x="211" y="107"/>
                </a:cubicBezTo>
                <a:cubicBezTo>
                  <a:pt x="214" y="101"/>
                  <a:pt x="214" y="101"/>
                  <a:pt x="214" y="101"/>
                </a:cubicBezTo>
                <a:cubicBezTo>
                  <a:pt x="219" y="97"/>
                  <a:pt x="219" y="97"/>
                  <a:pt x="219" y="97"/>
                </a:cubicBezTo>
                <a:cubicBezTo>
                  <a:pt x="220" y="90"/>
                  <a:pt x="220" y="90"/>
                  <a:pt x="220" y="90"/>
                </a:cubicBezTo>
                <a:cubicBezTo>
                  <a:pt x="218" y="85"/>
                  <a:pt x="218" y="85"/>
                  <a:pt x="218" y="85"/>
                </a:cubicBezTo>
                <a:cubicBezTo>
                  <a:pt x="215" y="66"/>
                  <a:pt x="215" y="66"/>
                  <a:pt x="215" y="66"/>
                </a:cubicBezTo>
                <a:cubicBezTo>
                  <a:pt x="212" y="56"/>
                  <a:pt x="212" y="56"/>
                  <a:pt x="212" y="56"/>
                </a:cubicBezTo>
                <a:cubicBezTo>
                  <a:pt x="210" y="53"/>
                  <a:pt x="210" y="53"/>
                  <a:pt x="210" y="53"/>
                </a:cubicBezTo>
                <a:cubicBezTo>
                  <a:pt x="207" y="51"/>
                  <a:pt x="207" y="51"/>
                  <a:pt x="207" y="51"/>
                </a:cubicBezTo>
                <a:cubicBezTo>
                  <a:pt x="195" y="45"/>
                  <a:pt x="195" y="45"/>
                  <a:pt x="195" y="45"/>
                </a:cubicBezTo>
                <a:cubicBezTo>
                  <a:pt x="186" y="43"/>
                  <a:pt x="186" y="43"/>
                  <a:pt x="186" y="43"/>
                </a:cubicBezTo>
                <a:cubicBezTo>
                  <a:pt x="184" y="43"/>
                  <a:pt x="184" y="43"/>
                  <a:pt x="184" y="43"/>
                </a:cubicBezTo>
                <a:cubicBezTo>
                  <a:pt x="182" y="43"/>
                  <a:pt x="182" y="43"/>
                  <a:pt x="182" y="43"/>
                </a:cubicBezTo>
                <a:cubicBezTo>
                  <a:pt x="176" y="46"/>
                  <a:pt x="176" y="46"/>
                  <a:pt x="176" y="46"/>
                </a:cubicBezTo>
                <a:cubicBezTo>
                  <a:pt x="174" y="47"/>
                  <a:pt x="174" y="47"/>
                  <a:pt x="174" y="47"/>
                </a:cubicBezTo>
                <a:cubicBezTo>
                  <a:pt x="170" y="48"/>
                  <a:pt x="170" y="48"/>
                  <a:pt x="170" y="48"/>
                </a:cubicBezTo>
                <a:cubicBezTo>
                  <a:pt x="165" y="49"/>
                  <a:pt x="165" y="49"/>
                  <a:pt x="165" y="49"/>
                </a:cubicBezTo>
                <a:cubicBezTo>
                  <a:pt x="163" y="49"/>
                  <a:pt x="163" y="49"/>
                  <a:pt x="163" y="49"/>
                </a:cubicBezTo>
                <a:cubicBezTo>
                  <a:pt x="163" y="52"/>
                  <a:pt x="163" y="52"/>
                  <a:pt x="163" y="52"/>
                </a:cubicBezTo>
                <a:cubicBezTo>
                  <a:pt x="150" y="52"/>
                  <a:pt x="150" y="52"/>
                  <a:pt x="150" y="52"/>
                </a:cubicBezTo>
                <a:cubicBezTo>
                  <a:pt x="130" y="60"/>
                  <a:pt x="130" y="60"/>
                  <a:pt x="130" y="60"/>
                </a:cubicBezTo>
                <a:cubicBezTo>
                  <a:pt x="126" y="62"/>
                  <a:pt x="126" y="62"/>
                  <a:pt x="126" y="62"/>
                </a:cubicBezTo>
                <a:cubicBezTo>
                  <a:pt x="122" y="61"/>
                  <a:pt x="122" y="61"/>
                  <a:pt x="122" y="61"/>
                </a:cubicBezTo>
                <a:cubicBezTo>
                  <a:pt x="117" y="59"/>
                  <a:pt x="117" y="59"/>
                  <a:pt x="117" y="59"/>
                </a:cubicBezTo>
                <a:cubicBezTo>
                  <a:pt x="109" y="54"/>
                  <a:pt x="109" y="54"/>
                  <a:pt x="109" y="54"/>
                </a:cubicBezTo>
                <a:cubicBezTo>
                  <a:pt x="105" y="50"/>
                  <a:pt x="105" y="50"/>
                  <a:pt x="105" y="50"/>
                </a:cubicBezTo>
                <a:cubicBezTo>
                  <a:pt x="103" y="45"/>
                  <a:pt x="103" y="45"/>
                  <a:pt x="103" y="45"/>
                </a:cubicBezTo>
                <a:cubicBezTo>
                  <a:pt x="99" y="26"/>
                  <a:pt x="99" y="26"/>
                  <a:pt x="99" y="26"/>
                </a:cubicBezTo>
                <a:cubicBezTo>
                  <a:pt x="97" y="22"/>
                  <a:pt x="97" y="22"/>
                  <a:pt x="97" y="22"/>
                </a:cubicBezTo>
                <a:cubicBezTo>
                  <a:pt x="95" y="19"/>
                  <a:pt x="95" y="19"/>
                  <a:pt x="95" y="19"/>
                </a:cubicBezTo>
                <a:cubicBezTo>
                  <a:pt x="91" y="17"/>
                  <a:pt x="91" y="17"/>
                  <a:pt x="91" y="17"/>
                </a:cubicBezTo>
                <a:cubicBezTo>
                  <a:pt x="87" y="15"/>
                  <a:pt x="87" y="15"/>
                  <a:pt x="87" y="15"/>
                </a:cubicBezTo>
                <a:cubicBezTo>
                  <a:pt x="80" y="14"/>
                  <a:pt x="80" y="14"/>
                  <a:pt x="80" y="14"/>
                </a:cubicBezTo>
                <a:cubicBezTo>
                  <a:pt x="77" y="14"/>
                  <a:pt x="77" y="14"/>
                  <a:pt x="77" y="14"/>
                </a:cubicBezTo>
                <a:cubicBezTo>
                  <a:pt x="75" y="11"/>
                  <a:pt x="75" y="11"/>
                  <a:pt x="75" y="11"/>
                </a:cubicBezTo>
                <a:cubicBezTo>
                  <a:pt x="74" y="10"/>
                  <a:pt x="74" y="10"/>
                  <a:pt x="74" y="10"/>
                </a:cubicBezTo>
                <a:cubicBezTo>
                  <a:pt x="73" y="7"/>
                  <a:pt x="73" y="7"/>
                  <a:pt x="73" y="7"/>
                </a:cubicBezTo>
                <a:cubicBezTo>
                  <a:pt x="72" y="1"/>
                  <a:pt x="72" y="1"/>
                  <a:pt x="72" y="1"/>
                </a:cubicBezTo>
                <a:cubicBezTo>
                  <a:pt x="72" y="0"/>
                  <a:pt x="72" y="0"/>
                  <a:pt x="72" y="0"/>
                </a:cubicBezTo>
                <a:cubicBezTo>
                  <a:pt x="69" y="0"/>
                  <a:pt x="69" y="0"/>
                  <a:pt x="69" y="0"/>
                </a:cubicBezTo>
                <a:cubicBezTo>
                  <a:pt x="66" y="2"/>
                  <a:pt x="66" y="2"/>
                  <a:pt x="66" y="2"/>
                </a:cubicBezTo>
                <a:cubicBezTo>
                  <a:pt x="65" y="3"/>
                  <a:pt x="65" y="3"/>
                  <a:pt x="65" y="3"/>
                </a:cubicBezTo>
                <a:cubicBezTo>
                  <a:pt x="60" y="11"/>
                  <a:pt x="60" y="11"/>
                  <a:pt x="60" y="11"/>
                </a:cubicBezTo>
                <a:cubicBezTo>
                  <a:pt x="58" y="14"/>
                  <a:pt x="58" y="14"/>
                  <a:pt x="58" y="14"/>
                </a:cubicBezTo>
                <a:cubicBezTo>
                  <a:pt x="55" y="16"/>
                  <a:pt x="55" y="16"/>
                  <a:pt x="55" y="16"/>
                </a:cubicBezTo>
                <a:cubicBezTo>
                  <a:pt x="50" y="17"/>
                  <a:pt x="50" y="17"/>
                  <a:pt x="50" y="17"/>
                </a:cubicBezTo>
                <a:cubicBezTo>
                  <a:pt x="33" y="17"/>
                  <a:pt x="33" y="17"/>
                  <a:pt x="33" y="17"/>
                </a:cubicBezTo>
                <a:cubicBezTo>
                  <a:pt x="33" y="17"/>
                  <a:pt x="33" y="17"/>
                  <a:pt x="33" y="17"/>
                </a:cubicBezTo>
                <a:cubicBezTo>
                  <a:pt x="24" y="20"/>
                  <a:pt x="24" y="20"/>
                  <a:pt x="24" y="20"/>
                </a:cubicBezTo>
                <a:cubicBezTo>
                  <a:pt x="22" y="21"/>
                  <a:pt x="22" y="21"/>
                  <a:pt x="22" y="21"/>
                </a:cubicBezTo>
                <a:cubicBezTo>
                  <a:pt x="17" y="20"/>
                  <a:pt x="17" y="20"/>
                  <a:pt x="17" y="20"/>
                </a:cubicBezTo>
                <a:cubicBezTo>
                  <a:pt x="11" y="19"/>
                  <a:pt x="11" y="19"/>
                  <a:pt x="11" y="19"/>
                </a:cubicBezTo>
                <a:cubicBezTo>
                  <a:pt x="7" y="17"/>
                  <a:pt x="7" y="17"/>
                  <a:pt x="7" y="17"/>
                </a:cubicBezTo>
                <a:cubicBezTo>
                  <a:pt x="6" y="12"/>
                  <a:pt x="6" y="12"/>
                  <a:pt x="6" y="12"/>
                </a:cubicBezTo>
                <a:cubicBezTo>
                  <a:pt x="0" y="10"/>
                  <a:pt x="0" y="10"/>
                  <a:pt x="0" y="10"/>
                </a:cubicBezTo>
                <a:cubicBezTo>
                  <a:pt x="16" y="51"/>
                  <a:pt x="27" y="100"/>
                  <a:pt x="33" y="104"/>
                </a:cubicBezTo>
                <a:cubicBezTo>
                  <a:pt x="39" y="109"/>
                  <a:pt x="46" y="100"/>
                  <a:pt x="49" y="105"/>
                </a:cubicBezTo>
                <a:cubicBezTo>
                  <a:pt x="51" y="110"/>
                  <a:pt x="42" y="112"/>
                  <a:pt x="46" y="118"/>
                </a:cubicBezTo>
                <a:cubicBezTo>
                  <a:pt x="50" y="125"/>
                  <a:pt x="58" y="128"/>
                  <a:pt x="62" y="128"/>
                </a:cubicBezTo>
                <a:cubicBezTo>
                  <a:pt x="66" y="128"/>
                  <a:pt x="79" y="138"/>
                  <a:pt x="79" y="144"/>
                </a:cubicBezTo>
                <a:cubicBezTo>
                  <a:pt x="79" y="149"/>
                  <a:pt x="82" y="180"/>
                  <a:pt x="83" y="189"/>
                </a:cubicBezTo>
                <a:cubicBezTo>
                  <a:pt x="85" y="198"/>
                  <a:pt x="97" y="232"/>
                  <a:pt x="93" y="234"/>
                </a:cubicBezTo>
                <a:cubicBezTo>
                  <a:pt x="89" y="237"/>
                  <a:pt x="91" y="253"/>
                  <a:pt x="94" y="257"/>
                </a:cubicBezTo>
                <a:cubicBezTo>
                  <a:pt x="97" y="261"/>
                  <a:pt x="115" y="277"/>
                  <a:pt x="119" y="282"/>
                </a:cubicBezTo>
                <a:cubicBezTo>
                  <a:pt x="122" y="285"/>
                  <a:pt x="135" y="301"/>
                  <a:pt x="146" y="315"/>
                </a:cubicBezTo>
                <a:cubicBezTo>
                  <a:pt x="146" y="315"/>
                  <a:pt x="146" y="315"/>
                  <a:pt x="146" y="315"/>
                </a:cubicBezTo>
                <a:close/>
              </a:path>
            </a:pathLst>
          </a:custGeom>
          <a:solidFill>
            <a:schemeClr val="accent5">
              <a:lumMod val="20000"/>
              <a:lumOff val="80000"/>
            </a:schemeClr>
          </a:solid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Pilat Light"/>
              <a:ea typeface="+mn-ea"/>
              <a:cs typeface="+mn-cs"/>
            </a:endParaRPr>
          </a:p>
        </p:txBody>
      </p:sp>
      <p:sp>
        <p:nvSpPr>
          <p:cNvPr id="3285" name="Freeform 15">
            <a:extLst>
              <a:ext uri="{FF2B5EF4-FFF2-40B4-BE49-F238E27FC236}">
                <a16:creationId xmlns:a16="http://schemas.microsoft.com/office/drawing/2014/main" xmlns="" id="{AA5A5A44-E748-4BC9-9781-EE97EEFCA8F4}"/>
              </a:ext>
            </a:extLst>
          </p:cNvPr>
          <p:cNvSpPr>
            <a:spLocks/>
          </p:cNvSpPr>
          <p:nvPr/>
        </p:nvSpPr>
        <p:spPr bwMode="gray">
          <a:xfrm>
            <a:off x="1528928" y="4498527"/>
            <a:ext cx="812436" cy="1210307"/>
          </a:xfrm>
          <a:custGeom>
            <a:avLst/>
            <a:gdLst>
              <a:gd name="T0" fmla="*/ 324 w 1556"/>
              <a:gd name="T1" fmla="*/ 2060 h 2446"/>
              <a:gd name="T2" fmla="*/ 402 w 1556"/>
              <a:gd name="T3" fmla="*/ 2103 h 2446"/>
              <a:gd name="T4" fmla="*/ 429 w 1556"/>
              <a:gd name="T5" fmla="*/ 2157 h 2446"/>
              <a:gd name="T6" fmla="*/ 542 w 1556"/>
              <a:gd name="T7" fmla="*/ 2274 h 2446"/>
              <a:gd name="T8" fmla="*/ 688 w 1556"/>
              <a:gd name="T9" fmla="*/ 2338 h 2446"/>
              <a:gd name="T10" fmla="*/ 778 w 1556"/>
              <a:gd name="T11" fmla="*/ 2404 h 2446"/>
              <a:gd name="T12" fmla="*/ 927 w 1556"/>
              <a:gd name="T13" fmla="*/ 2441 h 2446"/>
              <a:gd name="T14" fmla="*/ 1112 w 1556"/>
              <a:gd name="T15" fmla="*/ 2382 h 2446"/>
              <a:gd name="T16" fmla="*/ 1275 w 1556"/>
              <a:gd name="T17" fmla="*/ 2276 h 2446"/>
              <a:gd name="T18" fmla="*/ 1223 w 1556"/>
              <a:gd name="T19" fmla="*/ 2134 h 2446"/>
              <a:gd name="T20" fmla="*/ 1272 w 1556"/>
              <a:gd name="T21" fmla="*/ 2043 h 2446"/>
              <a:gd name="T22" fmla="*/ 1443 w 1556"/>
              <a:gd name="T23" fmla="*/ 2030 h 2446"/>
              <a:gd name="T24" fmla="*/ 1487 w 1556"/>
              <a:gd name="T25" fmla="*/ 1982 h 2446"/>
              <a:gd name="T26" fmla="*/ 1543 w 1556"/>
              <a:gd name="T27" fmla="*/ 1898 h 2446"/>
              <a:gd name="T28" fmla="*/ 1508 w 1556"/>
              <a:gd name="T29" fmla="*/ 1837 h 2446"/>
              <a:gd name="T30" fmla="*/ 1487 w 1556"/>
              <a:gd name="T31" fmla="*/ 1740 h 2446"/>
              <a:gd name="T32" fmla="*/ 1381 w 1556"/>
              <a:gd name="T33" fmla="*/ 1714 h 2446"/>
              <a:gd name="T34" fmla="*/ 1331 w 1556"/>
              <a:gd name="T35" fmla="*/ 1652 h 2446"/>
              <a:gd name="T36" fmla="*/ 1300 w 1556"/>
              <a:gd name="T37" fmla="*/ 1615 h 2446"/>
              <a:gd name="T38" fmla="*/ 1237 w 1556"/>
              <a:gd name="T39" fmla="*/ 1676 h 2446"/>
              <a:gd name="T40" fmla="*/ 1157 w 1556"/>
              <a:gd name="T41" fmla="*/ 1664 h 2446"/>
              <a:gd name="T42" fmla="*/ 1061 w 1556"/>
              <a:gd name="T43" fmla="*/ 1624 h 2446"/>
              <a:gd name="T44" fmla="*/ 1039 w 1556"/>
              <a:gd name="T45" fmla="*/ 1676 h 2446"/>
              <a:gd name="T46" fmla="*/ 1003 w 1556"/>
              <a:gd name="T47" fmla="*/ 1639 h 2446"/>
              <a:gd name="T48" fmla="*/ 972 w 1556"/>
              <a:gd name="T49" fmla="*/ 1531 h 2446"/>
              <a:gd name="T50" fmla="*/ 1047 w 1556"/>
              <a:gd name="T51" fmla="*/ 1589 h 2446"/>
              <a:gd name="T52" fmla="*/ 1143 w 1556"/>
              <a:gd name="T53" fmla="*/ 1613 h 2446"/>
              <a:gd name="T54" fmla="*/ 1142 w 1556"/>
              <a:gd name="T55" fmla="*/ 1530 h 2446"/>
              <a:gd name="T56" fmla="*/ 1133 w 1556"/>
              <a:gd name="T57" fmla="*/ 1479 h 2446"/>
              <a:gd name="T58" fmla="*/ 1047 w 1556"/>
              <a:gd name="T59" fmla="*/ 1473 h 2446"/>
              <a:gd name="T60" fmla="*/ 961 w 1556"/>
              <a:gd name="T61" fmla="*/ 1447 h 2446"/>
              <a:gd name="T62" fmla="*/ 938 w 1556"/>
              <a:gd name="T63" fmla="*/ 1400 h 2446"/>
              <a:gd name="T64" fmla="*/ 937 w 1556"/>
              <a:gd name="T65" fmla="*/ 1247 h 2446"/>
              <a:gd name="T66" fmla="*/ 1012 w 1556"/>
              <a:gd name="T67" fmla="*/ 1222 h 2446"/>
              <a:gd name="T68" fmla="*/ 1013 w 1556"/>
              <a:gd name="T69" fmla="*/ 1081 h 2446"/>
              <a:gd name="T70" fmla="*/ 1035 w 1556"/>
              <a:gd name="T71" fmla="*/ 996 h 2446"/>
              <a:gd name="T72" fmla="*/ 1177 w 1556"/>
              <a:gd name="T73" fmla="*/ 871 h 2446"/>
              <a:gd name="T74" fmla="*/ 1104 w 1556"/>
              <a:gd name="T75" fmla="*/ 704 h 2446"/>
              <a:gd name="T76" fmla="*/ 1152 w 1556"/>
              <a:gd name="T77" fmla="*/ 612 h 2446"/>
              <a:gd name="T78" fmla="*/ 1192 w 1556"/>
              <a:gd name="T79" fmla="*/ 367 h 2446"/>
              <a:gd name="T80" fmla="*/ 1172 w 1556"/>
              <a:gd name="T81" fmla="*/ 309 h 2446"/>
              <a:gd name="T82" fmla="*/ 1227 w 1556"/>
              <a:gd name="T83" fmla="*/ 183 h 2446"/>
              <a:gd name="T84" fmla="*/ 1185 w 1556"/>
              <a:gd name="T85" fmla="*/ 56 h 2446"/>
              <a:gd name="T86" fmla="*/ 1091 w 1556"/>
              <a:gd name="T87" fmla="*/ 53 h 2446"/>
              <a:gd name="T88" fmla="*/ 975 w 1556"/>
              <a:gd name="T89" fmla="*/ 184 h 2446"/>
              <a:gd name="T90" fmla="*/ 862 w 1556"/>
              <a:gd name="T91" fmla="*/ 254 h 2446"/>
              <a:gd name="T92" fmla="*/ 785 w 1556"/>
              <a:gd name="T93" fmla="*/ 337 h 2446"/>
              <a:gd name="T94" fmla="*/ 729 w 1556"/>
              <a:gd name="T95" fmla="*/ 397 h 2446"/>
              <a:gd name="T96" fmla="*/ 590 w 1556"/>
              <a:gd name="T97" fmla="*/ 393 h 2446"/>
              <a:gd name="T98" fmla="*/ 541 w 1556"/>
              <a:gd name="T99" fmla="*/ 449 h 2446"/>
              <a:gd name="T100" fmla="*/ 518 w 1556"/>
              <a:gd name="T101" fmla="*/ 529 h 2446"/>
              <a:gd name="T102" fmla="*/ 368 w 1556"/>
              <a:gd name="T103" fmla="*/ 577 h 2446"/>
              <a:gd name="T104" fmla="*/ 280 w 1556"/>
              <a:gd name="T105" fmla="*/ 609 h 2446"/>
              <a:gd name="T106" fmla="*/ 199 w 1556"/>
              <a:gd name="T107" fmla="*/ 669 h 2446"/>
              <a:gd name="T108" fmla="*/ 126 w 1556"/>
              <a:gd name="T109" fmla="*/ 669 h 2446"/>
              <a:gd name="T110" fmla="*/ 61 w 1556"/>
              <a:gd name="T111" fmla="*/ 709 h 2446"/>
              <a:gd name="T112" fmla="*/ 97 w 1556"/>
              <a:gd name="T113" fmla="*/ 736 h 2446"/>
              <a:gd name="T114" fmla="*/ 139 w 1556"/>
              <a:gd name="T115" fmla="*/ 796 h 2446"/>
              <a:gd name="T116" fmla="*/ 114 w 1556"/>
              <a:gd name="T117" fmla="*/ 921 h 2446"/>
              <a:gd name="T118" fmla="*/ 23 w 1556"/>
              <a:gd name="T119" fmla="*/ 1002 h 2446"/>
              <a:gd name="T120" fmla="*/ 75 w 1556"/>
              <a:gd name="T121" fmla="*/ 1095 h 2446"/>
              <a:gd name="T122" fmla="*/ 75 w 1556"/>
              <a:gd name="T123" fmla="*/ 1207 h 2446"/>
              <a:gd name="T124" fmla="*/ 145 w 1556"/>
              <a:gd name="T125" fmla="*/ 1609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56" h="2446">
                <a:moveTo>
                  <a:pt x="266" y="2033"/>
                </a:moveTo>
                <a:cubicBezTo>
                  <a:pt x="274" y="2031"/>
                  <a:pt x="274" y="2031"/>
                  <a:pt x="274" y="2031"/>
                </a:cubicBezTo>
                <a:cubicBezTo>
                  <a:pt x="274" y="2031"/>
                  <a:pt x="274" y="2031"/>
                  <a:pt x="274" y="2031"/>
                </a:cubicBezTo>
                <a:cubicBezTo>
                  <a:pt x="282" y="2031"/>
                  <a:pt x="282" y="2031"/>
                  <a:pt x="282" y="2031"/>
                </a:cubicBezTo>
                <a:cubicBezTo>
                  <a:pt x="287" y="2032"/>
                  <a:pt x="287" y="2032"/>
                  <a:pt x="287" y="2032"/>
                </a:cubicBezTo>
                <a:cubicBezTo>
                  <a:pt x="289" y="2032"/>
                  <a:pt x="289" y="2032"/>
                  <a:pt x="289" y="2032"/>
                </a:cubicBezTo>
                <a:cubicBezTo>
                  <a:pt x="291" y="2033"/>
                  <a:pt x="291" y="2033"/>
                  <a:pt x="291" y="2033"/>
                </a:cubicBezTo>
                <a:cubicBezTo>
                  <a:pt x="291" y="2034"/>
                  <a:pt x="291" y="2034"/>
                  <a:pt x="291" y="2034"/>
                </a:cubicBezTo>
                <a:cubicBezTo>
                  <a:pt x="292" y="2036"/>
                  <a:pt x="292" y="2036"/>
                  <a:pt x="292" y="2036"/>
                </a:cubicBezTo>
                <a:cubicBezTo>
                  <a:pt x="293" y="2037"/>
                  <a:pt x="293" y="2037"/>
                  <a:pt x="293" y="2037"/>
                </a:cubicBezTo>
                <a:cubicBezTo>
                  <a:pt x="294" y="2043"/>
                  <a:pt x="294" y="2043"/>
                  <a:pt x="294" y="2043"/>
                </a:cubicBezTo>
                <a:cubicBezTo>
                  <a:pt x="294" y="2046"/>
                  <a:pt x="294" y="2046"/>
                  <a:pt x="294" y="2046"/>
                </a:cubicBezTo>
                <a:cubicBezTo>
                  <a:pt x="296" y="2048"/>
                  <a:pt x="296" y="2048"/>
                  <a:pt x="296" y="2048"/>
                </a:cubicBezTo>
                <a:cubicBezTo>
                  <a:pt x="297" y="2050"/>
                  <a:pt x="297" y="2050"/>
                  <a:pt x="297" y="2050"/>
                </a:cubicBezTo>
                <a:cubicBezTo>
                  <a:pt x="300" y="2051"/>
                  <a:pt x="300" y="2051"/>
                  <a:pt x="300" y="2051"/>
                </a:cubicBezTo>
                <a:cubicBezTo>
                  <a:pt x="301" y="2052"/>
                  <a:pt x="301" y="2052"/>
                  <a:pt x="301" y="2052"/>
                </a:cubicBezTo>
                <a:cubicBezTo>
                  <a:pt x="308" y="2053"/>
                  <a:pt x="308" y="2053"/>
                  <a:pt x="308" y="2053"/>
                </a:cubicBezTo>
                <a:cubicBezTo>
                  <a:pt x="310" y="2053"/>
                  <a:pt x="310" y="2053"/>
                  <a:pt x="310" y="2053"/>
                </a:cubicBezTo>
                <a:cubicBezTo>
                  <a:pt x="311" y="2053"/>
                  <a:pt x="311" y="2053"/>
                  <a:pt x="311" y="2053"/>
                </a:cubicBezTo>
                <a:cubicBezTo>
                  <a:pt x="311" y="2054"/>
                  <a:pt x="311" y="2054"/>
                  <a:pt x="311" y="2054"/>
                </a:cubicBezTo>
                <a:cubicBezTo>
                  <a:pt x="311" y="2055"/>
                  <a:pt x="311" y="2055"/>
                  <a:pt x="311" y="2055"/>
                </a:cubicBezTo>
                <a:cubicBezTo>
                  <a:pt x="311" y="2058"/>
                  <a:pt x="311" y="2058"/>
                  <a:pt x="311" y="2058"/>
                </a:cubicBezTo>
                <a:cubicBezTo>
                  <a:pt x="311" y="2059"/>
                  <a:pt x="311" y="2059"/>
                  <a:pt x="311" y="2059"/>
                </a:cubicBezTo>
                <a:cubicBezTo>
                  <a:pt x="311" y="2061"/>
                  <a:pt x="311" y="2061"/>
                  <a:pt x="311" y="2061"/>
                </a:cubicBezTo>
                <a:cubicBezTo>
                  <a:pt x="313" y="2063"/>
                  <a:pt x="313" y="2063"/>
                  <a:pt x="313" y="2063"/>
                </a:cubicBezTo>
                <a:cubicBezTo>
                  <a:pt x="315" y="2064"/>
                  <a:pt x="315" y="2064"/>
                  <a:pt x="315" y="2064"/>
                </a:cubicBezTo>
                <a:cubicBezTo>
                  <a:pt x="317" y="2065"/>
                  <a:pt x="317" y="2065"/>
                  <a:pt x="317" y="2065"/>
                </a:cubicBezTo>
                <a:cubicBezTo>
                  <a:pt x="319" y="2064"/>
                  <a:pt x="319" y="2064"/>
                  <a:pt x="319" y="2064"/>
                </a:cubicBezTo>
                <a:cubicBezTo>
                  <a:pt x="320" y="2063"/>
                  <a:pt x="320" y="2063"/>
                  <a:pt x="320" y="2063"/>
                </a:cubicBezTo>
                <a:cubicBezTo>
                  <a:pt x="324" y="2060"/>
                  <a:pt x="324" y="2060"/>
                  <a:pt x="324" y="2060"/>
                </a:cubicBezTo>
                <a:cubicBezTo>
                  <a:pt x="327" y="2058"/>
                  <a:pt x="327" y="2058"/>
                  <a:pt x="327" y="2058"/>
                </a:cubicBezTo>
                <a:cubicBezTo>
                  <a:pt x="332" y="2058"/>
                  <a:pt x="332" y="2058"/>
                  <a:pt x="332" y="2058"/>
                </a:cubicBezTo>
                <a:cubicBezTo>
                  <a:pt x="335" y="2060"/>
                  <a:pt x="335" y="2060"/>
                  <a:pt x="335" y="2060"/>
                </a:cubicBezTo>
                <a:cubicBezTo>
                  <a:pt x="343" y="2064"/>
                  <a:pt x="343" y="2064"/>
                  <a:pt x="343" y="2064"/>
                </a:cubicBezTo>
                <a:cubicBezTo>
                  <a:pt x="345" y="2066"/>
                  <a:pt x="345" y="2066"/>
                  <a:pt x="345" y="2066"/>
                </a:cubicBezTo>
                <a:cubicBezTo>
                  <a:pt x="346" y="2067"/>
                  <a:pt x="346" y="2067"/>
                  <a:pt x="346" y="2067"/>
                </a:cubicBezTo>
                <a:cubicBezTo>
                  <a:pt x="345" y="2068"/>
                  <a:pt x="345" y="2068"/>
                  <a:pt x="345" y="2068"/>
                </a:cubicBezTo>
                <a:cubicBezTo>
                  <a:pt x="344" y="2071"/>
                  <a:pt x="344" y="2071"/>
                  <a:pt x="344" y="2071"/>
                </a:cubicBezTo>
                <a:cubicBezTo>
                  <a:pt x="344" y="2074"/>
                  <a:pt x="344" y="2074"/>
                  <a:pt x="344" y="2074"/>
                </a:cubicBezTo>
                <a:cubicBezTo>
                  <a:pt x="343" y="2076"/>
                  <a:pt x="343" y="2076"/>
                  <a:pt x="343" y="2076"/>
                </a:cubicBezTo>
                <a:cubicBezTo>
                  <a:pt x="344" y="2079"/>
                  <a:pt x="344" y="2079"/>
                  <a:pt x="344" y="2079"/>
                </a:cubicBezTo>
                <a:cubicBezTo>
                  <a:pt x="346" y="2082"/>
                  <a:pt x="346" y="2082"/>
                  <a:pt x="346" y="2082"/>
                </a:cubicBezTo>
                <a:cubicBezTo>
                  <a:pt x="349" y="2084"/>
                  <a:pt x="349" y="2084"/>
                  <a:pt x="349" y="2084"/>
                </a:cubicBezTo>
                <a:cubicBezTo>
                  <a:pt x="351" y="2086"/>
                  <a:pt x="351" y="2086"/>
                  <a:pt x="351" y="2086"/>
                </a:cubicBezTo>
                <a:cubicBezTo>
                  <a:pt x="353" y="2085"/>
                  <a:pt x="353" y="2085"/>
                  <a:pt x="353" y="2085"/>
                </a:cubicBezTo>
                <a:cubicBezTo>
                  <a:pt x="356" y="2084"/>
                  <a:pt x="356" y="2084"/>
                  <a:pt x="356" y="2084"/>
                </a:cubicBezTo>
                <a:cubicBezTo>
                  <a:pt x="359" y="2083"/>
                  <a:pt x="359" y="2083"/>
                  <a:pt x="359" y="2083"/>
                </a:cubicBezTo>
                <a:cubicBezTo>
                  <a:pt x="362" y="2084"/>
                  <a:pt x="362" y="2084"/>
                  <a:pt x="362" y="2084"/>
                </a:cubicBezTo>
                <a:cubicBezTo>
                  <a:pt x="364" y="2085"/>
                  <a:pt x="364" y="2085"/>
                  <a:pt x="364" y="2085"/>
                </a:cubicBezTo>
                <a:cubicBezTo>
                  <a:pt x="369" y="2093"/>
                  <a:pt x="369" y="2093"/>
                  <a:pt x="369" y="2093"/>
                </a:cubicBezTo>
                <a:cubicBezTo>
                  <a:pt x="372" y="2095"/>
                  <a:pt x="372" y="2095"/>
                  <a:pt x="372" y="2095"/>
                </a:cubicBezTo>
                <a:cubicBezTo>
                  <a:pt x="374" y="2097"/>
                  <a:pt x="374" y="2097"/>
                  <a:pt x="374" y="2097"/>
                </a:cubicBezTo>
                <a:cubicBezTo>
                  <a:pt x="376" y="2097"/>
                  <a:pt x="376" y="2097"/>
                  <a:pt x="376" y="2097"/>
                </a:cubicBezTo>
                <a:cubicBezTo>
                  <a:pt x="378" y="2096"/>
                  <a:pt x="378" y="2096"/>
                  <a:pt x="378" y="2096"/>
                </a:cubicBezTo>
                <a:cubicBezTo>
                  <a:pt x="381" y="2095"/>
                  <a:pt x="381" y="2095"/>
                  <a:pt x="381" y="2095"/>
                </a:cubicBezTo>
                <a:cubicBezTo>
                  <a:pt x="382" y="2094"/>
                  <a:pt x="382" y="2094"/>
                  <a:pt x="382" y="2094"/>
                </a:cubicBezTo>
                <a:cubicBezTo>
                  <a:pt x="384" y="2091"/>
                  <a:pt x="384" y="2091"/>
                  <a:pt x="384" y="2091"/>
                </a:cubicBezTo>
                <a:cubicBezTo>
                  <a:pt x="389" y="2091"/>
                  <a:pt x="389" y="2091"/>
                  <a:pt x="389" y="2091"/>
                </a:cubicBezTo>
                <a:cubicBezTo>
                  <a:pt x="405" y="2095"/>
                  <a:pt x="405" y="2095"/>
                  <a:pt x="405" y="2095"/>
                </a:cubicBezTo>
                <a:cubicBezTo>
                  <a:pt x="402" y="2103"/>
                  <a:pt x="402" y="2103"/>
                  <a:pt x="402" y="2103"/>
                </a:cubicBezTo>
                <a:cubicBezTo>
                  <a:pt x="397" y="2109"/>
                  <a:pt x="397" y="2109"/>
                  <a:pt x="397" y="2109"/>
                </a:cubicBezTo>
                <a:cubicBezTo>
                  <a:pt x="396" y="2113"/>
                  <a:pt x="396" y="2113"/>
                  <a:pt x="396" y="2113"/>
                </a:cubicBezTo>
                <a:cubicBezTo>
                  <a:pt x="396" y="2116"/>
                  <a:pt x="396" y="2116"/>
                  <a:pt x="396" y="2116"/>
                </a:cubicBezTo>
                <a:cubicBezTo>
                  <a:pt x="398" y="2118"/>
                  <a:pt x="398" y="2118"/>
                  <a:pt x="398" y="2118"/>
                </a:cubicBezTo>
                <a:cubicBezTo>
                  <a:pt x="402" y="2123"/>
                  <a:pt x="402" y="2123"/>
                  <a:pt x="402" y="2123"/>
                </a:cubicBezTo>
                <a:cubicBezTo>
                  <a:pt x="405" y="2126"/>
                  <a:pt x="405" y="2126"/>
                  <a:pt x="405" y="2126"/>
                </a:cubicBezTo>
                <a:cubicBezTo>
                  <a:pt x="406" y="2129"/>
                  <a:pt x="406" y="2129"/>
                  <a:pt x="406" y="2129"/>
                </a:cubicBezTo>
                <a:cubicBezTo>
                  <a:pt x="408" y="2131"/>
                  <a:pt x="408" y="2131"/>
                  <a:pt x="408" y="2131"/>
                </a:cubicBezTo>
                <a:cubicBezTo>
                  <a:pt x="408" y="2132"/>
                  <a:pt x="408" y="2132"/>
                  <a:pt x="408" y="2132"/>
                </a:cubicBezTo>
                <a:cubicBezTo>
                  <a:pt x="409" y="2132"/>
                  <a:pt x="409" y="2132"/>
                  <a:pt x="409" y="2132"/>
                </a:cubicBezTo>
                <a:cubicBezTo>
                  <a:pt x="410" y="2132"/>
                  <a:pt x="410" y="2132"/>
                  <a:pt x="410" y="2132"/>
                </a:cubicBezTo>
                <a:cubicBezTo>
                  <a:pt x="412" y="2134"/>
                  <a:pt x="412" y="2134"/>
                  <a:pt x="412" y="2134"/>
                </a:cubicBezTo>
                <a:cubicBezTo>
                  <a:pt x="416" y="2140"/>
                  <a:pt x="416" y="2140"/>
                  <a:pt x="416" y="2140"/>
                </a:cubicBezTo>
                <a:cubicBezTo>
                  <a:pt x="417" y="2141"/>
                  <a:pt x="417" y="2141"/>
                  <a:pt x="417" y="2141"/>
                </a:cubicBezTo>
                <a:cubicBezTo>
                  <a:pt x="418" y="2142"/>
                  <a:pt x="418" y="2142"/>
                  <a:pt x="418" y="2142"/>
                </a:cubicBezTo>
                <a:cubicBezTo>
                  <a:pt x="419" y="2142"/>
                  <a:pt x="419" y="2142"/>
                  <a:pt x="419" y="2142"/>
                </a:cubicBezTo>
                <a:cubicBezTo>
                  <a:pt x="419" y="2142"/>
                  <a:pt x="419" y="2142"/>
                  <a:pt x="419" y="2142"/>
                </a:cubicBezTo>
                <a:cubicBezTo>
                  <a:pt x="422" y="2142"/>
                  <a:pt x="422" y="2142"/>
                  <a:pt x="422" y="2142"/>
                </a:cubicBezTo>
                <a:cubicBezTo>
                  <a:pt x="431" y="2140"/>
                  <a:pt x="431" y="2140"/>
                  <a:pt x="431" y="2140"/>
                </a:cubicBezTo>
                <a:cubicBezTo>
                  <a:pt x="434" y="2140"/>
                  <a:pt x="434" y="2140"/>
                  <a:pt x="434" y="2140"/>
                </a:cubicBezTo>
                <a:cubicBezTo>
                  <a:pt x="437" y="2140"/>
                  <a:pt x="437" y="2140"/>
                  <a:pt x="437" y="2140"/>
                </a:cubicBezTo>
                <a:cubicBezTo>
                  <a:pt x="438" y="2141"/>
                  <a:pt x="438" y="2141"/>
                  <a:pt x="438" y="2141"/>
                </a:cubicBezTo>
                <a:cubicBezTo>
                  <a:pt x="439" y="2142"/>
                  <a:pt x="439" y="2142"/>
                  <a:pt x="439" y="2142"/>
                </a:cubicBezTo>
                <a:cubicBezTo>
                  <a:pt x="439" y="2143"/>
                  <a:pt x="439" y="2143"/>
                  <a:pt x="439" y="2143"/>
                </a:cubicBezTo>
                <a:cubicBezTo>
                  <a:pt x="438" y="2145"/>
                  <a:pt x="438" y="2145"/>
                  <a:pt x="438" y="2145"/>
                </a:cubicBezTo>
                <a:cubicBezTo>
                  <a:pt x="438" y="2147"/>
                  <a:pt x="438" y="2147"/>
                  <a:pt x="438" y="2147"/>
                </a:cubicBezTo>
                <a:cubicBezTo>
                  <a:pt x="437" y="2149"/>
                  <a:pt x="437" y="2149"/>
                  <a:pt x="437" y="2149"/>
                </a:cubicBezTo>
                <a:cubicBezTo>
                  <a:pt x="435" y="2151"/>
                  <a:pt x="435" y="2151"/>
                  <a:pt x="435" y="2151"/>
                </a:cubicBezTo>
                <a:cubicBezTo>
                  <a:pt x="430" y="2155"/>
                  <a:pt x="430" y="2155"/>
                  <a:pt x="430" y="2155"/>
                </a:cubicBezTo>
                <a:cubicBezTo>
                  <a:pt x="429" y="2157"/>
                  <a:pt x="429" y="2157"/>
                  <a:pt x="429" y="2157"/>
                </a:cubicBezTo>
                <a:cubicBezTo>
                  <a:pt x="428" y="2160"/>
                  <a:pt x="428" y="2160"/>
                  <a:pt x="428" y="2160"/>
                </a:cubicBezTo>
                <a:cubicBezTo>
                  <a:pt x="428" y="2166"/>
                  <a:pt x="428" y="2166"/>
                  <a:pt x="428" y="2166"/>
                </a:cubicBezTo>
                <a:cubicBezTo>
                  <a:pt x="429" y="2169"/>
                  <a:pt x="429" y="2169"/>
                  <a:pt x="429" y="2169"/>
                </a:cubicBezTo>
                <a:cubicBezTo>
                  <a:pt x="431" y="2171"/>
                  <a:pt x="431" y="2171"/>
                  <a:pt x="431" y="2171"/>
                </a:cubicBezTo>
                <a:cubicBezTo>
                  <a:pt x="435" y="2176"/>
                  <a:pt x="435" y="2176"/>
                  <a:pt x="435" y="2176"/>
                </a:cubicBezTo>
                <a:cubicBezTo>
                  <a:pt x="439" y="2182"/>
                  <a:pt x="439" y="2182"/>
                  <a:pt x="439" y="2182"/>
                </a:cubicBezTo>
                <a:cubicBezTo>
                  <a:pt x="441" y="2188"/>
                  <a:pt x="441" y="2188"/>
                  <a:pt x="441" y="2188"/>
                </a:cubicBezTo>
                <a:cubicBezTo>
                  <a:pt x="443" y="2198"/>
                  <a:pt x="443" y="2198"/>
                  <a:pt x="443" y="2198"/>
                </a:cubicBezTo>
                <a:cubicBezTo>
                  <a:pt x="445" y="2203"/>
                  <a:pt x="445" y="2203"/>
                  <a:pt x="445" y="2203"/>
                </a:cubicBezTo>
                <a:cubicBezTo>
                  <a:pt x="446" y="2205"/>
                  <a:pt x="446" y="2205"/>
                  <a:pt x="446" y="2205"/>
                </a:cubicBezTo>
                <a:cubicBezTo>
                  <a:pt x="447" y="2206"/>
                  <a:pt x="447" y="2206"/>
                  <a:pt x="447" y="2206"/>
                </a:cubicBezTo>
                <a:cubicBezTo>
                  <a:pt x="449" y="2206"/>
                  <a:pt x="449" y="2206"/>
                  <a:pt x="449" y="2206"/>
                </a:cubicBezTo>
                <a:cubicBezTo>
                  <a:pt x="451" y="2206"/>
                  <a:pt x="451" y="2206"/>
                  <a:pt x="451" y="2206"/>
                </a:cubicBezTo>
                <a:cubicBezTo>
                  <a:pt x="454" y="2206"/>
                  <a:pt x="454" y="2206"/>
                  <a:pt x="454" y="2206"/>
                </a:cubicBezTo>
                <a:cubicBezTo>
                  <a:pt x="457" y="2206"/>
                  <a:pt x="457" y="2206"/>
                  <a:pt x="457" y="2206"/>
                </a:cubicBezTo>
                <a:cubicBezTo>
                  <a:pt x="459" y="2206"/>
                  <a:pt x="459" y="2206"/>
                  <a:pt x="459" y="2206"/>
                </a:cubicBezTo>
                <a:cubicBezTo>
                  <a:pt x="464" y="2211"/>
                  <a:pt x="464" y="2211"/>
                  <a:pt x="464" y="2211"/>
                </a:cubicBezTo>
                <a:cubicBezTo>
                  <a:pt x="498" y="2250"/>
                  <a:pt x="498" y="2250"/>
                  <a:pt x="498" y="2250"/>
                </a:cubicBezTo>
                <a:cubicBezTo>
                  <a:pt x="503" y="2255"/>
                  <a:pt x="503" y="2255"/>
                  <a:pt x="503" y="2255"/>
                </a:cubicBezTo>
                <a:cubicBezTo>
                  <a:pt x="513" y="2258"/>
                  <a:pt x="513" y="2258"/>
                  <a:pt x="513" y="2258"/>
                </a:cubicBezTo>
                <a:cubicBezTo>
                  <a:pt x="517" y="2260"/>
                  <a:pt x="517" y="2260"/>
                  <a:pt x="517" y="2260"/>
                </a:cubicBezTo>
                <a:cubicBezTo>
                  <a:pt x="521" y="2263"/>
                  <a:pt x="521" y="2263"/>
                  <a:pt x="521" y="2263"/>
                </a:cubicBezTo>
                <a:cubicBezTo>
                  <a:pt x="524" y="2266"/>
                  <a:pt x="524" y="2266"/>
                  <a:pt x="524" y="2266"/>
                </a:cubicBezTo>
                <a:cubicBezTo>
                  <a:pt x="526" y="2268"/>
                  <a:pt x="526" y="2268"/>
                  <a:pt x="526" y="2268"/>
                </a:cubicBezTo>
                <a:cubicBezTo>
                  <a:pt x="528" y="2273"/>
                  <a:pt x="528" y="2273"/>
                  <a:pt x="528" y="2273"/>
                </a:cubicBezTo>
                <a:cubicBezTo>
                  <a:pt x="530" y="2275"/>
                  <a:pt x="530" y="2275"/>
                  <a:pt x="530" y="2275"/>
                </a:cubicBezTo>
                <a:cubicBezTo>
                  <a:pt x="531" y="2276"/>
                  <a:pt x="531" y="2276"/>
                  <a:pt x="531" y="2276"/>
                </a:cubicBezTo>
                <a:cubicBezTo>
                  <a:pt x="533" y="2276"/>
                  <a:pt x="533" y="2276"/>
                  <a:pt x="533" y="2276"/>
                </a:cubicBezTo>
                <a:cubicBezTo>
                  <a:pt x="539" y="2274"/>
                  <a:pt x="539" y="2274"/>
                  <a:pt x="539" y="2274"/>
                </a:cubicBezTo>
                <a:cubicBezTo>
                  <a:pt x="542" y="2274"/>
                  <a:pt x="542" y="2274"/>
                  <a:pt x="542" y="2274"/>
                </a:cubicBezTo>
                <a:cubicBezTo>
                  <a:pt x="545" y="2276"/>
                  <a:pt x="545" y="2276"/>
                  <a:pt x="545" y="2276"/>
                </a:cubicBezTo>
                <a:cubicBezTo>
                  <a:pt x="552" y="2282"/>
                  <a:pt x="552" y="2282"/>
                  <a:pt x="552" y="2282"/>
                </a:cubicBezTo>
                <a:cubicBezTo>
                  <a:pt x="555" y="2284"/>
                  <a:pt x="555" y="2284"/>
                  <a:pt x="555" y="2284"/>
                </a:cubicBezTo>
                <a:cubicBezTo>
                  <a:pt x="558" y="2284"/>
                  <a:pt x="558" y="2284"/>
                  <a:pt x="558" y="2284"/>
                </a:cubicBezTo>
                <a:cubicBezTo>
                  <a:pt x="560" y="2284"/>
                  <a:pt x="560" y="2284"/>
                  <a:pt x="560" y="2284"/>
                </a:cubicBezTo>
                <a:cubicBezTo>
                  <a:pt x="562" y="2284"/>
                  <a:pt x="562" y="2284"/>
                  <a:pt x="562" y="2284"/>
                </a:cubicBezTo>
                <a:cubicBezTo>
                  <a:pt x="565" y="2284"/>
                  <a:pt x="565" y="2284"/>
                  <a:pt x="565" y="2284"/>
                </a:cubicBezTo>
                <a:cubicBezTo>
                  <a:pt x="567" y="2284"/>
                  <a:pt x="567" y="2284"/>
                  <a:pt x="567" y="2284"/>
                </a:cubicBezTo>
                <a:cubicBezTo>
                  <a:pt x="570" y="2284"/>
                  <a:pt x="570" y="2284"/>
                  <a:pt x="570" y="2284"/>
                </a:cubicBezTo>
                <a:cubicBezTo>
                  <a:pt x="574" y="2286"/>
                  <a:pt x="574" y="2286"/>
                  <a:pt x="574" y="2286"/>
                </a:cubicBezTo>
                <a:cubicBezTo>
                  <a:pt x="576" y="2287"/>
                  <a:pt x="576" y="2287"/>
                  <a:pt x="576" y="2287"/>
                </a:cubicBezTo>
                <a:cubicBezTo>
                  <a:pt x="577" y="2290"/>
                  <a:pt x="577" y="2290"/>
                  <a:pt x="577" y="2290"/>
                </a:cubicBezTo>
                <a:cubicBezTo>
                  <a:pt x="578" y="2302"/>
                  <a:pt x="578" y="2302"/>
                  <a:pt x="578" y="2302"/>
                </a:cubicBezTo>
                <a:cubicBezTo>
                  <a:pt x="581" y="2308"/>
                  <a:pt x="581" y="2308"/>
                  <a:pt x="581" y="2308"/>
                </a:cubicBezTo>
                <a:cubicBezTo>
                  <a:pt x="583" y="2311"/>
                  <a:pt x="583" y="2311"/>
                  <a:pt x="583" y="2311"/>
                </a:cubicBezTo>
                <a:cubicBezTo>
                  <a:pt x="589" y="2318"/>
                  <a:pt x="589" y="2318"/>
                  <a:pt x="589" y="2318"/>
                </a:cubicBezTo>
                <a:cubicBezTo>
                  <a:pt x="594" y="2324"/>
                  <a:pt x="594" y="2324"/>
                  <a:pt x="594" y="2324"/>
                </a:cubicBezTo>
                <a:cubicBezTo>
                  <a:pt x="600" y="2326"/>
                  <a:pt x="600" y="2326"/>
                  <a:pt x="600" y="2326"/>
                </a:cubicBezTo>
                <a:cubicBezTo>
                  <a:pt x="606" y="2329"/>
                  <a:pt x="606" y="2329"/>
                  <a:pt x="606" y="2329"/>
                </a:cubicBezTo>
                <a:cubicBezTo>
                  <a:pt x="612" y="2331"/>
                  <a:pt x="612" y="2331"/>
                  <a:pt x="612" y="2331"/>
                </a:cubicBezTo>
                <a:cubicBezTo>
                  <a:pt x="618" y="2332"/>
                  <a:pt x="618" y="2332"/>
                  <a:pt x="618" y="2332"/>
                </a:cubicBezTo>
                <a:cubicBezTo>
                  <a:pt x="626" y="2332"/>
                  <a:pt x="626" y="2332"/>
                  <a:pt x="626" y="2332"/>
                </a:cubicBezTo>
                <a:cubicBezTo>
                  <a:pt x="645" y="2337"/>
                  <a:pt x="645" y="2337"/>
                  <a:pt x="645" y="2337"/>
                </a:cubicBezTo>
                <a:cubicBezTo>
                  <a:pt x="653" y="2337"/>
                  <a:pt x="653" y="2337"/>
                  <a:pt x="653" y="2337"/>
                </a:cubicBezTo>
                <a:cubicBezTo>
                  <a:pt x="666" y="2329"/>
                  <a:pt x="666" y="2329"/>
                  <a:pt x="666" y="2329"/>
                </a:cubicBezTo>
                <a:cubicBezTo>
                  <a:pt x="679" y="2324"/>
                  <a:pt x="679" y="2324"/>
                  <a:pt x="679" y="2324"/>
                </a:cubicBezTo>
                <a:cubicBezTo>
                  <a:pt x="685" y="2325"/>
                  <a:pt x="685" y="2325"/>
                  <a:pt x="685" y="2325"/>
                </a:cubicBezTo>
                <a:cubicBezTo>
                  <a:pt x="687" y="2326"/>
                  <a:pt x="687" y="2326"/>
                  <a:pt x="687" y="2326"/>
                </a:cubicBezTo>
                <a:cubicBezTo>
                  <a:pt x="688" y="2329"/>
                  <a:pt x="688" y="2329"/>
                  <a:pt x="688" y="2329"/>
                </a:cubicBezTo>
                <a:cubicBezTo>
                  <a:pt x="688" y="2338"/>
                  <a:pt x="688" y="2338"/>
                  <a:pt x="688" y="2338"/>
                </a:cubicBezTo>
                <a:cubicBezTo>
                  <a:pt x="687" y="2351"/>
                  <a:pt x="687" y="2351"/>
                  <a:pt x="687" y="2351"/>
                </a:cubicBezTo>
                <a:cubicBezTo>
                  <a:pt x="688" y="2355"/>
                  <a:pt x="688" y="2355"/>
                  <a:pt x="688" y="2355"/>
                </a:cubicBezTo>
                <a:cubicBezTo>
                  <a:pt x="689" y="2358"/>
                  <a:pt x="689" y="2358"/>
                  <a:pt x="689" y="2358"/>
                </a:cubicBezTo>
                <a:cubicBezTo>
                  <a:pt x="694" y="2362"/>
                  <a:pt x="694" y="2362"/>
                  <a:pt x="694" y="2362"/>
                </a:cubicBezTo>
                <a:cubicBezTo>
                  <a:pt x="697" y="2363"/>
                  <a:pt x="697" y="2363"/>
                  <a:pt x="697" y="2363"/>
                </a:cubicBezTo>
                <a:cubicBezTo>
                  <a:pt x="699" y="2363"/>
                  <a:pt x="699" y="2363"/>
                  <a:pt x="699" y="2363"/>
                </a:cubicBezTo>
                <a:cubicBezTo>
                  <a:pt x="702" y="2361"/>
                  <a:pt x="702" y="2361"/>
                  <a:pt x="702" y="2361"/>
                </a:cubicBezTo>
                <a:cubicBezTo>
                  <a:pt x="705" y="2360"/>
                  <a:pt x="705" y="2360"/>
                  <a:pt x="705" y="2360"/>
                </a:cubicBezTo>
                <a:cubicBezTo>
                  <a:pt x="708" y="2359"/>
                  <a:pt x="708" y="2359"/>
                  <a:pt x="708" y="2359"/>
                </a:cubicBezTo>
                <a:cubicBezTo>
                  <a:pt x="713" y="2360"/>
                  <a:pt x="713" y="2360"/>
                  <a:pt x="713" y="2360"/>
                </a:cubicBezTo>
                <a:cubicBezTo>
                  <a:pt x="717" y="2361"/>
                  <a:pt x="717" y="2361"/>
                  <a:pt x="717" y="2361"/>
                </a:cubicBezTo>
                <a:cubicBezTo>
                  <a:pt x="721" y="2363"/>
                  <a:pt x="721" y="2363"/>
                  <a:pt x="721" y="2363"/>
                </a:cubicBezTo>
                <a:cubicBezTo>
                  <a:pt x="723" y="2366"/>
                  <a:pt x="723" y="2366"/>
                  <a:pt x="723" y="2366"/>
                </a:cubicBezTo>
                <a:cubicBezTo>
                  <a:pt x="726" y="2368"/>
                  <a:pt x="726" y="2368"/>
                  <a:pt x="726" y="2368"/>
                </a:cubicBezTo>
                <a:cubicBezTo>
                  <a:pt x="729" y="2375"/>
                  <a:pt x="729" y="2375"/>
                  <a:pt x="729" y="2375"/>
                </a:cubicBezTo>
                <a:cubicBezTo>
                  <a:pt x="731" y="2378"/>
                  <a:pt x="731" y="2378"/>
                  <a:pt x="731" y="2378"/>
                </a:cubicBezTo>
                <a:cubicBezTo>
                  <a:pt x="733" y="2381"/>
                  <a:pt x="733" y="2381"/>
                  <a:pt x="733" y="2381"/>
                </a:cubicBezTo>
                <a:cubicBezTo>
                  <a:pt x="735" y="2382"/>
                  <a:pt x="735" y="2382"/>
                  <a:pt x="735" y="2382"/>
                </a:cubicBezTo>
                <a:cubicBezTo>
                  <a:pt x="737" y="2382"/>
                  <a:pt x="737" y="2382"/>
                  <a:pt x="737" y="2382"/>
                </a:cubicBezTo>
                <a:cubicBezTo>
                  <a:pt x="741" y="2380"/>
                  <a:pt x="741" y="2380"/>
                  <a:pt x="741" y="2380"/>
                </a:cubicBezTo>
                <a:cubicBezTo>
                  <a:pt x="743" y="2379"/>
                  <a:pt x="743" y="2379"/>
                  <a:pt x="743" y="2379"/>
                </a:cubicBezTo>
                <a:cubicBezTo>
                  <a:pt x="746" y="2380"/>
                  <a:pt x="746" y="2380"/>
                  <a:pt x="746" y="2380"/>
                </a:cubicBezTo>
                <a:cubicBezTo>
                  <a:pt x="749" y="2382"/>
                  <a:pt x="749" y="2382"/>
                  <a:pt x="749" y="2382"/>
                </a:cubicBezTo>
                <a:cubicBezTo>
                  <a:pt x="752" y="2384"/>
                  <a:pt x="752" y="2384"/>
                  <a:pt x="752" y="2384"/>
                </a:cubicBezTo>
                <a:cubicBezTo>
                  <a:pt x="760" y="2395"/>
                  <a:pt x="760" y="2395"/>
                  <a:pt x="760" y="2395"/>
                </a:cubicBezTo>
                <a:cubicBezTo>
                  <a:pt x="764" y="2400"/>
                  <a:pt x="764" y="2400"/>
                  <a:pt x="764" y="2400"/>
                </a:cubicBezTo>
                <a:cubicBezTo>
                  <a:pt x="767" y="2402"/>
                  <a:pt x="767" y="2402"/>
                  <a:pt x="767" y="2402"/>
                </a:cubicBezTo>
                <a:cubicBezTo>
                  <a:pt x="769" y="2403"/>
                  <a:pt x="769" y="2403"/>
                  <a:pt x="769" y="2403"/>
                </a:cubicBezTo>
                <a:cubicBezTo>
                  <a:pt x="776" y="2404"/>
                  <a:pt x="776" y="2404"/>
                  <a:pt x="776" y="2404"/>
                </a:cubicBezTo>
                <a:cubicBezTo>
                  <a:pt x="778" y="2404"/>
                  <a:pt x="778" y="2404"/>
                  <a:pt x="778" y="2404"/>
                </a:cubicBezTo>
                <a:cubicBezTo>
                  <a:pt x="781" y="2404"/>
                  <a:pt x="781" y="2404"/>
                  <a:pt x="781" y="2404"/>
                </a:cubicBezTo>
                <a:cubicBezTo>
                  <a:pt x="786" y="2402"/>
                  <a:pt x="786" y="2402"/>
                  <a:pt x="786" y="2402"/>
                </a:cubicBezTo>
                <a:cubicBezTo>
                  <a:pt x="789" y="2401"/>
                  <a:pt x="789" y="2401"/>
                  <a:pt x="789" y="2401"/>
                </a:cubicBezTo>
                <a:cubicBezTo>
                  <a:pt x="793" y="2402"/>
                  <a:pt x="793" y="2402"/>
                  <a:pt x="793" y="2402"/>
                </a:cubicBezTo>
                <a:cubicBezTo>
                  <a:pt x="795" y="2404"/>
                  <a:pt x="795" y="2404"/>
                  <a:pt x="795" y="2404"/>
                </a:cubicBezTo>
                <a:cubicBezTo>
                  <a:pt x="797" y="2407"/>
                  <a:pt x="797" y="2407"/>
                  <a:pt x="797" y="2407"/>
                </a:cubicBezTo>
                <a:cubicBezTo>
                  <a:pt x="798" y="2410"/>
                  <a:pt x="798" y="2410"/>
                  <a:pt x="798" y="2410"/>
                </a:cubicBezTo>
                <a:cubicBezTo>
                  <a:pt x="798" y="2418"/>
                  <a:pt x="798" y="2418"/>
                  <a:pt x="798" y="2418"/>
                </a:cubicBezTo>
                <a:cubicBezTo>
                  <a:pt x="799" y="2424"/>
                  <a:pt x="799" y="2424"/>
                  <a:pt x="799" y="2424"/>
                </a:cubicBezTo>
                <a:cubicBezTo>
                  <a:pt x="804" y="2432"/>
                  <a:pt x="804" y="2432"/>
                  <a:pt x="804" y="2432"/>
                </a:cubicBezTo>
                <a:cubicBezTo>
                  <a:pt x="806" y="2428"/>
                  <a:pt x="806" y="2428"/>
                  <a:pt x="806" y="2428"/>
                </a:cubicBezTo>
                <a:cubicBezTo>
                  <a:pt x="807" y="2426"/>
                  <a:pt x="807" y="2426"/>
                  <a:pt x="807" y="2426"/>
                </a:cubicBezTo>
                <a:cubicBezTo>
                  <a:pt x="810" y="2424"/>
                  <a:pt x="810" y="2424"/>
                  <a:pt x="810" y="2424"/>
                </a:cubicBezTo>
                <a:cubicBezTo>
                  <a:pt x="813" y="2421"/>
                  <a:pt x="813" y="2421"/>
                  <a:pt x="813" y="2421"/>
                </a:cubicBezTo>
                <a:cubicBezTo>
                  <a:pt x="816" y="2417"/>
                  <a:pt x="816" y="2417"/>
                  <a:pt x="816" y="2417"/>
                </a:cubicBezTo>
                <a:cubicBezTo>
                  <a:pt x="822" y="2414"/>
                  <a:pt x="822" y="2414"/>
                  <a:pt x="822" y="2414"/>
                </a:cubicBezTo>
                <a:cubicBezTo>
                  <a:pt x="828" y="2413"/>
                  <a:pt x="828" y="2413"/>
                  <a:pt x="828" y="2413"/>
                </a:cubicBezTo>
                <a:cubicBezTo>
                  <a:pt x="835" y="2413"/>
                  <a:pt x="835" y="2413"/>
                  <a:pt x="835" y="2413"/>
                </a:cubicBezTo>
                <a:cubicBezTo>
                  <a:pt x="845" y="2416"/>
                  <a:pt x="845" y="2416"/>
                  <a:pt x="845" y="2416"/>
                </a:cubicBezTo>
                <a:cubicBezTo>
                  <a:pt x="849" y="2421"/>
                  <a:pt x="849" y="2421"/>
                  <a:pt x="849" y="2421"/>
                </a:cubicBezTo>
                <a:cubicBezTo>
                  <a:pt x="851" y="2425"/>
                  <a:pt x="851" y="2425"/>
                  <a:pt x="851" y="2425"/>
                </a:cubicBezTo>
                <a:cubicBezTo>
                  <a:pt x="850" y="2432"/>
                  <a:pt x="850" y="2432"/>
                  <a:pt x="850" y="2432"/>
                </a:cubicBezTo>
                <a:cubicBezTo>
                  <a:pt x="850" y="2436"/>
                  <a:pt x="850" y="2436"/>
                  <a:pt x="850" y="2436"/>
                </a:cubicBezTo>
                <a:cubicBezTo>
                  <a:pt x="851" y="2439"/>
                  <a:pt x="851" y="2439"/>
                  <a:pt x="851" y="2439"/>
                </a:cubicBezTo>
                <a:cubicBezTo>
                  <a:pt x="854" y="2442"/>
                  <a:pt x="854" y="2442"/>
                  <a:pt x="854" y="2442"/>
                </a:cubicBezTo>
                <a:cubicBezTo>
                  <a:pt x="857" y="2443"/>
                  <a:pt x="857" y="2443"/>
                  <a:pt x="857" y="2443"/>
                </a:cubicBezTo>
                <a:cubicBezTo>
                  <a:pt x="863" y="2444"/>
                  <a:pt x="863" y="2444"/>
                  <a:pt x="863" y="2444"/>
                </a:cubicBezTo>
                <a:cubicBezTo>
                  <a:pt x="871" y="2445"/>
                  <a:pt x="871" y="2445"/>
                  <a:pt x="871" y="2445"/>
                </a:cubicBezTo>
                <a:cubicBezTo>
                  <a:pt x="921" y="2440"/>
                  <a:pt x="921" y="2440"/>
                  <a:pt x="921" y="2440"/>
                </a:cubicBezTo>
                <a:cubicBezTo>
                  <a:pt x="927" y="2441"/>
                  <a:pt x="927" y="2441"/>
                  <a:pt x="927" y="2441"/>
                </a:cubicBezTo>
                <a:cubicBezTo>
                  <a:pt x="945" y="2446"/>
                  <a:pt x="945" y="2446"/>
                  <a:pt x="945" y="2446"/>
                </a:cubicBezTo>
                <a:cubicBezTo>
                  <a:pt x="947" y="2444"/>
                  <a:pt x="947" y="2444"/>
                  <a:pt x="947" y="2444"/>
                </a:cubicBezTo>
                <a:cubicBezTo>
                  <a:pt x="950" y="2440"/>
                  <a:pt x="950" y="2440"/>
                  <a:pt x="950" y="2440"/>
                </a:cubicBezTo>
                <a:cubicBezTo>
                  <a:pt x="953" y="2418"/>
                  <a:pt x="953" y="2418"/>
                  <a:pt x="953" y="2418"/>
                </a:cubicBezTo>
                <a:cubicBezTo>
                  <a:pt x="962" y="2403"/>
                  <a:pt x="962" y="2403"/>
                  <a:pt x="962" y="2403"/>
                </a:cubicBezTo>
                <a:cubicBezTo>
                  <a:pt x="976" y="2384"/>
                  <a:pt x="976" y="2384"/>
                  <a:pt x="976" y="2384"/>
                </a:cubicBezTo>
                <a:cubicBezTo>
                  <a:pt x="979" y="2381"/>
                  <a:pt x="979" y="2381"/>
                  <a:pt x="979" y="2381"/>
                </a:cubicBezTo>
                <a:cubicBezTo>
                  <a:pt x="984" y="2379"/>
                  <a:pt x="984" y="2379"/>
                  <a:pt x="984" y="2379"/>
                </a:cubicBezTo>
                <a:cubicBezTo>
                  <a:pt x="992" y="2379"/>
                  <a:pt x="992" y="2379"/>
                  <a:pt x="992" y="2379"/>
                </a:cubicBezTo>
                <a:cubicBezTo>
                  <a:pt x="997" y="2378"/>
                  <a:pt x="997" y="2378"/>
                  <a:pt x="997" y="2378"/>
                </a:cubicBezTo>
                <a:cubicBezTo>
                  <a:pt x="1004" y="2375"/>
                  <a:pt x="1004" y="2375"/>
                  <a:pt x="1004" y="2375"/>
                </a:cubicBezTo>
                <a:cubicBezTo>
                  <a:pt x="1007" y="2374"/>
                  <a:pt x="1007" y="2374"/>
                  <a:pt x="1007" y="2374"/>
                </a:cubicBezTo>
                <a:cubicBezTo>
                  <a:pt x="1012" y="2376"/>
                  <a:pt x="1012" y="2376"/>
                  <a:pt x="1012" y="2376"/>
                </a:cubicBezTo>
                <a:cubicBezTo>
                  <a:pt x="1017" y="2379"/>
                  <a:pt x="1017" y="2379"/>
                  <a:pt x="1017" y="2379"/>
                </a:cubicBezTo>
                <a:cubicBezTo>
                  <a:pt x="1037" y="2399"/>
                  <a:pt x="1037" y="2399"/>
                  <a:pt x="1037" y="2399"/>
                </a:cubicBezTo>
                <a:cubicBezTo>
                  <a:pt x="1042" y="2401"/>
                  <a:pt x="1042" y="2401"/>
                  <a:pt x="1042" y="2401"/>
                </a:cubicBezTo>
                <a:cubicBezTo>
                  <a:pt x="1046" y="2400"/>
                  <a:pt x="1046" y="2400"/>
                  <a:pt x="1046" y="2400"/>
                </a:cubicBezTo>
                <a:cubicBezTo>
                  <a:pt x="1048" y="2396"/>
                  <a:pt x="1048" y="2396"/>
                  <a:pt x="1048" y="2396"/>
                </a:cubicBezTo>
                <a:cubicBezTo>
                  <a:pt x="1049" y="2388"/>
                  <a:pt x="1049" y="2388"/>
                  <a:pt x="1049" y="2388"/>
                </a:cubicBezTo>
                <a:cubicBezTo>
                  <a:pt x="1051" y="2386"/>
                  <a:pt x="1051" y="2386"/>
                  <a:pt x="1051" y="2386"/>
                </a:cubicBezTo>
                <a:cubicBezTo>
                  <a:pt x="1054" y="2384"/>
                  <a:pt x="1054" y="2384"/>
                  <a:pt x="1054" y="2384"/>
                </a:cubicBezTo>
                <a:cubicBezTo>
                  <a:pt x="1059" y="2383"/>
                  <a:pt x="1059" y="2383"/>
                  <a:pt x="1059" y="2383"/>
                </a:cubicBezTo>
                <a:cubicBezTo>
                  <a:pt x="1069" y="2382"/>
                  <a:pt x="1069" y="2382"/>
                  <a:pt x="1069" y="2382"/>
                </a:cubicBezTo>
                <a:cubicBezTo>
                  <a:pt x="1085" y="2383"/>
                  <a:pt x="1085" y="2383"/>
                  <a:pt x="1085" y="2383"/>
                </a:cubicBezTo>
                <a:cubicBezTo>
                  <a:pt x="1090" y="2382"/>
                  <a:pt x="1090" y="2382"/>
                  <a:pt x="1090" y="2382"/>
                </a:cubicBezTo>
                <a:cubicBezTo>
                  <a:pt x="1095" y="2379"/>
                  <a:pt x="1095" y="2379"/>
                  <a:pt x="1095" y="2379"/>
                </a:cubicBezTo>
                <a:cubicBezTo>
                  <a:pt x="1099" y="2377"/>
                  <a:pt x="1099" y="2377"/>
                  <a:pt x="1099" y="2377"/>
                </a:cubicBezTo>
                <a:cubicBezTo>
                  <a:pt x="1103" y="2378"/>
                  <a:pt x="1103" y="2378"/>
                  <a:pt x="1103" y="2378"/>
                </a:cubicBezTo>
                <a:cubicBezTo>
                  <a:pt x="1106" y="2379"/>
                  <a:pt x="1106" y="2379"/>
                  <a:pt x="1106" y="2379"/>
                </a:cubicBezTo>
                <a:cubicBezTo>
                  <a:pt x="1112" y="2382"/>
                  <a:pt x="1112" y="2382"/>
                  <a:pt x="1112" y="2382"/>
                </a:cubicBezTo>
                <a:cubicBezTo>
                  <a:pt x="1115" y="2382"/>
                  <a:pt x="1115" y="2382"/>
                  <a:pt x="1115" y="2382"/>
                </a:cubicBezTo>
                <a:cubicBezTo>
                  <a:pt x="1122" y="2388"/>
                  <a:pt x="1122" y="2388"/>
                  <a:pt x="1122" y="2388"/>
                </a:cubicBezTo>
                <a:cubicBezTo>
                  <a:pt x="1126" y="2389"/>
                  <a:pt x="1126" y="2389"/>
                  <a:pt x="1126" y="2389"/>
                </a:cubicBezTo>
                <a:cubicBezTo>
                  <a:pt x="1131" y="2389"/>
                  <a:pt x="1131" y="2389"/>
                  <a:pt x="1131" y="2389"/>
                </a:cubicBezTo>
                <a:cubicBezTo>
                  <a:pt x="1140" y="2387"/>
                  <a:pt x="1140" y="2387"/>
                  <a:pt x="1140" y="2387"/>
                </a:cubicBezTo>
                <a:cubicBezTo>
                  <a:pt x="1151" y="2387"/>
                  <a:pt x="1151" y="2387"/>
                  <a:pt x="1151" y="2387"/>
                </a:cubicBezTo>
                <a:cubicBezTo>
                  <a:pt x="1155" y="2385"/>
                  <a:pt x="1155" y="2385"/>
                  <a:pt x="1155" y="2385"/>
                </a:cubicBezTo>
                <a:cubicBezTo>
                  <a:pt x="1160" y="2379"/>
                  <a:pt x="1160" y="2379"/>
                  <a:pt x="1160" y="2379"/>
                </a:cubicBezTo>
                <a:cubicBezTo>
                  <a:pt x="1163" y="2373"/>
                  <a:pt x="1163" y="2373"/>
                  <a:pt x="1163" y="2373"/>
                </a:cubicBezTo>
                <a:cubicBezTo>
                  <a:pt x="1169" y="2354"/>
                  <a:pt x="1169" y="2354"/>
                  <a:pt x="1169" y="2354"/>
                </a:cubicBezTo>
                <a:cubicBezTo>
                  <a:pt x="1172" y="2350"/>
                  <a:pt x="1172" y="2350"/>
                  <a:pt x="1172" y="2350"/>
                </a:cubicBezTo>
                <a:cubicBezTo>
                  <a:pt x="1178" y="2342"/>
                  <a:pt x="1178" y="2342"/>
                  <a:pt x="1178" y="2342"/>
                </a:cubicBezTo>
                <a:cubicBezTo>
                  <a:pt x="1179" y="2338"/>
                  <a:pt x="1179" y="2338"/>
                  <a:pt x="1179" y="2338"/>
                </a:cubicBezTo>
                <a:cubicBezTo>
                  <a:pt x="1185" y="2335"/>
                  <a:pt x="1185" y="2335"/>
                  <a:pt x="1185" y="2335"/>
                </a:cubicBezTo>
                <a:cubicBezTo>
                  <a:pt x="1189" y="2333"/>
                  <a:pt x="1189" y="2333"/>
                  <a:pt x="1189" y="2333"/>
                </a:cubicBezTo>
                <a:cubicBezTo>
                  <a:pt x="1225" y="2329"/>
                  <a:pt x="1225" y="2329"/>
                  <a:pt x="1225" y="2329"/>
                </a:cubicBezTo>
                <a:cubicBezTo>
                  <a:pt x="1233" y="2328"/>
                  <a:pt x="1233" y="2328"/>
                  <a:pt x="1233" y="2328"/>
                </a:cubicBezTo>
                <a:cubicBezTo>
                  <a:pt x="1236" y="2326"/>
                  <a:pt x="1236" y="2326"/>
                  <a:pt x="1236" y="2326"/>
                </a:cubicBezTo>
                <a:cubicBezTo>
                  <a:pt x="1239" y="2325"/>
                  <a:pt x="1239" y="2325"/>
                  <a:pt x="1239" y="2325"/>
                </a:cubicBezTo>
                <a:cubicBezTo>
                  <a:pt x="1242" y="2322"/>
                  <a:pt x="1242" y="2322"/>
                  <a:pt x="1242" y="2322"/>
                </a:cubicBezTo>
                <a:cubicBezTo>
                  <a:pt x="1246" y="2313"/>
                  <a:pt x="1246" y="2313"/>
                  <a:pt x="1246" y="2313"/>
                </a:cubicBezTo>
                <a:cubicBezTo>
                  <a:pt x="1259" y="2297"/>
                  <a:pt x="1259" y="2297"/>
                  <a:pt x="1259" y="2297"/>
                </a:cubicBezTo>
                <a:cubicBezTo>
                  <a:pt x="1262" y="2290"/>
                  <a:pt x="1262" y="2290"/>
                  <a:pt x="1262" y="2290"/>
                </a:cubicBezTo>
                <a:cubicBezTo>
                  <a:pt x="1265" y="2288"/>
                  <a:pt x="1265" y="2288"/>
                  <a:pt x="1265" y="2288"/>
                </a:cubicBezTo>
                <a:cubicBezTo>
                  <a:pt x="1268" y="2284"/>
                  <a:pt x="1268" y="2284"/>
                  <a:pt x="1268" y="2284"/>
                </a:cubicBezTo>
                <a:cubicBezTo>
                  <a:pt x="1271" y="2282"/>
                  <a:pt x="1271" y="2282"/>
                  <a:pt x="1271" y="2282"/>
                </a:cubicBezTo>
                <a:cubicBezTo>
                  <a:pt x="1272" y="2281"/>
                  <a:pt x="1272" y="2281"/>
                  <a:pt x="1272" y="2281"/>
                </a:cubicBezTo>
                <a:cubicBezTo>
                  <a:pt x="1273" y="2279"/>
                  <a:pt x="1273" y="2279"/>
                  <a:pt x="1273" y="2279"/>
                </a:cubicBezTo>
                <a:cubicBezTo>
                  <a:pt x="1274" y="2279"/>
                  <a:pt x="1274" y="2279"/>
                  <a:pt x="1274" y="2279"/>
                </a:cubicBezTo>
                <a:cubicBezTo>
                  <a:pt x="1275" y="2276"/>
                  <a:pt x="1275" y="2276"/>
                  <a:pt x="1275" y="2276"/>
                </a:cubicBezTo>
                <a:cubicBezTo>
                  <a:pt x="1275" y="2275"/>
                  <a:pt x="1275" y="2275"/>
                  <a:pt x="1275" y="2275"/>
                </a:cubicBezTo>
                <a:cubicBezTo>
                  <a:pt x="1277" y="2272"/>
                  <a:pt x="1277" y="2272"/>
                  <a:pt x="1277" y="2272"/>
                </a:cubicBezTo>
                <a:cubicBezTo>
                  <a:pt x="1277" y="2270"/>
                  <a:pt x="1277" y="2270"/>
                  <a:pt x="1277" y="2270"/>
                </a:cubicBezTo>
                <a:cubicBezTo>
                  <a:pt x="1277" y="2268"/>
                  <a:pt x="1277" y="2268"/>
                  <a:pt x="1277" y="2268"/>
                </a:cubicBezTo>
                <a:cubicBezTo>
                  <a:pt x="1275" y="2265"/>
                  <a:pt x="1275" y="2265"/>
                  <a:pt x="1275" y="2265"/>
                </a:cubicBezTo>
                <a:cubicBezTo>
                  <a:pt x="1265" y="2249"/>
                  <a:pt x="1265" y="2249"/>
                  <a:pt x="1265" y="2249"/>
                </a:cubicBezTo>
                <a:cubicBezTo>
                  <a:pt x="1262" y="2247"/>
                  <a:pt x="1262" y="2247"/>
                  <a:pt x="1262" y="2247"/>
                </a:cubicBezTo>
                <a:cubicBezTo>
                  <a:pt x="1261" y="2245"/>
                  <a:pt x="1261" y="2245"/>
                  <a:pt x="1261" y="2245"/>
                </a:cubicBezTo>
                <a:cubicBezTo>
                  <a:pt x="1252" y="2240"/>
                  <a:pt x="1252" y="2240"/>
                  <a:pt x="1252" y="2240"/>
                </a:cubicBezTo>
                <a:cubicBezTo>
                  <a:pt x="1242" y="2238"/>
                  <a:pt x="1242" y="2238"/>
                  <a:pt x="1242" y="2238"/>
                </a:cubicBezTo>
                <a:cubicBezTo>
                  <a:pt x="1180" y="2237"/>
                  <a:pt x="1180" y="2237"/>
                  <a:pt x="1180" y="2237"/>
                </a:cubicBezTo>
                <a:cubicBezTo>
                  <a:pt x="1177" y="2237"/>
                  <a:pt x="1177" y="2237"/>
                  <a:pt x="1177" y="2237"/>
                </a:cubicBezTo>
                <a:cubicBezTo>
                  <a:pt x="1175" y="2234"/>
                  <a:pt x="1175" y="2234"/>
                  <a:pt x="1175" y="2234"/>
                </a:cubicBezTo>
                <a:cubicBezTo>
                  <a:pt x="1176" y="2228"/>
                  <a:pt x="1176" y="2228"/>
                  <a:pt x="1176" y="2228"/>
                </a:cubicBezTo>
                <a:cubicBezTo>
                  <a:pt x="1175" y="2224"/>
                  <a:pt x="1175" y="2224"/>
                  <a:pt x="1175" y="2224"/>
                </a:cubicBezTo>
                <a:cubicBezTo>
                  <a:pt x="1170" y="2221"/>
                  <a:pt x="1170" y="2221"/>
                  <a:pt x="1170" y="2221"/>
                </a:cubicBezTo>
                <a:cubicBezTo>
                  <a:pt x="1170" y="2217"/>
                  <a:pt x="1170" y="2217"/>
                  <a:pt x="1170" y="2217"/>
                </a:cubicBezTo>
                <a:cubicBezTo>
                  <a:pt x="1171" y="2216"/>
                  <a:pt x="1171" y="2216"/>
                  <a:pt x="1171" y="2216"/>
                </a:cubicBezTo>
                <a:cubicBezTo>
                  <a:pt x="1173" y="2213"/>
                  <a:pt x="1173" y="2213"/>
                  <a:pt x="1173" y="2213"/>
                </a:cubicBezTo>
                <a:cubicBezTo>
                  <a:pt x="1175" y="2210"/>
                  <a:pt x="1175" y="2210"/>
                  <a:pt x="1175" y="2210"/>
                </a:cubicBezTo>
                <a:cubicBezTo>
                  <a:pt x="1179" y="2208"/>
                  <a:pt x="1179" y="2208"/>
                  <a:pt x="1179" y="2208"/>
                </a:cubicBezTo>
                <a:cubicBezTo>
                  <a:pt x="1192" y="2200"/>
                  <a:pt x="1192" y="2200"/>
                  <a:pt x="1192" y="2200"/>
                </a:cubicBezTo>
                <a:cubicBezTo>
                  <a:pt x="1204" y="2189"/>
                  <a:pt x="1204" y="2189"/>
                  <a:pt x="1204" y="2189"/>
                </a:cubicBezTo>
                <a:cubicBezTo>
                  <a:pt x="1208" y="2182"/>
                  <a:pt x="1208" y="2182"/>
                  <a:pt x="1208" y="2182"/>
                </a:cubicBezTo>
                <a:cubicBezTo>
                  <a:pt x="1214" y="2175"/>
                  <a:pt x="1214" y="2175"/>
                  <a:pt x="1214" y="2175"/>
                </a:cubicBezTo>
                <a:cubicBezTo>
                  <a:pt x="1217" y="2171"/>
                  <a:pt x="1217" y="2171"/>
                  <a:pt x="1217" y="2171"/>
                </a:cubicBezTo>
                <a:cubicBezTo>
                  <a:pt x="1219" y="2166"/>
                  <a:pt x="1219" y="2166"/>
                  <a:pt x="1219" y="2166"/>
                </a:cubicBezTo>
                <a:cubicBezTo>
                  <a:pt x="1225" y="2143"/>
                  <a:pt x="1225" y="2143"/>
                  <a:pt x="1225" y="2143"/>
                </a:cubicBezTo>
                <a:cubicBezTo>
                  <a:pt x="1225" y="2138"/>
                  <a:pt x="1225" y="2138"/>
                  <a:pt x="1225" y="2138"/>
                </a:cubicBezTo>
                <a:cubicBezTo>
                  <a:pt x="1223" y="2134"/>
                  <a:pt x="1223" y="2134"/>
                  <a:pt x="1223" y="2134"/>
                </a:cubicBezTo>
                <a:cubicBezTo>
                  <a:pt x="1222" y="2133"/>
                  <a:pt x="1222" y="2133"/>
                  <a:pt x="1222" y="2133"/>
                </a:cubicBezTo>
                <a:cubicBezTo>
                  <a:pt x="1219" y="2133"/>
                  <a:pt x="1219" y="2133"/>
                  <a:pt x="1219" y="2133"/>
                </a:cubicBezTo>
                <a:cubicBezTo>
                  <a:pt x="1216" y="2134"/>
                  <a:pt x="1216" y="2134"/>
                  <a:pt x="1216" y="2134"/>
                </a:cubicBezTo>
                <a:cubicBezTo>
                  <a:pt x="1213" y="2134"/>
                  <a:pt x="1213" y="2134"/>
                  <a:pt x="1213" y="2134"/>
                </a:cubicBezTo>
                <a:cubicBezTo>
                  <a:pt x="1210" y="2134"/>
                  <a:pt x="1210" y="2134"/>
                  <a:pt x="1210" y="2134"/>
                </a:cubicBezTo>
                <a:cubicBezTo>
                  <a:pt x="1210" y="2133"/>
                  <a:pt x="1210" y="2133"/>
                  <a:pt x="1210" y="2133"/>
                </a:cubicBezTo>
                <a:cubicBezTo>
                  <a:pt x="1209" y="2132"/>
                  <a:pt x="1209" y="2132"/>
                  <a:pt x="1209" y="2132"/>
                </a:cubicBezTo>
                <a:cubicBezTo>
                  <a:pt x="1211" y="2124"/>
                  <a:pt x="1211" y="2124"/>
                  <a:pt x="1211" y="2124"/>
                </a:cubicBezTo>
                <a:cubicBezTo>
                  <a:pt x="1211" y="2121"/>
                  <a:pt x="1211" y="2121"/>
                  <a:pt x="1211" y="2121"/>
                </a:cubicBezTo>
                <a:cubicBezTo>
                  <a:pt x="1210" y="2117"/>
                  <a:pt x="1210" y="2117"/>
                  <a:pt x="1210" y="2117"/>
                </a:cubicBezTo>
                <a:cubicBezTo>
                  <a:pt x="1207" y="2115"/>
                  <a:pt x="1207" y="2115"/>
                  <a:pt x="1207" y="2115"/>
                </a:cubicBezTo>
                <a:cubicBezTo>
                  <a:pt x="1207" y="2110"/>
                  <a:pt x="1207" y="2110"/>
                  <a:pt x="1207" y="2110"/>
                </a:cubicBezTo>
                <a:cubicBezTo>
                  <a:pt x="1208" y="2102"/>
                  <a:pt x="1208" y="2102"/>
                  <a:pt x="1208" y="2102"/>
                </a:cubicBezTo>
                <a:cubicBezTo>
                  <a:pt x="1213" y="2087"/>
                  <a:pt x="1213" y="2087"/>
                  <a:pt x="1213" y="2087"/>
                </a:cubicBezTo>
                <a:cubicBezTo>
                  <a:pt x="1221" y="2069"/>
                  <a:pt x="1221" y="2069"/>
                  <a:pt x="1221" y="2069"/>
                </a:cubicBezTo>
                <a:cubicBezTo>
                  <a:pt x="1229" y="2066"/>
                  <a:pt x="1229" y="2066"/>
                  <a:pt x="1229" y="2066"/>
                </a:cubicBezTo>
                <a:cubicBezTo>
                  <a:pt x="1232" y="2066"/>
                  <a:pt x="1232" y="2066"/>
                  <a:pt x="1232" y="2066"/>
                </a:cubicBezTo>
                <a:cubicBezTo>
                  <a:pt x="1236" y="2066"/>
                  <a:pt x="1236" y="2066"/>
                  <a:pt x="1236" y="2066"/>
                </a:cubicBezTo>
                <a:cubicBezTo>
                  <a:pt x="1242" y="2068"/>
                  <a:pt x="1242" y="2068"/>
                  <a:pt x="1242" y="2068"/>
                </a:cubicBezTo>
                <a:cubicBezTo>
                  <a:pt x="1245" y="2068"/>
                  <a:pt x="1245" y="2068"/>
                  <a:pt x="1245" y="2068"/>
                </a:cubicBezTo>
                <a:cubicBezTo>
                  <a:pt x="1249" y="2067"/>
                  <a:pt x="1249" y="2067"/>
                  <a:pt x="1249" y="2067"/>
                </a:cubicBezTo>
                <a:cubicBezTo>
                  <a:pt x="1253" y="2066"/>
                  <a:pt x="1253" y="2066"/>
                  <a:pt x="1253" y="2066"/>
                </a:cubicBezTo>
                <a:cubicBezTo>
                  <a:pt x="1268" y="2057"/>
                  <a:pt x="1268" y="2057"/>
                  <a:pt x="1268" y="2057"/>
                </a:cubicBezTo>
                <a:cubicBezTo>
                  <a:pt x="1271" y="2055"/>
                  <a:pt x="1271" y="2055"/>
                  <a:pt x="1271" y="2055"/>
                </a:cubicBezTo>
                <a:cubicBezTo>
                  <a:pt x="1274" y="2055"/>
                  <a:pt x="1274" y="2055"/>
                  <a:pt x="1274" y="2055"/>
                </a:cubicBezTo>
                <a:cubicBezTo>
                  <a:pt x="1275" y="2053"/>
                  <a:pt x="1275" y="2053"/>
                  <a:pt x="1275" y="2053"/>
                </a:cubicBezTo>
                <a:cubicBezTo>
                  <a:pt x="1275" y="2050"/>
                  <a:pt x="1275" y="2050"/>
                  <a:pt x="1275" y="2050"/>
                </a:cubicBezTo>
                <a:cubicBezTo>
                  <a:pt x="1274" y="2047"/>
                  <a:pt x="1274" y="2047"/>
                  <a:pt x="1274" y="2047"/>
                </a:cubicBezTo>
                <a:cubicBezTo>
                  <a:pt x="1273" y="2045"/>
                  <a:pt x="1273" y="2045"/>
                  <a:pt x="1273" y="2045"/>
                </a:cubicBezTo>
                <a:cubicBezTo>
                  <a:pt x="1272" y="2043"/>
                  <a:pt x="1272" y="2043"/>
                  <a:pt x="1272" y="2043"/>
                </a:cubicBezTo>
                <a:cubicBezTo>
                  <a:pt x="1272" y="2040"/>
                  <a:pt x="1272" y="2040"/>
                  <a:pt x="1272" y="2040"/>
                </a:cubicBezTo>
                <a:cubicBezTo>
                  <a:pt x="1274" y="2037"/>
                  <a:pt x="1274" y="2037"/>
                  <a:pt x="1274" y="2037"/>
                </a:cubicBezTo>
                <a:cubicBezTo>
                  <a:pt x="1280" y="2028"/>
                  <a:pt x="1280" y="2028"/>
                  <a:pt x="1280" y="2028"/>
                </a:cubicBezTo>
                <a:cubicBezTo>
                  <a:pt x="1284" y="2019"/>
                  <a:pt x="1284" y="2019"/>
                  <a:pt x="1284" y="2019"/>
                </a:cubicBezTo>
                <a:cubicBezTo>
                  <a:pt x="1288" y="2003"/>
                  <a:pt x="1288" y="2003"/>
                  <a:pt x="1288" y="2003"/>
                </a:cubicBezTo>
                <a:cubicBezTo>
                  <a:pt x="1303" y="1997"/>
                  <a:pt x="1303" y="1997"/>
                  <a:pt x="1303" y="1997"/>
                </a:cubicBezTo>
                <a:cubicBezTo>
                  <a:pt x="1321" y="1997"/>
                  <a:pt x="1321" y="1997"/>
                  <a:pt x="1321" y="1997"/>
                </a:cubicBezTo>
                <a:cubicBezTo>
                  <a:pt x="1324" y="1997"/>
                  <a:pt x="1324" y="1997"/>
                  <a:pt x="1324" y="1997"/>
                </a:cubicBezTo>
                <a:cubicBezTo>
                  <a:pt x="1327" y="1999"/>
                  <a:pt x="1327" y="1999"/>
                  <a:pt x="1327" y="1999"/>
                </a:cubicBezTo>
                <a:cubicBezTo>
                  <a:pt x="1332" y="2002"/>
                  <a:pt x="1332" y="2002"/>
                  <a:pt x="1332" y="2002"/>
                </a:cubicBezTo>
                <a:cubicBezTo>
                  <a:pt x="1335" y="2004"/>
                  <a:pt x="1335" y="2004"/>
                  <a:pt x="1335" y="2004"/>
                </a:cubicBezTo>
                <a:cubicBezTo>
                  <a:pt x="1337" y="2007"/>
                  <a:pt x="1337" y="2007"/>
                  <a:pt x="1337" y="2007"/>
                </a:cubicBezTo>
                <a:cubicBezTo>
                  <a:pt x="1339" y="2010"/>
                  <a:pt x="1339" y="2010"/>
                  <a:pt x="1339" y="2010"/>
                </a:cubicBezTo>
                <a:cubicBezTo>
                  <a:pt x="1345" y="2018"/>
                  <a:pt x="1345" y="2018"/>
                  <a:pt x="1345" y="2018"/>
                </a:cubicBezTo>
                <a:cubicBezTo>
                  <a:pt x="1349" y="2020"/>
                  <a:pt x="1349" y="2020"/>
                  <a:pt x="1349" y="2020"/>
                </a:cubicBezTo>
                <a:cubicBezTo>
                  <a:pt x="1353" y="2022"/>
                  <a:pt x="1353" y="2022"/>
                  <a:pt x="1353" y="2022"/>
                </a:cubicBezTo>
                <a:cubicBezTo>
                  <a:pt x="1358" y="2021"/>
                  <a:pt x="1358" y="2021"/>
                  <a:pt x="1358" y="2021"/>
                </a:cubicBezTo>
                <a:cubicBezTo>
                  <a:pt x="1360" y="2019"/>
                  <a:pt x="1360" y="2019"/>
                  <a:pt x="1360" y="2019"/>
                </a:cubicBezTo>
                <a:cubicBezTo>
                  <a:pt x="1361" y="2017"/>
                  <a:pt x="1361" y="2017"/>
                  <a:pt x="1361" y="2017"/>
                </a:cubicBezTo>
                <a:cubicBezTo>
                  <a:pt x="1361" y="2016"/>
                  <a:pt x="1361" y="2016"/>
                  <a:pt x="1361" y="2016"/>
                </a:cubicBezTo>
                <a:cubicBezTo>
                  <a:pt x="1362" y="2013"/>
                  <a:pt x="1362" y="2013"/>
                  <a:pt x="1362" y="2013"/>
                </a:cubicBezTo>
                <a:cubicBezTo>
                  <a:pt x="1368" y="2006"/>
                  <a:pt x="1368" y="2006"/>
                  <a:pt x="1368" y="2006"/>
                </a:cubicBezTo>
                <a:cubicBezTo>
                  <a:pt x="1371" y="2005"/>
                  <a:pt x="1371" y="2005"/>
                  <a:pt x="1371" y="2005"/>
                </a:cubicBezTo>
                <a:cubicBezTo>
                  <a:pt x="1377" y="2007"/>
                  <a:pt x="1377" y="2007"/>
                  <a:pt x="1377" y="2007"/>
                </a:cubicBezTo>
                <a:cubicBezTo>
                  <a:pt x="1388" y="2014"/>
                  <a:pt x="1388" y="2014"/>
                  <a:pt x="1388" y="2014"/>
                </a:cubicBezTo>
                <a:cubicBezTo>
                  <a:pt x="1404" y="2027"/>
                  <a:pt x="1404" y="2027"/>
                  <a:pt x="1404" y="2027"/>
                </a:cubicBezTo>
                <a:cubicBezTo>
                  <a:pt x="1414" y="2032"/>
                  <a:pt x="1414" y="2032"/>
                  <a:pt x="1414" y="2032"/>
                </a:cubicBezTo>
                <a:cubicBezTo>
                  <a:pt x="1438" y="2038"/>
                  <a:pt x="1438" y="2038"/>
                  <a:pt x="1438" y="2038"/>
                </a:cubicBezTo>
                <a:cubicBezTo>
                  <a:pt x="1441" y="2034"/>
                  <a:pt x="1441" y="2034"/>
                  <a:pt x="1441" y="2034"/>
                </a:cubicBezTo>
                <a:cubicBezTo>
                  <a:pt x="1443" y="2030"/>
                  <a:pt x="1443" y="2030"/>
                  <a:pt x="1443" y="2030"/>
                </a:cubicBezTo>
                <a:cubicBezTo>
                  <a:pt x="1444" y="2026"/>
                  <a:pt x="1444" y="2026"/>
                  <a:pt x="1444" y="2026"/>
                </a:cubicBezTo>
                <a:cubicBezTo>
                  <a:pt x="1444" y="2023"/>
                  <a:pt x="1444" y="2023"/>
                  <a:pt x="1444" y="2023"/>
                </a:cubicBezTo>
                <a:cubicBezTo>
                  <a:pt x="1441" y="2013"/>
                  <a:pt x="1441" y="2013"/>
                  <a:pt x="1441" y="2013"/>
                </a:cubicBezTo>
                <a:cubicBezTo>
                  <a:pt x="1441" y="2008"/>
                  <a:pt x="1441" y="2008"/>
                  <a:pt x="1441" y="2008"/>
                </a:cubicBezTo>
                <a:cubicBezTo>
                  <a:pt x="1442" y="2005"/>
                  <a:pt x="1442" y="2005"/>
                  <a:pt x="1442" y="2005"/>
                </a:cubicBezTo>
                <a:cubicBezTo>
                  <a:pt x="1443" y="2004"/>
                  <a:pt x="1443" y="2004"/>
                  <a:pt x="1443" y="2004"/>
                </a:cubicBezTo>
                <a:cubicBezTo>
                  <a:pt x="1443" y="2003"/>
                  <a:pt x="1443" y="2003"/>
                  <a:pt x="1443" y="2003"/>
                </a:cubicBezTo>
                <a:cubicBezTo>
                  <a:pt x="1446" y="2003"/>
                  <a:pt x="1446" y="2003"/>
                  <a:pt x="1446" y="2003"/>
                </a:cubicBezTo>
                <a:cubicBezTo>
                  <a:pt x="1448" y="2003"/>
                  <a:pt x="1448" y="2003"/>
                  <a:pt x="1448" y="2003"/>
                </a:cubicBezTo>
                <a:cubicBezTo>
                  <a:pt x="1451" y="2003"/>
                  <a:pt x="1451" y="2003"/>
                  <a:pt x="1451" y="2003"/>
                </a:cubicBezTo>
                <a:cubicBezTo>
                  <a:pt x="1453" y="2005"/>
                  <a:pt x="1453" y="2005"/>
                  <a:pt x="1453" y="2005"/>
                </a:cubicBezTo>
                <a:cubicBezTo>
                  <a:pt x="1456" y="2008"/>
                  <a:pt x="1456" y="2008"/>
                  <a:pt x="1456" y="2008"/>
                </a:cubicBezTo>
                <a:cubicBezTo>
                  <a:pt x="1457" y="2008"/>
                  <a:pt x="1457" y="2008"/>
                  <a:pt x="1457" y="2008"/>
                </a:cubicBezTo>
                <a:cubicBezTo>
                  <a:pt x="1458" y="2008"/>
                  <a:pt x="1458" y="2008"/>
                  <a:pt x="1458" y="2008"/>
                </a:cubicBezTo>
                <a:cubicBezTo>
                  <a:pt x="1460" y="2006"/>
                  <a:pt x="1460" y="2006"/>
                  <a:pt x="1460" y="2006"/>
                </a:cubicBezTo>
                <a:cubicBezTo>
                  <a:pt x="1462" y="2003"/>
                  <a:pt x="1462" y="2003"/>
                  <a:pt x="1462" y="2003"/>
                </a:cubicBezTo>
                <a:cubicBezTo>
                  <a:pt x="1464" y="2003"/>
                  <a:pt x="1464" y="2003"/>
                  <a:pt x="1464" y="2003"/>
                </a:cubicBezTo>
                <a:cubicBezTo>
                  <a:pt x="1467" y="2003"/>
                  <a:pt x="1467" y="2003"/>
                  <a:pt x="1467" y="2003"/>
                </a:cubicBezTo>
                <a:cubicBezTo>
                  <a:pt x="1469" y="2003"/>
                  <a:pt x="1469" y="2003"/>
                  <a:pt x="1469" y="2003"/>
                </a:cubicBezTo>
                <a:cubicBezTo>
                  <a:pt x="1471" y="2002"/>
                  <a:pt x="1471" y="2002"/>
                  <a:pt x="1471" y="2002"/>
                </a:cubicBezTo>
                <a:cubicBezTo>
                  <a:pt x="1474" y="2000"/>
                  <a:pt x="1474" y="2000"/>
                  <a:pt x="1474" y="2000"/>
                </a:cubicBezTo>
                <a:cubicBezTo>
                  <a:pt x="1475" y="1998"/>
                  <a:pt x="1475" y="1998"/>
                  <a:pt x="1475" y="1998"/>
                </a:cubicBezTo>
                <a:cubicBezTo>
                  <a:pt x="1476" y="1996"/>
                  <a:pt x="1476" y="1996"/>
                  <a:pt x="1476" y="1996"/>
                </a:cubicBezTo>
                <a:cubicBezTo>
                  <a:pt x="1476" y="1987"/>
                  <a:pt x="1476" y="1987"/>
                  <a:pt x="1476" y="1987"/>
                </a:cubicBezTo>
                <a:cubicBezTo>
                  <a:pt x="1477" y="1984"/>
                  <a:pt x="1477" y="1984"/>
                  <a:pt x="1477" y="1984"/>
                </a:cubicBezTo>
                <a:cubicBezTo>
                  <a:pt x="1478" y="1983"/>
                  <a:pt x="1478" y="1983"/>
                  <a:pt x="1478" y="1983"/>
                </a:cubicBezTo>
                <a:cubicBezTo>
                  <a:pt x="1481" y="1982"/>
                  <a:pt x="1481" y="1982"/>
                  <a:pt x="1481" y="1982"/>
                </a:cubicBezTo>
                <a:cubicBezTo>
                  <a:pt x="1483" y="1982"/>
                  <a:pt x="1483" y="1982"/>
                  <a:pt x="1483" y="1982"/>
                </a:cubicBezTo>
                <a:cubicBezTo>
                  <a:pt x="1484" y="1982"/>
                  <a:pt x="1484" y="1982"/>
                  <a:pt x="1484" y="1982"/>
                </a:cubicBezTo>
                <a:cubicBezTo>
                  <a:pt x="1487" y="1982"/>
                  <a:pt x="1487" y="1982"/>
                  <a:pt x="1487" y="1982"/>
                </a:cubicBezTo>
                <a:cubicBezTo>
                  <a:pt x="1489" y="1984"/>
                  <a:pt x="1489" y="1984"/>
                  <a:pt x="1489" y="1984"/>
                </a:cubicBezTo>
                <a:cubicBezTo>
                  <a:pt x="1510" y="1999"/>
                  <a:pt x="1510" y="1999"/>
                  <a:pt x="1510" y="1999"/>
                </a:cubicBezTo>
                <a:cubicBezTo>
                  <a:pt x="1515" y="2000"/>
                  <a:pt x="1515" y="2000"/>
                  <a:pt x="1515" y="2000"/>
                </a:cubicBezTo>
                <a:cubicBezTo>
                  <a:pt x="1519" y="2000"/>
                  <a:pt x="1519" y="2000"/>
                  <a:pt x="1519" y="2000"/>
                </a:cubicBezTo>
                <a:cubicBezTo>
                  <a:pt x="1521" y="1999"/>
                  <a:pt x="1521" y="1999"/>
                  <a:pt x="1521" y="1999"/>
                </a:cubicBezTo>
                <a:cubicBezTo>
                  <a:pt x="1521" y="1995"/>
                  <a:pt x="1521" y="1995"/>
                  <a:pt x="1521" y="1995"/>
                </a:cubicBezTo>
                <a:cubicBezTo>
                  <a:pt x="1519" y="1991"/>
                  <a:pt x="1519" y="1991"/>
                  <a:pt x="1519" y="1991"/>
                </a:cubicBezTo>
                <a:cubicBezTo>
                  <a:pt x="1514" y="1984"/>
                  <a:pt x="1514" y="1984"/>
                  <a:pt x="1514" y="1984"/>
                </a:cubicBezTo>
                <a:cubicBezTo>
                  <a:pt x="1510" y="1981"/>
                  <a:pt x="1510" y="1981"/>
                  <a:pt x="1510" y="1981"/>
                </a:cubicBezTo>
                <a:cubicBezTo>
                  <a:pt x="1505" y="1979"/>
                  <a:pt x="1505" y="1979"/>
                  <a:pt x="1505" y="1979"/>
                </a:cubicBezTo>
                <a:cubicBezTo>
                  <a:pt x="1502" y="1978"/>
                  <a:pt x="1502" y="1978"/>
                  <a:pt x="1502" y="1978"/>
                </a:cubicBezTo>
                <a:cubicBezTo>
                  <a:pt x="1502" y="1976"/>
                  <a:pt x="1502" y="1976"/>
                  <a:pt x="1502" y="1976"/>
                </a:cubicBezTo>
                <a:cubicBezTo>
                  <a:pt x="1501" y="1974"/>
                  <a:pt x="1501" y="1974"/>
                  <a:pt x="1501" y="1974"/>
                </a:cubicBezTo>
                <a:cubicBezTo>
                  <a:pt x="1502" y="1970"/>
                  <a:pt x="1502" y="1970"/>
                  <a:pt x="1502" y="1970"/>
                </a:cubicBezTo>
                <a:cubicBezTo>
                  <a:pt x="1511" y="1958"/>
                  <a:pt x="1511" y="1958"/>
                  <a:pt x="1511" y="1958"/>
                </a:cubicBezTo>
                <a:cubicBezTo>
                  <a:pt x="1515" y="1953"/>
                  <a:pt x="1515" y="1953"/>
                  <a:pt x="1515" y="1953"/>
                </a:cubicBezTo>
                <a:cubicBezTo>
                  <a:pt x="1516" y="1951"/>
                  <a:pt x="1516" y="1951"/>
                  <a:pt x="1516" y="1951"/>
                </a:cubicBezTo>
                <a:cubicBezTo>
                  <a:pt x="1516" y="1948"/>
                  <a:pt x="1516" y="1948"/>
                  <a:pt x="1516" y="1948"/>
                </a:cubicBezTo>
                <a:cubicBezTo>
                  <a:pt x="1519" y="1940"/>
                  <a:pt x="1519" y="1940"/>
                  <a:pt x="1519" y="1940"/>
                </a:cubicBezTo>
                <a:cubicBezTo>
                  <a:pt x="1520" y="1937"/>
                  <a:pt x="1520" y="1937"/>
                  <a:pt x="1520" y="1937"/>
                </a:cubicBezTo>
                <a:cubicBezTo>
                  <a:pt x="1522" y="1934"/>
                  <a:pt x="1522" y="1934"/>
                  <a:pt x="1522" y="1934"/>
                </a:cubicBezTo>
                <a:cubicBezTo>
                  <a:pt x="1524" y="1932"/>
                  <a:pt x="1524" y="1932"/>
                  <a:pt x="1524" y="1932"/>
                </a:cubicBezTo>
                <a:cubicBezTo>
                  <a:pt x="1531" y="1929"/>
                  <a:pt x="1531" y="1929"/>
                  <a:pt x="1531" y="1929"/>
                </a:cubicBezTo>
                <a:cubicBezTo>
                  <a:pt x="1533" y="1927"/>
                  <a:pt x="1533" y="1927"/>
                  <a:pt x="1533" y="1927"/>
                </a:cubicBezTo>
                <a:cubicBezTo>
                  <a:pt x="1536" y="1924"/>
                  <a:pt x="1536" y="1924"/>
                  <a:pt x="1536" y="1924"/>
                </a:cubicBezTo>
                <a:cubicBezTo>
                  <a:pt x="1537" y="1919"/>
                  <a:pt x="1537" y="1919"/>
                  <a:pt x="1537" y="1919"/>
                </a:cubicBezTo>
                <a:cubicBezTo>
                  <a:pt x="1538" y="1914"/>
                  <a:pt x="1538" y="1914"/>
                  <a:pt x="1538" y="1914"/>
                </a:cubicBezTo>
                <a:cubicBezTo>
                  <a:pt x="1539" y="1905"/>
                  <a:pt x="1539" y="1905"/>
                  <a:pt x="1539" y="1905"/>
                </a:cubicBezTo>
                <a:cubicBezTo>
                  <a:pt x="1540" y="1902"/>
                  <a:pt x="1540" y="1902"/>
                  <a:pt x="1540" y="1902"/>
                </a:cubicBezTo>
                <a:cubicBezTo>
                  <a:pt x="1543" y="1898"/>
                  <a:pt x="1543" y="1898"/>
                  <a:pt x="1543" y="1898"/>
                </a:cubicBezTo>
                <a:cubicBezTo>
                  <a:pt x="1548" y="1892"/>
                  <a:pt x="1548" y="1892"/>
                  <a:pt x="1548" y="1892"/>
                </a:cubicBezTo>
                <a:cubicBezTo>
                  <a:pt x="1550" y="1889"/>
                  <a:pt x="1550" y="1889"/>
                  <a:pt x="1550" y="1889"/>
                </a:cubicBezTo>
                <a:cubicBezTo>
                  <a:pt x="1551" y="1885"/>
                  <a:pt x="1551" y="1885"/>
                  <a:pt x="1551" y="1885"/>
                </a:cubicBezTo>
                <a:cubicBezTo>
                  <a:pt x="1554" y="1877"/>
                  <a:pt x="1554" y="1877"/>
                  <a:pt x="1554" y="1877"/>
                </a:cubicBezTo>
                <a:cubicBezTo>
                  <a:pt x="1554" y="1875"/>
                  <a:pt x="1554" y="1875"/>
                  <a:pt x="1554" y="1875"/>
                </a:cubicBezTo>
                <a:cubicBezTo>
                  <a:pt x="1554" y="1873"/>
                  <a:pt x="1554" y="1873"/>
                  <a:pt x="1554" y="1873"/>
                </a:cubicBezTo>
                <a:cubicBezTo>
                  <a:pt x="1554" y="1871"/>
                  <a:pt x="1554" y="1871"/>
                  <a:pt x="1554" y="1871"/>
                </a:cubicBezTo>
                <a:cubicBezTo>
                  <a:pt x="1554" y="1868"/>
                  <a:pt x="1554" y="1868"/>
                  <a:pt x="1554" y="1868"/>
                </a:cubicBezTo>
                <a:cubicBezTo>
                  <a:pt x="1554" y="1865"/>
                  <a:pt x="1554" y="1865"/>
                  <a:pt x="1554" y="1865"/>
                </a:cubicBezTo>
                <a:cubicBezTo>
                  <a:pt x="1556" y="1859"/>
                  <a:pt x="1556" y="1859"/>
                  <a:pt x="1556" y="1859"/>
                </a:cubicBezTo>
                <a:cubicBezTo>
                  <a:pt x="1556" y="1855"/>
                  <a:pt x="1556" y="1855"/>
                  <a:pt x="1556" y="1855"/>
                </a:cubicBezTo>
                <a:cubicBezTo>
                  <a:pt x="1556" y="1853"/>
                  <a:pt x="1556" y="1853"/>
                  <a:pt x="1556" y="1853"/>
                </a:cubicBezTo>
                <a:cubicBezTo>
                  <a:pt x="1554" y="1848"/>
                  <a:pt x="1554" y="1848"/>
                  <a:pt x="1554" y="1848"/>
                </a:cubicBezTo>
                <a:cubicBezTo>
                  <a:pt x="1554" y="1846"/>
                  <a:pt x="1554" y="1846"/>
                  <a:pt x="1554" y="1846"/>
                </a:cubicBezTo>
                <a:cubicBezTo>
                  <a:pt x="1552" y="1844"/>
                  <a:pt x="1552" y="1844"/>
                  <a:pt x="1552" y="1844"/>
                </a:cubicBezTo>
                <a:cubicBezTo>
                  <a:pt x="1551" y="1842"/>
                  <a:pt x="1551" y="1842"/>
                  <a:pt x="1551" y="1842"/>
                </a:cubicBezTo>
                <a:cubicBezTo>
                  <a:pt x="1546" y="1847"/>
                  <a:pt x="1546" y="1847"/>
                  <a:pt x="1546" y="1847"/>
                </a:cubicBezTo>
                <a:cubicBezTo>
                  <a:pt x="1544" y="1850"/>
                  <a:pt x="1544" y="1850"/>
                  <a:pt x="1544" y="1850"/>
                </a:cubicBezTo>
                <a:cubicBezTo>
                  <a:pt x="1543" y="1850"/>
                  <a:pt x="1543" y="1850"/>
                  <a:pt x="1543" y="1850"/>
                </a:cubicBezTo>
                <a:cubicBezTo>
                  <a:pt x="1540" y="1851"/>
                  <a:pt x="1540" y="1851"/>
                  <a:pt x="1540" y="1851"/>
                </a:cubicBezTo>
                <a:cubicBezTo>
                  <a:pt x="1537" y="1851"/>
                  <a:pt x="1537" y="1851"/>
                  <a:pt x="1537" y="1851"/>
                </a:cubicBezTo>
                <a:cubicBezTo>
                  <a:pt x="1535" y="1850"/>
                  <a:pt x="1535" y="1850"/>
                  <a:pt x="1535" y="1850"/>
                </a:cubicBezTo>
                <a:cubicBezTo>
                  <a:pt x="1534" y="1850"/>
                  <a:pt x="1534" y="1850"/>
                  <a:pt x="1534" y="1850"/>
                </a:cubicBezTo>
                <a:cubicBezTo>
                  <a:pt x="1520" y="1839"/>
                  <a:pt x="1520" y="1839"/>
                  <a:pt x="1520" y="1839"/>
                </a:cubicBezTo>
                <a:cubicBezTo>
                  <a:pt x="1517" y="1838"/>
                  <a:pt x="1517" y="1838"/>
                  <a:pt x="1517" y="1838"/>
                </a:cubicBezTo>
                <a:cubicBezTo>
                  <a:pt x="1515" y="1838"/>
                  <a:pt x="1515" y="1838"/>
                  <a:pt x="1515" y="1838"/>
                </a:cubicBezTo>
                <a:cubicBezTo>
                  <a:pt x="1513" y="1838"/>
                  <a:pt x="1513" y="1838"/>
                  <a:pt x="1513" y="1838"/>
                </a:cubicBezTo>
                <a:cubicBezTo>
                  <a:pt x="1511" y="1838"/>
                  <a:pt x="1511" y="1838"/>
                  <a:pt x="1511" y="1838"/>
                </a:cubicBezTo>
                <a:cubicBezTo>
                  <a:pt x="1510" y="1837"/>
                  <a:pt x="1510" y="1837"/>
                  <a:pt x="1510" y="1837"/>
                </a:cubicBezTo>
                <a:cubicBezTo>
                  <a:pt x="1508" y="1837"/>
                  <a:pt x="1508" y="1837"/>
                  <a:pt x="1508" y="1837"/>
                </a:cubicBezTo>
                <a:cubicBezTo>
                  <a:pt x="1505" y="1834"/>
                  <a:pt x="1505" y="1834"/>
                  <a:pt x="1505" y="1834"/>
                </a:cubicBezTo>
                <a:cubicBezTo>
                  <a:pt x="1502" y="1834"/>
                  <a:pt x="1502" y="1834"/>
                  <a:pt x="1502" y="1834"/>
                </a:cubicBezTo>
                <a:cubicBezTo>
                  <a:pt x="1500" y="1834"/>
                  <a:pt x="1500" y="1834"/>
                  <a:pt x="1500" y="1834"/>
                </a:cubicBezTo>
                <a:cubicBezTo>
                  <a:pt x="1495" y="1837"/>
                  <a:pt x="1495" y="1837"/>
                  <a:pt x="1495" y="1837"/>
                </a:cubicBezTo>
                <a:cubicBezTo>
                  <a:pt x="1493" y="1837"/>
                  <a:pt x="1493" y="1837"/>
                  <a:pt x="1493" y="1837"/>
                </a:cubicBezTo>
                <a:cubicBezTo>
                  <a:pt x="1490" y="1835"/>
                  <a:pt x="1490" y="1835"/>
                  <a:pt x="1490" y="1835"/>
                </a:cubicBezTo>
                <a:cubicBezTo>
                  <a:pt x="1489" y="1830"/>
                  <a:pt x="1489" y="1830"/>
                  <a:pt x="1489" y="1830"/>
                </a:cubicBezTo>
                <a:cubicBezTo>
                  <a:pt x="1487" y="1826"/>
                  <a:pt x="1487" y="1826"/>
                  <a:pt x="1487" y="1826"/>
                </a:cubicBezTo>
                <a:cubicBezTo>
                  <a:pt x="1485" y="1823"/>
                  <a:pt x="1485" y="1823"/>
                  <a:pt x="1485" y="1823"/>
                </a:cubicBezTo>
                <a:cubicBezTo>
                  <a:pt x="1483" y="1821"/>
                  <a:pt x="1483" y="1821"/>
                  <a:pt x="1483" y="1821"/>
                </a:cubicBezTo>
                <a:cubicBezTo>
                  <a:pt x="1481" y="1818"/>
                  <a:pt x="1481" y="1818"/>
                  <a:pt x="1481" y="1818"/>
                </a:cubicBezTo>
                <a:cubicBezTo>
                  <a:pt x="1479" y="1816"/>
                  <a:pt x="1479" y="1816"/>
                  <a:pt x="1479" y="1816"/>
                </a:cubicBezTo>
                <a:cubicBezTo>
                  <a:pt x="1479" y="1812"/>
                  <a:pt x="1479" y="1812"/>
                  <a:pt x="1479" y="1812"/>
                </a:cubicBezTo>
                <a:cubicBezTo>
                  <a:pt x="1480" y="1810"/>
                  <a:pt x="1480" y="1810"/>
                  <a:pt x="1480" y="1810"/>
                </a:cubicBezTo>
                <a:cubicBezTo>
                  <a:pt x="1481" y="1808"/>
                  <a:pt x="1481" y="1808"/>
                  <a:pt x="1481" y="1808"/>
                </a:cubicBezTo>
                <a:cubicBezTo>
                  <a:pt x="1482" y="1806"/>
                  <a:pt x="1482" y="1806"/>
                  <a:pt x="1482" y="1806"/>
                </a:cubicBezTo>
                <a:cubicBezTo>
                  <a:pt x="1483" y="1805"/>
                  <a:pt x="1483" y="1805"/>
                  <a:pt x="1483" y="1805"/>
                </a:cubicBezTo>
                <a:cubicBezTo>
                  <a:pt x="1484" y="1802"/>
                  <a:pt x="1484" y="1802"/>
                  <a:pt x="1484" y="1802"/>
                </a:cubicBezTo>
                <a:cubicBezTo>
                  <a:pt x="1482" y="1787"/>
                  <a:pt x="1482" y="1787"/>
                  <a:pt x="1482" y="1787"/>
                </a:cubicBezTo>
                <a:cubicBezTo>
                  <a:pt x="1483" y="1782"/>
                  <a:pt x="1483" y="1782"/>
                  <a:pt x="1483" y="1782"/>
                </a:cubicBezTo>
                <a:cubicBezTo>
                  <a:pt x="1484" y="1779"/>
                  <a:pt x="1484" y="1779"/>
                  <a:pt x="1484" y="1779"/>
                </a:cubicBezTo>
                <a:cubicBezTo>
                  <a:pt x="1484" y="1776"/>
                  <a:pt x="1484" y="1776"/>
                  <a:pt x="1484" y="1776"/>
                </a:cubicBezTo>
                <a:cubicBezTo>
                  <a:pt x="1485" y="1772"/>
                  <a:pt x="1485" y="1772"/>
                  <a:pt x="1485" y="1772"/>
                </a:cubicBezTo>
                <a:cubicBezTo>
                  <a:pt x="1485" y="1771"/>
                  <a:pt x="1485" y="1771"/>
                  <a:pt x="1485" y="1771"/>
                </a:cubicBezTo>
                <a:cubicBezTo>
                  <a:pt x="1484" y="1761"/>
                  <a:pt x="1484" y="1761"/>
                  <a:pt x="1484" y="1761"/>
                </a:cubicBezTo>
                <a:cubicBezTo>
                  <a:pt x="1484" y="1757"/>
                  <a:pt x="1484" y="1757"/>
                  <a:pt x="1484" y="1757"/>
                </a:cubicBezTo>
                <a:cubicBezTo>
                  <a:pt x="1484" y="1752"/>
                  <a:pt x="1484" y="1752"/>
                  <a:pt x="1484" y="1752"/>
                </a:cubicBezTo>
                <a:cubicBezTo>
                  <a:pt x="1487" y="1746"/>
                  <a:pt x="1487" y="1746"/>
                  <a:pt x="1487" y="1746"/>
                </a:cubicBezTo>
                <a:cubicBezTo>
                  <a:pt x="1488" y="1742"/>
                  <a:pt x="1488" y="1742"/>
                  <a:pt x="1488" y="1742"/>
                </a:cubicBezTo>
                <a:cubicBezTo>
                  <a:pt x="1487" y="1740"/>
                  <a:pt x="1487" y="1740"/>
                  <a:pt x="1487" y="1740"/>
                </a:cubicBezTo>
                <a:cubicBezTo>
                  <a:pt x="1486" y="1739"/>
                  <a:pt x="1486" y="1739"/>
                  <a:pt x="1486" y="1739"/>
                </a:cubicBezTo>
                <a:cubicBezTo>
                  <a:pt x="1482" y="1738"/>
                  <a:pt x="1482" y="1738"/>
                  <a:pt x="1482" y="1738"/>
                </a:cubicBezTo>
                <a:cubicBezTo>
                  <a:pt x="1480" y="1738"/>
                  <a:pt x="1480" y="1738"/>
                  <a:pt x="1480" y="1738"/>
                </a:cubicBezTo>
                <a:cubicBezTo>
                  <a:pt x="1475" y="1739"/>
                  <a:pt x="1475" y="1739"/>
                  <a:pt x="1475" y="1739"/>
                </a:cubicBezTo>
                <a:cubicBezTo>
                  <a:pt x="1473" y="1740"/>
                  <a:pt x="1473" y="1740"/>
                  <a:pt x="1473" y="1740"/>
                </a:cubicBezTo>
                <a:cubicBezTo>
                  <a:pt x="1472" y="1739"/>
                  <a:pt x="1472" y="1739"/>
                  <a:pt x="1472" y="1739"/>
                </a:cubicBezTo>
                <a:cubicBezTo>
                  <a:pt x="1470" y="1739"/>
                  <a:pt x="1470" y="1739"/>
                  <a:pt x="1470" y="1739"/>
                </a:cubicBezTo>
                <a:cubicBezTo>
                  <a:pt x="1466" y="1737"/>
                  <a:pt x="1466" y="1737"/>
                  <a:pt x="1466" y="1737"/>
                </a:cubicBezTo>
                <a:cubicBezTo>
                  <a:pt x="1464" y="1736"/>
                  <a:pt x="1464" y="1736"/>
                  <a:pt x="1464" y="1736"/>
                </a:cubicBezTo>
                <a:cubicBezTo>
                  <a:pt x="1461" y="1736"/>
                  <a:pt x="1461" y="1736"/>
                  <a:pt x="1461" y="1736"/>
                </a:cubicBezTo>
                <a:cubicBezTo>
                  <a:pt x="1459" y="1737"/>
                  <a:pt x="1459" y="1737"/>
                  <a:pt x="1459" y="1737"/>
                </a:cubicBezTo>
                <a:cubicBezTo>
                  <a:pt x="1455" y="1739"/>
                  <a:pt x="1455" y="1739"/>
                  <a:pt x="1455" y="1739"/>
                </a:cubicBezTo>
                <a:cubicBezTo>
                  <a:pt x="1452" y="1740"/>
                  <a:pt x="1452" y="1740"/>
                  <a:pt x="1452" y="1740"/>
                </a:cubicBezTo>
                <a:cubicBezTo>
                  <a:pt x="1449" y="1741"/>
                  <a:pt x="1449" y="1741"/>
                  <a:pt x="1449" y="1741"/>
                </a:cubicBezTo>
                <a:cubicBezTo>
                  <a:pt x="1446" y="1740"/>
                  <a:pt x="1446" y="1740"/>
                  <a:pt x="1446" y="1740"/>
                </a:cubicBezTo>
                <a:cubicBezTo>
                  <a:pt x="1438" y="1739"/>
                  <a:pt x="1438" y="1739"/>
                  <a:pt x="1438" y="1739"/>
                </a:cubicBezTo>
                <a:cubicBezTo>
                  <a:pt x="1432" y="1737"/>
                  <a:pt x="1432" y="1737"/>
                  <a:pt x="1432" y="1737"/>
                </a:cubicBezTo>
                <a:cubicBezTo>
                  <a:pt x="1428" y="1736"/>
                  <a:pt x="1428" y="1736"/>
                  <a:pt x="1428" y="1736"/>
                </a:cubicBezTo>
                <a:cubicBezTo>
                  <a:pt x="1423" y="1735"/>
                  <a:pt x="1423" y="1735"/>
                  <a:pt x="1423" y="1735"/>
                </a:cubicBezTo>
                <a:cubicBezTo>
                  <a:pt x="1422" y="1735"/>
                  <a:pt x="1422" y="1735"/>
                  <a:pt x="1422" y="1735"/>
                </a:cubicBezTo>
                <a:cubicBezTo>
                  <a:pt x="1419" y="1733"/>
                  <a:pt x="1419" y="1733"/>
                  <a:pt x="1419" y="1733"/>
                </a:cubicBezTo>
                <a:cubicBezTo>
                  <a:pt x="1416" y="1730"/>
                  <a:pt x="1416" y="1730"/>
                  <a:pt x="1416" y="1730"/>
                </a:cubicBezTo>
                <a:cubicBezTo>
                  <a:pt x="1404" y="1716"/>
                  <a:pt x="1404" y="1716"/>
                  <a:pt x="1404" y="1716"/>
                </a:cubicBezTo>
                <a:cubicBezTo>
                  <a:pt x="1402" y="1714"/>
                  <a:pt x="1402" y="1714"/>
                  <a:pt x="1402" y="1714"/>
                </a:cubicBezTo>
                <a:cubicBezTo>
                  <a:pt x="1399" y="1713"/>
                  <a:pt x="1399" y="1713"/>
                  <a:pt x="1399" y="1713"/>
                </a:cubicBezTo>
                <a:cubicBezTo>
                  <a:pt x="1396" y="1713"/>
                  <a:pt x="1396" y="1713"/>
                  <a:pt x="1396" y="1713"/>
                </a:cubicBezTo>
                <a:cubicBezTo>
                  <a:pt x="1393" y="1713"/>
                  <a:pt x="1393" y="1713"/>
                  <a:pt x="1393" y="1713"/>
                </a:cubicBezTo>
                <a:cubicBezTo>
                  <a:pt x="1387" y="1716"/>
                  <a:pt x="1387" y="1716"/>
                  <a:pt x="1387" y="1716"/>
                </a:cubicBezTo>
                <a:cubicBezTo>
                  <a:pt x="1383" y="1716"/>
                  <a:pt x="1383" y="1716"/>
                  <a:pt x="1383" y="1716"/>
                </a:cubicBezTo>
                <a:cubicBezTo>
                  <a:pt x="1381" y="1714"/>
                  <a:pt x="1381" y="1714"/>
                  <a:pt x="1381" y="1714"/>
                </a:cubicBezTo>
                <a:cubicBezTo>
                  <a:pt x="1378" y="1709"/>
                  <a:pt x="1378" y="1709"/>
                  <a:pt x="1378" y="1709"/>
                </a:cubicBezTo>
                <a:cubicBezTo>
                  <a:pt x="1377" y="1705"/>
                  <a:pt x="1377" y="1705"/>
                  <a:pt x="1377" y="1705"/>
                </a:cubicBezTo>
                <a:cubicBezTo>
                  <a:pt x="1377" y="1702"/>
                  <a:pt x="1377" y="1702"/>
                  <a:pt x="1377" y="1702"/>
                </a:cubicBezTo>
                <a:cubicBezTo>
                  <a:pt x="1379" y="1700"/>
                  <a:pt x="1379" y="1700"/>
                  <a:pt x="1379" y="1700"/>
                </a:cubicBezTo>
                <a:cubicBezTo>
                  <a:pt x="1381" y="1700"/>
                  <a:pt x="1381" y="1700"/>
                  <a:pt x="1381" y="1700"/>
                </a:cubicBezTo>
                <a:cubicBezTo>
                  <a:pt x="1387" y="1701"/>
                  <a:pt x="1387" y="1701"/>
                  <a:pt x="1387" y="1701"/>
                </a:cubicBezTo>
                <a:cubicBezTo>
                  <a:pt x="1390" y="1701"/>
                  <a:pt x="1390" y="1701"/>
                  <a:pt x="1390" y="1701"/>
                </a:cubicBezTo>
                <a:cubicBezTo>
                  <a:pt x="1392" y="1700"/>
                  <a:pt x="1392" y="1700"/>
                  <a:pt x="1392" y="1700"/>
                </a:cubicBezTo>
                <a:cubicBezTo>
                  <a:pt x="1394" y="1699"/>
                  <a:pt x="1394" y="1699"/>
                  <a:pt x="1394" y="1699"/>
                </a:cubicBezTo>
                <a:cubicBezTo>
                  <a:pt x="1394" y="1696"/>
                  <a:pt x="1394" y="1696"/>
                  <a:pt x="1394" y="1696"/>
                </a:cubicBezTo>
                <a:cubicBezTo>
                  <a:pt x="1393" y="1693"/>
                  <a:pt x="1393" y="1693"/>
                  <a:pt x="1393" y="1693"/>
                </a:cubicBezTo>
                <a:cubicBezTo>
                  <a:pt x="1389" y="1687"/>
                  <a:pt x="1389" y="1687"/>
                  <a:pt x="1389" y="1687"/>
                </a:cubicBezTo>
                <a:cubicBezTo>
                  <a:pt x="1387" y="1684"/>
                  <a:pt x="1387" y="1684"/>
                  <a:pt x="1387" y="1684"/>
                </a:cubicBezTo>
                <a:cubicBezTo>
                  <a:pt x="1386" y="1680"/>
                  <a:pt x="1386" y="1680"/>
                  <a:pt x="1386" y="1680"/>
                </a:cubicBezTo>
                <a:cubicBezTo>
                  <a:pt x="1388" y="1676"/>
                  <a:pt x="1388" y="1676"/>
                  <a:pt x="1388" y="1676"/>
                </a:cubicBezTo>
                <a:cubicBezTo>
                  <a:pt x="1391" y="1669"/>
                  <a:pt x="1391" y="1669"/>
                  <a:pt x="1391" y="1669"/>
                </a:cubicBezTo>
                <a:cubicBezTo>
                  <a:pt x="1391" y="1665"/>
                  <a:pt x="1391" y="1665"/>
                  <a:pt x="1391" y="1665"/>
                </a:cubicBezTo>
                <a:cubicBezTo>
                  <a:pt x="1391" y="1660"/>
                  <a:pt x="1391" y="1660"/>
                  <a:pt x="1391" y="1660"/>
                </a:cubicBezTo>
                <a:cubicBezTo>
                  <a:pt x="1389" y="1652"/>
                  <a:pt x="1389" y="1652"/>
                  <a:pt x="1389" y="1652"/>
                </a:cubicBezTo>
                <a:cubicBezTo>
                  <a:pt x="1385" y="1643"/>
                  <a:pt x="1385" y="1643"/>
                  <a:pt x="1385" y="1643"/>
                </a:cubicBezTo>
                <a:cubicBezTo>
                  <a:pt x="1369" y="1633"/>
                  <a:pt x="1369" y="1633"/>
                  <a:pt x="1369" y="1633"/>
                </a:cubicBezTo>
                <a:cubicBezTo>
                  <a:pt x="1358" y="1639"/>
                  <a:pt x="1358" y="1639"/>
                  <a:pt x="1358" y="1639"/>
                </a:cubicBezTo>
                <a:cubicBezTo>
                  <a:pt x="1356" y="1639"/>
                  <a:pt x="1356" y="1639"/>
                  <a:pt x="1356" y="1639"/>
                </a:cubicBezTo>
                <a:cubicBezTo>
                  <a:pt x="1355" y="1639"/>
                  <a:pt x="1355" y="1639"/>
                  <a:pt x="1355" y="1639"/>
                </a:cubicBezTo>
                <a:cubicBezTo>
                  <a:pt x="1351" y="1638"/>
                  <a:pt x="1351" y="1638"/>
                  <a:pt x="1351" y="1638"/>
                </a:cubicBezTo>
                <a:cubicBezTo>
                  <a:pt x="1347" y="1638"/>
                  <a:pt x="1347" y="1638"/>
                  <a:pt x="1347" y="1638"/>
                </a:cubicBezTo>
                <a:cubicBezTo>
                  <a:pt x="1344" y="1639"/>
                  <a:pt x="1344" y="1639"/>
                  <a:pt x="1344" y="1639"/>
                </a:cubicBezTo>
                <a:cubicBezTo>
                  <a:pt x="1339" y="1642"/>
                  <a:pt x="1339" y="1642"/>
                  <a:pt x="1339" y="1642"/>
                </a:cubicBezTo>
                <a:cubicBezTo>
                  <a:pt x="1333" y="1650"/>
                  <a:pt x="1333" y="1650"/>
                  <a:pt x="1333" y="1650"/>
                </a:cubicBezTo>
                <a:cubicBezTo>
                  <a:pt x="1331" y="1652"/>
                  <a:pt x="1331" y="1652"/>
                  <a:pt x="1331" y="1652"/>
                </a:cubicBezTo>
                <a:cubicBezTo>
                  <a:pt x="1330" y="1652"/>
                  <a:pt x="1330" y="1652"/>
                  <a:pt x="1330" y="1652"/>
                </a:cubicBezTo>
                <a:cubicBezTo>
                  <a:pt x="1328" y="1651"/>
                  <a:pt x="1328" y="1651"/>
                  <a:pt x="1328" y="1651"/>
                </a:cubicBezTo>
                <a:cubicBezTo>
                  <a:pt x="1327" y="1648"/>
                  <a:pt x="1327" y="1648"/>
                  <a:pt x="1327" y="1648"/>
                </a:cubicBezTo>
                <a:cubicBezTo>
                  <a:pt x="1327" y="1645"/>
                  <a:pt x="1327" y="1645"/>
                  <a:pt x="1327" y="1645"/>
                </a:cubicBezTo>
                <a:cubicBezTo>
                  <a:pt x="1326" y="1637"/>
                  <a:pt x="1326" y="1637"/>
                  <a:pt x="1326" y="1637"/>
                </a:cubicBezTo>
                <a:cubicBezTo>
                  <a:pt x="1326" y="1634"/>
                  <a:pt x="1326" y="1634"/>
                  <a:pt x="1326" y="1634"/>
                </a:cubicBezTo>
                <a:cubicBezTo>
                  <a:pt x="1327" y="1632"/>
                  <a:pt x="1327" y="1632"/>
                  <a:pt x="1327" y="1632"/>
                </a:cubicBezTo>
                <a:cubicBezTo>
                  <a:pt x="1328" y="1630"/>
                  <a:pt x="1328" y="1630"/>
                  <a:pt x="1328" y="1630"/>
                </a:cubicBezTo>
                <a:cubicBezTo>
                  <a:pt x="1335" y="1624"/>
                  <a:pt x="1335" y="1624"/>
                  <a:pt x="1335" y="1624"/>
                </a:cubicBezTo>
                <a:cubicBezTo>
                  <a:pt x="1335" y="1623"/>
                  <a:pt x="1335" y="1623"/>
                  <a:pt x="1335" y="1623"/>
                </a:cubicBezTo>
                <a:cubicBezTo>
                  <a:pt x="1336" y="1621"/>
                  <a:pt x="1336" y="1621"/>
                  <a:pt x="1336" y="1621"/>
                </a:cubicBezTo>
                <a:cubicBezTo>
                  <a:pt x="1337" y="1620"/>
                  <a:pt x="1337" y="1620"/>
                  <a:pt x="1337" y="1620"/>
                </a:cubicBezTo>
                <a:cubicBezTo>
                  <a:pt x="1337" y="1610"/>
                  <a:pt x="1337" y="1610"/>
                  <a:pt x="1337" y="1610"/>
                </a:cubicBezTo>
                <a:cubicBezTo>
                  <a:pt x="1337" y="1608"/>
                  <a:pt x="1337" y="1608"/>
                  <a:pt x="1337" y="1608"/>
                </a:cubicBezTo>
                <a:cubicBezTo>
                  <a:pt x="1336" y="1605"/>
                  <a:pt x="1336" y="1605"/>
                  <a:pt x="1336" y="1605"/>
                </a:cubicBezTo>
                <a:cubicBezTo>
                  <a:pt x="1335" y="1605"/>
                  <a:pt x="1335" y="1605"/>
                  <a:pt x="1335" y="1605"/>
                </a:cubicBezTo>
                <a:cubicBezTo>
                  <a:pt x="1333" y="1605"/>
                  <a:pt x="1333" y="1605"/>
                  <a:pt x="1333" y="1605"/>
                </a:cubicBezTo>
                <a:cubicBezTo>
                  <a:pt x="1332" y="1605"/>
                  <a:pt x="1332" y="1605"/>
                  <a:pt x="1332" y="1605"/>
                </a:cubicBezTo>
                <a:cubicBezTo>
                  <a:pt x="1327" y="1608"/>
                  <a:pt x="1327" y="1608"/>
                  <a:pt x="1327" y="1608"/>
                </a:cubicBezTo>
                <a:cubicBezTo>
                  <a:pt x="1325" y="1610"/>
                  <a:pt x="1325" y="1610"/>
                  <a:pt x="1325" y="1610"/>
                </a:cubicBezTo>
                <a:cubicBezTo>
                  <a:pt x="1324" y="1613"/>
                  <a:pt x="1324" y="1613"/>
                  <a:pt x="1324" y="1613"/>
                </a:cubicBezTo>
                <a:cubicBezTo>
                  <a:pt x="1323" y="1615"/>
                  <a:pt x="1323" y="1615"/>
                  <a:pt x="1323" y="1615"/>
                </a:cubicBezTo>
                <a:cubicBezTo>
                  <a:pt x="1321" y="1618"/>
                  <a:pt x="1321" y="1618"/>
                  <a:pt x="1321" y="1618"/>
                </a:cubicBezTo>
                <a:cubicBezTo>
                  <a:pt x="1318" y="1621"/>
                  <a:pt x="1318" y="1621"/>
                  <a:pt x="1318" y="1621"/>
                </a:cubicBezTo>
                <a:cubicBezTo>
                  <a:pt x="1315" y="1621"/>
                  <a:pt x="1315" y="1621"/>
                  <a:pt x="1315" y="1621"/>
                </a:cubicBezTo>
                <a:cubicBezTo>
                  <a:pt x="1309" y="1620"/>
                  <a:pt x="1309" y="1620"/>
                  <a:pt x="1309" y="1620"/>
                </a:cubicBezTo>
                <a:cubicBezTo>
                  <a:pt x="1307" y="1618"/>
                  <a:pt x="1307" y="1618"/>
                  <a:pt x="1307" y="1618"/>
                </a:cubicBezTo>
                <a:cubicBezTo>
                  <a:pt x="1305" y="1616"/>
                  <a:pt x="1305" y="1616"/>
                  <a:pt x="1305" y="1616"/>
                </a:cubicBezTo>
                <a:cubicBezTo>
                  <a:pt x="1303" y="1615"/>
                  <a:pt x="1303" y="1615"/>
                  <a:pt x="1303" y="1615"/>
                </a:cubicBezTo>
                <a:cubicBezTo>
                  <a:pt x="1300" y="1615"/>
                  <a:pt x="1300" y="1615"/>
                  <a:pt x="1300" y="1615"/>
                </a:cubicBezTo>
                <a:cubicBezTo>
                  <a:pt x="1293" y="1615"/>
                  <a:pt x="1293" y="1615"/>
                  <a:pt x="1293" y="1615"/>
                </a:cubicBezTo>
                <a:cubicBezTo>
                  <a:pt x="1287" y="1613"/>
                  <a:pt x="1287" y="1613"/>
                  <a:pt x="1287" y="1613"/>
                </a:cubicBezTo>
                <a:cubicBezTo>
                  <a:pt x="1285" y="1613"/>
                  <a:pt x="1285" y="1613"/>
                  <a:pt x="1285" y="1613"/>
                </a:cubicBezTo>
                <a:cubicBezTo>
                  <a:pt x="1281" y="1614"/>
                  <a:pt x="1281" y="1614"/>
                  <a:pt x="1281" y="1614"/>
                </a:cubicBezTo>
                <a:cubicBezTo>
                  <a:pt x="1280" y="1616"/>
                  <a:pt x="1280" y="1616"/>
                  <a:pt x="1280" y="1616"/>
                </a:cubicBezTo>
                <a:cubicBezTo>
                  <a:pt x="1278" y="1618"/>
                  <a:pt x="1278" y="1618"/>
                  <a:pt x="1278" y="1618"/>
                </a:cubicBezTo>
                <a:cubicBezTo>
                  <a:pt x="1277" y="1621"/>
                  <a:pt x="1277" y="1621"/>
                  <a:pt x="1277" y="1621"/>
                </a:cubicBezTo>
                <a:cubicBezTo>
                  <a:pt x="1278" y="1624"/>
                  <a:pt x="1278" y="1624"/>
                  <a:pt x="1278" y="1624"/>
                </a:cubicBezTo>
                <a:cubicBezTo>
                  <a:pt x="1279" y="1626"/>
                  <a:pt x="1279" y="1626"/>
                  <a:pt x="1279" y="1626"/>
                </a:cubicBezTo>
                <a:cubicBezTo>
                  <a:pt x="1281" y="1629"/>
                  <a:pt x="1281" y="1629"/>
                  <a:pt x="1281" y="1629"/>
                </a:cubicBezTo>
                <a:cubicBezTo>
                  <a:pt x="1283" y="1631"/>
                  <a:pt x="1283" y="1631"/>
                  <a:pt x="1283" y="1631"/>
                </a:cubicBezTo>
                <a:cubicBezTo>
                  <a:pt x="1284" y="1633"/>
                  <a:pt x="1284" y="1633"/>
                  <a:pt x="1284" y="1633"/>
                </a:cubicBezTo>
                <a:cubicBezTo>
                  <a:pt x="1285" y="1635"/>
                  <a:pt x="1285" y="1635"/>
                  <a:pt x="1285" y="1635"/>
                </a:cubicBezTo>
                <a:cubicBezTo>
                  <a:pt x="1283" y="1638"/>
                  <a:pt x="1283" y="1638"/>
                  <a:pt x="1283" y="1638"/>
                </a:cubicBezTo>
                <a:cubicBezTo>
                  <a:pt x="1282" y="1640"/>
                  <a:pt x="1282" y="1640"/>
                  <a:pt x="1282" y="1640"/>
                </a:cubicBezTo>
                <a:cubicBezTo>
                  <a:pt x="1279" y="1643"/>
                  <a:pt x="1279" y="1643"/>
                  <a:pt x="1279" y="1643"/>
                </a:cubicBezTo>
                <a:cubicBezTo>
                  <a:pt x="1272" y="1647"/>
                  <a:pt x="1272" y="1647"/>
                  <a:pt x="1272" y="1647"/>
                </a:cubicBezTo>
                <a:cubicBezTo>
                  <a:pt x="1268" y="1650"/>
                  <a:pt x="1268" y="1650"/>
                  <a:pt x="1268" y="1650"/>
                </a:cubicBezTo>
                <a:cubicBezTo>
                  <a:pt x="1265" y="1655"/>
                  <a:pt x="1265" y="1655"/>
                  <a:pt x="1265" y="1655"/>
                </a:cubicBezTo>
                <a:cubicBezTo>
                  <a:pt x="1263" y="1656"/>
                  <a:pt x="1263" y="1656"/>
                  <a:pt x="1263" y="1656"/>
                </a:cubicBezTo>
                <a:cubicBezTo>
                  <a:pt x="1260" y="1658"/>
                  <a:pt x="1260" y="1658"/>
                  <a:pt x="1260" y="1658"/>
                </a:cubicBezTo>
                <a:cubicBezTo>
                  <a:pt x="1254" y="1659"/>
                  <a:pt x="1254" y="1659"/>
                  <a:pt x="1254" y="1659"/>
                </a:cubicBezTo>
                <a:cubicBezTo>
                  <a:pt x="1251" y="1660"/>
                  <a:pt x="1251" y="1660"/>
                  <a:pt x="1251" y="1660"/>
                </a:cubicBezTo>
                <a:cubicBezTo>
                  <a:pt x="1248" y="1663"/>
                  <a:pt x="1248" y="1663"/>
                  <a:pt x="1248" y="1663"/>
                </a:cubicBezTo>
                <a:cubicBezTo>
                  <a:pt x="1246" y="1667"/>
                  <a:pt x="1246" y="1667"/>
                  <a:pt x="1246" y="1667"/>
                </a:cubicBezTo>
                <a:cubicBezTo>
                  <a:pt x="1245" y="1671"/>
                  <a:pt x="1245" y="1671"/>
                  <a:pt x="1245" y="1671"/>
                </a:cubicBezTo>
                <a:cubicBezTo>
                  <a:pt x="1244" y="1675"/>
                  <a:pt x="1244" y="1675"/>
                  <a:pt x="1244" y="1675"/>
                </a:cubicBezTo>
                <a:cubicBezTo>
                  <a:pt x="1242" y="1677"/>
                  <a:pt x="1242" y="1677"/>
                  <a:pt x="1242" y="1677"/>
                </a:cubicBezTo>
                <a:cubicBezTo>
                  <a:pt x="1239" y="1678"/>
                  <a:pt x="1239" y="1678"/>
                  <a:pt x="1239" y="1678"/>
                </a:cubicBezTo>
                <a:cubicBezTo>
                  <a:pt x="1237" y="1676"/>
                  <a:pt x="1237" y="1676"/>
                  <a:pt x="1237" y="1676"/>
                </a:cubicBezTo>
                <a:cubicBezTo>
                  <a:pt x="1236" y="1673"/>
                  <a:pt x="1236" y="1673"/>
                  <a:pt x="1236" y="1673"/>
                </a:cubicBezTo>
                <a:cubicBezTo>
                  <a:pt x="1234" y="1671"/>
                  <a:pt x="1234" y="1671"/>
                  <a:pt x="1234" y="1671"/>
                </a:cubicBezTo>
                <a:cubicBezTo>
                  <a:pt x="1232" y="1670"/>
                  <a:pt x="1232" y="1670"/>
                  <a:pt x="1232" y="1670"/>
                </a:cubicBezTo>
                <a:cubicBezTo>
                  <a:pt x="1227" y="1670"/>
                  <a:pt x="1227" y="1670"/>
                  <a:pt x="1227" y="1670"/>
                </a:cubicBezTo>
                <a:cubicBezTo>
                  <a:pt x="1222" y="1671"/>
                  <a:pt x="1222" y="1671"/>
                  <a:pt x="1222" y="1671"/>
                </a:cubicBezTo>
                <a:cubicBezTo>
                  <a:pt x="1219" y="1672"/>
                  <a:pt x="1219" y="1672"/>
                  <a:pt x="1219" y="1672"/>
                </a:cubicBezTo>
                <a:cubicBezTo>
                  <a:pt x="1217" y="1673"/>
                  <a:pt x="1217" y="1673"/>
                  <a:pt x="1217" y="1673"/>
                </a:cubicBezTo>
                <a:cubicBezTo>
                  <a:pt x="1216" y="1675"/>
                  <a:pt x="1216" y="1675"/>
                  <a:pt x="1216" y="1675"/>
                </a:cubicBezTo>
                <a:cubicBezTo>
                  <a:pt x="1215" y="1677"/>
                  <a:pt x="1215" y="1677"/>
                  <a:pt x="1215" y="1677"/>
                </a:cubicBezTo>
                <a:cubicBezTo>
                  <a:pt x="1215" y="1680"/>
                  <a:pt x="1215" y="1680"/>
                  <a:pt x="1215" y="1680"/>
                </a:cubicBezTo>
                <a:cubicBezTo>
                  <a:pt x="1216" y="1684"/>
                  <a:pt x="1216" y="1684"/>
                  <a:pt x="1216" y="1684"/>
                </a:cubicBezTo>
                <a:cubicBezTo>
                  <a:pt x="1215" y="1685"/>
                  <a:pt x="1215" y="1685"/>
                  <a:pt x="1215" y="1685"/>
                </a:cubicBezTo>
                <a:cubicBezTo>
                  <a:pt x="1212" y="1686"/>
                  <a:pt x="1212" y="1686"/>
                  <a:pt x="1212" y="1686"/>
                </a:cubicBezTo>
                <a:cubicBezTo>
                  <a:pt x="1205" y="1685"/>
                  <a:pt x="1205" y="1685"/>
                  <a:pt x="1205" y="1685"/>
                </a:cubicBezTo>
                <a:cubicBezTo>
                  <a:pt x="1201" y="1686"/>
                  <a:pt x="1201" y="1686"/>
                  <a:pt x="1201" y="1686"/>
                </a:cubicBezTo>
                <a:cubicBezTo>
                  <a:pt x="1192" y="1690"/>
                  <a:pt x="1192" y="1690"/>
                  <a:pt x="1192" y="1690"/>
                </a:cubicBezTo>
                <a:cubicBezTo>
                  <a:pt x="1183" y="1697"/>
                  <a:pt x="1183" y="1697"/>
                  <a:pt x="1183" y="1697"/>
                </a:cubicBezTo>
                <a:cubicBezTo>
                  <a:pt x="1181" y="1698"/>
                  <a:pt x="1181" y="1698"/>
                  <a:pt x="1181" y="1698"/>
                </a:cubicBezTo>
                <a:cubicBezTo>
                  <a:pt x="1178" y="1699"/>
                  <a:pt x="1178" y="1699"/>
                  <a:pt x="1178" y="1699"/>
                </a:cubicBezTo>
                <a:cubicBezTo>
                  <a:pt x="1171" y="1698"/>
                  <a:pt x="1171" y="1698"/>
                  <a:pt x="1171" y="1698"/>
                </a:cubicBezTo>
                <a:cubicBezTo>
                  <a:pt x="1169" y="1698"/>
                  <a:pt x="1169" y="1698"/>
                  <a:pt x="1169" y="1698"/>
                </a:cubicBezTo>
                <a:cubicBezTo>
                  <a:pt x="1166" y="1700"/>
                  <a:pt x="1166" y="1700"/>
                  <a:pt x="1166" y="1700"/>
                </a:cubicBezTo>
                <a:cubicBezTo>
                  <a:pt x="1165" y="1700"/>
                  <a:pt x="1165" y="1700"/>
                  <a:pt x="1165" y="1700"/>
                </a:cubicBezTo>
                <a:cubicBezTo>
                  <a:pt x="1163" y="1699"/>
                  <a:pt x="1163" y="1699"/>
                  <a:pt x="1163" y="1699"/>
                </a:cubicBezTo>
                <a:cubicBezTo>
                  <a:pt x="1162" y="1693"/>
                  <a:pt x="1162" y="1693"/>
                  <a:pt x="1162" y="1693"/>
                </a:cubicBezTo>
                <a:cubicBezTo>
                  <a:pt x="1162" y="1684"/>
                  <a:pt x="1162" y="1684"/>
                  <a:pt x="1162" y="1684"/>
                </a:cubicBezTo>
                <a:cubicBezTo>
                  <a:pt x="1161" y="1680"/>
                  <a:pt x="1161" y="1680"/>
                  <a:pt x="1161" y="1680"/>
                </a:cubicBezTo>
                <a:cubicBezTo>
                  <a:pt x="1158" y="1672"/>
                  <a:pt x="1158" y="1672"/>
                  <a:pt x="1158" y="1672"/>
                </a:cubicBezTo>
                <a:cubicBezTo>
                  <a:pt x="1158" y="1668"/>
                  <a:pt x="1158" y="1668"/>
                  <a:pt x="1158" y="1668"/>
                </a:cubicBezTo>
                <a:cubicBezTo>
                  <a:pt x="1157" y="1664"/>
                  <a:pt x="1157" y="1664"/>
                  <a:pt x="1157" y="1664"/>
                </a:cubicBezTo>
                <a:cubicBezTo>
                  <a:pt x="1155" y="1661"/>
                  <a:pt x="1155" y="1661"/>
                  <a:pt x="1155" y="1661"/>
                </a:cubicBezTo>
                <a:cubicBezTo>
                  <a:pt x="1150" y="1658"/>
                  <a:pt x="1150" y="1658"/>
                  <a:pt x="1150" y="1658"/>
                </a:cubicBezTo>
                <a:cubicBezTo>
                  <a:pt x="1147" y="1655"/>
                  <a:pt x="1147" y="1655"/>
                  <a:pt x="1147" y="1655"/>
                </a:cubicBezTo>
                <a:cubicBezTo>
                  <a:pt x="1146" y="1653"/>
                  <a:pt x="1146" y="1653"/>
                  <a:pt x="1146" y="1653"/>
                </a:cubicBezTo>
                <a:cubicBezTo>
                  <a:pt x="1146" y="1650"/>
                  <a:pt x="1146" y="1650"/>
                  <a:pt x="1146" y="1650"/>
                </a:cubicBezTo>
                <a:cubicBezTo>
                  <a:pt x="1144" y="1647"/>
                  <a:pt x="1144" y="1647"/>
                  <a:pt x="1144" y="1647"/>
                </a:cubicBezTo>
                <a:cubicBezTo>
                  <a:pt x="1143" y="1647"/>
                  <a:pt x="1143" y="1647"/>
                  <a:pt x="1143" y="1647"/>
                </a:cubicBezTo>
                <a:cubicBezTo>
                  <a:pt x="1131" y="1648"/>
                  <a:pt x="1131" y="1648"/>
                  <a:pt x="1131" y="1648"/>
                </a:cubicBezTo>
                <a:cubicBezTo>
                  <a:pt x="1125" y="1646"/>
                  <a:pt x="1125" y="1646"/>
                  <a:pt x="1125" y="1646"/>
                </a:cubicBezTo>
                <a:cubicBezTo>
                  <a:pt x="1119" y="1645"/>
                  <a:pt x="1119" y="1645"/>
                  <a:pt x="1119" y="1645"/>
                </a:cubicBezTo>
                <a:cubicBezTo>
                  <a:pt x="1117" y="1645"/>
                  <a:pt x="1117" y="1645"/>
                  <a:pt x="1117" y="1645"/>
                </a:cubicBezTo>
                <a:cubicBezTo>
                  <a:pt x="1114" y="1646"/>
                  <a:pt x="1114" y="1646"/>
                  <a:pt x="1114" y="1646"/>
                </a:cubicBezTo>
                <a:cubicBezTo>
                  <a:pt x="1110" y="1646"/>
                  <a:pt x="1110" y="1646"/>
                  <a:pt x="1110" y="1646"/>
                </a:cubicBezTo>
                <a:cubicBezTo>
                  <a:pt x="1107" y="1645"/>
                  <a:pt x="1107" y="1645"/>
                  <a:pt x="1107" y="1645"/>
                </a:cubicBezTo>
                <a:cubicBezTo>
                  <a:pt x="1102" y="1641"/>
                  <a:pt x="1102" y="1641"/>
                  <a:pt x="1102" y="1641"/>
                </a:cubicBezTo>
                <a:cubicBezTo>
                  <a:pt x="1099" y="1639"/>
                  <a:pt x="1099" y="1639"/>
                  <a:pt x="1099" y="1639"/>
                </a:cubicBezTo>
                <a:cubicBezTo>
                  <a:pt x="1096" y="1639"/>
                  <a:pt x="1096" y="1639"/>
                  <a:pt x="1096" y="1639"/>
                </a:cubicBezTo>
                <a:cubicBezTo>
                  <a:pt x="1089" y="1639"/>
                  <a:pt x="1089" y="1639"/>
                  <a:pt x="1089" y="1639"/>
                </a:cubicBezTo>
                <a:cubicBezTo>
                  <a:pt x="1085" y="1639"/>
                  <a:pt x="1085" y="1639"/>
                  <a:pt x="1085" y="1639"/>
                </a:cubicBezTo>
                <a:cubicBezTo>
                  <a:pt x="1080" y="1632"/>
                  <a:pt x="1080" y="1632"/>
                  <a:pt x="1080" y="1632"/>
                </a:cubicBezTo>
                <a:cubicBezTo>
                  <a:pt x="1077" y="1630"/>
                  <a:pt x="1077" y="1630"/>
                  <a:pt x="1077" y="1630"/>
                </a:cubicBezTo>
                <a:cubicBezTo>
                  <a:pt x="1074" y="1630"/>
                  <a:pt x="1074" y="1630"/>
                  <a:pt x="1074" y="1630"/>
                </a:cubicBezTo>
                <a:cubicBezTo>
                  <a:pt x="1072" y="1631"/>
                  <a:pt x="1072" y="1631"/>
                  <a:pt x="1072" y="1631"/>
                </a:cubicBezTo>
                <a:cubicBezTo>
                  <a:pt x="1064" y="1637"/>
                  <a:pt x="1064" y="1637"/>
                  <a:pt x="1064" y="1637"/>
                </a:cubicBezTo>
                <a:cubicBezTo>
                  <a:pt x="1063" y="1637"/>
                  <a:pt x="1063" y="1637"/>
                  <a:pt x="1063" y="1637"/>
                </a:cubicBezTo>
                <a:cubicBezTo>
                  <a:pt x="1061" y="1635"/>
                  <a:pt x="1061" y="1635"/>
                  <a:pt x="1061" y="1635"/>
                </a:cubicBezTo>
                <a:cubicBezTo>
                  <a:pt x="1061" y="1631"/>
                  <a:pt x="1061" y="1631"/>
                  <a:pt x="1061" y="1631"/>
                </a:cubicBezTo>
                <a:cubicBezTo>
                  <a:pt x="1061" y="1629"/>
                  <a:pt x="1061" y="1629"/>
                  <a:pt x="1061" y="1629"/>
                </a:cubicBezTo>
                <a:cubicBezTo>
                  <a:pt x="1061" y="1626"/>
                  <a:pt x="1061" y="1626"/>
                  <a:pt x="1061" y="1626"/>
                </a:cubicBezTo>
                <a:cubicBezTo>
                  <a:pt x="1061" y="1624"/>
                  <a:pt x="1061" y="1624"/>
                  <a:pt x="1061" y="1624"/>
                </a:cubicBezTo>
                <a:cubicBezTo>
                  <a:pt x="1058" y="1624"/>
                  <a:pt x="1058" y="1624"/>
                  <a:pt x="1058" y="1624"/>
                </a:cubicBezTo>
                <a:cubicBezTo>
                  <a:pt x="1056" y="1624"/>
                  <a:pt x="1056" y="1624"/>
                  <a:pt x="1056" y="1624"/>
                </a:cubicBezTo>
                <a:cubicBezTo>
                  <a:pt x="1055" y="1625"/>
                  <a:pt x="1055" y="1625"/>
                  <a:pt x="1055" y="1625"/>
                </a:cubicBezTo>
                <a:cubicBezTo>
                  <a:pt x="1054" y="1627"/>
                  <a:pt x="1054" y="1627"/>
                  <a:pt x="1054" y="1627"/>
                </a:cubicBezTo>
                <a:cubicBezTo>
                  <a:pt x="1053" y="1629"/>
                  <a:pt x="1053" y="1629"/>
                  <a:pt x="1053" y="1629"/>
                </a:cubicBezTo>
                <a:cubicBezTo>
                  <a:pt x="1052" y="1631"/>
                  <a:pt x="1052" y="1631"/>
                  <a:pt x="1052" y="1631"/>
                </a:cubicBezTo>
                <a:cubicBezTo>
                  <a:pt x="1052" y="1632"/>
                  <a:pt x="1052" y="1632"/>
                  <a:pt x="1052" y="1632"/>
                </a:cubicBezTo>
                <a:cubicBezTo>
                  <a:pt x="1052" y="1634"/>
                  <a:pt x="1052" y="1634"/>
                  <a:pt x="1052" y="1634"/>
                </a:cubicBezTo>
                <a:cubicBezTo>
                  <a:pt x="1052" y="1635"/>
                  <a:pt x="1052" y="1635"/>
                  <a:pt x="1052" y="1635"/>
                </a:cubicBezTo>
                <a:cubicBezTo>
                  <a:pt x="1052" y="1637"/>
                  <a:pt x="1052" y="1637"/>
                  <a:pt x="1052" y="1637"/>
                </a:cubicBezTo>
                <a:cubicBezTo>
                  <a:pt x="1052" y="1638"/>
                  <a:pt x="1052" y="1638"/>
                  <a:pt x="1052" y="1638"/>
                </a:cubicBezTo>
                <a:cubicBezTo>
                  <a:pt x="1050" y="1639"/>
                  <a:pt x="1050" y="1639"/>
                  <a:pt x="1050" y="1639"/>
                </a:cubicBezTo>
                <a:cubicBezTo>
                  <a:pt x="1044" y="1641"/>
                  <a:pt x="1044" y="1641"/>
                  <a:pt x="1044" y="1641"/>
                </a:cubicBezTo>
                <a:cubicBezTo>
                  <a:pt x="1043" y="1642"/>
                  <a:pt x="1043" y="1642"/>
                  <a:pt x="1043" y="1642"/>
                </a:cubicBezTo>
                <a:cubicBezTo>
                  <a:pt x="1043" y="1644"/>
                  <a:pt x="1043" y="1644"/>
                  <a:pt x="1043" y="1644"/>
                </a:cubicBezTo>
                <a:cubicBezTo>
                  <a:pt x="1044" y="1645"/>
                  <a:pt x="1044" y="1645"/>
                  <a:pt x="1044" y="1645"/>
                </a:cubicBezTo>
                <a:cubicBezTo>
                  <a:pt x="1047" y="1647"/>
                  <a:pt x="1047" y="1647"/>
                  <a:pt x="1047" y="1647"/>
                </a:cubicBezTo>
                <a:cubicBezTo>
                  <a:pt x="1049" y="1648"/>
                  <a:pt x="1049" y="1648"/>
                  <a:pt x="1049" y="1648"/>
                </a:cubicBezTo>
                <a:cubicBezTo>
                  <a:pt x="1051" y="1650"/>
                  <a:pt x="1051" y="1650"/>
                  <a:pt x="1051" y="1650"/>
                </a:cubicBezTo>
                <a:cubicBezTo>
                  <a:pt x="1052" y="1652"/>
                  <a:pt x="1052" y="1652"/>
                  <a:pt x="1052" y="1652"/>
                </a:cubicBezTo>
                <a:cubicBezTo>
                  <a:pt x="1053" y="1657"/>
                  <a:pt x="1053" y="1657"/>
                  <a:pt x="1053" y="1657"/>
                </a:cubicBezTo>
                <a:cubicBezTo>
                  <a:pt x="1053" y="1660"/>
                  <a:pt x="1053" y="1660"/>
                  <a:pt x="1053" y="1660"/>
                </a:cubicBezTo>
                <a:cubicBezTo>
                  <a:pt x="1053" y="1663"/>
                  <a:pt x="1053" y="1663"/>
                  <a:pt x="1053" y="1663"/>
                </a:cubicBezTo>
                <a:cubicBezTo>
                  <a:pt x="1055" y="1668"/>
                  <a:pt x="1055" y="1668"/>
                  <a:pt x="1055" y="1668"/>
                </a:cubicBezTo>
                <a:cubicBezTo>
                  <a:pt x="1055" y="1672"/>
                  <a:pt x="1055" y="1672"/>
                  <a:pt x="1055" y="1672"/>
                </a:cubicBezTo>
                <a:cubicBezTo>
                  <a:pt x="1053" y="1675"/>
                  <a:pt x="1053" y="1675"/>
                  <a:pt x="1053" y="1675"/>
                </a:cubicBezTo>
                <a:cubicBezTo>
                  <a:pt x="1050" y="1676"/>
                  <a:pt x="1050" y="1676"/>
                  <a:pt x="1050" y="1676"/>
                </a:cubicBezTo>
                <a:cubicBezTo>
                  <a:pt x="1047" y="1677"/>
                  <a:pt x="1047" y="1677"/>
                  <a:pt x="1047" y="1677"/>
                </a:cubicBezTo>
                <a:cubicBezTo>
                  <a:pt x="1043" y="1677"/>
                  <a:pt x="1043" y="1677"/>
                  <a:pt x="1043" y="1677"/>
                </a:cubicBezTo>
                <a:cubicBezTo>
                  <a:pt x="1039" y="1676"/>
                  <a:pt x="1039" y="1676"/>
                  <a:pt x="1039" y="1676"/>
                </a:cubicBezTo>
                <a:cubicBezTo>
                  <a:pt x="1033" y="1675"/>
                  <a:pt x="1033" y="1675"/>
                  <a:pt x="1033" y="1675"/>
                </a:cubicBezTo>
                <a:cubicBezTo>
                  <a:pt x="1030" y="1674"/>
                  <a:pt x="1030" y="1674"/>
                  <a:pt x="1030" y="1674"/>
                </a:cubicBezTo>
                <a:cubicBezTo>
                  <a:pt x="1029" y="1675"/>
                  <a:pt x="1029" y="1675"/>
                  <a:pt x="1029" y="1675"/>
                </a:cubicBezTo>
                <a:cubicBezTo>
                  <a:pt x="1027" y="1676"/>
                  <a:pt x="1027" y="1676"/>
                  <a:pt x="1027" y="1676"/>
                </a:cubicBezTo>
                <a:cubicBezTo>
                  <a:pt x="1026" y="1679"/>
                  <a:pt x="1026" y="1679"/>
                  <a:pt x="1026" y="1679"/>
                </a:cubicBezTo>
                <a:cubicBezTo>
                  <a:pt x="1025" y="1682"/>
                  <a:pt x="1025" y="1682"/>
                  <a:pt x="1025" y="1682"/>
                </a:cubicBezTo>
                <a:cubicBezTo>
                  <a:pt x="1023" y="1684"/>
                  <a:pt x="1023" y="1684"/>
                  <a:pt x="1023" y="1684"/>
                </a:cubicBezTo>
                <a:cubicBezTo>
                  <a:pt x="1020" y="1683"/>
                  <a:pt x="1020" y="1683"/>
                  <a:pt x="1020" y="1683"/>
                </a:cubicBezTo>
                <a:cubicBezTo>
                  <a:pt x="1016" y="1679"/>
                  <a:pt x="1016" y="1679"/>
                  <a:pt x="1016" y="1679"/>
                </a:cubicBezTo>
                <a:cubicBezTo>
                  <a:pt x="1012" y="1674"/>
                  <a:pt x="1012" y="1674"/>
                  <a:pt x="1012" y="1674"/>
                </a:cubicBezTo>
                <a:cubicBezTo>
                  <a:pt x="1010" y="1673"/>
                  <a:pt x="1010" y="1673"/>
                  <a:pt x="1010" y="1673"/>
                </a:cubicBezTo>
                <a:cubicBezTo>
                  <a:pt x="1009" y="1671"/>
                  <a:pt x="1009" y="1671"/>
                  <a:pt x="1009" y="1671"/>
                </a:cubicBezTo>
                <a:cubicBezTo>
                  <a:pt x="1007" y="1671"/>
                  <a:pt x="1007" y="1671"/>
                  <a:pt x="1007" y="1671"/>
                </a:cubicBezTo>
                <a:cubicBezTo>
                  <a:pt x="1006" y="1671"/>
                  <a:pt x="1006" y="1671"/>
                  <a:pt x="1006" y="1671"/>
                </a:cubicBezTo>
                <a:cubicBezTo>
                  <a:pt x="1006" y="1671"/>
                  <a:pt x="1006" y="1671"/>
                  <a:pt x="1006" y="1671"/>
                </a:cubicBezTo>
                <a:cubicBezTo>
                  <a:pt x="1005" y="1672"/>
                  <a:pt x="1005" y="1672"/>
                  <a:pt x="1005" y="1672"/>
                </a:cubicBezTo>
                <a:cubicBezTo>
                  <a:pt x="1004" y="1675"/>
                  <a:pt x="1004" y="1675"/>
                  <a:pt x="1004" y="1675"/>
                </a:cubicBezTo>
                <a:cubicBezTo>
                  <a:pt x="1003" y="1678"/>
                  <a:pt x="1003" y="1678"/>
                  <a:pt x="1003" y="1678"/>
                </a:cubicBezTo>
                <a:cubicBezTo>
                  <a:pt x="1001" y="1680"/>
                  <a:pt x="1001" y="1680"/>
                  <a:pt x="1001" y="1680"/>
                </a:cubicBezTo>
                <a:cubicBezTo>
                  <a:pt x="1000" y="1681"/>
                  <a:pt x="1000" y="1681"/>
                  <a:pt x="1000" y="1681"/>
                </a:cubicBezTo>
                <a:cubicBezTo>
                  <a:pt x="997" y="1680"/>
                  <a:pt x="997" y="1680"/>
                  <a:pt x="997" y="1680"/>
                </a:cubicBezTo>
                <a:cubicBezTo>
                  <a:pt x="995" y="1675"/>
                  <a:pt x="995" y="1675"/>
                  <a:pt x="995" y="1675"/>
                </a:cubicBezTo>
                <a:cubicBezTo>
                  <a:pt x="994" y="1670"/>
                  <a:pt x="994" y="1670"/>
                  <a:pt x="994" y="1670"/>
                </a:cubicBezTo>
                <a:cubicBezTo>
                  <a:pt x="992" y="1660"/>
                  <a:pt x="992" y="1660"/>
                  <a:pt x="992" y="1660"/>
                </a:cubicBezTo>
                <a:cubicBezTo>
                  <a:pt x="992" y="1656"/>
                  <a:pt x="992" y="1656"/>
                  <a:pt x="992" y="1656"/>
                </a:cubicBezTo>
                <a:cubicBezTo>
                  <a:pt x="994" y="1651"/>
                  <a:pt x="994" y="1651"/>
                  <a:pt x="994" y="1651"/>
                </a:cubicBezTo>
                <a:cubicBezTo>
                  <a:pt x="995" y="1649"/>
                  <a:pt x="995" y="1649"/>
                  <a:pt x="995" y="1649"/>
                </a:cubicBezTo>
                <a:cubicBezTo>
                  <a:pt x="1000" y="1643"/>
                  <a:pt x="1000" y="1643"/>
                  <a:pt x="1000" y="1643"/>
                </a:cubicBezTo>
                <a:cubicBezTo>
                  <a:pt x="1002" y="1641"/>
                  <a:pt x="1002" y="1641"/>
                  <a:pt x="1002" y="1641"/>
                </a:cubicBezTo>
                <a:cubicBezTo>
                  <a:pt x="1003" y="1639"/>
                  <a:pt x="1003" y="1639"/>
                  <a:pt x="1003" y="1639"/>
                </a:cubicBezTo>
                <a:cubicBezTo>
                  <a:pt x="1004" y="1636"/>
                  <a:pt x="1004" y="1636"/>
                  <a:pt x="1004" y="1636"/>
                </a:cubicBezTo>
                <a:cubicBezTo>
                  <a:pt x="1006" y="1633"/>
                  <a:pt x="1006" y="1633"/>
                  <a:pt x="1006" y="1633"/>
                </a:cubicBezTo>
                <a:cubicBezTo>
                  <a:pt x="1006" y="1631"/>
                  <a:pt x="1006" y="1631"/>
                  <a:pt x="1006" y="1631"/>
                </a:cubicBezTo>
                <a:cubicBezTo>
                  <a:pt x="1008" y="1630"/>
                  <a:pt x="1008" y="1630"/>
                  <a:pt x="1008" y="1630"/>
                </a:cubicBezTo>
                <a:cubicBezTo>
                  <a:pt x="1009" y="1629"/>
                  <a:pt x="1009" y="1629"/>
                  <a:pt x="1009" y="1629"/>
                </a:cubicBezTo>
                <a:cubicBezTo>
                  <a:pt x="1011" y="1628"/>
                  <a:pt x="1011" y="1628"/>
                  <a:pt x="1011" y="1628"/>
                </a:cubicBezTo>
                <a:cubicBezTo>
                  <a:pt x="1012" y="1626"/>
                  <a:pt x="1012" y="1626"/>
                  <a:pt x="1012" y="1626"/>
                </a:cubicBezTo>
                <a:cubicBezTo>
                  <a:pt x="1012" y="1622"/>
                  <a:pt x="1012" y="1622"/>
                  <a:pt x="1012" y="1622"/>
                </a:cubicBezTo>
                <a:cubicBezTo>
                  <a:pt x="1010" y="1618"/>
                  <a:pt x="1010" y="1618"/>
                  <a:pt x="1010" y="1618"/>
                </a:cubicBezTo>
                <a:cubicBezTo>
                  <a:pt x="1009" y="1616"/>
                  <a:pt x="1009" y="1616"/>
                  <a:pt x="1009" y="1616"/>
                </a:cubicBezTo>
                <a:cubicBezTo>
                  <a:pt x="1002" y="1609"/>
                  <a:pt x="1002" y="1609"/>
                  <a:pt x="1002" y="1609"/>
                </a:cubicBezTo>
                <a:cubicBezTo>
                  <a:pt x="1000" y="1607"/>
                  <a:pt x="1000" y="1607"/>
                  <a:pt x="1000" y="1607"/>
                </a:cubicBezTo>
                <a:cubicBezTo>
                  <a:pt x="995" y="1597"/>
                  <a:pt x="995" y="1597"/>
                  <a:pt x="995" y="1597"/>
                </a:cubicBezTo>
                <a:cubicBezTo>
                  <a:pt x="991" y="1593"/>
                  <a:pt x="991" y="1593"/>
                  <a:pt x="991" y="1593"/>
                </a:cubicBezTo>
                <a:cubicBezTo>
                  <a:pt x="990" y="1592"/>
                  <a:pt x="990" y="1592"/>
                  <a:pt x="990" y="1592"/>
                </a:cubicBezTo>
                <a:cubicBezTo>
                  <a:pt x="988" y="1590"/>
                  <a:pt x="988" y="1590"/>
                  <a:pt x="988" y="1590"/>
                </a:cubicBezTo>
                <a:cubicBezTo>
                  <a:pt x="985" y="1587"/>
                  <a:pt x="985" y="1587"/>
                  <a:pt x="985" y="1587"/>
                </a:cubicBezTo>
                <a:cubicBezTo>
                  <a:pt x="985" y="1584"/>
                  <a:pt x="985" y="1584"/>
                  <a:pt x="985" y="1584"/>
                </a:cubicBezTo>
                <a:cubicBezTo>
                  <a:pt x="985" y="1576"/>
                  <a:pt x="985" y="1576"/>
                  <a:pt x="985" y="1576"/>
                </a:cubicBezTo>
                <a:cubicBezTo>
                  <a:pt x="986" y="1573"/>
                  <a:pt x="986" y="1573"/>
                  <a:pt x="986" y="1573"/>
                </a:cubicBezTo>
                <a:cubicBezTo>
                  <a:pt x="988" y="1571"/>
                  <a:pt x="988" y="1571"/>
                  <a:pt x="988" y="1571"/>
                </a:cubicBezTo>
                <a:cubicBezTo>
                  <a:pt x="988" y="1569"/>
                  <a:pt x="988" y="1569"/>
                  <a:pt x="988" y="1569"/>
                </a:cubicBezTo>
                <a:cubicBezTo>
                  <a:pt x="988" y="1567"/>
                  <a:pt x="988" y="1567"/>
                  <a:pt x="988" y="1567"/>
                </a:cubicBezTo>
                <a:cubicBezTo>
                  <a:pt x="985" y="1563"/>
                  <a:pt x="985" y="1563"/>
                  <a:pt x="985" y="1563"/>
                </a:cubicBezTo>
                <a:cubicBezTo>
                  <a:pt x="964" y="1542"/>
                  <a:pt x="964" y="1542"/>
                  <a:pt x="964" y="1542"/>
                </a:cubicBezTo>
                <a:cubicBezTo>
                  <a:pt x="962" y="1539"/>
                  <a:pt x="962" y="1539"/>
                  <a:pt x="962" y="1539"/>
                </a:cubicBezTo>
                <a:cubicBezTo>
                  <a:pt x="962" y="1536"/>
                  <a:pt x="962" y="1536"/>
                  <a:pt x="962" y="1536"/>
                </a:cubicBezTo>
                <a:cubicBezTo>
                  <a:pt x="965" y="1533"/>
                  <a:pt x="965" y="1533"/>
                  <a:pt x="965" y="1533"/>
                </a:cubicBezTo>
                <a:cubicBezTo>
                  <a:pt x="968" y="1531"/>
                  <a:pt x="968" y="1531"/>
                  <a:pt x="968" y="1531"/>
                </a:cubicBezTo>
                <a:cubicBezTo>
                  <a:pt x="972" y="1531"/>
                  <a:pt x="972" y="1531"/>
                  <a:pt x="972" y="1531"/>
                </a:cubicBezTo>
                <a:cubicBezTo>
                  <a:pt x="974" y="1530"/>
                  <a:pt x="974" y="1530"/>
                  <a:pt x="974" y="1530"/>
                </a:cubicBezTo>
                <a:cubicBezTo>
                  <a:pt x="976" y="1526"/>
                  <a:pt x="976" y="1526"/>
                  <a:pt x="976" y="1526"/>
                </a:cubicBezTo>
                <a:cubicBezTo>
                  <a:pt x="977" y="1524"/>
                  <a:pt x="977" y="1524"/>
                  <a:pt x="977" y="1524"/>
                </a:cubicBezTo>
                <a:cubicBezTo>
                  <a:pt x="979" y="1523"/>
                  <a:pt x="979" y="1523"/>
                  <a:pt x="979" y="1523"/>
                </a:cubicBezTo>
                <a:cubicBezTo>
                  <a:pt x="981" y="1523"/>
                  <a:pt x="981" y="1523"/>
                  <a:pt x="981" y="1523"/>
                </a:cubicBezTo>
                <a:cubicBezTo>
                  <a:pt x="983" y="1524"/>
                  <a:pt x="983" y="1524"/>
                  <a:pt x="983" y="1524"/>
                </a:cubicBezTo>
                <a:cubicBezTo>
                  <a:pt x="985" y="1525"/>
                  <a:pt x="985" y="1525"/>
                  <a:pt x="985" y="1525"/>
                </a:cubicBezTo>
                <a:cubicBezTo>
                  <a:pt x="988" y="1529"/>
                  <a:pt x="988" y="1529"/>
                  <a:pt x="988" y="1529"/>
                </a:cubicBezTo>
                <a:cubicBezTo>
                  <a:pt x="991" y="1530"/>
                  <a:pt x="991" y="1530"/>
                  <a:pt x="991" y="1530"/>
                </a:cubicBezTo>
                <a:cubicBezTo>
                  <a:pt x="992" y="1530"/>
                  <a:pt x="992" y="1530"/>
                  <a:pt x="992" y="1530"/>
                </a:cubicBezTo>
                <a:cubicBezTo>
                  <a:pt x="994" y="1530"/>
                  <a:pt x="994" y="1530"/>
                  <a:pt x="994" y="1530"/>
                </a:cubicBezTo>
                <a:cubicBezTo>
                  <a:pt x="995" y="1529"/>
                  <a:pt x="995" y="1529"/>
                  <a:pt x="995" y="1529"/>
                </a:cubicBezTo>
                <a:cubicBezTo>
                  <a:pt x="997" y="1530"/>
                  <a:pt x="997" y="1530"/>
                  <a:pt x="997" y="1530"/>
                </a:cubicBezTo>
                <a:cubicBezTo>
                  <a:pt x="998" y="1532"/>
                  <a:pt x="998" y="1532"/>
                  <a:pt x="998" y="1532"/>
                </a:cubicBezTo>
                <a:cubicBezTo>
                  <a:pt x="999" y="1535"/>
                  <a:pt x="999" y="1535"/>
                  <a:pt x="999" y="1535"/>
                </a:cubicBezTo>
                <a:cubicBezTo>
                  <a:pt x="1001" y="1552"/>
                  <a:pt x="1001" y="1552"/>
                  <a:pt x="1001" y="1552"/>
                </a:cubicBezTo>
                <a:cubicBezTo>
                  <a:pt x="1003" y="1561"/>
                  <a:pt x="1003" y="1561"/>
                  <a:pt x="1003" y="1561"/>
                </a:cubicBezTo>
                <a:cubicBezTo>
                  <a:pt x="1005" y="1564"/>
                  <a:pt x="1005" y="1564"/>
                  <a:pt x="1005" y="1564"/>
                </a:cubicBezTo>
                <a:cubicBezTo>
                  <a:pt x="1006" y="1568"/>
                  <a:pt x="1006" y="1568"/>
                  <a:pt x="1006" y="1568"/>
                </a:cubicBezTo>
                <a:cubicBezTo>
                  <a:pt x="1008" y="1569"/>
                  <a:pt x="1008" y="1569"/>
                  <a:pt x="1008" y="1569"/>
                </a:cubicBezTo>
                <a:cubicBezTo>
                  <a:pt x="1010" y="1571"/>
                  <a:pt x="1010" y="1571"/>
                  <a:pt x="1010" y="1571"/>
                </a:cubicBezTo>
                <a:cubicBezTo>
                  <a:pt x="1015" y="1573"/>
                  <a:pt x="1015" y="1573"/>
                  <a:pt x="1015" y="1573"/>
                </a:cubicBezTo>
                <a:cubicBezTo>
                  <a:pt x="1020" y="1575"/>
                  <a:pt x="1020" y="1575"/>
                  <a:pt x="1020" y="1575"/>
                </a:cubicBezTo>
                <a:cubicBezTo>
                  <a:pt x="1031" y="1577"/>
                  <a:pt x="1031" y="1577"/>
                  <a:pt x="1031" y="1577"/>
                </a:cubicBezTo>
                <a:cubicBezTo>
                  <a:pt x="1035" y="1578"/>
                  <a:pt x="1035" y="1578"/>
                  <a:pt x="1035" y="1578"/>
                </a:cubicBezTo>
                <a:cubicBezTo>
                  <a:pt x="1037" y="1579"/>
                  <a:pt x="1037" y="1579"/>
                  <a:pt x="1037" y="1579"/>
                </a:cubicBezTo>
                <a:cubicBezTo>
                  <a:pt x="1039" y="1581"/>
                  <a:pt x="1039" y="1581"/>
                  <a:pt x="1039" y="1581"/>
                </a:cubicBezTo>
                <a:cubicBezTo>
                  <a:pt x="1042" y="1586"/>
                  <a:pt x="1042" y="1586"/>
                  <a:pt x="1042" y="1586"/>
                </a:cubicBezTo>
                <a:cubicBezTo>
                  <a:pt x="1044" y="1588"/>
                  <a:pt x="1044" y="1588"/>
                  <a:pt x="1044" y="1588"/>
                </a:cubicBezTo>
                <a:cubicBezTo>
                  <a:pt x="1047" y="1589"/>
                  <a:pt x="1047" y="1589"/>
                  <a:pt x="1047" y="1589"/>
                </a:cubicBezTo>
                <a:cubicBezTo>
                  <a:pt x="1051" y="1589"/>
                  <a:pt x="1051" y="1589"/>
                  <a:pt x="1051" y="1589"/>
                </a:cubicBezTo>
                <a:cubicBezTo>
                  <a:pt x="1057" y="1589"/>
                  <a:pt x="1057" y="1589"/>
                  <a:pt x="1057" y="1589"/>
                </a:cubicBezTo>
                <a:cubicBezTo>
                  <a:pt x="1067" y="1589"/>
                  <a:pt x="1067" y="1589"/>
                  <a:pt x="1067" y="1589"/>
                </a:cubicBezTo>
                <a:cubicBezTo>
                  <a:pt x="1071" y="1589"/>
                  <a:pt x="1071" y="1589"/>
                  <a:pt x="1071" y="1589"/>
                </a:cubicBezTo>
                <a:cubicBezTo>
                  <a:pt x="1093" y="1584"/>
                  <a:pt x="1093" y="1584"/>
                  <a:pt x="1093" y="1584"/>
                </a:cubicBezTo>
                <a:cubicBezTo>
                  <a:pt x="1096" y="1584"/>
                  <a:pt x="1096" y="1584"/>
                  <a:pt x="1096" y="1584"/>
                </a:cubicBezTo>
                <a:cubicBezTo>
                  <a:pt x="1099" y="1584"/>
                  <a:pt x="1099" y="1584"/>
                  <a:pt x="1099" y="1584"/>
                </a:cubicBezTo>
                <a:cubicBezTo>
                  <a:pt x="1101" y="1585"/>
                  <a:pt x="1101" y="1585"/>
                  <a:pt x="1101" y="1585"/>
                </a:cubicBezTo>
                <a:cubicBezTo>
                  <a:pt x="1103" y="1586"/>
                  <a:pt x="1103" y="1586"/>
                  <a:pt x="1103" y="1586"/>
                </a:cubicBezTo>
                <a:cubicBezTo>
                  <a:pt x="1108" y="1587"/>
                  <a:pt x="1108" y="1587"/>
                  <a:pt x="1108" y="1587"/>
                </a:cubicBezTo>
                <a:cubicBezTo>
                  <a:pt x="1109" y="1587"/>
                  <a:pt x="1109" y="1587"/>
                  <a:pt x="1109" y="1587"/>
                </a:cubicBezTo>
                <a:cubicBezTo>
                  <a:pt x="1111" y="1589"/>
                  <a:pt x="1111" y="1589"/>
                  <a:pt x="1111" y="1589"/>
                </a:cubicBezTo>
                <a:cubicBezTo>
                  <a:pt x="1112" y="1591"/>
                  <a:pt x="1112" y="1591"/>
                  <a:pt x="1112" y="1591"/>
                </a:cubicBezTo>
                <a:cubicBezTo>
                  <a:pt x="1117" y="1601"/>
                  <a:pt x="1117" y="1601"/>
                  <a:pt x="1117" y="1601"/>
                </a:cubicBezTo>
                <a:cubicBezTo>
                  <a:pt x="1122" y="1610"/>
                  <a:pt x="1122" y="1610"/>
                  <a:pt x="1122" y="1610"/>
                </a:cubicBezTo>
                <a:cubicBezTo>
                  <a:pt x="1124" y="1613"/>
                  <a:pt x="1124" y="1613"/>
                  <a:pt x="1124" y="1613"/>
                </a:cubicBezTo>
                <a:cubicBezTo>
                  <a:pt x="1124" y="1616"/>
                  <a:pt x="1124" y="1616"/>
                  <a:pt x="1124" y="1616"/>
                </a:cubicBezTo>
                <a:cubicBezTo>
                  <a:pt x="1123" y="1619"/>
                  <a:pt x="1123" y="1619"/>
                  <a:pt x="1123" y="1619"/>
                </a:cubicBezTo>
                <a:cubicBezTo>
                  <a:pt x="1123" y="1622"/>
                  <a:pt x="1123" y="1622"/>
                  <a:pt x="1123" y="1622"/>
                </a:cubicBezTo>
                <a:cubicBezTo>
                  <a:pt x="1124" y="1624"/>
                  <a:pt x="1124" y="1624"/>
                  <a:pt x="1124" y="1624"/>
                </a:cubicBezTo>
                <a:cubicBezTo>
                  <a:pt x="1128" y="1626"/>
                  <a:pt x="1128" y="1626"/>
                  <a:pt x="1128" y="1626"/>
                </a:cubicBezTo>
                <a:cubicBezTo>
                  <a:pt x="1133" y="1627"/>
                  <a:pt x="1133" y="1627"/>
                  <a:pt x="1133" y="1627"/>
                </a:cubicBezTo>
                <a:cubicBezTo>
                  <a:pt x="1140" y="1630"/>
                  <a:pt x="1140" y="1630"/>
                  <a:pt x="1140" y="1630"/>
                </a:cubicBezTo>
                <a:cubicBezTo>
                  <a:pt x="1143" y="1631"/>
                  <a:pt x="1143" y="1631"/>
                  <a:pt x="1143" y="1631"/>
                </a:cubicBezTo>
                <a:cubicBezTo>
                  <a:pt x="1146" y="1630"/>
                  <a:pt x="1146" y="1630"/>
                  <a:pt x="1146" y="1630"/>
                </a:cubicBezTo>
                <a:cubicBezTo>
                  <a:pt x="1148" y="1629"/>
                  <a:pt x="1148" y="1629"/>
                  <a:pt x="1148" y="1629"/>
                </a:cubicBezTo>
                <a:cubicBezTo>
                  <a:pt x="1148" y="1626"/>
                  <a:pt x="1148" y="1626"/>
                  <a:pt x="1148" y="1626"/>
                </a:cubicBezTo>
                <a:cubicBezTo>
                  <a:pt x="1147" y="1623"/>
                  <a:pt x="1147" y="1623"/>
                  <a:pt x="1147" y="1623"/>
                </a:cubicBezTo>
                <a:cubicBezTo>
                  <a:pt x="1143" y="1616"/>
                  <a:pt x="1143" y="1616"/>
                  <a:pt x="1143" y="1616"/>
                </a:cubicBezTo>
                <a:cubicBezTo>
                  <a:pt x="1143" y="1613"/>
                  <a:pt x="1143" y="1613"/>
                  <a:pt x="1143" y="1613"/>
                </a:cubicBezTo>
                <a:cubicBezTo>
                  <a:pt x="1143" y="1610"/>
                  <a:pt x="1143" y="1610"/>
                  <a:pt x="1143" y="1610"/>
                </a:cubicBezTo>
                <a:cubicBezTo>
                  <a:pt x="1143" y="1605"/>
                  <a:pt x="1143" y="1605"/>
                  <a:pt x="1143" y="1605"/>
                </a:cubicBezTo>
                <a:cubicBezTo>
                  <a:pt x="1143" y="1602"/>
                  <a:pt x="1143" y="1602"/>
                  <a:pt x="1143" y="1602"/>
                </a:cubicBezTo>
                <a:cubicBezTo>
                  <a:pt x="1141" y="1600"/>
                  <a:pt x="1141" y="1600"/>
                  <a:pt x="1141" y="1600"/>
                </a:cubicBezTo>
                <a:cubicBezTo>
                  <a:pt x="1137" y="1598"/>
                  <a:pt x="1137" y="1598"/>
                  <a:pt x="1137" y="1598"/>
                </a:cubicBezTo>
                <a:cubicBezTo>
                  <a:pt x="1135" y="1597"/>
                  <a:pt x="1135" y="1597"/>
                  <a:pt x="1135" y="1597"/>
                </a:cubicBezTo>
                <a:cubicBezTo>
                  <a:pt x="1132" y="1594"/>
                  <a:pt x="1132" y="1594"/>
                  <a:pt x="1132" y="1594"/>
                </a:cubicBezTo>
                <a:cubicBezTo>
                  <a:pt x="1131" y="1592"/>
                  <a:pt x="1131" y="1592"/>
                  <a:pt x="1131" y="1592"/>
                </a:cubicBezTo>
                <a:cubicBezTo>
                  <a:pt x="1131" y="1592"/>
                  <a:pt x="1131" y="1592"/>
                  <a:pt x="1131" y="1592"/>
                </a:cubicBezTo>
                <a:cubicBezTo>
                  <a:pt x="1130" y="1584"/>
                  <a:pt x="1130" y="1584"/>
                  <a:pt x="1130" y="1584"/>
                </a:cubicBezTo>
                <a:cubicBezTo>
                  <a:pt x="1129" y="1582"/>
                  <a:pt x="1129" y="1582"/>
                  <a:pt x="1129" y="1582"/>
                </a:cubicBezTo>
                <a:cubicBezTo>
                  <a:pt x="1125" y="1577"/>
                  <a:pt x="1125" y="1577"/>
                  <a:pt x="1125" y="1577"/>
                </a:cubicBezTo>
                <a:cubicBezTo>
                  <a:pt x="1123" y="1575"/>
                  <a:pt x="1123" y="1575"/>
                  <a:pt x="1123" y="1575"/>
                </a:cubicBezTo>
                <a:cubicBezTo>
                  <a:pt x="1122" y="1573"/>
                  <a:pt x="1122" y="1573"/>
                  <a:pt x="1122" y="1573"/>
                </a:cubicBezTo>
                <a:cubicBezTo>
                  <a:pt x="1123" y="1571"/>
                  <a:pt x="1123" y="1571"/>
                  <a:pt x="1123" y="1571"/>
                </a:cubicBezTo>
                <a:cubicBezTo>
                  <a:pt x="1124" y="1568"/>
                  <a:pt x="1124" y="1568"/>
                  <a:pt x="1124" y="1568"/>
                </a:cubicBezTo>
                <a:cubicBezTo>
                  <a:pt x="1131" y="1558"/>
                  <a:pt x="1131" y="1558"/>
                  <a:pt x="1131" y="1558"/>
                </a:cubicBezTo>
                <a:cubicBezTo>
                  <a:pt x="1133" y="1556"/>
                  <a:pt x="1133" y="1556"/>
                  <a:pt x="1133" y="1556"/>
                </a:cubicBezTo>
                <a:cubicBezTo>
                  <a:pt x="1134" y="1553"/>
                  <a:pt x="1134" y="1553"/>
                  <a:pt x="1134" y="1553"/>
                </a:cubicBezTo>
                <a:cubicBezTo>
                  <a:pt x="1133" y="1551"/>
                  <a:pt x="1133" y="1551"/>
                  <a:pt x="1133" y="1551"/>
                </a:cubicBezTo>
                <a:cubicBezTo>
                  <a:pt x="1131" y="1550"/>
                  <a:pt x="1131" y="1550"/>
                  <a:pt x="1131" y="1550"/>
                </a:cubicBezTo>
                <a:cubicBezTo>
                  <a:pt x="1126" y="1549"/>
                  <a:pt x="1126" y="1549"/>
                  <a:pt x="1126" y="1549"/>
                </a:cubicBezTo>
                <a:cubicBezTo>
                  <a:pt x="1124" y="1548"/>
                  <a:pt x="1124" y="1548"/>
                  <a:pt x="1124" y="1548"/>
                </a:cubicBezTo>
                <a:cubicBezTo>
                  <a:pt x="1122" y="1547"/>
                  <a:pt x="1122" y="1547"/>
                  <a:pt x="1122" y="1547"/>
                </a:cubicBezTo>
                <a:cubicBezTo>
                  <a:pt x="1123" y="1546"/>
                  <a:pt x="1123" y="1546"/>
                  <a:pt x="1123" y="1546"/>
                </a:cubicBezTo>
                <a:cubicBezTo>
                  <a:pt x="1124" y="1544"/>
                  <a:pt x="1124" y="1544"/>
                  <a:pt x="1124" y="1544"/>
                </a:cubicBezTo>
                <a:cubicBezTo>
                  <a:pt x="1130" y="1539"/>
                  <a:pt x="1130" y="1539"/>
                  <a:pt x="1130" y="1539"/>
                </a:cubicBezTo>
                <a:cubicBezTo>
                  <a:pt x="1137" y="1532"/>
                  <a:pt x="1137" y="1532"/>
                  <a:pt x="1137" y="1532"/>
                </a:cubicBezTo>
                <a:cubicBezTo>
                  <a:pt x="1139" y="1531"/>
                  <a:pt x="1139" y="1531"/>
                  <a:pt x="1139" y="1531"/>
                </a:cubicBezTo>
                <a:cubicBezTo>
                  <a:pt x="1142" y="1530"/>
                  <a:pt x="1142" y="1530"/>
                  <a:pt x="1142" y="1530"/>
                </a:cubicBezTo>
                <a:cubicBezTo>
                  <a:pt x="1147" y="1529"/>
                  <a:pt x="1147" y="1529"/>
                  <a:pt x="1147" y="1529"/>
                </a:cubicBezTo>
                <a:cubicBezTo>
                  <a:pt x="1162" y="1529"/>
                  <a:pt x="1162" y="1529"/>
                  <a:pt x="1162" y="1529"/>
                </a:cubicBezTo>
                <a:cubicBezTo>
                  <a:pt x="1166" y="1528"/>
                  <a:pt x="1166" y="1528"/>
                  <a:pt x="1166" y="1528"/>
                </a:cubicBezTo>
                <a:cubicBezTo>
                  <a:pt x="1169" y="1526"/>
                  <a:pt x="1169" y="1526"/>
                  <a:pt x="1169" y="1526"/>
                </a:cubicBezTo>
                <a:cubicBezTo>
                  <a:pt x="1171" y="1524"/>
                  <a:pt x="1171" y="1524"/>
                  <a:pt x="1171" y="1524"/>
                </a:cubicBezTo>
                <a:cubicBezTo>
                  <a:pt x="1172" y="1522"/>
                  <a:pt x="1172" y="1522"/>
                  <a:pt x="1172" y="1522"/>
                </a:cubicBezTo>
                <a:cubicBezTo>
                  <a:pt x="1172" y="1520"/>
                  <a:pt x="1172" y="1520"/>
                  <a:pt x="1172" y="1520"/>
                </a:cubicBezTo>
                <a:cubicBezTo>
                  <a:pt x="1171" y="1517"/>
                  <a:pt x="1171" y="1517"/>
                  <a:pt x="1171" y="1517"/>
                </a:cubicBezTo>
                <a:cubicBezTo>
                  <a:pt x="1167" y="1508"/>
                  <a:pt x="1167" y="1508"/>
                  <a:pt x="1167" y="1508"/>
                </a:cubicBezTo>
                <a:cubicBezTo>
                  <a:pt x="1166" y="1505"/>
                  <a:pt x="1166" y="1505"/>
                  <a:pt x="1166" y="1505"/>
                </a:cubicBezTo>
                <a:cubicBezTo>
                  <a:pt x="1166" y="1502"/>
                  <a:pt x="1166" y="1502"/>
                  <a:pt x="1166" y="1502"/>
                </a:cubicBezTo>
                <a:cubicBezTo>
                  <a:pt x="1167" y="1498"/>
                  <a:pt x="1167" y="1498"/>
                  <a:pt x="1167" y="1498"/>
                </a:cubicBezTo>
                <a:cubicBezTo>
                  <a:pt x="1170" y="1492"/>
                  <a:pt x="1170" y="1492"/>
                  <a:pt x="1170" y="1492"/>
                </a:cubicBezTo>
                <a:cubicBezTo>
                  <a:pt x="1170" y="1489"/>
                  <a:pt x="1170" y="1489"/>
                  <a:pt x="1170" y="1489"/>
                </a:cubicBezTo>
                <a:cubicBezTo>
                  <a:pt x="1169" y="1487"/>
                  <a:pt x="1169" y="1487"/>
                  <a:pt x="1169" y="1487"/>
                </a:cubicBezTo>
                <a:cubicBezTo>
                  <a:pt x="1166" y="1486"/>
                  <a:pt x="1166" y="1486"/>
                  <a:pt x="1166" y="1486"/>
                </a:cubicBezTo>
                <a:cubicBezTo>
                  <a:pt x="1156" y="1484"/>
                  <a:pt x="1156" y="1484"/>
                  <a:pt x="1156" y="1484"/>
                </a:cubicBezTo>
                <a:cubicBezTo>
                  <a:pt x="1154" y="1484"/>
                  <a:pt x="1154" y="1484"/>
                  <a:pt x="1154" y="1484"/>
                </a:cubicBezTo>
                <a:cubicBezTo>
                  <a:pt x="1153" y="1482"/>
                  <a:pt x="1153" y="1482"/>
                  <a:pt x="1153" y="1482"/>
                </a:cubicBezTo>
                <a:cubicBezTo>
                  <a:pt x="1153" y="1480"/>
                  <a:pt x="1153" y="1480"/>
                  <a:pt x="1153" y="1480"/>
                </a:cubicBezTo>
                <a:cubicBezTo>
                  <a:pt x="1153" y="1479"/>
                  <a:pt x="1153" y="1479"/>
                  <a:pt x="1153" y="1479"/>
                </a:cubicBezTo>
                <a:cubicBezTo>
                  <a:pt x="1152" y="1476"/>
                  <a:pt x="1152" y="1476"/>
                  <a:pt x="1152" y="1476"/>
                </a:cubicBezTo>
                <a:cubicBezTo>
                  <a:pt x="1150" y="1475"/>
                  <a:pt x="1150" y="1475"/>
                  <a:pt x="1150" y="1475"/>
                </a:cubicBezTo>
                <a:cubicBezTo>
                  <a:pt x="1148" y="1473"/>
                  <a:pt x="1148" y="1473"/>
                  <a:pt x="1148" y="1473"/>
                </a:cubicBezTo>
                <a:cubicBezTo>
                  <a:pt x="1144" y="1471"/>
                  <a:pt x="1144" y="1471"/>
                  <a:pt x="1144" y="1471"/>
                </a:cubicBezTo>
                <a:cubicBezTo>
                  <a:pt x="1142" y="1471"/>
                  <a:pt x="1142" y="1471"/>
                  <a:pt x="1142" y="1471"/>
                </a:cubicBezTo>
                <a:cubicBezTo>
                  <a:pt x="1139" y="1471"/>
                  <a:pt x="1139" y="1471"/>
                  <a:pt x="1139" y="1471"/>
                </a:cubicBezTo>
                <a:cubicBezTo>
                  <a:pt x="1135" y="1473"/>
                  <a:pt x="1135" y="1473"/>
                  <a:pt x="1135" y="1473"/>
                </a:cubicBezTo>
                <a:cubicBezTo>
                  <a:pt x="1134" y="1476"/>
                  <a:pt x="1134" y="1476"/>
                  <a:pt x="1134" y="1476"/>
                </a:cubicBezTo>
                <a:cubicBezTo>
                  <a:pt x="1133" y="1479"/>
                  <a:pt x="1133" y="1479"/>
                  <a:pt x="1133" y="1479"/>
                </a:cubicBezTo>
                <a:cubicBezTo>
                  <a:pt x="1134" y="1481"/>
                  <a:pt x="1134" y="1481"/>
                  <a:pt x="1134" y="1481"/>
                </a:cubicBezTo>
                <a:cubicBezTo>
                  <a:pt x="1134" y="1485"/>
                  <a:pt x="1134" y="1485"/>
                  <a:pt x="1134" y="1485"/>
                </a:cubicBezTo>
                <a:cubicBezTo>
                  <a:pt x="1136" y="1488"/>
                  <a:pt x="1136" y="1488"/>
                  <a:pt x="1136" y="1488"/>
                </a:cubicBezTo>
                <a:cubicBezTo>
                  <a:pt x="1143" y="1497"/>
                  <a:pt x="1143" y="1497"/>
                  <a:pt x="1143" y="1497"/>
                </a:cubicBezTo>
                <a:cubicBezTo>
                  <a:pt x="1143" y="1500"/>
                  <a:pt x="1143" y="1500"/>
                  <a:pt x="1143" y="1500"/>
                </a:cubicBezTo>
                <a:cubicBezTo>
                  <a:pt x="1143" y="1503"/>
                  <a:pt x="1143" y="1503"/>
                  <a:pt x="1143" y="1503"/>
                </a:cubicBezTo>
                <a:cubicBezTo>
                  <a:pt x="1140" y="1505"/>
                  <a:pt x="1140" y="1505"/>
                  <a:pt x="1140" y="1505"/>
                </a:cubicBezTo>
                <a:cubicBezTo>
                  <a:pt x="1137" y="1505"/>
                  <a:pt x="1137" y="1505"/>
                  <a:pt x="1137" y="1505"/>
                </a:cubicBezTo>
                <a:cubicBezTo>
                  <a:pt x="1131" y="1502"/>
                  <a:pt x="1131" y="1502"/>
                  <a:pt x="1131" y="1502"/>
                </a:cubicBezTo>
                <a:cubicBezTo>
                  <a:pt x="1128" y="1499"/>
                  <a:pt x="1128" y="1499"/>
                  <a:pt x="1128" y="1499"/>
                </a:cubicBezTo>
                <a:cubicBezTo>
                  <a:pt x="1122" y="1490"/>
                  <a:pt x="1122" y="1490"/>
                  <a:pt x="1122" y="1490"/>
                </a:cubicBezTo>
                <a:cubicBezTo>
                  <a:pt x="1120" y="1489"/>
                  <a:pt x="1120" y="1489"/>
                  <a:pt x="1120" y="1489"/>
                </a:cubicBezTo>
                <a:cubicBezTo>
                  <a:pt x="1114" y="1487"/>
                  <a:pt x="1114" y="1487"/>
                  <a:pt x="1114" y="1487"/>
                </a:cubicBezTo>
                <a:cubicBezTo>
                  <a:pt x="1105" y="1485"/>
                  <a:pt x="1105" y="1485"/>
                  <a:pt x="1105" y="1485"/>
                </a:cubicBezTo>
                <a:cubicBezTo>
                  <a:pt x="1102" y="1483"/>
                  <a:pt x="1102" y="1483"/>
                  <a:pt x="1102" y="1483"/>
                </a:cubicBezTo>
                <a:cubicBezTo>
                  <a:pt x="1100" y="1480"/>
                  <a:pt x="1100" y="1480"/>
                  <a:pt x="1100" y="1480"/>
                </a:cubicBezTo>
                <a:cubicBezTo>
                  <a:pt x="1100" y="1477"/>
                  <a:pt x="1100" y="1477"/>
                  <a:pt x="1100" y="1477"/>
                </a:cubicBezTo>
                <a:cubicBezTo>
                  <a:pt x="1100" y="1475"/>
                  <a:pt x="1100" y="1475"/>
                  <a:pt x="1100" y="1475"/>
                </a:cubicBezTo>
                <a:cubicBezTo>
                  <a:pt x="1099" y="1473"/>
                  <a:pt x="1099" y="1473"/>
                  <a:pt x="1099" y="1473"/>
                </a:cubicBezTo>
                <a:cubicBezTo>
                  <a:pt x="1098" y="1471"/>
                  <a:pt x="1098" y="1471"/>
                  <a:pt x="1098" y="1471"/>
                </a:cubicBezTo>
                <a:cubicBezTo>
                  <a:pt x="1094" y="1471"/>
                  <a:pt x="1094" y="1471"/>
                  <a:pt x="1094" y="1471"/>
                </a:cubicBezTo>
                <a:cubicBezTo>
                  <a:pt x="1090" y="1471"/>
                  <a:pt x="1090" y="1471"/>
                  <a:pt x="1090" y="1471"/>
                </a:cubicBezTo>
                <a:cubicBezTo>
                  <a:pt x="1080" y="1473"/>
                  <a:pt x="1080" y="1473"/>
                  <a:pt x="1080" y="1473"/>
                </a:cubicBezTo>
                <a:cubicBezTo>
                  <a:pt x="1073" y="1473"/>
                  <a:pt x="1073" y="1473"/>
                  <a:pt x="1073" y="1473"/>
                </a:cubicBezTo>
                <a:cubicBezTo>
                  <a:pt x="1067" y="1473"/>
                  <a:pt x="1067" y="1473"/>
                  <a:pt x="1067" y="1473"/>
                </a:cubicBezTo>
                <a:cubicBezTo>
                  <a:pt x="1064" y="1472"/>
                  <a:pt x="1064" y="1472"/>
                  <a:pt x="1064" y="1472"/>
                </a:cubicBezTo>
                <a:cubicBezTo>
                  <a:pt x="1058" y="1468"/>
                  <a:pt x="1058" y="1468"/>
                  <a:pt x="1058" y="1468"/>
                </a:cubicBezTo>
                <a:cubicBezTo>
                  <a:pt x="1055" y="1468"/>
                  <a:pt x="1055" y="1468"/>
                  <a:pt x="1055" y="1468"/>
                </a:cubicBezTo>
                <a:cubicBezTo>
                  <a:pt x="1052" y="1468"/>
                  <a:pt x="1052" y="1468"/>
                  <a:pt x="1052" y="1468"/>
                </a:cubicBezTo>
                <a:cubicBezTo>
                  <a:pt x="1047" y="1473"/>
                  <a:pt x="1047" y="1473"/>
                  <a:pt x="1047" y="1473"/>
                </a:cubicBezTo>
                <a:cubicBezTo>
                  <a:pt x="1043" y="1479"/>
                  <a:pt x="1043" y="1479"/>
                  <a:pt x="1043" y="1479"/>
                </a:cubicBezTo>
                <a:cubicBezTo>
                  <a:pt x="1038" y="1484"/>
                  <a:pt x="1038" y="1484"/>
                  <a:pt x="1038" y="1484"/>
                </a:cubicBezTo>
                <a:cubicBezTo>
                  <a:pt x="1037" y="1487"/>
                  <a:pt x="1037" y="1487"/>
                  <a:pt x="1037" y="1487"/>
                </a:cubicBezTo>
                <a:cubicBezTo>
                  <a:pt x="1036" y="1491"/>
                  <a:pt x="1036" y="1491"/>
                  <a:pt x="1036" y="1491"/>
                </a:cubicBezTo>
                <a:cubicBezTo>
                  <a:pt x="1037" y="1501"/>
                  <a:pt x="1037" y="1501"/>
                  <a:pt x="1037" y="1501"/>
                </a:cubicBezTo>
                <a:cubicBezTo>
                  <a:pt x="1036" y="1504"/>
                  <a:pt x="1036" y="1504"/>
                  <a:pt x="1036" y="1504"/>
                </a:cubicBezTo>
                <a:cubicBezTo>
                  <a:pt x="1035" y="1506"/>
                  <a:pt x="1035" y="1506"/>
                  <a:pt x="1035" y="1506"/>
                </a:cubicBezTo>
                <a:cubicBezTo>
                  <a:pt x="1034" y="1508"/>
                  <a:pt x="1034" y="1508"/>
                  <a:pt x="1034" y="1508"/>
                </a:cubicBezTo>
                <a:cubicBezTo>
                  <a:pt x="1030" y="1508"/>
                  <a:pt x="1030" y="1508"/>
                  <a:pt x="1030" y="1508"/>
                </a:cubicBezTo>
                <a:cubicBezTo>
                  <a:pt x="1024" y="1508"/>
                  <a:pt x="1024" y="1508"/>
                  <a:pt x="1024" y="1508"/>
                </a:cubicBezTo>
                <a:cubicBezTo>
                  <a:pt x="1017" y="1505"/>
                  <a:pt x="1017" y="1505"/>
                  <a:pt x="1017" y="1505"/>
                </a:cubicBezTo>
                <a:cubicBezTo>
                  <a:pt x="1008" y="1503"/>
                  <a:pt x="1008" y="1503"/>
                  <a:pt x="1008" y="1503"/>
                </a:cubicBezTo>
                <a:cubicBezTo>
                  <a:pt x="997" y="1502"/>
                  <a:pt x="997" y="1502"/>
                  <a:pt x="997" y="1502"/>
                </a:cubicBezTo>
                <a:cubicBezTo>
                  <a:pt x="976" y="1498"/>
                  <a:pt x="976" y="1498"/>
                  <a:pt x="976" y="1498"/>
                </a:cubicBezTo>
                <a:cubicBezTo>
                  <a:pt x="975" y="1494"/>
                  <a:pt x="975" y="1494"/>
                  <a:pt x="975" y="1494"/>
                </a:cubicBezTo>
                <a:cubicBezTo>
                  <a:pt x="977" y="1492"/>
                  <a:pt x="977" y="1492"/>
                  <a:pt x="977" y="1492"/>
                </a:cubicBezTo>
                <a:cubicBezTo>
                  <a:pt x="979" y="1489"/>
                  <a:pt x="979" y="1489"/>
                  <a:pt x="979" y="1489"/>
                </a:cubicBezTo>
                <a:cubicBezTo>
                  <a:pt x="980" y="1486"/>
                  <a:pt x="980" y="1486"/>
                  <a:pt x="980" y="1486"/>
                </a:cubicBezTo>
                <a:cubicBezTo>
                  <a:pt x="981" y="1484"/>
                  <a:pt x="981" y="1484"/>
                  <a:pt x="981" y="1484"/>
                </a:cubicBezTo>
                <a:cubicBezTo>
                  <a:pt x="981" y="1481"/>
                  <a:pt x="981" y="1481"/>
                  <a:pt x="981" y="1481"/>
                </a:cubicBezTo>
                <a:cubicBezTo>
                  <a:pt x="979" y="1479"/>
                  <a:pt x="979" y="1479"/>
                  <a:pt x="979" y="1479"/>
                </a:cubicBezTo>
                <a:cubicBezTo>
                  <a:pt x="968" y="1474"/>
                  <a:pt x="968" y="1474"/>
                  <a:pt x="968" y="1474"/>
                </a:cubicBezTo>
                <a:cubicBezTo>
                  <a:pt x="965" y="1473"/>
                  <a:pt x="965" y="1473"/>
                  <a:pt x="965" y="1473"/>
                </a:cubicBezTo>
                <a:cubicBezTo>
                  <a:pt x="962" y="1470"/>
                  <a:pt x="962" y="1470"/>
                  <a:pt x="962" y="1470"/>
                </a:cubicBezTo>
                <a:cubicBezTo>
                  <a:pt x="960" y="1466"/>
                  <a:pt x="960" y="1466"/>
                  <a:pt x="960" y="1466"/>
                </a:cubicBezTo>
                <a:cubicBezTo>
                  <a:pt x="959" y="1463"/>
                  <a:pt x="959" y="1463"/>
                  <a:pt x="959" y="1463"/>
                </a:cubicBezTo>
                <a:cubicBezTo>
                  <a:pt x="958" y="1459"/>
                  <a:pt x="958" y="1459"/>
                  <a:pt x="958" y="1459"/>
                </a:cubicBezTo>
                <a:cubicBezTo>
                  <a:pt x="959" y="1453"/>
                  <a:pt x="959" y="1453"/>
                  <a:pt x="959" y="1453"/>
                </a:cubicBezTo>
                <a:cubicBezTo>
                  <a:pt x="959" y="1450"/>
                  <a:pt x="959" y="1450"/>
                  <a:pt x="959" y="1450"/>
                </a:cubicBezTo>
                <a:cubicBezTo>
                  <a:pt x="961" y="1447"/>
                  <a:pt x="961" y="1447"/>
                  <a:pt x="961" y="1447"/>
                </a:cubicBezTo>
                <a:cubicBezTo>
                  <a:pt x="962" y="1446"/>
                  <a:pt x="962" y="1446"/>
                  <a:pt x="962" y="1446"/>
                </a:cubicBezTo>
                <a:cubicBezTo>
                  <a:pt x="964" y="1444"/>
                  <a:pt x="964" y="1444"/>
                  <a:pt x="964" y="1444"/>
                </a:cubicBezTo>
                <a:cubicBezTo>
                  <a:pt x="966" y="1444"/>
                  <a:pt x="966" y="1444"/>
                  <a:pt x="966" y="1444"/>
                </a:cubicBezTo>
                <a:cubicBezTo>
                  <a:pt x="968" y="1444"/>
                  <a:pt x="968" y="1444"/>
                  <a:pt x="968" y="1444"/>
                </a:cubicBezTo>
                <a:cubicBezTo>
                  <a:pt x="969" y="1444"/>
                  <a:pt x="969" y="1444"/>
                  <a:pt x="969" y="1444"/>
                </a:cubicBezTo>
                <a:cubicBezTo>
                  <a:pt x="971" y="1445"/>
                  <a:pt x="971" y="1445"/>
                  <a:pt x="971" y="1445"/>
                </a:cubicBezTo>
                <a:cubicBezTo>
                  <a:pt x="974" y="1444"/>
                  <a:pt x="974" y="1444"/>
                  <a:pt x="974" y="1444"/>
                </a:cubicBezTo>
                <a:cubicBezTo>
                  <a:pt x="976" y="1444"/>
                  <a:pt x="976" y="1444"/>
                  <a:pt x="976" y="1444"/>
                </a:cubicBezTo>
                <a:cubicBezTo>
                  <a:pt x="977" y="1442"/>
                  <a:pt x="977" y="1442"/>
                  <a:pt x="977" y="1442"/>
                </a:cubicBezTo>
                <a:cubicBezTo>
                  <a:pt x="978" y="1437"/>
                  <a:pt x="978" y="1437"/>
                  <a:pt x="978" y="1437"/>
                </a:cubicBezTo>
                <a:cubicBezTo>
                  <a:pt x="979" y="1435"/>
                  <a:pt x="979" y="1435"/>
                  <a:pt x="979" y="1435"/>
                </a:cubicBezTo>
                <a:cubicBezTo>
                  <a:pt x="983" y="1431"/>
                  <a:pt x="983" y="1431"/>
                  <a:pt x="983" y="1431"/>
                </a:cubicBezTo>
                <a:cubicBezTo>
                  <a:pt x="984" y="1429"/>
                  <a:pt x="984" y="1429"/>
                  <a:pt x="984" y="1429"/>
                </a:cubicBezTo>
                <a:cubicBezTo>
                  <a:pt x="984" y="1426"/>
                  <a:pt x="984" y="1426"/>
                  <a:pt x="984" y="1426"/>
                </a:cubicBezTo>
                <a:cubicBezTo>
                  <a:pt x="983" y="1423"/>
                  <a:pt x="983" y="1423"/>
                  <a:pt x="983" y="1423"/>
                </a:cubicBezTo>
                <a:cubicBezTo>
                  <a:pt x="981" y="1419"/>
                  <a:pt x="981" y="1419"/>
                  <a:pt x="981" y="1419"/>
                </a:cubicBezTo>
                <a:cubicBezTo>
                  <a:pt x="979" y="1417"/>
                  <a:pt x="979" y="1417"/>
                  <a:pt x="979" y="1417"/>
                </a:cubicBezTo>
                <a:cubicBezTo>
                  <a:pt x="977" y="1416"/>
                  <a:pt x="977" y="1416"/>
                  <a:pt x="977" y="1416"/>
                </a:cubicBezTo>
                <a:cubicBezTo>
                  <a:pt x="971" y="1416"/>
                  <a:pt x="971" y="1416"/>
                  <a:pt x="971" y="1416"/>
                </a:cubicBezTo>
                <a:cubicBezTo>
                  <a:pt x="962" y="1415"/>
                  <a:pt x="962" y="1415"/>
                  <a:pt x="962" y="1415"/>
                </a:cubicBezTo>
                <a:cubicBezTo>
                  <a:pt x="959" y="1415"/>
                  <a:pt x="959" y="1415"/>
                  <a:pt x="959" y="1415"/>
                </a:cubicBezTo>
                <a:cubicBezTo>
                  <a:pt x="958" y="1415"/>
                  <a:pt x="958" y="1415"/>
                  <a:pt x="958" y="1415"/>
                </a:cubicBezTo>
                <a:cubicBezTo>
                  <a:pt x="953" y="1418"/>
                  <a:pt x="953" y="1418"/>
                  <a:pt x="953" y="1418"/>
                </a:cubicBezTo>
                <a:cubicBezTo>
                  <a:pt x="950" y="1419"/>
                  <a:pt x="950" y="1419"/>
                  <a:pt x="950" y="1419"/>
                </a:cubicBezTo>
                <a:cubicBezTo>
                  <a:pt x="949" y="1419"/>
                  <a:pt x="949" y="1419"/>
                  <a:pt x="949" y="1419"/>
                </a:cubicBezTo>
                <a:cubicBezTo>
                  <a:pt x="947" y="1418"/>
                  <a:pt x="947" y="1418"/>
                  <a:pt x="947" y="1418"/>
                </a:cubicBezTo>
                <a:cubicBezTo>
                  <a:pt x="946" y="1416"/>
                  <a:pt x="946" y="1416"/>
                  <a:pt x="946" y="1416"/>
                </a:cubicBezTo>
                <a:cubicBezTo>
                  <a:pt x="943" y="1411"/>
                  <a:pt x="943" y="1411"/>
                  <a:pt x="943" y="1411"/>
                </a:cubicBezTo>
                <a:cubicBezTo>
                  <a:pt x="939" y="1402"/>
                  <a:pt x="939" y="1402"/>
                  <a:pt x="939" y="1402"/>
                </a:cubicBezTo>
                <a:cubicBezTo>
                  <a:pt x="938" y="1400"/>
                  <a:pt x="938" y="1400"/>
                  <a:pt x="938" y="1400"/>
                </a:cubicBezTo>
                <a:cubicBezTo>
                  <a:pt x="936" y="1396"/>
                  <a:pt x="936" y="1396"/>
                  <a:pt x="936" y="1396"/>
                </a:cubicBezTo>
                <a:cubicBezTo>
                  <a:pt x="933" y="1394"/>
                  <a:pt x="933" y="1394"/>
                  <a:pt x="933" y="1394"/>
                </a:cubicBezTo>
                <a:cubicBezTo>
                  <a:pt x="930" y="1393"/>
                  <a:pt x="930" y="1393"/>
                  <a:pt x="930" y="1393"/>
                </a:cubicBezTo>
                <a:cubicBezTo>
                  <a:pt x="925" y="1392"/>
                  <a:pt x="925" y="1392"/>
                  <a:pt x="925" y="1392"/>
                </a:cubicBezTo>
                <a:cubicBezTo>
                  <a:pt x="923" y="1390"/>
                  <a:pt x="923" y="1390"/>
                  <a:pt x="923" y="1390"/>
                </a:cubicBezTo>
                <a:cubicBezTo>
                  <a:pt x="922" y="1388"/>
                  <a:pt x="922" y="1388"/>
                  <a:pt x="922" y="1388"/>
                </a:cubicBezTo>
                <a:cubicBezTo>
                  <a:pt x="918" y="1371"/>
                  <a:pt x="918" y="1371"/>
                  <a:pt x="918" y="1371"/>
                </a:cubicBezTo>
                <a:cubicBezTo>
                  <a:pt x="917" y="1365"/>
                  <a:pt x="917" y="1365"/>
                  <a:pt x="917" y="1365"/>
                </a:cubicBezTo>
                <a:cubicBezTo>
                  <a:pt x="917" y="1360"/>
                  <a:pt x="917" y="1360"/>
                  <a:pt x="917" y="1360"/>
                </a:cubicBezTo>
                <a:cubicBezTo>
                  <a:pt x="918" y="1351"/>
                  <a:pt x="918" y="1351"/>
                  <a:pt x="918" y="1351"/>
                </a:cubicBezTo>
                <a:cubicBezTo>
                  <a:pt x="922" y="1342"/>
                  <a:pt x="922" y="1342"/>
                  <a:pt x="922" y="1342"/>
                </a:cubicBezTo>
                <a:cubicBezTo>
                  <a:pt x="925" y="1337"/>
                  <a:pt x="925" y="1337"/>
                  <a:pt x="925" y="1337"/>
                </a:cubicBezTo>
                <a:cubicBezTo>
                  <a:pt x="926" y="1332"/>
                  <a:pt x="926" y="1332"/>
                  <a:pt x="926" y="1332"/>
                </a:cubicBezTo>
                <a:cubicBezTo>
                  <a:pt x="927" y="1328"/>
                  <a:pt x="927" y="1328"/>
                  <a:pt x="927" y="1328"/>
                </a:cubicBezTo>
                <a:cubicBezTo>
                  <a:pt x="925" y="1316"/>
                  <a:pt x="925" y="1316"/>
                  <a:pt x="925" y="1316"/>
                </a:cubicBezTo>
                <a:cubicBezTo>
                  <a:pt x="926" y="1313"/>
                  <a:pt x="926" y="1313"/>
                  <a:pt x="926" y="1313"/>
                </a:cubicBezTo>
                <a:cubicBezTo>
                  <a:pt x="927" y="1312"/>
                  <a:pt x="927" y="1312"/>
                  <a:pt x="927" y="1312"/>
                </a:cubicBezTo>
                <a:cubicBezTo>
                  <a:pt x="935" y="1309"/>
                  <a:pt x="935" y="1309"/>
                  <a:pt x="935" y="1309"/>
                </a:cubicBezTo>
                <a:cubicBezTo>
                  <a:pt x="936" y="1308"/>
                  <a:pt x="936" y="1308"/>
                  <a:pt x="936" y="1308"/>
                </a:cubicBezTo>
                <a:cubicBezTo>
                  <a:pt x="937" y="1307"/>
                  <a:pt x="937" y="1307"/>
                  <a:pt x="937" y="1307"/>
                </a:cubicBezTo>
                <a:cubicBezTo>
                  <a:pt x="939" y="1305"/>
                  <a:pt x="939" y="1305"/>
                  <a:pt x="939" y="1305"/>
                </a:cubicBezTo>
                <a:cubicBezTo>
                  <a:pt x="944" y="1282"/>
                  <a:pt x="944" y="1282"/>
                  <a:pt x="944" y="1282"/>
                </a:cubicBezTo>
                <a:cubicBezTo>
                  <a:pt x="944" y="1273"/>
                  <a:pt x="944" y="1273"/>
                  <a:pt x="944" y="1273"/>
                </a:cubicBezTo>
                <a:cubicBezTo>
                  <a:pt x="945" y="1267"/>
                  <a:pt x="945" y="1267"/>
                  <a:pt x="945" y="1267"/>
                </a:cubicBezTo>
                <a:cubicBezTo>
                  <a:pt x="946" y="1260"/>
                  <a:pt x="946" y="1260"/>
                  <a:pt x="946" y="1260"/>
                </a:cubicBezTo>
                <a:cubicBezTo>
                  <a:pt x="946" y="1257"/>
                  <a:pt x="946" y="1257"/>
                  <a:pt x="946" y="1257"/>
                </a:cubicBezTo>
                <a:cubicBezTo>
                  <a:pt x="945" y="1254"/>
                  <a:pt x="945" y="1254"/>
                  <a:pt x="945" y="1254"/>
                </a:cubicBezTo>
                <a:cubicBezTo>
                  <a:pt x="942" y="1250"/>
                  <a:pt x="942" y="1250"/>
                  <a:pt x="942" y="1250"/>
                </a:cubicBezTo>
                <a:cubicBezTo>
                  <a:pt x="939" y="1248"/>
                  <a:pt x="939" y="1248"/>
                  <a:pt x="939" y="1248"/>
                </a:cubicBezTo>
                <a:cubicBezTo>
                  <a:pt x="937" y="1247"/>
                  <a:pt x="937" y="1247"/>
                  <a:pt x="937" y="1247"/>
                </a:cubicBezTo>
                <a:cubicBezTo>
                  <a:pt x="935" y="1247"/>
                  <a:pt x="935" y="1247"/>
                  <a:pt x="935" y="1247"/>
                </a:cubicBezTo>
                <a:cubicBezTo>
                  <a:pt x="933" y="1246"/>
                  <a:pt x="933" y="1246"/>
                  <a:pt x="933" y="1246"/>
                </a:cubicBezTo>
                <a:cubicBezTo>
                  <a:pt x="926" y="1242"/>
                  <a:pt x="926" y="1242"/>
                  <a:pt x="926" y="1242"/>
                </a:cubicBezTo>
                <a:cubicBezTo>
                  <a:pt x="924" y="1241"/>
                  <a:pt x="924" y="1241"/>
                  <a:pt x="924" y="1241"/>
                </a:cubicBezTo>
                <a:cubicBezTo>
                  <a:pt x="913" y="1238"/>
                  <a:pt x="913" y="1238"/>
                  <a:pt x="913" y="1238"/>
                </a:cubicBezTo>
                <a:cubicBezTo>
                  <a:pt x="911" y="1237"/>
                  <a:pt x="911" y="1237"/>
                  <a:pt x="911" y="1237"/>
                </a:cubicBezTo>
                <a:cubicBezTo>
                  <a:pt x="910" y="1237"/>
                  <a:pt x="910" y="1237"/>
                  <a:pt x="910" y="1237"/>
                </a:cubicBezTo>
                <a:cubicBezTo>
                  <a:pt x="910" y="1235"/>
                  <a:pt x="910" y="1235"/>
                  <a:pt x="910" y="1235"/>
                </a:cubicBezTo>
                <a:cubicBezTo>
                  <a:pt x="912" y="1231"/>
                  <a:pt x="912" y="1231"/>
                  <a:pt x="912" y="1231"/>
                </a:cubicBezTo>
                <a:cubicBezTo>
                  <a:pt x="915" y="1228"/>
                  <a:pt x="915" y="1228"/>
                  <a:pt x="915" y="1228"/>
                </a:cubicBezTo>
                <a:cubicBezTo>
                  <a:pt x="918" y="1226"/>
                  <a:pt x="918" y="1226"/>
                  <a:pt x="918" y="1226"/>
                </a:cubicBezTo>
                <a:cubicBezTo>
                  <a:pt x="918" y="1225"/>
                  <a:pt x="918" y="1225"/>
                  <a:pt x="918" y="1225"/>
                </a:cubicBezTo>
                <a:cubicBezTo>
                  <a:pt x="919" y="1222"/>
                  <a:pt x="919" y="1222"/>
                  <a:pt x="919" y="1222"/>
                </a:cubicBezTo>
                <a:cubicBezTo>
                  <a:pt x="918" y="1217"/>
                  <a:pt x="918" y="1217"/>
                  <a:pt x="918" y="1217"/>
                </a:cubicBezTo>
                <a:cubicBezTo>
                  <a:pt x="919" y="1208"/>
                  <a:pt x="919" y="1208"/>
                  <a:pt x="919" y="1208"/>
                </a:cubicBezTo>
                <a:cubicBezTo>
                  <a:pt x="926" y="1197"/>
                  <a:pt x="926" y="1197"/>
                  <a:pt x="926" y="1197"/>
                </a:cubicBezTo>
                <a:cubicBezTo>
                  <a:pt x="930" y="1199"/>
                  <a:pt x="930" y="1199"/>
                  <a:pt x="930" y="1199"/>
                </a:cubicBezTo>
                <a:cubicBezTo>
                  <a:pt x="960" y="1216"/>
                  <a:pt x="960" y="1216"/>
                  <a:pt x="960" y="1216"/>
                </a:cubicBezTo>
                <a:cubicBezTo>
                  <a:pt x="966" y="1218"/>
                  <a:pt x="966" y="1218"/>
                  <a:pt x="966" y="1218"/>
                </a:cubicBezTo>
                <a:cubicBezTo>
                  <a:pt x="976" y="1218"/>
                  <a:pt x="976" y="1218"/>
                  <a:pt x="976" y="1218"/>
                </a:cubicBezTo>
                <a:cubicBezTo>
                  <a:pt x="980" y="1220"/>
                  <a:pt x="980" y="1220"/>
                  <a:pt x="980" y="1220"/>
                </a:cubicBezTo>
                <a:cubicBezTo>
                  <a:pt x="986" y="1223"/>
                  <a:pt x="986" y="1223"/>
                  <a:pt x="986" y="1223"/>
                </a:cubicBezTo>
                <a:cubicBezTo>
                  <a:pt x="990" y="1223"/>
                  <a:pt x="990" y="1223"/>
                  <a:pt x="990" y="1223"/>
                </a:cubicBezTo>
                <a:cubicBezTo>
                  <a:pt x="994" y="1223"/>
                  <a:pt x="994" y="1223"/>
                  <a:pt x="994" y="1223"/>
                </a:cubicBezTo>
                <a:cubicBezTo>
                  <a:pt x="998" y="1220"/>
                  <a:pt x="998" y="1220"/>
                  <a:pt x="998" y="1220"/>
                </a:cubicBezTo>
                <a:cubicBezTo>
                  <a:pt x="1002" y="1219"/>
                  <a:pt x="1002" y="1219"/>
                  <a:pt x="1002" y="1219"/>
                </a:cubicBezTo>
                <a:cubicBezTo>
                  <a:pt x="1006" y="1219"/>
                  <a:pt x="1006" y="1219"/>
                  <a:pt x="1006" y="1219"/>
                </a:cubicBezTo>
                <a:cubicBezTo>
                  <a:pt x="1009" y="1220"/>
                  <a:pt x="1009" y="1220"/>
                  <a:pt x="1009" y="1220"/>
                </a:cubicBezTo>
                <a:cubicBezTo>
                  <a:pt x="1011" y="1221"/>
                  <a:pt x="1011" y="1221"/>
                  <a:pt x="1011" y="1221"/>
                </a:cubicBezTo>
                <a:cubicBezTo>
                  <a:pt x="1012" y="1222"/>
                  <a:pt x="1012" y="1222"/>
                  <a:pt x="1012" y="1222"/>
                </a:cubicBezTo>
                <a:cubicBezTo>
                  <a:pt x="1015" y="1224"/>
                  <a:pt x="1015" y="1224"/>
                  <a:pt x="1015" y="1224"/>
                </a:cubicBezTo>
                <a:cubicBezTo>
                  <a:pt x="1016" y="1227"/>
                  <a:pt x="1016" y="1227"/>
                  <a:pt x="1016" y="1227"/>
                </a:cubicBezTo>
                <a:cubicBezTo>
                  <a:pt x="1017" y="1229"/>
                  <a:pt x="1017" y="1229"/>
                  <a:pt x="1017" y="1229"/>
                </a:cubicBezTo>
                <a:cubicBezTo>
                  <a:pt x="1020" y="1229"/>
                  <a:pt x="1020" y="1229"/>
                  <a:pt x="1020" y="1229"/>
                </a:cubicBezTo>
                <a:cubicBezTo>
                  <a:pt x="1023" y="1229"/>
                  <a:pt x="1023" y="1229"/>
                  <a:pt x="1023" y="1229"/>
                </a:cubicBezTo>
                <a:cubicBezTo>
                  <a:pt x="1026" y="1228"/>
                  <a:pt x="1026" y="1228"/>
                  <a:pt x="1026" y="1228"/>
                </a:cubicBezTo>
                <a:cubicBezTo>
                  <a:pt x="1028" y="1226"/>
                  <a:pt x="1028" y="1226"/>
                  <a:pt x="1028" y="1226"/>
                </a:cubicBezTo>
                <a:cubicBezTo>
                  <a:pt x="1036" y="1218"/>
                  <a:pt x="1036" y="1218"/>
                  <a:pt x="1036" y="1218"/>
                </a:cubicBezTo>
                <a:cubicBezTo>
                  <a:pt x="1038" y="1215"/>
                  <a:pt x="1038" y="1215"/>
                  <a:pt x="1038" y="1215"/>
                </a:cubicBezTo>
                <a:cubicBezTo>
                  <a:pt x="1041" y="1210"/>
                  <a:pt x="1041" y="1210"/>
                  <a:pt x="1041" y="1210"/>
                </a:cubicBezTo>
                <a:cubicBezTo>
                  <a:pt x="1044" y="1201"/>
                  <a:pt x="1044" y="1201"/>
                  <a:pt x="1044" y="1201"/>
                </a:cubicBezTo>
                <a:cubicBezTo>
                  <a:pt x="1046" y="1196"/>
                  <a:pt x="1046" y="1196"/>
                  <a:pt x="1046" y="1196"/>
                </a:cubicBezTo>
                <a:cubicBezTo>
                  <a:pt x="1048" y="1192"/>
                  <a:pt x="1048" y="1192"/>
                  <a:pt x="1048" y="1192"/>
                </a:cubicBezTo>
                <a:cubicBezTo>
                  <a:pt x="1050" y="1190"/>
                  <a:pt x="1050" y="1190"/>
                  <a:pt x="1050" y="1190"/>
                </a:cubicBezTo>
                <a:cubicBezTo>
                  <a:pt x="1052" y="1187"/>
                  <a:pt x="1052" y="1187"/>
                  <a:pt x="1052" y="1187"/>
                </a:cubicBezTo>
                <a:cubicBezTo>
                  <a:pt x="1053" y="1184"/>
                  <a:pt x="1053" y="1184"/>
                  <a:pt x="1053" y="1184"/>
                </a:cubicBezTo>
                <a:cubicBezTo>
                  <a:pt x="1054" y="1180"/>
                  <a:pt x="1054" y="1180"/>
                  <a:pt x="1054" y="1180"/>
                </a:cubicBezTo>
                <a:cubicBezTo>
                  <a:pt x="1055" y="1176"/>
                  <a:pt x="1055" y="1176"/>
                  <a:pt x="1055" y="1176"/>
                </a:cubicBezTo>
                <a:cubicBezTo>
                  <a:pt x="1055" y="1168"/>
                  <a:pt x="1055" y="1168"/>
                  <a:pt x="1055" y="1168"/>
                </a:cubicBezTo>
                <a:cubicBezTo>
                  <a:pt x="1053" y="1161"/>
                  <a:pt x="1053" y="1161"/>
                  <a:pt x="1053" y="1161"/>
                </a:cubicBezTo>
                <a:cubicBezTo>
                  <a:pt x="1048" y="1144"/>
                  <a:pt x="1048" y="1144"/>
                  <a:pt x="1048" y="1144"/>
                </a:cubicBezTo>
                <a:cubicBezTo>
                  <a:pt x="1045" y="1121"/>
                  <a:pt x="1045" y="1121"/>
                  <a:pt x="1045" y="1121"/>
                </a:cubicBezTo>
                <a:cubicBezTo>
                  <a:pt x="1041" y="1116"/>
                  <a:pt x="1041" y="1116"/>
                  <a:pt x="1041" y="1116"/>
                </a:cubicBezTo>
                <a:cubicBezTo>
                  <a:pt x="1038" y="1113"/>
                  <a:pt x="1038" y="1113"/>
                  <a:pt x="1038" y="1113"/>
                </a:cubicBezTo>
                <a:cubicBezTo>
                  <a:pt x="1034" y="1111"/>
                  <a:pt x="1034" y="1111"/>
                  <a:pt x="1034" y="1111"/>
                </a:cubicBezTo>
                <a:cubicBezTo>
                  <a:pt x="1022" y="1108"/>
                  <a:pt x="1022" y="1108"/>
                  <a:pt x="1022" y="1108"/>
                </a:cubicBezTo>
                <a:cubicBezTo>
                  <a:pt x="1019" y="1107"/>
                  <a:pt x="1019" y="1107"/>
                  <a:pt x="1019" y="1107"/>
                </a:cubicBezTo>
                <a:cubicBezTo>
                  <a:pt x="1017" y="1105"/>
                  <a:pt x="1017" y="1105"/>
                  <a:pt x="1017" y="1105"/>
                </a:cubicBezTo>
                <a:cubicBezTo>
                  <a:pt x="1016" y="1100"/>
                  <a:pt x="1016" y="1100"/>
                  <a:pt x="1016" y="1100"/>
                </a:cubicBezTo>
                <a:cubicBezTo>
                  <a:pt x="1013" y="1081"/>
                  <a:pt x="1013" y="1081"/>
                  <a:pt x="1013" y="1081"/>
                </a:cubicBezTo>
                <a:cubicBezTo>
                  <a:pt x="1011" y="1075"/>
                  <a:pt x="1011" y="1075"/>
                  <a:pt x="1011" y="1075"/>
                </a:cubicBezTo>
                <a:cubicBezTo>
                  <a:pt x="1009" y="1071"/>
                  <a:pt x="1009" y="1071"/>
                  <a:pt x="1009" y="1071"/>
                </a:cubicBezTo>
                <a:cubicBezTo>
                  <a:pt x="1007" y="1071"/>
                  <a:pt x="1007" y="1071"/>
                  <a:pt x="1007" y="1071"/>
                </a:cubicBezTo>
                <a:cubicBezTo>
                  <a:pt x="1005" y="1068"/>
                  <a:pt x="1005" y="1068"/>
                  <a:pt x="1005" y="1068"/>
                </a:cubicBezTo>
                <a:cubicBezTo>
                  <a:pt x="1003" y="1065"/>
                  <a:pt x="1003" y="1065"/>
                  <a:pt x="1003" y="1065"/>
                </a:cubicBezTo>
                <a:cubicBezTo>
                  <a:pt x="1002" y="1059"/>
                  <a:pt x="1002" y="1059"/>
                  <a:pt x="1002" y="1059"/>
                </a:cubicBezTo>
                <a:cubicBezTo>
                  <a:pt x="998" y="1052"/>
                  <a:pt x="998" y="1052"/>
                  <a:pt x="998" y="1052"/>
                </a:cubicBezTo>
                <a:cubicBezTo>
                  <a:pt x="997" y="1051"/>
                  <a:pt x="997" y="1051"/>
                  <a:pt x="997" y="1051"/>
                </a:cubicBezTo>
                <a:cubicBezTo>
                  <a:pt x="997" y="1049"/>
                  <a:pt x="997" y="1049"/>
                  <a:pt x="997" y="1049"/>
                </a:cubicBezTo>
                <a:cubicBezTo>
                  <a:pt x="997" y="1046"/>
                  <a:pt x="997" y="1046"/>
                  <a:pt x="997" y="1046"/>
                </a:cubicBezTo>
                <a:cubicBezTo>
                  <a:pt x="999" y="1043"/>
                  <a:pt x="999" y="1043"/>
                  <a:pt x="999" y="1043"/>
                </a:cubicBezTo>
                <a:cubicBezTo>
                  <a:pt x="1001" y="1045"/>
                  <a:pt x="1001" y="1045"/>
                  <a:pt x="1001" y="1045"/>
                </a:cubicBezTo>
                <a:cubicBezTo>
                  <a:pt x="1007" y="1049"/>
                  <a:pt x="1007" y="1049"/>
                  <a:pt x="1007" y="1049"/>
                </a:cubicBezTo>
                <a:cubicBezTo>
                  <a:pt x="1009" y="1050"/>
                  <a:pt x="1009" y="1050"/>
                  <a:pt x="1009" y="1050"/>
                </a:cubicBezTo>
                <a:cubicBezTo>
                  <a:pt x="1010" y="1050"/>
                  <a:pt x="1010" y="1050"/>
                  <a:pt x="1010" y="1050"/>
                </a:cubicBezTo>
                <a:cubicBezTo>
                  <a:pt x="1011" y="1047"/>
                  <a:pt x="1011" y="1047"/>
                  <a:pt x="1011" y="1047"/>
                </a:cubicBezTo>
                <a:cubicBezTo>
                  <a:pt x="1012" y="1042"/>
                  <a:pt x="1012" y="1042"/>
                  <a:pt x="1012" y="1042"/>
                </a:cubicBezTo>
                <a:cubicBezTo>
                  <a:pt x="1012" y="1026"/>
                  <a:pt x="1012" y="1026"/>
                  <a:pt x="1012" y="1026"/>
                </a:cubicBezTo>
                <a:cubicBezTo>
                  <a:pt x="1008" y="1010"/>
                  <a:pt x="1008" y="1010"/>
                  <a:pt x="1008" y="1010"/>
                </a:cubicBezTo>
                <a:cubicBezTo>
                  <a:pt x="1008" y="1008"/>
                  <a:pt x="1008" y="1008"/>
                  <a:pt x="1008" y="1008"/>
                </a:cubicBezTo>
                <a:cubicBezTo>
                  <a:pt x="1009" y="1007"/>
                  <a:pt x="1009" y="1007"/>
                  <a:pt x="1009" y="1007"/>
                </a:cubicBezTo>
                <a:cubicBezTo>
                  <a:pt x="1009" y="1004"/>
                  <a:pt x="1009" y="1004"/>
                  <a:pt x="1009" y="1004"/>
                </a:cubicBezTo>
                <a:cubicBezTo>
                  <a:pt x="1012" y="999"/>
                  <a:pt x="1012" y="999"/>
                  <a:pt x="1012" y="999"/>
                </a:cubicBezTo>
                <a:cubicBezTo>
                  <a:pt x="1015" y="996"/>
                  <a:pt x="1015" y="996"/>
                  <a:pt x="1015" y="996"/>
                </a:cubicBezTo>
                <a:cubicBezTo>
                  <a:pt x="1018" y="994"/>
                  <a:pt x="1018" y="994"/>
                  <a:pt x="1018" y="994"/>
                </a:cubicBezTo>
                <a:cubicBezTo>
                  <a:pt x="1022" y="993"/>
                  <a:pt x="1022" y="993"/>
                  <a:pt x="1022" y="993"/>
                </a:cubicBezTo>
                <a:cubicBezTo>
                  <a:pt x="1025" y="993"/>
                  <a:pt x="1025" y="993"/>
                  <a:pt x="1025" y="993"/>
                </a:cubicBezTo>
                <a:cubicBezTo>
                  <a:pt x="1028" y="994"/>
                  <a:pt x="1028" y="994"/>
                  <a:pt x="1028" y="994"/>
                </a:cubicBezTo>
                <a:cubicBezTo>
                  <a:pt x="1032" y="995"/>
                  <a:pt x="1032" y="995"/>
                  <a:pt x="1032" y="995"/>
                </a:cubicBezTo>
                <a:cubicBezTo>
                  <a:pt x="1035" y="996"/>
                  <a:pt x="1035" y="996"/>
                  <a:pt x="1035" y="996"/>
                </a:cubicBezTo>
                <a:cubicBezTo>
                  <a:pt x="1037" y="995"/>
                  <a:pt x="1037" y="995"/>
                  <a:pt x="1037" y="995"/>
                </a:cubicBezTo>
                <a:cubicBezTo>
                  <a:pt x="1038" y="991"/>
                  <a:pt x="1038" y="991"/>
                  <a:pt x="1038" y="991"/>
                </a:cubicBezTo>
                <a:cubicBezTo>
                  <a:pt x="1035" y="983"/>
                  <a:pt x="1035" y="983"/>
                  <a:pt x="1035" y="983"/>
                </a:cubicBezTo>
                <a:cubicBezTo>
                  <a:pt x="1030" y="975"/>
                  <a:pt x="1030" y="975"/>
                  <a:pt x="1030" y="975"/>
                </a:cubicBezTo>
                <a:cubicBezTo>
                  <a:pt x="1026" y="966"/>
                  <a:pt x="1026" y="966"/>
                  <a:pt x="1026" y="966"/>
                </a:cubicBezTo>
                <a:cubicBezTo>
                  <a:pt x="1024" y="965"/>
                  <a:pt x="1024" y="965"/>
                  <a:pt x="1024" y="965"/>
                </a:cubicBezTo>
                <a:cubicBezTo>
                  <a:pt x="1023" y="963"/>
                  <a:pt x="1023" y="963"/>
                  <a:pt x="1023" y="963"/>
                </a:cubicBezTo>
                <a:cubicBezTo>
                  <a:pt x="1021" y="963"/>
                  <a:pt x="1021" y="963"/>
                  <a:pt x="1021" y="963"/>
                </a:cubicBezTo>
                <a:cubicBezTo>
                  <a:pt x="1019" y="962"/>
                  <a:pt x="1019" y="962"/>
                  <a:pt x="1019" y="962"/>
                </a:cubicBezTo>
                <a:cubicBezTo>
                  <a:pt x="1018" y="958"/>
                  <a:pt x="1018" y="958"/>
                  <a:pt x="1018" y="958"/>
                </a:cubicBezTo>
                <a:cubicBezTo>
                  <a:pt x="1017" y="950"/>
                  <a:pt x="1017" y="950"/>
                  <a:pt x="1017" y="950"/>
                </a:cubicBezTo>
                <a:cubicBezTo>
                  <a:pt x="1019" y="934"/>
                  <a:pt x="1019" y="934"/>
                  <a:pt x="1019" y="934"/>
                </a:cubicBezTo>
                <a:cubicBezTo>
                  <a:pt x="1019" y="926"/>
                  <a:pt x="1019" y="926"/>
                  <a:pt x="1019" y="926"/>
                </a:cubicBezTo>
                <a:cubicBezTo>
                  <a:pt x="1020" y="921"/>
                  <a:pt x="1020" y="921"/>
                  <a:pt x="1020" y="921"/>
                </a:cubicBezTo>
                <a:cubicBezTo>
                  <a:pt x="1020" y="917"/>
                  <a:pt x="1020" y="917"/>
                  <a:pt x="1020" y="917"/>
                </a:cubicBezTo>
                <a:cubicBezTo>
                  <a:pt x="1034" y="900"/>
                  <a:pt x="1034" y="900"/>
                  <a:pt x="1034" y="900"/>
                </a:cubicBezTo>
                <a:cubicBezTo>
                  <a:pt x="1058" y="885"/>
                  <a:pt x="1058" y="885"/>
                  <a:pt x="1058" y="885"/>
                </a:cubicBezTo>
                <a:cubicBezTo>
                  <a:pt x="1065" y="883"/>
                  <a:pt x="1065" y="883"/>
                  <a:pt x="1065" y="883"/>
                </a:cubicBezTo>
                <a:cubicBezTo>
                  <a:pt x="1088" y="880"/>
                  <a:pt x="1088" y="880"/>
                  <a:pt x="1088" y="880"/>
                </a:cubicBezTo>
                <a:cubicBezTo>
                  <a:pt x="1090" y="880"/>
                  <a:pt x="1090" y="880"/>
                  <a:pt x="1090" y="880"/>
                </a:cubicBezTo>
                <a:cubicBezTo>
                  <a:pt x="1096" y="884"/>
                  <a:pt x="1096" y="884"/>
                  <a:pt x="1096" y="884"/>
                </a:cubicBezTo>
                <a:cubicBezTo>
                  <a:pt x="1100" y="885"/>
                  <a:pt x="1100" y="885"/>
                  <a:pt x="1100" y="885"/>
                </a:cubicBezTo>
                <a:cubicBezTo>
                  <a:pt x="1115" y="887"/>
                  <a:pt x="1115" y="887"/>
                  <a:pt x="1115" y="887"/>
                </a:cubicBezTo>
                <a:cubicBezTo>
                  <a:pt x="1158" y="887"/>
                  <a:pt x="1158" y="887"/>
                  <a:pt x="1158" y="887"/>
                </a:cubicBezTo>
                <a:cubicBezTo>
                  <a:pt x="1159" y="887"/>
                  <a:pt x="1159" y="887"/>
                  <a:pt x="1159" y="887"/>
                </a:cubicBezTo>
                <a:cubicBezTo>
                  <a:pt x="1164" y="888"/>
                  <a:pt x="1164" y="888"/>
                  <a:pt x="1164" y="888"/>
                </a:cubicBezTo>
                <a:cubicBezTo>
                  <a:pt x="1168" y="883"/>
                  <a:pt x="1168" y="883"/>
                  <a:pt x="1168" y="883"/>
                </a:cubicBezTo>
                <a:cubicBezTo>
                  <a:pt x="1174" y="877"/>
                  <a:pt x="1174" y="877"/>
                  <a:pt x="1174" y="877"/>
                </a:cubicBezTo>
                <a:cubicBezTo>
                  <a:pt x="1175" y="873"/>
                  <a:pt x="1175" y="873"/>
                  <a:pt x="1175" y="873"/>
                </a:cubicBezTo>
                <a:cubicBezTo>
                  <a:pt x="1177" y="871"/>
                  <a:pt x="1177" y="871"/>
                  <a:pt x="1177" y="871"/>
                </a:cubicBezTo>
                <a:cubicBezTo>
                  <a:pt x="1176" y="855"/>
                  <a:pt x="1176" y="855"/>
                  <a:pt x="1176" y="855"/>
                </a:cubicBezTo>
                <a:cubicBezTo>
                  <a:pt x="1176" y="847"/>
                  <a:pt x="1176" y="847"/>
                  <a:pt x="1176" y="847"/>
                </a:cubicBezTo>
                <a:cubicBezTo>
                  <a:pt x="1178" y="838"/>
                  <a:pt x="1178" y="838"/>
                  <a:pt x="1178" y="838"/>
                </a:cubicBezTo>
                <a:cubicBezTo>
                  <a:pt x="1178" y="831"/>
                  <a:pt x="1178" y="831"/>
                  <a:pt x="1178" y="831"/>
                </a:cubicBezTo>
                <a:cubicBezTo>
                  <a:pt x="1175" y="812"/>
                  <a:pt x="1175" y="812"/>
                  <a:pt x="1175" y="812"/>
                </a:cubicBezTo>
                <a:cubicBezTo>
                  <a:pt x="1176" y="805"/>
                  <a:pt x="1176" y="805"/>
                  <a:pt x="1176" y="805"/>
                </a:cubicBezTo>
                <a:cubicBezTo>
                  <a:pt x="1177" y="800"/>
                  <a:pt x="1177" y="800"/>
                  <a:pt x="1177" y="800"/>
                </a:cubicBezTo>
                <a:cubicBezTo>
                  <a:pt x="1178" y="795"/>
                  <a:pt x="1178" y="795"/>
                  <a:pt x="1178" y="795"/>
                </a:cubicBezTo>
                <a:cubicBezTo>
                  <a:pt x="1179" y="791"/>
                  <a:pt x="1179" y="791"/>
                  <a:pt x="1179" y="791"/>
                </a:cubicBezTo>
                <a:cubicBezTo>
                  <a:pt x="1178" y="781"/>
                  <a:pt x="1178" y="781"/>
                  <a:pt x="1178" y="781"/>
                </a:cubicBezTo>
                <a:cubicBezTo>
                  <a:pt x="1180" y="777"/>
                  <a:pt x="1180" y="777"/>
                  <a:pt x="1180" y="777"/>
                </a:cubicBezTo>
                <a:cubicBezTo>
                  <a:pt x="1181" y="774"/>
                  <a:pt x="1181" y="774"/>
                  <a:pt x="1181" y="774"/>
                </a:cubicBezTo>
                <a:cubicBezTo>
                  <a:pt x="1184" y="772"/>
                  <a:pt x="1184" y="772"/>
                  <a:pt x="1184" y="772"/>
                </a:cubicBezTo>
                <a:cubicBezTo>
                  <a:pt x="1193" y="766"/>
                  <a:pt x="1193" y="766"/>
                  <a:pt x="1193" y="766"/>
                </a:cubicBezTo>
                <a:cubicBezTo>
                  <a:pt x="1197" y="763"/>
                  <a:pt x="1197" y="763"/>
                  <a:pt x="1197" y="763"/>
                </a:cubicBezTo>
                <a:cubicBezTo>
                  <a:pt x="1199" y="760"/>
                  <a:pt x="1199" y="760"/>
                  <a:pt x="1199" y="760"/>
                </a:cubicBezTo>
                <a:cubicBezTo>
                  <a:pt x="1201" y="757"/>
                  <a:pt x="1201" y="757"/>
                  <a:pt x="1201" y="757"/>
                </a:cubicBezTo>
                <a:cubicBezTo>
                  <a:pt x="1201" y="752"/>
                  <a:pt x="1201" y="752"/>
                  <a:pt x="1201" y="752"/>
                </a:cubicBezTo>
                <a:cubicBezTo>
                  <a:pt x="1199" y="747"/>
                  <a:pt x="1199" y="747"/>
                  <a:pt x="1199" y="747"/>
                </a:cubicBezTo>
                <a:cubicBezTo>
                  <a:pt x="1196" y="745"/>
                  <a:pt x="1196" y="745"/>
                  <a:pt x="1196" y="745"/>
                </a:cubicBezTo>
                <a:cubicBezTo>
                  <a:pt x="1194" y="741"/>
                  <a:pt x="1194" y="741"/>
                  <a:pt x="1194" y="741"/>
                </a:cubicBezTo>
                <a:cubicBezTo>
                  <a:pt x="1181" y="735"/>
                  <a:pt x="1181" y="735"/>
                  <a:pt x="1181" y="735"/>
                </a:cubicBezTo>
                <a:cubicBezTo>
                  <a:pt x="1173" y="734"/>
                  <a:pt x="1173" y="734"/>
                  <a:pt x="1173" y="734"/>
                </a:cubicBezTo>
                <a:cubicBezTo>
                  <a:pt x="1152" y="734"/>
                  <a:pt x="1152" y="734"/>
                  <a:pt x="1152" y="734"/>
                </a:cubicBezTo>
                <a:cubicBezTo>
                  <a:pt x="1146" y="734"/>
                  <a:pt x="1146" y="734"/>
                  <a:pt x="1146" y="734"/>
                </a:cubicBezTo>
                <a:cubicBezTo>
                  <a:pt x="1111" y="725"/>
                  <a:pt x="1111" y="725"/>
                  <a:pt x="1111" y="725"/>
                </a:cubicBezTo>
                <a:cubicBezTo>
                  <a:pt x="1108" y="721"/>
                  <a:pt x="1108" y="721"/>
                  <a:pt x="1108" y="721"/>
                </a:cubicBezTo>
                <a:cubicBezTo>
                  <a:pt x="1098" y="710"/>
                  <a:pt x="1098" y="710"/>
                  <a:pt x="1098" y="710"/>
                </a:cubicBezTo>
                <a:cubicBezTo>
                  <a:pt x="1099" y="708"/>
                  <a:pt x="1099" y="708"/>
                  <a:pt x="1099" y="708"/>
                </a:cubicBezTo>
                <a:cubicBezTo>
                  <a:pt x="1104" y="704"/>
                  <a:pt x="1104" y="704"/>
                  <a:pt x="1104" y="704"/>
                </a:cubicBezTo>
                <a:cubicBezTo>
                  <a:pt x="1117" y="697"/>
                  <a:pt x="1117" y="697"/>
                  <a:pt x="1117" y="697"/>
                </a:cubicBezTo>
                <a:cubicBezTo>
                  <a:pt x="1128" y="687"/>
                  <a:pt x="1128" y="687"/>
                  <a:pt x="1128" y="687"/>
                </a:cubicBezTo>
                <a:cubicBezTo>
                  <a:pt x="1137" y="682"/>
                  <a:pt x="1137" y="682"/>
                  <a:pt x="1137" y="682"/>
                </a:cubicBezTo>
                <a:cubicBezTo>
                  <a:pt x="1140" y="679"/>
                  <a:pt x="1140" y="679"/>
                  <a:pt x="1140" y="679"/>
                </a:cubicBezTo>
                <a:cubicBezTo>
                  <a:pt x="1142" y="676"/>
                  <a:pt x="1142" y="676"/>
                  <a:pt x="1142" y="676"/>
                </a:cubicBezTo>
                <a:cubicBezTo>
                  <a:pt x="1142" y="671"/>
                  <a:pt x="1142" y="671"/>
                  <a:pt x="1142" y="671"/>
                </a:cubicBezTo>
                <a:cubicBezTo>
                  <a:pt x="1144" y="668"/>
                  <a:pt x="1144" y="668"/>
                  <a:pt x="1144" y="668"/>
                </a:cubicBezTo>
                <a:cubicBezTo>
                  <a:pt x="1147" y="666"/>
                  <a:pt x="1147" y="666"/>
                  <a:pt x="1147" y="666"/>
                </a:cubicBezTo>
                <a:cubicBezTo>
                  <a:pt x="1154" y="663"/>
                  <a:pt x="1154" y="663"/>
                  <a:pt x="1154" y="663"/>
                </a:cubicBezTo>
                <a:cubicBezTo>
                  <a:pt x="1157" y="660"/>
                  <a:pt x="1157" y="660"/>
                  <a:pt x="1157" y="660"/>
                </a:cubicBezTo>
                <a:cubicBezTo>
                  <a:pt x="1159" y="658"/>
                  <a:pt x="1159" y="658"/>
                  <a:pt x="1159" y="658"/>
                </a:cubicBezTo>
                <a:cubicBezTo>
                  <a:pt x="1160" y="653"/>
                  <a:pt x="1160" y="653"/>
                  <a:pt x="1160" y="653"/>
                </a:cubicBezTo>
                <a:cubicBezTo>
                  <a:pt x="1161" y="647"/>
                  <a:pt x="1161" y="647"/>
                  <a:pt x="1161" y="647"/>
                </a:cubicBezTo>
                <a:cubicBezTo>
                  <a:pt x="1163" y="643"/>
                  <a:pt x="1163" y="643"/>
                  <a:pt x="1163" y="643"/>
                </a:cubicBezTo>
                <a:cubicBezTo>
                  <a:pt x="1164" y="640"/>
                  <a:pt x="1164" y="640"/>
                  <a:pt x="1164" y="640"/>
                </a:cubicBezTo>
                <a:cubicBezTo>
                  <a:pt x="1163" y="639"/>
                  <a:pt x="1163" y="639"/>
                  <a:pt x="1163" y="639"/>
                </a:cubicBezTo>
                <a:cubicBezTo>
                  <a:pt x="1161" y="637"/>
                  <a:pt x="1161" y="637"/>
                  <a:pt x="1161" y="637"/>
                </a:cubicBezTo>
                <a:cubicBezTo>
                  <a:pt x="1159" y="637"/>
                  <a:pt x="1159" y="637"/>
                  <a:pt x="1159" y="637"/>
                </a:cubicBezTo>
                <a:cubicBezTo>
                  <a:pt x="1157" y="637"/>
                  <a:pt x="1157" y="637"/>
                  <a:pt x="1157" y="637"/>
                </a:cubicBezTo>
                <a:cubicBezTo>
                  <a:pt x="1152" y="638"/>
                  <a:pt x="1152" y="638"/>
                  <a:pt x="1152" y="638"/>
                </a:cubicBezTo>
                <a:cubicBezTo>
                  <a:pt x="1152" y="638"/>
                  <a:pt x="1152" y="638"/>
                  <a:pt x="1152" y="638"/>
                </a:cubicBezTo>
                <a:cubicBezTo>
                  <a:pt x="1152" y="636"/>
                  <a:pt x="1152" y="636"/>
                  <a:pt x="1152" y="636"/>
                </a:cubicBezTo>
                <a:cubicBezTo>
                  <a:pt x="1154" y="632"/>
                  <a:pt x="1154" y="632"/>
                  <a:pt x="1154" y="632"/>
                </a:cubicBezTo>
                <a:cubicBezTo>
                  <a:pt x="1156" y="629"/>
                  <a:pt x="1156" y="629"/>
                  <a:pt x="1156" y="629"/>
                </a:cubicBezTo>
                <a:cubicBezTo>
                  <a:pt x="1162" y="625"/>
                  <a:pt x="1162" y="625"/>
                  <a:pt x="1162" y="625"/>
                </a:cubicBezTo>
                <a:cubicBezTo>
                  <a:pt x="1163" y="623"/>
                  <a:pt x="1163" y="623"/>
                  <a:pt x="1163" y="623"/>
                </a:cubicBezTo>
                <a:cubicBezTo>
                  <a:pt x="1163" y="621"/>
                  <a:pt x="1163" y="621"/>
                  <a:pt x="1163" y="621"/>
                </a:cubicBezTo>
                <a:cubicBezTo>
                  <a:pt x="1160" y="617"/>
                  <a:pt x="1160" y="617"/>
                  <a:pt x="1160" y="617"/>
                </a:cubicBezTo>
                <a:cubicBezTo>
                  <a:pt x="1153" y="613"/>
                  <a:pt x="1153" y="613"/>
                  <a:pt x="1153" y="613"/>
                </a:cubicBezTo>
                <a:cubicBezTo>
                  <a:pt x="1152" y="612"/>
                  <a:pt x="1152" y="612"/>
                  <a:pt x="1152" y="612"/>
                </a:cubicBezTo>
                <a:cubicBezTo>
                  <a:pt x="1151" y="610"/>
                  <a:pt x="1151" y="610"/>
                  <a:pt x="1151" y="610"/>
                </a:cubicBezTo>
                <a:cubicBezTo>
                  <a:pt x="1151" y="605"/>
                  <a:pt x="1151" y="605"/>
                  <a:pt x="1151" y="605"/>
                </a:cubicBezTo>
                <a:cubicBezTo>
                  <a:pt x="1153" y="590"/>
                  <a:pt x="1153" y="590"/>
                  <a:pt x="1153" y="590"/>
                </a:cubicBezTo>
                <a:cubicBezTo>
                  <a:pt x="1155" y="587"/>
                  <a:pt x="1155" y="587"/>
                  <a:pt x="1155" y="587"/>
                </a:cubicBezTo>
                <a:cubicBezTo>
                  <a:pt x="1157" y="585"/>
                  <a:pt x="1157" y="585"/>
                  <a:pt x="1157" y="585"/>
                </a:cubicBezTo>
                <a:cubicBezTo>
                  <a:pt x="1159" y="584"/>
                  <a:pt x="1159" y="584"/>
                  <a:pt x="1159" y="584"/>
                </a:cubicBezTo>
                <a:cubicBezTo>
                  <a:pt x="1160" y="579"/>
                  <a:pt x="1160" y="579"/>
                  <a:pt x="1160" y="579"/>
                </a:cubicBezTo>
                <a:cubicBezTo>
                  <a:pt x="1160" y="546"/>
                  <a:pt x="1160" y="546"/>
                  <a:pt x="1160" y="546"/>
                </a:cubicBezTo>
                <a:cubicBezTo>
                  <a:pt x="1160" y="538"/>
                  <a:pt x="1160" y="538"/>
                  <a:pt x="1160" y="538"/>
                </a:cubicBezTo>
                <a:cubicBezTo>
                  <a:pt x="1163" y="531"/>
                  <a:pt x="1163" y="531"/>
                  <a:pt x="1163" y="531"/>
                </a:cubicBezTo>
                <a:cubicBezTo>
                  <a:pt x="1166" y="525"/>
                  <a:pt x="1166" y="525"/>
                  <a:pt x="1166" y="525"/>
                </a:cubicBezTo>
                <a:cubicBezTo>
                  <a:pt x="1170" y="518"/>
                  <a:pt x="1170" y="518"/>
                  <a:pt x="1170" y="518"/>
                </a:cubicBezTo>
                <a:cubicBezTo>
                  <a:pt x="1172" y="513"/>
                  <a:pt x="1172" y="513"/>
                  <a:pt x="1172" y="513"/>
                </a:cubicBezTo>
                <a:cubicBezTo>
                  <a:pt x="1171" y="507"/>
                  <a:pt x="1171" y="507"/>
                  <a:pt x="1171" y="507"/>
                </a:cubicBezTo>
                <a:cubicBezTo>
                  <a:pt x="1162" y="493"/>
                  <a:pt x="1162" y="493"/>
                  <a:pt x="1162" y="493"/>
                </a:cubicBezTo>
                <a:cubicBezTo>
                  <a:pt x="1160" y="488"/>
                  <a:pt x="1160" y="488"/>
                  <a:pt x="1160" y="488"/>
                </a:cubicBezTo>
                <a:cubicBezTo>
                  <a:pt x="1157" y="473"/>
                  <a:pt x="1157" y="473"/>
                  <a:pt x="1157" y="473"/>
                </a:cubicBezTo>
                <a:cubicBezTo>
                  <a:pt x="1157" y="471"/>
                  <a:pt x="1157" y="471"/>
                  <a:pt x="1157" y="471"/>
                </a:cubicBezTo>
                <a:cubicBezTo>
                  <a:pt x="1153" y="469"/>
                  <a:pt x="1153" y="469"/>
                  <a:pt x="1153" y="469"/>
                </a:cubicBezTo>
                <a:cubicBezTo>
                  <a:pt x="1150" y="467"/>
                  <a:pt x="1150" y="467"/>
                  <a:pt x="1150" y="467"/>
                </a:cubicBezTo>
                <a:cubicBezTo>
                  <a:pt x="1143" y="466"/>
                  <a:pt x="1143" y="466"/>
                  <a:pt x="1143" y="466"/>
                </a:cubicBezTo>
                <a:cubicBezTo>
                  <a:pt x="1140" y="464"/>
                  <a:pt x="1140" y="464"/>
                  <a:pt x="1140" y="464"/>
                </a:cubicBezTo>
                <a:cubicBezTo>
                  <a:pt x="1137" y="462"/>
                  <a:pt x="1137" y="462"/>
                  <a:pt x="1137" y="462"/>
                </a:cubicBezTo>
                <a:cubicBezTo>
                  <a:pt x="1136" y="457"/>
                  <a:pt x="1136" y="457"/>
                  <a:pt x="1136" y="457"/>
                </a:cubicBezTo>
                <a:cubicBezTo>
                  <a:pt x="1136" y="452"/>
                  <a:pt x="1136" y="452"/>
                  <a:pt x="1136" y="452"/>
                </a:cubicBezTo>
                <a:cubicBezTo>
                  <a:pt x="1139" y="442"/>
                  <a:pt x="1139" y="442"/>
                  <a:pt x="1139" y="442"/>
                </a:cubicBezTo>
                <a:cubicBezTo>
                  <a:pt x="1181" y="388"/>
                  <a:pt x="1181" y="388"/>
                  <a:pt x="1181" y="388"/>
                </a:cubicBezTo>
                <a:cubicBezTo>
                  <a:pt x="1186" y="380"/>
                  <a:pt x="1186" y="380"/>
                  <a:pt x="1186" y="380"/>
                </a:cubicBezTo>
                <a:cubicBezTo>
                  <a:pt x="1188" y="371"/>
                  <a:pt x="1188" y="371"/>
                  <a:pt x="1188" y="371"/>
                </a:cubicBezTo>
                <a:cubicBezTo>
                  <a:pt x="1192" y="367"/>
                  <a:pt x="1192" y="367"/>
                  <a:pt x="1192" y="367"/>
                </a:cubicBezTo>
                <a:cubicBezTo>
                  <a:pt x="1195" y="366"/>
                  <a:pt x="1195" y="366"/>
                  <a:pt x="1195" y="366"/>
                </a:cubicBezTo>
                <a:cubicBezTo>
                  <a:pt x="1200" y="365"/>
                  <a:pt x="1200" y="365"/>
                  <a:pt x="1200" y="365"/>
                </a:cubicBezTo>
                <a:cubicBezTo>
                  <a:pt x="1204" y="364"/>
                  <a:pt x="1204" y="364"/>
                  <a:pt x="1204" y="364"/>
                </a:cubicBezTo>
                <a:cubicBezTo>
                  <a:pt x="1207" y="362"/>
                  <a:pt x="1207" y="362"/>
                  <a:pt x="1207" y="362"/>
                </a:cubicBezTo>
                <a:cubicBezTo>
                  <a:pt x="1210" y="359"/>
                  <a:pt x="1210" y="359"/>
                  <a:pt x="1210" y="359"/>
                </a:cubicBezTo>
                <a:cubicBezTo>
                  <a:pt x="1211" y="352"/>
                  <a:pt x="1211" y="352"/>
                  <a:pt x="1211" y="352"/>
                </a:cubicBezTo>
                <a:cubicBezTo>
                  <a:pt x="1214" y="349"/>
                  <a:pt x="1214" y="349"/>
                  <a:pt x="1214" y="349"/>
                </a:cubicBezTo>
                <a:cubicBezTo>
                  <a:pt x="1217" y="347"/>
                  <a:pt x="1217" y="347"/>
                  <a:pt x="1217" y="347"/>
                </a:cubicBezTo>
                <a:cubicBezTo>
                  <a:pt x="1234" y="343"/>
                  <a:pt x="1234" y="343"/>
                  <a:pt x="1234" y="343"/>
                </a:cubicBezTo>
                <a:cubicBezTo>
                  <a:pt x="1236" y="343"/>
                  <a:pt x="1236" y="343"/>
                  <a:pt x="1236" y="343"/>
                </a:cubicBezTo>
                <a:cubicBezTo>
                  <a:pt x="1236" y="342"/>
                  <a:pt x="1236" y="342"/>
                  <a:pt x="1236" y="342"/>
                </a:cubicBezTo>
                <a:cubicBezTo>
                  <a:pt x="1246" y="322"/>
                  <a:pt x="1246" y="322"/>
                  <a:pt x="1246" y="322"/>
                </a:cubicBezTo>
                <a:cubicBezTo>
                  <a:pt x="1248" y="318"/>
                  <a:pt x="1248" y="318"/>
                  <a:pt x="1248" y="318"/>
                </a:cubicBezTo>
                <a:cubicBezTo>
                  <a:pt x="1247" y="316"/>
                  <a:pt x="1247" y="316"/>
                  <a:pt x="1247" y="316"/>
                </a:cubicBezTo>
                <a:cubicBezTo>
                  <a:pt x="1244" y="314"/>
                  <a:pt x="1244" y="314"/>
                  <a:pt x="1244" y="314"/>
                </a:cubicBezTo>
                <a:cubicBezTo>
                  <a:pt x="1237" y="317"/>
                  <a:pt x="1237" y="317"/>
                  <a:pt x="1237" y="317"/>
                </a:cubicBezTo>
                <a:cubicBezTo>
                  <a:pt x="1233" y="319"/>
                  <a:pt x="1233" y="319"/>
                  <a:pt x="1233" y="319"/>
                </a:cubicBezTo>
                <a:cubicBezTo>
                  <a:pt x="1225" y="323"/>
                  <a:pt x="1225" y="323"/>
                  <a:pt x="1225" y="323"/>
                </a:cubicBezTo>
                <a:cubicBezTo>
                  <a:pt x="1221" y="325"/>
                  <a:pt x="1221" y="325"/>
                  <a:pt x="1221" y="325"/>
                </a:cubicBezTo>
                <a:cubicBezTo>
                  <a:pt x="1217" y="325"/>
                  <a:pt x="1217" y="325"/>
                  <a:pt x="1217" y="325"/>
                </a:cubicBezTo>
                <a:cubicBezTo>
                  <a:pt x="1215" y="325"/>
                  <a:pt x="1215" y="325"/>
                  <a:pt x="1215" y="325"/>
                </a:cubicBezTo>
                <a:cubicBezTo>
                  <a:pt x="1213" y="323"/>
                  <a:pt x="1213" y="323"/>
                  <a:pt x="1213" y="323"/>
                </a:cubicBezTo>
                <a:cubicBezTo>
                  <a:pt x="1212" y="314"/>
                  <a:pt x="1212" y="314"/>
                  <a:pt x="1212" y="314"/>
                </a:cubicBezTo>
                <a:cubicBezTo>
                  <a:pt x="1200" y="316"/>
                  <a:pt x="1200" y="316"/>
                  <a:pt x="1200" y="316"/>
                </a:cubicBezTo>
                <a:cubicBezTo>
                  <a:pt x="1195" y="316"/>
                  <a:pt x="1195" y="316"/>
                  <a:pt x="1195" y="316"/>
                </a:cubicBezTo>
                <a:cubicBezTo>
                  <a:pt x="1188" y="315"/>
                  <a:pt x="1188" y="315"/>
                  <a:pt x="1188" y="315"/>
                </a:cubicBezTo>
                <a:cubicBezTo>
                  <a:pt x="1184" y="315"/>
                  <a:pt x="1184" y="315"/>
                  <a:pt x="1184" y="315"/>
                </a:cubicBezTo>
                <a:cubicBezTo>
                  <a:pt x="1181" y="314"/>
                  <a:pt x="1181" y="314"/>
                  <a:pt x="1181" y="314"/>
                </a:cubicBezTo>
                <a:cubicBezTo>
                  <a:pt x="1178" y="313"/>
                  <a:pt x="1178" y="313"/>
                  <a:pt x="1178" y="313"/>
                </a:cubicBezTo>
                <a:cubicBezTo>
                  <a:pt x="1172" y="309"/>
                  <a:pt x="1172" y="309"/>
                  <a:pt x="1172" y="309"/>
                </a:cubicBezTo>
                <a:cubicBezTo>
                  <a:pt x="1168" y="307"/>
                  <a:pt x="1168" y="307"/>
                  <a:pt x="1168" y="307"/>
                </a:cubicBezTo>
                <a:cubicBezTo>
                  <a:pt x="1156" y="302"/>
                  <a:pt x="1156" y="302"/>
                  <a:pt x="1156" y="302"/>
                </a:cubicBezTo>
                <a:cubicBezTo>
                  <a:pt x="1152" y="296"/>
                  <a:pt x="1152" y="296"/>
                  <a:pt x="1152" y="296"/>
                </a:cubicBezTo>
                <a:cubicBezTo>
                  <a:pt x="1156" y="288"/>
                  <a:pt x="1156" y="288"/>
                  <a:pt x="1156" y="288"/>
                </a:cubicBezTo>
                <a:cubicBezTo>
                  <a:pt x="1166" y="274"/>
                  <a:pt x="1166" y="274"/>
                  <a:pt x="1166" y="274"/>
                </a:cubicBezTo>
                <a:cubicBezTo>
                  <a:pt x="1170" y="265"/>
                  <a:pt x="1170" y="265"/>
                  <a:pt x="1170" y="265"/>
                </a:cubicBezTo>
                <a:cubicBezTo>
                  <a:pt x="1172" y="263"/>
                  <a:pt x="1172" y="263"/>
                  <a:pt x="1172" y="263"/>
                </a:cubicBezTo>
                <a:cubicBezTo>
                  <a:pt x="1176" y="261"/>
                  <a:pt x="1176" y="261"/>
                  <a:pt x="1176" y="261"/>
                </a:cubicBezTo>
                <a:cubicBezTo>
                  <a:pt x="1188" y="256"/>
                  <a:pt x="1188" y="256"/>
                  <a:pt x="1188" y="256"/>
                </a:cubicBezTo>
                <a:cubicBezTo>
                  <a:pt x="1192" y="254"/>
                  <a:pt x="1192" y="254"/>
                  <a:pt x="1192" y="254"/>
                </a:cubicBezTo>
                <a:cubicBezTo>
                  <a:pt x="1194" y="251"/>
                  <a:pt x="1194" y="251"/>
                  <a:pt x="1194" y="251"/>
                </a:cubicBezTo>
                <a:cubicBezTo>
                  <a:pt x="1195" y="248"/>
                  <a:pt x="1195" y="248"/>
                  <a:pt x="1195" y="248"/>
                </a:cubicBezTo>
                <a:cubicBezTo>
                  <a:pt x="1193" y="243"/>
                  <a:pt x="1193" y="243"/>
                  <a:pt x="1193" y="243"/>
                </a:cubicBezTo>
                <a:cubicBezTo>
                  <a:pt x="1192" y="239"/>
                  <a:pt x="1192" y="239"/>
                  <a:pt x="1192" y="239"/>
                </a:cubicBezTo>
                <a:cubicBezTo>
                  <a:pt x="1190" y="236"/>
                  <a:pt x="1190" y="236"/>
                  <a:pt x="1190" y="236"/>
                </a:cubicBezTo>
                <a:cubicBezTo>
                  <a:pt x="1185" y="233"/>
                  <a:pt x="1185" y="233"/>
                  <a:pt x="1185" y="233"/>
                </a:cubicBezTo>
                <a:cubicBezTo>
                  <a:pt x="1184" y="231"/>
                  <a:pt x="1184" y="231"/>
                  <a:pt x="1184" y="231"/>
                </a:cubicBezTo>
                <a:cubicBezTo>
                  <a:pt x="1183" y="230"/>
                  <a:pt x="1183" y="230"/>
                  <a:pt x="1183" y="230"/>
                </a:cubicBezTo>
                <a:cubicBezTo>
                  <a:pt x="1183" y="229"/>
                  <a:pt x="1183" y="229"/>
                  <a:pt x="1183" y="229"/>
                </a:cubicBezTo>
                <a:cubicBezTo>
                  <a:pt x="1184" y="227"/>
                  <a:pt x="1184" y="227"/>
                  <a:pt x="1184" y="227"/>
                </a:cubicBezTo>
                <a:cubicBezTo>
                  <a:pt x="1186" y="222"/>
                  <a:pt x="1186" y="222"/>
                  <a:pt x="1186" y="222"/>
                </a:cubicBezTo>
                <a:cubicBezTo>
                  <a:pt x="1188" y="218"/>
                  <a:pt x="1188" y="218"/>
                  <a:pt x="1188" y="218"/>
                </a:cubicBezTo>
                <a:cubicBezTo>
                  <a:pt x="1191" y="216"/>
                  <a:pt x="1191" y="216"/>
                  <a:pt x="1191" y="216"/>
                </a:cubicBezTo>
                <a:cubicBezTo>
                  <a:pt x="1193" y="214"/>
                  <a:pt x="1193" y="214"/>
                  <a:pt x="1193" y="214"/>
                </a:cubicBezTo>
                <a:cubicBezTo>
                  <a:pt x="1196" y="213"/>
                  <a:pt x="1196" y="213"/>
                  <a:pt x="1196" y="213"/>
                </a:cubicBezTo>
                <a:cubicBezTo>
                  <a:pt x="1200" y="212"/>
                  <a:pt x="1200" y="212"/>
                  <a:pt x="1200" y="212"/>
                </a:cubicBezTo>
                <a:cubicBezTo>
                  <a:pt x="1204" y="209"/>
                  <a:pt x="1204" y="209"/>
                  <a:pt x="1204" y="209"/>
                </a:cubicBezTo>
                <a:cubicBezTo>
                  <a:pt x="1225" y="189"/>
                  <a:pt x="1225" y="189"/>
                  <a:pt x="1225" y="189"/>
                </a:cubicBezTo>
                <a:cubicBezTo>
                  <a:pt x="1226" y="187"/>
                  <a:pt x="1226" y="187"/>
                  <a:pt x="1226" y="187"/>
                </a:cubicBezTo>
                <a:cubicBezTo>
                  <a:pt x="1227" y="183"/>
                  <a:pt x="1227" y="183"/>
                  <a:pt x="1227" y="183"/>
                </a:cubicBezTo>
                <a:cubicBezTo>
                  <a:pt x="1227" y="178"/>
                  <a:pt x="1227" y="178"/>
                  <a:pt x="1227" y="178"/>
                </a:cubicBezTo>
                <a:cubicBezTo>
                  <a:pt x="1225" y="167"/>
                  <a:pt x="1225" y="167"/>
                  <a:pt x="1225" y="167"/>
                </a:cubicBezTo>
                <a:cubicBezTo>
                  <a:pt x="1222" y="157"/>
                  <a:pt x="1222" y="157"/>
                  <a:pt x="1222" y="157"/>
                </a:cubicBezTo>
                <a:cubicBezTo>
                  <a:pt x="1219" y="150"/>
                  <a:pt x="1219" y="150"/>
                  <a:pt x="1219" y="150"/>
                </a:cubicBezTo>
                <a:cubicBezTo>
                  <a:pt x="1216" y="146"/>
                  <a:pt x="1216" y="146"/>
                  <a:pt x="1216" y="146"/>
                </a:cubicBezTo>
                <a:cubicBezTo>
                  <a:pt x="1204" y="137"/>
                  <a:pt x="1204" y="137"/>
                  <a:pt x="1204" y="137"/>
                </a:cubicBezTo>
                <a:cubicBezTo>
                  <a:pt x="1204" y="134"/>
                  <a:pt x="1204" y="134"/>
                  <a:pt x="1204" y="134"/>
                </a:cubicBezTo>
                <a:cubicBezTo>
                  <a:pt x="1203" y="131"/>
                  <a:pt x="1203" y="131"/>
                  <a:pt x="1203" y="131"/>
                </a:cubicBezTo>
                <a:cubicBezTo>
                  <a:pt x="1204" y="128"/>
                  <a:pt x="1204" y="128"/>
                  <a:pt x="1204" y="128"/>
                </a:cubicBezTo>
                <a:cubicBezTo>
                  <a:pt x="1206" y="126"/>
                  <a:pt x="1206" y="126"/>
                  <a:pt x="1206" y="126"/>
                </a:cubicBezTo>
                <a:cubicBezTo>
                  <a:pt x="1208" y="125"/>
                  <a:pt x="1208" y="125"/>
                  <a:pt x="1208" y="125"/>
                </a:cubicBezTo>
                <a:cubicBezTo>
                  <a:pt x="1213" y="124"/>
                  <a:pt x="1213" y="124"/>
                  <a:pt x="1213" y="124"/>
                </a:cubicBezTo>
                <a:cubicBezTo>
                  <a:pt x="1215" y="123"/>
                  <a:pt x="1215" y="123"/>
                  <a:pt x="1215" y="123"/>
                </a:cubicBezTo>
                <a:cubicBezTo>
                  <a:pt x="1216" y="122"/>
                  <a:pt x="1216" y="122"/>
                  <a:pt x="1216" y="122"/>
                </a:cubicBezTo>
                <a:cubicBezTo>
                  <a:pt x="1218" y="121"/>
                  <a:pt x="1218" y="121"/>
                  <a:pt x="1218" y="121"/>
                </a:cubicBezTo>
                <a:cubicBezTo>
                  <a:pt x="1218" y="117"/>
                  <a:pt x="1218" y="117"/>
                  <a:pt x="1218" y="117"/>
                </a:cubicBezTo>
                <a:cubicBezTo>
                  <a:pt x="1214" y="99"/>
                  <a:pt x="1214" y="99"/>
                  <a:pt x="1214" y="99"/>
                </a:cubicBezTo>
                <a:cubicBezTo>
                  <a:pt x="1207" y="82"/>
                  <a:pt x="1207" y="82"/>
                  <a:pt x="1207" y="82"/>
                </a:cubicBezTo>
                <a:cubicBezTo>
                  <a:pt x="1207" y="78"/>
                  <a:pt x="1207" y="78"/>
                  <a:pt x="1207" y="78"/>
                </a:cubicBezTo>
                <a:cubicBezTo>
                  <a:pt x="1207" y="72"/>
                  <a:pt x="1207" y="72"/>
                  <a:pt x="1207" y="72"/>
                </a:cubicBezTo>
                <a:cubicBezTo>
                  <a:pt x="1209" y="68"/>
                  <a:pt x="1209" y="68"/>
                  <a:pt x="1209" y="68"/>
                </a:cubicBezTo>
                <a:cubicBezTo>
                  <a:pt x="1211" y="64"/>
                  <a:pt x="1211" y="64"/>
                  <a:pt x="1211" y="64"/>
                </a:cubicBezTo>
                <a:cubicBezTo>
                  <a:pt x="1212" y="60"/>
                  <a:pt x="1212" y="60"/>
                  <a:pt x="1212" y="60"/>
                </a:cubicBezTo>
                <a:cubicBezTo>
                  <a:pt x="1212" y="57"/>
                  <a:pt x="1212" y="57"/>
                  <a:pt x="1212" y="57"/>
                </a:cubicBezTo>
                <a:cubicBezTo>
                  <a:pt x="1206" y="54"/>
                  <a:pt x="1206" y="54"/>
                  <a:pt x="1206" y="54"/>
                </a:cubicBezTo>
                <a:cubicBezTo>
                  <a:pt x="1207" y="47"/>
                  <a:pt x="1207" y="47"/>
                  <a:pt x="1207" y="47"/>
                </a:cubicBezTo>
                <a:cubicBezTo>
                  <a:pt x="1205" y="56"/>
                  <a:pt x="1205" y="56"/>
                  <a:pt x="1205" y="56"/>
                </a:cubicBezTo>
                <a:cubicBezTo>
                  <a:pt x="1190" y="53"/>
                  <a:pt x="1190" y="53"/>
                  <a:pt x="1190" y="53"/>
                </a:cubicBezTo>
                <a:cubicBezTo>
                  <a:pt x="1188" y="54"/>
                  <a:pt x="1188" y="54"/>
                  <a:pt x="1188" y="54"/>
                </a:cubicBezTo>
                <a:cubicBezTo>
                  <a:pt x="1185" y="56"/>
                  <a:pt x="1185" y="56"/>
                  <a:pt x="1185" y="56"/>
                </a:cubicBezTo>
                <a:cubicBezTo>
                  <a:pt x="1179" y="61"/>
                  <a:pt x="1179" y="61"/>
                  <a:pt x="1179" y="61"/>
                </a:cubicBezTo>
                <a:cubicBezTo>
                  <a:pt x="1174" y="65"/>
                  <a:pt x="1174" y="65"/>
                  <a:pt x="1174" y="65"/>
                </a:cubicBezTo>
                <a:cubicBezTo>
                  <a:pt x="1169" y="66"/>
                  <a:pt x="1169" y="66"/>
                  <a:pt x="1169" y="66"/>
                </a:cubicBezTo>
                <a:cubicBezTo>
                  <a:pt x="1166" y="65"/>
                  <a:pt x="1166" y="65"/>
                  <a:pt x="1166" y="65"/>
                </a:cubicBezTo>
                <a:cubicBezTo>
                  <a:pt x="1164" y="63"/>
                  <a:pt x="1164" y="63"/>
                  <a:pt x="1164" y="63"/>
                </a:cubicBezTo>
                <a:cubicBezTo>
                  <a:pt x="1163" y="60"/>
                  <a:pt x="1163" y="60"/>
                  <a:pt x="1163" y="60"/>
                </a:cubicBezTo>
                <a:cubicBezTo>
                  <a:pt x="1162" y="53"/>
                  <a:pt x="1162" y="53"/>
                  <a:pt x="1162" y="53"/>
                </a:cubicBezTo>
                <a:cubicBezTo>
                  <a:pt x="1160" y="50"/>
                  <a:pt x="1160" y="50"/>
                  <a:pt x="1160" y="50"/>
                </a:cubicBezTo>
                <a:cubicBezTo>
                  <a:pt x="1155" y="48"/>
                  <a:pt x="1155" y="48"/>
                  <a:pt x="1155" y="48"/>
                </a:cubicBezTo>
                <a:cubicBezTo>
                  <a:pt x="1143" y="45"/>
                  <a:pt x="1143" y="45"/>
                  <a:pt x="1143" y="45"/>
                </a:cubicBezTo>
                <a:cubicBezTo>
                  <a:pt x="1138" y="42"/>
                  <a:pt x="1138" y="42"/>
                  <a:pt x="1138" y="42"/>
                </a:cubicBezTo>
                <a:cubicBezTo>
                  <a:pt x="1135" y="39"/>
                  <a:pt x="1135" y="39"/>
                  <a:pt x="1135" y="39"/>
                </a:cubicBezTo>
                <a:cubicBezTo>
                  <a:pt x="1134" y="36"/>
                  <a:pt x="1134" y="36"/>
                  <a:pt x="1134" y="36"/>
                </a:cubicBezTo>
                <a:cubicBezTo>
                  <a:pt x="1133" y="33"/>
                  <a:pt x="1133" y="33"/>
                  <a:pt x="1133" y="33"/>
                </a:cubicBezTo>
                <a:cubicBezTo>
                  <a:pt x="1134" y="16"/>
                  <a:pt x="1134" y="16"/>
                  <a:pt x="1134" y="16"/>
                </a:cubicBezTo>
                <a:cubicBezTo>
                  <a:pt x="1133" y="12"/>
                  <a:pt x="1133" y="12"/>
                  <a:pt x="1133" y="12"/>
                </a:cubicBezTo>
                <a:cubicBezTo>
                  <a:pt x="1131" y="8"/>
                  <a:pt x="1131" y="8"/>
                  <a:pt x="1131" y="8"/>
                </a:cubicBezTo>
                <a:cubicBezTo>
                  <a:pt x="1127" y="4"/>
                  <a:pt x="1127" y="4"/>
                  <a:pt x="1127" y="4"/>
                </a:cubicBezTo>
                <a:cubicBezTo>
                  <a:pt x="1123" y="1"/>
                  <a:pt x="1123" y="1"/>
                  <a:pt x="1123" y="1"/>
                </a:cubicBezTo>
                <a:cubicBezTo>
                  <a:pt x="1119" y="0"/>
                  <a:pt x="1119" y="0"/>
                  <a:pt x="1119" y="0"/>
                </a:cubicBezTo>
                <a:cubicBezTo>
                  <a:pt x="1116" y="0"/>
                  <a:pt x="1116" y="0"/>
                  <a:pt x="1116" y="0"/>
                </a:cubicBezTo>
                <a:cubicBezTo>
                  <a:pt x="1113" y="0"/>
                  <a:pt x="1113" y="0"/>
                  <a:pt x="1113" y="0"/>
                </a:cubicBezTo>
                <a:cubicBezTo>
                  <a:pt x="1107" y="3"/>
                  <a:pt x="1107" y="3"/>
                  <a:pt x="1107" y="3"/>
                </a:cubicBezTo>
                <a:cubicBezTo>
                  <a:pt x="1096" y="18"/>
                  <a:pt x="1096" y="18"/>
                  <a:pt x="1096" y="18"/>
                </a:cubicBezTo>
                <a:cubicBezTo>
                  <a:pt x="1094" y="22"/>
                  <a:pt x="1094" y="22"/>
                  <a:pt x="1094" y="22"/>
                </a:cubicBezTo>
                <a:cubicBezTo>
                  <a:pt x="1093" y="28"/>
                  <a:pt x="1093" y="28"/>
                  <a:pt x="1093" y="28"/>
                </a:cubicBezTo>
                <a:cubicBezTo>
                  <a:pt x="1095" y="38"/>
                  <a:pt x="1095" y="38"/>
                  <a:pt x="1095" y="38"/>
                </a:cubicBezTo>
                <a:cubicBezTo>
                  <a:pt x="1095" y="46"/>
                  <a:pt x="1095" y="46"/>
                  <a:pt x="1095" y="46"/>
                </a:cubicBezTo>
                <a:cubicBezTo>
                  <a:pt x="1093" y="50"/>
                  <a:pt x="1093" y="50"/>
                  <a:pt x="1093" y="50"/>
                </a:cubicBezTo>
                <a:cubicBezTo>
                  <a:pt x="1091" y="53"/>
                  <a:pt x="1091" y="53"/>
                  <a:pt x="1091" y="53"/>
                </a:cubicBezTo>
                <a:cubicBezTo>
                  <a:pt x="1089" y="55"/>
                  <a:pt x="1089" y="55"/>
                  <a:pt x="1089" y="55"/>
                </a:cubicBezTo>
                <a:cubicBezTo>
                  <a:pt x="1085" y="56"/>
                  <a:pt x="1085" y="56"/>
                  <a:pt x="1085" y="56"/>
                </a:cubicBezTo>
                <a:cubicBezTo>
                  <a:pt x="1076" y="59"/>
                  <a:pt x="1076" y="59"/>
                  <a:pt x="1076" y="59"/>
                </a:cubicBezTo>
                <a:cubicBezTo>
                  <a:pt x="1056" y="75"/>
                  <a:pt x="1056" y="75"/>
                  <a:pt x="1056" y="75"/>
                </a:cubicBezTo>
                <a:cubicBezTo>
                  <a:pt x="1052" y="80"/>
                  <a:pt x="1052" y="80"/>
                  <a:pt x="1052" y="80"/>
                </a:cubicBezTo>
                <a:cubicBezTo>
                  <a:pt x="1049" y="84"/>
                  <a:pt x="1049" y="84"/>
                  <a:pt x="1049" y="84"/>
                </a:cubicBezTo>
                <a:cubicBezTo>
                  <a:pt x="1048" y="88"/>
                  <a:pt x="1048" y="88"/>
                  <a:pt x="1048" y="88"/>
                </a:cubicBezTo>
                <a:cubicBezTo>
                  <a:pt x="1047" y="92"/>
                  <a:pt x="1047" y="92"/>
                  <a:pt x="1047" y="92"/>
                </a:cubicBezTo>
                <a:cubicBezTo>
                  <a:pt x="1046" y="96"/>
                  <a:pt x="1046" y="96"/>
                  <a:pt x="1046" y="96"/>
                </a:cubicBezTo>
                <a:cubicBezTo>
                  <a:pt x="1043" y="98"/>
                  <a:pt x="1043" y="98"/>
                  <a:pt x="1043" y="98"/>
                </a:cubicBezTo>
                <a:cubicBezTo>
                  <a:pt x="1039" y="99"/>
                  <a:pt x="1039" y="99"/>
                  <a:pt x="1039" y="99"/>
                </a:cubicBezTo>
                <a:cubicBezTo>
                  <a:pt x="1033" y="98"/>
                  <a:pt x="1033" y="98"/>
                  <a:pt x="1033" y="98"/>
                </a:cubicBezTo>
                <a:cubicBezTo>
                  <a:pt x="1029" y="98"/>
                  <a:pt x="1029" y="98"/>
                  <a:pt x="1029" y="98"/>
                </a:cubicBezTo>
                <a:cubicBezTo>
                  <a:pt x="1024" y="99"/>
                  <a:pt x="1024" y="99"/>
                  <a:pt x="1024" y="99"/>
                </a:cubicBezTo>
                <a:cubicBezTo>
                  <a:pt x="1021" y="102"/>
                  <a:pt x="1021" y="102"/>
                  <a:pt x="1021" y="102"/>
                </a:cubicBezTo>
                <a:cubicBezTo>
                  <a:pt x="1017" y="103"/>
                  <a:pt x="1017" y="103"/>
                  <a:pt x="1017" y="103"/>
                </a:cubicBezTo>
                <a:cubicBezTo>
                  <a:pt x="1014" y="103"/>
                  <a:pt x="1014" y="103"/>
                  <a:pt x="1014" y="103"/>
                </a:cubicBezTo>
                <a:cubicBezTo>
                  <a:pt x="1005" y="102"/>
                  <a:pt x="1005" y="102"/>
                  <a:pt x="1005" y="102"/>
                </a:cubicBezTo>
                <a:cubicBezTo>
                  <a:pt x="998" y="103"/>
                  <a:pt x="998" y="103"/>
                  <a:pt x="998" y="103"/>
                </a:cubicBezTo>
                <a:cubicBezTo>
                  <a:pt x="986" y="107"/>
                  <a:pt x="986" y="107"/>
                  <a:pt x="986" y="107"/>
                </a:cubicBezTo>
                <a:cubicBezTo>
                  <a:pt x="981" y="111"/>
                  <a:pt x="981" y="111"/>
                  <a:pt x="981" y="111"/>
                </a:cubicBezTo>
                <a:cubicBezTo>
                  <a:pt x="978" y="115"/>
                  <a:pt x="978" y="115"/>
                  <a:pt x="978" y="115"/>
                </a:cubicBezTo>
                <a:cubicBezTo>
                  <a:pt x="980" y="130"/>
                  <a:pt x="980" y="130"/>
                  <a:pt x="980" y="130"/>
                </a:cubicBezTo>
                <a:cubicBezTo>
                  <a:pt x="980" y="134"/>
                  <a:pt x="980" y="134"/>
                  <a:pt x="980" y="134"/>
                </a:cubicBezTo>
                <a:cubicBezTo>
                  <a:pt x="980" y="139"/>
                  <a:pt x="980" y="139"/>
                  <a:pt x="980" y="139"/>
                </a:cubicBezTo>
                <a:cubicBezTo>
                  <a:pt x="975" y="157"/>
                  <a:pt x="975" y="157"/>
                  <a:pt x="975" y="157"/>
                </a:cubicBezTo>
                <a:cubicBezTo>
                  <a:pt x="975" y="162"/>
                  <a:pt x="975" y="162"/>
                  <a:pt x="975" y="162"/>
                </a:cubicBezTo>
                <a:cubicBezTo>
                  <a:pt x="975" y="167"/>
                  <a:pt x="975" y="167"/>
                  <a:pt x="975" y="167"/>
                </a:cubicBezTo>
                <a:cubicBezTo>
                  <a:pt x="976" y="178"/>
                  <a:pt x="976" y="178"/>
                  <a:pt x="976" y="178"/>
                </a:cubicBezTo>
                <a:cubicBezTo>
                  <a:pt x="975" y="184"/>
                  <a:pt x="975" y="184"/>
                  <a:pt x="975" y="184"/>
                </a:cubicBezTo>
                <a:cubicBezTo>
                  <a:pt x="973" y="192"/>
                  <a:pt x="973" y="192"/>
                  <a:pt x="973" y="192"/>
                </a:cubicBezTo>
                <a:cubicBezTo>
                  <a:pt x="968" y="203"/>
                  <a:pt x="968" y="203"/>
                  <a:pt x="968" y="203"/>
                </a:cubicBezTo>
                <a:cubicBezTo>
                  <a:pt x="964" y="208"/>
                  <a:pt x="964" y="208"/>
                  <a:pt x="964" y="208"/>
                </a:cubicBezTo>
                <a:cubicBezTo>
                  <a:pt x="960" y="211"/>
                  <a:pt x="960" y="211"/>
                  <a:pt x="960" y="211"/>
                </a:cubicBezTo>
                <a:cubicBezTo>
                  <a:pt x="955" y="210"/>
                  <a:pt x="955" y="210"/>
                  <a:pt x="955" y="210"/>
                </a:cubicBezTo>
                <a:cubicBezTo>
                  <a:pt x="936" y="205"/>
                  <a:pt x="936" y="205"/>
                  <a:pt x="936" y="205"/>
                </a:cubicBezTo>
                <a:cubicBezTo>
                  <a:pt x="933" y="204"/>
                  <a:pt x="933" y="204"/>
                  <a:pt x="933" y="204"/>
                </a:cubicBezTo>
                <a:cubicBezTo>
                  <a:pt x="931" y="204"/>
                  <a:pt x="931" y="204"/>
                  <a:pt x="931" y="204"/>
                </a:cubicBezTo>
                <a:cubicBezTo>
                  <a:pt x="926" y="206"/>
                  <a:pt x="926" y="206"/>
                  <a:pt x="926" y="206"/>
                </a:cubicBezTo>
                <a:cubicBezTo>
                  <a:pt x="927" y="213"/>
                  <a:pt x="927" y="213"/>
                  <a:pt x="927" y="213"/>
                </a:cubicBezTo>
                <a:cubicBezTo>
                  <a:pt x="931" y="223"/>
                  <a:pt x="931" y="223"/>
                  <a:pt x="931" y="223"/>
                </a:cubicBezTo>
                <a:cubicBezTo>
                  <a:pt x="932" y="228"/>
                  <a:pt x="932" y="228"/>
                  <a:pt x="932" y="228"/>
                </a:cubicBezTo>
                <a:cubicBezTo>
                  <a:pt x="931" y="232"/>
                  <a:pt x="931" y="232"/>
                  <a:pt x="931" y="232"/>
                </a:cubicBezTo>
                <a:cubicBezTo>
                  <a:pt x="930" y="234"/>
                  <a:pt x="930" y="234"/>
                  <a:pt x="930" y="234"/>
                </a:cubicBezTo>
                <a:cubicBezTo>
                  <a:pt x="927" y="237"/>
                  <a:pt x="927" y="237"/>
                  <a:pt x="927" y="237"/>
                </a:cubicBezTo>
                <a:cubicBezTo>
                  <a:pt x="924" y="238"/>
                  <a:pt x="924" y="238"/>
                  <a:pt x="924" y="238"/>
                </a:cubicBezTo>
                <a:cubicBezTo>
                  <a:pt x="917" y="242"/>
                  <a:pt x="917" y="242"/>
                  <a:pt x="917" y="242"/>
                </a:cubicBezTo>
                <a:cubicBezTo>
                  <a:pt x="914" y="244"/>
                  <a:pt x="914" y="244"/>
                  <a:pt x="914" y="244"/>
                </a:cubicBezTo>
                <a:cubicBezTo>
                  <a:pt x="911" y="250"/>
                  <a:pt x="911" y="250"/>
                  <a:pt x="911" y="250"/>
                </a:cubicBezTo>
                <a:cubicBezTo>
                  <a:pt x="908" y="258"/>
                  <a:pt x="908" y="258"/>
                  <a:pt x="908" y="258"/>
                </a:cubicBezTo>
                <a:cubicBezTo>
                  <a:pt x="904" y="276"/>
                  <a:pt x="904" y="276"/>
                  <a:pt x="904" y="276"/>
                </a:cubicBezTo>
                <a:cubicBezTo>
                  <a:pt x="898" y="274"/>
                  <a:pt x="898" y="274"/>
                  <a:pt x="898" y="274"/>
                </a:cubicBezTo>
                <a:cubicBezTo>
                  <a:pt x="891" y="267"/>
                  <a:pt x="891" y="267"/>
                  <a:pt x="891" y="267"/>
                </a:cubicBezTo>
                <a:cubicBezTo>
                  <a:pt x="886" y="265"/>
                  <a:pt x="886" y="265"/>
                  <a:pt x="886" y="265"/>
                </a:cubicBezTo>
                <a:cubicBezTo>
                  <a:pt x="884" y="262"/>
                  <a:pt x="884" y="262"/>
                  <a:pt x="884" y="262"/>
                </a:cubicBezTo>
                <a:cubicBezTo>
                  <a:pt x="878" y="254"/>
                  <a:pt x="878" y="254"/>
                  <a:pt x="878" y="254"/>
                </a:cubicBezTo>
                <a:cubicBezTo>
                  <a:pt x="875" y="252"/>
                  <a:pt x="875" y="252"/>
                  <a:pt x="875" y="252"/>
                </a:cubicBezTo>
                <a:cubicBezTo>
                  <a:pt x="872" y="252"/>
                  <a:pt x="872" y="252"/>
                  <a:pt x="872" y="252"/>
                </a:cubicBezTo>
                <a:cubicBezTo>
                  <a:pt x="867" y="254"/>
                  <a:pt x="867" y="254"/>
                  <a:pt x="867" y="254"/>
                </a:cubicBezTo>
                <a:cubicBezTo>
                  <a:pt x="862" y="254"/>
                  <a:pt x="862" y="254"/>
                  <a:pt x="862" y="254"/>
                </a:cubicBezTo>
                <a:cubicBezTo>
                  <a:pt x="855" y="250"/>
                  <a:pt x="855" y="250"/>
                  <a:pt x="855" y="250"/>
                </a:cubicBezTo>
                <a:cubicBezTo>
                  <a:pt x="851" y="250"/>
                  <a:pt x="851" y="250"/>
                  <a:pt x="851" y="250"/>
                </a:cubicBezTo>
                <a:cubicBezTo>
                  <a:pt x="848" y="251"/>
                  <a:pt x="848" y="251"/>
                  <a:pt x="848" y="251"/>
                </a:cubicBezTo>
                <a:cubicBezTo>
                  <a:pt x="846" y="254"/>
                  <a:pt x="846" y="254"/>
                  <a:pt x="846" y="254"/>
                </a:cubicBezTo>
                <a:cubicBezTo>
                  <a:pt x="844" y="260"/>
                  <a:pt x="844" y="260"/>
                  <a:pt x="844" y="260"/>
                </a:cubicBezTo>
                <a:cubicBezTo>
                  <a:pt x="842" y="262"/>
                  <a:pt x="842" y="262"/>
                  <a:pt x="842" y="262"/>
                </a:cubicBezTo>
                <a:cubicBezTo>
                  <a:pt x="840" y="263"/>
                  <a:pt x="840" y="263"/>
                  <a:pt x="840" y="263"/>
                </a:cubicBezTo>
                <a:cubicBezTo>
                  <a:pt x="835" y="265"/>
                  <a:pt x="835" y="265"/>
                  <a:pt x="835" y="265"/>
                </a:cubicBezTo>
                <a:cubicBezTo>
                  <a:pt x="833" y="266"/>
                  <a:pt x="833" y="266"/>
                  <a:pt x="833" y="266"/>
                </a:cubicBezTo>
                <a:cubicBezTo>
                  <a:pt x="831" y="268"/>
                  <a:pt x="831" y="268"/>
                  <a:pt x="831" y="268"/>
                </a:cubicBezTo>
                <a:cubicBezTo>
                  <a:pt x="831" y="271"/>
                  <a:pt x="831" y="271"/>
                  <a:pt x="831" y="271"/>
                </a:cubicBezTo>
                <a:cubicBezTo>
                  <a:pt x="832" y="273"/>
                  <a:pt x="832" y="273"/>
                  <a:pt x="832" y="273"/>
                </a:cubicBezTo>
                <a:cubicBezTo>
                  <a:pt x="831" y="276"/>
                  <a:pt x="831" y="276"/>
                  <a:pt x="831" y="276"/>
                </a:cubicBezTo>
                <a:cubicBezTo>
                  <a:pt x="830" y="279"/>
                  <a:pt x="830" y="279"/>
                  <a:pt x="830" y="279"/>
                </a:cubicBezTo>
                <a:cubicBezTo>
                  <a:pt x="828" y="281"/>
                  <a:pt x="828" y="281"/>
                  <a:pt x="828" y="281"/>
                </a:cubicBezTo>
                <a:cubicBezTo>
                  <a:pt x="820" y="284"/>
                  <a:pt x="820" y="284"/>
                  <a:pt x="820" y="284"/>
                </a:cubicBezTo>
                <a:cubicBezTo>
                  <a:pt x="816" y="286"/>
                  <a:pt x="816" y="286"/>
                  <a:pt x="816" y="286"/>
                </a:cubicBezTo>
                <a:cubicBezTo>
                  <a:pt x="815" y="288"/>
                  <a:pt x="815" y="288"/>
                  <a:pt x="815" y="288"/>
                </a:cubicBezTo>
                <a:cubicBezTo>
                  <a:pt x="814" y="291"/>
                  <a:pt x="814" y="291"/>
                  <a:pt x="814" y="291"/>
                </a:cubicBezTo>
                <a:cubicBezTo>
                  <a:pt x="812" y="295"/>
                  <a:pt x="812" y="295"/>
                  <a:pt x="812" y="295"/>
                </a:cubicBezTo>
                <a:cubicBezTo>
                  <a:pt x="806" y="301"/>
                  <a:pt x="806" y="301"/>
                  <a:pt x="806" y="301"/>
                </a:cubicBezTo>
                <a:cubicBezTo>
                  <a:pt x="782" y="308"/>
                  <a:pt x="782" y="308"/>
                  <a:pt x="782" y="308"/>
                </a:cubicBezTo>
                <a:cubicBezTo>
                  <a:pt x="779" y="311"/>
                  <a:pt x="779" y="311"/>
                  <a:pt x="779" y="311"/>
                </a:cubicBezTo>
                <a:cubicBezTo>
                  <a:pt x="779" y="314"/>
                  <a:pt x="779" y="314"/>
                  <a:pt x="779" y="314"/>
                </a:cubicBezTo>
                <a:cubicBezTo>
                  <a:pt x="781" y="317"/>
                  <a:pt x="781" y="317"/>
                  <a:pt x="781" y="317"/>
                </a:cubicBezTo>
                <a:cubicBezTo>
                  <a:pt x="785" y="323"/>
                  <a:pt x="785" y="323"/>
                  <a:pt x="785" y="323"/>
                </a:cubicBezTo>
                <a:cubicBezTo>
                  <a:pt x="787" y="326"/>
                  <a:pt x="787" y="326"/>
                  <a:pt x="787" y="326"/>
                </a:cubicBezTo>
                <a:cubicBezTo>
                  <a:pt x="787" y="329"/>
                  <a:pt x="787" y="329"/>
                  <a:pt x="787" y="329"/>
                </a:cubicBezTo>
                <a:cubicBezTo>
                  <a:pt x="787" y="332"/>
                  <a:pt x="787" y="332"/>
                  <a:pt x="787" y="332"/>
                </a:cubicBezTo>
                <a:cubicBezTo>
                  <a:pt x="785" y="337"/>
                  <a:pt x="785" y="337"/>
                  <a:pt x="785" y="337"/>
                </a:cubicBezTo>
                <a:cubicBezTo>
                  <a:pt x="786" y="339"/>
                  <a:pt x="786" y="339"/>
                  <a:pt x="786" y="339"/>
                </a:cubicBezTo>
                <a:cubicBezTo>
                  <a:pt x="788" y="343"/>
                  <a:pt x="788" y="343"/>
                  <a:pt x="788" y="343"/>
                </a:cubicBezTo>
                <a:cubicBezTo>
                  <a:pt x="788" y="345"/>
                  <a:pt x="788" y="345"/>
                  <a:pt x="788" y="345"/>
                </a:cubicBezTo>
                <a:cubicBezTo>
                  <a:pt x="787" y="348"/>
                  <a:pt x="787" y="348"/>
                  <a:pt x="787" y="348"/>
                </a:cubicBezTo>
                <a:cubicBezTo>
                  <a:pt x="784" y="351"/>
                  <a:pt x="784" y="351"/>
                  <a:pt x="784" y="351"/>
                </a:cubicBezTo>
                <a:cubicBezTo>
                  <a:pt x="781" y="356"/>
                  <a:pt x="781" y="356"/>
                  <a:pt x="781" y="356"/>
                </a:cubicBezTo>
                <a:cubicBezTo>
                  <a:pt x="780" y="360"/>
                  <a:pt x="780" y="360"/>
                  <a:pt x="780" y="360"/>
                </a:cubicBezTo>
                <a:cubicBezTo>
                  <a:pt x="782" y="364"/>
                  <a:pt x="782" y="364"/>
                  <a:pt x="782" y="364"/>
                </a:cubicBezTo>
                <a:cubicBezTo>
                  <a:pt x="786" y="368"/>
                  <a:pt x="786" y="368"/>
                  <a:pt x="786" y="368"/>
                </a:cubicBezTo>
                <a:cubicBezTo>
                  <a:pt x="787" y="371"/>
                  <a:pt x="787" y="371"/>
                  <a:pt x="787" y="371"/>
                </a:cubicBezTo>
                <a:cubicBezTo>
                  <a:pt x="789" y="379"/>
                  <a:pt x="789" y="379"/>
                  <a:pt x="789" y="379"/>
                </a:cubicBezTo>
                <a:cubicBezTo>
                  <a:pt x="791" y="383"/>
                  <a:pt x="791" y="383"/>
                  <a:pt x="791" y="383"/>
                </a:cubicBezTo>
                <a:cubicBezTo>
                  <a:pt x="798" y="388"/>
                  <a:pt x="798" y="388"/>
                  <a:pt x="798" y="388"/>
                </a:cubicBezTo>
                <a:cubicBezTo>
                  <a:pt x="801" y="391"/>
                  <a:pt x="801" y="391"/>
                  <a:pt x="801" y="391"/>
                </a:cubicBezTo>
                <a:cubicBezTo>
                  <a:pt x="802" y="396"/>
                  <a:pt x="802" y="396"/>
                  <a:pt x="802" y="396"/>
                </a:cubicBezTo>
                <a:cubicBezTo>
                  <a:pt x="801" y="398"/>
                  <a:pt x="801" y="398"/>
                  <a:pt x="801" y="398"/>
                </a:cubicBezTo>
                <a:cubicBezTo>
                  <a:pt x="793" y="404"/>
                  <a:pt x="793" y="404"/>
                  <a:pt x="793" y="404"/>
                </a:cubicBezTo>
                <a:cubicBezTo>
                  <a:pt x="790" y="405"/>
                  <a:pt x="790" y="405"/>
                  <a:pt x="790" y="405"/>
                </a:cubicBezTo>
                <a:cubicBezTo>
                  <a:pt x="785" y="406"/>
                  <a:pt x="785" y="406"/>
                  <a:pt x="785" y="406"/>
                </a:cubicBezTo>
                <a:cubicBezTo>
                  <a:pt x="776" y="404"/>
                  <a:pt x="776" y="404"/>
                  <a:pt x="776" y="404"/>
                </a:cubicBezTo>
                <a:cubicBezTo>
                  <a:pt x="771" y="403"/>
                  <a:pt x="771" y="403"/>
                  <a:pt x="771" y="403"/>
                </a:cubicBezTo>
                <a:cubicBezTo>
                  <a:pt x="762" y="403"/>
                  <a:pt x="762" y="403"/>
                  <a:pt x="762" y="403"/>
                </a:cubicBezTo>
                <a:cubicBezTo>
                  <a:pt x="759" y="402"/>
                  <a:pt x="759" y="402"/>
                  <a:pt x="759" y="402"/>
                </a:cubicBezTo>
                <a:cubicBezTo>
                  <a:pt x="756" y="400"/>
                  <a:pt x="756" y="400"/>
                  <a:pt x="756" y="400"/>
                </a:cubicBezTo>
                <a:cubicBezTo>
                  <a:pt x="750" y="394"/>
                  <a:pt x="750" y="394"/>
                  <a:pt x="750" y="394"/>
                </a:cubicBezTo>
                <a:cubicBezTo>
                  <a:pt x="747" y="393"/>
                  <a:pt x="747" y="393"/>
                  <a:pt x="747" y="393"/>
                </a:cubicBezTo>
                <a:cubicBezTo>
                  <a:pt x="743" y="392"/>
                  <a:pt x="743" y="392"/>
                  <a:pt x="743" y="392"/>
                </a:cubicBezTo>
                <a:cubicBezTo>
                  <a:pt x="740" y="392"/>
                  <a:pt x="740" y="392"/>
                  <a:pt x="740" y="392"/>
                </a:cubicBezTo>
                <a:cubicBezTo>
                  <a:pt x="735" y="393"/>
                  <a:pt x="735" y="393"/>
                  <a:pt x="735" y="393"/>
                </a:cubicBezTo>
                <a:cubicBezTo>
                  <a:pt x="729" y="397"/>
                  <a:pt x="729" y="397"/>
                  <a:pt x="729" y="397"/>
                </a:cubicBezTo>
                <a:cubicBezTo>
                  <a:pt x="725" y="398"/>
                  <a:pt x="725" y="398"/>
                  <a:pt x="725" y="398"/>
                </a:cubicBezTo>
                <a:cubicBezTo>
                  <a:pt x="721" y="398"/>
                  <a:pt x="721" y="398"/>
                  <a:pt x="721" y="398"/>
                </a:cubicBezTo>
                <a:cubicBezTo>
                  <a:pt x="715" y="394"/>
                  <a:pt x="715" y="394"/>
                  <a:pt x="715" y="394"/>
                </a:cubicBezTo>
                <a:cubicBezTo>
                  <a:pt x="710" y="394"/>
                  <a:pt x="710" y="394"/>
                  <a:pt x="710" y="394"/>
                </a:cubicBezTo>
                <a:cubicBezTo>
                  <a:pt x="704" y="396"/>
                  <a:pt x="704" y="396"/>
                  <a:pt x="704" y="396"/>
                </a:cubicBezTo>
                <a:cubicBezTo>
                  <a:pt x="692" y="403"/>
                  <a:pt x="692" y="403"/>
                  <a:pt x="692" y="403"/>
                </a:cubicBezTo>
                <a:cubicBezTo>
                  <a:pt x="685" y="406"/>
                  <a:pt x="685" y="406"/>
                  <a:pt x="685" y="406"/>
                </a:cubicBezTo>
                <a:cubicBezTo>
                  <a:pt x="681" y="407"/>
                  <a:pt x="681" y="407"/>
                  <a:pt x="681" y="407"/>
                </a:cubicBezTo>
                <a:cubicBezTo>
                  <a:pt x="679" y="407"/>
                  <a:pt x="679" y="407"/>
                  <a:pt x="679" y="407"/>
                </a:cubicBezTo>
                <a:cubicBezTo>
                  <a:pt x="674" y="404"/>
                  <a:pt x="674" y="404"/>
                  <a:pt x="674" y="404"/>
                </a:cubicBezTo>
                <a:cubicBezTo>
                  <a:pt x="670" y="406"/>
                  <a:pt x="670" y="406"/>
                  <a:pt x="670" y="406"/>
                </a:cubicBezTo>
                <a:cubicBezTo>
                  <a:pt x="659" y="409"/>
                  <a:pt x="659" y="409"/>
                  <a:pt x="659" y="409"/>
                </a:cubicBezTo>
                <a:cubicBezTo>
                  <a:pt x="655" y="411"/>
                  <a:pt x="655" y="411"/>
                  <a:pt x="655" y="411"/>
                </a:cubicBezTo>
                <a:cubicBezTo>
                  <a:pt x="649" y="415"/>
                  <a:pt x="649" y="415"/>
                  <a:pt x="649" y="415"/>
                </a:cubicBezTo>
                <a:cubicBezTo>
                  <a:pt x="646" y="412"/>
                  <a:pt x="646" y="412"/>
                  <a:pt x="646" y="412"/>
                </a:cubicBezTo>
                <a:cubicBezTo>
                  <a:pt x="644" y="409"/>
                  <a:pt x="644" y="409"/>
                  <a:pt x="644" y="409"/>
                </a:cubicBezTo>
                <a:cubicBezTo>
                  <a:pt x="641" y="407"/>
                  <a:pt x="641" y="407"/>
                  <a:pt x="641" y="407"/>
                </a:cubicBezTo>
                <a:cubicBezTo>
                  <a:pt x="636" y="405"/>
                  <a:pt x="636" y="405"/>
                  <a:pt x="636" y="405"/>
                </a:cubicBezTo>
                <a:cubicBezTo>
                  <a:pt x="634" y="401"/>
                  <a:pt x="634" y="401"/>
                  <a:pt x="634" y="401"/>
                </a:cubicBezTo>
                <a:cubicBezTo>
                  <a:pt x="634" y="396"/>
                  <a:pt x="634" y="396"/>
                  <a:pt x="634" y="396"/>
                </a:cubicBezTo>
                <a:cubicBezTo>
                  <a:pt x="633" y="390"/>
                  <a:pt x="633" y="390"/>
                  <a:pt x="633" y="390"/>
                </a:cubicBezTo>
                <a:cubicBezTo>
                  <a:pt x="629" y="383"/>
                  <a:pt x="629" y="383"/>
                  <a:pt x="629" y="383"/>
                </a:cubicBezTo>
                <a:cubicBezTo>
                  <a:pt x="627" y="382"/>
                  <a:pt x="627" y="382"/>
                  <a:pt x="627" y="382"/>
                </a:cubicBezTo>
                <a:cubicBezTo>
                  <a:pt x="618" y="387"/>
                  <a:pt x="618" y="387"/>
                  <a:pt x="618" y="387"/>
                </a:cubicBezTo>
                <a:cubicBezTo>
                  <a:pt x="613" y="382"/>
                  <a:pt x="613" y="382"/>
                  <a:pt x="613" y="382"/>
                </a:cubicBezTo>
                <a:cubicBezTo>
                  <a:pt x="608" y="385"/>
                  <a:pt x="608" y="385"/>
                  <a:pt x="608" y="385"/>
                </a:cubicBezTo>
                <a:cubicBezTo>
                  <a:pt x="602" y="393"/>
                  <a:pt x="602" y="393"/>
                  <a:pt x="602" y="393"/>
                </a:cubicBezTo>
                <a:cubicBezTo>
                  <a:pt x="597" y="397"/>
                  <a:pt x="597" y="397"/>
                  <a:pt x="597" y="397"/>
                </a:cubicBezTo>
                <a:cubicBezTo>
                  <a:pt x="592" y="396"/>
                  <a:pt x="592" y="396"/>
                  <a:pt x="592" y="396"/>
                </a:cubicBezTo>
                <a:cubicBezTo>
                  <a:pt x="590" y="393"/>
                  <a:pt x="590" y="393"/>
                  <a:pt x="590" y="393"/>
                </a:cubicBezTo>
                <a:cubicBezTo>
                  <a:pt x="588" y="389"/>
                  <a:pt x="588" y="389"/>
                  <a:pt x="588" y="389"/>
                </a:cubicBezTo>
                <a:cubicBezTo>
                  <a:pt x="586" y="385"/>
                  <a:pt x="586" y="385"/>
                  <a:pt x="586" y="385"/>
                </a:cubicBezTo>
                <a:cubicBezTo>
                  <a:pt x="582" y="382"/>
                  <a:pt x="582" y="382"/>
                  <a:pt x="582" y="382"/>
                </a:cubicBezTo>
                <a:cubicBezTo>
                  <a:pt x="578" y="381"/>
                  <a:pt x="578" y="381"/>
                  <a:pt x="578" y="381"/>
                </a:cubicBezTo>
                <a:cubicBezTo>
                  <a:pt x="569" y="382"/>
                  <a:pt x="569" y="382"/>
                  <a:pt x="569" y="382"/>
                </a:cubicBezTo>
                <a:cubicBezTo>
                  <a:pt x="561" y="379"/>
                  <a:pt x="561" y="379"/>
                  <a:pt x="561" y="379"/>
                </a:cubicBezTo>
                <a:cubicBezTo>
                  <a:pt x="557" y="371"/>
                  <a:pt x="557" y="371"/>
                  <a:pt x="557" y="371"/>
                </a:cubicBezTo>
                <a:cubicBezTo>
                  <a:pt x="554" y="363"/>
                  <a:pt x="554" y="363"/>
                  <a:pt x="554" y="363"/>
                </a:cubicBezTo>
                <a:cubicBezTo>
                  <a:pt x="549" y="359"/>
                  <a:pt x="549" y="359"/>
                  <a:pt x="549" y="359"/>
                </a:cubicBezTo>
                <a:cubicBezTo>
                  <a:pt x="545" y="358"/>
                  <a:pt x="545" y="358"/>
                  <a:pt x="545" y="358"/>
                </a:cubicBezTo>
                <a:cubicBezTo>
                  <a:pt x="541" y="359"/>
                  <a:pt x="541" y="359"/>
                  <a:pt x="541" y="359"/>
                </a:cubicBezTo>
                <a:cubicBezTo>
                  <a:pt x="538" y="362"/>
                  <a:pt x="538" y="362"/>
                  <a:pt x="538" y="362"/>
                </a:cubicBezTo>
                <a:cubicBezTo>
                  <a:pt x="536" y="364"/>
                  <a:pt x="536" y="364"/>
                  <a:pt x="536" y="364"/>
                </a:cubicBezTo>
                <a:cubicBezTo>
                  <a:pt x="534" y="368"/>
                  <a:pt x="534" y="368"/>
                  <a:pt x="534" y="368"/>
                </a:cubicBezTo>
                <a:cubicBezTo>
                  <a:pt x="530" y="379"/>
                  <a:pt x="530" y="379"/>
                  <a:pt x="530" y="379"/>
                </a:cubicBezTo>
                <a:cubicBezTo>
                  <a:pt x="527" y="382"/>
                  <a:pt x="527" y="382"/>
                  <a:pt x="527" y="382"/>
                </a:cubicBezTo>
                <a:cubicBezTo>
                  <a:pt x="525" y="385"/>
                  <a:pt x="525" y="385"/>
                  <a:pt x="525" y="385"/>
                </a:cubicBezTo>
                <a:cubicBezTo>
                  <a:pt x="520" y="388"/>
                  <a:pt x="520" y="388"/>
                  <a:pt x="520" y="388"/>
                </a:cubicBezTo>
                <a:cubicBezTo>
                  <a:pt x="517" y="391"/>
                  <a:pt x="517" y="391"/>
                  <a:pt x="517" y="391"/>
                </a:cubicBezTo>
                <a:cubicBezTo>
                  <a:pt x="517" y="400"/>
                  <a:pt x="517" y="400"/>
                  <a:pt x="517" y="400"/>
                </a:cubicBezTo>
                <a:cubicBezTo>
                  <a:pt x="523" y="412"/>
                  <a:pt x="523" y="412"/>
                  <a:pt x="523" y="412"/>
                </a:cubicBezTo>
                <a:cubicBezTo>
                  <a:pt x="525" y="418"/>
                  <a:pt x="525" y="418"/>
                  <a:pt x="525" y="418"/>
                </a:cubicBezTo>
                <a:cubicBezTo>
                  <a:pt x="526" y="424"/>
                  <a:pt x="526" y="424"/>
                  <a:pt x="526" y="424"/>
                </a:cubicBezTo>
                <a:cubicBezTo>
                  <a:pt x="528" y="428"/>
                  <a:pt x="528" y="428"/>
                  <a:pt x="528" y="428"/>
                </a:cubicBezTo>
                <a:cubicBezTo>
                  <a:pt x="529" y="429"/>
                  <a:pt x="529" y="429"/>
                  <a:pt x="529" y="429"/>
                </a:cubicBezTo>
                <a:cubicBezTo>
                  <a:pt x="534" y="432"/>
                  <a:pt x="534" y="432"/>
                  <a:pt x="534" y="432"/>
                </a:cubicBezTo>
                <a:cubicBezTo>
                  <a:pt x="538" y="435"/>
                  <a:pt x="538" y="435"/>
                  <a:pt x="538" y="435"/>
                </a:cubicBezTo>
                <a:cubicBezTo>
                  <a:pt x="539" y="439"/>
                  <a:pt x="539" y="439"/>
                  <a:pt x="539" y="439"/>
                </a:cubicBezTo>
                <a:cubicBezTo>
                  <a:pt x="541" y="445"/>
                  <a:pt x="541" y="445"/>
                  <a:pt x="541" y="445"/>
                </a:cubicBezTo>
                <a:cubicBezTo>
                  <a:pt x="541" y="449"/>
                  <a:pt x="541" y="449"/>
                  <a:pt x="541" y="449"/>
                </a:cubicBezTo>
                <a:cubicBezTo>
                  <a:pt x="541" y="453"/>
                  <a:pt x="541" y="453"/>
                  <a:pt x="541" y="453"/>
                </a:cubicBezTo>
                <a:cubicBezTo>
                  <a:pt x="540" y="457"/>
                  <a:pt x="540" y="457"/>
                  <a:pt x="540" y="457"/>
                </a:cubicBezTo>
                <a:cubicBezTo>
                  <a:pt x="538" y="460"/>
                  <a:pt x="538" y="460"/>
                  <a:pt x="538" y="460"/>
                </a:cubicBezTo>
                <a:cubicBezTo>
                  <a:pt x="536" y="463"/>
                  <a:pt x="536" y="463"/>
                  <a:pt x="536" y="463"/>
                </a:cubicBezTo>
                <a:cubicBezTo>
                  <a:pt x="536" y="468"/>
                  <a:pt x="536" y="468"/>
                  <a:pt x="536" y="468"/>
                </a:cubicBezTo>
                <a:cubicBezTo>
                  <a:pt x="536" y="476"/>
                  <a:pt x="536" y="476"/>
                  <a:pt x="536" y="476"/>
                </a:cubicBezTo>
                <a:cubicBezTo>
                  <a:pt x="537" y="480"/>
                  <a:pt x="537" y="480"/>
                  <a:pt x="537" y="480"/>
                </a:cubicBezTo>
                <a:cubicBezTo>
                  <a:pt x="539" y="484"/>
                  <a:pt x="539" y="484"/>
                  <a:pt x="539" y="484"/>
                </a:cubicBezTo>
                <a:cubicBezTo>
                  <a:pt x="542" y="487"/>
                  <a:pt x="542" y="487"/>
                  <a:pt x="542" y="487"/>
                </a:cubicBezTo>
                <a:cubicBezTo>
                  <a:pt x="545" y="490"/>
                  <a:pt x="545" y="490"/>
                  <a:pt x="545" y="490"/>
                </a:cubicBezTo>
                <a:cubicBezTo>
                  <a:pt x="549" y="496"/>
                  <a:pt x="549" y="496"/>
                  <a:pt x="549" y="496"/>
                </a:cubicBezTo>
                <a:cubicBezTo>
                  <a:pt x="550" y="501"/>
                  <a:pt x="550" y="501"/>
                  <a:pt x="550" y="501"/>
                </a:cubicBezTo>
                <a:cubicBezTo>
                  <a:pt x="550" y="504"/>
                  <a:pt x="550" y="504"/>
                  <a:pt x="550" y="504"/>
                </a:cubicBezTo>
                <a:cubicBezTo>
                  <a:pt x="548" y="507"/>
                  <a:pt x="548" y="507"/>
                  <a:pt x="548" y="507"/>
                </a:cubicBezTo>
                <a:cubicBezTo>
                  <a:pt x="544" y="510"/>
                  <a:pt x="544" y="510"/>
                  <a:pt x="544" y="510"/>
                </a:cubicBezTo>
                <a:cubicBezTo>
                  <a:pt x="542" y="512"/>
                  <a:pt x="542" y="512"/>
                  <a:pt x="542" y="512"/>
                </a:cubicBezTo>
                <a:cubicBezTo>
                  <a:pt x="541" y="514"/>
                  <a:pt x="541" y="514"/>
                  <a:pt x="541" y="514"/>
                </a:cubicBezTo>
                <a:cubicBezTo>
                  <a:pt x="541" y="516"/>
                  <a:pt x="541" y="516"/>
                  <a:pt x="541" y="516"/>
                </a:cubicBezTo>
                <a:cubicBezTo>
                  <a:pt x="547" y="524"/>
                  <a:pt x="547" y="524"/>
                  <a:pt x="547" y="524"/>
                </a:cubicBezTo>
                <a:cubicBezTo>
                  <a:pt x="547" y="527"/>
                  <a:pt x="547" y="527"/>
                  <a:pt x="547" y="527"/>
                </a:cubicBezTo>
                <a:cubicBezTo>
                  <a:pt x="548" y="530"/>
                  <a:pt x="548" y="530"/>
                  <a:pt x="548" y="530"/>
                </a:cubicBezTo>
                <a:cubicBezTo>
                  <a:pt x="547" y="534"/>
                  <a:pt x="547" y="534"/>
                  <a:pt x="547" y="534"/>
                </a:cubicBezTo>
                <a:cubicBezTo>
                  <a:pt x="547" y="538"/>
                  <a:pt x="547" y="538"/>
                  <a:pt x="547" y="538"/>
                </a:cubicBezTo>
                <a:cubicBezTo>
                  <a:pt x="545" y="540"/>
                  <a:pt x="545" y="540"/>
                  <a:pt x="545" y="540"/>
                </a:cubicBezTo>
                <a:cubicBezTo>
                  <a:pt x="543" y="542"/>
                  <a:pt x="543" y="542"/>
                  <a:pt x="543" y="542"/>
                </a:cubicBezTo>
                <a:cubicBezTo>
                  <a:pt x="539" y="543"/>
                  <a:pt x="539" y="543"/>
                  <a:pt x="539" y="543"/>
                </a:cubicBezTo>
                <a:cubicBezTo>
                  <a:pt x="535" y="542"/>
                  <a:pt x="535" y="542"/>
                  <a:pt x="535" y="542"/>
                </a:cubicBezTo>
                <a:cubicBezTo>
                  <a:pt x="530" y="539"/>
                  <a:pt x="530" y="539"/>
                  <a:pt x="530" y="539"/>
                </a:cubicBezTo>
                <a:cubicBezTo>
                  <a:pt x="521" y="530"/>
                  <a:pt x="521" y="530"/>
                  <a:pt x="521" y="530"/>
                </a:cubicBezTo>
                <a:cubicBezTo>
                  <a:pt x="518" y="529"/>
                  <a:pt x="518" y="529"/>
                  <a:pt x="518" y="529"/>
                </a:cubicBezTo>
                <a:cubicBezTo>
                  <a:pt x="516" y="528"/>
                  <a:pt x="516" y="528"/>
                  <a:pt x="516" y="528"/>
                </a:cubicBezTo>
                <a:cubicBezTo>
                  <a:pt x="514" y="529"/>
                  <a:pt x="514" y="529"/>
                  <a:pt x="514" y="529"/>
                </a:cubicBezTo>
                <a:cubicBezTo>
                  <a:pt x="511" y="535"/>
                  <a:pt x="511" y="535"/>
                  <a:pt x="511" y="535"/>
                </a:cubicBezTo>
                <a:cubicBezTo>
                  <a:pt x="508" y="538"/>
                  <a:pt x="508" y="538"/>
                  <a:pt x="508" y="538"/>
                </a:cubicBezTo>
                <a:cubicBezTo>
                  <a:pt x="506" y="541"/>
                  <a:pt x="506" y="541"/>
                  <a:pt x="506" y="541"/>
                </a:cubicBezTo>
                <a:cubicBezTo>
                  <a:pt x="503" y="543"/>
                  <a:pt x="503" y="543"/>
                  <a:pt x="503" y="543"/>
                </a:cubicBezTo>
                <a:cubicBezTo>
                  <a:pt x="489" y="547"/>
                  <a:pt x="489" y="547"/>
                  <a:pt x="489" y="547"/>
                </a:cubicBezTo>
                <a:cubicBezTo>
                  <a:pt x="486" y="548"/>
                  <a:pt x="486" y="548"/>
                  <a:pt x="486" y="548"/>
                </a:cubicBezTo>
                <a:cubicBezTo>
                  <a:pt x="483" y="547"/>
                  <a:pt x="483" y="547"/>
                  <a:pt x="483" y="547"/>
                </a:cubicBezTo>
                <a:cubicBezTo>
                  <a:pt x="481" y="545"/>
                  <a:pt x="481" y="545"/>
                  <a:pt x="481" y="545"/>
                </a:cubicBezTo>
                <a:cubicBezTo>
                  <a:pt x="479" y="542"/>
                  <a:pt x="479" y="542"/>
                  <a:pt x="479" y="542"/>
                </a:cubicBezTo>
                <a:cubicBezTo>
                  <a:pt x="477" y="541"/>
                  <a:pt x="477" y="541"/>
                  <a:pt x="477" y="541"/>
                </a:cubicBezTo>
                <a:cubicBezTo>
                  <a:pt x="474" y="539"/>
                  <a:pt x="474" y="539"/>
                  <a:pt x="474" y="539"/>
                </a:cubicBezTo>
                <a:cubicBezTo>
                  <a:pt x="455" y="540"/>
                  <a:pt x="455" y="540"/>
                  <a:pt x="455" y="540"/>
                </a:cubicBezTo>
                <a:cubicBezTo>
                  <a:pt x="451" y="541"/>
                  <a:pt x="451" y="541"/>
                  <a:pt x="451" y="541"/>
                </a:cubicBezTo>
                <a:cubicBezTo>
                  <a:pt x="444" y="545"/>
                  <a:pt x="444" y="545"/>
                  <a:pt x="444" y="545"/>
                </a:cubicBezTo>
                <a:cubicBezTo>
                  <a:pt x="439" y="547"/>
                  <a:pt x="439" y="547"/>
                  <a:pt x="439" y="547"/>
                </a:cubicBezTo>
                <a:cubicBezTo>
                  <a:pt x="433" y="549"/>
                  <a:pt x="433" y="549"/>
                  <a:pt x="433" y="549"/>
                </a:cubicBezTo>
                <a:cubicBezTo>
                  <a:pt x="415" y="549"/>
                  <a:pt x="415" y="549"/>
                  <a:pt x="415" y="549"/>
                </a:cubicBezTo>
                <a:cubicBezTo>
                  <a:pt x="412" y="551"/>
                  <a:pt x="412" y="551"/>
                  <a:pt x="412" y="551"/>
                </a:cubicBezTo>
                <a:cubicBezTo>
                  <a:pt x="410" y="553"/>
                  <a:pt x="410" y="553"/>
                  <a:pt x="410" y="553"/>
                </a:cubicBezTo>
                <a:cubicBezTo>
                  <a:pt x="410" y="557"/>
                  <a:pt x="410" y="557"/>
                  <a:pt x="410" y="557"/>
                </a:cubicBezTo>
                <a:cubicBezTo>
                  <a:pt x="411" y="564"/>
                  <a:pt x="411" y="564"/>
                  <a:pt x="411" y="564"/>
                </a:cubicBezTo>
                <a:cubicBezTo>
                  <a:pt x="411" y="570"/>
                  <a:pt x="411" y="570"/>
                  <a:pt x="411" y="570"/>
                </a:cubicBezTo>
                <a:cubicBezTo>
                  <a:pt x="395" y="579"/>
                  <a:pt x="395" y="579"/>
                  <a:pt x="395" y="579"/>
                </a:cubicBezTo>
                <a:cubicBezTo>
                  <a:pt x="384" y="582"/>
                  <a:pt x="384" y="582"/>
                  <a:pt x="384" y="582"/>
                </a:cubicBezTo>
                <a:cubicBezTo>
                  <a:pt x="381" y="582"/>
                  <a:pt x="381" y="582"/>
                  <a:pt x="381" y="582"/>
                </a:cubicBezTo>
                <a:cubicBezTo>
                  <a:pt x="377" y="581"/>
                  <a:pt x="377" y="581"/>
                  <a:pt x="377" y="581"/>
                </a:cubicBezTo>
                <a:cubicBezTo>
                  <a:pt x="373" y="579"/>
                  <a:pt x="373" y="579"/>
                  <a:pt x="373" y="579"/>
                </a:cubicBezTo>
                <a:cubicBezTo>
                  <a:pt x="368" y="577"/>
                  <a:pt x="368" y="577"/>
                  <a:pt x="368" y="577"/>
                </a:cubicBezTo>
                <a:cubicBezTo>
                  <a:pt x="365" y="574"/>
                  <a:pt x="365" y="574"/>
                  <a:pt x="365" y="574"/>
                </a:cubicBezTo>
                <a:cubicBezTo>
                  <a:pt x="362" y="571"/>
                  <a:pt x="362" y="571"/>
                  <a:pt x="362" y="571"/>
                </a:cubicBezTo>
                <a:cubicBezTo>
                  <a:pt x="361" y="569"/>
                  <a:pt x="361" y="569"/>
                  <a:pt x="361" y="569"/>
                </a:cubicBezTo>
                <a:cubicBezTo>
                  <a:pt x="359" y="567"/>
                  <a:pt x="359" y="567"/>
                  <a:pt x="359" y="567"/>
                </a:cubicBezTo>
                <a:cubicBezTo>
                  <a:pt x="353" y="565"/>
                  <a:pt x="353" y="565"/>
                  <a:pt x="353" y="565"/>
                </a:cubicBezTo>
                <a:cubicBezTo>
                  <a:pt x="350" y="562"/>
                  <a:pt x="350" y="562"/>
                  <a:pt x="350" y="562"/>
                </a:cubicBezTo>
                <a:cubicBezTo>
                  <a:pt x="348" y="559"/>
                  <a:pt x="348" y="559"/>
                  <a:pt x="348" y="559"/>
                </a:cubicBezTo>
                <a:cubicBezTo>
                  <a:pt x="347" y="555"/>
                  <a:pt x="347" y="555"/>
                  <a:pt x="347" y="555"/>
                </a:cubicBezTo>
                <a:cubicBezTo>
                  <a:pt x="346" y="552"/>
                  <a:pt x="346" y="552"/>
                  <a:pt x="346" y="552"/>
                </a:cubicBezTo>
                <a:cubicBezTo>
                  <a:pt x="344" y="551"/>
                  <a:pt x="344" y="551"/>
                  <a:pt x="344" y="551"/>
                </a:cubicBezTo>
                <a:cubicBezTo>
                  <a:pt x="342" y="551"/>
                  <a:pt x="342" y="551"/>
                  <a:pt x="342" y="551"/>
                </a:cubicBezTo>
                <a:cubicBezTo>
                  <a:pt x="327" y="554"/>
                  <a:pt x="327" y="554"/>
                  <a:pt x="327" y="554"/>
                </a:cubicBezTo>
                <a:cubicBezTo>
                  <a:pt x="317" y="550"/>
                  <a:pt x="317" y="550"/>
                  <a:pt x="317" y="550"/>
                </a:cubicBezTo>
                <a:cubicBezTo>
                  <a:pt x="315" y="551"/>
                  <a:pt x="315" y="551"/>
                  <a:pt x="315" y="551"/>
                </a:cubicBezTo>
                <a:cubicBezTo>
                  <a:pt x="313" y="552"/>
                  <a:pt x="313" y="552"/>
                  <a:pt x="313" y="552"/>
                </a:cubicBezTo>
                <a:cubicBezTo>
                  <a:pt x="310" y="563"/>
                  <a:pt x="310" y="563"/>
                  <a:pt x="310" y="563"/>
                </a:cubicBezTo>
                <a:cubicBezTo>
                  <a:pt x="310" y="565"/>
                  <a:pt x="310" y="565"/>
                  <a:pt x="310" y="565"/>
                </a:cubicBezTo>
                <a:cubicBezTo>
                  <a:pt x="304" y="569"/>
                  <a:pt x="304" y="569"/>
                  <a:pt x="304" y="569"/>
                </a:cubicBezTo>
                <a:cubicBezTo>
                  <a:pt x="303" y="571"/>
                  <a:pt x="303" y="571"/>
                  <a:pt x="303" y="571"/>
                </a:cubicBezTo>
                <a:cubicBezTo>
                  <a:pt x="301" y="574"/>
                  <a:pt x="301" y="574"/>
                  <a:pt x="301" y="574"/>
                </a:cubicBezTo>
                <a:cubicBezTo>
                  <a:pt x="297" y="576"/>
                  <a:pt x="297" y="576"/>
                  <a:pt x="297" y="576"/>
                </a:cubicBezTo>
                <a:cubicBezTo>
                  <a:pt x="293" y="578"/>
                  <a:pt x="293" y="578"/>
                  <a:pt x="293" y="578"/>
                </a:cubicBezTo>
                <a:cubicBezTo>
                  <a:pt x="277" y="583"/>
                  <a:pt x="277" y="583"/>
                  <a:pt x="277" y="583"/>
                </a:cubicBezTo>
                <a:cubicBezTo>
                  <a:pt x="277" y="583"/>
                  <a:pt x="277" y="583"/>
                  <a:pt x="277" y="583"/>
                </a:cubicBezTo>
                <a:cubicBezTo>
                  <a:pt x="277" y="584"/>
                  <a:pt x="277" y="584"/>
                  <a:pt x="277" y="584"/>
                </a:cubicBezTo>
                <a:cubicBezTo>
                  <a:pt x="279" y="589"/>
                  <a:pt x="279" y="589"/>
                  <a:pt x="279" y="589"/>
                </a:cubicBezTo>
                <a:cubicBezTo>
                  <a:pt x="282" y="604"/>
                  <a:pt x="282" y="604"/>
                  <a:pt x="282" y="604"/>
                </a:cubicBezTo>
                <a:cubicBezTo>
                  <a:pt x="282" y="606"/>
                  <a:pt x="282" y="606"/>
                  <a:pt x="282" y="606"/>
                </a:cubicBezTo>
                <a:cubicBezTo>
                  <a:pt x="281" y="608"/>
                  <a:pt x="281" y="608"/>
                  <a:pt x="281" y="608"/>
                </a:cubicBezTo>
                <a:cubicBezTo>
                  <a:pt x="280" y="609"/>
                  <a:pt x="280" y="609"/>
                  <a:pt x="280" y="609"/>
                </a:cubicBezTo>
                <a:cubicBezTo>
                  <a:pt x="278" y="611"/>
                  <a:pt x="278" y="611"/>
                  <a:pt x="278" y="611"/>
                </a:cubicBezTo>
                <a:cubicBezTo>
                  <a:pt x="276" y="612"/>
                  <a:pt x="276" y="612"/>
                  <a:pt x="276" y="612"/>
                </a:cubicBezTo>
                <a:cubicBezTo>
                  <a:pt x="272" y="611"/>
                  <a:pt x="272" y="611"/>
                  <a:pt x="272" y="611"/>
                </a:cubicBezTo>
                <a:cubicBezTo>
                  <a:pt x="266" y="609"/>
                  <a:pt x="266" y="609"/>
                  <a:pt x="266" y="609"/>
                </a:cubicBezTo>
                <a:cubicBezTo>
                  <a:pt x="261" y="607"/>
                  <a:pt x="261" y="607"/>
                  <a:pt x="261" y="607"/>
                </a:cubicBezTo>
                <a:cubicBezTo>
                  <a:pt x="257" y="608"/>
                  <a:pt x="257" y="608"/>
                  <a:pt x="257" y="608"/>
                </a:cubicBezTo>
                <a:cubicBezTo>
                  <a:pt x="254" y="609"/>
                  <a:pt x="254" y="609"/>
                  <a:pt x="254" y="609"/>
                </a:cubicBezTo>
                <a:cubicBezTo>
                  <a:pt x="252" y="612"/>
                  <a:pt x="252" y="612"/>
                  <a:pt x="252" y="612"/>
                </a:cubicBezTo>
                <a:cubicBezTo>
                  <a:pt x="244" y="615"/>
                  <a:pt x="244" y="615"/>
                  <a:pt x="244" y="615"/>
                </a:cubicBezTo>
                <a:cubicBezTo>
                  <a:pt x="239" y="617"/>
                  <a:pt x="239" y="617"/>
                  <a:pt x="239" y="617"/>
                </a:cubicBezTo>
                <a:cubicBezTo>
                  <a:pt x="238" y="617"/>
                  <a:pt x="238" y="617"/>
                  <a:pt x="238" y="617"/>
                </a:cubicBezTo>
                <a:cubicBezTo>
                  <a:pt x="236" y="618"/>
                  <a:pt x="236" y="618"/>
                  <a:pt x="236" y="618"/>
                </a:cubicBezTo>
                <a:cubicBezTo>
                  <a:pt x="234" y="623"/>
                  <a:pt x="234" y="623"/>
                  <a:pt x="234" y="623"/>
                </a:cubicBezTo>
                <a:cubicBezTo>
                  <a:pt x="231" y="625"/>
                  <a:pt x="231" y="625"/>
                  <a:pt x="231" y="625"/>
                </a:cubicBezTo>
                <a:cubicBezTo>
                  <a:pt x="229" y="626"/>
                  <a:pt x="229" y="626"/>
                  <a:pt x="229" y="626"/>
                </a:cubicBezTo>
                <a:cubicBezTo>
                  <a:pt x="226" y="626"/>
                  <a:pt x="226" y="626"/>
                  <a:pt x="226" y="626"/>
                </a:cubicBezTo>
                <a:cubicBezTo>
                  <a:pt x="222" y="626"/>
                  <a:pt x="222" y="626"/>
                  <a:pt x="222" y="626"/>
                </a:cubicBezTo>
                <a:cubicBezTo>
                  <a:pt x="220" y="628"/>
                  <a:pt x="220" y="628"/>
                  <a:pt x="220" y="628"/>
                </a:cubicBezTo>
                <a:cubicBezTo>
                  <a:pt x="219" y="629"/>
                  <a:pt x="219" y="629"/>
                  <a:pt x="219" y="629"/>
                </a:cubicBezTo>
                <a:cubicBezTo>
                  <a:pt x="216" y="640"/>
                  <a:pt x="216" y="640"/>
                  <a:pt x="216" y="640"/>
                </a:cubicBezTo>
                <a:cubicBezTo>
                  <a:pt x="214" y="642"/>
                  <a:pt x="214" y="642"/>
                  <a:pt x="214" y="642"/>
                </a:cubicBezTo>
                <a:cubicBezTo>
                  <a:pt x="213" y="644"/>
                  <a:pt x="213" y="644"/>
                  <a:pt x="213" y="644"/>
                </a:cubicBezTo>
                <a:cubicBezTo>
                  <a:pt x="210" y="645"/>
                  <a:pt x="210" y="645"/>
                  <a:pt x="210" y="645"/>
                </a:cubicBezTo>
                <a:cubicBezTo>
                  <a:pt x="205" y="650"/>
                  <a:pt x="205" y="650"/>
                  <a:pt x="205" y="650"/>
                </a:cubicBezTo>
                <a:cubicBezTo>
                  <a:pt x="214" y="659"/>
                  <a:pt x="214" y="659"/>
                  <a:pt x="214" y="659"/>
                </a:cubicBezTo>
                <a:cubicBezTo>
                  <a:pt x="213" y="664"/>
                  <a:pt x="213" y="664"/>
                  <a:pt x="213" y="664"/>
                </a:cubicBezTo>
                <a:cubicBezTo>
                  <a:pt x="212" y="667"/>
                  <a:pt x="212" y="667"/>
                  <a:pt x="212" y="667"/>
                </a:cubicBezTo>
                <a:cubicBezTo>
                  <a:pt x="208" y="667"/>
                  <a:pt x="208" y="667"/>
                  <a:pt x="208" y="667"/>
                </a:cubicBezTo>
                <a:cubicBezTo>
                  <a:pt x="202" y="668"/>
                  <a:pt x="202" y="668"/>
                  <a:pt x="202" y="668"/>
                </a:cubicBezTo>
                <a:cubicBezTo>
                  <a:pt x="199" y="669"/>
                  <a:pt x="199" y="669"/>
                  <a:pt x="199" y="669"/>
                </a:cubicBezTo>
                <a:cubicBezTo>
                  <a:pt x="197" y="670"/>
                  <a:pt x="197" y="670"/>
                  <a:pt x="197" y="670"/>
                </a:cubicBezTo>
                <a:cubicBezTo>
                  <a:pt x="194" y="672"/>
                  <a:pt x="194" y="672"/>
                  <a:pt x="194" y="672"/>
                </a:cubicBezTo>
                <a:cubicBezTo>
                  <a:pt x="183" y="683"/>
                  <a:pt x="183" y="683"/>
                  <a:pt x="183" y="683"/>
                </a:cubicBezTo>
                <a:cubicBezTo>
                  <a:pt x="180" y="684"/>
                  <a:pt x="180" y="684"/>
                  <a:pt x="180" y="684"/>
                </a:cubicBezTo>
                <a:cubicBezTo>
                  <a:pt x="177" y="686"/>
                  <a:pt x="177" y="686"/>
                  <a:pt x="177" y="686"/>
                </a:cubicBezTo>
                <a:cubicBezTo>
                  <a:pt x="175" y="687"/>
                  <a:pt x="175" y="687"/>
                  <a:pt x="175" y="687"/>
                </a:cubicBezTo>
                <a:cubicBezTo>
                  <a:pt x="173" y="687"/>
                  <a:pt x="173" y="687"/>
                  <a:pt x="173" y="687"/>
                </a:cubicBezTo>
                <a:cubicBezTo>
                  <a:pt x="172" y="686"/>
                  <a:pt x="172" y="686"/>
                  <a:pt x="172" y="686"/>
                </a:cubicBezTo>
                <a:cubicBezTo>
                  <a:pt x="171" y="685"/>
                  <a:pt x="171" y="685"/>
                  <a:pt x="171" y="685"/>
                </a:cubicBezTo>
                <a:cubicBezTo>
                  <a:pt x="171" y="684"/>
                  <a:pt x="171" y="684"/>
                  <a:pt x="171" y="684"/>
                </a:cubicBezTo>
                <a:cubicBezTo>
                  <a:pt x="171" y="682"/>
                  <a:pt x="171" y="682"/>
                  <a:pt x="171" y="682"/>
                </a:cubicBezTo>
                <a:cubicBezTo>
                  <a:pt x="171" y="681"/>
                  <a:pt x="171" y="681"/>
                  <a:pt x="171" y="681"/>
                </a:cubicBezTo>
                <a:cubicBezTo>
                  <a:pt x="171" y="679"/>
                  <a:pt x="171" y="679"/>
                  <a:pt x="171" y="679"/>
                </a:cubicBezTo>
                <a:cubicBezTo>
                  <a:pt x="170" y="678"/>
                  <a:pt x="170" y="678"/>
                  <a:pt x="170" y="678"/>
                </a:cubicBezTo>
                <a:cubicBezTo>
                  <a:pt x="169" y="676"/>
                  <a:pt x="169" y="676"/>
                  <a:pt x="169" y="676"/>
                </a:cubicBezTo>
                <a:cubicBezTo>
                  <a:pt x="166" y="671"/>
                  <a:pt x="166" y="671"/>
                  <a:pt x="166" y="671"/>
                </a:cubicBezTo>
                <a:cubicBezTo>
                  <a:pt x="165" y="669"/>
                  <a:pt x="165" y="669"/>
                  <a:pt x="165" y="669"/>
                </a:cubicBezTo>
                <a:cubicBezTo>
                  <a:pt x="164" y="663"/>
                  <a:pt x="164" y="663"/>
                  <a:pt x="164" y="663"/>
                </a:cubicBezTo>
                <a:cubicBezTo>
                  <a:pt x="163" y="660"/>
                  <a:pt x="163" y="660"/>
                  <a:pt x="163" y="660"/>
                </a:cubicBezTo>
                <a:cubicBezTo>
                  <a:pt x="162" y="659"/>
                  <a:pt x="162" y="659"/>
                  <a:pt x="162" y="659"/>
                </a:cubicBezTo>
                <a:cubicBezTo>
                  <a:pt x="159" y="659"/>
                  <a:pt x="159" y="659"/>
                  <a:pt x="159" y="659"/>
                </a:cubicBezTo>
                <a:cubicBezTo>
                  <a:pt x="148" y="657"/>
                  <a:pt x="148" y="657"/>
                  <a:pt x="148" y="657"/>
                </a:cubicBezTo>
                <a:cubicBezTo>
                  <a:pt x="144" y="656"/>
                  <a:pt x="144" y="656"/>
                  <a:pt x="144" y="656"/>
                </a:cubicBezTo>
                <a:cubicBezTo>
                  <a:pt x="139" y="653"/>
                  <a:pt x="139" y="653"/>
                  <a:pt x="139" y="653"/>
                </a:cubicBezTo>
                <a:cubicBezTo>
                  <a:pt x="135" y="652"/>
                  <a:pt x="135" y="652"/>
                  <a:pt x="135" y="652"/>
                </a:cubicBezTo>
                <a:cubicBezTo>
                  <a:pt x="133" y="651"/>
                  <a:pt x="133" y="651"/>
                  <a:pt x="133" y="651"/>
                </a:cubicBezTo>
                <a:cubicBezTo>
                  <a:pt x="131" y="653"/>
                  <a:pt x="131" y="653"/>
                  <a:pt x="131" y="653"/>
                </a:cubicBezTo>
                <a:cubicBezTo>
                  <a:pt x="130" y="654"/>
                  <a:pt x="130" y="654"/>
                  <a:pt x="130" y="654"/>
                </a:cubicBezTo>
                <a:cubicBezTo>
                  <a:pt x="127" y="667"/>
                  <a:pt x="127" y="667"/>
                  <a:pt x="127" y="667"/>
                </a:cubicBezTo>
                <a:cubicBezTo>
                  <a:pt x="126" y="669"/>
                  <a:pt x="126" y="669"/>
                  <a:pt x="126" y="669"/>
                </a:cubicBezTo>
                <a:cubicBezTo>
                  <a:pt x="125" y="671"/>
                  <a:pt x="125" y="671"/>
                  <a:pt x="125" y="671"/>
                </a:cubicBezTo>
                <a:cubicBezTo>
                  <a:pt x="123" y="673"/>
                  <a:pt x="123" y="673"/>
                  <a:pt x="123" y="673"/>
                </a:cubicBezTo>
                <a:cubicBezTo>
                  <a:pt x="121" y="675"/>
                  <a:pt x="121" y="675"/>
                  <a:pt x="121" y="675"/>
                </a:cubicBezTo>
                <a:cubicBezTo>
                  <a:pt x="116" y="677"/>
                  <a:pt x="116" y="677"/>
                  <a:pt x="116" y="677"/>
                </a:cubicBezTo>
                <a:cubicBezTo>
                  <a:pt x="114" y="679"/>
                  <a:pt x="114" y="679"/>
                  <a:pt x="114" y="679"/>
                </a:cubicBezTo>
                <a:cubicBezTo>
                  <a:pt x="113" y="680"/>
                  <a:pt x="113" y="680"/>
                  <a:pt x="113" y="680"/>
                </a:cubicBezTo>
                <a:cubicBezTo>
                  <a:pt x="107" y="687"/>
                  <a:pt x="107" y="687"/>
                  <a:pt x="107" y="687"/>
                </a:cubicBezTo>
                <a:cubicBezTo>
                  <a:pt x="105" y="690"/>
                  <a:pt x="105" y="690"/>
                  <a:pt x="105" y="690"/>
                </a:cubicBezTo>
                <a:cubicBezTo>
                  <a:pt x="103" y="690"/>
                  <a:pt x="103" y="690"/>
                  <a:pt x="103" y="690"/>
                </a:cubicBezTo>
                <a:cubicBezTo>
                  <a:pt x="100" y="689"/>
                  <a:pt x="100" y="689"/>
                  <a:pt x="100" y="689"/>
                </a:cubicBezTo>
                <a:cubicBezTo>
                  <a:pt x="99" y="687"/>
                  <a:pt x="99" y="687"/>
                  <a:pt x="99" y="687"/>
                </a:cubicBezTo>
                <a:cubicBezTo>
                  <a:pt x="97" y="685"/>
                  <a:pt x="97" y="685"/>
                  <a:pt x="97" y="685"/>
                </a:cubicBezTo>
                <a:cubicBezTo>
                  <a:pt x="95" y="684"/>
                  <a:pt x="95" y="684"/>
                  <a:pt x="95" y="684"/>
                </a:cubicBezTo>
                <a:cubicBezTo>
                  <a:pt x="94" y="682"/>
                  <a:pt x="94" y="682"/>
                  <a:pt x="94" y="682"/>
                </a:cubicBezTo>
                <a:cubicBezTo>
                  <a:pt x="92" y="681"/>
                  <a:pt x="92" y="681"/>
                  <a:pt x="92" y="681"/>
                </a:cubicBezTo>
                <a:cubicBezTo>
                  <a:pt x="90" y="682"/>
                  <a:pt x="90" y="682"/>
                  <a:pt x="90" y="682"/>
                </a:cubicBezTo>
                <a:cubicBezTo>
                  <a:pt x="89" y="684"/>
                  <a:pt x="89" y="684"/>
                  <a:pt x="89" y="684"/>
                </a:cubicBezTo>
                <a:cubicBezTo>
                  <a:pt x="86" y="691"/>
                  <a:pt x="86" y="691"/>
                  <a:pt x="86" y="691"/>
                </a:cubicBezTo>
                <a:cubicBezTo>
                  <a:pt x="86" y="693"/>
                  <a:pt x="86" y="693"/>
                  <a:pt x="86" y="693"/>
                </a:cubicBezTo>
                <a:cubicBezTo>
                  <a:pt x="83" y="695"/>
                  <a:pt x="83" y="695"/>
                  <a:pt x="83" y="695"/>
                </a:cubicBezTo>
                <a:cubicBezTo>
                  <a:pt x="81" y="695"/>
                  <a:pt x="81" y="695"/>
                  <a:pt x="81" y="695"/>
                </a:cubicBezTo>
                <a:cubicBezTo>
                  <a:pt x="79" y="695"/>
                  <a:pt x="79" y="695"/>
                  <a:pt x="79" y="695"/>
                </a:cubicBezTo>
                <a:cubicBezTo>
                  <a:pt x="77" y="693"/>
                  <a:pt x="77" y="693"/>
                  <a:pt x="77" y="693"/>
                </a:cubicBezTo>
                <a:cubicBezTo>
                  <a:pt x="74" y="691"/>
                  <a:pt x="74" y="691"/>
                  <a:pt x="74" y="691"/>
                </a:cubicBezTo>
                <a:cubicBezTo>
                  <a:pt x="72" y="690"/>
                  <a:pt x="72" y="690"/>
                  <a:pt x="72" y="690"/>
                </a:cubicBezTo>
                <a:cubicBezTo>
                  <a:pt x="69" y="689"/>
                  <a:pt x="69" y="689"/>
                  <a:pt x="69" y="689"/>
                </a:cubicBezTo>
                <a:cubicBezTo>
                  <a:pt x="67" y="691"/>
                  <a:pt x="67" y="691"/>
                  <a:pt x="67" y="691"/>
                </a:cubicBezTo>
                <a:cubicBezTo>
                  <a:pt x="65" y="698"/>
                  <a:pt x="65" y="698"/>
                  <a:pt x="65" y="698"/>
                </a:cubicBezTo>
                <a:cubicBezTo>
                  <a:pt x="61" y="708"/>
                  <a:pt x="61" y="708"/>
                  <a:pt x="61" y="708"/>
                </a:cubicBezTo>
                <a:cubicBezTo>
                  <a:pt x="61" y="709"/>
                  <a:pt x="61" y="709"/>
                  <a:pt x="61" y="709"/>
                </a:cubicBezTo>
                <a:cubicBezTo>
                  <a:pt x="61" y="710"/>
                  <a:pt x="61" y="710"/>
                  <a:pt x="61" y="710"/>
                </a:cubicBezTo>
                <a:cubicBezTo>
                  <a:pt x="61" y="711"/>
                  <a:pt x="61" y="711"/>
                  <a:pt x="61" y="711"/>
                </a:cubicBezTo>
                <a:cubicBezTo>
                  <a:pt x="63" y="712"/>
                  <a:pt x="63" y="712"/>
                  <a:pt x="63" y="712"/>
                </a:cubicBezTo>
                <a:cubicBezTo>
                  <a:pt x="64" y="712"/>
                  <a:pt x="64" y="712"/>
                  <a:pt x="64" y="712"/>
                </a:cubicBezTo>
                <a:cubicBezTo>
                  <a:pt x="65" y="712"/>
                  <a:pt x="65" y="712"/>
                  <a:pt x="65" y="712"/>
                </a:cubicBezTo>
                <a:cubicBezTo>
                  <a:pt x="66" y="711"/>
                  <a:pt x="66" y="711"/>
                  <a:pt x="66" y="711"/>
                </a:cubicBezTo>
                <a:cubicBezTo>
                  <a:pt x="69" y="708"/>
                  <a:pt x="69" y="708"/>
                  <a:pt x="69" y="708"/>
                </a:cubicBezTo>
                <a:cubicBezTo>
                  <a:pt x="72" y="707"/>
                  <a:pt x="72" y="707"/>
                  <a:pt x="72" y="707"/>
                </a:cubicBezTo>
                <a:cubicBezTo>
                  <a:pt x="74" y="706"/>
                  <a:pt x="74" y="706"/>
                  <a:pt x="74" y="706"/>
                </a:cubicBezTo>
                <a:cubicBezTo>
                  <a:pt x="75" y="706"/>
                  <a:pt x="75" y="706"/>
                  <a:pt x="75" y="706"/>
                </a:cubicBezTo>
                <a:cubicBezTo>
                  <a:pt x="76" y="707"/>
                  <a:pt x="76" y="707"/>
                  <a:pt x="76" y="707"/>
                </a:cubicBezTo>
                <a:cubicBezTo>
                  <a:pt x="77" y="709"/>
                  <a:pt x="77" y="709"/>
                  <a:pt x="77" y="709"/>
                </a:cubicBezTo>
                <a:cubicBezTo>
                  <a:pt x="78" y="713"/>
                  <a:pt x="78" y="713"/>
                  <a:pt x="78" y="713"/>
                </a:cubicBezTo>
                <a:cubicBezTo>
                  <a:pt x="78" y="715"/>
                  <a:pt x="78" y="715"/>
                  <a:pt x="78" y="715"/>
                </a:cubicBezTo>
                <a:cubicBezTo>
                  <a:pt x="78" y="717"/>
                  <a:pt x="78" y="717"/>
                  <a:pt x="78" y="717"/>
                </a:cubicBezTo>
                <a:cubicBezTo>
                  <a:pt x="78" y="718"/>
                  <a:pt x="78" y="718"/>
                  <a:pt x="78" y="718"/>
                </a:cubicBezTo>
                <a:cubicBezTo>
                  <a:pt x="79" y="720"/>
                  <a:pt x="79" y="720"/>
                  <a:pt x="79" y="720"/>
                </a:cubicBezTo>
                <a:cubicBezTo>
                  <a:pt x="81" y="720"/>
                  <a:pt x="81" y="720"/>
                  <a:pt x="81" y="720"/>
                </a:cubicBezTo>
                <a:cubicBezTo>
                  <a:pt x="83" y="720"/>
                  <a:pt x="83" y="720"/>
                  <a:pt x="83" y="720"/>
                </a:cubicBezTo>
                <a:cubicBezTo>
                  <a:pt x="85" y="720"/>
                  <a:pt x="85" y="720"/>
                  <a:pt x="85" y="720"/>
                </a:cubicBezTo>
                <a:cubicBezTo>
                  <a:pt x="89" y="720"/>
                  <a:pt x="89" y="720"/>
                  <a:pt x="89" y="720"/>
                </a:cubicBezTo>
                <a:cubicBezTo>
                  <a:pt x="90" y="720"/>
                  <a:pt x="90" y="720"/>
                  <a:pt x="90" y="720"/>
                </a:cubicBezTo>
                <a:cubicBezTo>
                  <a:pt x="92" y="721"/>
                  <a:pt x="92" y="721"/>
                  <a:pt x="92" y="721"/>
                </a:cubicBezTo>
                <a:cubicBezTo>
                  <a:pt x="92" y="723"/>
                  <a:pt x="92" y="723"/>
                  <a:pt x="92" y="723"/>
                </a:cubicBezTo>
                <a:cubicBezTo>
                  <a:pt x="93" y="726"/>
                  <a:pt x="93" y="726"/>
                  <a:pt x="93" y="726"/>
                </a:cubicBezTo>
                <a:cubicBezTo>
                  <a:pt x="93" y="728"/>
                  <a:pt x="93" y="728"/>
                  <a:pt x="93" y="728"/>
                </a:cubicBezTo>
                <a:cubicBezTo>
                  <a:pt x="93" y="731"/>
                  <a:pt x="93" y="731"/>
                  <a:pt x="93" y="731"/>
                </a:cubicBezTo>
                <a:cubicBezTo>
                  <a:pt x="94" y="733"/>
                  <a:pt x="94" y="733"/>
                  <a:pt x="94" y="733"/>
                </a:cubicBezTo>
                <a:cubicBezTo>
                  <a:pt x="95" y="734"/>
                  <a:pt x="95" y="734"/>
                  <a:pt x="95" y="734"/>
                </a:cubicBezTo>
                <a:cubicBezTo>
                  <a:pt x="97" y="736"/>
                  <a:pt x="97" y="736"/>
                  <a:pt x="97" y="736"/>
                </a:cubicBezTo>
                <a:cubicBezTo>
                  <a:pt x="100" y="737"/>
                  <a:pt x="100" y="737"/>
                  <a:pt x="100" y="737"/>
                </a:cubicBezTo>
                <a:cubicBezTo>
                  <a:pt x="104" y="740"/>
                  <a:pt x="104" y="740"/>
                  <a:pt x="104" y="740"/>
                </a:cubicBezTo>
                <a:cubicBezTo>
                  <a:pt x="105" y="740"/>
                  <a:pt x="105" y="740"/>
                  <a:pt x="105" y="740"/>
                </a:cubicBezTo>
                <a:cubicBezTo>
                  <a:pt x="106" y="742"/>
                  <a:pt x="106" y="742"/>
                  <a:pt x="106" y="742"/>
                </a:cubicBezTo>
                <a:cubicBezTo>
                  <a:pt x="105" y="743"/>
                  <a:pt x="105" y="743"/>
                  <a:pt x="105" y="743"/>
                </a:cubicBezTo>
                <a:cubicBezTo>
                  <a:pt x="104" y="745"/>
                  <a:pt x="104" y="745"/>
                  <a:pt x="104" y="745"/>
                </a:cubicBezTo>
                <a:cubicBezTo>
                  <a:pt x="103" y="746"/>
                  <a:pt x="103" y="746"/>
                  <a:pt x="103" y="746"/>
                </a:cubicBezTo>
                <a:cubicBezTo>
                  <a:pt x="100" y="747"/>
                  <a:pt x="100" y="747"/>
                  <a:pt x="100" y="747"/>
                </a:cubicBezTo>
                <a:cubicBezTo>
                  <a:pt x="94" y="747"/>
                  <a:pt x="94" y="747"/>
                  <a:pt x="94" y="747"/>
                </a:cubicBezTo>
                <a:cubicBezTo>
                  <a:pt x="90" y="748"/>
                  <a:pt x="90" y="748"/>
                  <a:pt x="90" y="748"/>
                </a:cubicBezTo>
                <a:cubicBezTo>
                  <a:pt x="89" y="750"/>
                  <a:pt x="89" y="750"/>
                  <a:pt x="89" y="750"/>
                </a:cubicBezTo>
                <a:cubicBezTo>
                  <a:pt x="88" y="753"/>
                  <a:pt x="88" y="753"/>
                  <a:pt x="88" y="753"/>
                </a:cubicBezTo>
                <a:cubicBezTo>
                  <a:pt x="89" y="759"/>
                  <a:pt x="89" y="759"/>
                  <a:pt x="89" y="759"/>
                </a:cubicBezTo>
                <a:cubicBezTo>
                  <a:pt x="89" y="762"/>
                  <a:pt x="89" y="762"/>
                  <a:pt x="89" y="762"/>
                </a:cubicBezTo>
                <a:cubicBezTo>
                  <a:pt x="91" y="765"/>
                  <a:pt x="91" y="765"/>
                  <a:pt x="91" y="765"/>
                </a:cubicBezTo>
                <a:cubicBezTo>
                  <a:pt x="93" y="769"/>
                  <a:pt x="93" y="769"/>
                  <a:pt x="93" y="769"/>
                </a:cubicBezTo>
                <a:cubicBezTo>
                  <a:pt x="94" y="770"/>
                  <a:pt x="94" y="770"/>
                  <a:pt x="94" y="770"/>
                </a:cubicBezTo>
                <a:cubicBezTo>
                  <a:pt x="94" y="773"/>
                  <a:pt x="94" y="773"/>
                  <a:pt x="94" y="773"/>
                </a:cubicBezTo>
                <a:cubicBezTo>
                  <a:pt x="93" y="779"/>
                  <a:pt x="93" y="779"/>
                  <a:pt x="93" y="779"/>
                </a:cubicBezTo>
                <a:cubicBezTo>
                  <a:pt x="94" y="782"/>
                  <a:pt x="94" y="782"/>
                  <a:pt x="94" y="782"/>
                </a:cubicBezTo>
                <a:cubicBezTo>
                  <a:pt x="94" y="784"/>
                  <a:pt x="94" y="784"/>
                  <a:pt x="94" y="784"/>
                </a:cubicBezTo>
                <a:cubicBezTo>
                  <a:pt x="96" y="785"/>
                  <a:pt x="96" y="785"/>
                  <a:pt x="96" y="785"/>
                </a:cubicBezTo>
                <a:cubicBezTo>
                  <a:pt x="97" y="785"/>
                  <a:pt x="97" y="785"/>
                  <a:pt x="97" y="785"/>
                </a:cubicBezTo>
                <a:cubicBezTo>
                  <a:pt x="99" y="784"/>
                  <a:pt x="99" y="784"/>
                  <a:pt x="99" y="784"/>
                </a:cubicBezTo>
                <a:cubicBezTo>
                  <a:pt x="100" y="784"/>
                  <a:pt x="100" y="784"/>
                  <a:pt x="100" y="784"/>
                </a:cubicBezTo>
                <a:cubicBezTo>
                  <a:pt x="103" y="782"/>
                  <a:pt x="103" y="782"/>
                  <a:pt x="103" y="782"/>
                </a:cubicBezTo>
                <a:cubicBezTo>
                  <a:pt x="105" y="781"/>
                  <a:pt x="105" y="781"/>
                  <a:pt x="105" y="781"/>
                </a:cubicBezTo>
                <a:cubicBezTo>
                  <a:pt x="107" y="781"/>
                  <a:pt x="107" y="781"/>
                  <a:pt x="107" y="781"/>
                </a:cubicBezTo>
                <a:cubicBezTo>
                  <a:pt x="109" y="781"/>
                  <a:pt x="109" y="781"/>
                  <a:pt x="109" y="781"/>
                </a:cubicBezTo>
                <a:cubicBezTo>
                  <a:pt x="139" y="796"/>
                  <a:pt x="139" y="796"/>
                  <a:pt x="139" y="796"/>
                </a:cubicBezTo>
                <a:cubicBezTo>
                  <a:pt x="141" y="797"/>
                  <a:pt x="141" y="797"/>
                  <a:pt x="141" y="797"/>
                </a:cubicBezTo>
                <a:cubicBezTo>
                  <a:pt x="144" y="799"/>
                  <a:pt x="144" y="799"/>
                  <a:pt x="144" y="799"/>
                </a:cubicBezTo>
                <a:cubicBezTo>
                  <a:pt x="145" y="802"/>
                  <a:pt x="145" y="802"/>
                  <a:pt x="145" y="802"/>
                </a:cubicBezTo>
                <a:cubicBezTo>
                  <a:pt x="146" y="805"/>
                  <a:pt x="146" y="805"/>
                  <a:pt x="146" y="805"/>
                </a:cubicBezTo>
                <a:cubicBezTo>
                  <a:pt x="147" y="809"/>
                  <a:pt x="147" y="809"/>
                  <a:pt x="147" y="809"/>
                </a:cubicBezTo>
                <a:cubicBezTo>
                  <a:pt x="147" y="814"/>
                  <a:pt x="147" y="814"/>
                  <a:pt x="147" y="814"/>
                </a:cubicBezTo>
                <a:cubicBezTo>
                  <a:pt x="145" y="829"/>
                  <a:pt x="145" y="829"/>
                  <a:pt x="145" y="829"/>
                </a:cubicBezTo>
                <a:cubicBezTo>
                  <a:pt x="145" y="841"/>
                  <a:pt x="145" y="841"/>
                  <a:pt x="145" y="841"/>
                </a:cubicBezTo>
                <a:cubicBezTo>
                  <a:pt x="144" y="848"/>
                  <a:pt x="144" y="848"/>
                  <a:pt x="144" y="848"/>
                </a:cubicBezTo>
                <a:cubicBezTo>
                  <a:pt x="143" y="851"/>
                  <a:pt x="143" y="851"/>
                  <a:pt x="143" y="851"/>
                </a:cubicBezTo>
                <a:cubicBezTo>
                  <a:pt x="141" y="852"/>
                  <a:pt x="141" y="852"/>
                  <a:pt x="141" y="852"/>
                </a:cubicBezTo>
                <a:cubicBezTo>
                  <a:pt x="126" y="853"/>
                  <a:pt x="126" y="853"/>
                  <a:pt x="126" y="853"/>
                </a:cubicBezTo>
                <a:cubicBezTo>
                  <a:pt x="123" y="854"/>
                  <a:pt x="123" y="854"/>
                  <a:pt x="123" y="854"/>
                </a:cubicBezTo>
                <a:cubicBezTo>
                  <a:pt x="120" y="856"/>
                  <a:pt x="120" y="856"/>
                  <a:pt x="120" y="856"/>
                </a:cubicBezTo>
                <a:cubicBezTo>
                  <a:pt x="116" y="860"/>
                  <a:pt x="116" y="860"/>
                  <a:pt x="116" y="860"/>
                </a:cubicBezTo>
                <a:cubicBezTo>
                  <a:pt x="115" y="862"/>
                  <a:pt x="115" y="862"/>
                  <a:pt x="115" y="862"/>
                </a:cubicBezTo>
                <a:cubicBezTo>
                  <a:pt x="116" y="865"/>
                  <a:pt x="116" y="865"/>
                  <a:pt x="116" y="865"/>
                </a:cubicBezTo>
                <a:cubicBezTo>
                  <a:pt x="117" y="867"/>
                  <a:pt x="117" y="867"/>
                  <a:pt x="117" y="867"/>
                </a:cubicBezTo>
                <a:cubicBezTo>
                  <a:pt x="119" y="868"/>
                  <a:pt x="119" y="868"/>
                  <a:pt x="119" y="868"/>
                </a:cubicBezTo>
                <a:cubicBezTo>
                  <a:pt x="128" y="870"/>
                  <a:pt x="128" y="870"/>
                  <a:pt x="128" y="870"/>
                </a:cubicBezTo>
                <a:cubicBezTo>
                  <a:pt x="129" y="871"/>
                  <a:pt x="129" y="871"/>
                  <a:pt x="129" y="871"/>
                </a:cubicBezTo>
                <a:cubicBezTo>
                  <a:pt x="130" y="871"/>
                  <a:pt x="130" y="871"/>
                  <a:pt x="130" y="871"/>
                </a:cubicBezTo>
                <a:cubicBezTo>
                  <a:pt x="131" y="874"/>
                  <a:pt x="131" y="874"/>
                  <a:pt x="131" y="874"/>
                </a:cubicBezTo>
                <a:cubicBezTo>
                  <a:pt x="132" y="876"/>
                  <a:pt x="132" y="876"/>
                  <a:pt x="132" y="876"/>
                </a:cubicBezTo>
                <a:cubicBezTo>
                  <a:pt x="132" y="882"/>
                  <a:pt x="132" y="882"/>
                  <a:pt x="132" y="882"/>
                </a:cubicBezTo>
                <a:cubicBezTo>
                  <a:pt x="130" y="890"/>
                  <a:pt x="130" y="890"/>
                  <a:pt x="130" y="890"/>
                </a:cubicBezTo>
                <a:cubicBezTo>
                  <a:pt x="128" y="896"/>
                  <a:pt x="128" y="896"/>
                  <a:pt x="128" y="896"/>
                </a:cubicBezTo>
                <a:cubicBezTo>
                  <a:pt x="125" y="901"/>
                  <a:pt x="125" y="901"/>
                  <a:pt x="125" y="901"/>
                </a:cubicBezTo>
                <a:cubicBezTo>
                  <a:pt x="121" y="908"/>
                  <a:pt x="121" y="908"/>
                  <a:pt x="121" y="908"/>
                </a:cubicBezTo>
                <a:cubicBezTo>
                  <a:pt x="114" y="921"/>
                  <a:pt x="114" y="921"/>
                  <a:pt x="114" y="921"/>
                </a:cubicBezTo>
                <a:cubicBezTo>
                  <a:pt x="105" y="935"/>
                  <a:pt x="105" y="935"/>
                  <a:pt x="105" y="935"/>
                </a:cubicBezTo>
                <a:cubicBezTo>
                  <a:pt x="104" y="937"/>
                  <a:pt x="104" y="937"/>
                  <a:pt x="104" y="937"/>
                </a:cubicBezTo>
                <a:cubicBezTo>
                  <a:pt x="104" y="938"/>
                  <a:pt x="104" y="938"/>
                  <a:pt x="104" y="938"/>
                </a:cubicBezTo>
                <a:cubicBezTo>
                  <a:pt x="109" y="943"/>
                  <a:pt x="109" y="943"/>
                  <a:pt x="109" y="943"/>
                </a:cubicBezTo>
                <a:cubicBezTo>
                  <a:pt x="111" y="945"/>
                  <a:pt x="111" y="945"/>
                  <a:pt x="111" y="945"/>
                </a:cubicBezTo>
                <a:cubicBezTo>
                  <a:pt x="111" y="949"/>
                  <a:pt x="111" y="949"/>
                  <a:pt x="111" y="949"/>
                </a:cubicBezTo>
                <a:cubicBezTo>
                  <a:pt x="110" y="952"/>
                  <a:pt x="110" y="952"/>
                  <a:pt x="110" y="952"/>
                </a:cubicBezTo>
                <a:cubicBezTo>
                  <a:pt x="103" y="965"/>
                  <a:pt x="103" y="965"/>
                  <a:pt x="103" y="965"/>
                </a:cubicBezTo>
                <a:cubicBezTo>
                  <a:pt x="97" y="975"/>
                  <a:pt x="97" y="975"/>
                  <a:pt x="97" y="975"/>
                </a:cubicBezTo>
                <a:cubicBezTo>
                  <a:pt x="94" y="979"/>
                  <a:pt x="94" y="979"/>
                  <a:pt x="94" y="979"/>
                </a:cubicBezTo>
                <a:cubicBezTo>
                  <a:pt x="88" y="983"/>
                  <a:pt x="88" y="983"/>
                  <a:pt x="88" y="983"/>
                </a:cubicBezTo>
                <a:cubicBezTo>
                  <a:pt x="84" y="985"/>
                  <a:pt x="84" y="985"/>
                  <a:pt x="84" y="985"/>
                </a:cubicBezTo>
                <a:cubicBezTo>
                  <a:pt x="80" y="987"/>
                  <a:pt x="80" y="987"/>
                  <a:pt x="80" y="987"/>
                </a:cubicBezTo>
                <a:cubicBezTo>
                  <a:pt x="71" y="988"/>
                  <a:pt x="71" y="988"/>
                  <a:pt x="71" y="988"/>
                </a:cubicBezTo>
                <a:cubicBezTo>
                  <a:pt x="60" y="988"/>
                  <a:pt x="60" y="988"/>
                  <a:pt x="60" y="988"/>
                </a:cubicBezTo>
                <a:cubicBezTo>
                  <a:pt x="58" y="988"/>
                  <a:pt x="58" y="988"/>
                  <a:pt x="58" y="988"/>
                </a:cubicBezTo>
                <a:cubicBezTo>
                  <a:pt x="57" y="987"/>
                  <a:pt x="57" y="987"/>
                  <a:pt x="57" y="987"/>
                </a:cubicBezTo>
                <a:cubicBezTo>
                  <a:pt x="57" y="986"/>
                  <a:pt x="57" y="986"/>
                  <a:pt x="57" y="986"/>
                </a:cubicBezTo>
                <a:cubicBezTo>
                  <a:pt x="57" y="985"/>
                  <a:pt x="57" y="985"/>
                  <a:pt x="57" y="985"/>
                </a:cubicBezTo>
                <a:cubicBezTo>
                  <a:pt x="57" y="984"/>
                  <a:pt x="57" y="984"/>
                  <a:pt x="57" y="984"/>
                </a:cubicBezTo>
                <a:cubicBezTo>
                  <a:pt x="58" y="979"/>
                  <a:pt x="58" y="979"/>
                  <a:pt x="58" y="979"/>
                </a:cubicBezTo>
                <a:cubicBezTo>
                  <a:pt x="57" y="977"/>
                  <a:pt x="57" y="977"/>
                  <a:pt x="57" y="977"/>
                </a:cubicBezTo>
                <a:cubicBezTo>
                  <a:pt x="56" y="974"/>
                  <a:pt x="56" y="974"/>
                  <a:pt x="56" y="974"/>
                </a:cubicBezTo>
                <a:cubicBezTo>
                  <a:pt x="55" y="973"/>
                  <a:pt x="55" y="973"/>
                  <a:pt x="55" y="973"/>
                </a:cubicBezTo>
                <a:cubicBezTo>
                  <a:pt x="53" y="972"/>
                  <a:pt x="53" y="972"/>
                  <a:pt x="53" y="972"/>
                </a:cubicBezTo>
                <a:cubicBezTo>
                  <a:pt x="50" y="972"/>
                  <a:pt x="50" y="972"/>
                  <a:pt x="50" y="972"/>
                </a:cubicBezTo>
                <a:cubicBezTo>
                  <a:pt x="47" y="974"/>
                  <a:pt x="47" y="974"/>
                  <a:pt x="47" y="974"/>
                </a:cubicBezTo>
                <a:cubicBezTo>
                  <a:pt x="31" y="987"/>
                  <a:pt x="31" y="987"/>
                  <a:pt x="31" y="987"/>
                </a:cubicBezTo>
                <a:cubicBezTo>
                  <a:pt x="26" y="993"/>
                  <a:pt x="26" y="993"/>
                  <a:pt x="26" y="993"/>
                </a:cubicBezTo>
                <a:cubicBezTo>
                  <a:pt x="23" y="1002"/>
                  <a:pt x="23" y="1002"/>
                  <a:pt x="23" y="1002"/>
                </a:cubicBezTo>
                <a:cubicBezTo>
                  <a:pt x="22" y="1005"/>
                  <a:pt x="22" y="1005"/>
                  <a:pt x="22" y="1005"/>
                </a:cubicBezTo>
                <a:cubicBezTo>
                  <a:pt x="20" y="1006"/>
                  <a:pt x="20" y="1006"/>
                  <a:pt x="20" y="1006"/>
                </a:cubicBezTo>
                <a:cubicBezTo>
                  <a:pt x="16" y="1007"/>
                  <a:pt x="16" y="1007"/>
                  <a:pt x="16" y="1007"/>
                </a:cubicBezTo>
                <a:cubicBezTo>
                  <a:pt x="15" y="1009"/>
                  <a:pt x="15" y="1009"/>
                  <a:pt x="15" y="1009"/>
                </a:cubicBezTo>
                <a:cubicBezTo>
                  <a:pt x="15" y="1010"/>
                  <a:pt x="15" y="1010"/>
                  <a:pt x="15" y="1010"/>
                </a:cubicBezTo>
                <a:cubicBezTo>
                  <a:pt x="17" y="1014"/>
                  <a:pt x="17" y="1014"/>
                  <a:pt x="17" y="1014"/>
                </a:cubicBezTo>
                <a:cubicBezTo>
                  <a:pt x="17" y="1017"/>
                  <a:pt x="17" y="1017"/>
                  <a:pt x="17" y="1017"/>
                </a:cubicBezTo>
                <a:cubicBezTo>
                  <a:pt x="19" y="1017"/>
                  <a:pt x="19" y="1017"/>
                  <a:pt x="19" y="1017"/>
                </a:cubicBezTo>
                <a:cubicBezTo>
                  <a:pt x="24" y="1016"/>
                  <a:pt x="24" y="1016"/>
                  <a:pt x="24" y="1016"/>
                </a:cubicBezTo>
                <a:cubicBezTo>
                  <a:pt x="28" y="1015"/>
                  <a:pt x="28" y="1015"/>
                  <a:pt x="28" y="1015"/>
                </a:cubicBezTo>
                <a:cubicBezTo>
                  <a:pt x="30" y="1014"/>
                  <a:pt x="30" y="1014"/>
                  <a:pt x="30" y="1014"/>
                </a:cubicBezTo>
                <a:cubicBezTo>
                  <a:pt x="36" y="1011"/>
                  <a:pt x="36" y="1011"/>
                  <a:pt x="36" y="1011"/>
                </a:cubicBezTo>
                <a:cubicBezTo>
                  <a:pt x="38" y="1011"/>
                  <a:pt x="38" y="1011"/>
                  <a:pt x="38" y="1011"/>
                </a:cubicBezTo>
                <a:cubicBezTo>
                  <a:pt x="40" y="1011"/>
                  <a:pt x="40" y="1011"/>
                  <a:pt x="40" y="1011"/>
                </a:cubicBezTo>
                <a:cubicBezTo>
                  <a:pt x="49" y="1013"/>
                  <a:pt x="49" y="1013"/>
                  <a:pt x="49" y="1013"/>
                </a:cubicBezTo>
                <a:cubicBezTo>
                  <a:pt x="61" y="1019"/>
                  <a:pt x="61" y="1019"/>
                  <a:pt x="61" y="1019"/>
                </a:cubicBezTo>
                <a:cubicBezTo>
                  <a:pt x="64" y="1021"/>
                  <a:pt x="64" y="1021"/>
                  <a:pt x="64" y="1021"/>
                </a:cubicBezTo>
                <a:cubicBezTo>
                  <a:pt x="66" y="1024"/>
                  <a:pt x="66" y="1024"/>
                  <a:pt x="66" y="1024"/>
                </a:cubicBezTo>
                <a:cubicBezTo>
                  <a:pt x="69" y="1034"/>
                  <a:pt x="69" y="1034"/>
                  <a:pt x="69" y="1034"/>
                </a:cubicBezTo>
                <a:cubicBezTo>
                  <a:pt x="72" y="1053"/>
                  <a:pt x="72" y="1053"/>
                  <a:pt x="72" y="1053"/>
                </a:cubicBezTo>
                <a:cubicBezTo>
                  <a:pt x="74" y="1058"/>
                  <a:pt x="74" y="1058"/>
                  <a:pt x="74" y="1058"/>
                </a:cubicBezTo>
                <a:cubicBezTo>
                  <a:pt x="73" y="1065"/>
                  <a:pt x="73" y="1065"/>
                  <a:pt x="73" y="1065"/>
                </a:cubicBezTo>
                <a:cubicBezTo>
                  <a:pt x="68" y="1069"/>
                  <a:pt x="68" y="1069"/>
                  <a:pt x="68" y="1069"/>
                </a:cubicBezTo>
                <a:cubicBezTo>
                  <a:pt x="65" y="1075"/>
                  <a:pt x="65" y="1075"/>
                  <a:pt x="65" y="1075"/>
                </a:cubicBezTo>
                <a:cubicBezTo>
                  <a:pt x="66" y="1081"/>
                  <a:pt x="66" y="1081"/>
                  <a:pt x="66" y="1081"/>
                </a:cubicBezTo>
                <a:cubicBezTo>
                  <a:pt x="71" y="1085"/>
                  <a:pt x="71" y="1085"/>
                  <a:pt x="71" y="1085"/>
                </a:cubicBezTo>
                <a:cubicBezTo>
                  <a:pt x="73" y="1087"/>
                  <a:pt x="73" y="1087"/>
                  <a:pt x="73" y="1087"/>
                </a:cubicBezTo>
                <a:cubicBezTo>
                  <a:pt x="74" y="1090"/>
                  <a:pt x="74" y="1090"/>
                  <a:pt x="74" y="1090"/>
                </a:cubicBezTo>
                <a:cubicBezTo>
                  <a:pt x="75" y="1093"/>
                  <a:pt x="75" y="1093"/>
                  <a:pt x="75" y="1093"/>
                </a:cubicBezTo>
                <a:cubicBezTo>
                  <a:pt x="75" y="1095"/>
                  <a:pt x="75" y="1095"/>
                  <a:pt x="75" y="1095"/>
                </a:cubicBezTo>
                <a:cubicBezTo>
                  <a:pt x="74" y="1100"/>
                  <a:pt x="74" y="1100"/>
                  <a:pt x="74" y="1100"/>
                </a:cubicBezTo>
                <a:cubicBezTo>
                  <a:pt x="74" y="1102"/>
                  <a:pt x="74" y="1102"/>
                  <a:pt x="74" y="1102"/>
                </a:cubicBezTo>
                <a:cubicBezTo>
                  <a:pt x="75" y="1105"/>
                  <a:pt x="75" y="1105"/>
                  <a:pt x="75" y="1105"/>
                </a:cubicBezTo>
                <a:cubicBezTo>
                  <a:pt x="76" y="1108"/>
                  <a:pt x="76" y="1108"/>
                  <a:pt x="76" y="1108"/>
                </a:cubicBezTo>
                <a:cubicBezTo>
                  <a:pt x="88" y="1118"/>
                  <a:pt x="88" y="1118"/>
                  <a:pt x="88" y="1118"/>
                </a:cubicBezTo>
                <a:cubicBezTo>
                  <a:pt x="90" y="1121"/>
                  <a:pt x="90" y="1121"/>
                  <a:pt x="90" y="1121"/>
                </a:cubicBezTo>
                <a:cubicBezTo>
                  <a:pt x="91" y="1122"/>
                  <a:pt x="91" y="1122"/>
                  <a:pt x="91" y="1122"/>
                </a:cubicBezTo>
                <a:cubicBezTo>
                  <a:pt x="92" y="1125"/>
                  <a:pt x="92" y="1125"/>
                  <a:pt x="92" y="1125"/>
                </a:cubicBezTo>
                <a:cubicBezTo>
                  <a:pt x="93" y="1139"/>
                  <a:pt x="93" y="1139"/>
                  <a:pt x="93" y="1139"/>
                </a:cubicBezTo>
                <a:cubicBezTo>
                  <a:pt x="93" y="1142"/>
                  <a:pt x="93" y="1142"/>
                  <a:pt x="93" y="1142"/>
                </a:cubicBezTo>
                <a:cubicBezTo>
                  <a:pt x="91" y="1145"/>
                  <a:pt x="91" y="1145"/>
                  <a:pt x="91" y="1145"/>
                </a:cubicBezTo>
                <a:cubicBezTo>
                  <a:pt x="87" y="1147"/>
                  <a:pt x="87" y="1147"/>
                  <a:pt x="87" y="1147"/>
                </a:cubicBezTo>
                <a:cubicBezTo>
                  <a:pt x="85" y="1149"/>
                  <a:pt x="85" y="1149"/>
                  <a:pt x="85" y="1149"/>
                </a:cubicBezTo>
                <a:cubicBezTo>
                  <a:pt x="71" y="1151"/>
                  <a:pt x="71" y="1151"/>
                  <a:pt x="71" y="1151"/>
                </a:cubicBezTo>
                <a:cubicBezTo>
                  <a:pt x="69" y="1151"/>
                  <a:pt x="69" y="1151"/>
                  <a:pt x="69" y="1151"/>
                </a:cubicBezTo>
                <a:cubicBezTo>
                  <a:pt x="67" y="1152"/>
                  <a:pt x="67" y="1152"/>
                  <a:pt x="67" y="1152"/>
                </a:cubicBezTo>
                <a:cubicBezTo>
                  <a:pt x="67" y="1154"/>
                  <a:pt x="67" y="1154"/>
                  <a:pt x="67" y="1154"/>
                </a:cubicBezTo>
                <a:cubicBezTo>
                  <a:pt x="67" y="1158"/>
                  <a:pt x="67" y="1158"/>
                  <a:pt x="67" y="1158"/>
                </a:cubicBezTo>
                <a:cubicBezTo>
                  <a:pt x="68" y="1160"/>
                  <a:pt x="68" y="1160"/>
                  <a:pt x="68" y="1160"/>
                </a:cubicBezTo>
                <a:cubicBezTo>
                  <a:pt x="70" y="1162"/>
                  <a:pt x="70" y="1162"/>
                  <a:pt x="70" y="1162"/>
                </a:cubicBezTo>
                <a:cubicBezTo>
                  <a:pt x="83" y="1168"/>
                  <a:pt x="83" y="1168"/>
                  <a:pt x="83" y="1168"/>
                </a:cubicBezTo>
                <a:cubicBezTo>
                  <a:pt x="84" y="1169"/>
                  <a:pt x="84" y="1169"/>
                  <a:pt x="84" y="1169"/>
                </a:cubicBezTo>
                <a:cubicBezTo>
                  <a:pt x="86" y="1171"/>
                  <a:pt x="86" y="1171"/>
                  <a:pt x="86" y="1171"/>
                </a:cubicBezTo>
                <a:cubicBezTo>
                  <a:pt x="88" y="1173"/>
                  <a:pt x="88" y="1173"/>
                  <a:pt x="88" y="1173"/>
                </a:cubicBezTo>
                <a:cubicBezTo>
                  <a:pt x="88" y="1175"/>
                  <a:pt x="88" y="1175"/>
                  <a:pt x="88" y="1175"/>
                </a:cubicBezTo>
                <a:cubicBezTo>
                  <a:pt x="88" y="1179"/>
                  <a:pt x="88" y="1179"/>
                  <a:pt x="88" y="1179"/>
                </a:cubicBezTo>
                <a:cubicBezTo>
                  <a:pt x="86" y="1182"/>
                  <a:pt x="86" y="1182"/>
                  <a:pt x="86" y="1182"/>
                </a:cubicBezTo>
                <a:cubicBezTo>
                  <a:pt x="76" y="1199"/>
                  <a:pt x="76" y="1199"/>
                  <a:pt x="76" y="1199"/>
                </a:cubicBezTo>
                <a:cubicBezTo>
                  <a:pt x="76" y="1202"/>
                  <a:pt x="76" y="1202"/>
                  <a:pt x="76" y="1202"/>
                </a:cubicBezTo>
                <a:cubicBezTo>
                  <a:pt x="75" y="1207"/>
                  <a:pt x="75" y="1207"/>
                  <a:pt x="75" y="1207"/>
                </a:cubicBezTo>
                <a:cubicBezTo>
                  <a:pt x="75" y="1210"/>
                  <a:pt x="75" y="1210"/>
                  <a:pt x="75" y="1210"/>
                </a:cubicBezTo>
                <a:cubicBezTo>
                  <a:pt x="75" y="1212"/>
                  <a:pt x="75" y="1212"/>
                  <a:pt x="75" y="1212"/>
                </a:cubicBezTo>
                <a:cubicBezTo>
                  <a:pt x="77" y="1224"/>
                  <a:pt x="77" y="1224"/>
                  <a:pt x="77" y="1224"/>
                </a:cubicBezTo>
                <a:cubicBezTo>
                  <a:pt x="78" y="1227"/>
                  <a:pt x="78" y="1227"/>
                  <a:pt x="78" y="1227"/>
                </a:cubicBezTo>
                <a:cubicBezTo>
                  <a:pt x="77" y="1230"/>
                  <a:pt x="77" y="1230"/>
                  <a:pt x="77" y="1230"/>
                </a:cubicBezTo>
                <a:cubicBezTo>
                  <a:pt x="76" y="1234"/>
                  <a:pt x="76" y="1234"/>
                  <a:pt x="76" y="1234"/>
                </a:cubicBezTo>
                <a:cubicBezTo>
                  <a:pt x="75" y="1237"/>
                  <a:pt x="75" y="1237"/>
                  <a:pt x="75" y="1237"/>
                </a:cubicBezTo>
                <a:cubicBezTo>
                  <a:pt x="73" y="1242"/>
                  <a:pt x="73" y="1242"/>
                  <a:pt x="73" y="1242"/>
                </a:cubicBezTo>
                <a:cubicBezTo>
                  <a:pt x="69" y="1250"/>
                  <a:pt x="69" y="1250"/>
                  <a:pt x="69" y="1250"/>
                </a:cubicBezTo>
                <a:cubicBezTo>
                  <a:pt x="68" y="1254"/>
                  <a:pt x="68" y="1254"/>
                  <a:pt x="68" y="1254"/>
                </a:cubicBezTo>
                <a:cubicBezTo>
                  <a:pt x="67" y="1255"/>
                  <a:pt x="67" y="1255"/>
                  <a:pt x="67" y="1255"/>
                </a:cubicBezTo>
                <a:cubicBezTo>
                  <a:pt x="67" y="1258"/>
                  <a:pt x="67" y="1258"/>
                  <a:pt x="67" y="1258"/>
                </a:cubicBezTo>
                <a:cubicBezTo>
                  <a:pt x="60" y="1262"/>
                  <a:pt x="60" y="1262"/>
                  <a:pt x="60" y="1262"/>
                </a:cubicBezTo>
                <a:cubicBezTo>
                  <a:pt x="54" y="1265"/>
                  <a:pt x="54" y="1265"/>
                  <a:pt x="54" y="1265"/>
                </a:cubicBezTo>
                <a:cubicBezTo>
                  <a:pt x="49" y="1267"/>
                  <a:pt x="49" y="1267"/>
                  <a:pt x="49" y="1267"/>
                </a:cubicBezTo>
                <a:cubicBezTo>
                  <a:pt x="42" y="1268"/>
                  <a:pt x="42" y="1268"/>
                  <a:pt x="42" y="1268"/>
                </a:cubicBezTo>
                <a:cubicBezTo>
                  <a:pt x="33" y="1267"/>
                  <a:pt x="33" y="1267"/>
                  <a:pt x="33" y="1267"/>
                </a:cubicBezTo>
                <a:cubicBezTo>
                  <a:pt x="31" y="1268"/>
                  <a:pt x="31" y="1268"/>
                  <a:pt x="31" y="1268"/>
                </a:cubicBezTo>
                <a:cubicBezTo>
                  <a:pt x="27" y="1269"/>
                  <a:pt x="27" y="1269"/>
                  <a:pt x="27" y="1269"/>
                </a:cubicBezTo>
                <a:cubicBezTo>
                  <a:pt x="27" y="1269"/>
                  <a:pt x="27" y="1269"/>
                  <a:pt x="27" y="1269"/>
                </a:cubicBezTo>
                <a:cubicBezTo>
                  <a:pt x="18" y="1275"/>
                  <a:pt x="18" y="1275"/>
                  <a:pt x="18" y="1275"/>
                </a:cubicBezTo>
                <a:cubicBezTo>
                  <a:pt x="4" y="1282"/>
                  <a:pt x="4" y="1282"/>
                  <a:pt x="4" y="1282"/>
                </a:cubicBezTo>
                <a:cubicBezTo>
                  <a:pt x="0" y="1283"/>
                  <a:pt x="0" y="1283"/>
                  <a:pt x="0" y="1283"/>
                </a:cubicBezTo>
                <a:cubicBezTo>
                  <a:pt x="8" y="1293"/>
                  <a:pt x="15" y="1301"/>
                  <a:pt x="15" y="1304"/>
                </a:cubicBezTo>
                <a:cubicBezTo>
                  <a:pt x="15" y="1309"/>
                  <a:pt x="5" y="1322"/>
                  <a:pt x="11" y="1329"/>
                </a:cubicBezTo>
                <a:cubicBezTo>
                  <a:pt x="16" y="1336"/>
                  <a:pt x="53" y="1342"/>
                  <a:pt x="57" y="1352"/>
                </a:cubicBezTo>
                <a:cubicBezTo>
                  <a:pt x="61" y="1361"/>
                  <a:pt x="67" y="1416"/>
                  <a:pt x="72" y="1421"/>
                </a:cubicBezTo>
                <a:cubicBezTo>
                  <a:pt x="77" y="1426"/>
                  <a:pt x="93" y="1421"/>
                  <a:pt x="95" y="1425"/>
                </a:cubicBezTo>
                <a:cubicBezTo>
                  <a:pt x="96" y="1429"/>
                  <a:pt x="136" y="1556"/>
                  <a:pt x="139" y="1572"/>
                </a:cubicBezTo>
                <a:cubicBezTo>
                  <a:pt x="141" y="1588"/>
                  <a:pt x="141" y="1600"/>
                  <a:pt x="145" y="1609"/>
                </a:cubicBezTo>
                <a:cubicBezTo>
                  <a:pt x="149" y="1618"/>
                  <a:pt x="176" y="1641"/>
                  <a:pt x="181" y="1658"/>
                </a:cubicBezTo>
                <a:cubicBezTo>
                  <a:pt x="187" y="1676"/>
                  <a:pt x="189" y="1722"/>
                  <a:pt x="193" y="1728"/>
                </a:cubicBezTo>
                <a:cubicBezTo>
                  <a:pt x="197" y="1733"/>
                  <a:pt x="205" y="1738"/>
                  <a:pt x="205" y="1752"/>
                </a:cubicBezTo>
                <a:cubicBezTo>
                  <a:pt x="205" y="1765"/>
                  <a:pt x="220" y="1876"/>
                  <a:pt x="225" y="1888"/>
                </a:cubicBezTo>
                <a:cubicBezTo>
                  <a:pt x="231" y="1900"/>
                  <a:pt x="240" y="1958"/>
                  <a:pt x="244" y="1966"/>
                </a:cubicBezTo>
                <a:cubicBezTo>
                  <a:pt x="248" y="1974"/>
                  <a:pt x="261" y="1998"/>
                  <a:pt x="263" y="2013"/>
                </a:cubicBezTo>
                <a:cubicBezTo>
                  <a:pt x="263" y="2018"/>
                  <a:pt x="265" y="2029"/>
                  <a:pt x="269" y="2044"/>
                </a:cubicBezTo>
                <a:cubicBezTo>
                  <a:pt x="268" y="2040"/>
                  <a:pt x="267" y="2037"/>
                  <a:pt x="266" y="2033"/>
                </a:cubicBezTo>
                <a:close/>
              </a:path>
            </a:pathLst>
          </a:custGeom>
          <a:solidFill>
            <a:schemeClr val="accent5">
              <a:lumMod val="20000"/>
              <a:lumOff val="80000"/>
            </a:schemeClr>
          </a:solid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Pilat Light"/>
              <a:ea typeface="+mn-ea"/>
              <a:cs typeface="+mn-cs"/>
            </a:endParaRPr>
          </a:p>
        </p:txBody>
      </p:sp>
      <p:sp>
        <p:nvSpPr>
          <p:cNvPr id="3286" name="Freeform 16">
            <a:extLst>
              <a:ext uri="{FF2B5EF4-FFF2-40B4-BE49-F238E27FC236}">
                <a16:creationId xmlns:a16="http://schemas.microsoft.com/office/drawing/2014/main" xmlns="" id="{D8A9D7F3-BB8B-4812-87F6-9B96885D7DC8}"/>
              </a:ext>
            </a:extLst>
          </p:cNvPr>
          <p:cNvSpPr>
            <a:spLocks/>
          </p:cNvSpPr>
          <p:nvPr/>
        </p:nvSpPr>
        <p:spPr bwMode="gray">
          <a:xfrm>
            <a:off x="1603046" y="2145207"/>
            <a:ext cx="558762" cy="637811"/>
          </a:xfrm>
          <a:custGeom>
            <a:avLst/>
            <a:gdLst>
              <a:gd name="T0" fmla="*/ 2007 w 2141"/>
              <a:gd name="T1" fmla="*/ 408 h 2578"/>
              <a:gd name="T2" fmla="*/ 1827 w 2141"/>
              <a:gd name="T3" fmla="*/ 276 h 2578"/>
              <a:gd name="T4" fmla="*/ 1689 w 2141"/>
              <a:gd name="T5" fmla="*/ 78 h 2578"/>
              <a:gd name="T6" fmla="*/ 1585 w 2141"/>
              <a:gd name="T7" fmla="*/ 36 h 2578"/>
              <a:gd name="T8" fmla="*/ 1611 w 2141"/>
              <a:gd name="T9" fmla="*/ 182 h 2578"/>
              <a:gd name="T10" fmla="*/ 1661 w 2141"/>
              <a:gd name="T11" fmla="*/ 296 h 2578"/>
              <a:gd name="T12" fmla="*/ 1631 w 2141"/>
              <a:gd name="T13" fmla="*/ 420 h 2578"/>
              <a:gd name="T14" fmla="*/ 1537 w 2141"/>
              <a:gd name="T15" fmla="*/ 474 h 2578"/>
              <a:gd name="T16" fmla="*/ 1455 w 2141"/>
              <a:gd name="T17" fmla="*/ 552 h 2578"/>
              <a:gd name="T18" fmla="*/ 1387 w 2141"/>
              <a:gd name="T19" fmla="*/ 676 h 2578"/>
              <a:gd name="T20" fmla="*/ 1305 w 2141"/>
              <a:gd name="T21" fmla="*/ 648 h 2578"/>
              <a:gd name="T22" fmla="*/ 1201 w 2141"/>
              <a:gd name="T23" fmla="*/ 634 h 2578"/>
              <a:gd name="T24" fmla="*/ 1197 w 2141"/>
              <a:gd name="T25" fmla="*/ 704 h 2578"/>
              <a:gd name="T26" fmla="*/ 1145 w 2141"/>
              <a:gd name="T27" fmla="*/ 884 h 2578"/>
              <a:gd name="T28" fmla="*/ 903 w 2141"/>
              <a:gd name="T29" fmla="*/ 880 h 2578"/>
              <a:gd name="T30" fmla="*/ 671 w 2141"/>
              <a:gd name="T31" fmla="*/ 898 h 2578"/>
              <a:gd name="T32" fmla="*/ 559 w 2141"/>
              <a:gd name="T33" fmla="*/ 1066 h 2578"/>
              <a:gd name="T34" fmla="*/ 485 w 2141"/>
              <a:gd name="T35" fmla="*/ 1016 h 2578"/>
              <a:gd name="T36" fmla="*/ 505 w 2141"/>
              <a:gd name="T37" fmla="*/ 948 h 2578"/>
              <a:gd name="T38" fmla="*/ 457 w 2141"/>
              <a:gd name="T39" fmla="*/ 908 h 2578"/>
              <a:gd name="T40" fmla="*/ 425 w 2141"/>
              <a:gd name="T41" fmla="*/ 830 h 2578"/>
              <a:gd name="T42" fmla="*/ 339 w 2141"/>
              <a:gd name="T43" fmla="*/ 838 h 2578"/>
              <a:gd name="T44" fmla="*/ 216 w 2141"/>
              <a:gd name="T45" fmla="*/ 756 h 2578"/>
              <a:gd name="T46" fmla="*/ 60 w 2141"/>
              <a:gd name="T47" fmla="*/ 868 h 2578"/>
              <a:gd name="T48" fmla="*/ 42 w 2141"/>
              <a:gd name="T49" fmla="*/ 972 h 2578"/>
              <a:gd name="T50" fmla="*/ 98 w 2141"/>
              <a:gd name="T51" fmla="*/ 1124 h 2578"/>
              <a:gd name="T52" fmla="*/ 94 w 2141"/>
              <a:gd name="T53" fmla="*/ 1276 h 2578"/>
              <a:gd name="T54" fmla="*/ 232 w 2141"/>
              <a:gd name="T55" fmla="*/ 1242 h 2578"/>
              <a:gd name="T56" fmla="*/ 367 w 2141"/>
              <a:gd name="T57" fmla="*/ 1328 h 2578"/>
              <a:gd name="T58" fmla="*/ 507 w 2141"/>
              <a:gd name="T59" fmla="*/ 1340 h 2578"/>
              <a:gd name="T60" fmla="*/ 605 w 2141"/>
              <a:gd name="T61" fmla="*/ 1378 h 2578"/>
              <a:gd name="T62" fmla="*/ 633 w 2141"/>
              <a:gd name="T63" fmla="*/ 1440 h 2578"/>
              <a:gd name="T64" fmla="*/ 709 w 2141"/>
              <a:gd name="T65" fmla="*/ 1600 h 2578"/>
              <a:gd name="T66" fmla="*/ 849 w 2141"/>
              <a:gd name="T67" fmla="*/ 1926 h 2578"/>
              <a:gd name="T68" fmla="*/ 1083 w 2141"/>
              <a:gd name="T69" fmla="*/ 2140 h 2578"/>
              <a:gd name="T70" fmla="*/ 1019 w 2141"/>
              <a:gd name="T71" fmla="*/ 2228 h 2578"/>
              <a:gd name="T72" fmla="*/ 1045 w 2141"/>
              <a:gd name="T73" fmla="*/ 2310 h 2578"/>
              <a:gd name="T74" fmla="*/ 1039 w 2141"/>
              <a:gd name="T75" fmla="*/ 2418 h 2578"/>
              <a:gd name="T76" fmla="*/ 1179 w 2141"/>
              <a:gd name="T77" fmla="*/ 2384 h 2578"/>
              <a:gd name="T78" fmla="*/ 1239 w 2141"/>
              <a:gd name="T79" fmla="*/ 2266 h 2578"/>
              <a:gd name="T80" fmla="*/ 1265 w 2141"/>
              <a:gd name="T81" fmla="*/ 2196 h 2578"/>
              <a:gd name="T82" fmla="*/ 1387 w 2141"/>
              <a:gd name="T83" fmla="*/ 2232 h 2578"/>
              <a:gd name="T84" fmla="*/ 1391 w 2141"/>
              <a:gd name="T85" fmla="*/ 2292 h 2578"/>
              <a:gd name="T86" fmla="*/ 1509 w 2141"/>
              <a:gd name="T87" fmla="*/ 2310 h 2578"/>
              <a:gd name="T88" fmla="*/ 1603 w 2141"/>
              <a:gd name="T89" fmla="*/ 2162 h 2578"/>
              <a:gd name="T90" fmla="*/ 1695 w 2141"/>
              <a:gd name="T91" fmla="*/ 2326 h 2578"/>
              <a:gd name="T92" fmla="*/ 1679 w 2141"/>
              <a:gd name="T93" fmla="*/ 2538 h 2578"/>
              <a:gd name="T94" fmla="*/ 1793 w 2141"/>
              <a:gd name="T95" fmla="*/ 2514 h 2578"/>
              <a:gd name="T96" fmla="*/ 1883 w 2141"/>
              <a:gd name="T97" fmla="*/ 2464 h 2578"/>
              <a:gd name="T98" fmla="*/ 2053 w 2141"/>
              <a:gd name="T99" fmla="*/ 2410 h 2578"/>
              <a:gd name="T100" fmla="*/ 2107 w 2141"/>
              <a:gd name="T101" fmla="*/ 2178 h 2578"/>
              <a:gd name="T102" fmla="*/ 2079 w 2141"/>
              <a:gd name="T103" fmla="*/ 2014 h 2578"/>
              <a:gd name="T104" fmla="*/ 1987 w 2141"/>
              <a:gd name="T105" fmla="*/ 1938 h 2578"/>
              <a:gd name="T106" fmla="*/ 1815 w 2141"/>
              <a:gd name="T107" fmla="*/ 1956 h 2578"/>
              <a:gd name="T108" fmla="*/ 1637 w 2141"/>
              <a:gd name="T109" fmla="*/ 1890 h 2578"/>
              <a:gd name="T110" fmla="*/ 1691 w 2141"/>
              <a:gd name="T111" fmla="*/ 1702 h 2578"/>
              <a:gd name="T112" fmla="*/ 1885 w 2141"/>
              <a:gd name="T113" fmla="*/ 1598 h 2578"/>
              <a:gd name="T114" fmla="*/ 1839 w 2141"/>
              <a:gd name="T115" fmla="*/ 1294 h 2578"/>
              <a:gd name="T116" fmla="*/ 1783 w 2141"/>
              <a:gd name="T117" fmla="*/ 1146 h 2578"/>
              <a:gd name="T118" fmla="*/ 1833 w 2141"/>
              <a:gd name="T119" fmla="*/ 962 h 2578"/>
              <a:gd name="T120" fmla="*/ 1947 w 2141"/>
              <a:gd name="T121" fmla="*/ 728 h 2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41" h="2578">
                <a:moveTo>
                  <a:pt x="2141" y="460"/>
                </a:moveTo>
                <a:lnTo>
                  <a:pt x="2141" y="458"/>
                </a:lnTo>
                <a:lnTo>
                  <a:pt x="2139" y="460"/>
                </a:lnTo>
                <a:lnTo>
                  <a:pt x="2123" y="450"/>
                </a:lnTo>
                <a:lnTo>
                  <a:pt x="2123" y="450"/>
                </a:lnTo>
                <a:lnTo>
                  <a:pt x="2121" y="452"/>
                </a:lnTo>
                <a:lnTo>
                  <a:pt x="2091" y="434"/>
                </a:lnTo>
                <a:lnTo>
                  <a:pt x="2073" y="416"/>
                </a:lnTo>
                <a:lnTo>
                  <a:pt x="2063" y="418"/>
                </a:lnTo>
                <a:lnTo>
                  <a:pt x="2057" y="418"/>
                </a:lnTo>
                <a:lnTo>
                  <a:pt x="2047" y="422"/>
                </a:lnTo>
                <a:lnTo>
                  <a:pt x="2039" y="422"/>
                </a:lnTo>
                <a:lnTo>
                  <a:pt x="2027" y="422"/>
                </a:lnTo>
                <a:lnTo>
                  <a:pt x="2021" y="418"/>
                </a:lnTo>
                <a:lnTo>
                  <a:pt x="2021" y="416"/>
                </a:lnTo>
                <a:lnTo>
                  <a:pt x="2031" y="402"/>
                </a:lnTo>
                <a:lnTo>
                  <a:pt x="2033" y="398"/>
                </a:lnTo>
                <a:lnTo>
                  <a:pt x="2033" y="392"/>
                </a:lnTo>
                <a:lnTo>
                  <a:pt x="2027" y="392"/>
                </a:lnTo>
                <a:lnTo>
                  <a:pt x="2007" y="408"/>
                </a:lnTo>
                <a:lnTo>
                  <a:pt x="1997" y="412"/>
                </a:lnTo>
                <a:lnTo>
                  <a:pt x="1985" y="412"/>
                </a:lnTo>
                <a:lnTo>
                  <a:pt x="1977" y="408"/>
                </a:lnTo>
                <a:lnTo>
                  <a:pt x="1975" y="400"/>
                </a:lnTo>
                <a:lnTo>
                  <a:pt x="1971" y="396"/>
                </a:lnTo>
                <a:lnTo>
                  <a:pt x="1965" y="392"/>
                </a:lnTo>
                <a:lnTo>
                  <a:pt x="1933" y="388"/>
                </a:lnTo>
                <a:lnTo>
                  <a:pt x="1925" y="384"/>
                </a:lnTo>
                <a:lnTo>
                  <a:pt x="1915" y="376"/>
                </a:lnTo>
                <a:lnTo>
                  <a:pt x="1889" y="364"/>
                </a:lnTo>
                <a:lnTo>
                  <a:pt x="1873" y="374"/>
                </a:lnTo>
                <a:lnTo>
                  <a:pt x="1867" y="374"/>
                </a:lnTo>
                <a:lnTo>
                  <a:pt x="1865" y="370"/>
                </a:lnTo>
                <a:lnTo>
                  <a:pt x="1863" y="364"/>
                </a:lnTo>
                <a:lnTo>
                  <a:pt x="1863" y="356"/>
                </a:lnTo>
                <a:lnTo>
                  <a:pt x="1827" y="324"/>
                </a:lnTo>
                <a:lnTo>
                  <a:pt x="1817" y="310"/>
                </a:lnTo>
                <a:lnTo>
                  <a:pt x="1815" y="300"/>
                </a:lnTo>
                <a:lnTo>
                  <a:pt x="1821" y="288"/>
                </a:lnTo>
                <a:lnTo>
                  <a:pt x="1827" y="276"/>
                </a:lnTo>
                <a:lnTo>
                  <a:pt x="1827" y="266"/>
                </a:lnTo>
                <a:lnTo>
                  <a:pt x="1827" y="244"/>
                </a:lnTo>
                <a:lnTo>
                  <a:pt x="1829" y="222"/>
                </a:lnTo>
                <a:lnTo>
                  <a:pt x="1827" y="210"/>
                </a:lnTo>
                <a:lnTo>
                  <a:pt x="1823" y="198"/>
                </a:lnTo>
                <a:lnTo>
                  <a:pt x="1813" y="182"/>
                </a:lnTo>
                <a:lnTo>
                  <a:pt x="1805" y="174"/>
                </a:lnTo>
                <a:lnTo>
                  <a:pt x="1785" y="162"/>
                </a:lnTo>
                <a:lnTo>
                  <a:pt x="1757" y="144"/>
                </a:lnTo>
                <a:lnTo>
                  <a:pt x="1735" y="136"/>
                </a:lnTo>
                <a:lnTo>
                  <a:pt x="1729" y="128"/>
                </a:lnTo>
                <a:lnTo>
                  <a:pt x="1727" y="124"/>
                </a:lnTo>
                <a:lnTo>
                  <a:pt x="1727" y="118"/>
                </a:lnTo>
                <a:lnTo>
                  <a:pt x="1725" y="110"/>
                </a:lnTo>
                <a:lnTo>
                  <a:pt x="1719" y="104"/>
                </a:lnTo>
                <a:lnTo>
                  <a:pt x="1713" y="100"/>
                </a:lnTo>
                <a:lnTo>
                  <a:pt x="1703" y="98"/>
                </a:lnTo>
                <a:lnTo>
                  <a:pt x="1699" y="94"/>
                </a:lnTo>
                <a:lnTo>
                  <a:pt x="1693" y="86"/>
                </a:lnTo>
                <a:lnTo>
                  <a:pt x="1689" y="78"/>
                </a:lnTo>
                <a:lnTo>
                  <a:pt x="1687" y="62"/>
                </a:lnTo>
                <a:lnTo>
                  <a:pt x="1683" y="54"/>
                </a:lnTo>
                <a:lnTo>
                  <a:pt x="1677" y="44"/>
                </a:lnTo>
                <a:lnTo>
                  <a:pt x="1663" y="30"/>
                </a:lnTo>
                <a:lnTo>
                  <a:pt x="1653" y="28"/>
                </a:lnTo>
                <a:lnTo>
                  <a:pt x="1645" y="28"/>
                </a:lnTo>
                <a:lnTo>
                  <a:pt x="1635" y="32"/>
                </a:lnTo>
                <a:lnTo>
                  <a:pt x="1625" y="30"/>
                </a:lnTo>
                <a:lnTo>
                  <a:pt x="1617" y="28"/>
                </a:lnTo>
                <a:lnTo>
                  <a:pt x="1611" y="18"/>
                </a:lnTo>
                <a:lnTo>
                  <a:pt x="1607" y="6"/>
                </a:lnTo>
                <a:lnTo>
                  <a:pt x="1603" y="2"/>
                </a:lnTo>
                <a:lnTo>
                  <a:pt x="1599" y="0"/>
                </a:lnTo>
                <a:lnTo>
                  <a:pt x="1595" y="2"/>
                </a:lnTo>
                <a:lnTo>
                  <a:pt x="1591" y="4"/>
                </a:lnTo>
                <a:lnTo>
                  <a:pt x="1581" y="12"/>
                </a:lnTo>
                <a:lnTo>
                  <a:pt x="1575" y="18"/>
                </a:lnTo>
                <a:lnTo>
                  <a:pt x="1575" y="20"/>
                </a:lnTo>
                <a:lnTo>
                  <a:pt x="1579" y="28"/>
                </a:lnTo>
                <a:lnTo>
                  <a:pt x="1585" y="36"/>
                </a:lnTo>
                <a:lnTo>
                  <a:pt x="1593" y="54"/>
                </a:lnTo>
                <a:lnTo>
                  <a:pt x="1597" y="60"/>
                </a:lnTo>
                <a:lnTo>
                  <a:pt x="1601" y="62"/>
                </a:lnTo>
                <a:lnTo>
                  <a:pt x="1611" y="66"/>
                </a:lnTo>
                <a:lnTo>
                  <a:pt x="1615" y="68"/>
                </a:lnTo>
                <a:lnTo>
                  <a:pt x="1619" y="70"/>
                </a:lnTo>
                <a:lnTo>
                  <a:pt x="1619" y="76"/>
                </a:lnTo>
                <a:lnTo>
                  <a:pt x="1621" y="82"/>
                </a:lnTo>
                <a:lnTo>
                  <a:pt x="1619" y="86"/>
                </a:lnTo>
                <a:lnTo>
                  <a:pt x="1617" y="98"/>
                </a:lnTo>
                <a:lnTo>
                  <a:pt x="1607" y="112"/>
                </a:lnTo>
                <a:lnTo>
                  <a:pt x="1609" y="112"/>
                </a:lnTo>
                <a:lnTo>
                  <a:pt x="1605" y="124"/>
                </a:lnTo>
                <a:lnTo>
                  <a:pt x="1607" y="130"/>
                </a:lnTo>
                <a:lnTo>
                  <a:pt x="1611" y="140"/>
                </a:lnTo>
                <a:lnTo>
                  <a:pt x="1615" y="144"/>
                </a:lnTo>
                <a:lnTo>
                  <a:pt x="1615" y="150"/>
                </a:lnTo>
                <a:lnTo>
                  <a:pt x="1615" y="156"/>
                </a:lnTo>
                <a:lnTo>
                  <a:pt x="1613" y="168"/>
                </a:lnTo>
                <a:lnTo>
                  <a:pt x="1611" y="182"/>
                </a:lnTo>
                <a:lnTo>
                  <a:pt x="1617" y="198"/>
                </a:lnTo>
                <a:lnTo>
                  <a:pt x="1615" y="200"/>
                </a:lnTo>
                <a:lnTo>
                  <a:pt x="1623" y="202"/>
                </a:lnTo>
                <a:lnTo>
                  <a:pt x="1623" y="202"/>
                </a:lnTo>
                <a:lnTo>
                  <a:pt x="1629" y="200"/>
                </a:lnTo>
                <a:lnTo>
                  <a:pt x="1629" y="200"/>
                </a:lnTo>
                <a:lnTo>
                  <a:pt x="1631" y="200"/>
                </a:lnTo>
                <a:lnTo>
                  <a:pt x="1633" y="202"/>
                </a:lnTo>
                <a:lnTo>
                  <a:pt x="1633" y="204"/>
                </a:lnTo>
                <a:lnTo>
                  <a:pt x="1637" y="228"/>
                </a:lnTo>
                <a:lnTo>
                  <a:pt x="1641" y="232"/>
                </a:lnTo>
                <a:lnTo>
                  <a:pt x="1645" y="234"/>
                </a:lnTo>
                <a:lnTo>
                  <a:pt x="1651" y="234"/>
                </a:lnTo>
                <a:lnTo>
                  <a:pt x="1655" y="238"/>
                </a:lnTo>
                <a:lnTo>
                  <a:pt x="1657" y="242"/>
                </a:lnTo>
                <a:lnTo>
                  <a:pt x="1663" y="256"/>
                </a:lnTo>
                <a:lnTo>
                  <a:pt x="1663" y="260"/>
                </a:lnTo>
                <a:lnTo>
                  <a:pt x="1665" y="266"/>
                </a:lnTo>
                <a:lnTo>
                  <a:pt x="1665" y="270"/>
                </a:lnTo>
                <a:lnTo>
                  <a:pt x="1661" y="296"/>
                </a:lnTo>
                <a:lnTo>
                  <a:pt x="1659" y="308"/>
                </a:lnTo>
                <a:lnTo>
                  <a:pt x="1663" y="316"/>
                </a:lnTo>
                <a:lnTo>
                  <a:pt x="1669" y="324"/>
                </a:lnTo>
                <a:lnTo>
                  <a:pt x="1671" y="328"/>
                </a:lnTo>
                <a:lnTo>
                  <a:pt x="1671" y="332"/>
                </a:lnTo>
                <a:lnTo>
                  <a:pt x="1669" y="340"/>
                </a:lnTo>
                <a:lnTo>
                  <a:pt x="1665" y="346"/>
                </a:lnTo>
                <a:lnTo>
                  <a:pt x="1663" y="350"/>
                </a:lnTo>
                <a:lnTo>
                  <a:pt x="1663" y="356"/>
                </a:lnTo>
                <a:lnTo>
                  <a:pt x="1663" y="380"/>
                </a:lnTo>
                <a:lnTo>
                  <a:pt x="1663" y="390"/>
                </a:lnTo>
                <a:lnTo>
                  <a:pt x="1669" y="420"/>
                </a:lnTo>
                <a:lnTo>
                  <a:pt x="1669" y="428"/>
                </a:lnTo>
                <a:lnTo>
                  <a:pt x="1669" y="438"/>
                </a:lnTo>
                <a:lnTo>
                  <a:pt x="1665" y="448"/>
                </a:lnTo>
                <a:lnTo>
                  <a:pt x="1657" y="456"/>
                </a:lnTo>
                <a:lnTo>
                  <a:pt x="1651" y="458"/>
                </a:lnTo>
                <a:lnTo>
                  <a:pt x="1643" y="456"/>
                </a:lnTo>
                <a:lnTo>
                  <a:pt x="1637" y="442"/>
                </a:lnTo>
                <a:lnTo>
                  <a:pt x="1631" y="420"/>
                </a:lnTo>
                <a:lnTo>
                  <a:pt x="1627" y="410"/>
                </a:lnTo>
                <a:lnTo>
                  <a:pt x="1623" y="406"/>
                </a:lnTo>
                <a:lnTo>
                  <a:pt x="1617" y="402"/>
                </a:lnTo>
                <a:lnTo>
                  <a:pt x="1595" y="406"/>
                </a:lnTo>
                <a:lnTo>
                  <a:pt x="1585" y="406"/>
                </a:lnTo>
                <a:lnTo>
                  <a:pt x="1573" y="400"/>
                </a:lnTo>
                <a:lnTo>
                  <a:pt x="1563" y="400"/>
                </a:lnTo>
                <a:lnTo>
                  <a:pt x="1545" y="408"/>
                </a:lnTo>
                <a:lnTo>
                  <a:pt x="1543" y="412"/>
                </a:lnTo>
                <a:lnTo>
                  <a:pt x="1541" y="416"/>
                </a:lnTo>
                <a:lnTo>
                  <a:pt x="1539" y="440"/>
                </a:lnTo>
                <a:lnTo>
                  <a:pt x="1539" y="442"/>
                </a:lnTo>
                <a:lnTo>
                  <a:pt x="1539" y="446"/>
                </a:lnTo>
                <a:lnTo>
                  <a:pt x="1541" y="448"/>
                </a:lnTo>
                <a:lnTo>
                  <a:pt x="1551" y="448"/>
                </a:lnTo>
                <a:lnTo>
                  <a:pt x="1553" y="450"/>
                </a:lnTo>
                <a:lnTo>
                  <a:pt x="1555" y="454"/>
                </a:lnTo>
                <a:lnTo>
                  <a:pt x="1551" y="458"/>
                </a:lnTo>
                <a:lnTo>
                  <a:pt x="1547" y="464"/>
                </a:lnTo>
                <a:lnTo>
                  <a:pt x="1537" y="474"/>
                </a:lnTo>
                <a:lnTo>
                  <a:pt x="1491" y="506"/>
                </a:lnTo>
                <a:lnTo>
                  <a:pt x="1483" y="512"/>
                </a:lnTo>
                <a:lnTo>
                  <a:pt x="1469" y="522"/>
                </a:lnTo>
                <a:lnTo>
                  <a:pt x="1461" y="524"/>
                </a:lnTo>
                <a:lnTo>
                  <a:pt x="1433" y="534"/>
                </a:lnTo>
                <a:lnTo>
                  <a:pt x="1423" y="540"/>
                </a:lnTo>
                <a:lnTo>
                  <a:pt x="1415" y="548"/>
                </a:lnTo>
                <a:lnTo>
                  <a:pt x="1411" y="556"/>
                </a:lnTo>
                <a:lnTo>
                  <a:pt x="1413" y="564"/>
                </a:lnTo>
                <a:lnTo>
                  <a:pt x="1417" y="568"/>
                </a:lnTo>
                <a:lnTo>
                  <a:pt x="1419" y="570"/>
                </a:lnTo>
                <a:lnTo>
                  <a:pt x="1423" y="570"/>
                </a:lnTo>
                <a:lnTo>
                  <a:pt x="1427" y="568"/>
                </a:lnTo>
                <a:lnTo>
                  <a:pt x="1431" y="564"/>
                </a:lnTo>
                <a:lnTo>
                  <a:pt x="1441" y="548"/>
                </a:lnTo>
                <a:lnTo>
                  <a:pt x="1445" y="548"/>
                </a:lnTo>
                <a:lnTo>
                  <a:pt x="1449" y="546"/>
                </a:lnTo>
                <a:lnTo>
                  <a:pt x="1451" y="548"/>
                </a:lnTo>
                <a:lnTo>
                  <a:pt x="1455" y="548"/>
                </a:lnTo>
                <a:lnTo>
                  <a:pt x="1455" y="552"/>
                </a:lnTo>
                <a:lnTo>
                  <a:pt x="1457" y="556"/>
                </a:lnTo>
                <a:lnTo>
                  <a:pt x="1457" y="560"/>
                </a:lnTo>
                <a:lnTo>
                  <a:pt x="1459" y="564"/>
                </a:lnTo>
                <a:lnTo>
                  <a:pt x="1461" y="566"/>
                </a:lnTo>
                <a:lnTo>
                  <a:pt x="1463" y="570"/>
                </a:lnTo>
                <a:lnTo>
                  <a:pt x="1467" y="572"/>
                </a:lnTo>
                <a:lnTo>
                  <a:pt x="1477" y="576"/>
                </a:lnTo>
                <a:lnTo>
                  <a:pt x="1481" y="578"/>
                </a:lnTo>
                <a:lnTo>
                  <a:pt x="1483" y="580"/>
                </a:lnTo>
                <a:lnTo>
                  <a:pt x="1485" y="582"/>
                </a:lnTo>
                <a:lnTo>
                  <a:pt x="1485" y="586"/>
                </a:lnTo>
                <a:lnTo>
                  <a:pt x="1485" y="592"/>
                </a:lnTo>
                <a:lnTo>
                  <a:pt x="1483" y="598"/>
                </a:lnTo>
                <a:lnTo>
                  <a:pt x="1479" y="612"/>
                </a:lnTo>
                <a:lnTo>
                  <a:pt x="1477" y="618"/>
                </a:lnTo>
                <a:lnTo>
                  <a:pt x="1479" y="626"/>
                </a:lnTo>
                <a:lnTo>
                  <a:pt x="1475" y="630"/>
                </a:lnTo>
                <a:lnTo>
                  <a:pt x="1451" y="646"/>
                </a:lnTo>
                <a:lnTo>
                  <a:pt x="1411" y="678"/>
                </a:lnTo>
                <a:lnTo>
                  <a:pt x="1387" y="676"/>
                </a:lnTo>
                <a:lnTo>
                  <a:pt x="1379" y="670"/>
                </a:lnTo>
                <a:lnTo>
                  <a:pt x="1361" y="666"/>
                </a:lnTo>
                <a:lnTo>
                  <a:pt x="1357" y="662"/>
                </a:lnTo>
                <a:lnTo>
                  <a:pt x="1353" y="658"/>
                </a:lnTo>
                <a:lnTo>
                  <a:pt x="1345" y="646"/>
                </a:lnTo>
                <a:lnTo>
                  <a:pt x="1339" y="632"/>
                </a:lnTo>
                <a:lnTo>
                  <a:pt x="1333" y="604"/>
                </a:lnTo>
                <a:lnTo>
                  <a:pt x="1329" y="598"/>
                </a:lnTo>
                <a:lnTo>
                  <a:pt x="1327" y="596"/>
                </a:lnTo>
                <a:lnTo>
                  <a:pt x="1321" y="596"/>
                </a:lnTo>
                <a:lnTo>
                  <a:pt x="1315" y="596"/>
                </a:lnTo>
                <a:lnTo>
                  <a:pt x="1311" y="600"/>
                </a:lnTo>
                <a:lnTo>
                  <a:pt x="1309" y="606"/>
                </a:lnTo>
                <a:lnTo>
                  <a:pt x="1311" y="612"/>
                </a:lnTo>
                <a:lnTo>
                  <a:pt x="1315" y="616"/>
                </a:lnTo>
                <a:lnTo>
                  <a:pt x="1315" y="622"/>
                </a:lnTo>
                <a:lnTo>
                  <a:pt x="1315" y="624"/>
                </a:lnTo>
                <a:lnTo>
                  <a:pt x="1315" y="630"/>
                </a:lnTo>
                <a:lnTo>
                  <a:pt x="1307" y="644"/>
                </a:lnTo>
                <a:lnTo>
                  <a:pt x="1305" y="648"/>
                </a:lnTo>
                <a:lnTo>
                  <a:pt x="1301" y="650"/>
                </a:lnTo>
                <a:lnTo>
                  <a:pt x="1297" y="652"/>
                </a:lnTo>
                <a:lnTo>
                  <a:pt x="1293" y="650"/>
                </a:lnTo>
                <a:lnTo>
                  <a:pt x="1289" y="646"/>
                </a:lnTo>
                <a:lnTo>
                  <a:pt x="1281" y="636"/>
                </a:lnTo>
                <a:lnTo>
                  <a:pt x="1277" y="630"/>
                </a:lnTo>
                <a:lnTo>
                  <a:pt x="1273" y="630"/>
                </a:lnTo>
                <a:lnTo>
                  <a:pt x="1271" y="634"/>
                </a:lnTo>
                <a:lnTo>
                  <a:pt x="1269" y="640"/>
                </a:lnTo>
                <a:lnTo>
                  <a:pt x="1271" y="646"/>
                </a:lnTo>
                <a:lnTo>
                  <a:pt x="1271" y="652"/>
                </a:lnTo>
                <a:lnTo>
                  <a:pt x="1269" y="654"/>
                </a:lnTo>
                <a:lnTo>
                  <a:pt x="1261" y="660"/>
                </a:lnTo>
                <a:lnTo>
                  <a:pt x="1255" y="660"/>
                </a:lnTo>
                <a:lnTo>
                  <a:pt x="1249" y="658"/>
                </a:lnTo>
                <a:lnTo>
                  <a:pt x="1241" y="656"/>
                </a:lnTo>
                <a:lnTo>
                  <a:pt x="1231" y="654"/>
                </a:lnTo>
                <a:lnTo>
                  <a:pt x="1227" y="654"/>
                </a:lnTo>
                <a:lnTo>
                  <a:pt x="1221" y="650"/>
                </a:lnTo>
                <a:lnTo>
                  <a:pt x="1201" y="634"/>
                </a:lnTo>
                <a:lnTo>
                  <a:pt x="1195" y="632"/>
                </a:lnTo>
                <a:lnTo>
                  <a:pt x="1191" y="634"/>
                </a:lnTo>
                <a:lnTo>
                  <a:pt x="1185" y="638"/>
                </a:lnTo>
                <a:lnTo>
                  <a:pt x="1181" y="644"/>
                </a:lnTo>
                <a:lnTo>
                  <a:pt x="1183" y="650"/>
                </a:lnTo>
                <a:lnTo>
                  <a:pt x="1185" y="654"/>
                </a:lnTo>
                <a:lnTo>
                  <a:pt x="1189" y="658"/>
                </a:lnTo>
                <a:lnTo>
                  <a:pt x="1193" y="660"/>
                </a:lnTo>
                <a:lnTo>
                  <a:pt x="1211" y="668"/>
                </a:lnTo>
                <a:lnTo>
                  <a:pt x="1217" y="670"/>
                </a:lnTo>
                <a:lnTo>
                  <a:pt x="1217" y="674"/>
                </a:lnTo>
                <a:lnTo>
                  <a:pt x="1213" y="676"/>
                </a:lnTo>
                <a:lnTo>
                  <a:pt x="1197" y="678"/>
                </a:lnTo>
                <a:lnTo>
                  <a:pt x="1195" y="680"/>
                </a:lnTo>
                <a:lnTo>
                  <a:pt x="1191" y="684"/>
                </a:lnTo>
                <a:lnTo>
                  <a:pt x="1191" y="688"/>
                </a:lnTo>
                <a:lnTo>
                  <a:pt x="1191" y="694"/>
                </a:lnTo>
                <a:lnTo>
                  <a:pt x="1193" y="696"/>
                </a:lnTo>
                <a:lnTo>
                  <a:pt x="1195" y="700"/>
                </a:lnTo>
                <a:lnTo>
                  <a:pt x="1197" y="704"/>
                </a:lnTo>
                <a:lnTo>
                  <a:pt x="1197" y="708"/>
                </a:lnTo>
                <a:lnTo>
                  <a:pt x="1193" y="710"/>
                </a:lnTo>
                <a:lnTo>
                  <a:pt x="1187" y="718"/>
                </a:lnTo>
                <a:lnTo>
                  <a:pt x="1183" y="728"/>
                </a:lnTo>
                <a:lnTo>
                  <a:pt x="1169" y="766"/>
                </a:lnTo>
                <a:lnTo>
                  <a:pt x="1165" y="780"/>
                </a:lnTo>
                <a:lnTo>
                  <a:pt x="1165" y="788"/>
                </a:lnTo>
                <a:lnTo>
                  <a:pt x="1165" y="794"/>
                </a:lnTo>
                <a:lnTo>
                  <a:pt x="1169" y="802"/>
                </a:lnTo>
                <a:lnTo>
                  <a:pt x="1171" y="810"/>
                </a:lnTo>
                <a:lnTo>
                  <a:pt x="1173" y="818"/>
                </a:lnTo>
                <a:lnTo>
                  <a:pt x="1175" y="824"/>
                </a:lnTo>
                <a:lnTo>
                  <a:pt x="1181" y="828"/>
                </a:lnTo>
                <a:lnTo>
                  <a:pt x="1193" y="836"/>
                </a:lnTo>
                <a:lnTo>
                  <a:pt x="1199" y="842"/>
                </a:lnTo>
                <a:lnTo>
                  <a:pt x="1197" y="850"/>
                </a:lnTo>
                <a:lnTo>
                  <a:pt x="1191" y="858"/>
                </a:lnTo>
                <a:lnTo>
                  <a:pt x="1169" y="868"/>
                </a:lnTo>
                <a:lnTo>
                  <a:pt x="1153" y="880"/>
                </a:lnTo>
                <a:lnTo>
                  <a:pt x="1145" y="884"/>
                </a:lnTo>
                <a:lnTo>
                  <a:pt x="1131" y="890"/>
                </a:lnTo>
                <a:lnTo>
                  <a:pt x="1101" y="902"/>
                </a:lnTo>
                <a:lnTo>
                  <a:pt x="1079" y="934"/>
                </a:lnTo>
                <a:lnTo>
                  <a:pt x="1073" y="938"/>
                </a:lnTo>
                <a:lnTo>
                  <a:pt x="1065" y="940"/>
                </a:lnTo>
                <a:lnTo>
                  <a:pt x="1047" y="940"/>
                </a:lnTo>
                <a:lnTo>
                  <a:pt x="1037" y="942"/>
                </a:lnTo>
                <a:lnTo>
                  <a:pt x="1023" y="950"/>
                </a:lnTo>
                <a:lnTo>
                  <a:pt x="1013" y="952"/>
                </a:lnTo>
                <a:lnTo>
                  <a:pt x="1001" y="952"/>
                </a:lnTo>
                <a:lnTo>
                  <a:pt x="979" y="946"/>
                </a:lnTo>
                <a:lnTo>
                  <a:pt x="965" y="944"/>
                </a:lnTo>
                <a:lnTo>
                  <a:pt x="957" y="936"/>
                </a:lnTo>
                <a:lnTo>
                  <a:pt x="955" y="934"/>
                </a:lnTo>
                <a:lnTo>
                  <a:pt x="945" y="908"/>
                </a:lnTo>
                <a:lnTo>
                  <a:pt x="939" y="900"/>
                </a:lnTo>
                <a:lnTo>
                  <a:pt x="925" y="886"/>
                </a:lnTo>
                <a:lnTo>
                  <a:pt x="919" y="884"/>
                </a:lnTo>
                <a:lnTo>
                  <a:pt x="909" y="882"/>
                </a:lnTo>
                <a:lnTo>
                  <a:pt x="903" y="880"/>
                </a:lnTo>
                <a:lnTo>
                  <a:pt x="895" y="880"/>
                </a:lnTo>
                <a:lnTo>
                  <a:pt x="877" y="884"/>
                </a:lnTo>
                <a:lnTo>
                  <a:pt x="855" y="896"/>
                </a:lnTo>
                <a:lnTo>
                  <a:pt x="849" y="902"/>
                </a:lnTo>
                <a:lnTo>
                  <a:pt x="847" y="910"/>
                </a:lnTo>
                <a:lnTo>
                  <a:pt x="849" y="916"/>
                </a:lnTo>
                <a:lnTo>
                  <a:pt x="847" y="922"/>
                </a:lnTo>
                <a:lnTo>
                  <a:pt x="843" y="926"/>
                </a:lnTo>
                <a:lnTo>
                  <a:pt x="833" y="928"/>
                </a:lnTo>
                <a:lnTo>
                  <a:pt x="811" y="924"/>
                </a:lnTo>
                <a:lnTo>
                  <a:pt x="795" y="926"/>
                </a:lnTo>
                <a:lnTo>
                  <a:pt x="783" y="930"/>
                </a:lnTo>
                <a:lnTo>
                  <a:pt x="769" y="932"/>
                </a:lnTo>
                <a:lnTo>
                  <a:pt x="749" y="928"/>
                </a:lnTo>
                <a:lnTo>
                  <a:pt x="731" y="918"/>
                </a:lnTo>
                <a:lnTo>
                  <a:pt x="725" y="914"/>
                </a:lnTo>
                <a:lnTo>
                  <a:pt x="719" y="916"/>
                </a:lnTo>
                <a:lnTo>
                  <a:pt x="705" y="914"/>
                </a:lnTo>
                <a:lnTo>
                  <a:pt x="681" y="904"/>
                </a:lnTo>
                <a:lnTo>
                  <a:pt x="671" y="898"/>
                </a:lnTo>
                <a:lnTo>
                  <a:pt x="665" y="896"/>
                </a:lnTo>
                <a:lnTo>
                  <a:pt x="659" y="900"/>
                </a:lnTo>
                <a:lnTo>
                  <a:pt x="649" y="916"/>
                </a:lnTo>
                <a:lnTo>
                  <a:pt x="635" y="934"/>
                </a:lnTo>
                <a:lnTo>
                  <a:pt x="617" y="968"/>
                </a:lnTo>
                <a:lnTo>
                  <a:pt x="613" y="974"/>
                </a:lnTo>
                <a:lnTo>
                  <a:pt x="597" y="988"/>
                </a:lnTo>
                <a:lnTo>
                  <a:pt x="591" y="994"/>
                </a:lnTo>
                <a:lnTo>
                  <a:pt x="589" y="1000"/>
                </a:lnTo>
                <a:lnTo>
                  <a:pt x="591" y="1008"/>
                </a:lnTo>
                <a:lnTo>
                  <a:pt x="589" y="1014"/>
                </a:lnTo>
                <a:lnTo>
                  <a:pt x="583" y="1016"/>
                </a:lnTo>
                <a:lnTo>
                  <a:pt x="581" y="1014"/>
                </a:lnTo>
                <a:lnTo>
                  <a:pt x="575" y="1014"/>
                </a:lnTo>
                <a:lnTo>
                  <a:pt x="567" y="1018"/>
                </a:lnTo>
                <a:lnTo>
                  <a:pt x="557" y="1036"/>
                </a:lnTo>
                <a:lnTo>
                  <a:pt x="553" y="1048"/>
                </a:lnTo>
                <a:lnTo>
                  <a:pt x="553" y="1056"/>
                </a:lnTo>
                <a:lnTo>
                  <a:pt x="555" y="1060"/>
                </a:lnTo>
                <a:lnTo>
                  <a:pt x="559" y="1066"/>
                </a:lnTo>
                <a:lnTo>
                  <a:pt x="561" y="1074"/>
                </a:lnTo>
                <a:lnTo>
                  <a:pt x="559" y="1080"/>
                </a:lnTo>
                <a:lnTo>
                  <a:pt x="555" y="1084"/>
                </a:lnTo>
                <a:lnTo>
                  <a:pt x="537" y="1088"/>
                </a:lnTo>
                <a:lnTo>
                  <a:pt x="525" y="1096"/>
                </a:lnTo>
                <a:lnTo>
                  <a:pt x="513" y="1094"/>
                </a:lnTo>
                <a:lnTo>
                  <a:pt x="509" y="1076"/>
                </a:lnTo>
                <a:lnTo>
                  <a:pt x="507" y="1072"/>
                </a:lnTo>
                <a:lnTo>
                  <a:pt x="503" y="1064"/>
                </a:lnTo>
                <a:lnTo>
                  <a:pt x="503" y="1060"/>
                </a:lnTo>
                <a:lnTo>
                  <a:pt x="503" y="1056"/>
                </a:lnTo>
                <a:lnTo>
                  <a:pt x="503" y="1052"/>
                </a:lnTo>
                <a:lnTo>
                  <a:pt x="499" y="1048"/>
                </a:lnTo>
                <a:lnTo>
                  <a:pt x="495" y="1042"/>
                </a:lnTo>
                <a:lnTo>
                  <a:pt x="485" y="1032"/>
                </a:lnTo>
                <a:lnTo>
                  <a:pt x="483" y="1028"/>
                </a:lnTo>
                <a:lnTo>
                  <a:pt x="483" y="1024"/>
                </a:lnTo>
                <a:lnTo>
                  <a:pt x="485" y="1022"/>
                </a:lnTo>
                <a:lnTo>
                  <a:pt x="485" y="1018"/>
                </a:lnTo>
                <a:lnTo>
                  <a:pt x="485" y="1016"/>
                </a:lnTo>
                <a:lnTo>
                  <a:pt x="485" y="1014"/>
                </a:lnTo>
                <a:lnTo>
                  <a:pt x="473" y="1000"/>
                </a:lnTo>
                <a:lnTo>
                  <a:pt x="471" y="996"/>
                </a:lnTo>
                <a:lnTo>
                  <a:pt x="471" y="992"/>
                </a:lnTo>
                <a:lnTo>
                  <a:pt x="473" y="992"/>
                </a:lnTo>
                <a:lnTo>
                  <a:pt x="475" y="990"/>
                </a:lnTo>
                <a:lnTo>
                  <a:pt x="479" y="990"/>
                </a:lnTo>
                <a:lnTo>
                  <a:pt x="491" y="984"/>
                </a:lnTo>
                <a:lnTo>
                  <a:pt x="493" y="980"/>
                </a:lnTo>
                <a:lnTo>
                  <a:pt x="495" y="978"/>
                </a:lnTo>
                <a:lnTo>
                  <a:pt x="495" y="976"/>
                </a:lnTo>
                <a:lnTo>
                  <a:pt x="495" y="970"/>
                </a:lnTo>
                <a:lnTo>
                  <a:pt x="493" y="958"/>
                </a:lnTo>
                <a:lnTo>
                  <a:pt x="493" y="950"/>
                </a:lnTo>
                <a:lnTo>
                  <a:pt x="495" y="948"/>
                </a:lnTo>
                <a:lnTo>
                  <a:pt x="495" y="946"/>
                </a:lnTo>
                <a:lnTo>
                  <a:pt x="497" y="946"/>
                </a:lnTo>
                <a:lnTo>
                  <a:pt x="499" y="946"/>
                </a:lnTo>
                <a:lnTo>
                  <a:pt x="503" y="948"/>
                </a:lnTo>
                <a:lnTo>
                  <a:pt x="505" y="948"/>
                </a:lnTo>
                <a:lnTo>
                  <a:pt x="507" y="948"/>
                </a:lnTo>
                <a:lnTo>
                  <a:pt x="513" y="948"/>
                </a:lnTo>
                <a:lnTo>
                  <a:pt x="515" y="946"/>
                </a:lnTo>
                <a:lnTo>
                  <a:pt x="517" y="944"/>
                </a:lnTo>
                <a:lnTo>
                  <a:pt x="517" y="942"/>
                </a:lnTo>
                <a:lnTo>
                  <a:pt x="515" y="938"/>
                </a:lnTo>
                <a:lnTo>
                  <a:pt x="511" y="932"/>
                </a:lnTo>
                <a:lnTo>
                  <a:pt x="499" y="914"/>
                </a:lnTo>
                <a:lnTo>
                  <a:pt x="491" y="904"/>
                </a:lnTo>
                <a:lnTo>
                  <a:pt x="491" y="898"/>
                </a:lnTo>
                <a:lnTo>
                  <a:pt x="489" y="892"/>
                </a:lnTo>
                <a:lnTo>
                  <a:pt x="487" y="882"/>
                </a:lnTo>
                <a:lnTo>
                  <a:pt x="485" y="878"/>
                </a:lnTo>
                <a:lnTo>
                  <a:pt x="481" y="876"/>
                </a:lnTo>
                <a:lnTo>
                  <a:pt x="475" y="876"/>
                </a:lnTo>
                <a:lnTo>
                  <a:pt x="465" y="882"/>
                </a:lnTo>
                <a:lnTo>
                  <a:pt x="463" y="884"/>
                </a:lnTo>
                <a:lnTo>
                  <a:pt x="461" y="888"/>
                </a:lnTo>
                <a:lnTo>
                  <a:pt x="459" y="890"/>
                </a:lnTo>
                <a:lnTo>
                  <a:pt x="457" y="908"/>
                </a:lnTo>
                <a:lnTo>
                  <a:pt x="455" y="910"/>
                </a:lnTo>
                <a:lnTo>
                  <a:pt x="453" y="910"/>
                </a:lnTo>
                <a:lnTo>
                  <a:pt x="451" y="910"/>
                </a:lnTo>
                <a:lnTo>
                  <a:pt x="449" y="906"/>
                </a:lnTo>
                <a:lnTo>
                  <a:pt x="445" y="900"/>
                </a:lnTo>
                <a:lnTo>
                  <a:pt x="441" y="896"/>
                </a:lnTo>
                <a:lnTo>
                  <a:pt x="423" y="886"/>
                </a:lnTo>
                <a:lnTo>
                  <a:pt x="421" y="884"/>
                </a:lnTo>
                <a:lnTo>
                  <a:pt x="419" y="876"/>
                </a:lnTo>
                <a:lnTo>
                  <a:pt x="421" y="864"/>
                </a:lnTo>
                <a:lnTo>
                  <a:pt x="421" y="860"/>
                </a:lnTo>
                <a:lnTo>
                  <a:pt x="419" y="856"/>
                </a:lnTo>
                <a:lnTo>
                  <a:pt x="417" y="852"/>
                </a:lnTo>
                <a:lnTo>
                  <a:pt x="415" y="848"/>
                </a:lnTo>
                <a:lnTo>
                  <a:pt x="417" y="846"/>
                </a:lnTo>
                <a:lnTo>
                  <a:pt x="417" y="844"/>
                </a:lnTo>
                <a:lnTo>
                  <a:pt x="419" y="844"/>
                </a:lnTo>
                <a:lnTo>
                  <a:pt x="423" y="840"/>
                </a:lnTo>
                <a:lnTo>
                  <a:pt x="423" y="836"/>
                </a:lnTo>
                <a:lnTo>
                  <a:pt x="425" y="830"/>
                </a:lnTo>
                <a:lnTo>
                  <a:pt x="425" y="822"/>
                </a:lnTo>
                <a:lnTo>
                  <a:pt x="425" y="816"/>
                </a:lnTo>
                <a:lnTo>
                  <a:pt x="425" y="810"/>
                </a:lnTo>
                <a:lnTo>
                  <a:pt x="423" y="804"/>
                </a:lnTo>
                <a:lnTo>
                  <a:pt x="419" y="802"/>
                </a:lnTo>
                <a:lnTo>
                  <a:pt x="411" y="804"/>
                </a:lnTo>
                <a:lnTo>
                  <a:pt x="407" y="808"/>
                </a:lnTo>
                <a:lnTo>
                  <a:pt x="407" y="814"/>
                </a:lnTo>
                <a:lnTo>
                  <a:pt x="407" y="818"/>
                </a:lnTo>
                <a:lnTo>
                  <a:pt x="407" y="824"/>
                </a:lnTo>
                <a:lnTo>
                  <a:pt x="405" y="828"/>
                </a:lnTo>
                <a:lnTo>
                  <a:pt x="401" y="832"/>
                </a:lnTo>
                <a:lnTo>
                  <a:pt x="399" y="834"/>
                </a:lnTo>
                <a:lnTo>
                  <a:pt x="393" y="836"/>
                </a:lnTo>
                <a:lnTo>
                  <a:pt x="385" y="836"/>
                </a:lnTo>
                <a:lnTo>
                  <a:pt x="365" y="844"/>
                </a:lnTo>
                <a:lnTo>
                  <a:pt x="355" y="846"/>
                </a:lnTo>
                <a:lnTo>
                  <a:pt x="349" y="846"/>
                </a:lnTo>
                <a:lnTo>
                  <a:pt x="341" y="842"/>
                </a:lnTo>
                <a:lnTo>
                  <a:pt x="339" y="838"/>
                </a:lnTo>
                <a:lnTo>
                  <a:pt x="333" y="834"/>
                </a:lnTo>
                <a:lnTo>
                  <a:pt x="331" y="830"/>
                </a:lnTo>
                <a:lnTo>
                  <a:pt x="315" y="818"/>
                </a:lnTo>
                <a:lnTo>
                  <a:pt x="311" y="816"/>
                </a:lnTo>
                <a:lnTo>
                  <a:pt x="309" y="812"/>
                </a:lnTo>
                <a:lnTo>
                  <a:pt x="307" y="808"/>
                </a:lnTo>
                <a:lnTo>
                  <a:pt x="305" y="798"/>
                </a:lnTo>
                <a:lnTo>
                  <a:pt x="305" y="794"/>
                </a:lnTo>
                <a:lnTo>
                  <a:pt x="301" y="792"/>
                </a:lnTo>
                <a:lnTo>
                  <a:pt x="295" y="786"/>
                </a:lnTo>
                <a:lnTo>
                  <a:pt x="291" y="784"/>
                </a:lnTo>
                <a:lnTo>
                  <a:pt x="285" y="780"/>
                </a:lnTo>
                <a:lnTo>
                  <a:pt x="248" y="774"/>
                </a:lnTo>
                <a:lnTo>
                  <a:pt x="242" y="772"/>
                </a:lnTo>
                <a:lnTo>
                  <a:pt x="238" y="770"/>
                </a:lnTo>
                <a:lnTo>
                  <a:pt x="236" y="766"/>
                </a:lnTo>
                <a:lnTo>
                  <a:pt x="232" y="760"/>
                </a:lnTo>
                <a:lnTo>
                  <a:pt x="228" y="756"/>
                </a:lnTo>
                <a:lnTo>
                  <a:pt x="224" y="754"/>
                </a:lnTo>
                <a:lnTo>
                  <a:pt x="216" y="756"/>
                </a:lnTo>
                <a:lnTo>
                  <a:pt x="190" y="764"/>
                </a:lnTo>
                <a:lnTo>
                  <a:pt x="176" y="766"/>
                </a:lnTo>
                <a:lnTo>
                  <a:pt x="162" y="766"/>
                </a:lnTo>
                <a:lnTo>
                  <a:pt x="156" y="768"/>
                </a:lnTo>
                <a:lnTo>
                  <a:pt x="150" y="770"/>
                </a:lnTo>
                <a:lnTo>
                  <a:pt x="128" y="786"/>
                </a:lnTo>
                <a:lnTo>
                  <a:pt x="124" y="790"/>
                </a:lnTo>
                <a:lnTo>
                  <a:pt x="120" y="794"/>
                </a:lnTo>
                <a:lnTo>
                  <a:pt x="114" y="804"/>
                </a:lnTo>
                <a:lnTo>
                  <a:pt x="112" y="810"/>
                </a:lnTo>
                <a:lnTo>
                  <a:pt x="108" y="812"/>
                </a:lnTo>
                <a:lnTo>
                  <a:pt x="98" y="812"/>
                </a:lnTo>
                <a:lnTo>
                  <a:pt x="58" y="796"/>
                </a:lnTo>
                <a:lnTo>
                  <a:pt x="40" y="792"/>
                </a:lnTo>
                <a:lnTo>
                  <a:pt x="40" y="802"/>
                </a:lnTo>
                <a:lnTo>
                  <a:pt x="38" y="844"/>
                </a:lnTo>
                <a:lnTo>
                  <a:pt x="44" y="850"/>
                </a:lnTo>
                <a:lnTo>
                  <a:pt x="50" y="854"/>
                </a:lnTo>
                <a:lnTo>
                  <a:pt x="58" y="862"/>
                </a:lnTo>
                <a:lnTo>
                  <a:pt x="60" y="868"/>
                </a:lnTo>
                <a:lnTo>
                  <a:pt x="60" y="876"/>
                </a:lnTo>
                <a:lnTo>
                  <a:pt x="60" y="882"/>
                </a:lnTo>
                <a:lnTo>
                  <a:pt x="56" y="888"/>
                </a:lnTo>
                <a:lnTo>
                  <a:pt x="50" y="894"/>
                </a:lnTo>
                <a:lnTo>
                  <a:pt x="44" y="898"/>
                </a:lnTo>
                <a:lnTo>
                  <a:pt x="22" y="908"/>
                </a:lnTo>
                <a:lnTo>
                  <a:pt x="18" y="908"/>
                </a:lnTo>
                <a:lnTo>
                  <a:pt x="14" y="910"/>
                </a:lnTo>
                <a:lnTo>
                  <a:pt x="10" y="916"/>
                </a:lnTo>
                <a:lnTo>
                  <a:pt x="4" y="930"/>
                </a:lnTo>
                <a:lnTo>
                  <a:pt x="0" y="942"/>
                </a:lnTo>
                <a:lnTo>
                  <a:pt x="0" y="956"/>
                </a:lnTo>
                <a:lnTo>
                  <a:pt x="0" y="966"/>
                </a:lnTo>
                <a:lnTo>
                  <a:pt x="6" y="972"/>
                </a:lnTo>
                <a:lnTo>
                  <a:pt x="12" y="976"/>
                </a:lnTo>
                <a:lnTo>
                  <a:pt x="18" y="976"/>
                </a:lnTo>
                <a:lnTo>
                  <a:pt x="26" y="978"/>
                </a:lnTo>
                <a:lnTo>
                  <a:pt x="32" y="976"/>
                </a:lnTo>
                <a:lnTo>
                  <a:pt x="38" y="976"/>
                </a:lnTo>
                <a:lnTo>
                  <a:pt x="42" y="972"/>
                </a:lnTo>
                <a:lnTo>
                  <a:pt x="50" y="968"/>
                </a:lnTo>
                <a:lnTo>
                  <a:pt x="56" y="964"/>
                </a:lnTo>
                <a:lnTo>
                  <a:pt x="60" y="962"/>
                </a:lnTo>
                <a:lnTo>
                  <a:pt x="68" y="962"/>
                </a:lnTo>
                <a:lnTo>
                  <a:pt x="72" y="962"/>
                </a:lnTo>
                <a:lnTo>
                  <a:pt x="74" y="962"/>
                </a:lnTo>
                <a:lnTo>
                  <a:pt x="78" y="956"/>
                </a:lnTo>
                <a:lnTo>
                  <a:pt x="82" y="954"/>
                </a:lnTo>
                <a:lnTo>
                  <a:pt x="84" y="952"/>
                </a:lnTo>
                <a:lnTo>
                  <a:pt x="90" y="952"/>
                </a:lnTo>
                <a:lnTo>
                  <a:pt x="94" y="956"/>
                </a:lnTo>
                <a:lnTo>
                  <a:pt x="98" y="962"/>
                </a:lnTo>
                <a:lnTo>
                  <a:pt x="98" y="974"/>
                </a:lnTo>
                <a:lnTo>
                  <a:pt x="98" y="986"/>
                </a:lnTo>
                <a:lnTo>
                  <a:pt x="88" y="1012"/>
                </a:lnTo>
                <a:lnTo>
                  <a:pt x="84" y="1024"/>
                </a:lnTo>
                <a:lnTo>
                  <a:pt x="78" y="1090"/>
                </a:lnTo>
                <a:lnTo>
                  <a:pt x="80" y="1104"/>
                </a:lnTo>
                <a:lnTo>
                  <a:pt x="86" y="1112"/>
                </a:lnTo>
                <a:lnTo>
                  <a:pt x="98" y="1124"/>
                </a:lnTo>
                <a:lnTo>
                  <a:pt x="104" y="1136"/>
                </a:lnTo>
                <a:lnTo>
                  <a:pt x="104" y="1144"/>
                </a:lnTo>
                <a:lnTo>
                  <a:pt x="102" y="1168"/>
                </a:lnTo>
                <a:lnTo>
                  <a:pt x="100" y="1176"/>
                </a:lnTo>
                <a:lnTo>
                  <a:pt x="96" y="1182"/>
                </a:lnTo>
                <a:lnTo>
                  <a:pt x="92" y="1184"/>
                </a:lnTo>
                <a:lnTo>
                  <a:pt x="86" y="1186"/>
                </a:lnTo>
                <a:lnTo>
                  <a:pt x="66" y="1184"/>
                </a:lnTo>
                <a:lnTo>
                  <a:pt x="60" y="1186"/>
                </a:lnTo>
                <a:lnTo>
                  <a:pt x="56" y="1190"/>
                </a:lnTo>
                <a:lnTo>
                  <a:pt x="52" y="1198"/>
                </a:lnTo>
                <a:lnTo>
                  <a:pt x="52" y="1204"/>
                </a:lnTo>
                <a:lnTo>
                  <a:pt x="54" y="1208"/>
                </a:lnTo>
                <a:lnTo>
                  <a:pt x="56" y="1212"/>
                </a:lnTo>
                <a:lnTo>
                  <a:pt x="66" y="1224"/>
                </a:lnTo>
                <a:lnTo>
                  <a:pt x="70" y="1232"/>
                </a:lnTo>
                <a:lnTo>
                  <a:pt x="72" y="1240"/>
                </a:lnTo>
                <a:lnTo>
                  <a:pt x="82" y="1254"/>
                </a:lnTo>
                <a:lnTo>
                  <a:pt x="88" y="1260"/>
                </a:lnTo>
                <a:lnTo>
                  <a:pt x="94" y="1276"/>
                </a:lnTo>
                <a:lnTo>
                  <a:pt x="98" y="1282"/>
                </a:lnTo>
                <a:lnTo>
                  <a:pt x="104" y="1288"/>
                </a:lnTo>
                <a:lnTo>
                  <a:pt x="110" y="1288"/>
                </a:lnTo>
                <a:lnTo>
                  <a:pt x="116" y="1288"/>
                </a:lnTo>
                <a:lnTo>
                  <a:pt x="120" y="1288"/>
                </a:lnTo>
                <a:lnTo>
                  <a:pt x="122" y="1282"/>
                </a:lnTo>
                <a:lnTo>
                  <a:pt x="124" y="1274"/>
                </a:lnTo>
                <a:lnTo>
                  <a:pt x="126" y="1266"/>
                </a:lnTo>
                <a:lnTo>
                  <a:pt x="130" y="1264"/>
                </a:lnTo>
                <a:lnTo>
                  <a:pt x="134" y="1262"/>
                </a:lnTo>
                <a:lnTo>
                  <a:pt x="138" y="1260"/>
                </a:lnTo>
                <a:lnTo>
                  <a:pt x="148" y="1260"/>
                </a:lnTo>
                <a:lnTo>
                  <a:pt x="166" y="1258"/>
                </a:lnTo>
                <a:lnTo>
                  <a:pt x="170" y="1258"/>
                </a:lnTo>
                <a:lnTo>
                  <a:pt x="194" y="1262"/>
                </a:lnTo>
                <a:lnTo>
                  <a:pt x="204" y="1262"/>
                </a:lnTo>
                <a:lnTo>
                  <a:pt x="210" y="1260"/>
                </a:lnTo>
                <a:lnTo>
                  <a:pt x="216" y="1258"/>
                </a:lnTo>
                <a:lnTo>
                  <a:pt x="224" y="1250"/>
                </a:lnTo>
                <a:lnTo>
                  <a:pt x="232" y="1242"/>
                </a:lnTo>
                <a:lnTo>
                  <a:pt x="238" y="1238"/>
                </a:lnTo>
                <a:lnTo>
                  <a:pt x="246" y="1232"/>
                </a:lnTo>
                <a:lnTo>
                  <a:pt x="254" y="1232"/>
                </a:lnTo>
                <a:lnTo>
                  <a:pt x="262" y="1232"/>
                </a:lnTo>
                <a:lnTo>
                  <a:pt x="272" y="1240"/>
                </a:lnTo>
                <a:lnTo>
                  <a:pt x="279" y="1242"/>
                </a:lnTo>
                <a:lnTo>
                  <a:pt x="291" y="1246"/>
                </a:lnTo>
                <a:lnTo>
                  <a:pt x="301" y="1248"/>
                </a:lnTo>
                <a:lnTo>
                  <a:pt x="307" y="1252"/>
                </a:lnTo>
                <a:lnTo>
                  <a:pt x="319" y="1262"/>
                </a:lnTo>
                <a:lnTo>
                  <a:pt x="323" y="1266"/>
                </a:lnTo>
                <a:lnTo>
                  <a:pt x="325" y="1272"/>
                </a:lnTo>
                <a:lnTo>
                  <a:pt x="327" y="1278"/>
                </a:lnTo>
                <a:lnTo>
                  <a:pt x="333" y="1294"/>
                </a:lnTo>
                <a:lnTo>
                  <a:pt x="339" y="1312"/>
                </a:lnTo>
                <a:lnTo>
                  <a:pt x="345" y="1320"/>
                </a:lnTo>
                <a:lnTo>
                  <a:pt x="351" y="1324"/>
                </a:lnTo>
                <a:lnTo>
                  <a:pt x="355" y="1326"/>
                </a:lnTo>
                <a:lnTo>
                  <a:pt x="361" y="1328"/>
                </a:lnTo>
                <a:lnTo>
                  <a:pt x="367" y="1328"/>
                </a:lnTo>
                <a:lnTo>
                  <a:pt x="369" y="1328"/>
                </a:lnTo>
                <a:lnTo>
                  <a:pt x="383" y="1320"/>
                </a:lnTo>
                <a:lnTo>
                  <a:pt x="391" y="1320"/>
                </a:lnTo>
                <a:lnTo>
                  <a:pt x="399" y="1322"/>
                </a:lnTo>
                <a:lnTo>
                  <a:pt x="405" y="1328"/>
                </a:lnTo>
                <a:lnTo>
                  <a:pt x="409" y="1336"/>
                </a:lnTo>
                <a:lnTo>
                  <a:pt x="415" y="1354"/>
                </a:lnTo>
                <a:lnTo>
                  <a:pt x="421" y="1358"/>
                </a:lnTo>
                <a:lnTo>
                  <a:pt x="425" y="1362"/>
                </a:lnTo>
                <a:lnTo>
                  <a:pt x="431" y="1362"/>
                </a:lnTo>
                <a:lnTo>
                  <a:pt x="437" y="1362"/>
                </a:lnTo>
                <a:lnTo>
                  <a:pt x="443" y="1360"/>
                </a:lnTo>
                <a:lnTo>
                  <a:pt x="453" y="1354"/>
                </a:lnTo>
                <a:lnTo>
                  <a:pt x="459" y="1350"/>
                </a:lnTo>
                <a:lnTo>
                  <a:pt x="473" y="1348"/>
                </a:lnTo>
                <a:lnTo>
                  <a:pt x="481" y="1344"/>
                </a:lnTo>
                <a:lnTo>
                  <a:pt x="491" y="1334"/>
                </a:lnTo>
                <a:lnTo>
                  <a:pt x="495" y="1334"/>
                </a:lnTo>
                <a:lnTo>
                  <a:pt x="501" y="1334"/>
                </a:lnTo>
                <a:lnTo>
                  <a:pt x="507" y="1340"/>
                </a:lnTo>
                <a:lnTo>
                  <a:pt x="517" y="1348"/>
                </a:lnTo>
                <a:lnTo>
                  <a:pt x="527" y="1348"/>
                </a:lnTo>
                <a:lnTo>
                  <a:pt x="541" y="1346"/>
                </a:lnTo>
                <a:lnTo>
                  <a:pt x="551" y="1358"/>
                </a:lnTo>
                <a:lnTo>
                  <a:pt x="555" y="1356"/>
                </a:lnTo>
                <a:lnTo>
                  <a:pt x="555" y="1352"/>
                </a:lnTo>
                <a:lnTo>
                  <a:pt x="557" y="1348"/>
                </a:lnTo>
                <a:lnTo>
                  <a:pt x="557" y="1344"/>
                </a:lnTo>
                <a:lnTo>
                  <a:pt x="561" y="1342"/>
                </a:lnTo>
                <a:lnTo>
                  <a:pt x="585" y="1330"/>
                </a:lnTo>
                <a:lnTo>
                  <a:pt x="591" y="1330"/>
                </a:lnTo>
                <a:lnTo>
                  <a:pt x="595" y="1330"/>
                </a:lnTo>
                <a:lnTo>
                  <a:pt x="597" y="1336"/>
                </a:lnTo>
                <a:lnTo>
                  <a:pt x="597" y="1342"/>
                </a:lnTo>
                <a:lnTo>
                  <a:pt x="593" y="1358"/>
                </a:lnTo>
                <a:lnTo>
                  <a:pt x="591" y="1364"/>
                </a:lnTo>
                <a:lnTo>
                  <a:pt x="593" y="1370"/>
                </a:lnTo>
                <a:lnTo>
                  <a:pt x="595" y="1374"/>
                </a:lnTo>
                <a:lnTo>
                  <a:pt x="603" y="1378"/>
                </a:lnTo>
                <a:lnTo>
                  <a:pt x="605" y="1378"/>
                </a:lnTo>
                <a:lnTo>
                  <a:pt x="611" y="1376"/>
                </a:lnTo>
                <a:lnTo>
                  <a:pt x="615" y="1370"/>
                </a:lnTo>
                <a:lnTo>
                  <a:pt x="621" y="1364"/>
                </a:lnTo>
                <a:lnTo>
                  <a:pt x="633" y="1360"/>
                </a:lnTo>
                <a:lnTo>
                  <a:pt x="637" y="1360"/>
                </a:lnTo>
                <a:lnTo>
                  <a:pt x="639" y="1364"/>
                </a:lnTo>
                <a:lnTo>
                  <a:pt x="641" y="1378"/>
                </a:lnTo>
                <a:lnTo>
                  <a:pt x="649" y="1394"/>
                </a:lnTo>
                <a:lnTo>
                  <a:pt x="651" y="1398"/>
                </a:lnTo>
                <a:lnTo>
                  <a:pt x="651" y="1404"/>
                </a:lnTo>
                <a:lnTo>
                  <a:pt x="651" y="1408"/>
                </a:lnTo>
                <a:lnTo>
                  <a:pt x="649" y="1412"/>
                </a:lnTo>
                <a:lnTo>
                  <a:pt x="649" y="1414"/>
                </a:lnTo>
                <a:lnTo>
                  <a:pt x="645" y="1416"/>
                </a:lnTo>
                <a:lnTo>
                  <a:pt x="635" y="1418"/>
                </a:lnTo>
                <a:lnTo>
                  <a:pt x="631" y="1420"/>
                </a:lnTo>
                <a:lnTo>
                  <a:pt x="629" y="1424"/>
                </a:lnTo>
                <a:lnTo>
                  <a:pt x="627" y="1428"/>
                </a:lnTo>
                <a:lnTo>
                  <a:pt x="629" y="1434"/>
                </a:lnTo>
                <a:lnTo>
                  <a:pt x="633" y="1440"/>
                </a:lnTo>
                <a:lnTo>
                  <a:pt x="639" y="1448"/>
                </a:lnTo>
                <a:lnTo>
                  <a:pt x="639" y="1454"/>
                </a:lnTo>
                <a:lnTo>
                  <a:pt x="641" y="1458"/>
                </a:lnTo>
                <a:lnTo>
                  <a:pt x="639" y="1464"/>
                </a:lnTo>
                <a:lnTo>
                  <a:pt x="639" y="1470"/>
                </a:lnTo>
                <a:lnTo>
                  <a:pt x="639" y="1478"/>
                </a:lnTo>
                <a:lnTo>
                  <a:pt x="645" y="1486"/>
                </a:lnTo>
                <a:lnTo>
                  <a:pt x="649" y="1494"/>
                </a:lnTo>
                <a:lnTo>
                  <a:pt x="661" y="1510"/>
                </a:lnTo>
                <a:lnTo>
                  <a:pt x="681" y="1540"/>
                </a:lnTo>
                <a:lnTo>
                  <a:pt x="687" y="1546"/>
                </a:lnTo>
                <a:lnTo>
                  <a:pt x="715" y="1556"/>
                </a:lnTo>
                <a:lnTo>
                  <a:pt x="721" y="1558"/>
                </a:lnTo>
                <a:lnTo>
                  <a:pt x="723" y="1560"/>
                </a:lnTo>
                <a:lnTo>
                  <a:pt x="725" y="1566"/>
                </a:lnTo>
                <a:lnTo>
                  <a:pt x="727" y="1574"/>
                </a:lnTo>
                <a:lnTo>
                  <a:pt x="727" y="1584"/>
                </a:lnTo>
                <a:lnTo>
                  <a:pt x="725" y="1592"/>
                </a:lnTo>
                <a:lnTo>
                  <a:pt x="719" y="1596"/>
                </a:lnTo>
                <a:lnTo>
                  <a:pt x="709" y="1600"/>
                </a:lnTo>
                <a:lnTo>
                  <a:pt x="705" y="1606"/>
                </a:lnTo>
                <a:lnTo>
                  <a:pt x="705" y="1610"/>
                </a:lnTo>
                <a:lnTo>
                  <a:pt x="705" y="1614"/>
                </a:lnTo>
                <a:lnTo>
                  <a:pt x="709" y="1630"/>
                </a:lnTo>
                <a:lnTo>
                  <a:pt x="715" y="1652"/>
                </a:lnTo>
                <a:lnTo>
                  <a:pt x="719" y="1666"/>
                </a:lnTo>
                <a:lnTo>
                  <a:pt x="731" y="1686"/>
                </a:lnTo>
                <a:lnTo>
                  <a:pt x="733" y="1696"/>
                </a:lnTo>
                <a:lnTo>
                  <a:pt x="731" y="1708"/>
                </a:lnTo>
                <a:lnTo>
                  <a:pt x="733" y="1718"/>
                </a:lnTo>
                <a:lnTo>
                  <a:pt x="747" y="1748"/>
                </a:lnTo>
                <a:lnTo>
                  <a:pt x="769" y="1812"/>
                </a:lnTo>
                <a:lnTo>
                  <a:pt x="777" y="1832"/>
                </a:lnTo>
                <a:lnTo>
                  <a:pt x="789" y="1850"/>
                </a:lnTo>
                <a:lnTo>
                  <a:pt x="799" y="1858"/>
                </a:lnTo>
                <a:lnTo>
                  <a:pt x="815" y="1884"/>
                </a:lnTo>
                <a:lnTo>
                  <a:pt x="821" y="1890"/>
                </a:lnTo>
                <a:lnTo>
                  <a:pt x="823" y="1892"/>
                </a:lnTo>
                <a:lnTo>
                  <a:pt x="831" y="1898"/>
                </a:lnTo>
                <a:lnTo>
                  <a:pt x="849" y="1926"/>
                </a:lnTo>
                <a:lnTo>
                  <a:pt x="881" y="1952"/>
                </a:lnTo>
                <a:lnTo>
                  <a:pt x="895" y="1958"/>
                </a:lnTo>
                <a:lnTo>
                  <a:pt x="899" y="1964"/>
                </a:lnTo>
                <a:lnTo>
                  <a:pt x="901" y="1970"/>
                </a:lnTo>
                <a:lnTo>
                  <a:pt x="899" y="1976"/>
                </a:lnTo>
                <a:lnTo>
                  <a:pt x="897" y="1984"/>
                </a:lnTo>
                <a:lnTo>
                  <a:pt x="899" y="1992"/>
                </a:lnTo>
                <a:lnTo>
                  <a:pt x="905" y="1998"/>
                </a:lnTo>
                <a:lnTo>
                  <a:pt x="913" y="1996"/>
                </a:lnTo>
                <a:lnTo>
                  <a:pt x="919" y="1992"/>
                </a:lnTo>
                <a:lnTo>
                  <a:pt x="923" y="1992"/>
                </a:lnTo>
                <a:lnTo>
                  <a:pt x="933" y="1994"/>
                </a:lnTo>
                <a:lnTo>
                  <a:pt x="943" y="2004"/>
                </a:lnTo>
                <a:lnTo>
                  <a:pt x="959" y="2010"/>
                </a:lnTo>
                <a:lnTo>
                  <a:pt x="971" y="2012"/>
                </a:lnTo>
                <a:lnTo>
                  <a:pt x="979" y="2016"/>
                </a:lnTo>
                <a:lnTo>
                  <a:pt x="995" y="2030"/>
                </a:lnTo>
                <a:lnTo>
                  <a:pt x="1027" y="2062"/>
                </a:lnTo>
                <a:lnTo>
                  <a:pt x="1075" y="2124"/>
                </a:lnTo>
                <a:lnTo>
                  <a:pt x="1083" y="2140"/>
                </a:lnTo>
                <a:lnTo>
                  <a:pt x="1089" y="2154"/>
                </a:lnTo>
                <a:lnTo>
                  <a:pt x="1093" y="2160"/>
                </a:lnTo>
                <a:lnTo>
                  <a:pt x="1101" y="2168"/>
                </a:lnTo>
                <a:lnTo>
                  <a:pt x="1105" y="2174"/>
                </a:lnTo>
                <a:lnTo>
                  <a:pt x="1113" y="2192"/>
                </a:lnTo>
                <a:lnTo>
                  <a:pt x="1113" y="2200"/>
                </a:lnTo>
                <a:lnTo>
                  <a:pt x="1107" y="2204"/>
                </a:lnTo>
                <a:lnTo>
                  <a:pt x="1101" y="2202"/>
                </a:lnTo>
                <a:lnTo>
                  <a:pt x="1093" y="2194"/>
                </a:lnTo>
                <a:lnTo>
                  <a:pt x="1083" y="2182"/>
                </a:lnTo>
                <a:lnTo>
                  <a:pt x="1079" y="2180"/>
                </a:lnTo>
                <a:lnTo>
                  <a:pt x="1075" y="2182"/>
                </a:lnTo>
                <a:lnTo>
                  <a:pt x="1069" y="2188"/>
                </a:lnTo>
                <a:lnTo>
                  <a:pt x="1063" y="2202"/>
                </a:lnTo>
                <a:lnTo>
                  <a:pt x="1057" y="2206"/>
                </a:lnTo>
                <a:lnTo>
                  <a:pt x="1053" y="2208"/>
                </a:lnTo>
                <a:lnTo>
                  <a:pt x="1037" y="2214"/>
                </a:lnTo>
                <a:lnTo>
                  <a:pt x="1031" y="2218"/>
                </a:lnTo>
                <a:lnTo>
                  <a:pt x="1023" y="2222"/>
                </a:lnTo>
                <a:lnTo>
                  <a:pt x="1019" y="2228"/>
                </a:lnTo>
                <a:lnTo>
                  <a:pt x="1015" y="2234"/>
                </a:lnTo>
                <a:lnTo>
                  <a:pt x="1017" y="2242"/>
                </a:lnTo>
                <a:lnTo>
                  <a:pt x="1021" y="2246"/>
                </a:lnTo>
                <a:lnTo>
                  <a:pt x="1037" y="2258"/>
                </a:lnTo>
                <a:lnTo>
                  <a:pt x="1041" y="2260"/>
                </a:lnTo>
                <a:lnTo>
                  <a:pt x="1047" y="2258"/>
                </a:lnTo>
                <a:lnTo>
                  <a:pt x="1049" y="2256"/>
                </a:lnTo>
                <a:lnTo>
                  <a:pt x="1055" y="2248"/>
                </a:lnTo>
                <a:lnTo>
                  <a:pt x="1057" y="2244"/>
                </a:lnTo>
                <a:lnTo>
                  <a:pt x="1061" y="2242"/>
                </a:lnTo>
                <a:lnTo>
                  <a:pt x="1067" y="2240"/>
                </a:lnTo>
                <a:lnTo>
                  <a:pt x="1071" y="2242"/>
                </a:lnTo>
                <a:lnTo>
                  <a:pt x="1077" y="2248"/>
                </a:lnTo>
                <a:lnTo>
                  <a:pt x="1077" y="2254"/>
                </a:lnTo>
                <a:lnTo>
                  <a:pt x="1075" y="2262"/>
                </a:lnTo>
                <a:lnTo>
                  <a:pt x="1063" y="2276"/>
                </a:lnTo>
                <a:lnTo>
                  <a:pt x="1051" y="2286"/>
                </a:lnTo>
                <a:lnTo>
                  <a:pt x="1049" y="2292"/>
                </a:lnTo>
                <a:lnTo>
                  <a:pt x="1047" y="2304"/>
                </a:lnTo>
                <a:lnTo>
                  <a:pt x="1045" y="2310"/>
                </a:lnTo>
                <a:lnTo>
                  <a:pt x="1041" y="2314"/>
                </a:lnTo>
                <a:lnTo>
                  <a:pt x="1037" y="2316"/>
                </a:lnTo>
                <a:lnTo>
                  <a:pt x="1035" y="2322"/>
                </a:lnTo>
                <a:lnTo>
                  <a:pt x="1033" y="2324"/>
                </a:lnTo>
                <a:lnTo>
                  <a:pt x="1039" y="2330"/>
                </a:lnTo>
                <a:lnTo>
                  <a:pt x="1043" y="2334"/>
                </a:lnTo>
                <a:lnTo>
                  <a:pt x="1047" y="2342"/>
                </a:lnTo>
                <a:lnTo>
                  <a:pt x="1047" y="2348"/>
                </a:lnTo>
                <a:lnTo>
                  <a:pt x="1041" y="2354"/>
                </a:lnTo>
                <a:lnTo>
                  <a:pt x="1037" y="2356"/>
                </a:lnTo>
                <a:lnTo>
                  <a:pt x="1035" y="2360"/>
                </a:lnTo>
                <a:lnTo>
                  <a:pt x="1027" y="2362"/>
                </a:lnTo>
                <a:lnTo>
                  <a:pt x="1013" y="2358"/>
                </a:lnTo>
                <a:lnTo>
                  <a:pt x="1009" y="2360"/>
                </a:lnTo>
                <a:lnTo>
                  <a:pt x="1005" y="2372"/>
                </a:lnTo>
                <a:lnTo>
                  <a:pt x="1009" y="2388"/>
                </a:lnTo>
                <a:lnTo>
                  <a:pt x="1031" y="2402"/>
                </a:lnTo>
                <a:lnTo>
                  <a:pt x="1035" y="2406"/>
                </a:lnTo>
                <a:lnTo>
                  <a:pt x="1037" y="2410"/>
                </a:lnTo>
                <a:lnTo>
                  <a:pt x="1039" y="2418"/>
                </a:lnTo>
                <a:lnTo>
                  <a:pt x="1039" y="2424"/>
                </a:lnTo>
                <a:lnTo>
                  <a:pt x="1041" y="2436"/>
                </a:lnTo>
                <a:lnTo>
                  <a:pt x="1047" y="2442"/>
                </a:lnTo>
                <a:lnTo>
                  <a:pt x="1057" y="2444"/>
                </a:lnTo>
                <a:lnTo>
                  <a:pt x="1119" y="2438"/>
                </a:lnTo>
                <a:lnTo>
                  <a:pt x="1139" y="2438"/>
                </a:lnTo>
                <a:lnTo>
                  <a:pt x="1155" y="2454"/>
                </a:lnTo>
                <a:lnTo>
                  <a:pt x="1179" y="2472"/>
                </a:lnTo>
                <a:lnTo>
                  <a:pt x="1199" y="2458"/>
                </a:lnTo>
                <a:lnTo>
                  <a:pt x="1203" y="2452"/>
                </a:lnTo>
                <a:lnTo>
                  <a:pt x="1205" y="2446"/>
                </a:lnTo>
                <a:lnTo>
                  <a:pt x="1201" y="2442"/>
                </a:lnTo>
                <a:lnTo>
                  <a:pt x="1199" y="2438"/>
                </a:lnTo>
                <a:lnTo>
                  <a:pt x="1197" y="2430"/>
                </a:lnTo>
                <a:lnTo>
                  <a:pt x="1195" y="2418"/>
                </a:lnTo>
                <a:lnTo>
                  <a:pt x="1193" y="2412"/>
                </a:lnTo>
                <a:lnTo>
                  <a:pt x="1193" y="2410"/>
                </a:lnTo>
                <a:lnTo>
                  <a:pt x="1183" y="2404"/>
                </a:lnTo>
                <a:lnTo>
                  <a:pt x="1179" y="2394"/>
                </a:lnTo>
                <a:lnTo>
                  <a:pt x="1179" y="2384"/>
                </a:lnTo>
                <a:lnTo>
                  <a:pt x="1181" y="2368"/>
                </a:lnTo>
                <a:lnTo>
                  <a:pt x="1179" y="2356"/>
                </a:lnTo>
                <a:lnTo>
                  <a:pt x="1169" y="2332"/>
                </a:lnTo>
                <a:lnTo>
                  <a:pt x="1165" y="2310"/>
                </a:lnTo>
                <a:lnTo>
                  <a:pt x="1165" y="2300"/>
                </a:lnTo>
                <a:lnTo>
                  <a:pt x="1167" y="2290"/>
                </a:lnTo>
                <a:lnTo>
                  <a:pt x="1167" y="2282"/>
                </a:lnTo>
                <a:lnTo>
                  <a:pt x="1171" y="2276"/>
                </a:lnTo>
                <a:lnTo>
                  <a:pt x="1173" y="2272"/>
                </a:lnTo>
                <a:lnTo>
                  <a:pt x="1177" y="2268"/>
                </a:lnTo>
                <a:lnTo>
                  <a:pt x="1181" y="2268"/>
                </a:lnTo>
                <a:lnTo>
                  <a:pt x="1183" y="2268"/>
                </a:lnTo>
                <a:lnTo>
                  <a:pt x="1199" y="2272"/>
                </a:lnTo>
                <a:lnTo>
                  <a:pt x="1205" y="2272"/>
                </a:lnTo>
                <a:lnTo>
                  <a:pt x="1211" y="2272"/>
                </a:lnTo>
                <a:lnTo>
                  <a:pt x="1215" y="2270"/>
                </a:lnTo>
                <a:lnTo>
                  <a:pt x="1221" y="2266"/>
                </a:lnTo>
                <a:lnTo>
                  <a:pt x="1227" y="2264"/>
                </a:lnTo>
                <a:lnTo>
                  <a:pt x="1231" y="2262"/>
                </a:lnTo>
                <a:lnTo>
                  <a:pt x="1239" y="2266"/>
                </a:lnTo>
                <a:lnTo>
                  <a:pt x="1265" y="2288"/>
                </a:lnTo>
                <a:lnTo>
                  <a:pt x="1275" y="2288"/>
                </a:lnTo>
                <a:lnTo>
                  <a:pt x="1285" y="2286"/>
                </a:lnTo>
                <a:lnTo>
                  <a:pt x="1293" y="2276"/>
                </a:lnTo>
                <a:lnTo>
                  <a:pt x="1293" y="2268"/>
                </a:lnTo>
                <a:lnTo>
                  <a:pt x="1293" y="2260"/>
                </a:lnTo>
                <a:lnTo>
                  <a:pt x="1287" y="2254"/>
                </a:lnTo>
                <a:lnTo>
                  <a:pt x="1281" y="2250"/>
                </a:lnTo>
                <a:lnTo>
                  <a:pt x="1271" y="2246"/>
                </a:lnTo>
                <a:lnTo>
                  <a:pt x="1267" y="2242"/>
                </a:lnTo>
                <a:lnTo>
                  <a:pt x="1265" y="2234"/>
                </a:lnTo>
                <a:lnTo>
                  <a:pt x="1269" y="2230"/>
                </a:lnTo>
                <a:lnTo>
                  <a:pt x="1273" y="2228"/>
                </a:lnTo>
                <a:lnTo>
                  <a:pt x="1285" y="2226"/>
                </a:lnTo>
                <a:lnTo>
                  <a:pt x="1287" y="2222"/>
                </a:lnTo>
                <a:lnTo>
                  <a:pt x="1289" y="2218"/>
                </a:lnTo>
                <a:lnTo>
                  <a:pt x="1287" y="2214"/>
                </a:lnTo>
                <a:lnTo>
                  <a:pt x="1283" y="2208"/>
                </a:lnTo>
                <a:lnTo>
                  <a:pt x="1271" y="2202"/>
                </a:lnTo>
                <a:lnTo>
                  <a:pt x="1265" y="2196"/>
                </a:lnTo>
                <a:lnTo>
                  <a:pt x="1261" y="2190"/>
                </a:lnTo>
                <a:lnTo>
                  <a:pt x="1259" y="2178"/>
                </a:lnTo>
                <a:lnTo>
                  <a:pt x="1265" y="2172"/>
                </a:lnTo>
                <a:lnTo>
                  <a:pt x="1267" y="2170"/>
                </a:lnTo>
                <a:lnTo>
                  <a:pt x="1275" y="2174"/>
                </a:lnTo>
                <a:lnTo>
                  <a:pt x="1285" y="2178"/>
                </a:lnTo>
                <a:lnTo>
                  <a:pt x="1287" y="2180"/>
                </a:lnTo>
                <a:lnTo>
                  <a:pt x="1291" y="2184"/>
                </a:lnTo>
                <a:lnTo>
                  <a:pt x="1295" y="2188"/>
                </a:lnTo>
                <a:lnTo>
                  <a:pt x="1297" y="2194"/>
                </a:lnTo>
                <a:lnTo>
                  <a:pt x="1297" y="2198"/>
                </a:lnTo>
                <a:lnTo>
                  <a:pt x="1301" y="2202"/>
                </a:lnTo>
                <a:lnTo>
                  <a:pt x="1305" y="2204"/>
                </a:lnTo>
                <a:lnTo>
                  <a:pt x="1309" y="2206"/>
                </a:lnTo>
                <a:lnTo>
                  <a:pt x="1341" y="2200"/>
                </a:lnTo>
                <a:lnTo>
                  <a:pt x="1351" y="2196"/>
                </a:lnTo>
                <a:lnTo>
                  <a:pt x="1361" y="2196"/>
                </a:lnTo>
                <a:lnTo>
                  <a:pt x="1367" y="2200"/>
                </a:lnTo>
                <a:lnTo>
                  <a:pt x="1385" y="2226"/>
                </a:lnTo>
                <a:lnTo>
                  <a:pt x="1387" y="2232"/>
                </a:lnTo>
                <a:lnTo>
                  <a:pt x="1387" y="2234"/>
                </a:lnTo>
                <a:lnTo>
                  <a:pt x="1385" y="2236"/>
                </a:lnTo>
                <a:lnTo>
                  <a:pt x="1379" y="2234"/>
                </a:lnTo>
                <a:lnTo>
                  <a:pt x="1373" y="2234"/>
                </a:lnTo>
                <a:lnTo>
                  <a:pt x="1367" y="2230"/>
                </a:lnTo>
                <a:lnTo>
                  <a:pt x="1363" y="2230"/>
                </a:lnTo>
                <a:lnTo>
                  <a:pt x="1359" y="2232"/>
                </a:lnTo>
                <a:lnTo>
                  <a:pt x="1357" y="2234"/>
                </a:lnTo>
                <a:lnTo>
                  <a:pt x="1359" y="2240"/>
                </a:lnTo>
                <a:lnTo>
                  <a:pt x="1363" y="2246"/>
                </a:lnTo>
                <a:lnTo>
                  <a:pt x="1379" y="2256"/>
                </a:lnTo>
                <a:lnTo>
                  <a:pt x="1381" y="2256"/>
                </a:lnTo>
                <a:lnTo>
                  <a:pt x="1383" y="2260"/>
                </a:lnTo>
                <a:lnTo>
                  <a:pt x="1383" y="2262"/>
                </a:lnTo>
                <a:lnTo>
                  <a:pt x="1379" y="2264"/>
                </a:lnTo>
                <a:lnTo>
                  <a:pt x="1367" y="2268"/>
                </a:lnTo>
                <a:lnTo>
                  <a:pt x="1363" y="2270"/>
                </a:lnTo>
                <a:lnTo>
                  <a:pt x="1363" y="2276"/>
                </a:lnTo>
                <a:lnTo>
                  <a:pt x="1365" y="2280"/>
                </a:lnTo>
                <a:lnTo>
                  <a:pt x="1391" y="2292"/>
                </a:lnTo>
                <a:lnTo>
                  <a:pt x="1397" y="2292"/>
                </a:lnTo>
                <a:lnTo>
                  <a:pt x="1407" y="2292"/>
                </a:lnTo>
                <a:lnTo>
                  <a:pt x="1411" y="2292"/>
                </a:lnTo>
                <a:lnTo>
                  <a:pt x="1413" y="2296"/>
                </a:lnTo>
                <a:lnTo>
                  <a:pt x="1417" y="2302"/>
                </a:lnTo>
                <a:lnTo>
                  <a:pt x="1423" y="2330"/>
                </a:lnTo>
                <a:lnTo>
                  <a:pt x="1425" y="2336"/>
                </a:lnTo>
                <a:lnTo>
                  <a:pt x="1429" y="2342"/>
                </a:lnTo>
                <a:lnTo>
                  <a:pt x="1435" y="2348"/>
                </a:lnTo>
                <a:lnTo>
                  <a:pt x="1439" y="2348"/>
                </a:lnTo>
                <a:lnTo>
                  <a:pt x="1445" y="2342"/>
                </a:lnTo>
                <a:lnTo>
                  <a:pt x="1455" y="2330"/>
                </a:lnTo>
                <a:lnTo>
                  <a:pt x="1459" y="2326"/>
                </a:lnTo>
                <a:lnTo>
                  <a:pt x="1461" y="2324"/>
                </a:lnTo>
                <a:lnTo>
                  <a:pt x="1471" y="2320"/>
                </a:lnTo>
                <a:lnTo>
                  <a:pt x="1477" y="2318"/>
                </a:lnTo>
                <a:lnTo>
                  <a:pt x="1493" y="2316"/>
                </a:lnTo>
                <a:lnTo>
                  <a:pt x="1501" y="2316"/>
                </a:lnTo>
                <a:lnTo>
                  <a:pt x="1507" y="2312"/>
                </a:lnTo>
                <a:lnTo>
                  <a:pt x="1509" y="2310"/>
                </a:lnTo>
                <a:lnTo>
                  <a:pt x="1507" y="2302"/>
                </a:lnTo>
                <a:lnTo>
                  <a:pt x="1499" y="2286"/>
                </a:lnTo>
                <a:lnTo>
                  <a:pt x="1499" y="2280"/>
                </a:lnTo>
                <a:lnTo>
                  <a:pt x="1497" y="2274"/>
                </a:lnTo>
                <a:lnTo>
                  <a:pt x="1497" y="2268"/>
                </a:lnTo>
                <a:lnTo>
                  <a:pt x="1499" y="2264"/>
                </a:lnTo>
                <a:lnTo>
                  <a:pt x="1499" y="2260"/>
                </a:lnTo>
                <a:lnTo>
                  <a:pt x="1503" y="2256"/>
                </a:lnTo>
                <a:lnTo>
                  <a:pt x="1509" y="2250"/>
                </a:lnTo>
                <a:lnTo>
                  <a:pt x="1519" y="2246"/>
                </a:lnTo>
                <a:lnTo>
                  <a:pt x="1525" y="2242"/>
                </a:lnTo>
                <a:lnTo>
                  <a:pt x="1531" y="2234"/>
                </a:lnTo>
                <a:lnTo>
                  <a:pt x="1537" y="2230"/>
                </a:lnTo>
                <a:lnTo>
                  <a:pt x="1543" y="2226"/>
                </a:lnTo>
                <a:lnTo>
                  <a:pt x="1557" y="2216"/>
                </a:lnTo>
                <a:lnTo>
                  <a:pt x="1561" y="2212"/>
                </a:lnTo>
                <a:lnTo>
                  <a:pt x="1575" y="2202"/>
                </a:lnTo>
                <a:lnTo>
                  <a:pt x="1593" y="2182"/>
                </a:lnTo>
                <a:lnTo>
                  <a:pt x="1597" y="2170"/>
                </a:lnTo>
                <a:lnTo>
                  <a:pt x="1603" y="2162"/>
                </a:lnTo>
                <a:lnTo>
                  <a:pt x="1607" y="2156"/>
                </a:lnTo>
                <a:lnTo>
                  <a:pt x="1623" y="2148"/>
                </a:lnTo>
                <a:lnTo>
                  <a:pt x="1627" y="2146"/>
                </a:lnTo>
                <a:lnTo>
                  <a:pt x="1635" y="2146"/>
                </a:lnTo>
                <a:lnTo>
                  <a:pt x="1639" y="2146"/>
                </a:lnTo>
                <a:lnTo>
                  <a:pt x="1643" y="2150"/>
                </a:lnTo>
                <a:lnTo>
                  <a:pt x="1649" y="2154"/>
                </a:lnTo>
                <a:lnTo>
                  <a:pt x="1651" y="2158"/>
                </a:lnTo>
                <a:lnTo>
                  <a:pt x="1657" y="2170"/>
                </a:lnTo>
                <a:lnTo>
                  <a:pt x="1663" y="2176"/>
                </a:lnTo>
                <a:lnTo>
                  <a:pt x="1689" y="2198"/>
                </a:lnTo>
                <a:lnTo>
                  <a:pt x="1697" y="2204"/>
                </a:lnTo>
                <a:lnTo>
                  <a:pt x="1701" y="2214"/>
                </a:lnTo>
                <a:lnTo>
                  <a:pt x="1701" y="2222"/>
                </a:lnTo>
                <a:lnTo>
                  <a:pt x="1701" y="2230"/>
                </a:lnTo>
                <a:lnTo>
                  <a:pt x="1689" y="2274"/>
                </a:lnTo>
                <a:lnTo>
                  <a:pt x="1687" y="2286"/>
                </a:lnTo>
                <a:lnTo>
                  <a:pt x="1687" y="2300"/>
                </a:lnTo>
                <a:lnTo>
                  <a:pt x="1689" y="2312"/>
                </a:lnTo>
                <a:lnTo>
                  <a:pt x="1695" y="2326"/>
                </a:lnTo>
                <a:lnTo>
                  <a:pt x="1699" y="2334"/>
                </a:lnTo>
                <a:lnTo>
                  <a:pt x="1699" y="2340"/>
                </a:lnTo>
                <a:lnTo>
                  <a:pt x="1699" y="2344"/>
                </a:lnTo>
                <a:lnTo>
                  <a:pt x="1697" y="2350"/>
                </a:lnTo>
                <a:lnTo>
                  <a:pt x="1695" y="2356"/>
                </a:lnTo>
                <a:lnTo>
                  <a:pt x="1697" y="2364"/>
                </a:lnTo>
                <a:lnTo>
                  <a:pt x="1701" y="2376"/>
                </a:lnTo>
                <a:lnTo>
                  <a:pt x="1703" y="2384"/>
                </a:lnTo>
                <a:lnTo>
                  <a:pt x="1703" y="2390"/>
                </a:lnTo>
                <a:lnTo>
                  <a:pt x="1701" y="2402"/>
                </a:lnTo>
                <a:lnTo>
                  <a:pt x="1703" y="2428"/>
                </a:lnTo>
                <a:lnTo>
                  <a:pt x="1701" y="2434"/>
                </a:lnTo>
                <a:lnTo>
                  <a:pt x="1701" y="2438"/>
                </a:lnTo>
                <a:lnTo>
                  <a:pt x="1699" y="2444"/>
                </a:lnTo>
                <a:lnTo>
                  <a:pt x="1687" y="2460"/>
                </a:lnTo>
                <a:lnTo>
                  <a:pt x="1683" y="2466"/>
                </a:lnTo>
                <a:lnTo>
                  <a:pt x="1673" y="2520"/>
                </a:lnTo>
                <a:lnTo>
                  <a:pt x="1673" y="2528"/>
                </a:lnTo>
                <a:lnTo>
                  <a:pt x="1677" y="2532"/>
                </a:lnTo>
                <a:lnTo>
                  <a:pt x="1679" y="2538"/>
                </a:lnTo>
                <a:lnTo>
                  <a:pt x="1683" y="2540"/>
                </a:lnTo>
                <a:lnTo>
                  <a:pt x="1685" y="2546"/>
                </a:lnTo>
                <a:lnTo>
                  <a:pt x="1687" y="2550"/>
                </a:lnTo>
                <a:lnTo>
                  <a:pt x="1685" y="2552"/>
                </a:lnTo>
                <a:lnTo>
                  <a:pt x="1673" y="2556"/>
                </a:lnTo>
                <a:lnTo>
                  <a:pt x="1669" y="2558"/>
                </a:lnTo>
                <a:lnTo>
                  <a:pt x="1667" y="2564"/>
                </a:lnTo>
                <a:lnTo>
                  <a:pt x="1667" y="2566"/>
                </a:lnTo>
                <a:lnTo>
                  <a:pt x="1671" y="2572"/>
                </a:lnTo>
                <a:lnTo>
                  <a:pt x="1673" y="2574"/>
                </a:lnTo>
                <a:lnTo>
                  <a:pt x="1681" y="2578"/>
                </a:lnTo>
                <a:lnTo>
                  <a:pt x="1701" y="2570"/>
                </a:lnTo>
                <a:lnTo>
                  <a:pt x="1723" y="2572"/>
                </a:lnTo>
                <a:lnTo>
                  <a:pt x="1729" y="2564"/>
                </a:lnTo>
                <a:lnTo>
                  <a:pt x="1739" y="2542"/>
                </a:lnTo>
                <a:lnTo>
                  <a:pt x="1745" y="2532"/>
                </a:lnTo>
                <a:lnTo>
                  <a:pt x="1755" y="2526"/>
                </a:lnTo>
                <a:lnTo>
                  <a:pt x="1791" y="2524"/>
                </a:lnTo>
                <a:lnTo>
                  <a:pt x="1795" y="2518"/>
                </a:lnTo>
                <a:lnTo>
                  <a:pt x="1793" y="2514"/>
                </a:lnTo>
                <a:lnTo>
                  <a:pt x="1789" y="2508"/>
                </a:lnTo>
                <a:lnTo>
                  <a:pt x="1767" y="2498"/>
                </a:lnTo>
                <a:lnTo>
                  <a:pt x="1765" y="2492"/>
                </a:lnTo>
                <a:lnTo>
                  <a:pt x="1763" y="2484"/>
                </a:lnTo>
                <a:lnTo>
                  <a:pt x="1771" y="2472"/>
                </a:lnTo>
                <a:lnTo>
                  <a:pt x="1777" y="2470"/>
                </a:lnTo>
                <a:lnTo>
                  <a:pt x="1787" y="2472"/>
                </a:lnTo>
                <a:lnTo>
                  <a:pt x="1809" y="2480"/>
                </a:lnTo>
                <a:lnTo>
                  <a:pt x="1821" y="2484"/>
                </a:lnTo>
                <a:lnTo>
                  <a:pt x="1833" y="2484"/>
                </a:lnTo>
                <a:lnTo>
                  <a:pt x="1839" y="2478"/>
                </a:lnTo>
                <a:lnTo>
                  <a:pt x="1851" y="2464"/>
                </a:lnTo>
                <a:lnTo>
                  <a:pt x="1855" y="2464"/>
                </a:lnTo>
                <a:lnTo>
                  <a:pt x="1859" y="2468"/>
                </a:lnTo>
                <a:lnTo>
                  <a:pt x="1861" y="2474"/>
                </a:lnTo>
                <a:lnTo>
                  <a:pt x="1863" y="2478"/>
                </a:lnTo>
                <a:lnTo>
                  <a:pt x="1871" y="2480"/>
                </a:lnTo>
                <a:lnTo>
                  <a:pt x="1875" y="2476"/>
                </a:lnTo>
                <a:lnTo>
                  <a:pt x="1879" y="2466"/>
                </a:lnTo>
                <a:lnTo>
                  <a:pt x="1883" y="2464"/>
                </a:lnTo>
                <a:lnTo>
                  <a:pt x="1887" y="2468"/>
                </a:lnTo>
                <a:lnTo>
                  <a:pt x="1891" y="2476"/>
                </a:lnTo>
                <a:lnTo>
                  <a:pt x="1895" y="2482"/>
                </a:lnTo>
                <a:lnTo>
                  <a:pt x="1899" y="2484"/>
                </a:lnTo>
                <a:lnTo>
                  <a:pt x="1901" y="2484"/>
                </a:lnTo>
                <a:lnTo>
                  <a:pt x="1911" y="2466"/>
                </a:lnTo>
                <a:lnTo>
                  <a:pt x="1929" y="2470"/>
                </a:lnTo>
                <a:lnTo>
                  <a:pt x="1947" y="2452"/>
                </a:lnTo>
                <a:lnTo>
                  <a:pt x="1951" y="2450"/>
                </a:lnTo>
                <a:lnTo>
                  <a:pt x="1957" y="2446"/>
                </a:lnTo>
                <a:lnTo>
                  <a:pt x="1961" y="2446"/>
                </a:lnTo>
                <a:lnTo>
                  <a:pt x="1967" y="2444"/>
                </a:lnTo>
                <a:lnTo>
                  <a:pt x="1973" y="2442"/>
                </a:lnTo>
                <a:lnTo>
                  <a:pt x="1979" y="2436"/>
                </a:lnTo>
                <a:lnTo>
                  <a:pt x="2005" y="2430"/>
                </a:lnTo>
                <a:lnTo>
                  <a:pt x="2011" y="2428"/>
                </a:lnTo>
                <a:lnTo>
                  <a:pt x="2029" y="2408"/>
                </a:lnTo>
                <a:lnTo>
                  <a:pt x="2037" y="2406"/>
                </a:lnTo>
                <a:lnTo>
                  <a:pt x="2045" y="2408"/>
                </a:lnTo>
                <a:lnTo>
                  <a:pt x="2053" y="2410"/>
                </a:lnTo>
                <a:lnTo>
                  <a:pt x="2061" y="2408"/>
                </a:lnTo>
                <a:lnTo>
                  <a:pt x="2067" y="2400"/>
                </a:lnTo>
                <a:lnTo>
                  <a:pt x="2073" y="2384"/>
                </a:lnTo>
                <a:lnTo>
                  <a:pt x="2077" y="2378"/>
                </a:lnTo>
                <a:lnTo>
                  <a:pt x="2087" y="2364"/>
                </a:lnTo>
                <a:lnTo>
                  <a:pt x="2101" y="2358"/>
                </a:lnTo>
                <a:lnTo>
                  <a:pt x="2099" y="2342"/>
                </a:lnTo>
                <a:lnTo>
                  <a:pt x="2091" y="2320"/>
                </a:lnTo>
                <a:lnTo>
                  <a:pt x="2085" y="2304"/>
                </a:lnTo>
                <a:lnTo>
                  <a:pt x="2079" y="2298"/>
                </a:lnTo>
                <a:lnTo>
                  <a:pt x="2067" y="2292"/>
                </a:lnTo>
                <a:lnTo>
                  <a:pt x="2059" y="2284"/>
                </a:lnTo>
                <a:lnTo>
                  <a:pt x="2065" y="2266"/>
                </a:lnTo>
                <a:lnTo>
                  <a:pt x="2061" y="2244"/>
                </a:lnTo>
                <a:lnTo>
                  <a:pt x="2061" y="2232"/>
                </a:lnTo>
                <a:lnTo>
                  <a:pt x="2085" y="2248"/>
                </a:lnTo>
                <a:lnTo>
                  <a:pt x="2079" y="2224"/>
                </a:lnTo>
                <a:lnTo>
                  <a:pt x="2079" y="2202"/>
                </a:lnTo>
                <a:lnTo>
                  <a:pt x="2085" y="2188"/>
                </a:lnTo>
                <a:lnTo>
                  <a:pt x="2107" y="2178"/>
                </a:lnTo>
                <a:lnTo>
                  <a:pt x="2101" y="2170"/>
                </a:lnTo>
                <a:lnTo>
                  <a:pt x="2083" y="2168"/>
                </a:lnTo>
                <a:lnTo>
                  <a:pt x="2079" y="2158"/>
                </a:lnTo>
                <a:lnTo>
                  <a:pt x="2083" y="2156"/>
                </a:lnTo>
                <a:lnTo>
                  <a:pt x="2089" y="2154"/>
                </a:lnTo>
                <a:lnTo>
                  <a:pt x="2097" y="2150"/>
                </a:lnTo>
                <a:lnTo>
                  <a:pt x="2099" y="2144"/>
                </a:lnTo>
                <a:lnTo>
                  <a:pt x="2099" y="2140"/>
                </a:lnTo>
                <a:lnTo>
                  <a:pt x="2101" y="2134"/>
                </a:lnTo>
                <a:lnTo>
                  <a:pt x="2103" y="2132"/>
                </a:lnTo>
                <a:lnTo>
                  <a:pt x="2107" y="2132"/>
                </a:lnTo>
                <a:lnTo>
                  <a:pt x="2101" y="2122"/>
                </a:lnTo>
                <a:lnTo>
                  <a:pt x="2085" y="2120"/>
                </a:lnTo>
                <a:lnTo>
                  <a:pt x="2075" y="2114"/>
                </a:lnTo>
                <a:lnTo>
                  <a:pt x="2073" y="2108"/>
                </a:lnTo>
                <a:lnTo>
                  <a:pt x="2073" y="2098"/>
                </a:lnTo>
                <a:lnTo>
                  <a:pt x="2073" y="2088"/>
                </a:lnTo>
                <a:lnTo>
                  <a:pt x="2057" y="2076"/>
                </a:lnTo>
                <a:lnTo>
                  <a:pt x="2063" y="2054"/>
                </a:lnTo>
                <a:lnTo>
                  <a:pt x="2079" y="2014"/>
                </a:lnTo>
                <a:lnTo>
                  <a:pt x="2063" y="2016"/>
                </a:lnTo>
                <a:lnTo>
                  <a:pt x="2059" y="2010"/>
                </a:lnTo>
                <a:lnTo>
                  <a:pt x="2061" y="1988"/>
                </a:lnTo>
                <a:lnTo>
                  <a:pt x="2057" y="1982"/>
                </a:lnTo>
                <a:lnTo>
                  <a:pt x="2051" y="1980"/>
                </a:lnTo>
                <a:lnTo>
                  <a:pt x="2039" y="1986"/>
                </a:lnTo>
                <a:lnTo>
                  <a:pt x="2031" y="1984"/>
                </a:lnTo>
                <a:lnTo>
                  <a:pt x="2029" y="1980"/>
                </a:lnTo>
                <a:lnTo>
                  <a:pt x="2029" y="1976"/>
                </a:lnTo>
                <a:lnTo>
                  <a:pt x="2023" y="1966"/>
                </a:lnTo>
                <a:lnTo>
                  <a:pt x="2023" y="1962"/>
                </a:lnTo>
                <a:lnTo>
                  <a:pt x="2023" y="1958"/>
                </a:lnTo>
                <a:lnTo>
                  <a:pt x="2017" y="1954"/>
                </a:lnTo>
                <a:lnTo>
                  <a:pt x="2013" y="1956"/>
                </a:lnTo>
                <a:lnTo>
                  <a:pt x="2001" y="1964"/>
                </a:lnTo>
                <a:lnTo>
                  <a:pt x="1995" y="1964"/>
                </a:lnTo>
                <a:lnTo>
                  <a:pt x="1995" y="1960"/>
                </a:lnTo>
                <a:lnTo>
                  <a:pt x="1997" y="1952"/>
                </a:lnTo>
                <a:lnTo>
                  <a:pt x="1995" y="1942"/>
                </a:lnTo>
                <a:lnTo>
                  <a:pt x="1987" y="1938"/>
                </a:lnTo>
                <a:lnTo>
                  <a:pt x="1979" y="1936"/>
                </a:lnTo>
                <a:lnTo>
                  <a:pt x="1973" y="1932"/>
                </a:lnTo>
                <a:lnTo>
                  <a:pt x="1967" y="1924"/>
                </a:lnTo>
                <a:lnTo>
                  <a:pt x="1961" y="1914"/>
                </a:lnTo>
                <a:lnTo>
                  <a:pt x="1923" y="1922"/>
                </a:lnTo>
                <a:lnTo>
                  <a:pt x="1913" y="1926"/>
                </a:lnTo>
                <a:lnTo>
                  <a:pt x="1903" y="1932"/>
                </a:lnTo>
                <a:lnTo>
                  <a:pt x="1893" y="1942"/>
                </a:lnTo>
                <a:lnTo>
                  <a:pt x="1889" y="1948"/>
                </a:lnTo>
                <a:lnTo>
                  <a:pt x="1891" y="1952"/>
                </a:lnTo>
                <a:lnTo>
                  <a:pt x="1897" y="1958"/>
                </a:lnTo>
                <a:lnTo>
                  <a:pt x="1901" y="1962"/>
                </a:lnTo>
                <a:lnTo>
                  <a:pt x="1901" y="1966"/>
                </a:lnTo>
                <a:lnTo>
                  <a:pt x="1901" y="1972"/>
                </a:lnTo>
                <a:lnTo>
                  <a:pt x="1899" y="1974"/>
                </a:lnTo>
                <a:lnTo>
                  <a:pt x="1891" y="1980"/>
                </a:lnTo>
                <a:lnTo>
                  <a:pt x="1869" y="1982"/>
                </a:lnTo>
                <a:lnTo>
                  <a:pt x="1841" y="1972"/>
                </a:lnTo>
                <a:lnTo>
                  <a:pt x="1831" y="1964"/>
                </a:lnTo>
                <a:lnTo>
                  <a:pt x="1815" y="1956"/>
                </a:lnTo>
                <a:lnTo>
                  <a:pt x="1805" y="1950"/>
                </a:lnTo>
                <a:lnTo>
                  <a:pt x="1799" y="1942"/>
                </a:lnTo>
                <a:lnTo>
                  <a:pt x="1797" y="1938"/>
                </a:lnTo>
                <a:lnTo>
                  <a:pt x="1791" y="1916"/>
                </a:lnTo>
                <a:lnTo>
                  <a:pt x="1787" y="1912"/>
                </a:lnTo>
                <a:lnTo>
                  <a:pt x="1785" y="1908"/>
                </a:lnTo>
                <a:lnTo>
                  <a:pt x="1737" y="1884"/>
                </a:lnTo>
                <a:lnTo>
                  <a:pt x="1733" y="1884"/>
                </a:lnTo>
                <a:lnTo>
                  <a:pt x="1729" y="1884"/>
                </a:lnTo>
                <a:lnTo>
                  <a:pt x="1727" y="1890"/>
                </a:lnTo>
                <a:lnTo>
                  <a:pt x="1725" y="1900"/>
                </a:lnTo>
                <a:lnTo>
                  <a:pt x="1721" y="1904"/>
                </a:lnTo>
                <a:lnTo>
                  <a:pt x="1709" y="1906"/>
                </a:lnTo>
                <a:lnTo>
                  <a:pt x="1671" y="1908"/>
                </a:lnTo>
                <a:lnTo>
                  <a:pt x="1647" y="1914"/>
                </a:lnTo>
                <a:lnTo>
                  <a:pt x="1647" y="1908"/>
                </a:lnTo>
                <a:lnTo>
                  <a:pt x="1645" y="1904"/>
                </a:lnTo>
                <a:lnTo>
                  <a:pt x="1643" y="1900"/>
                </a:lnTo>
                <a:lnTo>
                  <a:pt x="1641" y="1896"/>
                </a:lnTo>
                <a:lnTo>
                  <a:pt x="1637" y="1890"/>
                </a:lnTo>
                <a:lnTo>
                  <a:pt x="1627" y="1882"/>
                </a:lnTo>
                <a:lnTo>
                  <a:pt x="1621" y="1876"/>
                </a:lnTo>
                <a:lnTo>
                  <a:pt x="1621" y="1868"/>
                </a:lnTo>
                <a:lnTo>
                  <a:pt x="1623" y="1862"/>
                </a:lnTo>
                <a:lnTo>
                  <a:pt x="1637" y="1846"/>
                </a:lnTo>
                <a:lnTo>
                  <a:pt x="1643" y="1834"/>
                </a:lnTo>
                <a:lnTo>
                  <a:pt x="1647" y="1830"/>
                </a:lnTo>
                <a:lnTo>
                  <a:pt x="1655" y="1826"/>
                </a:lnTo>
                <a:lnTo>
                  <a:pt x="1667" y="1824"/>
                </a:lnTo>
                <a:lnTo>
                  <a:pt x="1673" y="1824"/>
                </a:lnTo>
                <a:lnTo>
                  <a:pt x="1677" y="1818"/>
                </a:lnTo>
                <a:lnTo>
                  <a:pt x="1679" y="1802"/>
                </a:lnTo>
                <a:lnTo>
                  <a:pt x="1681" y="1796"/>
                </a:lnTo>
                <a:lnTo>
                  <a:pt x="1693" y="1786"/>
                </a:lnTo>
                <a:lnTo>
                  <a:pt x="1699" y="1776"/>
                </a:lnTo>
                <a:lnTo>
                  <a:pt x="1697" y="1768"/>
                </a:lnTo>
                <a:lnTo>
                  <a:pt x="1693" y="1758"/>
                </a:lnTo>
                <a:lnTo>
                  <a:pt x="1693" y="1754"/>
                </a:lnTo>
                <a:lnTo>
                  <a:pt x="1693" y="1742"/>
                </a:lnTo>
                <a:lnTo>
                  <a:pt x="1691" y="1702"/>
                </a:lnTo>
                <a:lnTo>
                  <a:pt x="1691" y="1692"/>
                </a:lnTo>
                <a:lnTo>
                  <a:pt x="1693" y="1684"/>
                </a:lnTo>
                <a:lnTo>
                  <a:pt x="1697" y="1676"/>
                </a:lnTo>
                <a:lnTo>
                  <a:pt x="1703" y="1668"/>
                </a:lnTo>
                <a:lnTo>
                  <a:pt x="1721" y="1658"/>
                </a:lnTo>
                <a:lnTo>
                  <a:pt x="1737" y="1654"/>
                </a:lnTo>
                <a:lnTo>
                  <a:pt x="1759" y="1654"/>
                </a:lnTo>
                <a:lnTo>
                  <a:pt x="1773" y="1644"/>
                </a:lnTo>
                <a:lnTo>
                  <a:pt x="1777" y="1638"/>
                </a:lnTo>
                <a:lnTo>
                  <a:pt x="1783" y="1632"/>
                </a:lnTo>
                <a:lnTo>
                  <a:pt x="1789" y="1632"/>
                </a:lnTo>
                <a:lnTo>
                  <a:pt x="1821" y="1640"/>
                </a:lnTo>
                <a:lnTo>
                  <a:pt x="1829" y="1644"/>
                </a:lnTo>
                <a:lnTo>
                  <a:pt x="1839" y="1648"/>
                </a:lnTo>
                <a:lnTo>
                  <a:pt x="1843" y="1648"/>
                </a:lnTo>
                <a:lnTo>
                  <a:pt x="1875" y="1636"/>
                </a:lnTo>
                <a:lnTo>
                  <a:pt x="1883" y="1618"/>
                </a:lnTo>
                <a:lnTo>
                  <a:pt x="1889" y="1612"/>
                </a:lnTo>
                <a:lnTo>
                  <a:pt x="1889" y="1606"/>
                </a:lnTo>
                <a:lnTo>
                  <a:pt x="1885" y="1598"/>
                </a:lnTo>
                <a:lnTo>
                  <a:pt x="1881" y="1590"/>
                </a:lnTo>
                <a:lnTo>
                  <a:pt x="1875" y="1584"/>
                </a:lnTo>
                <a:lnTo>
                  <a:pt x="1857" y="1568"/>
                </a:lnTo>
                <a:lnTo>
                  <a:pt x="1859" y="1554"/>
                </a:lnTo>
                <a:lnTo>
                  <a:pt x="1867" y="1548"/>
                </a:lnTo>
                <a:lnTo>
                  <a:pt x="1871" y="1542"/>
                </a:lnTo>
                <a:lnTo>
                  <a:pt x="1853" y="1510"/>
                </a:lnTo>
                <a:lnTo>
                  <a:pt x="1839" y="1462"/>
                </a:lnTo>
                <a:lnTo>
                  <a:pt x="1835" y="1458"/>
                </a:lnTo>
                <a:lnTo>
                  <a:pt x="1833" y="1456"/>
                </a:lnTo>
                <a:lnTo>
                  <a:pt x="1829" y="1456"/>
                </a:lnTo>
                <a:lnTo>
                  <a:pt x="1827" y="1448"/>
                </a:lnTo>
                <a:lnTo>
                  <a:pt x="1829" y="1446"/>
                </a:lnTo>
                <a:lnTo>
                  <a:pt x="1831" y="1444"/>
                </a:lnTo>
                <a:lnTo>
                  <a:pt x="1833" y="1442"/>
                </a:lnTo>
                <a:lnTo>
                  <a:pt x="1833" y="1438"/>
                </a:lnTo>
                <a:lnTo>
                  <a:pt x="1827" y="1320"/>
                </a:lnTo>
                <a:lnTo>
                  <a:pt x="1827" y="1314"/>
                </a:lnTo>
                <a:lnTo>
                  <a:pt x="1835" y="1304"/>
                </a:lnTo>
                <a:lnTo>
                  <a:pt x="1839" y="1294"/>
                </a:lnTo>
                <a:lnTo>
                  <a:pt x="1837" y="1286"/>
                </a:lnTo>
                <a:lnTo>
                  <a:pt x="1831" y="1278"/>
                </a:lnTo>
                <a:lnTo>
                  <a:pt x="1827" y="1272"/>
                </a:lnTo>
                <a:lnTo>
                  <a:pt x="1827" y="1248"/>
                </a:lnTo>
                <a:lnTo>
                  <a:pt x="1827" y="1242"/>
                </a:lnTo>
                <a:lnTo>
                  <a:pt x="1833" y="1234"/>
                </a:lnTo>
                <a:lnTo>
                  <a:pt x="1837" y="1230"/>
                </a:lnTo>
                <a:lnTo>
                  <a:pt x="1839" y="1224"/>
                </a:lnTo>
                <a:lnTo>
                  <a:pt x="1839" y="1214"/>
                </a:lnTo>
                <a:lnTo>
                  <a:pt x="1827" y="1206"/>
                </a:lnTo>
                <a:lnTo>
                  <a:pt x="1807" y="1204"/>
                </a:lnTo>
                <a:lnTo>
                  <a:pt x="1789" y="1208"/>
                </a:lnTo>
                <a:lnTo>
                  <a:pt x="1781" y="1206"/>
                </a:lnTo>
                <a:lnTo>
                  <a:pt x="1787" y="1196"/>
                </a:lnTo>
                <a:lnTo>
                  <a:pt x="1811" y="1172"/>
                </a:lnTo>
                <a:lnTo>
                  <a:pt x="1819" y="1160"/>
                </a:lnTo>
                <a:lnTo>
                  <a:pt x="1809" y="1152"/>
                </a:lnTo>
                <a:lnTo>
                  <a:pt x="1789" y="1154"/>
                </a:lnTo>
                <a:lnTo>
                  <a:pt x="1781" y="1146"/>
                </a:lnTo>
                <a:lnTo>
                  <a:pt x="1783" y="1146"/>
                </a:lnTo>
                <a:lnTo>
                  <a:pt x="1785" y="1138"/>
                </a:lnTo>
                <a:lnTo>
                  <a:pt x="1785" y="1126"/>
                </a:lnTo>
                <a:lnTo>
                  <a:pt x="1783" y="1120"/>
                </a:lnTo>
                <a:lnTo>
                  <a:pt x="1777" y="1110"/>
                </a:lnTo>
                <a:lnTo>
                  <a:pt x="1777" y="1104"/>
                </a:lnTo>
                <a:lnTo>
                  <a:pt x="1781" y="1094"/>
                </a:lnTo>
                <a:lnTo>
                  <a:pt x="1791" y="1088"/>
                </a:lnTo>
                <a:lnTo>
                  <a:pt x="1799" y="1086"/>
                </a:lnTo>
                <a:lnTo>
                  <a:pt x="1805" y="1080"/>
                </a:lnTo>
                <a:lnTo>
                  <a:pt x="1801" y="1070"/>
                </a:lnTo>
                <a:lnTo>
                  <a:pt x="1797" y="1062"/>
                </a:lnTo>
                <a:lnTo>
                  <a:pt x="1795" y="1050"/>
                </a:lnTo>
                <a:lnTo>
                  <a:pt x="1799" y="1038"/>
                </a:lnTo>
                <a:lnTo>
                  <a:pt x="1797" y="1024"/>
                </a:lnTo>
                <a:lnTo>
                  <a:pt x="1815" y="1006"/>
                </a:lnTo>
                <a:lnTo>
                  <a:pt x="1809" y="990"/>
                </a:lnTo>
                <a:lnTo>
                  <a:pt x="1825" y="982"/>
                </a:lnTo>
                <a:lnTo>
                  <a:pt x="1831" y="974"/>
                </a:lnTo>
                <a:lnTo>
                  <a:pt x="1833" y="966"/>
                </a:lnTo>
                <a:lnTo>
                  <a:pt x="1833" y="962"/>
                </a:lnTo>
                <a:lnTo>
                  <a:pt x="1829" y="954"/>
                </a:lnTo>
                <a:lnTo>
                  <a:pt x="1827" y="948"/>
                </a:lnTo>
                <a:lnTo>
                  <a:pt x="1827" y="942"/>
                </a:lnTo>
                <a:lnTo>
                  <a:pt x="1833" y="938"/>
                </a:lnTo>
                <a:lnTo>
                  <a:pt x="1839" y="938"/>
                </a:lnTo>
                <a:lnTo>
                  <a:pt x="1843" y="938"/>
                </a:lnTo>
                <a:lnTo>
                  <a:pt x="1847" y="936"/>
                </a:lnTo>
                <a:lnTo>
                  <a:pt x="1861" y="910"/>
                </a:lnTo>
                <a:lnTo>
                  <a:pt x="1881" y="814"/>
                </a:lnTo>
                <a:lnTo>
                  <a:pt x="1889" y="788"/>
                </a:lnTo>
                <a:lnTo>
                  <a:pt x="1895" y="776"/>
                </a:lnTo>
                <a:lnTo>
                  <a:pt x="1901" y="770"/>
                </a:lnTo>
                <a:lnTo>
                  <a:pt x="1927" y="744"/>
                </a:lnTo>
                <a:lnTo>
                  <a:pt x="1929" y="740"/>
                </a:lnTo>
                <a:lnTo>
                  <a:pt x="1929" y="736"/>
                </a:lnTo>
                <a:lnTo>
                  <a:pt x="1929" y="732"/>
                </a:lnTo>
                <a:lnTo>
                  <a:pt x="1933" y="728"/>
                </a:lnTo>
                <a:lnTo>
                  <a:pt x="1935" y="726"/>
                </a:lnTo>
                <a:lnTo>
                  <a:pt x="1945" y="728"/>
                </a:lnTo>
                <a:lnTo>
                  <a:pt x="1947" y="728"/>
                </a:lnTo>
                <a:lnTo>
                  <a:pt x="1951" y="726"/>
                </a:lnTo>
                <a:lnTo>
                  <a:pt x="1953" y="726"/>
                </a:lnTo>
                <a:lnTo>
                  <a:pt x="1955" y="726"/>
                </a:lnTo>
                <a:lnTo>
                  <a:pt x="1955" y="714"/>
                </a:lnTo>
                <a:lnTo>
                  <a:pt x="1957" y="710"/>
                </a:lnTo>
                <a:lnTo>
                  <a:pt x="1959" y="708"/>
                </a:lnTo>
                <a:lnTo>
                  <a:pt x="1969" y="702"/>
                </a:lnTo>
                <a:lnTo>
                  <a:pt x="1991" y="682"/>
                </a:lnTo>
                <a:lnTo>
                  <a:pt x="2015" y="668"/>
                </a:lnTo>
                <a:lnTo>
                  <a:pt x="2017" y="646"/>
                </a:lnTo>
                <a:lnTo>
                  <a:pt x="2023" y="638"/>
                </a:lnTo>
                <a:lnTo>
                  <a:pt x="2043" y="622"/>
                </a:lnTo>
                <a:lnTo>
                  <a:pt x="2087" y="576"/>
                </a:lnTo>
                <a:lnTo>
                  <a:pt x="2117" y="554"/>
                </a:lnTo>
                <a:lnTo>
                  <a:pt x="2129" y="540"/>
                </a:lnTo>
                <a:lnTo>
                  <a:pt x="2141" y="504"/>
                </a:lnTo>
                <a:lnTo>
                  <a:pt x="2141" y="466"/>
                </a:lnTo>
                <a:lnTo>
                  <a:pt x="2141" y="460"/>
                </a:lnTo>
                <a:close/>
              </a:path>
            </a:pathLst>
          </a:custGeom>
          <a:solidFill>
            <a:schemeClr val="accent5">
              <a:lumMod val="20000"/>
              <a:lumOff val="80000"/>
            </a:schemeClr>
          </a:solid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Pilat Light"/>
              <a:ea typeface="+mn-ea"/>
              <a:cs typeface="+mn-cs"/>
            </a:endParaRPr>
          </a:p>
        </p:txBody>
      </p:sp>
      <p:sp>
        <p:nvSpPr>
          <p:cNvPr id="3287" name="Freeform 17">
            <a:extLst>
              <a:ext uri="{FF2B5EF4-FFF2-40B4-BE49-F238E27FC236}">
                <a16:creationId xmlns:a16="http://schemas.microsoft.com/office/drawing/2014/main" xmlns="" id="{4CFDE3CA-71FD-4399-81F8-85560698226D}"/>
              </a:ext>
            </a:extLst>
          </p:cNvPr>
          <p:cNvSpPr>
            <a:spLocks/>
          </p:cNvSpPr>
          <p:nvPr/>
        </p:nvSpPr>
        <p:spPr bwMode="gray">
          <a:xfrm>
            <a:off x="2000521" y="2171432"/>
            <a:ext cx="26098" cy="25235"/>
          </a:xfrm>
          <a:custGeom>
            <a:avLst/>
            <a:gdLst>
              <a:gd name="T0" fmla="*/ 2 w 100"/>
              <a:gd name="T1" fmla="*/ 38 h 102"/>
              <a:gd name="T2" fmla="*/ 6 w 100"/>
              <a:gd name="T3" fmla="*/ 44 h 102"/>
              <a:gd name="T4" fmla="*/ 24 w 100"/>
              <a:gd name="T5" fmla="*/ 60 h 102"/>
              <a:gd name="T6" fmla="*/ 44 w 100"/>
              <a:gd name="T7" fmla="*/ 86 h 102"/>
              <a:gd name="T8" fmla="*/ 52 w 100"/>
              <a:gd name="T9" fmla="*/ 90 h 102"/>
              <a:gd name="T10" fmla="*/ 56 w 100"/>
              <a:gd name="T11" fmla="*/ 96 h 102"/>
              <a:gd name="T12" fmla="*/ 60 w 100"/>
              <a:gd name="T13" fmla="*/ 100 h 102"/>
              <a:gd name="T14" fmla="*/ 62 w 100"/>
              <a:gd name="T15" fmla="*/ 102 h 102"/>
              <a:gd name="T16" fmla="*/ 68 w 100"/>
              <a:gd name="T17" fmla="*/ 96 h 102"/>
              <a:gd name="T18" fmla="*/ 72 w 100"/>
              <a:gd name="T19" fmla="*/ 92 h 102"/>
              <a:gd name="T20" fmla="*/ 78 w 100"/>
              <a:gd name="T21" fmla="*/ 92 h 102"/>
              <a:gd name="T22" fmla="*/ 80 w 100"/>
              <a:gd name="T23" fmla="*/ 92 h 102"/>
              <a:gd name="T24" fmla="*/ 92 w 100"/>
              <a:gd name="T25" fmla="*/ 94 h 102"/>
              <a:gd name="T26" fmla="*/ 100 w 100"/>
              <a:gd name="T27" fmla="*/ 96 h 102"/>
              <a:gd name="T28" fmla="*/ 92 w 100"/>
              <a:gd name="T29" fmla="*/ 94 h 102"/>
              <a:gd name="T30" fmla="*/ 94 w 100"/>
              <a:gd name="T31" fmla="*/ 92 h 102"/>
              <a:gd name="T32" fmla="*/ 88 w 100"/>
              <a:gd name="T33" fmla="*/ 76 h 102"/>
              <a:gd name="T34" fmla="*/ 90 w 100"/>
              <a:gd name="T35" fmla="*/ 62 h 102"/>
              <a:gd name="T36" fmla="*/ 92 w 100"/>
              <a:gd name="T37" fmla="*/ 50 h 102"/>
              <a:gd name="T38" fmla="*/ 92 w 100"/>
              <a:gd name="T39" fmla="*/ 44 h 102"/>
              <a:gd name="T40" fmla="*/ 92 w 100"/>
              <a:gd name="T41" fmla="*/ 38 h 102"/>
              <a:gd name="T42" fmla="*/ 88 w 100"/>
              <a:gd name="T43" fmla="*/ 34 h 102"/>
              <a:gd name="T44" fmla="*/ 84 w 100"/>
              <a:gd name="T45" fmla="*/ 24 h 102"/>
              <a:gd name="T46" fmla="*/ 82 w 100"/>
              <a:gd name="T47" fmla="*/ 18 h 102"/>
              <a:gd name="T48" fmla="*/ 86 w 100"/>
              <a:gd name="T49" fmla="*/ 6 h 102"/>
              <a:gd name="T50" fmla="*/ 84 w 100"/>
              <a:gd name="T51" fmla="*/ 6 h 102"/>
              <a:gd name="T52" fmla="*/ 84 w 100"/>
              <a:gd name="T53" fmla="*/ 6 h 102"/>
              <a:gd name="T54" fmla="*/ 56 w 100"/>
              <a:gd name="T55" fmla="*/ 0 h 102"/>
              <a:gd name="T56" fmla="*/ 44 w 100"/>
              <a:gd name="T57" fmla="*/ 0 h 102"/>
              <a:gd name="T58" fmla="*/ 32 w 100"/>
              <a:gd name="T59" fmla="*/ 2 h 102"/>
              <a:gd name="T60" fmla="*/ 6 w 100"/>
              <a:gd name="T61" fmla="*/ 12 h 102"/>
              <a:gd name="T62" fmla="*/ 0 w 100"/>
              <a:gd name="T63" fmla="*/ 18 h 102"/>
              <a:gd name="T64" fmla="*/ 0 w 100"/>
              <a:gd name="T65" fmla="*/ 20 h 102"/>
              <a:gd name="T66" fmla="*/ 0 w 100"/>
              <a:gd name="T67" fmla="*/ 28 h 102"/>
              <a:gd name="T68" fmla="*/ 0 w 100"/>
              <a:gd name="T69" fmla="*/ 34 h 102"/>
              <a:gd name="T70" fmla="*/ 2 w 100"/>
              <a:gd name="T71" fmla="*/ 38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0" h="102">
                <a:moveTo>
                  <a:pt x="2" y="38"/>
                </a:moveTo>
                <a:lnTo>
                  <a:pt x="6" y="44"/>
                </a:lnTo>
                <a:lnTo>
                  <a:pt x="24" y="60"/>
                </a:lnTo>
                <a:lnTo>
                  <a:pt x="44" y="86"/>
                </a:lnTo>
                <a:lnTo>
                  <a:pt x="52" y="90"/>
                </a:lnTo>
                <a:lnTo>
                  <a:pt x="56" y="96"/>
                </a:lnTo>
                <a:lnTo>
                  <a:pt x="60" y="100"/>
                </a:lnTo>
                <a:lnTo>
                  <a:pt x="62" y="102"/>
                </a:lnTo>
                <a:lnTo>
                  <a:pt x="68" y="96"/>
                </a:lnTo>
                <a:lnTo>
                  <a:pt x="72" y="92"/>
                </a:lnTo>
                <a:lnTo>
                  <a:pt x="78" y="92"/>
                </a:lnTo>
                <a:lnTo>
                  <a:pt x="80" y="92"/>
                </a:lnTo>
                <a:lnTo>
                  <a:pt x="92" y="94"/>
                </a:lnTo>
                <a:lnTo>
                  <a:pt x="100" y="96"/>
                </a:lnTo>
                <a:lnTo>
                  <a:pt x="92" y="94"/>
                </a:lnTo>
                <a:lnTo>
                  <a:pt x="94" y="92"/>
                </a:lnTo>
                <a:lnTo>
                  <a:pt x="88" y="76"/>
                </a:lnTo>
                <a:lnTo>
                  <a:pt x="90" y="62"/>
                </a:lnTo>
                <a:lnTo>
                  <a:pt x="92" y="50"/>
                </a:lnTo>
                <a:lnTo>
                  <a:pt x="92" y="44"/>
                </a:lnTo>
                <a:lnTo>
                  <a:pt x="92" y="38"/>
                </a:lnTo>
                <a:lnTo>
                  <a:pt x="88" y="34"/>
                </a:lnTo>
                <a:lnTo>
                  <a:pt x="84" y="24"/>
                </a:lnTo>
                <a:lnTo>
                  <a:pt x="82" y="18"/>
                </a:lnTo>
                <a:lnTo>
                  <a:pt x="86" y="6"/>
                </a:lnTo>
                <a:lnTo>
                  <a:pt x="84" y="6"/>
                </a:lnTo>
                <a:lnTo>
                  <a:pt x="84" y="6"/>
                </a:lnTo>
                <a:lnTo>
                  <a:pt x="56" y="0"/>
                </a:lnTo>
                <a:lnTo>
                  <a:pt x="44" y="0"/>
                </a:lnTo>
                <a:lnTo>
                  <a:pt x="32" y="2"/>
                </a:lnTo>
                <a:lnTo>
                  <a:pt x="6" y="12"/>
                </a:lnTo>
                <a:lnTo>
                  <a:pt x="0" y="18"/>
                </a:lnTo>
                <a:lnTo>
                  <a:pt x="0" y="20"/>
                </a:lnTo>
                <a:lnTo>
                  <a:pt x="0" y="28"/>
                </a:lnTo>
                <a:lnTo>
                  <a:pt x="0" y="34"/>
                </a:lnTo>
                <a:lnTo>
                  <a:pt x="2" y="38"/>
                </a:lnTo>
                <a:close/>
              </a:path>
            </a:pathLst>
          </a:custGeom>
          <a:solidFill>
            <a:schemeClr val="accent5">
              <a:lumMod val="20000"/>
              <a:lumOff val="80000"/>
            </a:schemeClr>
          </a:solid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Pilat Light"/>
              <a:ea typeface="+mn-ea"/>
              <a:cs typeface="+mn-cs"/>
            </a:endParaRPr>
          </a:p>
        </p:txBody>
      </p:sp>
      <p:sp>
        <p:nvSpPr>
          <p:cNvPr id="3288" name="Freeform 18">
            <a:extLst>
              <a:ext uri="{FF2B5EF4-FFF2-40B4-BE49-F238E27FC236}">
                <a16:creationId xmlns:a16="http://schemas.microsoft.com/office/drawing/2014/main" xmlns="" id="{816BB4CA-CF35-4050-9814-2BD29D0DF95B}"/>
              </a:ext>
            </a:extLst>
          </p:cNvPr>
          <p:cNvSpPr>
            <a:spLocks/>
          </p:cNvSpPr>
          <p:nvPr/>
        </p:nvSpPr>
        <p:spPr bwMode="gray">
          <a:xfrm>
            <a:off x="1492390" y="1826549"/>
            <a:ext cx="546756" cy="589814"/>
          </a:xfrm>
          <a:custGeom>
            <a:avLst/>
            <a:gdLst>
              <a:gd name="T0" fmla="*/ 4 w 2095"/>
              <a:gd name="T1" fmla="*/ 2032 h 2384"/>
              <a:gd name="T2" fmla="*/ 538 w 2095"/>
              <a:gd name="T3" fmla="*/ 2092 h 2384"/>
              <a:gd name="T4" fmla="*/ 648 w 2095"/>
              <a:gd name="T5" fmla="*/ 2042 h 2384"/>
              <a:gd name="T6" fmla="*/ 725 w 2095"/>
              <a:gd name="T7" fmla="*/ 2080 h 2384"/>
              <a:gd name="T8" fmla="*/ 765 w 2095"/>
              <a:gd name="T9" fmla="*/ 2130 h 2384"/>
              <a:gd name="T10" fmla="*/ 831 w 2095"/>
              <a:gd name="T11" fmla="*/ 2106 h 2384"/>
              <a:gd name="T12" fmla="*/ 847 w 2095"/>
              <a:gd name="T13" fmla="*/ 2124 h 2384"/>
              <a:gd name="T14" fmla="*/ 843 w 2095"/>
              <a:gd name="T15" fmla="*/ 2164 h 2384"/>
              <a:gd name="T16" fmla="*/ 883 w 2095"/>
              <a:gd name="T17" fmla="*/ 2178 h 2384"/>
              <a:gd name="T18" fmla="*/ 915 w 2095"/>
              <a:gd name="T19" fmla="*/ 2192 h 2384"/>
              <a:gd name="T20" fmla="*/ 927 w 2095"/>
              <a:gd name="T21" fmla="*/ 2236 h 2384"/>
              <a:gd name="T22" fmla="*/ 917 w 2095"/>
              <a:gd name="T23" fmla="*/ 2268 h 2384"/>
              <a:gd name="T24" fmla="*/ 909 w 2095"/>
              <a:gd name="T25" fmla="*/ 2306 h 2384"/>
              <a:gd name="T26" fmla="*/ 927 w 2095"/>
              <a:gd name="T27" fmla="*/ 2352 h 2384"/>
              <a:gd name="T28" fmla="*/ 979 w 2095"/>
              <a:gd name="T29" fmla="*/ 2348 h 2384"/>
              <a:gd name="T30" fmla="*/ 1013 w 2095"/>
              <a:gd name="T31" fmla="*/ 2288 h 2384"/>
              <a:gd name="T32" fmla="*/ 1105 w 2095"/>
              <a:gd name="T33" fmla="*/ 2192 h 2384"/>
              <a:gd name="T34" fmla="*/ 1257 w 2095"/>
              <a:gd name="T35" fmla="*/ 2216 h 2384"/>
              <a:gd name="T36" fmla="*/ 1333 w 2095"/>
              <a:gd name="T37" fmla="*/ 2170 h 2384"/>
              <a:gd name="T38" fmla="*/ 1437 w 2095"/>
              <a:gd name="T39" fmla="*/ 2240 h 2384"/>
              <a:gd name="T40" fmla="*/ 1577 w 2095"/>
              <a:gd name="T41" fmla="*/ 2168 h 2384"/>
              <a:gd name="T42" fmla="*/ 1593 w 2095"/>
              <a:gd name="T43" fmla="*/ 2090 h 2384"/>
              <a:gd name="T44" fmla="*/ 1619 w 2095"/>
              <a:gd name="T45" fmla="*/ 1988 h 2384"/>
              <a:gd name="T46" fmla="*/ 1635 w 2095"/>
              <a:gd name="T47" fmla="*/ 1956 h 2384"/>
              <a:gd name="T48" fmla="*/ 1645 w 2095"/>
              <a:gd name="T49" fmla="*/ 1938 h 2384"/>
              <a:gd name="T50" fmla="*/ 1693 w 2095"/>
              <a:gd name="T51" fmla="*/ 1928 h 2384"/>
              <a:gd name="T52" fmla="*/ 1731 w 2095"/>
              <a:gd name="T53" fmla="*/ 1932 h 2384"/>
              <a:gd name="T54" fmla="*/ 1751 w 2095"/>
              <a:gd name="T55" fmla="*/ 1884 h 2384"/>
              <a:gd name="T56" fmla="*/ 1835 w 2095"/>
              <a:gd name="T57" fmla="*/ 1966 h 2384"/>
              <a:gd name="T58" fmla="*/ 1907 w 2095"/>
              <a:gd name="T59" fmla="*/ 1868 h 2384"/>
              <a:gd name="T60" fmla="*/ 1879 w 2095"/>
              <a:gd name="T61" fmla="*/ 1836 h 2384"/>
              <a:gd name="T62" fmla="*/ 1837 w 2095"/>
              <a:gd name="T63" fmla="*/ 1852 h 2384"/>
              <a:gd name="T64" fmla="*/ 1971 w 2095"/>
              <a:gd name="T65" fmla="*/ 1752 h 2384"/>
              <a:gd name="T66" fmla="*/ 1967 w 2095"/>
              <a:gd name="T67" fmla="*/ 1700 h 2384"/>
              <a:gd name="T68" fmla="*/ 2061 w 2095"/>
              <a:gd name="T69" fmla="*/ 1730 h 2384"/>
              <a:gd name="T70" fmla="*/ 2087 w 2095"/>
              <a:gd name="T71" fmla="*/ 1644 h 2384"/>
              <a:gd name="T72" fmla="*/ 2089 w 2095"/>
              <a:gd name="T73" fmla="*/ 1558 h 2384"/>
              <a:gd name="T74" fmla="*/ 2057 w 2095"/>
              <a:gd name="T75" fmla="*/ 1492 h 2384"/>
              <a:gd name="T76" fmla="*/ 2019 w 2095"/>
              <a:gd name="T77" fmla="*/ 1486 h 2384"/>
              <a:gd name="T78" fmla="*/ 1947 w 2095"/>
              <a:gd name="T79" fmla="*/ 1428 h 2384"/>
              <a:gd name="T80" fmla="*/ 2043 w 2095"/>
              <a:gd name="T81" fmla="*/ 1374 h 2384"/>
              <a:gd name="T82" fmla="*/ 2003 w 2095"/>
              <a:gd name="T83" fmla="*/ 1316 h 2384"/>
              <a:gd name="T84" fmla="*/ 1887 w 2095"/>
              <a:gd name="T85" fmla="*/ 1186 h 2384"/>
              <a:gd name="T86" fmla="*/ 1887 w 2095"/>
              <a:gd name="T87" fmla="*/ 1078 h 2384"/>
              <a:gd name="T88" fmla="*/ 1865 w 2095"/>
              <a:gd name="T89" fmla="*/ 1014 h 2384"/>
              <a:gd name="T90" fmla="*/ 1837 w 2095"/>
              <a:gd name="T91" fmla="*/ 1018 h 2384"/>
              <a:gd name="T92" fmla="*/ 1803 w 2095"/>
              <a:gd name="T93" fmla="*/ 998 h 2384"/>
              <a:gd name="T94" fmla="*/ 1729 w 2095"/>
              <a:gd name="T95" fmla="*/ 894 h 2384"/>
              <a:gd name="T96" fmla="*/ 1689 w 2095"/>
              <a:gd name="T97" fmla="*/ 952 h 2384"/>
              <a:gd name="T98" fmla="*/ 1633 w 2095"/>
              <a:gd name="T99" fmla="*/ 978 h 2384"/>
              <a:gd name="T100" fmla="*/ 1425 w 2095"/>
              <a:gd name="T101" fmla="*/ 578 h 2384"/>
              <a:gd name="T102" fmla="*/ 1453 w 2095"/>
              <a:gd name="T103" fmla="*/ 544 h 2384"/>
              <a:gd name="T104" fmla="*/ 1249 w 2095"/>
              <a:gd name="T105" fmla="*/ 372 h 2384"/>
              <a:gd name="T106" fmla="*/ 1247 w 2095"/>
              <a:gd name="T107" fmla="*/ 262 h 2384"/>
              <a:gd name="T108" fmla="*/ 1213 w 2095"/>
              <a:gd name="T109" fmla="*/ 226 h 2384"/>
              <a:gd name="T110" fmla="*/ 1413 w 2095"/>
              <a:gd name="T111" fmla="*/ 84 h 2384"/>
              <a:gd name="T112" fmla="*/ 1355 w 2095"/>
              <a:gd name="T113" fmla="*/ 26 h 2384"/>
              <a:gd name="T114" fmla="*/ 1215 w 2095"/>
              <a:gd name="T115" fmla="*/ 108 h 2384"/>
              <a:gd name="T116" fmla="*/ 1099 w 2095"/>
              <a:gd name="T117" fmla="*/ 142 h 2384"/>
              <a:gd name="T118" fmla="*/ 991 w 2095"/>
              <a:gd name="T119" fmla="*/ 178 h 2384"/>
              <a:gd name="T120" fmla="*/ 474 w 2095"/>
              <a:gd name="T121" fmla="*/ 540 h 2384"/>
              <a:gd name="T122" fmla="*/ 466 w 2095"/>
              <a:gd name="T123" fmla="*/ 1164 h 2384"/>
              <a:gd name="T124" fmla="*/ 276 w 2095"/>
              <a:gd name="T125" fmla="*/ 1440 h 2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95" h="2384">
                <a:moveTo>
                  <a:pt x="0" y="1734"/>
                </a:moveTo>
                <a:lnTo>
                  <a:pt x="66" y="1874"/>
                </a:lnTo>
                <a:lnTo>
                  <a:pt x="64" y="1876"/>
                </a:lnTo>
                <a:lnTo>
                  <a:pt x="68" y="1890"/>
                </a:lnTo>
                <a:lnTo>
                  <a:pt x="68" y="1902"/>
                </a:lnTo>
                <a:lnTo>
                  <a:pt x="64" y="1918"/>
                </a:lnTo>
                <a:lnTo>
                  <a:pt x="62" y="1922"/>
                </a:lnTo>
                <a:lnTo>
                  <a:pt x="14" y="2004"/>
                </a:lnTo>
                <a:lnTo>
                  <a:pt x="6" y="2026"/>
                </a:lnTo>
                <a:lnTo>
                  <a:pt x="4" y="2032"/>
                </a:lnTo>
                <a:lnTo>
                  <a:pt x="6" y="2044"/>
                </a:lnTo>
                <a:lnTo>
                  <a:pt x="26" y="2050"/>
                </a:lnTo>
                <a:lnTo>
                  <a:pt x="284" y="2062"/>
                </a:lnTo>
                <a:lnTo>
                  <a:pt x="350" y="2062"/>
                </a:lnTo>
                <a:lnTo>
                  <a:pt x="440" y="2074"/>
                </a:lnTo>
                <a:lnTo>
                  <a:pt x="482" y="2084"/>
                </a:lnTo>
                <a:lnTo>
                  <a:pt x="522" y="2100"/>
                </a:lnTo>
                <a:lnTo>
                  <a:pt x="532" y="2100"/>
                </a:lnTo>
                <a:lnTo>
                  <a:pt x="536" y="2098"/>
                </a:lnTo>
                <a:lnTo>
                  <a:pt x="538" y="2092"/>
                </a:lnTo>
                <a:lnTo>
                  <a:pt x="544" y="2082"/>
                </a:lnTo>
                <a:lnTo>
                  <a:pt x="548" y="2078"/>
                </a:lnTo>
                <a:lnTo>
                  <a:pt x="552" y="2074"/>
                </a:lnTo>
                <a:lnTo>
                  <a:pt x="574" y="2058"/>
                </a:lnTo>
                <a:lnTo>
                  <a:pt x="580" y="2056"/>
                </a:lnTo>
                <a:lnTo>
                  <a:pt x="586" y="2054"/>
                </a:lnTo>
                <a:lnTo>
                  <a:pt x="600" y="2054"/>
                </a:lnTo>
                <a:lnTo>
                  <a:pt x="614" y="2052"/>
                </a:lnTo>
                <a:lnTo>
                  <a:pt x="640" y="2044"/>
                </a:lnTo>
                <a:lnTo>
                  <a:pt x="648" y="2042"/>
                </a:lnTo>
                <a:lnTo>
                  <a:pt x="652" y="2044"/>
                </a:lnTo>
                <a:lnTo>
                  <a:pt x="656" y="2048"/>
                </a:lnTo>
                <a:lnTo>
                  <a:pt x="660" y="2054"/>
                </a:lnTo>
                <a:lnTo>
                  <a:pt x="662" y="2058"/>
                </a:lnTo>
                <a:lnTo>
                  <a:pt x="666" y="2060"/>
                </a:lnTo>
                <a:lnTo>
                  <a:pt x="672" y="2062"/>
                </a:lnTo>
                <a:lnTo>
                  <a:pt x="709" y="2068"/>
                </a:lnTo>
                <a:lnTo>
                  <a:pt x="715" y="2072"/>
                </a:lnTo>
                <a:lnTo>
                  <a:pt x="719" y="2074"/>
                </a:lnTo>
                <a:lnTo>
                  <a:pt x="725" y="2080"/>
                </a:lnTo>
                <a:lnTo>
                  <a:pt x="729" y="2082"/>
                </a:lnTo>
                <a:lnTo>
                  <a:pt x="729" y="2086"/>
                </a:lnTo>
                <a:lnTo>
                  <a:pt x="731" y="2096"/>
                </a:lnTo>
                <a:lnTo>
                  <a:pt x="733" y="2100"/>
                </a:lnTo>
                <a:lnTo>
                  <a:pt x="735" y="2104"/>
                </a:lnTo>
                <a:lnTo>
                  <a:pt x="739" y="2106"/>
                </a:lnTo>
                <a:lnTo>
                  <a:pt x="755" y="2118"/>
                </a:lnTo>
                <a:lnTo>
                  <a:pt x="757" y="2122"/>
                </a:lnTo>
                <a:lnTo>
                  <a:pt x="763" y="2126"/>
                </a:lnTo>
                <a:lnTo>
                  <a:pt x="765" y="2130"/>
                </a:lnTo>
                <a:lnTo>
                  <a:pt x="773" y="2134"/>
                </a:lnTo>
                <a:lnTo>
                  <a:pt x="779" y="2134"/>
                </a:lnTo>
                <a:lnTo>
                  <a:pt x="789" y="2132"/>
                </a:lnTo>
                <a:lnTo>
                  <a:pt x="809" y="2124"/>
                </a:lnTo>
                <a:lnTo>
                  <a:pt x="817" y="2124"/>
                </a:lnTo>
                <a:lnTo>
                  <a:pt x="823" y="2122"/>
                </a:lnTo>
                <a:lnTo>
                  <a:pt x="825" y="2120"/>
                </a:lnTo>
                <a:lnTo>
                  <a:pt x="829" y="2116"/>
                </a:lnTo>
                <a:lnTo>
                  <a:pt x="831" y="2112"/>
                </a:lnTo>
                <a:lnTo>
                  <a:pt x="831" y="2106"/>
                </a:lnTo>
                <a:lnTo>
                  <a:pt x="831" y="2102"/>
                </a:lnTo>
                <a:lnTo>
                  <a:pt x="831" y="2096"/>
                </a:lnTo>
                <a:lnTo>
                  <a:pt x="835" y="2092"/>
                </a:lnTo>
                <a:lnTo>
                  <a:pt x="843" y="2090"/>
                </a:lnTo>
                <a:lnTo>
                  <a:pt x="847" y="2092"/>
                </a:lnTo>
                <a:lnTo>
                  <a:pt x="849" y="2098"/>
                </a:lnTo>
                <a:lnTo>
                  <a:pt x="849" y="2104"/>
                </a:lnTo>
                <a:lnTo>
                  <a:pt x="849" y="2110"/>
                </a:lnTo>
                <a:lnTo>
                  <a:pt x="849" y="2118"/>
                </a:lnTo>
                <a:lnTo>
                  <a:pt x="847" y="2124"/>
                </a:lnTo>
                <a:lnTo>
                  <a:pt x="847" y="2128"/>
                </a:lnTo>
                <a:lnTo>
                  <a:pt x="843" y="2132"/>
                </a:lnTo>
                <a:lnTo>
                  <a:pt x="841" y="2132"/>
                </a:lnTo>
                <a:lnTo>
                  <a:pt x="841" y="2134"/>
                </a:lnTo>
                <a:lnTo>
                  <a:pt x="839" y="2136"/>
                </a:lnTo>
                <a:lnTo>
                  <a:pt x="841" y="2140"/>
                </a:lnTo>
                <a:lnTo>
                  <a:pt x="843" y="2144"/>
                </a:lnTo>
                <a:lnTo>
                  <a:pt x="845" y="2148"/>
                </a:lnTo>
                <a:lnTo>
                  <a:pt x="845" y="2152"/>
                </a:lnTo>
                <a:lnTo>
                  <a:pt x="843" y="2164"/>
                </a:lnTo>
                <a:lnTo>
                  <a:pt x="845" y="2172"/>
                </a:lnTo>
                <a:lnTo>
                  <a:pt x="847" y="2174"/>
                </a:lnTo>
                <a:lnTo>
                  <a:pt x="865" y="2184"/>
                </a:lnTo>
                <a:lnTo>
                  <a:pt x="869" y="2188"/>
                </a:lnTo>
                <a:lnTo>
                  <a:pt x="873" y="2194"/>
                </a:lnTo>
                <a:lnTo>
                  <a:pt x="875" y="2198"/>
                </a:lnTo>
                <a:lnTo>
                  <a:pt x="877" y="2198"/>
                </a:lnTo>
                <a:lnTo>
                  <a:pt x="879" y="2198"/>
                </a:lnTo>
                <a:lnTo>
                  <a:pt x="881" y="2196"/>
                </a:lnTo>
                <a:lnTo>
                  <a:pt x="883" y="2178"/>
                </a:lnTo>
                <a:lnTo>
                  <a:pt x="885" y="2176"/>
                </a:lnTo>
                <a:lnTo>
                  <a:pt x="887" y="2172"/>
                </a:lnTo>
                <a:lnTo>
                  <a:pt x="889" y="2170"/>
                </a:lnTo>
                <a:lnTo>
                  <a:pt x="899" y="2164"/>
                </a:lnTo>
                <a:lnTo>
                  <a:pt x="905" y="2164"/>
                </a:lnTo>
                <a:lnTo>
                  <a:pt x="909" y="2166"/>
                </a:lnTo>
                <a:lnTo>
                  <a:pt x="911" y="2170"/>
                </a:lnTo>
                <a:lnTo>
                  <a:pt x="913" y="2180"/>
                </a:lnTo>
                <a:lnTo>
                  <a:pt x="915" y="2186"/>
                </a:lnTo>
                <a:lnTo>
                  <a:pt x="915" y="2192"/>
                </a:lnTo>
                <a:lnTo>
                  <a:pt x="923" y="2202"/>
                </a:lnTo>
                <a:lnTo>
                  <a:pt x="935" y="2220"/>
                </a:lnTo>
                <a:lnTo>
                  <a:pt x="939" y="2226"/>
                </a:lnTo>
                <a:lnTo>
                  <a:pt x="941" y="2230"/>
                </a:lnTo>
                <a:lnTo>
                  <a:pt x="941" y="2232"/>
                </a:lnTo>
                <a:lnTo>
                  <a:pt x="939" y="2234"/>
                </a:lnTo>
                <a:lnTo>
                  <a:pt x="937" y="2236"/>
                </a:lnTo>
                <a:lnTo>
                  <a:pt x="931" y="2236"/>
                </a:lnTo>
                <a:lnTo>
                  <a:pt x="929" y="2236"/>
                </a:lnTo>
                <a:lnTo>
                  <a:pt x="927" y="2236"/>
                </a:lnTo>
                <a:lnTo>
                  <a:pt x="923" y="2234"/>
                </a:lnTo>
                <a:lnTo>
                  <a:pt x="921" y="2234"/>
                </a:lnTo>
                <a:lnTo>
                  <a:pt x="919" y="2234"/>
                </a:lnTo>
                <a:lnTo>
                  <a:pt x="919" y="2236"/>
                </a:lnTo>
                <a:lnTo>
                  <a:pt x="917" y="2238"/>
                </a:lnTo>
                <a:lnTo>
                  <a:pt x="917" y="2246"/>
                </a:lnTo>
                <a:lnTo>
                  <a:pt x="919" y="2258"/>
                </a:lnTo>
                <a:lnTo>
                  <a:pt x="919" y="2264"/>
                </a:lnTo>
                <a:lnTo>
                  <a:pt x="919" y="2266"/>
                </a:lnTo>
                <a:lnTo>
                  <a:pt x="917" y="2268"/>
                </a:lnTo>
                <a:lnTo>
                  <a:pt x="915" y="2272"/>
                </a:lnTo>
                <a:lnTo>
                  <a:pt x="903" y="2278"/>
                </a:lnTo>
                <a:lnTo>
                  <a:pt x="899" y="2278"/>
                </a:lnTo>
                <a:lnTo>
                  <a:pt x="897" y="2280"/>
                </a:lnTo>
                <a:lnTo>
                  <a:pt x="895" y="2280"/>
                </a:lnTo>
                <a:lnTo>
                  <a:pt x="895" y="2284"/>
                </a:lnTo>
                <a:lnTo>
                  <a:pt x="897" y="2288"/>
                </a:lnTo>
                <a:lnTo>
                  <a:pt x="909" y="2302"/>
                </a:lnTo>
                <a:lnTo>
                  <a:pt x="909" y="2304"/>
                </a:lnTo>
                <a:lnTo>
                  <a:pt x="909" y="2306"/>
                </a:lnTo>
                <a:lnTo>
                  <a:pt x="909" y="2310"/>
                </a:lnTo>
                <a:lnTo>
                  <a:pt x="907" y="2312"/>
                </a:lnTo>
                <a:lnTo>
                  <a:pt x="907" y="2316"/>
                </a:lnTo>
                <a:lnTo>
                  <a:pt x="909" y="2320"/>
                </a:lnTo>
                <a:lnTo>
                  <a:pt x="919" y="2330"/>
                </a:lnTo>
                <a:lnTo>
                  <a:pt x="923" y="2336"/>
                </a:lnTo>
                <a:lnTo>
                  <a:pt x="927" y="2340"/>
                </a:lnTo>
                <a:lnTo>
                  <a:pt x="927" y="2344"/>
                </a:lnTo>
                <a:lnTo>
                  <a:pt x="927" y="2348"/>
                </a:lnTo>
                <a:lnTo>
                  <a:pt x="927" y="2352"/>
                </a:lnTo>
                <a:lnTo>
                  <a:pt x="931" y="2360"/>
                </a:lnTo>
                <a:lnTo>
                  <a:pt x="933" y="2364"/>
                </a:lnTo>
                <a:lnTo>
                  <a:pt x="937" y="2382"/>
                </a:lnTo>
                <a:lnTo>
                  <a:pt x="949" y="2384"/>
                </a:lnTo>
                <a:lnTo>
                  <a:pt x="961" y="2376"/>
                </a:lnTo>
                <a:lnTo>
                  <a:pt x="979" y="2372"/>
                </a:lnTo>
                <a:lnTo>
                  <a:pt x="983" y="2368"/>
                </a:lnTo>
                <a:lnTo>
                  <a:pt x="985" y="2362"/>
                </a:lnTo>
                <a:lnTo>
                  <a:pt x="983" y="2354"/>
                </a:lnTo>
                <a:lnTo>
                  <a:pt x="979" y="2348"/>
                </a:lnTo>
                <a:lnTo>
                  <a:pt x="977" y="2344"/>
                </a:lnTo>
                <a:lnTo>
                  <a:pt x="977" y="2336"/>
                </a:lnTo>
                <a:lnTo>
                  <a:pt x="981" y="2324"/>
                </a:lnTo>
                <a:lnTo>
                  <a:pt x="991" y="2306"/>
                </a:lnTo>
                <a:lnTo>
                  <a:pt x="999" y="2302"/>
                </a:lnTo>
                <a:lnTo>
                  <a:pt x="1005" y="2302"/>
                </a:lnTo>
                <a:lnTo>
                  <a:pt x="1007" y="2304"/>
                </a:lnTo>
                <a:lnTo>
                  <a:pt x="1013" y="2302"/>
                </a:lnTo>
                <a:lnTo>
                  <a:pt x="1015" y="2296"/>
                </a:lnTo>
                <a:lnTo>
                  <a:pt x="1013" y="2288"/>
                </a:lnTo>
                <a:lnTo>
                  <a:pt x="1015" y="2282"/>
                </a:lnTo>
                <a:lnTo>
                  <a:pt x="1021" y="2276"/>
                </a:lnTo>
                <a:lnTo>
                  <a:pt x="1037" y="2262"/>
                </a:lnTo>
                <a:lnTo>
                  <a:pt x="1041" y="2256"/>
                </a:lnTo>
                <a:lnTo>
                  <a:pt x="1059" y="2222"/>
                </a:lnTo>
                <a:lnTo>
                  <a:pt x="1073" y="2204"/>
                </a:lnTo>
                <a:lnTo>
                  <a:pt x="1083" y="2188"/>
                </a:lnTo>
                <a:lnTo>
                  <a:pt x="1089" y="2184"/>
                </a:lnTo>
                <a:lnTo>
                  <a:pt x="1095" y="2186"/>
                </a:lnTo>
                <a:lnTo>
                  <a:pt x="1105" y="2192"/>
                </a:lnTo>
                <a:lnTo>
                  <a:pt x="1129" y="2202"/>
                </a:lnTo>
                <a:lnTo>
                  <a:pt x="1143" y="2204"/>
                </a:lnTo>
                <a:lnTo>
                  <a:pt x="1149" y="2202"/>
                </a:lnTo>
                <a:lnTo>
                  <a:pt x="1155" y="2206"/>
                </a:lnTo>
                <a:lnTo>
                  <a:pt x="1173" y="2216"/>
                </a:lnTo>
                <a:lnTo>
                  <a:pt x="1193" y="2220"/>
                </a:lnTo>
                <a:lnTo>
                  <a:pt x="1207" y="2218"/>
                </a:lnTo>
                <a:lnTo>
                  <a:pt x="1219" y="2214"/>
                </a:lnTo>
                <a:lnTo>
                  <a:pt x="1235" y="2212"/>
                </a:lnTo>
                <a:lnTo>
                  <a:pt x="1257" y="2216"/>
                </a:lnTo>
                <a:lnTo>
                  <a:pt x="1267" y="2214"/>
                </a:lnTo>
                <a:lnTo>
                  <a:pt x="1271" y="2210"/>
                </a:lnTo>
                <a:lnTo>
                  <a:pt x="1273" y="2204"/>
                </a:lnTo>
                <a:lnTo>
                  <a:pt x="1271" y="2198"/>
                </a:lnTo>
                <a:lnTo>
                  <a:pt x="1273" y="2190"/>
                </a:lnTo>
                <a:lnTo>
                  <a:pt x="1279" y="2184"/>
                </a:lnTo>
                <a:lnTo>
                  <a:pt x="1301" y="2172"/>
                </a:lnTo>
                <a:lnTo>
                  <a:pt x="1319" y="2168"/>
                </a:lnTo>
                <a:lnTo>
                  <a:pt x="1327" y="2168"/>
                </a:lnTo>
                <a:lnTo>
                  <a:pt x="1333" y="2170"/>
                </a:lnTo>
                <a:lnTo>
                  <a:pt x="1343" y="2172"/>
                </a:lnTo>
                <a:lnTo>
                  <a:pt x="1349" y="2174"/>
                </a:lnTo>
                <a:lnTo>
                  <a:pt x="1363" y="2188"/>
                </a:lnTo>
                <a:lnTo>
                  <a:pt x="1369" y="2196"/>
                </a:lnTo>
                <a:lnTo>
                  <a:pt x="1379" y="2222"/>
                </a:lnTo>
                <a:lnTo>
                  <a:pt x="1381" y="2224"/>
                </a:lnTo>
                <a:lnTo>
                  <a:pt x="1389" y="2232"/>
                </a:lnTo>
                <a:lnTo>
                  <a:pt x="1403" y="2234"/>
                </a:lnTo>
                <a:lnTo>
                  <a:pt x="1425" y="2240"/>
                </a:lnTo>
                <a:lnTo>
                  <a:pt x="1437" y="2240"/>
                </a:lnTo>
                <a:lnTo>
                  <a:pt x="1447" y="2238"/>
                </a:lnTo>
                <a:lnTo>
                  <a:pt x="1461" y="2230"/>
                </a:lnTo>
                <a:lnTo>
                  <a:pt x="1471" y="2228"/>
                </a:lnTo>
                <a:lnTo>
                  <a:pt x="1489" y="2228"/>
                </a:lnTo>
                <a:lnTo>
                  <a:pt x="1497" y="2226"/>
                </a:lnTo>
                <a:lnTo>
                  <a:pt x="1503" y="2222"/>
                </a:lnTo>
                <a:lnTo>
                  <a:pt x="1525" y="2190"/>
                </a:lnTo>
                <a:lnTo>
                  <a:pt x="1555" y="2178"/>
                </a:lnTo>
                <a:lnTo>
                  <a:pt x="1569" y="2172"/>
                </a:lnTo>
                <a:lnTo>
                  <a:pt x="1577" y="2168"/>
                </a:lnTo>
                <a:lnTo>
                  <a:pt x="1593" y="2156"/>
                </a:lnTo>
                <a:lnTo>
                  <a:pt x="1615" y="2146"/>
                </a:lnTo>
                <a:lnTo>
                  <a:pt x="1621" y="2138"/>
                </a:lnTo>
                <a:lnTo>
                  <a:pt x="1623" y="2130"/>
                </a:lnTo>
                <a:lnTo>
                  <a:pt x="1617" y="2124"/>
                </a:lnTo>
                <a:lnTo>
                  <a:pt x="1605" y="2116"/>
                </a:lnTo>
                <a:lnTo>
                  <a:pt x="1599" y="2112"/>
                </a:lnTo>
                <a:lnTo>
                  <a:pt x="1597" y="2106"/>
                </a:lnTo>
                <a:lnTo>
                  <a:pt x="1595" y="2098"/>
                </a:lnTo>
                <a:lnTo>
                  <a:pt x="1593" y="2090"/>
                </a:lnTo>
                <a:lnTo>
                  <a:pt x="1589" y="2082"/>
                </a:lnTo>
                <a:lnTo>
                  <a:pt x="1589" y="2076"/>
                </a:lnTo>
                <a:lnTo>
                  <a:pt x="1589" y="2068"/>
                </a:lnTo>
                <a:lnTo>
                  <a:pt x="1593" y="2054"/>
                </a:lnTo>
                <a:lnTo>
                  <a:pt x="1607" y="2016"/>
                </a:lnTo>
                <a:lnTo>
                  <a:pt x="1611" y="2006"/>
                </a:lnTo>
                <a:lnTo>
                  <a:pt x="1617" y="1998"/>
                </a:lnTo>
                <a:lnTo>
                  <a:pt x="1621" y="1996"/>
                </a:lnTo>
                <a:lnTo>
                  <a:pt x="1621" y="1992"/>
                </a:lnTo>
                <a:lnTo>
                  <a:pt x="1619" y="1988"/>
                </a:lnTo>
                <a:lnTo>
                  <a:pt x="1617" y="1984"/>
                </a:lnTo>
                <a:lnTo>
                  <a:pt x="1615" y="1982"/>
                </a:lnTo>
                <a:lnTo>
                  <a:pt x="1615" y="1976"/>
                </a:lnTo>
                <a:lnTo>
                  <a:pt x="1615" y="1972"/>
                </a:lnTo>
                <a:lnTo>
                  <a:pt x="1619" y="1968"/>
                </a:lnTo>
                <a:lnTo>
                  <a:pt x="1621" y="1966"/>
                </a:lnTo>
                <a:lnTo>
                  <a:pt x="1637" y="1964"/>
                </a:lnTo>
                <a:lnTo>
                  <a:pt x="1641" y="1962"/>
                </a:lnTo>
                <a:lnTo>
                  <a:pt x="1641" y="1958"/>
                </a:lnTo>
                <a:lnTo>
                  <a:pt x="1635" y="1956"/>
                </a:lnTo>
                <a:lnTo>
                  <a:pt x="1617" y="1948"/>
                </a:lnTo>
                <a:lnTo>
                  <a:pt x="1613" y="1946"/>
                </a:lnTo>
                <a:lnTo>
                  <a:pt x="1609" y="1942"/>
                </a:lnTo>
                <a:lnTo>
                  <a:pt x="1607" y="1938"/>
                </a:lnTo>
                <a:lnTo>
                  <a:pt x="1605" y="1932"/>
                </a:lnTo>
                <a:lnTo>
                  <a:pt x="1609" y="1926"/>
                </a:lnTo>
                <a:lnTo>
                  <a:pt x="1615" y="1922"/>
                </a:lnTo>
                <a:lnTo>
                  <a:pt x="1619" y="1920"/>
                </a:lnTo>
                <a:lnTo>
                  <a:pt x="1625" y="1922"/>
                </a:lnTo>
                <a:lnTo>
                  <a:pt x="1645" y="1938"/>
                </a:lnTo>
                <a:lnTo>
                  <a:pt x="1651" y="1942"/>
                </a:lnTo>
                <a:lnTo>
                  <a:pt x="1655" y="1942"/>
                </a:lnTo>
                <a:lnTo>
                  <a:pt x="1665" y="1944"/>
                </a:lnTo>
                <a:lnTo>
                  <a:pt x="1673" y="1946"/>
                </a:lnTo>
                <a:lnTo>
                  <a:pt x="1679" y="1948"/>
                </a:lnTo>
                <a:lnTo>
                  <a:pt x="1685" y="1948"/>
                </a:lnTo>
                <a:lnTo>
                  <a:pt x="1693" y="1942"/>
                </a:lnTo>
                <a:lnTo>
                  <a:pt x="1695" y="1940"/>
                </a:lnTo>
                <a:lnTo>
                  <a:pt x="1695" y="1934"/>
                </a:lnTo>
                <a:lnTo>
                  <a:pt x="1693" y="1928"/>
                </a:lnTo>
                <a:lnTo>
                  <a:pt x="1695" y="1922"/>
                </a:lnTo>
                <a:lnTo>
                  <a:pt x="1697" y="1918"/>
                </a:lnTo>
                <a:lnTo>
                  <a:pt x="1701" y="1918"/>
                </a:lnTo>
                <a:lnTo>
                  <a:pt x="1705" y="1924"/>
                </a:lnTo>
                <a:lnTo>
                  <a:pt x="1713" y="1934"/>
                </a:lnTo>
                <a:lnTo>
                  <a:pt x="1717" y="1938"/>
                </a:lnTo>
                <a:lnTo>
                  <a:pt x="1721" y="1940"/>
                </a:lnTo>
                <a:lnTo>
                  <a:pt x="1725" y="1938"/>
                </a:lnTo>
                <a:lnTo>
                  <a:pt x="1729" y="1936"/>
                </a:lnTo>
                <a:lnTo>
                  <a:pt x="1731" y="1932"/>
                </a:lnTo>
                <a:lnTo>
                  <a:pt x="1739" y="1918"/>
                </a:lnTo>
                <a:lnTo>
                  <a:pt x="1739" y="1912"/>
                </a:lnTo>
                <a:lnTo>
                  <a:pt x="1739" y="1910"/>
                </a:lnTo>
                <a:lnTo>
                  <a:pt x="1739" y="1904"/>
                </a:lnTo>
                <a:lnTo>
                  <a:pt x="1735" y="1900"/>
                </a:lnTo>
                <a:lnTo>
                  <a:pt x="1733" y="1894"/>
                </a:lnTo>
                <a:lnTo>
                  <a:pt x="1735" y="1888"/>
                </a:lnTo>
                <a:lnTo>
                  <a:pt x="1739" y="1884"/>
                </a:lnTo>
                <a:lnTo>
                  <a:pt x="1745" y="1884"/>
                </a:lnTo>
                <a:lnTo>
                  <a:pt x="1751" y="1884"/>
                </a:lnTo>
                <a:lnTo>
                  <a:pt x="1753" y="1886"/>
                </a:lnTo>
                <a:lnTo>
                  <a:pt x="1757" y="1892"/>
                </a:lnTo>
                <a:lnTo>
                  <a:pt x="1763" y="1920"/>
                </a:lnTo>
                <a:lnTo>
                  <a:pt x="1769" y="1934"/>
                </a:lnTo>
                <a:lnTo>
                  <a:pt x="1777" y="1946"/>
                </a:lnTo>
                <a:lnTo>
                  <a:pt x="1781" y="1950"/>
                </a:lnTo>
                <a:lnTo>
                  <a:pt x="1785" y="1954"/>
                </a:lnTo>
                <a:lnTo>
                  <a:pt x="1803" y="1958"/>
                </a:lnTo>
                <a:lnTo>
                  <a:pt x="1811" y="1964"/>
                </a:lnTo>
                <a:lnTo>
                  <a:pt x="1835" y="1966"/>
                </a:lnTo>
                <a:lnTo>
                  <a:pt x="1875" y="1934"/>
                </a:lnTo>
                <a:lnTo>
                  <a:pt x="1899" y="1918"/>
                </a:lnTo>
                <a:lnTo>
                  <a:pt x="1903" y="1914"/>
                </a:lnTo>
                <a:lnTo>
                  <a:pt x="1901" y="1906"/>
                </a:lnTo>
                <a:lnTo>
                  <a:pt x="1903" y="1900"/>
                </a:lnTo>
                <a:lnTo>
                  <a:pt x="1907" y="1886"/>
                </a:lnTo>
                <a:lnTo>
                  <a:pt x="1909" y="1880"/>
                </a:lnTo>
                <a:lnTo>
                  <a:pt x="1909" y="1874"/>
                </a:lnTo>
                <a:lnTo>
                  <a:pt x="1909" y="1870"/>
                </a:lnTo>
                <a:lnTo>
                  <a:pt x="1907" y="1868"/>
                </a:lnTo>
                <a:lnTo>
                  <a:pt x="1905" y="1866"/>
                </a:lnTo>
                <a:lnTo>
                  <a:pt x="1901" y="1864"/>
                </a:lnTo>
                <a:lnTo>
                  <a:pt x="1891" y="1860"/>
                </a:lnTo>
                <a:lnTo>
                  <a:pt x="1887" y="1858"/>
                </a:lnTo>
                <a:lnTo>
                  <a:pt x="1885" y="1854"/>
                </a:lnTo>
                <a:lnTo>
                  <a:pt x="1883" y="1852"/>
                </a:lnTo>
                <a:lnTo>
                  <a:pt x="1881" y="1848"/>
                </a:lnTo>
                <a:lnTo>
                  <a:pt x="1881" y="1844"/>
                </a:lnTo>
                <a:lnTo>
                  <a:pt x="1879" y="1840"/>
                </a:lnTo>
                <a:lnTo>
                  <a:pt x="1879" y="1836"/>
                </a:lnTo>
                <a:lnTo>
                  <a:pt x="1875" y="1836"/>
                </a:lnTo>
                <a:lnTo>
                  <a:pt x="1873" y="1834"/>
                </a:lnTo>
                <a:lnTo>
                  <a:pt x="1869" y="1836"/>
                </a:lnTo>
                <a:lnTo>
                  <a:pt x="1865" y="1836"/>
                </a:lnTo>
                <a:lnTo>
                  <a:pt x="1855" y="1852"/>
                </a:lnTo>
                <a:lnTo>
                  <a:pt x="1851" y="1856"/>
                </a:lnTo>
                <a:lnTo>
                  <a:pt x="1847" y="1858"/>
                </a:lnTo>
                <a:lnTo>
                  <a:pt x="1843" y="1858"/>
                </a:lnTo>
                <a:lnTo>
                  <a:pt x="1841" y="1856"/>
                </a:lnTo>
                <a:lnTo>
                  <a:pt x="1837" y="1852"/>
                </a:lnTo>
                <a:lnTo>
                  <a:pt x="1835" y="1844"/>
                </a:lnTo>
                <a:lnTo>
                  <a:pt x="1839" y="1836"/>
                </a:lnTo>
                <a:lnTo>
                  <a:pt x="1847" y="1828"/>
                </a:lnTo>
                <a:lnTo>
                  <a:pt x="1857" y="1822"/>
                </a:lnTo>
                <a:lnTo>
                  <a:pt x="1885" y="1812"/>
                </a:lnTo>
                <a:lnTo>
                  <a:pt x="1893" y="1810"/>
                </a:lnTo>
                <a:lnTo>
                  <a:pt x="1907" y="1800"/>
                </a:lnTo>
                <a:lnTo>
                  <a:pt x="1915" y="1794"/>
                </a:lnTo>
                <a:lnTo>
                  <a:pt x="1961" y="1762"/>
                </a:lnTo>
                <a:lnTo>
                  <a:pt x="1971" y="1752"/>
                </a:lnTo>
                <a:lnTo>
                  <a:pt x="1975" y="1746"/>
                </a:lnTo>
                <a:lnTo>
                  <a:pt x="1979" y="1742"/>
                </a:lnTo>
                <a:lnTo>
                  <a:pt x="1977" y="1738"/>
                </a:lnTo>
                <a:lnTo>
                  <a:pt x="1975" y="1736"/>
                </a:lnTo>
                <a:lnTo>
                  <a:pt x="1965" y="1736"/>
                </a:lnTo>
                <a:lnTo>
                  <a:pt x="1963" y="1734"/>
                </a:lnTo>
                <a:lnTo>
                  <a:pt x="1963" y="1730"/>
                </a:lnTo>
                <a:lnTo>
                  <a:pt x="1963" y="1728"/>
                </a:lnTo>
                <a:lnTo>
                  <a:pt x="1965" y="1704"/>
                </a:lnTo>
                <a:lnTo>
                  <a:pt x="1967" y="1700"/>
                </a:lnTo>
                <a:lnTo>
                  <a:pt x="1969" y="1696"/>
                </a:lnTo>
                <a:lnTo>
                  <a:pt x="1987" y="1688"/>
                </a:lnTo>
                <a:lnTo>
                  <a:pt x="1997" y="1688"/>
                </a:lnTo>
                <a:lnTo>
                  <a:pt x="2009" y="1694"/>
                </a:lnTo>
                <a:lnTo>
                  <a:pt x="2019" y="1694"/>
                </a:lnTo>
                <a:lnTo>
                  <a:pt x="2041" y="1690"/>
                </a:lnTo>
                <a:lnTo>
                  <a:pt x="2047" y="1694"/>
                </a:lnTo>
                <a:lnTo>
                  <a:pt x="2051" y="1698"/>
                </a:lnTo>
                <a:lnTo>
                  <a:pt x="2055" y="1708"/>
                </a:lnTo>
                <a:lnTo>
                  <a:pt x="2061" y="1730"/>
                </a:lnTo>
                <a:lnTo>
                  <a:pt x="2067" y="1744"/>
                </a:lnTo>
                <a:lnTo>
                  <a:pt x="2075" y="1746"/>
                </a:lnTo>
                <a:lnTo>
                  <a:pt x="2081" y="1744"/>
                </a:lnTo>
                <a:lnTo>
                  <a:pt x="2089" y="1736"/>
                </a:lnTo>
                <a:lnTo>
                  <a:pt x="2093" y="1726"/>
                </a:lnTo>
                <a:lnTo>
                  <a:pt x="2093" y="1716"/>
                </a:lnTo>
                <a:lnTo>
                  <a:pt x="2093" y="1708"/>
                </a:lnTo>
                <a:lnTo>
                  <a:pt x="2087" y="1678"/>
                </a:lnTo>
                <a:lnTo>
                  <a:pt x="2087" y="1668"/>
                </a:lnTo>
                <a:lnTo>
                  <a:pt x="2087" y="1644"/>
                </a:lnTo>
                <a:lnTo>
                  <a:pt x="2087" y="1638"/>
                </a:lnTo>
                <a:lnTo>
                  <a:pt x="2089" y="1634"/>
                </a:lnTo>
                <a:lnTo>
                  <a:pt x="2093" y="1628"/>
                </a:lnTo>
                <a:lnTo>
                  <a:pt x="2095" y="1620"/>
                </a:lnTo>
                <a:lnTo>
                  <a:pt x="2095" y="1616"/>
                </a:lnTo>
                <a:lnTo>
                  <a:pt x="2093" y="1612"/>
                </a:lnTo>
                <a:lnTo>
                  <a:pt x="2087" y="1604"/>
                </a:lnTo>
                <a:lnTo>
                  <a:pt x="2083" y="1596"/>
                </a:lnTo>
                <a:lnTo>
                  <a:pt x="2085" y="1584"/>
                </a:lnTo>
                <a:lnTo>
                  <a:pt x="2089" y="1558"/>
                </a:lnTo>
                <a:lnTo>
                  <a:pt x="2089" y="1554"/>
                </a:lnTo>
                <a:lnTo>
                  <a:pt x="2087" y="1548"/>
                </a:lnTo>
                <a:lnTo>
                  <a:pt x="2087" y="1544"/>
                </a:lnTo>
                <a:lnTo>
                  <a:pt x="2081" y="1530"/>
                </a:lnTo>
                <a:lnTo>
                  <a:pt x="2079" y="1526"/>
                </a:lnTo>
                <a:lnTo>
                  <a:pt x="2075" y="1522"/>
                </a:lnTo>
                <a:lnTo>
                  <a:pt x="2069" y="1522"/>
                </a:lnTo>
                <a:lnTo>
                  <a:pt x="2065" y="1520"/>
                </a:lnTo>
                <a:lnTo>
                  <a:pt x="2061" y="1516"/>
                </a:lnTo>
                <a:lnTo>
                  <a:pt x="2057" y="1492"/>
                </a:lnTo>
                <a:lnTo>
                  <a:pt x="2057" y="1490"/>
                </a:lnTo>
                <a:lnTo>
                  <a:pt x="2055" y="1488"/>
                </a:lnTo>
                <a:lnTo>
                  <a:pt x="2053" y="1488"/>
                </a:lnTo>
                <a:lnTo>
                  <a:pt x="2053" y="1488"/>
                </a:lnTo>
                <a:lnTo>
                  <a:pt x="2047" y="1490"/>
                </a:lnTo>
                <a:lnTo>
                  <a:pt x="2047" y="1490"/>
                </a:lnTo>
                <a:lnTo>
                  <a:pt x="2039" y="1488"/>
                </a:lnTo>
                <a:lnTo>
                  <a:pt x="2027" y="1486"/>
                </a:lnTo>
                <a:lnTo>
                  <a:pt x="2025" y="1486"/>
                </a:lnTo>
                <a:lnTo>
                  <a:pt x="2019" y="1486"/>
                </a:lnTo>
                <a:lnTo>
                  <a:pt x="2015" y="1490"/>
                </a:lnTo>
                <a:lnTo>
                  <a:pt x="2009" y="1496"/>
                </a:lnTo>
                <a:lnTo>
                  <a:pt x="2007" y="1494"/>
                </a:lnTo>
                <a:lnTo>
                  <a:pt x="2003" y="1490"/>
                </a:lnTo>
                <a:lnTo>
                  <a:pt x="1999" y="1484"/>
                </a:lnTo>
                <a:lnTo>
                  <a:pt x="1991" y="1480"/>
                </a:lnTo>
                <a:lnTo>
                  <a:pt x="1971" y="1454"/>
                </a:lnTo>
                <a:lnTo>
                  <a:pt x="1953" y="1438"/>
                </a:lnTo>
                <a:lnTo>
                  <a:pt x="1949" y="1432"/>
                </a:lnTo>
                <a:lnTo>
                  <a:pt x="1947" y="1428"/>
                </a:lnTo>
                <a:lnTo>
                  <a:pt x="1947" y="1422"/>
                </a:lnTo>
                <a:lnTo>
                  <a:pt x="1947" y="1414"/>
                </a:lnTo>
                <a:lnTo>
                  <a:pt x="1947" y="1412"/>
                </a:lnTo>
                <a:lnTo>
                  <a:pt x="1953" y="1406"/>
                </a:lnTo>
                <a:lnTo>
                  <a:pt x="1979" y="1396"/>
                </a:lnTo>
                <a:lnTo>
                  <a:pt x="1991" y="1394"/>
                </a:lnTo>
                <a:lnTo>
                  <a:pt x="2003" y="1394"/>
                </a:lnTo>
                <a:lnTo>
                  <a:pt x="2031" y="1400"/>
                </a:lnTo>
                <a:lnTo>
                  <a:pt x="2041" y="1386"/>
                </a:lnTo>
                <a:lnTo>
                  <a:pt x="2043" y="1374"/>
                </a:lnTo>
                <a:lnTo>
                  <a:pt x="2045" y="1370"/>
                </a:lnTo>
                <a:lnTo>
                  <a:pt x="2043" y="1364"/>
                </a:lnTo>
                <a:lnTo>
                  <a:pt x="2043" y="1358"/>
                </a:lnTo>
                <a:lnTo>
                  <a:pt x="2039" y="1356"/>
                </a:lnTo>
                <a:lnTo>
                  <a:pt x="2035" y="1354"/>
                </a:lnTo>
                <a:lnTo>
                  <a:pt x="2025" y="1350"/>
                </a:lnTo>
                <a:lnTo>
                  <a:pt x="2021" y="1348"/>
                </a:lnTo>
                <a:lnTo>
                  <a:pt x="2017" y="1342"/>
                </a:lnTo>
                <a:lnTo>
                  <a:pt x="2009" y="1324"/>
                </a:lnTo>
                <a:lnTo>
                  <a:pt x="2003" y="1316"/>
                </a:lnTo>
                <a:lnTo>
                  <a:pt x="1999" y="1308"/>
                </a:lnTo>
                <a:lnTo>
                  <a:pt x="1995" y="1312"/>
                </a:lnTo>
                <a:lnTo>
                  <a:pt x="1963" y="1284"/>
                </a:lnTo>
                <a:lnTo>
                  <a:pt x="1949" y="1268"/>
                </a:lnTo>
                <a:lnTo>
                  <a:pt x="1911" y="1236"/>
                </a:lnTo>
                <a:lnTo>
                  <a:pt x="1899" y="1222"/>
                </a:lnTo>
                <a:lnTo>
                  <a:pt x="1891" y="1212"/>
                </a:lnTo>
                <a:lnTo>
                  <a:pt x="1889" y="1202"/>
                </a:lnTo>
                <a:lnTo>
                  <a:pt x="1887" y="1194"/>
                </a:lnTo>
                <a:lnTo>
                  <a:pt x="1887" y="1186"/>
                </a:lnTo>
                <a:lnTo>
                  <a:pt x="1887" y="1178"/>
                </a:lnTo>
                <a:lnTo>
                  <a:pt x="1887" y="1170"/>
                </a:lnTo>
                <a:lnTo>
                  <a:pt x="1889" y="1164"/>
                </a:lnTo>
                <a:lnTo>
                  <a:pt x="1897" y="1148"/>
                </a:lnTo>
                <a:lnTo>
                  <a:pt x="1897" y="1142"/>
                </a:lnTo>
                <a:lnTo>
                  <a:pt x="1883" y="1132"/>
                </a:lnTo>
                <a:lnTo>
                  <a:pt x="1881" y="1126"/>
                </a:lnTo>
                <a:lnTo>
                  <a:pt x="1883" y="1090"/>
                </a:lnTo>
                <a:lnTo>
                  <a:pt x="1883" y="1084"/>
                </a:lnTo>
                <a:lnTo>
                  <a:pt x="1887" y="1078"/>
                </a:lnTo>
                <a:lnTo>
                  <a:pt x="1897" y="1066"/>
                </a:lnTo>
                <a:lnTo>
                  <a:pt x="1901" y="1056"/>
                </a:lnTo>
                <a:lnTo>
                  <a:pt x="1897" y="1052"/>
                </a:lnTo>
                <a:lnTo>
                  <a:pt x="1891" y="1050"/>
                </a:lnTo>
                <a:lnTo>
                  <a:pt x="1875" y="1052"/>
                </a:lnTo>
                <a:lnTo>
                  <a:pt x="1871" y="1052"/>
                </a:lnTo>
                <a:lnTo>
                  <a:pt x="1869" y="1048"/>
                </a:lnTo>
                <a:lnTo>
                  <a:pt x="1873" y="1032"/>
                </a:lnTo>
                <a:lnTo>
                  <a:pt x="1871" y="1024"/>
                </a:lnTo>
                <a:lnTo>
                  <a:pt x="1865" y="1014"/>
                </a:lnTo>
                <a:lnTo>
                  <a:pt x="1863" y="1010"/>
                </a:lnTo>
                <a:lnTo>
                  <a:pt x="1861" y="1006"/>
                </a:lnTo>
                <a:lnTo>
                  <a:pt x="1857" y="1008"/>
                </a:lnTo>
                <a:lnTo>
                  <a:pt x="1855" y="1010"/>
                </a:lnTo>
                <a:lnTo>
                  <a:pt x="1851" y="1020"/>
                </a:lnTo>
                <a:lnTo>
                  <a:pt x="1849" y="1024"/>
                </a:lnTo>
                <a:lnTo>
                  <a:pt x="1845" y="1026"/>
                </a:lnTo>
                <a:lnTo>
                  <a:pt x="1843" y="1028"/>
                </a:lnTo>
                <a:lnTo>
                  <a:pt x="1839" y="1024"/>
                </a:lnTo>
                <a:lnTo>
                  <a:pt x="1837" y="1018"/>
                </a:lnTo>
                <a:lnTo>
                  <a:pt x="1835" y="1008"/>
                </a:lnTo>
                <a:lnTo>
                  <a:pt x="1831" y="1004"/>
                </a:lnTo>
                <a:lnTo>
                  <a:pt x="1829" y="1000"/>
                </a:lnTo>
                <a:lnTo>
                  <a:pt x="1819" y="998"/>
                </a:lnTo>
                <a:lnTo>
                  <a:pt x="1817" y="998"/>
                </a:lnTo>
                <a:lnTo>
                  <a:pt x="1815" y="1000"/>
                </a:lnTo>
                <a:lnTo>
                  <a:pt x="1815" y="1002"/>
                </a:lnTo>
                <a:lnTo>
                  <a:pt x="1811" y="1006"/>
                </a:lnTo>
                <a:lnTo>
                  <a:pt x="1809" y="1004"/>
                </a:lnTo>
                <a:lnTo>
                  <a:pt x="1803" y="998"/>
                </a:lnTo>
                <a:lnTo>
                  <a:pt x="1799" y="988"/>
                </a:lnTo>
                <a:lnTo>
                  <a:pt x="1793" y="986"/>
                </a:lnTo>
                <a:lnTo>
                  <a:pt x="1789" y="986"/>
                </a:lnTo>
                <a:lnTo>
                  <a:pt x="1787" y="988"/>
                </a:lnTo>
                <a:lnTo>
                  <a:pt x="1783" y="994"/>
                </a:lnTo>
                <a:lnTo>
                  <a:pt x="1779" y="994"/>
                </a:lnTo>
                <a:lnTo>
                  <a:pt x="1773" y="992"/>
                </a:lnTo>
                <a:lnTo>
                  <a:pt x="1769" y="978"/>
                </a:lnTo>
                <a:lnTo>
                  <a:pt x="1755" y="946"/>
                </a:lnTo>
                <a:lnTo>
                  <a:pt x="1729" y="894"/>
                </a:lnTo>
                <a:lnTo>
                  <a:pt x="1719" y="886"/>
                </a:lnTo>
                <a:lnTo>
                  <a:pt x="1717" y="888"/>
                </a:lnTo>
                <a:lnTo>
                  <a:pt x="1715" y="892"/>
                </a:lnTo>
                <a:lnTo>
                  <a:pt x="1713" y="894"/>
                </a:lnTo>
                <a:lnTo>
                  <a:pt x="1709" y="896"/>
                </a:lnTo>
                <a:lnTo>
                  <a:pt x="1695" y="900"/>
                </a:lnTo>
                <a:lnTo>
                  <a:pt x="1691" y="908"/>
                </a:lnTo>
                <a:lnTo>
                  <a:pt x="1695" y="940"/>
                </a:lnTo>
                <a:lnTo>
                  <a:pt x="1693" y="948"/>
                </a:lnTo>
                <a:lnTo>
                  <a:pt x="1689" y="952"/>
                </a:lnTo>
                <a:lnTo>
                  <a:pt x="1681" y="950"/>
                </a:lnTo>
                <a:lnTo>
                  <a:pt x="1675" y="952"/>
                </a:lnTo>
                <a:lnTo>
                  <a:pt x="1673" y="960"/>
                </a:lnTo>
                <a:lnTo>
                  <a:pt x="1671" y="970"/>
                </a:lnTo>
                <a:lnTo>
                  <a:pt x="1667" y="978"/>
                </a:lnTo>
                <a:lnTo>
                  <a:pt x="1663" y="982"/>
                </a:lnTo>
                <a:lnTo>
                  <a:pt x="1659" y="984"/>
                </a:lnTo>
                <a:lnTo>
                  <a:pt x="1653" y="982"/>
                </a:lnTo>
                <a:lnTo>
                  <a:pt x="1641" y="978"/>
                </a:lnTo>
                <a:lnTo>
                  <a:pt x="1633" y="978"/>
                </a:lnTo>
                <a:lnTo>
                  <a:pt x="1627" y="978"/>
                </a:lnTo>
                <a:lnTo>
                  <a:pt x="1613" y="986"/>
                </a:lnTo>
                <a:lnTo>
                  <a:pt x="1599" y="976"/>
                </a:lnTo>
                <a:lnTo>
                  <a:pt x="1583" y="960"/>
                </a:lnTo>
                <a:lnTo>
                  <a:pt x="1577" y="948"/>
                </a:lnTo>
                <a:lnTo>
                  <a:pt x="1573" y="934"/>
                </a:lnTo>
                <a:lnTo>
                  <a:pt x="1563" y="886"/>
                </a:lnTo>
                <a:lnTo>
                  <a:pt x="1525" y="776"/>
                </a:lnTo>
                <a:lnTo>
                  <a:pt x="1439" y="606"/>
                </a:lnTo>
                <a:lnTo>
                  <a:pt x="1425" y="578"/>
                </a:lnTo>
                <a:lnTo>
                  <a:pt x="1425" y="572"/>
                </a:lnTo>
                <a:lnTo>
                  <a:pt x="1425" y="564"/>
                </a:lnTo>
                <a:lnTo>
                  <a:pt x="1429" y="560"/>
                </a:lnTo>
                <a:lnTo>
                  <a:pt x="1433" y="558"/>
                </a:lnTo>
                <a:lnTo>
                  <a:pt x="1439" y="558"/>
                </a:lnTo>
                <a:lnTo>
                  <a:pt x="1447" y="560"/>
                </a:lnTo>
                <a:lnTo>
                  <a:pt x="1451" y="560"/>
                </a:lnTo>
                <a:lnTo>
                  <a:pt x="1455" y="556"/>
                </a:lnTo>
                <a:lnTo>
                  <a:pt x="1455" y="550"/>
                </a:lnTo>
                <a:lnTo>
                  <a:pt x="1453" y="544"/>
                </a:lnTo>
                <a:lnTo>
                  <a:pt x="1429" y="496"/>
                </a:lnTo>
                <a:lnTo>
                  <a:pt x="1403" y="460"/>
                </a:lnTo>
                <a:lnTo>
                  <a:pt x="1395" y="444"/>
                </a:lnTo>
                <a:lnTo>
                  <a:pt x="1383" y="434"/>
                </a:lnTo>
                <a:lnTo>
                  <a:pt x="1343" y="416"/>
                </a:lnTo>
                <a:lnTo>
                  <a:pt x="1311" y="396"/>
                </a:lnTo>
                <a:lnTo>
                  <a:pt x="1279" y="380"/>
                </a:lnTo>
                <a:lnTo>
                  <a:pt x="1275" y="376"/>
                </a:lnTo>
                <a:lnTo>
                  <a:pt x="1265" y="378"/>
                </a:lnTo>
                <a:lnTo>
                  <a:pt x="1249" y="372"/>
                </a:lnTo>
                <a:lnTo>
                  <a:pt x="1209" y="366"/>
                </a:lnTo>
                <a:lnTo>
                  <a:pt x="1201" y="362"/>
                </a:lnTo>
                <a:lnTo>
                  <a:pt x="1193" y="360"/>
                </a:lnTo>
                <a:lnTo>
                  <a:pt x="1193" y="352"/>
                </a:lnTo>
                <a:lnTo>
                  <a:pt x="1195" y="346"/>
                </a:lnTo>
                <a:lnTo>
                  <a:pt x="1233" y="302"/>
                </a:lnTo>
                <a:lnTo>
                  <a:pt x="1239" y="290"/>
                </a:lnTo>
                <a:lnTo>
                  <a:pt x="1245" y="278"/>
                </a:lnTo>
                <a:lnTo>
                  <a:pt x="1249" y="268"/>
                </a:lnTo>
                <a:lnTo>
                  <a:pt x="1247" y="262"/>
                </a:lnTo>
                <a:lnTo>
                  <a:pt x="1245" y="258"/>
                </a:lnTo>
                <a:lnTo>
                  <a:pt x="1239" y="260"/>
                </a:lnTo>
                <a:lnTo>
                  <a:pt x="1235" y="262"/>
                </a:lnTo>
                <a:lnTo>
                  <a:pt x="1233" y="264"/>
                </a:lnTo>
                <a:lnTo>
                  <a:pt x="1229" y="266"/>
                </a:lnTo>
                <a:lnTo>
                  <a:pt x="1223" y="266"/>
                </a:lnTo>
                <a:lnTo>
                  <a:pt x="1217" y="260"/>
                </a:lnTo>
                <a:lnTo>
                  <a:pt x="1213" y="250"/>
                </a:lnTo>
                <a:lnTo>
                  <a:pt x="1211" y="238"/>
                </a:lnTo>
                <a:lnTo>
                  <a:pt x="1213" y="226"/>
                </a:lnTo>
                <a:lnTo>
                  <a:pt x="1217" y="216"/>
                </a:lnTo>
                <a:lnTo>
                  <a:pt x="1219" y="214"/>
                </a:lnTo>
                <a:lnTo>
                  <a:pt x="1223" y="210"/>
                </a:lnTo>
                <a:lnTo>
                  <a:pt x="1269" y="200"/>
                </a:lnTo>
                <a:lnTo>
                  <a:pt x="1283" y="194"/>
                </a:lnTo>
                <a:lnTo>
                  <a:pt x="1293" y="186"/>
                </a:lnTo>
                <a:lnTo>
                  <a:pt x="1303" y="176"/>
                </a:lnTo>
                <a:lnTo>
                  <a:pt x="1327" y="148"/>
                </a:lnTo>
                <a:lnTo>
                  <a:pt x="1381" y="104"/>
                </a:lnTo>
                <a:lnTo>
                  <a:pt x="1413" y="84"/>
                </a:lnTo>
                <a:lnTo>
                  <a:pt x="1419" y="80"/>
                </a:lnTo>
                <a:lnTo>
                  <a:pt x="1419" y="74"/>
                </a:lnTo>
                <a:lnTo>
                  <a:pt x="1417" y="68"/>
                </a:lnTo>
                <a:lnTo>
                  <a:pt x="1389" y="14"/>
                </a:lnTo>
                <a:lnTo>
                  <a:pt x="1387" y="10"/>
                </a:lnTo>
                <a:lnTo>
                  <a:pt x="1381" y="0"/>
                </a:lnTo>
                <a:lnTo>
                  <a:pt x="1375" y="8"/>
                </a:lnTo>
                <a:lnTo>
                  <a:pt x="1369" y="16"/>
                </a:lnTo>
                <a:lnTo>
                  <a:pt x="1363" y="22"/>
                </a:lnTo>
                <a:lnTo>
                  <a:pt x="1355" y="26"/>
                </a:lnTo>
                <a:lnTo>
                  <a:pt x="1341" y="38"/>
                </a:lnTo>
                <a:lnTo>
                  <a:pt x="1303" y="50"/>
                </a:lnTo>
                <a:lnTo>
                  <a:pt x="1299" y="58"/>
                </a:lnTo>
                <a:lnTo>
                  <a:pt x="1297" y="74"/>
                </a:lnTo>
                <a:lnTo>
                  <a:pt x="1295" y="78"/>
                </a:lnTo>
                <a:lnTo>
                  <a:pt x="1291" y="84"/>
                </a:lnTo>
                <a:lnTo>
                  <a:pt x="1279" y="94"/>
                </a:lnTo>
                <a:lnTo>
                  <a:pt x="1273" y="98"/>
                </a:lnTo>
                <a:lnTo>
                  <a:pt x="1263" y="104"/>
                </a:lnTo>
                <a:lnTo>
                  <a:pt x="1215" y="108"/>
                </a:lnTo>
                <a:lnTo>
                  <a:pt x="1189" y="126"/>
                </a:lnTo>
                <a:lnTo>
                  <a:pt x="1163" y="148"/>
                </a:lnTo>
                <a:lnTo>
                  <a:pt x="1139" y="186"/>
                </a:lnTo>
                <a:lnTo>
                  <a:pt x="1125" y="180"/>
                </a:lnTo>
                <a:lnTo>
                  <a:pt x="1119" y="176"/>
                </a:lnTo>
                <a:lnTo>
                  <a:pt x="1115" y="172"/>
                </a:lnTo>
                <a:lnTo>
                  <a:pt x="1105" y="166"/>
                </a:lnTo>
                <a:lnTo>
                  <a:pt x="1099" y="162"/>
                </a:lnTo>
                <a:lnTo>
                  <a:pt x="1099" y="156"/>
                </a:lnTo>
                <a:lnTo>
                  <a:pt x="1099" y="142"/>
                </a:lnTo>
                <a:lnTo>
                  <a:pt x="1099" y="136"/>
                </a:lnTo>
                <a:lnTo>
                  <a:pt x="1095" y="136"/>
                </a:lnTo>
                <a:lnTo>
                  <a:pt x="1085" y="142"/>
                </a:lnTo>
                <a:lnTo>
                  <a:pt x="1079" y="148"/>
                </a:lnTo>
                <a:lnTo>
                  <a:pt x="1063" y="156"/>
                </a:lnTo>
                <a:lnTo>
                  <a:pt x="1063" y="156"/>
                </a:lnTo>
                <a:lnTo>
                  <a:pt x="1019" y="154"/>
                </a:lnTo>
                <a:lnTo>
                  <a:pt x="1001" y="160"/>
                </a:lnTo>
                <a:lnTo>
                  <a:pt x="989" y="164"/>
                </a:lnTo>
                <a:lnTo>
                  <a:pt x="991" y="178"/>
                </a:lnTo>
                <a:lnTo>
                  <a:pt x="1035" y="190"/>
                </a:lnTo>
                <a:lnTo>
                  <a:pt x="1033" y="234"/>
                </a:lnTo>
                <a:lnTo>
                  <a:pt x="1001" y="248"/>
                </a:lnTo>
                <a:lnTo>
                  <a:pt x="969" y="320"/>
                </a:lnTo>
                <a:lnTo>
                  <a:pt x="811" y="386"/>
                </a:lnTo>
                <a:lnTo>
                  <a:pt x="690" y="368"/>
                </a:lnTo>
                <a:lnTo>
                  <a:pt x="642" y="450"/>
                </a:lnTo>
                <a:lnTo>
                  <a:pt x="608" y="454"/>
                </a:lnTo>
                <a:lnTo>
                  <a:pt x="518" y="496"/>
                </a:lnTo>
                <a:lnTo>
                  <a:pt x="474" y="540"/>
                </a:lnTo>
                <a:lnTo>
                  <a:pt x="470" y="614"/>
                </a:lnTo>
                <a:lnTo>
                  <a:pt x="420" y="642"/>
                </a:lnTo>
                <a:lnTo>
                  <a:pt x="510" y="784"/>
                </a:lnTo>
                <a:lnTo>
                  <a:pt x="484" y="808"/>
                </a:lnTo>
                <a:lnTo>
                  <a:pt x="522" y="828"/>
                </a:lnTo>
                <a:lnTo>
                  <a:pt x="536" y="882"/>
                </a:lnTo>
                <a:lnTo>
                  <a:pt x="500" y="880"/>
                </a:lnTo>
                <a:lnTo>
                  <a:pt x="454" y="956"/>
                </a:lnTo>
                <a:lnTo>
                  <a:pt x="432" y="1118"/>
                </a:lnTo>
                <a:lnTo>
                  <a:pt x="466" y="1164"/>
                </a:lnTo>
                <a:lnTo>
                  <a:pt x="504" y="1154"/>
                </a:lnTo>
                <a:lnTo>
                  <a:pt x="494" y="1120"/>
                </a:lnTo>
                <a:lnTo>
                  <a:pt x="562" y="1138"/>
                </a:lnTo>
                <a:lnTo>
                  <a:pt x="560" y="1180"/>
                </a:lnTo>
                <a:lnTo>
                  <a:pt x="468" y="1182"/>
                </a:lnTo>
                <a:lnTo>
                  <a:pt x="454" y="1234"/>
                </a:lnTo>
                <a:lnTo>
                  <a:pt x="304" y="1346"/>
                </a:lnTo>
                <a:lnTo>
                  <a:pt x="298" y="1406"/>
                </a:lnTo>
                <a:lnTo>
                  <a:pt x="260" y="1408"/>
                </a:lnTo>
                <a:lnTo>
                  <a:pt x="276" y="1440"/>
                </a:lnTo>
                <a:lnTo>
                  <a:pt x="156" y="1528"/>
                </a:lnTo>
                <a:lnTo>
                  <a:pt x="136" y="1618"/>
                </a:lnTo>
                <a:lnTo>
                  <a:pt x="88" y="1600"/>
                </a:lnTo>
                <a:lnTo>
                  <a:pt x="66" y="1660"/>
                </a:lnTo>
                <a:lnTo>
                  <a:pt x="36" y="1636"/>
                </a:lnTo>
                <a:lnTo>
                  <a:pt x="34" y="1678"/>
                </a:lnTo>
                <a:lnTo>
                  <a:pt x="54" y="1678"/>
                </a:lnTo>
                <a:lnTo>
                  <a:pt x="52" y="1694"/>
                </a:lnTo>
                <a:lnTo>
                  <a:pt x="0" y="1734"/>
                </a:lnTo>
                <a:close/>
              </a:path>
            </a:pathLst>
          </a:custGeom>
          <a:solidFill>
            <a:schemeClr val="accent5">
              <a:lumMod val="20000"/>
              <a:lumOff val="80000"/>
            </a:schemeClr>
          </a:solid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Pilat Light"/>
              <a:ea typeface="+mn-ea"/>
              <a:cs typeface="+mn-cs"/>
            </a:endParaRPr>
          </a:p>
        </p:txBody>
      </p:sp>
      <p:sp>
        <p:nvSpPr>
          <p:cNvPr id="3289" name="Freeform 19">
            <a:extLst>
              <a:ext uri="{FF2B5EF4-FFF2-40B4-BE49-F238E27FC236}">
                <a16:creationId xmlns:a16="http://schemas.microsoft.com/office/drawing/2014/main" xmlns="" id="{626C93A1-6342-4530-BFE7-9A34D2201A29}"/>
              </a:ext>
            </a:extLst>
          </p:cNvPr>
          <p:cNvSpPr>
            <a:spLocks noEditPoints="1"/>
          </p:cNvSpPr>
          <p:nvPr/>
        </p:nvSpPr>
        <p:spPr bwMode="gray">
          <a:xfrm>
            <a:off x="1176081" y="5658858"/>
            <a:ext cx="272465" cy="618019"/>
          </a:xfrm>
          <a:custGeom>
            <a:avLst/>
            <a:gdLst>
              <a:gd name="T0" fmla="*/ 1034 w 1044"/>
              <a:gd name="T1" fmla="*/ 628 h 2498"/>
              <a:gd name="T2" fmla="*/ 1038 w 1044"/>
              <a:gd name="T3" fmla="*/ 632 h 2498"/>
              <a:gd name="T4" fmla="*/ 1034 w 1044"/>
              <a:gd name="T5" fmla="*/ 628 h 2498"/>
              <a:gd name="T6" fmla="*/ 576 w 1044"/>
              <a:gd name="T7" fmla="*/ 140 h 2498"/>
              <a:gd name="T8" fmla="*/ 580 w 1044"/>
              <a:gd name="T9" fmla="*/ 148 h 2498"/>
              <a:gd name="T10" fmla="*/ 574 w 1044"/>
              <a:gd name="T11" fmla="*/ 156 h 2498"/>
              <a:gd name="T12" fmla="*/ 574 w 1044"/>
              <a:gd name="T13" fmla="*/ 144 h 2498"/>
              <a:gd name="T14" fmla="*/ 4 w 1044"/>
              <a:gd name="T15" fmla="*/ 612 h 2498"/>
              <a:gd name="T16" fmla="*/ 20 w 1044"/>
              <a:gd name="T17" fmla="*/ 592 h 2498"/>
              <a:gd name="T18" fmla="*/ 10 w 1044"/>
              <a:gd name="T19" fmla="*/ 622 h 2498"/>
              <a:gd name="T20" fmla="*/ 0 w 1044"/>
              <a:gd name="T21" fmla="*/ 628 h 2498"/>
              <a:gd name="T22" fmla="*/ 1016 w 1044"/>
              <a:gd name="T23" fmla="*/ 1160 h 2498"/>
              <a:gd name="T24" fmla="*/ 1018 w 1044"/>
              <a:gd name="T25" fmla="*/ 1168 h 2498"/>
              <a:gd name="T26" fmla="*/ 1014 w 1044"/>
              <a:gd name="T27" fmla="*/ 1178 h 2498"/>
              <a:gd name="T28" fmla="*/ 1008 w 1044"/>
              <a:gd name="T29" fmla="*/ 1188 h 2498"/>
              <a:gd name="T30" fmla="*/ 1008 w 1044"/>
              <a:gd name="T31" fmla="*/ 1172 h 2498"/>
              <a:gd name="T32" fmla="*/ 1016 w 1044"/>
              <a:gd name="T33" fmla="*/ 1160 h 2498"/>
              <a:gd name="T34" fmla="*/ 256 w 1044"/>
              <a:gd name="T35" fmla="*/ 666 h 2498"/>
              <a:gd name="T36" fmla="*/ 260 w 1044"/>
              <a:gd name="T37" fmla="*/ 664 h 2498"/>
              <a:gd name="T38" fmla="*/ 254 w 1044"/>
              <a:gd name="T39" fmla="*/ 666 h 2498"/>
              <a:gd name="T40" fmla="*/ 256 w 1044"/>
              <a:gd name="T41" fmla="*/ 666 h 2498"/>
              <a:gd name="T42" fmla="*/ 328 w 1044"/>
              <a:gd name="T43" fmla="*/ 812 h 2498"/>
              <a:gd name="T44" fmla="*/ 328 w 1044"/>
              <a:gd name="T45" fmla="*/ 816 h 2498"/>
              <a:gd name="T46" fmla="*/ 322 w 1044"/>
              <a:gd name="T47" fmla="*/ 822 h 2498"/>
              <a:gd name="T48" fmla="*/ 314 w 1044"/>
              <a:gd name="T49" fmla="*/ 826 h 2498"/>
              <a:gd name="T50" fmla="*/ 316 w 1044"/>
              <a:gd name="T51" fmla="*/ 822 h 2498"/>
              <a:gd name="T52" fmla="*/ 370 w 1044"/>
              <a:gd name="T53" fmla="*/ 0 h 2498"/>
              <a:gd name="T54" fmla="*/ 370 w 1044"/>
              <a:gd name="T55" fmla="*/ 4 h 2498"/>
              <a:gd name="T56" fmla="*/ 364 w 1044"/>
              <a:gd name="T57" fmla="*/ 6 h 2498"/>
              <a:gd name="T58" fmla="*/ 1026 w 1044"/>
              <a:gd name="T59" fmla="*/ 1124 h 2498"/>
              <a:gd name="T60" fmla="*/ 1030 w 1044"/>
              <a:gd name="T61" fmla="*/ 1124 h 2498"/>
              <a:gd name="T62" fmla="*/ 1028 w 1044"/>
              <a:gd name="T63" fmla="*/ 1128 h 2498"/>
              <a:gd name="T64" fmla="*/ 1024 w 1044"/>
              <a:gd name="T65" fmla="*/ 1126 h 2498"/>
              <a:gd name="T66" fmla="*/ 1026 w 1044"/>
              <a:gd name="T67" fmla="*/ 1124 h 2498"/>
              <a:gd name="T68" fmla="*/ 396 w 1044"/>
              <a:gd name="T69" fmla="*/ 418 h 2498"/>
              <a:gd name="T70" fmla="*/ 396 w 1044"/>
              <a:gd name="T71" fmla="*/ 420 h 2498"/>
              <a:gd name="T72" fmla="*/ 396 w 1044"/>
              <a:gd name="T73" fmla="*/ 424 h 2498"/>
              <a:gd name="T74" fmla="*/ 390 w 1044"/>
              <a:gd name="T75" fmla="*/ 422 h 2498"/>
              <a:gd name="T76" fmla="*/ 416 w 1044"/>
              <a:gd name="T77" fmla="*/ 342 h 2498"/>
              <a:gd name="T78" fmla="*/ 430 w 1044"/>
              <a:gd name="T79" fmla="*/ 314 h 2498"/>
              <a:gd name="T80" fmla="*/ 430 w 1044"/>
              <a:gd name="T81" fmla="*/ 320 h 2498"/>
              <a:gd name="T82" fmla="*/ 426 w 1044"/>
              <a:gd name="T83" fmla="*/ 324 h 2498"/>
              <a:gd name="T84" fmla="*/ 424 w 1044"/>
              <a:gd name="T85" fmla="*/ 348 h 2498"/>
              <a:gd name="T86" fmla="*/ 412 w 1044"/>
              <a:gd name="T87" fmla="*/ 356 h 2498"/>
              <a:gd name="T88" fmla="*/ 416 w 1044"/>
              <a:gd name="T89" fmla="*/ 342 h 2498"/>
              <a:gd name="T90" fmla="*/ 628 w 1044"/>
              <a:gd name="T91" fmla="*/ 2450 h 2498"/>
              <a:gd name="T92" fmla="*/ 628 w 1044"/>
              <a:gd name="T93" fmla="*/ 2452 h 2498"/>
              <a:gd name="T94" fmla="*/ 616 w 1044"/>
              <a:gd name="T95" fmla="*/ 2482 h 2498"/>
              <a:gd name="T96" fmla="*/ 602 w 1044"/>
              <a:gd name="T97" fmla="*/ 2494 h 2498"/>
              <a:gd name="T98" fmla="*/ 588 w 1044"/>
              <a:gd name="T99" fmla="*/ 2494 h 2498"/>
              <a:gd name="T100" fmla="*/ 592 w 1044"/>
              <a:gd name="T101" fmla="*/ 2480 h 2498"/>
              <a:gd name="T102" fmla="*/ 592 w 1044"/>
              <a:gd name="T103" fmla="*/ 2490 h 2498"/>
              <a:gd name="T104" fmla="*/ 614 w 1044"/>
              <a:gd name="T105" fmla="*/ 2476 h 2498"/>
              <a:gd name="T106" fmla="*/ 626 w 1044"/>
              <a:gd name="T107" fmla="*/ 2450 h 2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44" h="2498">
                <a:moveTo>
                  <a:pt x="1034" y="628"/>
                </a:moveTo>
                <a:lnTo>
                  <a:pt x="1034" y="628"/>
                </a:lnTo>
                <a:lnTo>
                  <a:pt x="1044" y="628"/>
                </a:lnTo>
                <a:lnTo>
                  <a:pt x="1038" y="632"/>
                </a:lnTo>
                <a:lnTo>
                  <a:pt x="1036" y="630"/>
                </a:lnTo>
                <a:lnTo>
                  <a:pt x="1034" y="628"/>
                </a:lnTo>
                <a:close/>
                <a:moveTo>
                  <a:pt x="574" y="144"/>
                </a:moveTo>
                <a:lnTo>
                  <a:pt x="576" y="140"/>
                </a:lnTo>
                <a:lnTo>
                  <a:pt x="580" y="140"/>
                </a:lnTo>
                <a:lnTo>
                  <a:pt x="580" y="148"/>
                </a:lnTo>
                <a:lnTo>
                  <a:pt x="578" y="152"/>
                </a:lnTo>
                <a:lnTo>
                  <a:pt x="574" y="156"/>
                </a:lnTo>
                <a:lnTo>
                  <a:pt x="574" y="148"/>
                </a:lnTo>
                <a:lnTo>
                  <a:pt x="574" y="144"/>
                </a:lnTo>
                <a:lnTo>
                  <a:pt x="574" y="144"/>
                </a:lnTo>
                <a:close/>
                <a:moveTo>
                  <a:pt x="4" y="612"/>
                </a:moveTo>
                <a:lnTo>
                  <a:pt x="10" y="602"/>
                </a:lnTo>
                <a:lnTo>
                  <a:pt x="20" y="592"/>
                </a:lnTo>
                <a:lnTo>
                  <a:pt x="20" y="602"/>
                </a:lnTo>
                <a:lnTo>
                  <a:pt x="10" y="622"/>
                </a:lnTo>
                <a:lnTo>
                  <a:pt x="0" y="642"/>
                </a:lnTo>
                <a:lnTo>
                  <a:pt x="0" y="628"/>
                </a:lnTo>
                <a:lnTo>
                  <a:pt x="4" y="612"/>
                </a:lnTo>
                <a:close/>
                <a:moveTo>
                  <a:pt x="1016" y="1160"/>
                </a:moveTo>
                <a:lnTo>
                  <a:pt x="1018" y="1162"/>
                </a:lnTo>
                <a:lnTo>
                  <a:pt x="1018" y="1168"/>
                </a:lnTo>
                <a:lnTo>
                  <a:pt x="1016" y="1172"/>
                </a:lnTo>
                <a:lnTo>
                  <a:pt x="1014" y="1178"/>
                </a:lnTo>
                <a:lnTo>
                  <a:pt x="1012" y="1184"/>
                </a:lnTo>
                <a:lnTo>
                  <a:pt x="1008" y="1188"/>
                </a:lnTo>
                <a:lnTo>
                  <a:pt x="1008" y="1178"/>
                </a:lnTo>
                <a:lnTo>
                  <a:pt x="1008" y="1172"/>
                </a:lnTo>
                <a:lnTo>
                  <a:pt x="1012" y="1166"/>
                </a:lnTo>
                <a:lnTo>
                  <a:pt x="1016" y="1160"/>
                </a:lnTo>
                <a:lnTo>
                  <a:pt x="1016" y="1160"/>
                </a:lnTo>
                <a:close/>
                <a:moveTo>
                  <a:pt x="256" y="666"/>
                </a:moveTo>
                <a:lnTo>
                  <a:pt x="256" y="664"/>
                </a:lnTo>
                <a:lnTo>
                  <a:pt x="260" y="664"/>
                </a:lnTo>
                <a:lnTo>
                  <a:pt x="254" y="668"/>
                </a:lnTo>
                <a:lnTo>
                  <a:pt x="254" y="666"/>
                </a:lnTo>
                <a:lnTo>
                  <a:pt x="256" y="666"/>
                </a:lnTo>
                <a:lnTo>
                  <a:pt x="256" y="666"/>
                </a:lnTo>
                <a:close/>
                <a:moveTo>
                  <a:pt x="316" y="822"/>
                </a:moveTo>
                <a:lnTo>
                  <a:pt x="328" y="812"/>
                </a:lnTo>
                <a:lnTo>
                  <a:pt x="330" y="814"/>
                </a:lnTo>
                <a:lnTo>
                  <a:pt x="328" y="816"/>
                </a:lnTo>
                <a:lnTo>
                  <a:pt x="328" y="818"/>
                </a:lnTo>
                <a:lnTo>
                  <a:pt x="322" y="822"/>
                </a:lnTo>
                <a:lnTo>
                  <a:pt x="316" y="826"/>
                </a:lnTo>
                <a:lnTo>
                  <a:pt x="314" y="826"/>
                </a:lnTo>
                <a:lnTo>
                  <a:pt x="316" y="822"/>
                </a:lnTo>
                <a:lnTo>
                  <a:pt x="316" y="822"/>
                </a:lnTo>
                <a:close/>
                <a:moveTo>
                  <a:pt x="368" y="2"/>
                </a:moveTo>
                <a:lnTo>
                  <a:pt x="370" y="0"/>
                </a:lnTo>
                <a:lnTo>
                  <a:pt x="374" y="0"/>
                </a:lnTo>
                <a:lnTo>
                  <a:pt x="370" y="4"/>
                </a:lnTo>
                <a:lnTo>
                  <a:pt x="368" y="6"/>
                </a:lnTo>
                <a:lnTo>
                  <a:pt x="364" y="6"/>
                </a:lnTo>
                <a:lnTo>
                  <a:pt x="368" y="2"/>
                </a:lnTo>
                <a:close/>
                <a:moveTo>
                  <a:pt x="1026" y="1124"/>
                </a:moveTo>
                <a:lnTo>
                  <a:pt x="1028" y="1124"/>
                </a:lnTo>
                <a:lnTo>
                  <a:pt x="1030" y="1124"/>
                </a:lnTo>
                <a:lnTo>
                  <a:pt x="1028" y="1124"/>
                </a:lnTo>
                <a:lnTo>
                  <a:pt x="1028" y="1128"/>
                </a:lnTo>
                <a:lnTo>
                  <a:pt x="1026" y="1128"/>
                </a:lnTo>
                <a:lnTo>
                  <a:pt x="1024" y="1126"/>
                </a:lnTo>
                <a:lnTo>
                  <a:pt x="1024" y="1124"/>
                </a:lnTo>
                <a:lnTo>
                  <a:pt x="1026" y="1124"/>
                </a:lnTo>
                <a:close/>
                <a:moveTo>
                  <a:pt x="394" y="420"/>
                </a:moveTo>
                <a:lnTo>
                  <a:pt x="396" y="418"/>
                </a:lnTo>
                <a:lnTo>
                  <a:pt x="398" y="418"/>
                </a:lnTo>
                <a:lnTo>
                  <a:pt x="396" y="420"/>
                </a:lnTo>
                <a:lnTo>
                  <a:pt x="396" y="424"/>
                </a:lnTo>
                <a:lnTo>
                  <a:pt x="396" y="424"/>
                </a:lnTo>
                <a:lnTo>
                  <a:pt x="390" y="424"/>
                </a:lnTo>
                <a:lnTo>
                  <a:pt x="390" y="422"/>
                </a:lnTo>
                <a:lnTo>
                  <a:pt x="394" y="420"/>
                </a:lnTo>
                <a:close/>
                <a:moveTo>
                  <a:pt x="416" y="342"/>
                </a:moveTo>
                <a:lnTo>
                  <a:pt x="426" y="314"/>
                </a:lnTo>
                <a:lnTo>
                  <a:pt x="430" y="314"/>
                </a:lnTo>
                <a:lnTo>
                  <a:pt x="430" y="316"/>
                </a:lnTo>
                <a:lnTo>
                  <a:pt x="430" y="320"/>
                </a:lnTo>
                <a:lnTo>
                  <a:pt x="428" y="322"/>
                </a:lnTo>
                <a:lnTo>
                  <a:pt x="426" y="324"/>
                </a:lnTo>
                <a:lnTo>
                  <a:pt x="424" y="336"/>
                </a:lnTo>
                <a:lnTo>
                  <a:pt x="424" y="348"/>
                </a:lnTo>
                <a:lnTo>
                  <a:pt x="416" y="370"/>
                </a:lnTo>
                <a:lnTo>
                  <a:pt x="412" y="356"/>
                </a:lnTo>
                <a:lnTo>
                  <a:pt x="416" y="342"/>
                </a:lnTo>
                <a:lnTo>
                  <a:pt x="416" y="342"/>
                </a:lnTo>
                <a:close/>
                <a:moveTo>
                  <a:pt x="626" y="2450"/>
                </a:moveTo>
                <a:lnTo>
                  <a:pt x="628" y="2450"/>
                </a:lnTo>
                <a:lnTo>
                  <a:pt x="628" y="2450"/>
                </a:lnTo>
                <a:lnTo>
                  <a:pt x="628" y="2452"/>
                </a:lnTo>
                <a:lnTo>
                  <a:pt x="630" y="2456"/>
                </a:lnTo>
                <a:lnTo>
                  <a:pt x="616" y="2482"/>
                </a:lnTo>
                <a:lnTo>
                  <a:pt x="610" y="2490"/>
                </a:lnTo>
                <a:lnTo>
                  <a:pt x="602" y="2494"/>
                </a:lnTo>
                <a:lnTo>
                  <a:pt x="594" y="2498"/>
                </a:lnTo>
                <a:lnTo>
                  <a:pt x="588" y="2494"/>
                </a:lnTo>
                <a:lnTo>
                  <a:pt x="586" y="2480"/>
                </a:lnTo>
                <a:lnTo>
                  <a:pt x="592" y="2480"/>
                </a:lnTo>
                <a:lnTo>
                  <a:pt x="592" y="2488"/>
                </a:lnTo>
                <a:lnTo>
                  <a:pt x="592" y="2490"/>
                </a:lnTo>
                <a:lnTo>
                  <a:pt x="604" y="2484"/>
                </a:lnTo>
                <a:lnTo>
                  <a:pt x="614" y="2476"/>
                </a:lnTo>
                <a:lnTo>
                  <a:pt x="622" y="2464"/>
                </a:lnTo>
                <a:lnTo>
                  <a:pt x="626" y="2450"/>
                </a:lnTo>
                <a:lnTo>
                  <a:pt x="626" y="2450"/>
                </a:lnTo>
                <a:close/>
              </a:path>
            </a:pathLst>
          </a:custGeom>
          <a:solidFill>
            <a:schemeClr val="accent5">
              <a:lumMod val="20000"/>
              <a:lumOff val="80000"/>
            </a:schemeClr>
          </a:solid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Pilat Light"/>
              <a:ea typeface="+mn-ea"/>
              <a:cs typeface="+mn-cs"/>
            </a:endParaRPr>
          </a:p>
        </p:txBody>
      </p:sp>
      <p:sp>
        <p:nvSpPr>
          <p:cNvPr id="3290" name="Freeform 22">
            <a:extLst>
              <a:ext uri="{FF2B5EF4-FFF2-40B4-BE49-F238E27FC236}">
                <a16:creationId xmlns:a16="http://schemas.microsoft.com/office/drawing/2014/main" xmlns="" id="{F0AADE70-823F-43F0-92DF-63A6D01F253E}"/>
              </a:ext>
            </a:extLst>
          </p:cNvPr>
          <p:cNvSpPr>
            <a:spLocks/>
          </p:cNvSpPr>
          <p:nvPr/>
        </p:nvSpPr>
        <p:spPr bwMode="gray">
          <a:xfrm>
            <a:off x="4163015" y="3914156"/>
            <a:ext cx="19835" cy="18308"/>
          </a:xfrm>
          <a:custGeom>
            <a:avLst/>
            <a:gdLst>
              <a:gd name="T0" fmla="*/ 28 w 38"/>
              <a:gd name="T1" fmla="*/ 11 h 37"/>
              <a:gd name="T2" fmla="*/ 36 w 38"/>
              <a:gd name="T3" fmla="*/ 31 h 37"/>
              <a:gd name="T4" fmla="*/ 10 w 38"/>
              <a:gd name="T5" fmla="*/ 31 h 37"/>
              <a:gd name="T6" fmla="*/ 6 w 38"/>
              <a:gd name="T7" fmla="*/ 14 h 37"/>
              <a:gd name="T8" fmla="*/ 0 w 38"/>
              <a:gd name="T9" fmla="*/ 5 h 37"/>
              <a:gd name="T10" fmla="*/ 16 w 38"/>
              <a:gd name="T11" fmla="*/ 8 h 37"/>
              <a:gd name="T12" fmla="*/ 28 w 38"/>
              <a:gd name="T13" fmla="*/ 11 h 37"/>
            </a:gdLst>
            <a:ahLst/>
            <a:cxnLst>
              <a:cxn ang="0">
                <a:pos x="T0" y="T1"/>
              </a:cxn>
              <a:cxn ang="0">
                <a:pos x="T2" y="T3"/>
              </a:cxn>
              <a:cxn ang="0">
                <a:pos x="T4" y="T5"/>
              </a:cxn>
              <a:cxn ang="0">
                <a:pos x="T6" y="T7"/>
              </a:cxn>
              <a:cxn ang="0">
                <a:pos x="T8" y="T9"/>
              </a:cxn>
              <a:cxn ang="0">
                <a:pos x="T10" y="T11"/>
              </a:cxn>
              <a:cxn ang="0">
                <a:pos x="T12" y="T13"/>
              </a:cxn>
            </a:cxnLst>
            <a:rect l="0" t="0" r="r" b="b"/>
            <a:pathLst>
              <a:path w="38" h="37">
                <a:moveTo>
                  <a:pt x="28" y="11"/>
                </a:moveTo>
                <a:cubicBezTo>
                  <a:pt x="32" y="15"/>
                  <a:pt x="38" y="31"/>
                  <a:pt x="36" y="31"/>
                </a:cubicBezTo>
                <a:cubicBezTo>
                  <a:pt x="33" y="31"/>
                  <a:pt x="12" y="37"/>
                  <a:pt x="10" y="31"/>
                </a:cubicBezTo>
                <a:cubicBezTo>
                  <a:pt x="8" y="26"/>
                  <a:pt x="9" y="17"/>
                  <a:pt x="6" y="14"/>
                </a:cubicBezTo>
                <a:cubicBezTo>
                  <a:pt x="2" y="11"/>
                  <a:pt x="0" y="9"/>
                  <a:pt x="0" y="5"/>
                </a:cubicBezTo>
                <a:cubicBezTo>
                  <a:pt x="1" y="0"/>
                  <a:pt x="13" y="4"/>
                  <a:pt x="16" y="8"/>
                </a:cubicBezTo>
                <a:cubicBezTo>
                  <a:pt x="18" y="12"/>
                  <a:pt x="24" y="7"/>
                  <a:pt x="28" y="11"/>
                </a:cubicBezTo>
                <a:close/>
              </a:path>
            </a:pathLst>
          </a:custGeom>
          <a:solidFill>
            <a:schemeClr val="accent5">
              <a:lumMod val="20000"/>
              <a:lumOff val="80000"/>
            </a:schemeClr>
          </a:solid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Pilat Light"/>
              <a:ea typeface="+mn-ea"/>
              <a:cs typeface="+mn-cs"/>
            </a:endParaRPr>
          </a:p>
        </p:txBody>
      </p:sp>
      <p:sp>
        <p:nvSpPr>
          <p:cNvPr id="3291" name="Freeform 23">
            <a:extLst>
              <a:ext uri="{FF2B5EF4-FFF2-40B4-BE49-F238E27FC236}">
                <a16:creationId xmlns:a16="http://schemas.microsoft.com/office/drawing/2014/main" xmlns="" id="{B0C09604-886C-45D9-8ABF-49BFCA08C087}"/>
              </a:ext>
            </a:extLst>
          </p:cNvPr>
          <p:cNvSpPr>
            <a:spLocks/>
          </p:cNvSpPr>
          <p:nvPr/>
        </p:nvSpPr>
        <p:spPr bwMode="gray">
          <a:xfrm>
            <a:off x="4044529" y="3876550"/>
            <a:ext cx="26620" cy="51955"/>
          </a:xfrm>
          <a:custGeom>
            <a:avLst/>
            <a:gdLst>
              <a:gd name="T0" fmla="*/ 37 w 51"/>
              <a:gd name="T1" fmla="*/ 1 h 105"/>
              <a:gd name="T2" fmla="*/ 43 w 51"/>
              <a:gd name="T3" fmla="*/ 90 h 105"/>
              <a:gd name="T4" fmla="*/ 1 w 51"/>
              <a:gd name="T5" fmla="*/ 82 h 105"/>
              <a:gd name="T6" fmla="*/ 37 w 51"/>
              <a:gd name="T7" fmla="*/ 1 h 105"/>
            </a:gdLst>
            <a:ahLst/>
            <a:cxnLst>
              <a:cxn ang="0">
                <a:pos x="T0" y="T1"/>
              </a:cxn>
              <a:cxn ang="0">
                <a:pos x="T2" y="T3"/>
              </a:cxn>
              <a:cxn ang="0">
                <a:pos x="T4" y="T5"/>
              </a:cxn>
              <a:cxn ang="0">
                <a:pos x="T6" y="T7"/>
              </a:cxn>
            </a:cxnLst>
            <a:rect l="0" t="0" r="r" b="b"/>
            <a:pathLst>
              <a:path w="51" h="105">
                <a:moveTo>
                  <a:pt x="37" y="1"/>
                </a:moveTo>
                <a:cubicBezTo>
                  <a:pt x="40" y="2"/>
                  <a:pt x="51" y="75"/>
                  <a:pt x="43" y="90"/>
                </a:cubicBezTo>
                <a:cubicBezTo>
                  <a:pt x="34" y="105"/>
                  <a:pt x="1" y="89"/>
                  <a:pt x="1" y="82"/>
                </a:cubicBezTo>
                <a:cubicBezTo>
                  <a:pt x="0" y="75"/>
                  <a:pt x="35" y="0"/>
                  <a:pt x="37" y="1"/>
                </a:cubicBezTo>
                <a:close/>
              </a:path>
            </a:pathLst>
          </a:custGeom>
          <a:solidFill>
            <a:schemeClr val="accent5">
              <a:lumMod val="20000"/>
              <a:lumOff val="80000"/>
            </a:schemeClr>
          </a:solid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Pilat Light"/>
              <a:ea typeface="+mn-ea"/>
              <a:cs typeface="+mn-cs"/>
            </a:endParaRPr>
          </a:p>
        </p:txBody>
      </p:sp>
      <p:sp>
        <p:nvSpPr>
          <p:cNvPr id="3292" name="Freeform 24">
            <a:extLst>
              <a:ext uri="{FF2B5EF4-FFF2-40B4-BE49-F238E27FC236}">
                <a16:creationId xmlns:a16="http://schemas.microsoft.com/office/drawing/2014/main" xmlns="" id="{8030BF84-2B7A-4EFF-BD96-2816B15ECA36}"/>
              </a:ext>
            </a:extLst>
          </p:cNvPr>
          <p:cNvSpPr>
            <a:spLocks/>
          </p:cNvSpPr>
          <p:nvPr/>
        </p:nvSpPr>
        <p:spPr bwMode="gray">
          <a:xfrm>
            <a:off x="4129087" y="3890899"/>
            <a:ext cx="19313" cy="42059"/>
          </a:xfrm>
          <a:custGeom>
            <a:avLst/>
            <a:gdLst>
              <a:gd name="T0" fmla="*/ 33 w 37"/>
              <a:gd name="T1" fmla="*/ 34 h 85"/>
              <a:gd name="T2" fmla="*/ 35 w 37"/>
              <a:gd name="T3" fmla="*/ 61 h 85"/>
              <a:gd name="T4" fmla="*/ 27 w 37"/>
              <a:gd name="T5" fmla="*/ 78 h 85"/>
              <a:gd name="T6" fmla="*/ 8 w 37"/>
              <a:gd name="T7" fmla="*/ 74 h 85"/>
              <a:gd name="T8" fmla="*/ 9 w 37"/>
              <a:gd name="T9" fmla="*/ 42 h 85"/>
              <a:gd name="T10" fmla="*/ 3 w 37"/>
              <a:gd name="T11" fmla="*/ 9 h 85"/>
              <a:gd name="T12" fmla="*/ 13 w 37"/>
              <a:gd name="T13" fmla="*/ 0 h 85"/>
              <a:gd name="T14" fmla="*/ 33 w 37"/>
              <a:gd name="T15" fmla="*/ 34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85">
                <a:moveTo>
                  <a:pt x="33" y="34"/>
                </a:moveTo>
                <a:cubicBezTo>
                  <a:pt x="33" y="42"/>
                  <a:pt x="37" y="54"/>
                  <a:pt x="35" y="61"/>
                </a:cubicBezTo>
                <a:cubicBezTo>
                  <a:pt x="32" y="68"/>
                  <a:pt x="27" y="73"/>
                  <a:pt x="27" y="78"/>
                </a:cubicBezTo>
                <a:cubicBezTo>
                  <a:pt x="27" y="82"/>
                  <a:pt x="16" y="85"/>
                  <a:pt x="8" y="74"/>
                </a:cubicBezTo>
                <a:cubicBezTo>
                  <a:pt x="0" y="62"/>
                  <a:pt x="9" y="60"/>
                  <a:pt x="9" y="42"/>
                </a:cubicBezTo>
                <a:cubicBezTo>
                  <a:pt x="8" y="25"/>
                  <a:pt x="3" y="16"/>
                  <a:pt x="3" y="9"/>
                </a:cubicBezTo>
                <a:cubicBezTo>
                  <a:pt x="2" y="4"/>
                  <a:pt x="10" y="0"/>
                  <a:pt x="13" y="0"/>
                </a:cubicBezTo>
                <a:cubicBezTo>
                  <a:pt x="17" y="0"/>
                  <a:pt x="32" y="26"/>
                  <a:pt x="33" y="34"/>
                </a:cubicBezTo>
                <a:close/>
              </a:path>
            </a:pathLst>
          </a:custGeom>
          <a:solidFill>
            <a:schemeClr val="accent5">
              <a:lumMod val="20000"/>
              <a:lumOff val="80000"/>
            </a:schemeClr>
          </a:solid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Pilat Light"/>
              <a:ea typeface="+mn-ea"/>
              <a:cs typeface="+mn-cs"/>
            </a:endParaRPr>
          </a:p>
        </p:txBody>
      </p:sp>
      <p:sp>
        <p:nvSpPr>
          <p:cNvPr id="3293" name="Freeform 25">
            <a:extLst>
              <a:ext uri="{FF2B5EF4-FFF2-40B4-BE49-F238E27FC236}">
                <a16:creationId xmlns:a16="http://schemas.microsoft.com/office/drawing/2014/main" xmlns="" id="{95CA5516-594B-4CBB-BA2E-1D3038D017FD}"/>
              </a:ext>
            </a:extLst>
          </p:cNvPr>
          <p:cNvSpPr>
            <a:spLocks/>
          </p:cNvSpPr>
          <p:nvPr/>
        </p:nvSpPr>
        <p:spPr bwMode="gray">
          <a:xfrm>
            <a:off x="2624528" y="5327335"/>
            <a:ext cx="14093" cy="37111"/>
          </a:xfrm>
          <a:custGeom>
            <a:avLst/>
            <a:gdLst>
              <a:gd name="T0" fmla="*/ 25 w 27"/>
              <a:gd name="T1" fmla="*/ 25 h 75"/>
              <a:gd name="T2" fmla="*/ 25 w 27"/>
              <a:gd name="T3" fmla="*/ 71 h 75"/>
              <a:gd name="T4" fmla="*/ 7 w 27"/>
              <a:gd name="T5" fmla="*/ 46 h 75"/>
              <a:gd name="T6" fmla="*/ 1 w 27"/>
              <a:gd name="T7" fmla="*/ 33 h 75"/>
              <a:gd name="T8" fmla="*/ 23 w 27"/>
              <a:gd name="T9" fmla="*/ 1 h 75"/>
              <a:gd name="T10" fmla="*/ 25 w 27"/>
              <a:gd name="T11" fmla="*/ 25 h 75"/>
            </a:gdLst>
            <a:ahLst/>
            <a:cxnLst>
              <a:cxn ang="0">
                <a:pos x="T0" y="T1"/>
              </a:cxn>
              <a:cxn ang="0">
                <a:pos x="T2" y="T3"/>
              </a:cxn>
              <a:cxn ang="0">
                <a:pos x="T4" y="T5"/>
              </a:cxn>
              <a:cxn ang="0">
                <a:pos x="T6" y="T7"/>
              </a:cxn>
              <a:cxn ang="0">
                <a:pos x="T8" y="T9"/>
              </a:cxn>
              <a:cxn ang="0">
                <a:pos x="T10" y="T11"/>
              </a:cxn>
            </a:cxnLst>
            <a:rect l="0" t="0" r="r" b="b"/>
            <a:pathLst>
              <a:path w="27" h="75">
                <a:moveTo>
                  <a:pt x="25" y="25"/>
                </a:moveTo>
                <a:cubicBezTo>
                  <a:pt x="24" y="34"/>
                  <a:pt x="25" y="67"/>
                  <a:pt x="25" y="71"/>
                </a:cubicBezTo>
                <a:cubicBezTo>
                  <a:pt x="25" y="75"/>
                  <a:pt x="13" y="55"/>
                  <a:pt x="7" y="46"/>
                </a:cubicBezTo>
                <a:cubicBezTo>
                  <a:pt x="0" y="37"/>
                  <a:pt x="1" y="38"/>
                  <a:pt x="1" y="33"/>
                </a:cubicBezTo>
                <a:cubicBezTo>
                  <a:pt x="1" y="25"/>
                  <a:pt x="21" y="0"/>
                  <a:pt x="23" y="1"/>
                </a:cubicBezTo>
                <a:cubicBezTo>
                  <a:pt x="25" y="1"/>
                  <a:pt x="27" y="15"/>
                  <a:pt x="25" y="25"/>
                </a:cubicBezTo>
                <a:close/>
              </a:path>
            </a:pathLst>
          </a:custGeom>
          <a:solidFill>
            <a:schemeClr val="accent5">
              <a:lumMod val="20000"/>
              <a:lumOff val="80000"/>
            </a:schemeClr>
          </a:solid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Pilat Light"/>
              <a:ea typeface="+mn-ea"/>
              <a:cs typeface="+mn-cs"/>
            </a:endParaRPr>
          </a:p>
        </p:txBody>
      </p:sp>
      <p:sp>
        <p:nvSpPr>
          <p:cNvPr id="3294" name="Freeform 26">
            <a:extLst>
              <a:ext uri="{FF2B5EF4-FFF2-40B4-BE49-F238E27FC236}">
                <a16:creationId xmlns:a16="http://schemas.microsoft.com/office/drawing/2014/main" xmlns="" id="{CDE26042-E480-4A8A-94AE-FF959471E6F5}"/>
              </a:ext>
            </a:extLst>
          </p:cNvPr>
          <p:cNvSpPr>
            <a:spLocks/>
          </p:cNvSpPr>
          <p:nvPr/>
        </p:nvSpPr>
        <p:spPr bwMode="gray">
          <a:xfrm>
            <a:off x="2615133" y="5349601"/>
            <a:ext cx="5220" cy="18803"/>
          </a:xfrm>
          <a:custGeom>
            <a:avLst/>
            <a:gdLst>
              <a:gd name="T0" fmla="*/ 8 w 10"/>
              <a:gd name="T1" fmla="*/ 1 h 38"/>
              <a:gd name="T2" fmla="*/ 7 w 10"/>
              <a:gd name="T3" fmla="*/ 35 h 38"/>
              <a:gd name="T4" fmla="*/ 0 w 10"/>
              <a:gd name="T5" fmla="*/ 8 h 38"/>
              <a:gd name="T6" fmla="*/ 8 w 10"/>
              <a:gd name="T7" fmla="*/ 1 h 38"/>
            </a:gdLst>
            <a:ahLst/>
            <a:cxnLst>
              <a:cxn ang="0">
                <a:pos x="T0" y="T1"/>
              </a:cxn>
              <a:cxn ang="0">
                <a:pos x="T2" y="T3"/>
              </a:cxn>
              <a:cxn ang="0">
                <a:pos x="T4" y="T5"/>
              </a:cxn>
              <a:cxn ang="0">
                <a:pos x="T6" y="T7"/>
              </a:cxn>
            </a:cxnLst>
            <a:rect l="0" t="0" r="r" b="b"/>
            <a:pathLst>
              <a:path w="10" h="38">
                <a:moveTo>
                  <a:pt x="8" y="1"/>
                </a:moveTo>
                <a:cubicBezTo>
                  <a:pt x="10" y="2"/>
                  <a:pt x="10" y="38"/>
                  <a:pt x="7" y="35"/>
                </a:cubicBezTo>
                <a:cubicBezTo>
                  <a:pt x="3" y="32"/>
                  <a:pt x="0" y="12"/>
                  <a:pt x="0" y="8"/>
                </a:cubicBezTo>
                <a:cubicBezTo>
                  <a:pt x="0" y="8"/>
                  <a:pt x="6" y="0"/>
                  <a:pt x="8" y="1"/>
                </a:cubicBezTo>
                <a:close/>
              </a:path>
            </a:pathLst>
          </a:custGeom>
          <a:solidFill>
            <a:schemeClr val="accent5">
              <a:lumMod val="20000"/>
              <a:lumOff val="80000"/>
            </a:schemeClr>
          </a:solid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Pilat Light"/>
              <a:ea typeface="+mn-ea"/>
              <a:cs typeface="+mn-cs"/>
            </a:endParaRPr>
          </a:p>
        </p:txBody>
      </p:sp>
      <p:sp>
        <p:nvSpPr>
          <p:cNvPr id="3295" name="Freeform 27">
            <a:extLst>
              <a:ext uri="{FF2B5EF4-FFF2-40B4-BE49-F238E27FC236}">
                <a16:creationId xmlns:a16="http://schemas.microsoft.com/office/drawing/2014/main" xmlns="" id="{9FC4D54C-E7F1-4974-B37C-AE57B1FD001A}"/>
              </a:ext>
            </a:extLst>
          </p:cNvPr>
          <p:cNvSpPr>
            <a:spLocks/>
          </p:cNvSpPr>
          <p:nvPr/>
        </p:nvSpPr>
        <p:spPr bwMode="gray">
          <a:xfrm>
            <a:off x="2615655" y="5326840"/>
            <a:ext cx="11483" cy="12865"/>
          </a:xfrm>
          <a:custGeom>
            <a:avLst/>
            <a:gdLst>
              <a:gd name="T0" fmla="*/ 2 w 22"/>
              <a:gd name="T1" fmla="*/ 24 h 26"/>
              <a:gd name="T2" fmla="*/ 3 w 22"/>
              <a:gd name="T3" fmla="*/ 2 h 26"/>
              <a:gd name="T4" fmla="*/ 20 w 22"/>
              <a:gd name="T5" fmla="*/ 2 h 26"/>
              <a:gd name="T6" fmla="*/ 2 w 22"/>
              <a:gd name="T7" fmla="*/ 24 h 26"/>
            </a:gdLst>
            <a:ahLst/>
            <a:cxnLst>
              <a:cxn ang="0">
                <a:pos x="T0" y="T1"/>
              </a:cxn>
              <a:cxn ang="0">
                <a:pos x="T2" y="T3"/>
              </a:cxn>
              <a:cxn ang="0">
                <a:pos x="T4" y="T5"/>
              </a:cxn>
              <a:cxn ang="0">
                <a:pos x="T6" y="T7"/>
              </a:cxn>
            </a:cxnLst>
            <a:rect l="0" t="0" r="r" b="b"/>
            <a:pathLst>
              <a:path w="22" h="26">
                <a:moveTo>
                  <a:pt x="2" y="24"/>
                </a:moveTo>
                <a:cubicBezTo>
                  <a:pt x="0" y="22"/>
                  <a:pt x="2" y="4"/>
                  <a:pt x="3" y="2"/>
                </a:cubicBezTo>
                <a:cubicBezTo>
                  <a:pt x="3" y="2"/>
                  <a:pt x="18" y="0"/>
                  <a:pt x="20" y="2"/>
                </a:cubicBezTo>
                <a:cubicBezTo>
                  <a:pt x="22" y="5"/>
                  <a:pt x="5" y="26"/>
                  <a:pt x="2" y="24"/>
                </a:cubicBezTo>
                <a:close/>
              </a:path>
            </a:pathLst>
          </a:custGeom>
          <a:solidFill>
            <a:schemeClr val="accent5">
              <a:lumMod val="20000"/>
              <a:lumOff val="80000"/>
            </a:schemeClr>
          </a:solid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Pilat Light"/>
              <a:ea typeface="+mn-ea"/>
              <a:cs typeface="+mn-cs"/>
            </a:endParaRPr>
          </a:p>
        </p:txBody>
      </p:sp>
      <p:sp>
        <p:nvSpPr>
          <p:cNvPr id="3296" name="Freeform 28">
            <a:extLst>
              <a:ext uri="{FF2B5EF4-FFF2-40B4-BE49-F238E27FC236}">
                <a16:creationId xmlns:a16="http://schemas.microsoft.com/office/drawing/2014/main" xmlns="" id="{AB5CE877-0BF3-45FA-9C2B-708536CA3FE4}"/>
              </a:ext>
            </a:extLst>
          </p:cNvPr>
          <p:cNvSpPr>
            <a:spLocks/>
          </p:cNvSpPr>
          <p:nvPr/>
        </p:nvSpPr>
        <p:spPr bwMode="gray">
          <a:xfrm>
            <a:off x="465428" y="3338691"/>
            <a:ext cx="1136575" cy="855033"/>
          </a:xfrm>
          <a:custGeom>
            <a:avLst/>
            <a:gdLst>
              <a:gd name="T0" fmla="*/ 2127 w 2177"/>
              <a:gd name="T1" fmla="*/ 632 h 1728"/>
              <a:gd name="T2" fmla="*/ 2067 w 2177"/>
              <a:gd name="T3" fmla="*/ 597 h 1728"/>
              <a:gd name="T4" fmla="*/ 1997 w 2177"/>
              <a:gd name="T5" fmla="*/ 527 h 1728"/>
              <a:gd name="T6" fmla="*/ 1893 w 2177"/>
              <a:gd name="T7" fmla="*/ 491 h 1728"/>
              <a:gd name="T8" fmla="*/ 1858 w 2177"/>
              <a:gd name="T9" fmla="*/ 428 h 1728"/>
              <a:gd name="T10" fmla="*/ 1828 w 2177"/>
              <a:gd name="T11" fmla="*/ 379 h 1728"/>
              <a:gd name="T12" fmla="*/ 1812 w 2177"/>
              <a:gd name="T13" fmla="*/ 307 h 1728"/>
              <a:gd name="T14" fmla="*/ 1788 w 2177"/>
              <a:gd name="T15" fmla="*/ 250 h 1728"/>
              <a:gd name="T16" fmla="*/ 1718 w 2177"/>
              <a:gd name="T17" fmla="*/ 223 h 1728"/>
              <a:gd name="T18" fmla="*/ 1735 w 2177"/>
              <a:gd name="T19" fmla="*/ 148 h 1728"/>
              <a:gd name="T20" fmla="*/ 1714 w 2177"/>
              <a:gd name="T21" fmla="*/ 123 h 1728"/>
              <a:gd name="T22" fmla="*/ 1683 w 2177"/>
              <a:gd name="T23" fmla="*/ 86 h 1728"/>
              <a:gd name="T24" fmla="*/ 1665 w 2177"/>
              <a:gd name="T25" fmla="*/ 122 h 1728"/>
              <a:gd name="T26" fmla="*/ 1572 w 2177"/>
              <a:gd name="T27" fmla="*/ 116 h 1728"/>
              <a:gd name="T28" fmla="*/ 1507 w 2177"/>
              <a:gd name="T29" fmla="*/ 85 h 1728"/>
              <a:gd name="T30" fmla="*/ 1479 w 2177"/>
              <a:gd name="T31" fmla="*/ 78 h 1728"/>
              <a:gd name="T32" fmla="*/ 1423 w 2177"/>
              <a:gd name="T33" fmla="*/ 52 h 1728"/>
              <a:gd name="T34" fmla="*/ 1406 w 2177"/>
              <a:gd name="T35" fmla="*/ 35 h 1728"/>
              <a:gd name="T36" fmla="*/ 1299 w 2177"/>
              <a:gd name="T37" fmla="*/ 20 h 1728"/>
              <a:gd name="T38" fmla="*/ 1256 w 2177"/>
              <a:gd name="T39" fmla="*/ 18 h 1728"/>
              <a:gd name="T40" fmla="*/ 1115 w 2177"/>
              <a:gd name="T41" fmla="*/ 27 h 1728"/>
              <a:gd name="T42" fmla="*/ 970 w 2177"/>
              <a:gd name="T43" fmla="*/ 115 h 1728"/>
              <a:gd name="T44" fmla="*/ 486 w 2177"/>
              <a:gd name="T45" fmla="*/ 172 h 1728"/>
              <a:gd name="T46" fmla="*/ 12 w 2177"/>
              <a:gd name="T47" fmla="*/ 399 h 1728"/>
              <a:gd name="T48" fmla="*/ 128 w 2177"/>
              <a:gd name="T49" fmla="*/ 348 h 1728"/>
              <a:gd name="T50" fmla="*/ 119 w 2177"/>
              <a:gd name="T51" fmla="*/ 513 h 1728"/>
              <a:gd name="T52" fmla="*/ 489 w 2177"/>
              <a:gd name="T53" fmla="*/ 751 h 1728"/>
              <a:gd name="T54" fmla="*/ 758 w 2177"/>
              <a:gd name="T55" fmla="*/ 695 h 1728"/>
              <a:gd name="T56" fmla="*/ 453 w 2177"/>
              <a:gd name="T57" fmla="*/ 899 h 1728"/>
              <a:gd name="T58" fmla="*/ 425 w 2177"/>
              <a:gd name="T59" fmla="*/ 1079 h 1728"/>
              <a:gd name="T60" fmla="*/ 951 w 2177"/>
              <a:gd name="T61" fmla="*/ 1502 h 1728"/>
              <a:gd name="T62" fmla="*/ 1356 w 2177"/>
              <a:gd name="T63" fmla="*/ 1325 h 1728"/>
              <a:gd name="T64" fmla="*/ 1503 w 2177"/>
              <a:gd name="T65" fmla="*/ 928 h 1728"/>
              <a:gd name="T66" fmla="*/ 1533 w 2177"/>
              <a:gd name="T67" fmla="*/ 1181 h 1728"/>
              <a:gd name="T68" fmla="*/ 1608 w 2177"/>
              <a:gd name="T69" fmla="*/ 1425 h 1728"/>
              <a:gd name="T70" fmla="*/ 1617 w 2177"/>
              <a:gd name="T71" fmla="*/ 1618 h 1728"/>
              <a:gd name="T72" fmla="*/ 1620 w 2177"/>
              <a:gd name="T73" fmla="*/ 1635 h 1728"/>
              <a:gd name="T74" fmla="*/ 1608 w 2177"/>
              <a:gd name="T75" fmla="*/ 1626 h 1728"/>
              <a:gd name="T76" fmla="*/ 1610 w 2177"/>
              <a:gd name="T77" fmla="*/ 1641 h 1728"/>
              <a:gd name="T78" fmla="*/ 1596 w 2177"/>
              <a:gd name="T79" fmla="*/ 1717 h 1728"/>
              <a:gd name="T80" fmla="*/ 1646 w 2177"/>
              <a:gd name="T81" fmla="*/ 1678 h 1728"/>
              <a:gd name="T82" fmla="*/ 1660 w 2177"/>
              <a:gd name="T83" fmla="*/ 1644 h 1728"/>
              <a:gd name="T84" fmla="*/ 1702 w 2177"/>
              <a:gd name="T85" fmla="*/ 1647 h 1728"/>
              <a:gd name="T86" fmla="*/ 1692 w 2177"/>
              <a:gd name="T87" fmla="*/ 1714 h 1728"/>
              <a:gd name="T88" fmla="*/ 1810 w 2177"/>
              <a:gd name="T89" fmla="*/ 1705 h 1728"/>
              <a:gd name="T90" fmla="*/ 1830 w 2177"/>
              <a:gd name="T91" fmla="*/ 1591 h 1728"/>
              <a:gd name="T92" fmla="*/ 1808 w 2177"/>
              <a:gd name="T93" fmla="*/ 1546 h 1728"/>
              <a:gd name="T94" fmla="*/ 1838 w 2177"/>
              <a:gd name="T95" fmla="*/ 1530 h 1728"/>
              <a:gd name="T96" fmla="*/ 1938 w 2177"/>
              <a:gd name="T97" fmla="*/ 1562 h 1728"/>
              <a:gd name="T98" fmla="*/ 1986 w 2177"/>
              <a:gd name="T99" fmla="*/ 1453 h 1728"/>
              <a:gd name="T100" fmla="*/ 1917 w 2177"/>
              <a:gd name="T101" fmla="*/ 1364 h 1728"/>
              <a:gd name="T102" fmla="*/ 1894 w 2177"/>
              <a:gd name="T103" fmla="*/ 1347 h 1728"/>
              <a:gd name="T104" fmla="*/ 1942 w 2177"/>
              <a:gd name="T105" fmla="*/ 1327 h 1728"/>
              <a:gd name="T106" fmla="*/ 2030 w 2177"/>
              <a:gd name="T107" fmla="*/ 1246 h 1728"/>
              <a:gd name="T108" fmla="*/ 2120 w 2177"/>
              <a:gd name="T109" fmla="*/ 1203 h 1728"/>
              <a:gd name="T110" fmla="*/ 2067 w 2177"/>
              <a:gd name="T111" fmla="*/ 1201 h 1728"/>
              <a:gd name="T112" fmla="*/ 1950 w 2177"/>
              <a:gd name="T113" fmla="*/ 1205 h 1728"/>
              <a:gd name="T114" fmla="*/ 1952 w 2177"/>
              <a:gd name="T115" fmla="*/ 1124 h 1728"/>
              <a:gd name="T116" fmla="*/ 2064 w 2177"/>
              <a:gd name="T117" fmla="*/ 1021 h 1728"/>
              <a:gd name="T118" fmla="*/ 2039 w 2177"/>
              <a:gd name="T119" fmla="*/ 926 h 1728"/>
              <a:gd name="T120" fmla="*/ 2092 w 2177"/>
              <a:gd name="T121" fmla="*/ 902 h 1728"/>
              <a:gd name="T122" fmla="*/ 2028 w 2177"/>
              <a:gd name="T123" fmla="*/ 849 h 1728"/>
              <a:gd name="T124" fmla="*/ 2129 w 2177"/>
              <a:gd name="T125" fmla="*/ 799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77" h="1728">
                <a:moveTo>
                  <a:pt x="2175" y="713"/>
                </a:moveTo>
                <a:cubicBezTo>
                  <a:pt x="2166" y="701"/>
                  <a:pt x="2166" y="701"/>
                  <a:pt x="2166" y="701"/>
                </a:cubicBezTo>
                <a:cubicBezTo>
                  <a:pt x="2162" y="697"/>
                  <a:pt x="2162" y="697"/>
                  <a:pt x="2162" y="697"/>
                </a:cubicBezTo>
                <a:cubicBezTo>
                  <a:pt x="2157" y="697"/>
                  <a:pt x="2157" y="697"/>
                  <a:pt x="2157" y="697"/>
                </a:cubicBezTo>
                <a:cubicBezTo>
                  <a:pt x="2154" y="699"/>
                  <a:pt x="2154" y="699"/>
                  <a:pt x="2154" y="699"/>
                </a:cubicBezTo>
                <a:cubicBezTo>
                  <a:pt x="2152" y="701"/>
                  <a:pt x="2152" y="701"/>
                  <a:pt x="2152" y="701"/>
                </a:cubicBezTo>
                <a:cubicBezTo>
                  <a:pt x="2149" y="701"/>
                  <a:pt x="2149" y="701"/>
                  <a:pt x="2149" y="701"/>
                </a:cubicBezTo>
                <a:cubicBezTo>
                  <a:pt x="2147" y="701"/>
                  <a:pt x="2147" y="701"/>
                  <a:pt x="2147" y="701"/>
                </a:cubicBezTo>
                <a:cubicBezTo>
                  <a:pt x="2145" y="700"/>
                  <a:pt x="2145" y="700"/>
                  <a:pt x="2145" y="700"/>
                </a:cubicBezTo>
                <a:cubicBezTo>
                  <a:pt x="2143" y="696"/>
                  <a:pt x="2143" y="696"/>
                  <a:pt x="2143" y="696"/>
                </a:cubicBezTo>
                <a:cubicBezTo>
                  <a:pt x="2142" y="691"/>
                  <a:pt x="2142" y="691"/>
                  <a:pt x="2142" y="691"/>
                </a:cubicBezTo>
                <a:cubicBezTo>
                  <a:pt x="2137" y="657"/>
                  <a:pt x="2137" y="657"/>
                  <a:pt x="2137" y="657"/>
                </a:cubicBezTo>
                <a:cubicBezTo>
                  <a:pt x="2133" y="645"/>
                  <a:pt x="2133" y="645"/>
                  <a:pt x="2133" y="645"/>
                </a:cubicBezTo>
                <a:cubicBezTo>
                  <a:pt x="2132" y="646"/>
                  <a:pt x="2132" y="646"/>
                  <a:pt x="2132" y="646"/>
                </a:cubicBezTo>
                <a:cubicBezTo>
                  <a:pt x="2129" y="638"/>
                  <a:pt x="2129" y="638"/>
                  <a:pt x="2129" y="638"/>
                </a:cubicBezTo>
                <a:cubicBezTo>
                  <a:pt x="2127" y="632"/>
                  <a:pt x="2127" y="632"/>
                  <a:pt x="2127" y="632"/>
                </a:cubicBezTo>
                <a:cubicBezTo>
                  <a:pt x="2125" y="630"/>
                  <a:pt x="2125" y="630"/>
                  <a:pt x="2125" y="630"/>
                </a:cubicBezTo>
                <a:cubicBezTo>
                  <a:pt x="2122" y="628"/>
                  <a:pt x="2122" y="628"/>
                  <a:pt x="2122" y="628"/>
                </a:cubicBezTo>
                <a:cubicBezTo>
                  <a:pt x="2117" y="626"/>
                  <a:pt x="2117" y="626"/>
                  <a:pt x="2117" y="626"/>
                </a:cubicBezTo>
                <a:cubicBezTo>
                  <a:pt x="2115" y="625"/>
                  <a:pt x="2115" y="625"/>
                  <a:pt x="2115" y="625"/>
                </a:cubicBezTo>
                <a:cubicBezTo>
                  <a:pt x="2109" y="614"/>
                  <a:pt x="2109" y="614"/>
                  <a:pt x="2109" y="614"/>
                </a:cubicBezTo>
                <a:cubicBezTo>
                  <a:pt x="2108" y="610"/>
                  <a:pt x="2108" y="610"/>
                  <a:pt x="2108" y="610"/>
                </a:cubicBezTo>
                <a:cubicBezTo>
                  <a:pt x="2105" y="605"/>
                  <a:pt x="2105" y="605"/>
                  <a:pt x="2105" y="605"/>
                </a:cubicBezTo>
                <a:cubicBezTo>
                  <a:pt x="2101" y="599"/>
                  <a:pt x="2101" y="599"/>
                  <a:pt x="2101" y="599"/>
                </a:cubicBezTo>
                <a:cubicBezTo>
                  <a:pt x="2092" y="593"/>
                  <a:pt x="2092" y="593"/>
                  <a:pt x="2092" y="593"/>
                </a:cubicBezTo>
                <a:cubicBezTo>
                  <a:pt x="2087" y="592"/>
                  <a:pt x="2087" y="592"/>
                  <a:pt x="2087" y="592"/>
                </a:cubicBezTo>
                <a:cubicBezTo>
                  <a:pt x="2084" y="591"/>
                  <a:pt x="2084" y="591"/>
                  <a:pt x="2084" y="591"/>
                </a:cubicBezTo>
                <a:cubicBezTo>
                  <a:pt x="2080" y="595"/>
                  <a:pt x="2080" y="595"/>
                  <a:pt x="2080" y="595"/>
                </a:cubicBezTo>
                <a:cubicBezTo>
                  <a:pt x="2078" y="597"/>
                  <a:pt x="2078" y="597"/>
                  <a:pt x="2078" y="597"/>
                </a:cubicBezTo>
                <a:cubicBezTo>
                  <a:pt x="2075" y="598"/>
                  <a:pt x="2075" y="598"/>
                  <a:pt x="2075" y="598"/>
                </a:cubicBezTo>
                <a:cubicBezTo>
                  <a:pt x="2071" y="598"/>
                  <a:pt x="2071" y="598"/>
                  <a:pt x="2071" y="598"/>
                </a:cubicBezTo>
                <a:cubicBezTo>
                  <a:pt x="2067" y="597"/>
                  <a:pt x="2067" y="597"/>
                  <a:pt x="2067" y="597"/>
                </a:cubicBezTo>
                <a:cubicBezTo>
                  <a:pt x="2062" y="594"/>
                  <a:pt x="2062" y="594"/>
                  <a:pt x="2062" y="594"/>
                </a:cubicBezTo>
                <a:cubicBezTo>
                  <a:pt x="2058" y="586"/>
                  <a:pt x="2058" y="586"/>
                  <a:pt x="2058" y="586"/>
                </a:cubicBezTo>
                <a:cubicBezTo>
                  <a:pt x="2057" y="580"/>
                  <a:pt x="2057" y="580"/>
                  <a:pt x="2057" y="580"/>
                </a:cubicBezTo>
                <a:cubicBezTo>
                  <a:pt x="2057" y="574"/>
                  <a:pt x="2057" y="574"/>
                  <a:pt x="2057" y="574"/>
                </a:cubicBezTo>
                <a:cubicBezTo>
                  <a:pt x="2058" y="569"/>
                  <a:pt x="2058" y="569"/>
                  <a:pt x="2058" y="569"/>
                </a:cubicBezTo>
                <a:cubicBezTo>
                  <a:pt x="2057" y="565"/>
                  <a:pt x="2057" y="565"/>
                  <a:pt x="2057" y="565"/>
                </a:cubicBezTo>
                <a:cubicBezTo>
                  <a:pt x="2054" y="559"/>
                  <a:pt x="2054" y="559"/>
                  <a:pt x="2054" y="559"/>
                </a:cubicBezTo>
                <a:cubicBezTo>
                  <a:pt x="2049" y="555"/>
                  <a:pt x="2049" y="555"/>
                  <a:pt x="2049" y="555"/>
                </a:cubicBezTo>
                <a:cubicBezTo>
                  <a:pt x="2031" y="545"/>
                  <a:pt x="2031" y="545"/>
                  <a:pt x="2031" y="545"/>
                </a:cubicBezTo>
                <a:cubicBezTo>
                  <a:pt x="2019" y="533"/>
                  <a:pt x="2019" y="533"/>
                  <a:pt x="2019" y="533"/>
                </a:cubicBezTo>
                <a:cubicBezTo>
                  <a:pt x="2007" y="521"/>
                  <a:pt x="2007" y="521"/>
                  <a:pt x="2007" y="521"/>
                </a:cubicBezTo>
                <a:cubicBezTo>
                  <a:pt x="2003" y="521"/>
                  <a:pt x="2003" y="521"/>
                  <a:pt x="2003" y="521"/>
                </a:cubicBezTo>
                <a:cubicBezTo>
                  <a:pt x="2000" y="521"/>
                  <a:pt x="2000" y="521"/>
                  <a:pt x="2000" y="521"/>
                </a:cubicBezTo>
                <a:cubicBezTo>
                  <a:pt x="1999" y="522"/>
                  <a:pt x="1999" y="522"/>
                  <a:pt x="1999" y="522"/>
                </a:cubicBezTo>
                <a:cubicBezTo>
                  <a:pt x="1997" y="526"/>
                  <a:pt x="1997" y="526"/>
                  <a:pt x="1997" y="526"/>
                </a:cubicBezTo>
                <a:cubicBezTo>
                  <a:pt x="1997" y="527"/>
                  <a:pt x="1997" y="527"/>
                  <a:pt x="1997" y="527"/>
                </a:cubicBezTo>
                <a:cubicBezTo>
                  <a:pt x="1995" y="529"/>
                  <a:pt x="1995" y="529"/>
                  <a:pt x="1995" y="529"/>
                </a:cubicBezTo>
                <a:cubicBezTo>
                  <a:pt x="1994" y="530"/>
                  <a:pt x="1994" y="530"/>
                  <a:pt x="1994" y="530"/>
                </a:cubicBezTo>
                <a:cubicBezTo>
                  <a:pt x="1991" y="531"/>
                  <a:pt x="1991" y="531"/>
                  <a:pt x="1991" y="531"/>
                </a:cubicBezTo>
                <a:cubicBezTo>
                  <a:pt x="1988" y="531"/>
                  <a:pt x="1988" y="531"/>
                  <a:pt x="1988" y="531"/>
                </a:cubicBezTo>
                <a:cubicBezTo>
                  <a:pt x="1985" y="531"/>
                  <a:pt x="1985" y="531"/>
                  <a:pt x="1985" y="531"/>
                </a:cubicBezTo>
                <a:cubicBezTo>
                  <a:pt x="1982" y="529"/>
                  <a:pt x="1982" y="529"/>
                  <a:pt x="1982" y="529"/>
                </a:cubicBezTo>
                <a:cubicBezTo>
                  <a:pt x="1972" y="517"/>
                  <a:pt x="1972" y="517"/>
                  <a:pt x="1972" y="517"/>
                </a:cubicBezTo>
                <a:cubicBezTo>
                  <a:pt x="1959" y="497"/>
                  <a:pt x="1959" y="497"/>
                  <a:pt x="1959" y="497"/>
                </a:cubicBezTo>
                <a:cubicBezTo>
                  <a:pt x="1956" y="493"/>
                  <a:pt x="1956" y="493"/>
                  <a:pt x="1956" y="493"/>
                </a:cubicBezTo>
                <a:cubicBezTo>
                  <a:pt x="1954" y="491"/>
                  <a:pt x="1954" y="491"/>
                  <a:pt x="1954" y="491"/>
                </a:cubicBezTo>
                <a:cubicBezTo>
                  <a:pt x="1949" y="490"/>
                  <a:pt x="1949" y="490"/>
                  <a:pt x="1949" y="490"/>
                </a:cubicBezTo>
                <a:cubicBezTo>
                  <a:pt x="1922" y="500"/>
                  <a:pt x="1922" y="500"/>
                  <a:pt x="1922" y="500"/>
                </a:cubicBezTo>
                <a:cubicBezTo>
                  <a:pt x="1918" y="500"/>
                  <a:pt x="1918" y="500"/>
                  <a:pt x="1918" y="500"/>
                </a:cubicBezTo>
                <a:cubicBezTo>
                  <a:pt x="1910" y="492"/>
                  <a:pt x="1910" y="492"/>
                  <a:pt x="1910" y="492"/>
                </a:cubicBezTo>
                <a:cubicBezTo>
                  <a:pt x="1907" y="490"/>
                  <a:pt x="1907" y="490"/>
                  <a:pt x="1907" y="490"/>
                </a:cubicBezTo>
                <a:cubicBezTo>
                  <a:pt x="1893" y="491"/>
                  <a:pt x="1893" y="491"/>
                  <a:pt x="1893" y="491"/>
                </a:cubicBezTo>
                <a:cubicBezTo>
                  <a:pt x="1891" y="486"/>
                  <a:pt x="1891" y="486"/>
                  <a:pt x="1891" y="486"/>
                </a:cubicBezTo>
                <a:cubicBezTo>
                  <a:pt x="1894" y="477"/>
                  <a:pt x="1894" y="477"/>
                  <a:pt x="1894" y="477"/>
                </a:cubicBezTo>
                <a:cubicBezTo>
                  <a:pt x="1895" y="472"/>
                  <a:pt x="1895" y="472"/>
                  <a:pt x="1895" y="472"/>
                </a:cubicBezTo>
                <a:cubicBezTo>
                  <a:pt x="1894" y="468"/>
                  <a:pt x="1894" y="468"/>
                  <a:pt x="1894" y="468"/>
                </a:cubicBezTo>
                <a:cubicBezTo>
                  <a:pt x="1891" y="463"/>
                  <a:pt x="1891" y="463"/>
                  <a:pt x="1891" y="463"/>
                </a:cubicBezTo>
                <a:cubicBezTo>
                  <a:pt x="1889" y="458"/>
                  <a:pt x="1889" y="458"/>
                  <a:pt x="1889" y="458"/>
                </a:cubicBezTo>
                <a:cubicBezTo>
                  <a:pt x="1889" y="450"/>
                  <a:pt x="1889" y="450"/>
                  <a:pt x="1889" y="450"/>
                </a:cubicBezTo>
                <a:cubicBezTo>
                  <a:pt x="1891" y="444"/>
                  <a:pt x="1891" y="444"/>
                  <a:pt x="1891" y="444"/>
                </a:cubicBezTo>
                <a:cubicBezTo>
                  <a:pt x="1891" y="436"/>
                  <a:pt x="1891" y="436"/>
                  <a:pt x="1891" y="436"/>
                </a:cubicBezTo>
                <a:cubicBezTo>
                  <a:pt x="1889" y="429"/>
                  <a:pt x="1889" y="429"/>
                  <a:pt x="1889" y="429"/>
                </a:cubicBezTo>
                <a:cubicBezTo>
                  <a:pt x="1882" y="419"/>
                  <a:pt x="1882" y="419"/>
                  <a:pt x="1882" y="419"/>
                </a:cubicBezTo>
                <a:cubicBezTo>
                  <a:pt x="1877" y="416"/>
                  <a:pt x="1877" y="416"/>
                  <a:pt x="1877" y="416"/>
                </a:cubicBezTo>
                <a:cubicBezTo>
                  <a:pt x="1872" y="416"/>
                  <a:pt x="1872" y="416"/>
                  <a:pt x="1872" y="416"/>
                </a:cubicBezTo>
                <a:cubicBezTo>
                  <a:pt x="1869" y="418"/>
                  <a:pt x="1869" y="418"/>
                  <a:pt x="1869" y="418"/>
                </a:cubicBezTo>
                <a:cubicBezTo>
                  <a:pt x="1862" y="425"/>
                  <a:pt x="1862" y="425"/>
                  <a:pt x="1862" y="425"/>
                </a:cubicBezTo>
                <a:cubicBezTo>
                  <a:pt x="1858" y="428"/>
                  <a:pt x="1858" y="428"/>
                  <a:pt x="1858" y="428"/>
                </a:cubicBezTo>
                <a:cubicBezTo>
                  <a:pt x="1854" y="430"/>
                  <a:pt x="1854" y="430"/>
                  <a:pt x="1854" y="430"/>
                </a:cubicBezTo>
                <a:cubicBezTo>
                  <a:pt x="1851" y="428"/>
                  <a:pt x="1851" y="428"/>
                  <a:pt x="1851" y="428"/>
                </a:cubicBezTo>
                <a:cubicBezTo>
                  <a:pt x="1850" y="426"/>
                  <a:pt x="1850" y="426"/>
                  <a:pt x="1850" y="426"/>
                </a:cubicBezTo>
                <a:cubicBezTo>
                  <a:pt x="1850" y="422"/>
                  <a:pt x="1850" y="422"/>
                  <a:pt x="1850" y="422"/>
                </a:cubicBezTo>
                <a:cubicBezTo>
                  <a:pt x="1850" y="416"/>
                  <a:pt x="1850" y="416"/>
                  <a:pt x="1850" y="416"/>
                </a:cubicBezTo>
                <a:cubicBezTo>
                  <a:pt x="1850" y="406"/>
                  <a:pt x="1850" y="406"/>
                  <a:pt x="1850" y="406"/>
                </a:cubicBezTo>
                <a:cubicBezTo>
                  <a:pt x="1851" y="403"/>
                  <a:pt x="1851" y="403"/>
                  <a:pt x="1851" y="403"/>
                </a:cubicBezTo>
                <a:cubicBezTo>
                  <a:pt x="1853" y="399"/>
                  <a:pt x="1853" y="399"/>
                  <a:pt x="1853" y="399"/>
                </a:cubicBezTo>
                <a:cubicBezTo>
                  <a:pt x="1853" y="397"/>
                  <a:pt x="1853" y="397"/>
                  <a:pt x="1853" y="397"/>
                </a:cubicBezTo>
                <a:cubicBezTo>
                  <a:pt x="1853" y="394"/>
                  <a:pt x="1853" y="394"/>
                  <a:pt x="1853" y="394"/>
                </a:cubicBezTo>
                <a:cubicBezTo>
                  <a:pt x="1850" y="390"/>
                  <a:pt x="1850" y="390"/>
                  <a:pt x="1850" y="390"/>
                </a:cubicBezTo>
                <a:cubicBezTo>
                  <a:pt x="1849" y="389"/>
                  <a:pt x="1849" y="389"/>
                  <a:pt x="1849" y="389"/>
                </a:cubicBezTo>
                <a:cubicBezTo>
                  <a:pt x="1846" y="387"/>
                  <a:pt x="1846" y="387"/>
                  <a:pt x="1846" y="387"/>
                </a:cubicBezTo>
                <a:cubicBezTo>
                  <a:pt x="1837" y="386"/>
                  <a:pt x="1837" y="386"/>
                  <a:pt x="1837" y="386"/>
                </a:cubicBezTo>
                <a:cubicBezTo>
                  <a:pt x="1832" y="383"/>
                  <a:pt x="1832" y="383"/>
                  <a:pt x="1832" y="383"/>
                </a:cubicBezTo>
                <a:cubicBezTo>
                  <a:pt x="1828" y="379"/>
                  <a:pt x="1828" y="379"/>
                  <a:pt x="1828" y="379"/>
                </a:cubicBezTo>
                <a:cubicBezTo>
                  <a:pt x="1826" y="375"/>
                  <a:pt x="1826" y="375"/>
                  <a:pt x="1826" y="375"/>
                </a:cubicBezTo>
                <a:cubicBezTo>
                  <a:pt x="1823" y="368"/>
                  <a:pt x="1823" y="368"/>
                  <a:pt x="1823" y="368"/>
                </a:cubicBezTo>
                <a:cubicBezTo>
                  <a:pt x="1822" y="364"/>
                  <a:pt x="1822" y="364"/>
                  <a:pt x="1822" y="364"/>
                </a:cubicBezTo>
                <a:cubicBezTo>
                  <a:pt x="1819" y="361"/>
                  <a:pt x="1819" y="361"/>
                  <a:pt x="1819" y="361"/>
                </a:cubicBezTo>
                <a:cubicBezTo>
                  <a:pt x="1817" y="359"/>
                  <a:pt x="1817" y="359"/>
                  <a:pt x="1817" y="359"/>
                </a:cubicBezTo>
                <a:cubicBezTo>
                  <a:pt x="1814" y="358"/>
                  <a:pt x="1814" y="358"/>
                  <a:pt x="1814" y="358"/>
                </a:cubicBezTo>
                <a:cubicBezTo>
                  <a:pt x="1802" y="359"/>
                  <a:pt x="1802" y="359"/>
                  <a:pt x="1802" y="359"/>
                </a:cubicBezTo>
                <a:cubicBezTo>
                  <a:pt x="1801" y="357"/>
                  <a:pt x="1801" y="357"/>
                  <a:pt x="1801" y="357"/>
                </a:cubicBezTo>
                <a:cubicBezTo>
                  <a:pt x="1801" y="355"/>
                  <a:pt x="1801" y="355"/>
                  <a:pt x="1801" y="355"/>
                </a:cubicBezTo>
                <a:cubicBezTo>
                  <a:pt x="1804" y="338"/>
                  <a:pt x="1804" y="338"/>
                  <a:pt x="1804" y="338"/>
                </a:cubicBezTo>
                <a:cubicBezTo>
                  <a:pt x="1804" y="332"/>
                  <a:pt x="1804" y="332"/>
                  <a:pt x="1804" y="332"/>
                </a:cubicBezTo>
                <a:cubicBezTo>
                  <a:pt x="1803" y="323"/>
                  <a:pt x="1803" y="323"/>
                  <a:pt x="1803" y="323"/>
                </a:cubicBezTo>
                <a:cubicBezTo>
                  <a:pt x="1803" y="318"/>
                  <a:pt x="1803" y="318"/>
                  <a:pt x="1803" y="318"/>
                </a:cubicBezTo>
                <a:cubicBezTo>
                  <a:pt x="1804" y="315"/>
                  <a:pt x="1804" y="315"/>
                  <a:pt x="1804" y="315"/>
                </a:cubicBezTo>
                <a:cubicBezTo>
                  <a:pt x="1807" y="311"/>
                  <a:pt x="1807" y="311"/>
                  <a:pt x="1807" y="311"/>
                </a:cubicBezTo>
                <a:cubicBezTo>
                  <a:pt x="1812" y="307"/>
                  <a:pt x="1812" y="307"/>
                  <a:pt x="1812" y="307"/>
                </a:cubicBezTo>
                <a:cubicBezTo>
                  <a:pt x="1817" y="304"/>
                  <a:pt x="1817" y="304"/>
                  <a:pt x="1817" y="304"/>
                </a:cubicBezTo>
                <a:cubicBezTo>
                  <a:pt x="1822" y="301"/>
                  <a:pt x="1822" y="301"/>
                  <a:pt x="1822" y="301"/>
                </a:cubicBezTo>
                <a:cubicBezTo>
                  <a:pt x="1823" y="298"/>
                  <a:pt x="1823" y="298"/>
                  <a:pt x="1823" y="298"/>
                </a:cubicBezTo>
                <a:cubicBezTo>
                  <a:pt x="1822" y="288"/>
                  <a:pt x="1822" y="288"/>
                  <a:pt x="1822" y="288"/>
                </a:cubicBezTo>
                <a:cubicBezTo>
                  <a:pt x="1817" y="281"/>
                  <a:pt x="1817" y="281"/>
                  <a:pt x="1817" y="281"/>
                </a:cubicBezTo>
                <a:cubicBezTo>
                  <a:pt x="1815" y="276"/>
                  <a:pt x="1815" y="276"/>
                  <a:pt x="1815" y="276"/>
                </a:cubicBezTo>
                <a:cubicBezTo>
                  <a:pt x="1815" y="275"/>
                  <a:pt x="1815" y="275"/>
                  <a:pt x="1815" y="275"/>
                </a:cubicBezTo>
                <a:cubicBezTo>
                  <a:pt x="1815" y="273"/>
                  <a:pt x="1815" y="273"/>
                  <a:pt x="1815" y="273"/>
                </a:cubicBezTo>
                <a:cubicBezTo>
                  <a:pt x="1815" y="264"/>
                  <a:pt x="1815" y="264"/>
                  <a:pt x="1815" y="264"/>
                </a:cubicBezTo>
                <a:cubicBezTo>
                  <a:pt x="1814" y="260"/>
                  <a:pt x="1814" y="260"/>
                  <a:pt x="1814" y="260"/>
                </a:cubicBezTo>
                <a:cubicBezTo>
                  <a:pt x="1812" y="254"/>
                  <a:pt x="1812" y="254"/>
                  <a:pt x="1812" y="254"/>
                </a:cubicBezTo>
                <a:cubicBezTo>
                  <a:pt x="1799" y="236"/>
                  <a:pt x="1799" y="236"/>
                  <a:pt x="1799" y="236"/>
                </a:cubicBezTo>
                <a:cubicBezTo>
                  <a:pt x="1797" y="234"/>
                  <a:pt x="1797" y="234"/>
                  <a:pt x="1797" y="234"/>
                </a:cubicBezTo>
                <a:cubicBezTo>
                  <a:pt x="1794" y="237"/>
                  <a:pt x="1794" y="237"/>
                  <a:pt x="1794" y="237"/>
                </a:cubicBezTo>
                <a:cubicBezTo>
                  <a:pt x="1792" y="240"/>
                  <a:pt x="1792" y="240"/>
                  <a:pt x="1792" y="240"/>
                </a:cubicBezTo>
                <a:cubicBezTo>
                  <a:pt x="1788" y="250"/>
                  <a:pt x="1788" y="250"/>
                  <a:pt x="1788" y="250"/>
                </a:cubicBezTo>
                <a:cubicBezTo>
                  <a:pt x="1785" y="254"/>
                  <a:pt x="1785" y="254"/>
                  <a:pt x="1785" y="254"/>
                </a:cubicBezTo>
                <a:cubicBezTo>
                  <a:pt x="1782" y="258"/>
                  <a:pt x="1782" y="258"/>
                  <a:pt x="1782" y="258"/>
                </a:cubicBezTo>
                <a:cubicBezTo>
                  <a:pt x="1779" y="261"/>
                  <a:pt x="1779" y="261"/>
                  <a:pt x="1779" y="261"/>
                </a:cubicBezTo>
                <a:cubicBezTo>
                  <a:pt x="1766" y="270"/>
                  <a:pt x="1766" y="270"/>
                  <a:pt x="1766" y="270"/>
                </a:cubicBezTo>
                <a:cubicBezTo>
                  <a:pt x="1763" y="270"/>
                  <a:pt x="1763" y="270"/>
                  <a:pt x="1763" y="270"/>
                </a:cubicBezTo>
                <a:cubicBezTo>
                  <a:pt x="1757" y="264"/>
                  <a:pt x="1757" y="264"/>
                  <a:pt x="1757" y="264"/>
                </a:cubicBezTo>
                <a:cubicBezTo>
                  <a:pt x="1749" y="255"/>
                  <a:pt x="1749" y="255"/>
                  <a:pt x="1749" y="255"/>
                </a:cubicBezTo>
                <a:cubicBezTo>
                  <a:pt x="1748" y="252"/>
                  <a:pt x="1748" y="252"/>
                  <a:pt x="1748" y="252"/>
                </a:cubicBezTo>
                <a:cubicBezTo>
                  <a:pt x="1747" y="246"/>
                  <a:pt x="1747" y="246"/>
                  <a:pt x="1747" y="246"/>
                </a:cubicBezTo>
                <a:cubicBezTo>
                  <a:pt x="1746" y="243"/>
                  <a:pt x="1746" y="243"/>
                  <a:pt x="1746" y="243"/>
                </a:cubicBezTo>
                <a:cubicBezTo>
                  <a:pt x="1743" y="240"/>
                  <a:pt x="1743" y="240"/>
                  <a:pt x="1743" y="240"/>
                </a:cubicBezTo>
                <a:cubicBezTo>
                  <a:pt x="1736" y="237"/>
                  <a:pt x="1736" y="237"/>
                  <a:pt x="1736" y="237"/>
                </a:cubicBezTo>
                <a:cubicBezTo>
                  <a:pt x="1733" y="235"/>
                  <a:pt x="1733" y="235"/>
                  <a:pt x="1733" y="235"/>
                </a:cubicBezTo>
                <a:cubicBezTo>
                  <a:pt x="1729" y="229"/>
                  <a:pt x="1729" y="229"/>
                  <a:pt x="1729" y="229"/>
                </a:cubicBezTo>
                <a:cubicBezTo>
                  <a:pt x="1726" y="227"/>
                  <a:pt x="1726" y="227"/>
                  <a:pt x="1726" y="227"/>
                </a:cubicBezTo>
                <a:cubicBezTo>
                  <a:pt x="1718" y="223"/>
                  <a:pt x="1718" y="223"/>
                  <a:pt x="1718" y="223"/>
                </a:cubicBezTo>
                <a:cubicBezTo>
                  <a:pt x="1715" y="218"/>
                  <a:pt x="1715" y="218"/>
                  <a:pt x="1715" y="218"/>
                </a:cubicBezTo>
                <a:cubicBezTo>
                  <a:pt x="1713" y="215"/>
                  <a:pt x="1713" y="215"/>
                  <a:pt x="1713" y="215"/>
                </a:cubicBezTo>
                <a:cubicBezTo>
                  <a:pt x="1711" y="207"/>
                  <a:pt x="1711" y="207"/>
                  <a:pt x="1711" y="207"/>
                </a:cubicBezTo>
                <a:cubicBezTo>
                  <a:pt x="1706" y="197"/>
                  <a:pt x="1706" y="197"/>
                  <a:pt x="1706" y="197"/>
                </a:cubicBezTo>
                <a:cubicBezTo>
                  <a:pt x="1705" y="193"/>
                  <a:pt x="1705" y="193"/>
                  <a:pt x="1705" y="193"/>
                </a:cubicBezTo>
                <a:cubicBezTo>
                  <a:pt x="1706" y="189"/>
                  <a:pt x="1706" y="189"/>
                  <a:pt x="1706" y="189"/>
                </a:cubicBezTo>
                <a:cubicBezTo>
                  <a:pt x="1715" y="164"/>
                  <a:pt x="1715" y="164"/>
                  <a:pt x="1715" y="164"/>
                </a:cubicBezTo>
                <a:cubicBezTo>
                  <a:pt x="1717" y="161"/>
                  <a:pt x="1717" y="161"/>
                  <a:pt x="1717" y="161"/>
                </a:cubicBezTo>
                <a:cubicBezTo>
                  <a:pt x="1720" y="159"/>
                  <a:pt x="1720" y="159"/>
                  <a:pt x="1720" y="159"/>
                </a:cubicBezTo>
                <a:cubicBezTo>
                  <a:pt x="1723" y="156"/>
                  <a:pt x="1723" y="156"/>
                  <a:pt x="1723" y="156"/>
                </a:cubicBezTo>
                <a:cubicBezTo>
                  <a:pt x="1724" y="153"/>
                  <a:pt x="1724" y="153"/>
                  <a:pt x="1724" y="153"/>
                </a:cubicBezTo>
                <a:cubicBezTo>
                  <a:pt x="1725" y="149"/>
                  <a:pt x="1725" y="149"/>
                  <a:pt x="1725" y="149"/>
                </a:cubicBezTo>
                <a:cubicBezTo>
                  <a:pt x="1725" y="147"/>
                  <a:pt x="1725" y="147"/>
                  <a:pt x="1725" y="147"/>
                </a:cubicBezTo>
                <a:cubicBezTo>
                  <a:pt x="1727" y="147"/>
                  <a:pt x="1727" y="147"/>
                  <a:pt x="1727" y="147"/>
                </a:cubicBezTo>
                <a:cubicBezTo>
                  <a:pt x="1730" y="148"/>
                  <a:pt x="1730" y="148"/>
                  <a:pt x="1730" y="148"/>
                </a:cubicBezTo>
                <a:cubicBezTo>
                  <a:pt x="1735" y="148"/>
                  <a:pt x="1735" y="148"/>
                  <a:pt x="1735" y="148"/>
                </a:cubicBezTo>
                <a:cubicBezTo>
                  <a:pt x="1740" y="148"/>
                  <a:pt x="1740" y="148"/>
                  <a:pt x="1740" y="148"/>
                </a:cubicBezTo>
                <a:cubicBezTo>
                  <a:pt x="1744" y="147"/>
                  <a:pt x="1744" y="147"/>
                  <a:pt x="1744" y="147"/>
                </a:cubicBezTo>
                <a:cubicBezTo>
                  <a:pt x="1747" y="146"/>
                  <a:pt x="1747" y="146"/>
                  <a:pt x="1747" y="146"/>
                </a:cubicBezTo>
                <a:cubicBezTo>
                  <a:pt x="1749" y="143"/>
                  <a:pt x="1749" y="143"/>
                  <a:pt x="1749" y="143"/>
                </a:cubicBezTo>
                <a:cubicBezTo>
                  <a:pt x="1752" y="139"/>
                  <a:pt x="1752" y="139"/>
                  <a:pt x="1752" y="139"/>
                </a:cubicBezTo>
                <a:cubicBezTo>
                  <a:pt x="1752" y="134"/>
                  <a:pt x="1752" y="134"/>
                  <a:pt x="1752" y="134"/>
                </a:cubicBezTo>
                <a:cubicBezTo>
                  <a:pt x="1752" y="130"/>
                  <a:pt x="1752" y="130"/>
                  <a:pt x="1752" y="130"/>
                </a:cubicBezTo>
                <a:cubicBezTo>
                  <a:pt x="1751" y="127"/>
                  <a:pt x="1751" y="127"/>
                  <a:pt x="1751" y="127"/>
                </a:cubicBezTo>
                <a:cubicBezTo>
                  <a:pt x="1748" y="126"/>
                  <a:pt x="1748" y="126"/>
                  <a:pt x="1748" y="126"/>
                </a:cubicBezTo>
                <a:cubicBezTo>
                  <a:pt x="1746" y="126"/>
                  <a:pt x="1746" y="126"/>
                  <a:pt x="1746" y="126"/>
                </a:cubicBezTo>
                <a:cubicBezTo>
                  <a:pt x="1742" y="129"/>
                  <a:pt x="1742" y="129"/>
                  <a:pt x="1742" y="129"/>
                </a:cubicBezTo>
                <a:cubicBezTo>
                  <a:pt x="1740" y="130"/>
                  <a:pt x="1740" y="130"/>
                  <a:pt x="1740" y="130"/>
                </a:cubicBezTo>
                <a:cubicBezTo>
                  <a:pt x="1738" y="131"/>
                  <a:pt x="1738" y="131"/>
                  <a:pt x="1738" y="131"/>
                </a:cubicBezTo>
                <a:cubicBezTo>
                  <a:pt x="1735" y="131"/>
                  <a:pt x="1735" y="131"/>
                  <a:pt x="1735" y="131"/>
                </a:cubicBezTo>
                <a:cubicBezTo>
                  <a:pt x="1717" y="125"/>
                  <a:pt x="1717" y="125"/>
                  <a:pt x="1717" y="125"/>
                </a:cubicBezTo>
                <a:cubicBezTo>
                  <a:pt x="1714" y="123"/>
                  <a:pt x="1714" y="123"/>
                  <a:pt x="1714" y="123"/>
                </a:cubicBezTo>
                <a:cubicBezTo>
                  <a:pt x="1711" y="121"/>
                  <a:pt x="1711" y="121"/>
                  <a:pt x="1711" y="121"/>
                </a:cubicBezTo>
                <a:cubicBezTo>
                  <a:pt x="1709" y="119"/>
                  <a:pt x="1709" y="119"/>
                  <a:pt x="1709" y="119"/>
                </a:cubicBezTo>
                <a:cubicBezTo>
                  <a:pt x="1709" y="116"/>
                  <a:pt x="1709" y="116"/>
                  <a:pt x="1709" y="116"/>
                </a:cubicBezTo>
                <a:cubicBezTo>
                  <a:pt x="1709" y="115"/>
                  <a:pt x="1709" y="115"/>
                  <a:pt x="1709" y="115"/>
                </a:cubicBezTo>
                <a:cubicBezTo>
                  <a:pt x="1712" y="106"/>
                  <a:pt x="1712" y="106"/>
                  <a:pt x="1712" y="106"/>
                </a:cubicBezTo>
                <a:cubicBezTo>
                  <a:pt x="1713" y="99"/>
                  <a:pt x="1713" y="99"/>
                  <a:pt x="1713" y="99"/>
                </a:cubicBezTo>
                <a:cubicBezTo>
                  <a:pt x="1713" y="90"/>
                  <a:pt x="1713" y="90"/>
                  <a:pt x="1713" y="90"/>
                </a:cubicBezTo>
                <a:cubicBezTo>
                  <a:pt x="1712" y="87"/>
                  <a:pt x="1712" y="87"/>
                  <a:pt x="1712" y="87"/>
                </a:cubicBezTo>
                <a:cubicBezTo>
                  <a:pt x="1711" y="85"/>
                  <a:pt x="1711" y="85"/>
                  <a:pt x="1711" y="85"/>
                </a:cubicBezTo>
                <a:cubicBezTo>
                  <a:pt x="1711" y="84"/>
                  <a:pt x="1711" y="84"/>
                  <a:pt x="1711" y="84"/>
                </a:cubicBezTo>
                <a:cubicBezTo>
                  <a:pt x="1711" y="83"/>
                  <a:pt x="1711" y="83"/>
                  <a:pt x="1711" y="83"/>
                </a:cubicBezTo>
                <a:cubicBezTo>
                  <a:pt x="1709" y="82"/>
                  <a:pt x="1709" y="82"/>
                  <a:pt x="1709" y="82"/>
                </a:cubicBezTo>
                <a:cubicBezTo>
                  <a:pt x="1706" y="81"/>
                  <a:pt x="1706" y="81"/>
                  <a:pt x="1706" y="81"/>
                </a:cubicBezTo>
                <a:cubicBezTo>
                  <a:pt x="1700" y="82"/>
                  <a:pt x="1700" y="82"/>
                  <a:pt x="1700" y="82"/>
                </a:cubicBezTo>
                <a:cubicBezTo>
                  <a:pt x="1688" y="85"/>
                  <a:pt x="1688" y="85"/>
                  <a:pt x="1688" y="85"/>
                </a:cubicBezTo>
                <a:cubicBezTo>
                  <a:pt x="1683" y="86"/>
                  <a:pt x="1683" y="86"/>
                  <a:pt x="1683" y="86"/>
                </a:cubicBezTo>
                <a:cubicBezTo>
                  <a:pt x="1680" y="86"/>
                  <a:pt x="1680" y="86"/>
                  <a:pt x="1680" y="86"/>
                </a:cubicBezTo>
                <a:cubicBezTo>
                  <a:pt x="1678" y="87"/>
                  <a:pt x="1678" y="87"/>
                  <a:pt x="1678" y="87"/>
                </a:cubicBezTo>
                <a:cubicBezTo>
                  <a:pt x="1676" y="88"/>
                  <a:pt x="1676" y="88"/>
                  <a:pt x="1676" y="88"/>
                </a:cubicBezTo>
                <a:cubicBezTo>
                  <a:pt x="1673" y="92"/>
                  <a:pt x="1673" y="92"/>
                  <a:pt x="1673" y="92"/>
                </a:cubicBezTo>
                <a:cubicBezTo>
                  <a:pt x="1671" y="95"/>
                  <a:pt x="1671" y="95"/>
                  <a:pt x="1671" y="95"/>
                </a:cubicBezTo>
                <a:cubicBezTo>
                  <a:pt x="1670" y="98"/>
                  <a:pt x="1670" y="98"/>
                  <a:pt x="1670" y="98"/>
                </a:cubicBezTo>
                <a:cubicBezTo>
                  <a:pt x="1669" y="100"/>
                  <a:pt x="1669" y="100"/>
                  <a:pt x="1669" y="100"/>
                </a:cubicBezTo>
                <a:cubicBezTo>
                  <a:pt x="1668" y="102"/>
                  <a:pt x="1668" y="102"/>
                  <a:pt x="1668" y="102"/>
                </a:cubicBezTo>
                <a:cubicBezTo>
                  <a:pt x="1668" y="107"/>
                  <a:pt x="1668" y="107"/>
                  <a:pt x="1668" y="107"/>
                </a:cubicBezTo>
                <a:cubicBezTo>
                  <a:pt x="1668" y="110"/>
                  <a:pt x="1668" y="110"/>
                  <a:pt x="1668" y="110"/>
                </a:cubicBezTo>
                <a:cubicBezTo>
                  <a:pt x="1668" y="112"/>
                  <a:pt x="1668" y="112"/>
                  <a:pt x="1668" y="112"/>
                </a:cubicBezTo>
                <a:cubicBezTo>
                  <a:pt x="1667" y="113"/>
                  <a:pt x="1667" y="113"/>
                  <a:pt x="1667" y="113"/>
                </a:cubicBezTo>
                <a:cubicBezTo>
                  <a:pt x="1666" y="115"/>
                  <a:pt x="1666" y="115"/>
                  <a:pt x="1666" y="115"/>
                </a:cubicBezTo>
                <a:cubicBezTo>
                  <a:pt x="1665" y="116"/>
                  <a:pt x="1665" y="116"/>
                  <a:pt x="1665" y="116"/>
                </a:cubicBezTo>
                <a:cubicBezTo>
                  <a:pt x="1665" y="118"/>
                  <a:pt x="1665" y="118"/>
                  <a:pt x="1665" y="118"/>
                </a:cubicBezTo>
                <a:cubicBezTo>
                  <a:pt x="1665" y="122"/>
                  <a:pt x="1665" y="122"/>
                  <a:pt x="1665" y="122"/>
                </a:cubicBezTo>
                <a:cubicBezTo>
                  <a:pt x="1665" y="124"/>
                  <a:pt x="1665" y="124"/>
                  <a:pt x="1665" y="124"/>
                </a:cubicBezTo>
                <a:cubicBezTo>
                  <a:pt x="1664" y="126"/>
                  <a:pt x="1664" y="126"/>
                  <a:pt x="1664" y="126"/>
                </a:cubicBezTo>
                <a:cubicBezTo>
                  <a:pt x="1662" y="129"/>
                  <a:pt x="1662" y="129"/>
                  <a:pt x="1662" y="129"/>
                </a:cubicBezTo>
                <a:cubicBezTo>
                  <a:pt x="1661" y="130"/>
                  <a:pt x="1661" y="130"/>
                  <a:pt x="1661" y="130"/>
                </a:cubicBezTo>
                <a:cubicBezTo>
                  <a:pt x="1652" y="136"/>
                  <a:pt x="1652" y="136"/>
                  <a:pt x="1652" y="136"/>
                </a:cubicBezTo>
                <a:cubicBezTo>
                  <a:pt x="1648" y="138"/>
                  <a:pt x="1648" y="138"/>
                  <a:pt x="1648" y="138"/>
                </a:cubicBezTo>
                <a:cubicBezTo>
                  <a:pt x="1643" y="138"/>
                  <a:pt x="1643" y="138"/>
                  <a:pt x="1643" y="138"/>
                </a:cubicBezTo>
                <a:cubicBezTo>
                  <a:pt x="1630" y="133"/>
                  <a:pt x="1630" y="133"/>
                  <a:pt x="1630" y="133"/>
                </a:cubicBezTo>
                <a:cubicBezTo>
                  <a:pt x="1622" y="132"/>
                  <a:pt x="1622" y="132"/>
                  <a:pt x="1622" y="132"/>
                </a:cubicBezTo>
                <a:cubicBezTo>
                  <a:pt x="1608" y="131"/>
                  <a:pt x="1608" y="131"/>
                  <a:pt x="1608" y="131"/>
                </a:cubicBezTo>
                <a:cubicBezTo>
                  <a:pt x="1592" y="130"/>
                  <a:pt x="1592" y="130"/>
                  <a:pt x="1592" y="130"/>
                </a:cubicBezTo>
                <a:cubicBezTo>
                  <a:pt x="1587" y="129"/>
                  <a:pt x="1587" y="129"/>
                  <a:pt x="1587" y="129"/>
                </a:cubicBezTo>
                <a:cubicBezTo>
                  <a:pt x="1581" y="126"/>
                  <a:pt x="1581" y="126"/>
                  <a:pt x="1581" y="126"/>
                </a:cubicBezTo>
                <a:cubicBezTo>
                  <a:pt x="1577" y="122"/>
                  <a:pt x="1577" y="122"/>
                  <a:pt x="1577" y="122"/>
                </a:cubicBezTo>
                <a:cubicBezTo>
                  <a:pt x="1574" y="119"/>
                  <a:pt x="1574" y="119"/>
                  <a:pt x="1574" y="119"/>
                </a:cubicBezTo>
                <a:cubicBezTo>
                  <a:pt x="1572" y="116"/>
                  <a:pt x="1572" y="116"/>
                  <a:pt x="1572" y="116"/>
                </a:cubicBezTo>
                <a:cubicBezTo>
                  <a:pt x="1568" y="105"/>
                  <a:pt x="1568" y="105"/>
                  <a:pt x="1568" y="105"/>
                </a:cubicBezTo>
                <a:cubicBezTo>
                  <a:pt x="1566" y="102"/>
                  <a:pt x="1566" y="102"/>
                  <a:pt x="1566" y="102"/>
                </a:cubicBezTo>
                <a:cubicBezTo>
                  <a:pt x="1564" y="99"/>
                  <a:pt x="1564" y="99"/>
                  <a:pt x="1564" y="99"/>
                </a:cubicBezTo>
                <a:cubicBezTo>
                  <a:pt x="1561" y="97"/>
                  <a:pt x="1561" y="97"/>
                  <a:pt x="1561" y="97"/>
                </a:cubicBezTo>
                <a:cubicBezTo>
                  <a:pt x="1558" y="95"/>
                  <a:pt x="1558" y="95"/>
                  <a:pt x="1558" y="95"/>
                </a:cubicBezTo>
                <a:cubicBezTo>
                  <a:pt x="1551" y="95"/>
                  <a:pt x="1551" y="95"/>
                  <a:pt x="1551" y="95"/>
                </a:cubicBezTo>
                <a:cubicBezTo>
                  <a:pt x="1546" y="94"/>
                  <a:pt x="1546" y="94"/>
                  <a:pt x="1546" y="94"/>
                </a:cubicBezTo>
                <a:cubicBezTo>
                  <a:pt x="1541" y="92"/>
                  <a:pt x="1541" y="92"/>
                  <a:pt x="1541" y="92"/>
                </a:cubicBezTo>
                <a:cubicBezTo>
                  <a:pt x="1526" y="82"/>
                  <a:pt x="1526" y="82"/>
                  <a:pt x="1526" y="82"/>
                </a:cubicBezTo>
                <a:cubicBezTo>
                  <a:pt x="1522" y="80"/>
                  <a:pt x="1522" y="80"/>
                  <a:pt x="1522" y="80"/>
                </a:cubicBezTo>
                <a:cubicBezTo>
                  <a:pt x="1515" y="80"/>
                  <a:pt x="1515" y="80"/>
                  <a:pt x="1515" y="80"/>
                </a:cubicBezTo>
                <a:cubicBezTo>
                  <a:pt x="1512" y="81"/>
                  <a:pt x="1512" y="81"/>
                  <a:pt x="1512" y="81"/>
                </a:cubicBezTo>
                <a:cubicBezTo>
                  <a:pt x="1510" y="82"/>
                  <a:pt x="1510" y="82"/>
                  <a:pt x="1510" y="82"/>
                </a:cubicBezTo>
                <a:cubicBezTo>
                  <a:pt x="1509" y="83"/>
                  <a:pt x="1509" y="83"/>
                  <a:pt x="1509" y="83"/>
                </a:cubicBezTo>
                <a:cubicBezTo>
                  <a:pt x="1508" y="84"/>
                  <a:pt x="1508" y="84"/>
                  <a:pt x="1508" y="84"/>
                </a:cubicBezTo>
                <a:cubicBezTo>
                  <a:pt x="1507" y="85"/>
                  <a:pt x="1507" y="85"/>
                  <a:pt x="1507" y="85"/>
                </a:cubicBezTo>
                <a:cubicBezTo>
                  <a:pt x="1502" y="105"/>
                  <a:pt x="1502" y="105"/>
                  <a:pt x="1502" y="105"/>
                </a:cubicBezTo>
                <a:cubicBezTo>
                  <a:pt x="1501" y="107"/>
                  <a:pt x="1501" y="107"/>
                  <a:pt x="1501" y="107"/>
                </a:cubicBezTo>
                <a:cubicBezTo>
                  <a:pt x="1500" y="109"/>
                  <a:pt x="1500" y="109"/>
                  <a:pt x="1500" y="109"/>
                </a:cubicBezTo>
                <a:cubicBezTo>
                  <a:pt x="1499" y="109"/>
                  <a:pt x="1499" y="109"/>
                  <a:pt x="1499" y="109"/>
                </a:cubicBezTo>
                <a:cubicBezTo>
                  <a:pt x="1497" y="110"/>
                  <a:pt x="1497" y="110"/>
                  <a:pt x="1497" y="110"/>
                </a:cubicBezTo>
                <a:cubicBezTo>
                  <a:pt x="1495" y="111"/>
                  <a:pt x="1495" y="111"/>
                  <a:pt x="1495" y="111"/>
                </a:cubicBezTo>
                <a:cubicBezTo>
                  <a:pt x="1492" y="111"/>
                  <a:pt x="1492" y="111"/>
                  <a:pt x="1492" y="111"/>
                </a:cubicBezTo>
                <a:cubicBezTo>
                  <a:pt x="1489" y="109"/>
                  <a:pt x="1489" y="109"/>
                  <a:pt x="1489" y="109"/>
                </a:cubicBezTo>
                <a:cubicBezTo>
                  <a:pt x="1486" y="105"/>
                  <a:pt x="1486" y="105"/>
                  <a:pt x="1486" y="105"/>
                </a:cubicBezTo>
                <a:cubicBezTo>
                  <a:pt x="1483" y="98"/>
                  <a:pt x="1483" y="98"/>
                  <a:pt x="1483" y="98"/>
                </a:cubicBezTo>
                <a:cubicBezTo>
                  <a:pt x="1480" y="92"/>
                  <a:pt x="1480" y="92"/>
                  <a:pt x="1480" y="92"/>
                </a:cubicBezTo>
                <a:cubicBezTo>
                  <a:pt x="1479" y="89"/>
                  <a:pt x="1479" y="89"/>
                  <a:pt x="1479" y="89"/>
                </a:cubicBezTo>
                <a:cubicBezTo>
                  <a:pt x="1478" y="85"/>
                  <a:pt x="1478" y="85"/>
                  <a:pt x="1478" y="85"/>
                </a:cubicBezTo>
                <a:cubicBezTo>
                  <a:pt x="1479" y="84"/>
                  <a:pt x="1479" y="84"/>
                  <a:pt x="1479" y="84"/>
                </a:cubicBezTo>
                <a:cubicBezTo>
                  <a:pt x="1479" y="81"/>
                  <a:pt x="1479" y="81"/>
                  <a:pt x="1479" y="81"/>
                </a:cubicBezTo>
                <a:cubicBezTo>
                  <a:pt x="1479" y="78"/>
                  <a:pt x="1479" y="78"/>
                  <a:pt x="1479" y="78"/>
                </a:cubicBezTo>
                <a:cubicBezTo>
                  <a:pt x="1477" y="75"/>
                  <a:pt x="1477" y="75"/>
                  <a:pt x="1477" y="75"/>
                </a:cubicBezTo>
                <a:cubicBezTo>
                  <a:pt x="1472" y="75"/>
                  <a:pt x="1472" y="75"/>
                  <a:pt x="1472" y="75"/>
                </a:cubicBezTo>
                <a:cubicBezTo>
                  <a:pt x="1468" y="75"/>
                  <a:pt x="1468" y="75"/>
                  <a:pt x="1468" y="75"/>
                </a:cubicBezTo>
                <a:cubicBezTo>
                  <a:pt x="1464" y="75"/>
                  <a:pt x="1464" y="75"/>
                  <a:pt x="1464" y="75"/>
                </a:cubicBezTo>
                <a:cubicBezTo>
                  <a:pt x="1461" y="75"/>
                  <a:pt x="1461" y="75"/>
                  <a:pt x="1461" y="75"/>
                </a:cubicBezTo>
                <a:cubicBezTo>
                  <a:pt x="1458" y="75"/>
                  <a:pt x="1458" y="75"/>
                  <a:pt x="1458" y="75"/>
                </a:cubicBezTo>
                <a:cubicBezTo>
                  <a:pt x="1455" y="72"/>
                  <a:pt x="1455" y="72"/>
                  <a:pt x="1455" y="72"/>
                </a:cubicBezTo>
                <a:cubicBezTo>
                  <a:pt x="1454" y="69"/>
                  <a:pt x="1454" y="69"/>
                  <a:pt x="1454" y="69"/>
                </a:cubicBezTo>
                <a:cubicBezTo>
                  <a:pt x="1453" y="65"/>
                  <a:pt x="1453" y="65"/>
                  <a:pt x="1453" y="65"/>
                </a:cubicBezTo>
                <a:cubicBezTo>
                  <a:pt x="1451" y="64"/>
                  <a:pt x="1451" y="64"/>
                  <a:pt x="1451" y="64"/>
                </a:cubicBezTo>
                <a:cubicBezTo>
                  <a:pt x="1449" y="63"/>
                  <a:pt x="1449" y="63"/>
                  <a:pt x="1449" y="63"/>
                </a:cubicBezTo>
                <a:cubicBezTo>
                  <a:pt x="1443" y="62"/>
                  <a:pt x="1443" y="62"/>
                  <a:pt x="1443" y="62"/>
                </a:cubicBezTo>
                <a:cubicBezTo>
                  <a:pt x="1439" y="62"/>
                  <a:pt x="1439" y="62"/>
                  <a:pt x="1439" y="62"/>
                </a:cubicBezTo>
                <a:cubicBezTo>
                  <a:pt x="1434" y="61"/>
                  <a:pt x="1434" y="61"/>
                  <a:pt x="1434" y="61"/>
                </a:cubicBezTo>
                <a:cubicBezTo>
                  <a:pt x="1430" y="58"/>
                  <a:pt x="1430" y="58"/>
                  <a:pt x="1430" y="58"/>
                </a:cubicBezTo>
                <a:cubicBezTo>
                  <a:pt x="1423" y="52"/>
                  <a:pt x="1423" y="52"/>
                  <a:pt x="1423" y="52"/>
                </a:cubicBezTo>
                <a:cubicBezTo>
                  <a:pt x="1420" y="48"/>
                  <a:pt x="1420" y="48"/>
                  <a:pt x="1420" y="48"/>
                </a:cubicBezTo>
                <a:cubicBezTo>
                  <a:pt x="1420" y="46"/>
                  <a:pt x="1420" y="46"/>
                  <a:pt x="1420" y="46"/>
                </a:cubicBezTo>
                <a:cubicBezTo>
                  <a:pt x="1421" y="45"/>
                  <a:pt x="1421" y="45"/>
                  <a:pt x="1421" y="45"/>
                </a:cubicBezTo>
                <a:cubicBezTo>
                  <a:pt x="1423" y="43"/>
                  <a:pt x="1423" y="43"/>
                  <a:pt x="1423" y="43"/>
                </a:cubicBezTo>
                <a:cubicBezTo>
                  <a:pt x="1425" y="43"/>
                  <a:pt x="1425" y="43"/>
                  <a:pt x="1425" y="43"/>
                </a:cubicBezTo>
                <a:cubicBezTo>
                  <a:pt x="1441" y="41"/>
                  <a:pt x="1441" y="41"/>
                  <a:pt x="1441" y="41"/>
                </a:cubicBezTo>
                <a:cubicBezTo>
                  <a:pt x="1445" y="41"/>
                  <a:pt x="1445" y="41"/>
                  <a:pt x="1445" y="41"/>
                </a:cubicBezTo>
                <a:cubicBezTo>
                  <a:pt x="1448" y="39"/>
                  <a:pt x="1448" y="39"/>
                  <a:pt x="1448" y="39"/>
                </a:cubicBezTo>
                <a:cubicBezTo>
                  <a:pt x="1449" y="38"/>
                  <a:pt x="1449" y="38"/>
                  <a:pt x="1449" y="38"/>
                </a:cubicBezTo>
                <a:cubicBezTo>
                  <a:pt x="1450" y="35"/>
                  <a:pt x="1450" y="35"/>
                  <a:pt x="1450" y="35"/>
                </a:cubicBezTo>
                <a:cubicBezTo>
                  <a:pt x="1450" y="32"/>
                  <a:pt x="1450" y="32"/>
                  <a:pt x="1450" y="32"/>
                </a:cubicBezTo>
                <a:cubicBezTo>
                  <a:pt x="1447" y="30"/>
                  <a:pt x="1447" y="30"/>
                  <a:pt x="1447" y="30"/>
                </a:cubicBezTo>
                <a:cubicBezTo>
                  <a:pt x="1445" y="28"/>
                  <a:pt x="1445" y="28"/>
                  <a:pt x="1445" y="28"/>
                </a:cubicBezTo>
                <a:cubicBezTo>
                  <a:pt x="1439" y="29"/>
                  <a:pt x="1439" y="29"/>
                  <a:pt x="1439" y="29"/>
                </a:cubicBezTo>
                <a:cubicBezTo>
                  <a:pt x="1426" y="32"/>
                  <a:pt x="1426" y="32"/>
                  <a:pt x="1426" y="32"/>
                </a:cubicBezTo>
                <a:cubicBezTo>
                  <a:pt x="1406" y="35"/>
                  <a:pt x="1406" y="35"/>
                  <a:pt x="1406" y="35"/>
                </a:cubicBezTo>
                <a:cubicBezTo>
                  <a:pt x="1395" y="33"/>
                  <a:pt x="1395" y="33"/>
                  <a:pt x="1395" y="33"/>
                </a:cubicBezTo>
                <a:cubicBezTo>
                  <a:pt x="1369" y="24"/>
                  <a:pt x="1369" y="24"/>
                  <a:pt x="1369" y="24"/>
                </a:cubicBezTo>
                <a:cubicBezTo>
                  <a:pt x="1363" y="20"/>
                  <a:pt x="1363" y="20"/>
                  <a:pt x="1363" y="20"/>
                </a:cubicBezTo>
                <a:cubicBezTo>
                  <a:pt x="1359" y="11"/>
                  <a:pt x="1359" y="11"/>
                  <a:pt x="1359" y="11"/>
                </a:cubicBezTo>
                <a:cubicBezTo>
                  <a:pt x="1356" y="7"/>
                  <a:pt x="1356" y="7"/>
                  <a:pt x="1356" y="7"/>
                </a:cubicBezTo>
                <a:cubicBezTo>
                  <a:pt x="1353" y="4"/>
                  <a:pt x="1353" y="4"/>
                  <a:pt x="1353" y="4"/>
                </a:cubicBezTo>
                <a:cubicBezTo>
                  <a:pt x="1347" y="5"/>
                  <a:pt x="1347" y="5"/>
                  <a:pt x="1347" y="5"/>
                </a:cubicBezTo>
                <a:cubicBezTo>
                  <a:pt x="1331" y="9"/>
                  <a:pt x="1331" y="9"/>
                  <a:pt x="1331" y="9"/>
                </a:cubicBezTo>
                <a:cubicBezTo>
                  <a:pt x="1328" y="11"/>
                  <a:pt x="1328" y="11"/>
                  <a:pt x="1328" y="11"/>
                </a:cubicBezTo>
                <a:cubicBezTo>
                  <a:pt x="1326" y="12"/>
                  <a:pt x="1326" y="12"/>
                  <a:pt x="1326" y="12"/>
                </a:cubicBezTo>
                <a:cubicBezTo>
                  <a:pt x="1321" y="19"/>
                  <a:pt x="1321" y="19"/>
                  <a:pt x="1321" y="19"/>
                </a:cubicBezTo>
                <a:cubicBezTo>
                  <a:pt x="1317" y="22"/>
                  <a:pt x="1317" y="22"/>
                  <a:pt x="1317" y="22"/>
                </a:cubicBezTo>
                <a:cubicBezTo>
                  <a:pt x="1313" y="24"/>
                  <a:pt x="1313" y="24"/>
                  <a:pt x="1313" y="24"/>
                </a:cubicBezTo>
                <a:cubicBezTo>
                  <a:pt x="1308" y="24"/>
                  <a:pt x="1308" y="24"/>
                  <a:pt x="1308" y="24"/>
                </a:cubicBezTo>
                <a:cubicBezTo>
                  <a:pt x="1302" y="22"/>
                  <a:pt x="1302" y="22"/>
                  <a:pt x="1302" y="22"/>
                </a:cubicBezTo>
                <a:cubicBezTo>
                  <a:pt x="1299" y="20"/>
                  <a:pt x="1299" y="20"/>
                  <a:pt x="1299" y="20"/>
                </a:cubicBezTo>
                <a:cubicBezTo>
                  <a:pt x="1295" y="14"/>
                  <a:pt x="1295" y="14"/>
                  <a:pt x="1295" y="14"/>
                </a:cubicBezTo>
                <a:cubicBezTo>
                  <a:pt x="1293" y="13"/>
                  <a:pt x="1293" y="13"/>
                  <a:pt x="1293" y="13"/>
                </a:cubicBezTo>
                <a:cubicBezTo>
                  <a:pt x="1290" y="13"/>
                  <a:pt x="1290" y="13"/>
                  <a:pt x="1290" y="13"/>
                </a:cubicBezTo>
                <a:cubicBezTo>
                  <a:pt x="1287" y="14"/>
                  <a:pt x="1287" y="14"/>
                  <a:pt x="1287" y="14"/>
                </a:cubicBezTo>
                <a:cubicBezTo>
                  <a:pt x="1281" y="16"/>
                  <a:pt x="1281" y="16"/>
                  <a:pt x="1281" y="16"/>
                </a:cubicBezTo>
                <a:cubicBezTo>
                  <a:pt x="1279" y="18"/>
                  <a:pt x="1279" y="18"/>
                  <a:pt x="1279" y="18"/>
                </a:cubicBezTo>
                <a:cubicBezTo>
                  <a:pt x="1277" y="21"/>
                  <a:pt x="1277" y="21"/>
                  <a:pt x="1277" y="21"/>
                </a:cubicBezTo>
                <a:cubicBezTo>
                  <a:pt x="1277" y="24"/>
                  <a:pt x="1277" y="24"/>
                  <a:pt x="1277" y="24"/>
                </a:cubicBezTo>
                <a:cubicBezTo>
                  <a:pt x="1277" y="29"/>
                  <a:pt x="1277" y="29"/>
                  <a:pt x="1277" y="29"/>
                </a:cubicBezTo>
                <a:cubicBezTo>
                  <a:pt x="1276" y="31"/>
                  <a:pt x="1276" y="31"/>
                  <a:pt x="1276" y="31"/>
                </a:cubicBezTo>
                <a:cubicBezTo>
                  <a:pt x="1274" y="32"/>
                  <a:pt x="1274" y="32"/>
                  <a:pt x="1274" y="32"/>
                </a:cubicBezTo>
                <a:cubicBezTo>
                  <a:pt x="1270" y="32"/>
                  <a:pt x="1270" y="32"/>
                  <a:pt x="1270" y="32"/>
                </a:cubicBezTo>
                <a:cubicBezTo>
                  <a:pt x="1262" y="29"/>
                  <a:pt x="1262" y="29"/>
                  <a:pt x="1262" y="29"/>
                </a:cubicBezTo>
                <a:cubicBezTo>
                  <a:pt x="1259" y="27"/>
                  <a:pt x="1259" y="27"/>
                  <a:pt x="1259" y="27"/>
                </a:cubicBezTo>
                <a:cubicBezTo>
                  <a:pt x="1257" y="22"/>
                  <a:pt x="1257" y="22"/>
                  <a:pt x="1257" y="22"/>
                </a:cubicBezTo>
                <a:cubicBezTo>
                  <a:pt x="1256" y="18"/>
                  <a:pt x="1256" y="18"/>
                  <a:pt x="1256" y="18"/>
                </a:cubicBezTo>
                <a:cubicBezTo>
                  <a:pt x="1254" y="17"/>
                  <a:pt x="1254" y="17"/>
                  <a:pt x="1254" y="17"/>
                </a:cubicBezTo>
                <a:cubicBezTo>
                  <a:pt x="1250" y="16"/>
                  <a:pt x="1250" y="16"/>
                  <a:pt x="1250" y="16"/>
                </a:cubicBezTo>
                <a:cubicBezTo>
                  <a:pt x="1216" y="24"/>
                  <a:pt x="1216" y="24"/>
                  <a:pt x="1216" y="24"/>
                </a:cubicBezTo>
                <a:cubicBezTo>
                  <a:pt x="1211" y="24"/>
                  <a:pt x="1211" y="24"/>
                  <a:pt x="1211" y="24"/>
                </a:cubicBezTo>
                <a:cubicBezTo>
                  <a:pt x="1205" y="22"/>
                  <a:pt x="1205" y="22"/>
                  <a:pt x="1205" y="22"/>
                </a:cubicBezTo>
                <a:cubicBezTo>
                  <a:pt x="1202" y="20"/>
                  <a:pt x="1202" y="20"/>
                  <a:pt x="1202" y="20"/>
                </a:cubicBezTo>
                <a:cubicBezTo>
                  <a:pt x="1195" y="14"/>
                  <a:pt x="1195" y="14"/>
                  <a:pt x="1195" y="14"/>
                </a:cubicBezTo>
                <a:cubicBezTo>
                  <a:pt x="1189" y="13"/>
                  <a:pt x="1189" y="13"/>
                  <a:pt x="1189" y="13"/>
                </a:cubicBezTo>
                <a:cubicBezTo>
                  <a:pt x="1180" y="12"/>
                  <a:pt x="1180" y="12"/>
                  <a:pt x="1180" y="12"/>
                </a:cubicBezTo>
                <a:cubicBezTo>
                  <a:pt x="1153" y="13"/>
                  <a:pt x="1153" y="13"/>
                  <a:pt x="1153" y="13"/>
                </a:cubicBezTo>
                <a:cubicBezTo>
                  <a:pt x="1147" y="14"/>
                  <a:pt x="1147" y="14"/>
                  <a:pt x="1147" y="14"/>
                </a:cubicBezTo>
                <a:cubicBezTo>
                  <a:pt x="1143" y="17"/>
                  <a:pt x="1143" y="17"/>
                  <a:pt x="1143" y="17"/>
                </a:cubicBezTo>
                <a:cubicBezTo>
                  <a:pt x="1133" y="24"/>
                  <a:pt x="1133" y="24"/>
                  <a:pt x="1133" y="24"/>
                </a:cubicBezTo>
                <a:cubicBezTo>
                  <a:pt x="1127" y="27"/>
                  <a:pt x="1127" y="27"/>
                  <a:pt x="1127" y="27"/>
                </a:cubicBezTo>
                <a:cubicBezTo>
                  <a:pt x="1122" y="28"/>
                  <a:pt x="1122" y="28"/>
                  <a:pt x="1122" y="28"/>
                </a:cubicBezTo>
                <a:cubicBezTo>
                  <a:pt x="1115" y="27"/>
                  <a:pt x="1115" y="27"/>
                  <a:pt x="1115" y="27"/>
                </a:cubicBezTo>
                <a:cubicBezTo>
                  <a:pt x="1107" y="23"/>
                  <a:pt x="1107" y="23"/>
                  <a:pt x="1107" y="23"/>
                </a:cubicBezTo>
                <a:cubicBezTo>
                  <a:pt x="1103" y="22"/>
                  <a:pt x="1103" y="22"/>
                  <a:pt x="1103" y="22"/>
                </a:cubicBezTo>
                <a:cubicBezTo>
                  <a:pt x="1094" y="24"/>
                  <a:pt x="1094" y="24"/>
                  <a:pt x="1094" y="24"/>
                </a:cubicBezTo>
                <a:cubicBezTo>
                  <a:pt x="1088" y="25"/>
                  <a:pt x="1088" y="25"/>
                  <a:pt x="1088" y="25"/>
                </a:cubicBezTo>
                <a:cubicBezTo>
                  <a:pt x="1084" y="28"/>
                  <a:pt x="1084" y="28"/>
                  <a:pt x="1084" y="28"/>
                </a:cubicBezTo>
                <a:cubicBezTo>
                  <a:pt x="1079" y="31"/>
                  <a:pt x="1079" y="31"/>
                  <a:pt x="1079" y="31"/>
                </a:cubicBezTo>
                <a:cubicBezTo>
                  <a:pt x="1073" y="32"/>
                  <a:pt x="1073" y="32"/>
                  <a:pt x="1073" y="32"/>
                </a:cubicBezTo>
                <a:cubicBezTo>
                  <a:pt x="1069" y="31"/>
                  <a:pt x="1069" y="31"/>
                  <a:pt x="1069" y="31"/>
                </a:cubicBezTo>
                <a:cubicBezTo>
                  <a:pt x="1037" y="22"/>
                  <a:pt x="1037" y="22"/>
                  <a:pt x="1037" y="22"/>
                </a:cubicBezTo>
                <a:cubicBezTo>
                  <a:pt x="1023" y="12"/>
                  <a:pt x="1023" y="12"/>
                  <a:pt x="1023" y="12"/>
                </a:cubicBezTo>
                <a:cubicBezTo>
                  <a:pt x="1012" y="11"/>
                  <a:pt x="1012" y="11"/>
                  <a:pt x="1012" y="11"/>
                </a:cubicBezTo>
                <a:cubicBezTo>
                  <a:pt x="1005" y="0"/>
                  <a:pt x="1005" y="0"/>
                  <a:pt x="1005" y="0"/>
                </a:cubicBezTo>
                <a:cubicBezTo>
                  <a:pt x="993" y="0"/>
                  <a:pt x="993" y="0"/>
                  <a:pt x="993" y="0"/>
                </a:cubicBezTo>
                <a:cubicBezTo>
                  <a:pt x="1006" y="24"/>
                  <a:pt x="1006" y="24"/>
                  <a:pt x="1006" y="24"/>
                </a:cubicBezTo>
                <a:cubicBezTo>
                  <a:pt x="969" y="49"/>
                  <a:pt x="969" y="49"/>
                  <a:pt x="969" y="49"/>
                </a:cubicBezTo>
                <a:cubicBezTo>
                  <a:pt x="970" y="115"/>
                  <a:pt x="970" y="115"/>
                  <a:pt x="970" y="115"/>
                </a:cubicBezTo>
                <a:cubicBezTo>
                  <a:pt x="1018" y="125"/>
                  <a:pt x="1018" y="125"/>
                  <a:pt x="1018" y="125"/>
                </a:cubicBezTo>
                <a:cubicBezTo>
                  <a:pt x="978" y="151"/>
                  <a:pt x="978" y="151"/>
                  <a:pt x="978" y="151"/>
                </a:cubicBezTo>
                <a:cubicBezTo>
                  <a:pt x="969" y="142"/>
                  <a:pt x="969" y="142"/>
                  <a:pt x="969" y="142"/>
                </a:cubicBezTo>
                <a:cubicBezTo>
                  <a:pt x="927" y="173"/>
                  <a:pt x="927" y="173"/>
                  <a:pt x="927" y="173"/>
                </a:cubicBezTo>
                <a:cubicBezTo>
                  <a:pt x="941" y="186"/>
                  <a:pt x="941" y="186"/>
                  <a:pt x="941" y="186"/>
                </a:cubicBezTo>
                <a:cubicBezTo>
                  <a:pt x="868" y="201"/>
                  <a:pt x="868" y="201"/>
                  <a:pt x="868" y="201"/>
                </a:cubicBezTo>
                <a:cubicBezTo>
                  <a:pt x="825" y="187"/>
                  <a:pt x="825" y="187"/>
                  <a:pt x="825" y="187"/>
                </a:cubicBezTo>
                <a:cubicBezTo>
                  <a:pt x="821" y="145"/>
                  <a:pt x="821" y="145"/>
                  <a:pt x="821" y="145"/>
                </a:cubicBezTo>
                <a:cubicBezTo>
                  <a:pt x="826" y="140"/>
                  <a:pt x="826" y="140"/>
                  <a:pt x="826" y="140"/>
                </a:cubicBezTo>
                <a:cubicBezTo>
                  <a:pt x="833" y="125"/>
                  <a:pt x="833" y="125"/>
                  <a:pt x="833" y="125"/>
                </a:cubicBezTo>
                <a:cubicBezTo>
                  <a:pt x="827" y="123"/>
                  <a:pt x="827" y="123"/>
                  <a:pt x="827" y="123"/>
                </a:cubicBezTo>
                <a:cubicBezTo>
                  <a:pt x="817" y="125"/>
                  <a:pt x="817" y="125"/>
                  <a:pt x="817" y="125"/>
                </a:cubicBezTo>
                <a:cubicBezTo>
                  <a:pt x="667" y="166"/>
                  <a:pt x="667" y="166"/>
                  <a:pt x="667" y="166"/>
                </a:cubicBezTo>
                <a:cubicBezTo>
                  <a:pt x="639" y="216"/>
                  <a:pt x="639" y="216"/>
                  <a:pt x="639" y="216"/>
                </a:cubicBezTo>
                <a:cubicBezTo>
                  <a:pt x="532" y="217"/>
                  <a:pt x="532" y="217"/>
                  <a:pt x="532" y="217"/>
                </a:cubicBezTo>
                <a:cubicBezTo>
                  <a:pt x="486" y="172"/>
                  <a:pt x="486" y="172"/>
                  <a:pt x="486" y="172"/>
                </a:cubicBezTo>
                <a:cubicBezTo>
                  <a:pt x="393" y="174"/>
                  <a:pt x="393" y="174"/>
                  <a:pt x="393" y="174"/>
                </a:cubicBezTo>
                <a:cubicBezTo>
                  <a:pt x="344" y="193"/>
                  <a:pt x="344" y="193"/>
                  <a:pt x="344" y="193"/>
                </a:cubicBezTo>
                <a:cubicBezTo>
                  <a:pt x="318" y="179"/>
                  <a:pt x="318" y="179"/>
                  <a:pt x="318" y="179"/>
                </a:cubicBezTo>
                <a:cubicBezTo>
                  <a:pt x="277" y="200"/>
                  <a:pt x="277" y="200"/>
                  <a:pt x="277" y="200"/>
                </a:cubicBezTo>
                <a:cubicBezTo>
                  <a:pt x="261" y="168"/>
                  <a:pt x="261" y="168"/>
                  <a:pt x="261" y="168"/>
                </a:cubicBezTo>
                <a:cubicBezTo>
                  <a:pt x="234" y="205"/>
                  <a:pt x="234" y="205"/>
                  <a:pt x="234" y="205"/>
                </a:cubicBezTo>
                <a:cubicBezTo>
                  <a:pt x="225" y="165"/>
                  <a:pt x="225" y="165"/>
                  <a:pt x="225" y="165"/>
                </a:cubicBezTo>
                <a:cubicBezTo>
                  <a:pt x="200" y="166"/>
                  <a:pt x="200" y="166"/>
                  <a:pt x="200" y="166"/>
                </a:cubicBezTo>
                <a:cubicBezTo>
                  <a:pt x="197" y="294"/>
                  <a:pt x="197" y="294"/>
                  <a:pt x="197" y="294"/>
                </a:cubicBezTo>
                <a:cubicBezTo>
                  <a:pt x="82" y="293"/>
                  <a:pt x="82" y="293"/>
                  <a:pt x="82" y="293"/>
                </a:cubicBezTo>
                <a:cubicBezTo>
                  <a:pt x="68" y="299"/>
                  <a:pt x="68" y="299"/>
                  <a:pt x="68" y="299"/>
                </a:cubicBezTo>
                <a:cubicBezTo>
                  <a:pt x="71" y="296"/>
                  <a:pt x="54" y="302"/>
                  <a:pt x="44" y="303"/>
                </a:cubicBezTo>
                <a:cubicBezTo>
                  <a:pt x="44" y="305"/>
                  <a:pt x="44" y="307"/>
                  <a:pt x="44" y="308"/>
                </a:cubicBezTo>
                <a:cubicBezTo>
                  <a:pt x="44" y="316"/>
                  <a:pt x="43" y="314"/>
                  <a:pt x="38" y="319"/>
                </a:cubicBezTo>
                <a:cubicBezTo>
                  <a:pt x="33" y="324"/>
                  <a:pt x="9" y="349"/>
                  <a:pt x="9" y="349"/>
                </a:cubicBezTo>
                <a:cubicBezTo>
                  <a:pt x="8" y="351"/>
                  <a:pt x="8" y="397"/>
                  <a:pt x="12" y="399"/>
                </a:cubicBezTo>
                <a:cubicBezTo>
                  <a:pt x="16" y="401"/>
                  <a:pt x="28" y="394"/>
                  <a:pt x="33" y="393"/>
                </a:cubicBezTo>
                <a:cubicBezTo>
                  <a:pt x="38" y="393"/>
                  <a:pt x="44" y="386"/>
                  <a:pt x="46" y="388"/>
                </a:cubicBezTo>
                <a:cubicBezTo>
                  <a:pt x="48" y="390"/>
                  <a:pt x="31" y="413"/>
                  <a:pt x="28" y="414"/>
                </a:cubicBezTo>
                <a:cubicBezTo>
                  <a:pt x="25" y="415"/>
                  <a:pt x="18" y="403"/>
                  <a:pt x="16" y="403"/>
                </a:cubicBezTo>
                <a:cubicBezTo>
                  <a:pt x="13" y="403"/>
                  <a:pt x="14" y="415"/>
                  <a:pt x="11" y="418"/>
                </a:cubicBezTo>
                <a:cubicBezTo>
                  <a:pt x="8" y="421"/>
                  <a:pt x="0" y="427"/>
                  <a:pt x="3" y="430"/>
                </a:cubicBezTo>
                <a:cubicBezTo>
                  <a:pt x="5" y="434"/>
                  <a:pt x="30" y="446"/>
                  <a:pt x="34" y="446"/>
                </a:cubicBezTo>
                <a:cubicBezTo>
                  <a:pt x="37" y="446"/>
                  <a:pt x="55" y="434"/>
                  <a:pt x="58" y="427"/>
                </a:cubicBezTo>
                <a:cubicBezTo>
                  <a:pt x="62" y="420"/>
                  <a:pt x="78" y="402"/>
                  <a:pt x="79" y="397"/>
                </a:cubicBezTo>
                <a:cubicBezTo>
                  <a:pt x="80" y="393"/>
                  <a:pt x="79" y="350"/>
                  <a:pt x="81" y="347"/>
                </a:cubicBezTo>
                <a:cubicBezTo>
                  <a:pt x="82" y="344"/>
                  <a:pt x="93" y="334"/>
                  <a:pt x="97" y="334"/>
                </a:cubicBezTo>
                <a:cubicBezTo>
                  <a:pt x="101" y="333"/>
                  <a:pt x="130" y="333"/>
                  <a:pt x="130" y="332"/>
                </a:cubicBezTo>
                <a:cubicBezTo>
                  <a:pt x="130" y="330"/>
                  <a:pt x="135" y="310"/>
                  <a:pt x="135" y="306"/>
                </a:cubicBezTo>
                <a:cubicBezTo>
                  <a:pt x="134" y="301"/>
                  <a:pt x="140" y="304"/>
                  <a:pt x="142" y="310"/>
                </a:cubicBezTo>
                <a:cubicBezTo>
                  <a:pt x="144" y="316"/>
                  <a:pt x="147" y="321"/>
                  <a:pt x="145" y="324"/>
                </a:cubicBezTo>
                <a:cubicBezTo>
                  <a:pt x="143" y="328"/>
                  <a:pt x="130" y="348"/>
                  <a:pt x="128" y="348"/>
                </a:cubicBezTo>
                <a:cubicBezTo>
                  <a:pt x="126" y="349"/>
                  <a:pt x="95" y="350"/>
                  <a:pt x="91" y="354"/>
                </a:cubicBezTo>
                <a:cubicBezTo>
                  <a:pt x="87" y="359"/>
                  <a:pt x="87" y="378"/>
                  <a:pt x="89" y="382"/>
                </a:cubicBezTo>
                <a:cubicBezTo>
                  <a:pt x="90" y="386"/>
                  <a:pt x="101" y="385"/>
                  <a:pt x="104" y="383"/>
                </a:cubicBezTo>
                <a:cubicBezTo>
                  <a:pt x="107" y="381"/>
                  <a:pt x="123" y="367"/>
                  <a:pt x="127" y="361"/>
                </a:cubicBezTo>
                <a:cubicBezTo>
                  <a:pt x="131" y="356"/>
                  <a:pt x="144" y="343"/>
                  <a:pt x="147" y="341"/>
                </a:cubicBezTo>
                <a:cubicBezTo>
                  <a:pt x="151" y="340"/>
                  <a:pt x="196" y="328"/>
                  <a:pt x="201" y="328"/>
                </a:cubicBezTo>
                <a:cubicBezTo>
                  <a:pt x="205" y="329"/>
                  <a:pt x="211" y="337"/>
                  <a:pt x="209" y="341"/>
                </a:cubicBezTo>
                <a:cubicBezTo>
                  <a:pt x="208" y="344"/>
                  <a:pt x="164" y="352"/>
                  <a:pt x="160" y="359"/>
                </a:cubicBezTo>
                <a:cubicBezTo>
                  <a:pt x="156" y="366"/>
                  <a:pt x="159" y="375"/>
                  <a:pt x="157" y="378"/>
                </a:cubicBezTo>
                <a:cubicBezTo>
                  <a:pt x="154" y="381"/>
                  <a:pt x="122" y="398"/>
                  <a:pt x="118" y="402"/>
                </a:cubicBezTo>
                <a:cubicBezTo>
                  <a:pt x="115" y="406"/>
                  <a:pt x="109" y="432"/>
                  <a:pt x="107" y="433"/>
                </a:cubicBezTo>
                <a:cubicBezTo>
                  <a:pt x="105" y="433"/>
                  <a:pt x="92" y="430"/>
                  <a:pt x="90" y="434"/>
                </a:cubicBezTo>
                <a:cubicBezTo>
                  <a:pt x="88" y="439"/>
                  <a:pt x="88" y="458"/>
                  <a:pt x="90" y="459"/>
                </a:cubicBezTo>
                <a:cubicBezTo>
                  <a:pt x="92" y="461"/>
                  <a:pt x="104" y="459"/>
                  <a:pt x="106" y="462"/>
                </a:cubicBezTo>
                <a:cubicBezTo>
                  <a:pt x="108" y="464"/>
                  <a:pt x="120" y="488"/>
                  <a:pt x="120" y="493"/>
                </a:cubicBezTo>
                <a:cubicBezTo>
                  <a:pt x="120" y="497"/>
                  <a:pt x="121" y="512"/>
                  <a:pt x="119" y="513"/>
                </a:cubicBezTo>
                <a:cubicBezTo>
                  <a:pt x="116" y="514"/>
                  <a:pt x="115" y="516"/>
                  <a:pt x="118" y="520"/>
                </a:cubicBezTo>
                <a:cubicBezTo>
                  <a:pt x="121" y="524"/>
                  <a:pt x="138" y="530"/>
                  <a:pt x="138" y="533"/>
                </a:cubicBezTo>
                <a:cubicBezTo>
                  <a:pt x="138" y="535"/>
                  <a:pt x="138" y="543"/>
                  <a:pt x="137" y="544"/>
                </a:cubicBezTo>
                <a:cubicBezTo>
                  <a:pt x="135" y="546"/>
                  <a:pt x="119" y="552"/>
                  <a:pt x="119" y="555"/>
                </a:cubicBezTo>
                <a:cubicBezTo>
                  <a:pt x="120" y="559"/>
                  <a:pt x="153" y="583"/>
                  <a:pt x="156" y="589"/>
                </a:cubicBezTo>
                <a:cubicBezTo>
                  <a:pt x="159" y="594"/>
                  <a:pt x="155" y="602"/>
                  <a:pt x="159" y="603"/>
                </a:cubicBezTo>
                <a:cubicBezTo>
                  <a:pt x="163" y="605"/>
                  <a:pt x="183" y="615"/>
                  <a:pt x="200" y="628"/>
                </a:cubicBezTo>
                <a:cubicBezTo>
                  <a:pt x="218" y="641"/>
                  <a:pt x="271" y="675"/>
                  <a:pt x="277" y="678"/>
                </a:cubicBezTo>
                <a:cubicBezTo>
                  <a:pt x="283" y="680"/>
                  <a:pt x="306" y="692"/>
                  <a:pt x="319" y="703"/>
                </a:cubicBezTo>
                <a:cubicBezTo>
                  <a:pt x="333" y="713"/>
                  <a:pt x="333" y="716"/>
                  <a:pt x="344" y="719"/>
                </a:cubicBezTo>
                <a:cubicBezTo>
                  <a:pt x="355" y="722"/>
                  <a:pt x="382" y="728"/>
                  <a:pt x="387" y="727"/>
                </a:cubicBezTo>
                <a:cubicBezTo>
                  <a:pt x="393" y="727"/>
                  <a:pt x="405" y="723"/>
                  <a:pt x="408" y="725"/>
                </a:cubicBezTo>
                <a:cubicBezTo>
                  <a:pt x="411" y="727"/>
                  <a:pt x="428" y="743"/>
                  <a:pt x="434" y="743"/>
                </a:cubicBezTo>
                <a:cubicBezTo>
                  <a:pt x="440" y="743"/>
                  <a:pt x="447" y="743"/>
                  <a:pt x="454" y="742"/>
                </a:cubicBezTo>
                <a:cubicBezTo>
                  <a:pt x="460" y="742"/>
                  <a:pt x="476" y="747"/>
                  <a:pt x="479" y="749"/>
                </a:cubicBezTo>
                <a:cubicBezTo>
                  <a:pt x="482" y="751"/>
                  <a:pt x="483" y="753"/>
                  <a:pt x="489" y="751"/>
                </a:cubicBezTo>
                <a:cubicBezTo>
                  <a:pt x="495" y="749"/>
                  <a:pt x="496" y="738"/>
                  <a:pt x="493" y="725"/>
                </a:cubicBezTo>
                <a:cubicBezTo>
                  <a:pt x="490" y="712"/>
                  <a:pt x="486" y="697"/>
                  <a:pt x="485" y="693"/>
                </a:cubicBezTo>
                <a:cubicBezTo>
                  <a:pt x="485" y="690"/>
                  <a:pt x="479" y="662"/>
                  <a:pt x="481" y="661"/>
                </a:cubicBezTo>
                <a:cubicBezTo>
                  <a:pt x="482" y="660"/>
                  <a:pt x="495" y="700"/>
                  <a:pt x="500" y="726"/>
                </a:cubicBezTo>
                <a:cubicBezTo>
                  <a:pt x="505" y="751"/>
                  <a:pt x="505" y="759"/>
                  <a:pt x="513" y="761"/>
                </a:cubicBezTo>
                <a:cubicBezTo>
                  <a:pt x="521" y="763"/>
                  <a:pt x="523" y="754"/>
                  <a:pt x="539" y="741"/>
                </a:cubicBezTo>
                <a:cubicBezTo>
                  <a:pt x="555" y="728"/>
                  <a:pt x="585" y="709"/>
                  <a:pt x="591" y="709"/>
                </a:cubicBezTo>
                <a:cubicBezTo>
                  <a:pt x="596" y="709"/>
                  <a:pt x="658" y="699"/>
                  <a:pt x="669" y="693"/>
                </a:cubicBezTo>
                <a:cubicBezTo>
                  <a:pt x="680" y="688"/>
                  <a:pt x="701" y="672"/>
                  <a:pt x="708" y="672"/>
                </a:cubicBezTo>
                <a:cubicBezTo>
                  <a:pt x="715" y="671"/>
                  <a:pt x="722" y="680"/>
                  <a:pt x="728" y="680"/>
                </a:cubicBezTo>
                <a:cubicBezTo>
                  <a:pt x="733" y="681"/>
                  <a:pt x="759" y="680"/>
                  <a:pt x="760" y="680"/>
                </a:cubicBezTo>
                <a:cubicBezTo>
                  <a:pt x="762" y="679"/>
                  <a:pt x="760" y="640"/>
                  <a:pt x="762" y="640"/>
                </a:cubicBezTo>
                <a:cubicBezTo>
                  <a:pt x="763" y="640"/>
                  <a:pt x="765" y="659"/>
                  <a:pt x="770" y="659"/>
                </a:cubicBezTo>
                <a:cubicBezTo>
                  <a:pt x="776" y="659"/>
                  <a:pt x="790" y="633"/>
                  <a:pt x="792" y="632"/>
                </a:cubicBezTo>
                <a:cubicBezTo>
                  <a:pt x="793" y="632"/>
                  <a:pt x="791" y="668"/>
                  <a:pt x="789" y="669"/>
                </a:cubicBezTo>
                <a:cubicBezTo>
                  <a:pt x="786" y="670"/>
                  <a:pt x="764" y="685"/>
                  <a:pt x="758" y="695"/>
                </a:cubicBezTo>
                <a:cubicBezTo>
                  <a:pt x="752" y="705"/>
                  <a:pt x="736" y="742"/>
                  <a:pt x="732" y="748"/>
                </a:cubicBezTo>
                <a:cubicBezTo>
                  <a:pt x="729" y="753"/>
                  <a:pt x="701" y="789"/>
                  <a:pt x="696" y="803"/>
                </a:cubicBezTo>
                <a:cubicBezTo>
                  <a:pt x="691" y="817"/>
                  <a:pt x="691" y="825"/>
                  <a:pt x="688" y="826"/>
                </a:cubicBezTo>
                <a:cubicBezTo>
                  <a:pt x="686" y="826"/>
                  <a:pt x="631" y="828"/>
                  <a:pt x="623" y="832"/>
                </a:cubicBezTo>
                <a:cubicBezTo>
                  <a:pt x="616" y="836"/>
                  <a:pt x="587" y="864"/>
                  <a:pt x="585" y="865"/>
                </a:cubicBezTo>
                <a:cubicBezTo>
                  <a:pt x="582" y="865"/>
                  <a:pt x="566" y="885"/>
                  <a:pt x="561" y="884"/>
                </a:cubicBezTo>
                <a:cubicBezTo>
                  <a:pt x="556" y="883"/>
                  <a:pt x="536" y="863"/>
                  <a:pt x="531" y="863"/>
                </a:cubicBezTo>
                <a:cubicBezTo>
                  <a:pt x="526" y="863"/>
                  <a:pt x="532" y="854"/>
                  <a:pt x="529" y="853"/>
                </a:cubicBezTo>
                <a:cubicBezTo>
                  <a:pt x="526" y="852"/>
                  <a:pt x="520" y="857"/>
                  <a:pt x="518" y="861"/>
                </a:cubicBezTo>
                <a:cubicBezTo>
                  <a:pt x="517" y="865"/>
                  <a:pt x="521" y="879"/>
                  <a:pt x="518" y="882"/>
                </a:cubicBezTo>
                <a:cubicBezTo>
                  <a:pt x="516" y="884"/>
                  <a:pt x="493" y="918"/>
                  <a:pt x="488" y="919"/>
                </a:cubicBezTo>
                <a:cubicBezTo>
                  <a:pt x="483" y="920"/>
                  <a:pt x="473" y="918"/>
                  <a:pt x="472" y="914"/>
                </a:cubicBezTo>
                <a:cubicBezTo>
                  <a:pt x="472" y="911"/>
                  <a:pt x="474" y="891"/>
                  <a:pt x="472" y="888"/>
                </a:cubicBezTo>
                <a:cubicBezTo>
                  <a:pt x="469" y="885"/>
                  <a:pt x="462" y="882"/>
                  <a:pt x="461" y="879"/>
                </a:cubicBezTo>
                <a:cubicBezTo>
                  <a:pt x="460" y="876"/>
                  <a:pt x="456" y="865"/>
                  <a:pt x="454" y="865"/>
                </a:cubicBezTo>
                <a:cubicBezTo>
                  <a:pt x="453" y="864"/>
                  <a:pt x="457" y="894"/>
                  <a:pt x="453" y="899"/>
                </a:cubicBezTo>
                <a:cubicBezTo>
                  <a:pt x="450" y="903"/>
                  <a:pt x="431" y="914"/>
                  <a:pt x="424" y="914"/>
                </a:cubicBezTo>
                <a:cubicBezTo>
                  <a:pt x="418" y="914"/>
                  <a:pt x="393" y="907"/>
                  <a:pt x="391" y="911"/>
                </a:cubicBezTo>
                <a:cubicBezTo>
                  <a:pt x="389" y="915"/>
                  <a:pt x="383" y="928"/>
                  <a:pt x="378" y="929"/>
                </a:cubicBezTo>
                <a:cubicBezTo>
                  <a:pt x="374" y="931"/>
                  <a:pt x="344" y="933"/>
                  <a:pt x="341" y="926"/>
                </a:cubicBezTo>
                <a:cubicBezTo>
                  <a:pt x="339" y="919"/>
                  <a:pt x="339" y="900"/>
                  <a:pt x="342" y="896"/>
                </a:cubicBezTo>
                <a:cubicBezTo>
                  <a:pt x="344" y="892"/>
                  <a:pt x="350" y="884"/>
                  <a:pt x="347" y="881"/>
                </a:cubicBezTo>
                <a:cubicBezTo>
                  <a:pt x="344" y="878"/>
                  <a:pt x="333" y="880"/>
                  <a:pt x="327" y="882"/>
                </a:cubicBezTo>
                <a:cubicBezTo>
                  <a:pt x="321" y="884"/>
                  <a:pt x="305" y="889"/>
                  <a:pt x="304" y="885"/>
                </a:cubicBezTo>
                <a:cubicBezTo>
                  <a:pt x="303" y="882"/>
                  <a:pt x="298" y="867"/>
                  <a:pt x="305" y="858"/>
                </a:cubicBezTo>
                <a:cubicBezTo>
                  <a:pt x="312" y="849"/>
                  <a:pt x="288" y="863"/>
                  <a:pt x="277" y="879"/>
                </a:cubicBezTo>
                <a:cubicBezTo>
                  <a:pt x="266" y="894"/>
                  <a:pt x="257" y="903"/>
                  <a:pt x="259" y="918"/>
                </a:cubicBezTo>
                <a:cubicBezTo>
                  <a:pt x="262" y="932"/>
                  <a:pt x="263" y="943"/>
                  <a:pt x="281" y="963"/>
                </a:cubicBezTo>
                <a:cubicBezTo>
                  <a:pt x="298" y="983"/>
                  <a:pt x="389" y="1090"/>
                  <a:pt x="400" y="1092"/>
                </a:cubicBezTo>
                <a:cubicBezTo>
                  <a:pt x="410" y="1093"/>
                  <a:pt x="410" y="1092"/>
                  <a:pt x="410" y="1084"/>
                </a:cubicBezTo>
                <a:cubicBezTo>
                  <a:pt x="411" y="1076"/>
                  <a:pt x="420" y="1066"/>
                  <a:pt x="425" y="1066"/>
                </a:cubicBezTo>
                <a:cubicBezTo>
                  <a:pt x="430" y="1066"/>
                  <a:pt x="430" y="1068"/>
                  <a:pt x="425" y="1079"/>
                </a:cubicBezTo>
                <a:cubicBezTo>
                  <a:pt x="419" y="1090"/>
                  <a:pt x="415" y="1100"/>
                  <a:pt x="418" y="1108"/>
                </a:cubicBezTo>
                <a:cubicBezTo>
                  <a:pt x="420" y="1116"/>
                  <a:pt x="475" y="1159"/>
                  <a:pt x="482" y="1168"/>
                </a:cubicBezTo>
                <a:cubicBezTo>
                  <a:pt x="489" y="1176"/>
                  <a:pt x="538" y="1220"/>
                  <a:pt x="540" y="1225"/>
                </a:cubicBezTo>
                <a:cubicBezTo>
                  <a:pt x="543" y="1230"/>
                  <a:pt x="554" y="1237"/>
                  <a:pt x="556" y="1240"/>
                </a:cubicBezTo>
                <a:cubicBezTo>
                  <a:pt x="558" y="1243"/>
                  <a:pt x="620" y="1319"/>
                  <a:pt x="626" y="1329"/>
                </a:cubicBezTo>
                <a:cubicBezTo>
                  <a:pt x="632" y="1338"/>
                  <a:pt x="664" y="1375"/>
                  <a:pt x="683" y="1389"/>
                </a:cubicBezTo>
                <a:cubicBezTo>
                  <a:pt x="702" y="1402"/>
                  <a:pt x="743" y="1436"/>
                  <a:pt x="770" y="1453"/>
                </a:cubicBezTo>
                <a:cubicBezTo>
                  <a:pt x="797" y="1470"/>
                  <a:pt x="819" y="1485"/>
                  <a:pt x="828" y="1488"/>
                </a:cubicBezTo>
                <a:cubicBezTo>
                  <a:pt x="837" y="1491"/>
                  <a:pt x="865" y="1502"/>
                  <a:pt x="876" y="1504"/>
                </a:cubicBezTo>
                <a:cubicBezTo>
                  <a:pt x="888" y="1506"/>
                  <a:pt x="897" y="1518"/>
                  <a:pt x="906" y="1519"/>
                </a:cubicBezTo>
                <a:cubicBezTo>
                  <a:pt x="914" y="1521"/>
                  <a:pt x="925" y="1516"/>
                  <a:pt x="933" y="1514"/>
                </a:cubicBezTo>
                <a:cubicBezTo>
                  <a:pt x="936" y="1513"/>
                  <a:pt x="940" y="1513"/>
                  <a:pt x="944" y="1512"/>
                </a:cubicBezTo>
                <a:cubicBezTo>
                  <a:pt x="944" y="1512"/>
                  <a:pt x="944" y="1512"/>
                  <a:pt x="944" y="1511"/>
                </a:cubicBezTo>
                <a:cubicBezTo>
                  <a:pt x="944" y="1511"/>
                  <a:pt x="944" y="1511"/>
                  <a:pt x="944" y="1511"/>
                </a:cubicBezTo>
                <a:cubicBezTo>
                  <a:pt x="944" y="1509"/>
                  <a:pt x="945" y="1506"/>
                  <a:pt x="946" y="1505"/>
                </a:cubicBezTo>
                <a:cubicBezTo>
                  <a:pt x="947" y="1504"/>
                  <a:pt x="950" y="1502"/>
                  <a:pt x="951" y="1502"/>
                </a:cubicBezTo>
                <a:cubicBezTo>
                  <a:pt x="952" y="1501"/>
                  <a:pt x="955" y="1502"/>
                  <a:pt x="957" y="1501"/>
                </a:cubicBezTo>
                <a:cubicBezTo>
                  <a:pt x="958" y="1501"/>
                  <a:pt x="961" y="1499"/>
                  <a:pt x="962" y="1499"/>
                </a:cubicBezTo>
                <a:cubicBezTo>
                  <a:pt x="964" y="1499"/>
                  <a:pt x="966" y="1500"/>
                  <a:pt x="968" y="1500"/>
                </a:cubicBezTo>
                <a:cubicBezTo>
                  <a:pt x="969" y="1500"/>
                  <a:pt x="972" y="1500"/>
                  <a:pt x="973" y="1500"/>
                </a:cubicBezTo>
                <a:cubicBezTo>
                  <a:pt x="974" y="1500"/>
                  <a:pt x="978" y="1499"/>
                  <a:pt x="980" y="1499"/>
                </a:cubicBezTo>
                <a:cubicBezTo>
                  <a:pt x="981" y="1498"/>
                  <a:pt x="983" y="1496"/>
                  <a:pt x="984" y="1496"/>
                </a:cubicBezTo>
                <a:cubicBezTo>
                  <a:pt x="985" y="1496"/>
                  <a:pt x="986" y="1496"/>
                  <a:pt x="987" y="1496"/>
                </a:cubicBezTo>
                <a:cubicBezTo>
                  <a:pt x="988" y="1496"/>
                  <a:pt x="989" y="1497"/>
                  <a:pt x="991" y="1498"/>
                </a:cubicBezTo>
                <a:cubicBezTo>
                  <a:pt x="991" y="1498"/>
                  <a:pt x="991" y="1499"/>
                  <a:pt x="992" y="1500"/>
                </a:cubicBezTo>
                <a:cubicBezTo>
                  <a:pt x="995" y="1499"/>
                  <a:pt x="1012" y="1498"/>
                  <a:pt x="1017" y="1497"/>
                </a:cubicBezTo>
                <a:cubicBezTo>
                  <a:pt x="1022" y="1496"/>
                  <a:pt x="1051" y="1478"/>
                  <a:pt x="1069" y="1471"/>
                </a:cubicBezTo>
                <a:cubicBezTo>
                  <a:pt x="1087" y="1465"/>
                  <a:pt x="1127" y="1448"/>
                  <a:pt x="1136" y="1447"/>
                </a:cubicBezTo>
                <a:cubicBezTo>
                  <a:pt x="1144" y="1445"/>
                  <a:pt x="1144" y="1428"/>
                  <a:pt x="1153" y="1424"/>
                </a:cubicBezTo>
                <a:cubicBezTo>
                  <a:pt x="1162" y="1420"/>
                  <a:pt x="1226" y="1398"/>
                  <a:pt x="1244" y="1390"/>
                </a:cubicBezTo>
                <a:cubicBezTo>
                  <a:pt x="1263" y="1381"/>
                  <a:pt x="1319" y="1350"/>
                  <a:pt x="1332" y="1341"/>
                </a:cubicBezTo>
                <a:cubicBezTo>
                  <a:pt x="1346" y="1332"/>
                  <a:pt x="1355" y="1334"/>
                  <a:pt x="1356" y="1325"/>
                </a:cubicBezTo>
                <a:cubicBezTo>
                  <a:pt x="1357" y="1316"/>
                  <a:pt x="1356" y="1297"/>
                  <a:pt x="1353" y="1295"/>
                </a:cubicBezTo>
                <a:cubicBezTo>
                  <a:pt x="1350" y="1293"/>
                  <a:pt x="1344" y="1291"/>
                  <a:pt x="1347" y="1288"/>
                </a:cubicBezTo>
                <a:cubicBezTo>
                  <a:pt x="1350" y="1286"/>
                  <a:pt x="1351" y="1290"/>
                  <a:pt x="1354" y="1290"/>
                </a:cubicBezTo>
                <a:cubicBezTo>
                  <a:pt x="1358" y="1289"/>
                  <a:pt x="1394" y="1244"/>
                  <a:pt x="1400" y="1228"/>
                </a:cubicBezTo>
                <a:cubicBezTo>
                  <a:pt x="1405" y="1213"/>
                  <a:pt x="1427" y="1178"/>
                  <a:pt x="1423" y="1167"/>
                </a:cubicBezTo>
                <a:cubicBezTo>
                  <a:pt x="1420" y="1157"/>
                  <a:pt x="1407" y="1147"/>
                  <a:pt x="1407" y="1139"/>
                </a:cubicBezTo>
                <a:cubicBezTo>
                  <a:pt x="1407" y="1131"/>
                  <a:pt x="1410" y="1078"/>
                  <a:pt x="1408" y="1073"/>
                </a:cubicBezTo>
                <a:cubicBezTo>
                  <a:pt x="1406" y="1068"/>
                  <a:pt x="1398" y="1060"/>
                  <a:pt x="1396" y="1055"/>
                </a:cubicBezTo>
                <a:cubicBezTo>
                  <a:pt x="1395" y="1050"/>
                  <a:pt x="1393" y="1018"/>
                  <a:pt x="1395" y="1015"/>
                </a:cubicBezTo>
                <a:cubicBezTo>
                  <a:pt x="1397" y="1013"/>
                  <a:pt x="1418" y="1003"/>
                  <a:pt x="1426" y="985"/>
                </a:cubicBezTo>
                <a:cubicBezTo>
                  <a:pt x="1434" y="966"/>
                  <a:pt x="1443" y="955"/>
                  <a:pt x="1441" y="944"/>
                </a:cubicBezTo>
                <a:cubicBezTo>
                  <a:pt x="1440" y="932"/>
                  <a:pt x="1430" y="924"/>
                  <a:pt x="1432" y="917"/>
                </a:cubicBezTo>
                <a:cubicBezTo>
                  <a:pt x="1434" y="910"/>
                  <a:pt x="1453" y="897"/>
                  <a:pt x="1455" y="895"/>
                </a:cubicBezTo>
                <a:cubicBezTo>
                  <a:pt x="1456" y="892"/>
                  <a:pt x="1454" y="915"/>
                  <a:pt x="1458" y="918"/>
                </a:cubicBezTo>
                <a:cubicBezTo>
                  <a:pt x="1462" y="921"/>
                  <a:pt x="1485" y="934"/>
                  <a:pt x="1491" y="934"/>
                </a:cubicBezTo>
                <a:cubicBezTo>
                  <a:pt x="1497" y="934"/>
                  <a:pt x="1498" y="927"/>
                  <a:pt x="1503" y="928"/>
                </a:cubicBezTo>
                <a:cubicBezTo>
                  <a:pt x="1509" y="928"/>
                  <a:pt x="1540" y="925"/>
                  <a:pt x="1545" y="927"/>
                </a:cubicBezTo>
                <a:cubicBezTo>
                  <a:pt x="1551" y="928"/>
                  <a:pt x="1562" y="938"/>
                  <a:pt x="1567" y="939"/>
                </a:cubicBezTo>
                <a:cubicBezTo>
                  <a:pt x="1573" y="940"/>
                  <a:pt x="1599" y="932"/>
                  <a:pt x="1601" y="930"/>
                </a:cubicBezTo>
                <a:cubicBezTo>
                  <a:pt x="1603" y="927"/>
                  <a:pt x="1623" y="946"/>
                  <a:pt x="1622" y="948"/>
                </a:cubicBezTo>
                <a:cubicBezTo>
                  <a:pt x="1620" y="950"/>
                  <a:pt x="1601" y="946"/>
                  <a:pt x="1597" y="948"/>
                </a:cubicBezTo>
                <a:cubicBezTo>
                  <a:pt x="1592" y="949"/>
                  <a:pt x="1581" y="967"/>
                  <a:pt x="1578" y="968"/>
                </a:cubicBezTo>
                <a:cubicBezTo>
                  <a:pt x="1576" y="970"/>
                  <a:pt x="1539" y="949"/>
                  <a:pt x="1531" y="951"/>
                </a:cubicBezTo>
                <a:cubicBezTo>
                  <a:pt x="1522" y="953"/>
                  <a:pt x="1493" y="1008"/>
                  <a:pt x="1493" y="1030"/>
                </a:cubicBezTo>
                <a:cubicBezTo>
                  <a:pt x="1492" y="1052"/>
                  <a:pt x="1493" y="1088"/>
                  <a:pt x="1494" y="1088"/>
                </a:cubicBezTo>
                <a:cubicBezTo>
                  <a:pt x="1496" y="1088"/>
                  <a:pt x="1534" y="1044"/>
                  <a:pt x="1541" y="1051"/>
                </a:cubicBezTo>
                <a:cubicBezTo>
                  <a:pt x="1547" y="1058"/>
                  <a:pt x="1498" y="1120"/>
                  <a:pt x="1498" y="1134"/>
                </a:cubicBezTo>
                <a:cubicBezTo>
                  <a:pt x="1498" y="1147"/>
                  <a:pt x="1500" y="1159"/>
                  <a:pt x="1505" y="1161"/>
                </a:cubicBezTo>
                <a:cubicBezTo>
                  <a:pt x="1510" y="1162"/>
                  <a:pt x="1540" y="1158"/>
                  <a:pt x="1554" y="1155"/>
                </a:cubicBezTo>
                <a:cubicBezTo>
                  <a:pt x="1568" y="1152"/>
                  <a:pt x="1599" y="1157"/>
                  <a:pt x="1603" y="1161"/>
                </a:cubicBezTo>
                <a:cubicBezTo>
                  <a:pt x="1607" y="1165"/>
                  <a:pt x="1559" y="1165"/>
                  <a:pt x="1550" y="1172"/>
                </a:cubicBezTo>
                <a:cubicBezTo>
                  <a:pt x="1540" y="1178"/>
                  <a:pt x="1534" y="1179"/>
                  <a:pt x="1533" y="1181"/>
                </a:cubicBezTo>
                <a:cubicBezTo>
                  <a:pt x="1531" y="1183"/>
                  <a:pt x="1519" y="1209"/>
                  <a:pt x="1519" y="1214"/>
                </a:cubicBezTo>
                <a:cubicBezTo>
                  <a:pt x="1519" y="1219"/>
                  <a:pt x="1539" y="1240"/>
                  <a:pt x="1543" y="1240"/>
                </a:cubicBezTo>
                <a:cubicBezTo>
                  <a:pt x="1547" y="1240"/>
                  <a:pt x="1553" y="1237"/>
                  <a:pt x="1553" y="1233"/>
                </a:cubicBezTo>
                <a:cubicBezTo>
                  <a:pt x="1553" y="1229"/>
                  <a:pt x="1557" y="1236"/>
                  <a:pt x="1556" y="1239"/>
                </a:cubicBezTo>
                <a:cubicBezTo>
                  <a:pt x="1555" y="1242"/>
                  <a:pt x="1523" y="1282"/>
                  <a:pt x="1523" y="1286"/>
                </a:cubicBezTo>
                <a:cubicBezTo>
                  <a:pt x="1522" y="1290"/>
                  <a:pt x="1526" y="1307"/>
                  <a:pt x="1527" y="1317"/>
                </a:cubicBezTo>
                <a:cubicBezTo>
                  <a:pt x="1529" y="1326"/>
                  <a:pt x="1529" y="1369"/>
                  <a:pt x="1531" y="1374"/>
                </a:cubicBezTo>
                <a:cubicBezTo>
                  <a:pt x="1533" y="1378"/>
                  <a:pt x="1540" y="1376"/>
                  <a:pt x="1540" y="1373"/>
                </a:cubicBezTo>
                <a:cubicBezTo>
                  <a:pt x="1540" y="1370"/>
                  <a:pt x="1541" y="1358"/>
                  <a:pt x="1543" y="1358"/>
                </a:cubicBezTo>
                <a:cubicBezTo>
                  <a:pt x="1546" y="1358"/>
                  <a:pt x="1558" y="1368"/>
                  <a:pt x="1558" y="1371"/>
                </a:cubicBezTo>
                <a:cubicBezTo>
                  <a:pt x="1559" y="1373"/>
                  <a:pt x="1552" y="1378"/>
                  <a:pt x="1553" y="1380"/>
                </a:cubicBezTo>
                <a:cubicBezTo>
                  <a:pt x="1555" y="1382"/>
                  <a:pt x="1557" y="1386"/>
                  <a:pt x="1559" y="1386"/>
                </a:cubicBezTo>
                <a:cubicBezTo>
                  <a:pt x="1561" y="1386"/>
                  <a:pt x="1570" y="1405"/>
                  <a:pt x="1574" y="1417"/>
                </a:cubicBezTo>
                <a:cubicBezTo>
                  <a:pt x="1578" y="1428"/>
                  <a:pt x="1583" y="1435"/>
                  <a:pt x="1586" y="1434"/>
                </a:cubicBezTo>
                <a:cubicBezTo>
                  <a:pt x="1590" y="1433"/>
                  <a:pt x="1588" y="1425"/>
                  <a:pt x="1592" y="1425"/>
                </a:cubicBezTo>
                <a:cubicBezTo>
                  <a:pt x="1596" y="1425"/>
                  <a:pt x="1603" y="1423"/>
                  <a:pt x="1608" y="1425"/>
                </a:cubicBezTo>
                <a:cubicBezTo>
                  <a:pt x="1613" y="1427"/>
                  <a:pt x="1602" y="1431"/>
                  <a:pt x="1597" y="1435"/>
                </a:cubicBezTo>
                <a:cubicBezTo>
                  <a:pt x="1592" y="1439"/>
                  <a:pt x="1592" y="1444"/>
                  <a:pt x="1592" y="1448"/>
                </a:cubicBezTo>
                <a:cubicBezTo>
                  <a:pt x="1593" y="1453"/>
                  <a:pt x="1612" y="1489"/>
                  <a:pt x="1617" y="1497"/>
                </a:cubicBezTo>
                <a:cubicBezTo>
                  <a:pt x="1622" y="1506"/>
                  <a:pt x="1627" y="1584"/>
                  <a:pt x="1623" y="1590"/>
                </a:cubicBezTo>
                <a:cubicBezTo>
                  <a:pt x="1623" y="1590"/>
                  <a:pt x="1625" y="1596"/>
                  <a:pt x="1616" y="1606"/>
                </a:cubicBezTo>
                <a:cubicBezTo>
                  <a:pt x="1615" y="1607"/>
                  <a:pt x="1615" y="1607"/>
                  <a:pt x="1615" y="1608"/>
                </a:cubicBezTo>
                <a:cubicBezTo>
                  <a:pt x="1615" y="1608"/>
                  <a:pt x="1616" y="1608"/>
                  <a:pt x="1616" y="1608"/>
                </a:cubicBezTo>
                <a:cubicBezTo>
                  <a:pt x="1616" y="1608"/>
                  <a:pt x="1616" y="1609"/>
                  <a:pt x="1616" y="1610"/>
                </a:cubicBezTo>
                <a:cubicBezTo>
                  <a:pt x="1617" y="1610"/>
                  <a:pt x="1618" y="1610"/>
                  <a:pt x="1619" y="1610"/>
                </a:cubicBezTo>
                <a:cubicBezTo>
                  <a:pt x="1620" y="1611"/>
                  <a:pt x="1622" y="1610"/>
                  <a:pt x="1622" y="1610"/>
                </a:cubicBezTo>
                <a:cubicBezTo>
                  <a:pt x="1623" y="1610"/>
                  <a:pt x="1624" y="1610"/>
                  <a:pt x="1624" y="1610"/>
                </a:cubicBezTo>
                <a:cubicBezTo>
                  <a:pt x="1625" y="1611"/>
                  <a:pt x="1624" y="1613"/>
                  <a:pt x="1624" y="1614"/>
                </a:cubicBezTo>
                <a:cubicBezTo>
                  <a:pt x="1623" y="1615"/>
                  <a:pt x="1624" y="1616"/>
                  <a:pt x="1624" y="1617"/>
                </a:cubicBezTo>
                <a:cubicBezTo>
                  <a:pt x="1624" y="1618"/>
                  <a:pt x="1623" y="1618"/>
                  <a:pt x="1622" y="1618"/>
                </a:cubicBezTo>
                <a:cubicBezTo>
                  <a:pt x="1621" y="1618"/>
                  <a:pt x="1619" y="1616"/>
                  <a:pt x="1618" y="1617"/>
                </a:cubicBezTo>
                <a:cubicBezTo>
                  <a:pt x="1618" y="1617"/>
                  <a:pt x="1618" y="1617"/>
                  <a:pt x="1617" y="1618"/>
                </a:cubicBezTo>
                <a:cubicBezTo>
                  <a:pt x="1617" y="1619"/>
                  <a:pt x="1617" y="1619"/>
                  <a:pt x="1617" y="1619"/>
                </a:cubicBezTo>
                <a:cubicBezTo>
                  <a:pt x="1616" y="1620"/>
                  <a:pt x="1616" y="1621"/>
                  <a:pt x="1616" y="1621"/>
                </a:cubicBezTo>
                <a:cubicBezTo>
                  <a:pt x="1615" y="1621"/>
                  <a:pt x="1615" y="1621"/>
                  <a:pt x="1615" y="1621"/>
                </a:cubicBezTo>
                <a:cubicBezTo>
                  <a:pt x="1615" y="1622"/>
                  <a:pt x="1615" y="1622"/>
                  <a:pt x="1615" y="1623"/>
                </a:cubicBezTo>
                <a:cubicBezTo>
                  <a:pt x="1616" y="1624"/>
                  <a:pt x="1617" y="1624"/>
                  <a:pt x="1618" y="1624"/>
                </a:cubicBezTo>
                <a:cubicBezTo>
                  <a:pt x="1618" y="1624"/>
                  <a:pt x="1619" y="1624"/>
                  <a:pt x="1620" y="1623"/>
                </a:cubicBezTo>
                <a:cubicBezTo>
                  <a:pt x="1620" y="1623"/>
                  <a:pt x="1621" y="1622"/>
                  <a:pt x="1622" y="1623"/>
                </a:cubicBezTo>
                <a:cubicBezTo>
                  <a:pt x="1623" y="1623"/>
                  <a:pt x="1625" y="1623"/>
                  <a:pt x="1625" y="1624"/>
                </a:cubicBezTo>
                <a:cubicBezTo>
                  <a:pt x="1626" y="1624"/>
                  <a:pt x="1626" y="1625"/>
                  <a:pt x="1626" y="1625"/>
                </a:cubicBezTo>
                <a:cubicBezTo>
                  <a:pt x="1626" y="1626"/>
                  <a:pt x="1627" y="1626"/>
                  <a:pt x="1627" y="1626"/>
                </a:cubicBezTo>
                <a:cubicBezTo>
                  <a:pt x="1627" y="1627"/>
                  <a:pt x="1628" y="1627"/>
                  <a:pt x="1628" y="1627"/>
                </a:cubicBezTo>
                <a:cubicBezTo>
                  <a:pt x="1629" y="1629"/>
                  <a:pt x="1628" y="1630"/>
                  <a:pt x="1627" y="1630"/>
                </a:cubicBezTo>
                <a:cubicBezTo>
                  <a:pt x="1627" y="1631"/>
                  <a:pt x="1626" y="1631"/>
                  <a:pt x="1625" y="1631"/>
                </a:cubicBezTo>
                <a:cubicBezTo>
                  <a:pt x="1625" y="1631"/>
                  <a:pt x="1624" y="1630"/>
                  <a:pt x="1623" y="1630"/>
                </a:cubicBezTo>
                <a:cubicBezTo>
                  <a:pt x="1622" y="1630"/>
                  <a:pt x="1621" y="1631"/>
                  <a:pt x="1620" y="1632"/>
                </a:cubicBezTo>
                <a:cubicBezTo>
                  <a:pt x="1620" y="1633"/>
                  <a:pt x="1620" y="1635"/>
                  <a:pt x="1620" y="1635"/>
                </a:cubicBezTo>
                <a:cubicBezTo>
                  <a:pt x="1620" y="1636"/>
                  <a:pt x="1621" y="1637"/>
                  <a:pt x="1621" y="1637"/>
                </a:cubicBezTo>
                <a:cubicBezTo>
                  <a:pt x="1621" y="1637"/>
                  <a:pt x="1622" y="1637"/>
                  <a:pt x="1623" y="1637"/>
                </a:cubicBezTo>
                <a:cubicBezTo>
                  <a:pt x="1623" y="1638"/>
                  <a:pt x="1624" y="1638"/>
                  <a:pt x="1624" y="1638"/>
                </a:cubicBezTo>
                <a:cubicBezTo>
                  <a:pt x="1624" y="1639"/>
                  <a:pt x="1622" y="1640"/>
                  <a:pt x="1622" y="1640"/>
                </a:cubicBezTo>
                <a:cubicBezTo>
                  <a:pt x="1622" y="1641"/>
                  <a:pt x="1621" y="1642"/>
                  <a:pt x="1620" y="1642"/>
                </a:cubicBezTo>
                <a:cubicBezTo>
                  <a:pt x="1620" y="1642"/>
                  <a:pt x="1619" y="1642"/>
                  <a:pt x="1618" y="1642"/>
                </a:cubicBezTo>
                <a:cubicBezTo>
                  <a:pt x="1616" y="1642"/>
                  <a:pt x="1616" y="1642"/>
                  <a:pt x="1616" y="1642"/>
                </a:cubicBezTo>
                <a:cubicBezTo>
                  <a:pt x="1615" y="1641"/>
                  <a:pt x="1615" y="1641"/>
                  <a:pt x="1614" y="1640"/>
                </a:cubicBezTo>
                <a:cubicBezTo>
                  <a:pt x="1615" y="1639"/>
                  <a:pt x="1615" y="1639"/>
                  <a:pt x="1615" y="1639"/>
                </a:cubicBezTo>
                <a:cubicBezTo>
                  <a:pt x="1614" y="1639"/>
                  <a:pt x="1613" y="1639"/>
                  <a:pt x="1613" y="1638"/>
                </a:cubicBezTo>
                <a:cubicBezTo>
                  <a:pt x="1613" y="1638"/>
                  <a:pt x="1613" y="1637"/>
                  <a:pt x="1612" y="1636"/>
                </a:cubicBezTo>
                <a:cubicBezTo>
                  <a:pt x="1612" y="1636"/>
                  <a:pt x="1613" y="1634"/>
                  <a:pt x="1612" y="1634"/>
                </a:cubicBezTo>
                <a:cubicBezTo>
                  <a:pt x="1613" y="1633"/>
                  <a:pt x="1614" y="1633"/>
                  <a:pt x="1613" y="1632"/>
                </a:cubicBezTo>
                <a:cubicBezTo>
                  <a:pt x="1613" y="1631"/>
                  <a:pt x="1611" y="1630"/>
                  <a:pt x="1610" y="1628"/>
                </a:cubicBezTo>
                <a:cubicBezTo>
                  <a:pt x="1610" y="1628"/>
                  <a:pt x="1610" y="1628"/>
                  <a:pt x="1610" y="1628"/>
                </a:cubicBezTo>
                <a:cubicBezTo>
                  <a:pt x="1609" y="1627"/>
                  <a:pt x="1609" y="1626"/>
                  <a:pt x="1608" y="1626"/>
                </a:cubicBezTo>
                <a:cubicBezTo>
                  <a:pt x="1607" y="1626"/>
                  <a:pt x="1607" y="1626"/>
                  <a:pt x="1607" y="1626"/>
                </a:cubicBezTo>
                <a:cubicBezTo>
                  <a:pt x="1606" y="1626"/>
                  <a:pt x="1606" y="1626"/>
                  <a:pt x="1606" y="1626"/>
                </a:cubicBezTo>
                <a:cubicBezTo>
                  <a:pt x="1605" y="1625"/>
                  <a:pt x="1605" y="1625"/>
                  <a:pt x="1604" y="1625"/>
                </a:cubicBezTo>
                <a:cubicBezTo>
                  <a:pt x="1604" y="1625"/>
                  <a:pt x="1604" y="1626"/>
                  <a:pt x="1603" y="1626"/>
                </a:cubicBezTo>
                <a:cubicBezTo>
                  <a:pt x="1604" y="1626"/>
                  <a:pt x="1604" y="1626"/>
                  <a:pt x="1605" y="1627"/>
                </a:cubicBezTo>
                <a:cubicBezTo>
                  <a:pt x="1605" y="1627"/>
                  <a:pt x="1606" y="1627"/>
                  <a:pt x="1606" y="1628"/>
                </a:cubicBezTo>
                <a:cubicBezTo>
                  <a:pt x="1607" y="1628"/>
                  <a:pt x="1608" y="1628"/>
                  <a:pt x="1608" y="1628"/>
                </a:cubicBezTo>
                <a:cubicBezTo>
                  <a:pt x="1609" y="1628"/>
                  <a:pt x="1609" y="1629"/>
                  <a:pt x="1609" y="1630"/>
                </a:cubicBezTo>
                <a:cubicBezTo>
                  <a:pt x="1610" y="1630"/>
                  <a:pt x="1611" y="1631"/>
                  <a:pt x="1611" y="1631"/>
                </a:cubicBezTo>
                <a:cubicBezTo>
                  <a:pt x="1611" y="1632"/>
                  <a:pt x="1611" y="1633"/>
                  <a:pt x="1611" y="1633"/>
                </a:cubicBezTo>
                <a:cubicBezTo>
                  <a:pt x="1611" y="1634"/>
                  <a:pt x="1611" y="1636"/>
                  <a:pt x="1611" y="1637"/>
                </a:cubicBezTo>
                <a:cubicBezTo>
                  <a:pt x="1611" y="1638"/>
                  <a:pt x="1612" y="1639"/>
                  <a:pt x="1612" y="1639"/>
                </a:cubicBezTo>
                <a:cubicBezTo>
                  <a:pt x="1613" y="1639"/>
                  <a:pt x="1613" y="1639"/>
                  <a:pt x="1613" y="1639"/>
                </a:cubicBezTo>
                <a:cubicBezTo>
                  <a:pt x="1613" y="1640"/>
                  <a:pt x="1614" y="1641"/>
                  <a:pt x="1614" y="1642"/>
                </a:cubicBezTo>
                <a:cubicBezTo>
                  <a:pt x="1614" y="1642"/>
                  <a:pt x="1613" y="1642"/>
                  <a:pt x="1612" y="1641"/>
                </a:cubicBezTo>
                <a:cubicBezTo>
                  <a:pt x="1612" y="1641"/>
                  <a:pt x="1611" y="1641"/>
                  <a:pt x="1610" y="1641"/>
                </a:cubicBezTo>
                <a:cubicBezTo>
                  <a:pt x="1610" y="1642"/>
                  <a:pt x="1608" y="1642"/>
                  <a:pt x="1608" y="1641"/>
                </a:cubicBezTo>
                <a:cubicBezTo>
                  <a:pt x="1608" y="1640"/>
                  <a:pt x="1608" y="1640"/>
                  <a:pt x="1608" y="1640"/>
                </a:cubicBezTo>
                <a:cubicBezTo>
                  <a:pt x="1608" y="1639"/>
                  <a:pt x="1606" y="1638"/>
                  <a:pt x="1605" y="1638"/>
                </a:cubicBezTo>
                <a:cubicBezTo>
                  <a:pt x="1603" y="1638"/>
                  <a:pt x="1603" y="1638"/>
                  <a:pt x="1603" y="1638"/>
                </a:cubicBezTo>
                <a:cubicBezTo>
                  <a:pt x="1602" y="1638"/>
                  <a:pt x="1602" y="1639"/>
                  <a:pt x="1600" y="1639"/>
                </a:cubicBezTo>
                <a:cubicBezTo>
                  <a:pt x="1599" y="1640"/>
                  <a:pt x="1599" y="1640"/>
                  <a:pt x="1599" y="1640"/>
                </a:cubicBezTo>
                <a:cubicBezTo>
                  <a:pt x="1598" y="1640"/>
                  <a:pt x="1597" y="1640"/>
                  <a:pt x="1597" y="1640"/>
                </a:cubicBezTo>
                <a:cubicBezTo>
                  <a:pt x="1597" y="1640"/>
                  <a:pt x="1597" y="1640"/>
                  <a:pt x="1596" y="1640"/>
                </a:cubicBezTo>
                <a:cubicBezTo>
                  <a:pt x="1585" y="1662"/>
                  <a:pt x="1573" y="1688"/>
                  <a:pt x="1573" y="1692"/>
                </a:cubicBezTo>
                <a:cubicBezTo>
                  <a:pt x="1573" y="1696"/>
                  <a:pt x="1574" y="1713"/>
                  <a:pt x="1574" y="1728"/>
                </a:cubicBezTo>
                <a:cubicBezTo>
                  <a:pt x="1581" y="1727"/>
                  <a:pt x="1581" y="1727"/>
                  <a:pt x="1581" y="1727"/>
                </a:cubicBezTo>
                <a:cubicBezTo>
                  <a:pt x="1588" y="1723"/>
                  <a:pt x="1588" y="1723"/>
                  <a:pt x="1588" y="1723"/>
                </a:cubicBezTo>
                <a:cubicBezTo>
                  <a:pt x="1588" y="1723"/>
                  <a:pt x="1588" y="1723"/>
                  <a:pt x="1588" y="1723"/>
                </a:cubicBezTo>
                <a:cubicBezTo>
                  <a:pt x="1590" y="1721"/>
                  <a:pt x="1590" y="1721"/>
                  <a:pt x="1590" y="1721"/>
                </a:cubicBezTo>
                <a:cubicBezTo>
                  <a:pt x="1594" y="1718"/>
                  <a:pt x="1594" y="1718"/>
                  <a:pt x="1594" y="1718"/>
                </a:cubicBezTo>
                <a:cubicBezTo>
                  <a:pt x="1596" y="1717"/>
                  <a:pt x="1596" y="1717"/>
                  <a:pt x="1596" y="1717"/>
                </a:cubicBezTo>
                <a:cubicBezTo>
                  <a:pt x="1599" y="1717"/>
                  <a:pt x="1599" y="1717"/>
                  <a:pt x="1599" y="1717"/>
                </a:cubicBezTo>
                <a:cubicBezTo>
                  <a:pt x="1606" y="1720"/>
                  <a:pt x="1606" y="1720"/>
                  <a:pt x="1606" y="1720"/>
                </a:cubicBezTo>
                <a:cubicBezTo>
                  <a:pt x="1608" y="1720"/>
                  <a:pt x="1608" y="1720"/>
                  <a:pt x="1608" y="1720"/>
                </a:cubicBezTo>
                <a:cubicBezTo>
                  <a:pt x="1610" y="1718"/>
                  <a:pt x="1610" y="1718"/>
                  <a:pt x="1610" y="1718"/>
                </a:cubicBezTo>
                <a:cubicBezTo>
                  <a:pt x="1613" y="1717"/>
                  <a:pt x="1613" y="1717"/>
                  <a:pt x="1613" y="1717"/>
                </a:cubicBezTo>
                <a:cubicBezTo>
                  <a:pt x="1615" y="1717"/>
                  <a:pt x="1615" y="1717"/>
                  <a:pt x="1615" y="1717"/>
                </a:cubicBezTo>
                <a:cubicBezTo>
                  <a:pt x="1624" y="1717"/>
                  <a:pt x="1624" y="1717"/>
                  <a:pt x="1624" y="1717"/>
                </a:cubicBezTo>
                <a:cubicBezTo>
                  <a:pt x="1630" y="1717"/>
                  <a:pt x="1630" y="1717"/>
                  <a:pt x="1630" y="1717"/>
                </a:cubicBezTo>
                <a:cubicBezTo>
                  <a:pt x="1638" y="1715"/>
                  <a:pt x="1638" y="1715"/>
                  <a:pt x="1638" y="1715"/>
                </a:cubicBezTo>
                <a:cubicBezTo>
                  <a:pt x="1655" y="1707"/>
                  <a:pt x="1655" y="1707"/>
                  <a:pt x="1655" y="1707"/>
                </a:cubicBezTo>
                <a:cubicBezTo>
                  <a:pt x="1655" y="1704"/>
                  <a:pt x="1655" y="1704"/>
                  <a:pt x="1655" y="1704"/>
                </a:cubicBezTo>
                <a:cubicBezTo>
                  <a:pt x="1653" y="1688"/>
                  <a:pt x="1653" y="1688"/>
                  <a:pt x="1653" y="1688"/>
                </a:cubicBezTo>
                <a:cubicBezTo>
                  <a:pt x="1652" y="1686"/>
                  <a:pt x="1652" y="1686"/>
                  <a:pt x="1652" y="1686"/>
                </a:cubicBezTo>
                <a:cubicBezTo>
                  <a:pt x="1651" y="1683"/>
                  <a:pt x="1651" y="1683"/>
                  <a:pt x="1651" y="1683"/>
                </a:cubicBezTo>
                <a:cubicBezTo>
                  <a:pt x="1649" y="1681"/>
                  <a:pt x="1649" y="1681"/>
                  <a:pt x="1649" y="1681"/>
                </a:cubicBezTo>
                <a:cubicBezTo>
                  <a:pt x="1646" y="1678"/>
                  <a:pt x="1646" y="1678"/>
                  <a:pt x="1646" y="1678"/>
                </a:cubicBezTo>
                <a:cubicBezTo>
                  <a:pt x="1640" y="1674"/>
                  <a:pt x="1640" y="1674"/>
                  <a:pt x="1640" y="1674"/>
                </a:cubicBezTo>
                <a:cubicBezTo>
                  <a:pt x="1638" y="1672"/>
                  <a:pt x="1638" y="1672"/>
                  <a:pt x="1638" y="1672"/>
                </a:cubicBezTo>
                <a:cubicBezTo>
                  <a:pt x="1636" y="1669"/>
                  <a:pt x="1636" y="1669"/>
                  <a:pt x="1636" y="1669"/>
                </a:cubicBezTo>
                <a:cubicBezTo>
                  <a:pt x="1635" y="1668"/>
                  <a:pt x="1635" y="1668"/>
                  <a:pt x="1635" y="1668"/>
                </a:cubicBezTo>
                <a:cubicBezTo>
                  <a:pt x="1635" y="1666"/>
                  <a:pt x="1635" y="1666"/>
                  <a:pt x="1635" y="1666"/>
                </a:cubicBezTo>
                <a:cubicBezTo>
                  <a:pt x="1635" y="1663"/>
                  <a:pt x="1635" y="1663"/>
                  <a:pt x="1635" y="1663"/>
                </a:cubicBezTo>
                <a:cubicBezTo>
                  <a:pt x="1636" y="1660"/>
                  <a:pt x="1636" y="1660"/>
                  <a:pt x="1636" y="1660"/>
                </a:cubicBezTo>
                <a:cubicBezTo>
                  <a:pt x="1638" y="1659"/>
                  <a:pt x="1638" y="1659"/>
                  <a:pt x="1638" y="1659"/>
                </a:cubicBezTo>
                <a:cubicBezTo>
                  <a:pt x="1640" y="1658"/>
                  <a:pt x="1640" y="1658"/>
                  <a:pt x="1640" y="1658"/>
                </a:cubicBezTo>
                <a:cubicBezTo>
                  <a:pt x="1643" y="1658"/>
                  <a:pt x="1643" y="1658"/>
                  <a:pt x="1643" y="1658"/>
                </a:cubicBezTo>
                <a:cubicBezTo>
                  <a:pt x="1648" y="1659"/>
                  <a:pt x="1648" y="1659"/>
                  <a:pt x="1648" y="1659"/>
                </a:cubicBezTo>
                <a:cubicBezTo>
                  <a:pt x="1652" y="1660"/>
                  <a:pt x="1652" y="1660"/>
                  <a:pt x="1652" y="1660"/>
                </a:cubicBezTo>
                <a:cubicBezTo>
                  <a:pt x="1654" y="1659"/>
                  <a:pt x="1654" y="1659"/>
                  <a:pt x="1654" y="1659"/>
                </a:cubicBezTo>
                <a:cubicBezTo>
                  <a:pt x="1655" y="1659"/>
                  <a:pt x="1655" y="1659"/>
                  <a:pt x="1655" y="1659"/>
                </a:cubicBezTo>
                <a:cubicBezTo>
                  <a:pt x="1659" y="1647"/>
                  <a:pt x="1659" y="1647"/>
                  <a:pt x="1659" y="1647"/>
                </a:cubicBezTo>
                <a:cubicBezTo>
                  <a:pt x="1660" y="1644"/>
                  <a:pt x="1660" y="1644"/>
                  <a:pt x="1660" y="1644"/>
                </a:cubicBezTo>
                <a:cubicBezTo>
                  <a:pt x="1663" y="1643"/>
                  <a:pt x="1663" y="1643"/>
                  <a:pt x="1663" y="1643"/>
                </a:cubicBezTo>
                <a:cubicBezTo>
                  <a:pt x="1665" y="1643"/>
                  <a:pt x="1665" y="1643"/>
                  <a:pt x="1665" y="1643"/>
                </a:cubicBezTo>
                <a:cubicBezTo>
                  <a:pt x="1669" y="1644"/>
                  <a:pt x="1669" y="1644"/>
                  <a:pt x="1669" y="1644"/>
                </a:cubicBezTo>
                <a:cubicBezTo>
                  <a:pt x="1671" y="1645"/>
                  <a:pt x="1671" y="1645"/>
                  <a:pt x="1671" y="1645"/>
                </a:cubicBezTo>
                <a:cubicBezTo>
                  <a:pt x="1672" y="1644"/>
                  <a:pt x="1672" y="1644"/>
                  <a:pt x="1672" y="1644"/>
                </a:cubicBezTo>
                <a:cubicBezTo>
                  <a:pt x="1680" y="1640"/>
                  <a:pt x="1680" y="1640"/>
                  <a:pt x="1680" y="1640"/>
                </a:cubicBezTo>
                <a:cubicBezTo>
                  <a:pt x="1691" y="1631"/>
                  <a:pt x="1691" y="1631"/>
                  <a:pt x="1691" y="1631"/>
                </a:cubicBezTo>
                <a:cubicBezTo>
                  <a:pt x="1693" y="1629"/>
                  <a:pt x="1693" y="1629"/>
                  <a:pt x="1693" y="1629"/>
                </a:cubicBezTo>
                <a:cubicBezTo>
                  <a:pt x="1696" y="1628"/>
                  <a:pt x="1696" y="1628"/>
                  <a:pt x="1696" y="1628"/>
                </a:cubicBezTo>
                <a:cubicBezTo>
                  <a:pt x="1698" y="1629"/>
                  <a:pt x="1698" y="1629"/>
                  <a:pt x="1698" y="1629"/>
                </a:cubicBezTo>
                <a:cubicBezTo>
                  <a:pt x="1700" y="1631"/>
                  <a:pt x="1700" y="1631"/>
                  <a:pt x="1700" y="1631"/>
                </a:cubicBezTo>
                <a:cubicBezTo>
                  <a:pt x="1699" y="1637"/>
                  <a:pt x="1699" y="1637"/>
                  <a:pt x="1699" y="1637"/>
                </a:cubicBezTo>
                <a:cubicBezTo>
                  <a:pt x="1698" y="1640"/>
                  <a:pt x="1698" y="1640"/>
                  <a:pt x="1698" y="1640"/>
                </a:cubicBezTo>
                <a:cubicBezTo>
                  <a:pt x="1698" y="1643"/>
                  <a:pt x="1698" y="1643"/>
                  <a:pt x="1698" y="1643"/>
                </a:cubicBezTo>
                <a:cubicBezTo>
                  <a:pt x="1699" y="1645"/>
                  <a:pt x="1699" y="1645"/>
                  <a:pt x="1699" y="1645"/>
                </a:cubicBezTo>
                <a:cubicBezTo>
                  <a:pt x="1702" y="1647"/>
                  <a:pt x="1702" y="1647"/>
                  <a:pt x="1702" y="1647"/>
                </a:cubicBezTo>
                <a:cubicBezTo>
                  <a:pt x="1705" y="1648"/>
                  <a:pt x="1705" y="1648"/>
                  <a:pt x="1705" y="1648"/>
                </a:cubicBezTo>
                <a:cubicBezTo>
                  <a:pt x="1708" y="1647"/>
                  <a:pt x="1708" y="1647"/>
                  <a:pt x="1708" y="1647"/>
                </a:cubicBezTo>
                <a:cubicBezTo>
                  <a:pt x="1711" y="1647"/>
                  <a:pt x="1711" y="1647"/>
                  <a:pt x="1711" y="1647"/>
                </a:cubicBezTo>
                <a:cubicBezTo>
                  <a:pt x="1714" y="1647"/>
                  <a:pt x="1714" y="1647"/>
                  <a:pt x="1714" y="1647"/>
                </a:cubicBezTo>
                <a:cubicBezTo>
                  <a:pt x="1715" y="1648"/>
                  <a:pt x="1715" y="1648"/>
                  <a:pt x="1715" y="1648"/>
                </a:cubicBezTo>
                <a:cubicBezTo>
                  <a:pt x="1716" y="1650"/>
                  <a:pt x="1716" y="1650"/>
                  <a:pt x="1716" y="1650"/>
                </a:cubicBezTo>
                <a:cubicBezTo>
                  <a:pt x="1715" y="1655"/>
                  <a:pt x="1715" y="1655"/>
                  <a:pt x="1715" y="1655"/>
                </a:cubicBezTo>
                <a:cubicBezTo>
                  <a:pt x="1714" y="1657"/>
                  <a:pt x="1714" y="1657"/>
                  <a:pt x="1714" y="1657"/>
                </a:cubicBezTo>
                <a:cubicBezTo>
                  <a:pt x="1712" y="1659"/>
                  <a:pt x="1712" y="1659"/>
                  <a:pt x="1712" y="1659"/>
                </a:cubicBezTo>
                <a:cubicBezTo>
                  <a:pt x="1689" y="1684"/>
                  <a:pt x="1689" y="1684"/>
                  <a:pt x="1689" y="1684"/>
                </a:cubicBezTo>
                <a:cubicBezTo>
                  <a:pt x="1688" y="1686"/>
                  <a:pt x="1688" y="1686"/>
                  <a:pt x="1688" y="1686"/>
                </a:cubicBezTo>
                <a:cubicBezTo>
                  <a:pt x="1686" y="1687"/>
                  <a:pt x="1686" y="1687"/>
                  <a:pt x="1686" y="1687"/>
                </a:cubicBezTo>
                <a:cubicBezTo>
                  <a:pt x="1686" y="1689"/>
                  <a:pt x="1686" y="1689"/>
                  <a:pt x="1686" y="1689"/>
                </a:cubicBezTo>
                <a:cubicBezTo>
                  <a:pt x="1688" y="1708"/>
                  <a:pt x="1688" y="1708"/>
                  <a:pt x="1688" y="1708"/>
                </a:cubicBezTo>
                <a:cubicBezTo>
                  <a:pt x="1689" y="1711"/>
                  <a:pt x="1689" y="1711"/>
                  <a:pt x="1689" y="1711"/>
                </a:cubicBezTo>
                <a:cubicBezTo>
                  <a:pt x="1692" y="1714"/>
                  <a:pt x="1692" y="1714"/>
                  <a:pt x="1692" y="1714"/>
                </a:cubicBezTo>
                <a:cubicBezTo>
                  <a:pt x="1696" y="1716"/>
                  <a:pt x="1696" y="1716"/>
                  <a:pt x="1696" y="1716"/>
                </a:cubicBezTo>
                <a:cubicBezTo>
                  <a:pt x="1703" y="1715"/>
                  <a:pt x="1703" y="1715"/>
                  <a:pt x="1703" y="1715"/>
                </a:cubicBezTo>
                <a:cubicBezTo>
                  <a:pt x="1707" y="1713"/>
                  <a:pt x="1707" y="1713"/>
                  <a:pt x="1707" y="1713"/>
                </a:cubicBezTo>
                <a:cubicBezTo>
                  <a:pt x="1720" y="1708"/>
                  <a:pt x="1720" y="1708"/>
                  <a:pt x="1720" y="1708"/>
                </a:cubicBezTo>
                <a:cubicBezTo>
                  <a:pt x="1720" y="1719"/>
                  <a:pt x="1720" y="1719"/>
                  <a:pt x="1720" y="1719"/>
                </a:cubicBezTo>
                <a:cubicBezTo>
                  <a:pt x="1731" y="1724"/>
                  <a:pt x="1731" y="1724"/>
                  <a:pt x="1731" y="1724"/>
                </a:cubicBezTo>
                <a:cubicBezTo>
                  <a:pt x="1740" y="1725"/>
                  <a:pt x="1740" y="1725"/>
                  <a:pt x="1740" y="1725"/>
                </a:cubicBezTo>
                <a:cubicBezTo>
                  <a:pt x="1743" y="1725"/>
                  <a:pt x="1743" y="1725"/>
                  <a:pt x="1743" y="1725"/>
                </a:cubicBezTo>
                <a:cubicBezTo>
                  <a:pt x="1748" y="1723"/>
                  <a:pt x="1748" y="1723"/>
                  <a:pt x="1748" y="1723"/>
                </a:cubicBezTo>
                <a:cubicBezTo>
                  <a:pt x="1753" y="1720"/>
                  <a:pt x="1753" y="1720"/>
                  <a:pt x="1753" y="1720"/>
                </a:cubicBezTo>
                <a:cubicBezTo>
                  <a:pt x="1756" y="1718"/>
                  <a:pt x="1756" y="1718"/>
                  <a:pt x="1756" y="1718"/>
                </a:cubicBezTo>
                <a:cubicBezTo>
                  <a:pt x="1790" y="1710"/>
                  <a:pt x="1790" y="1710"/>
                  <a:pt x="1790" y="1710"/>
                </a:cubicBezTo>
                <a:cubicBezTo>
                  <a:pt x="1796" y="1708"/>
                  <a:pt x="1796" y="1708"/>
                  <a:pt x="1796" y="1708"/>
                </a:cubicBezTo>
                <a:cubicBezTo>
                  <a:pt x="1799" y="1708"/>
                  <a:pt x="1799" y="1708"/>
                  <a:pt x="1799" y="1708"/>
                </a:cubicBezTo>
                <a:cubicBezTo>
                  <a:pt x="1808" y="1708"/>
                  <a:pt x="1808" y="1708"/>
                  <a:pt x="1808" y="1708"/>
                </a:cubicBezTo>
                <a:cubicBezTo>
                  <a:pt x="1810" y="1705"/>
                  <a:pt x="1810" y="1705"/>
                  <a:pt x="1810" y="1705"/>
                </a:cubicBezTo>
                <a:cubicBezTo>
                  <a:pt x="1810" y="1702"/>
                  <a:pt x="1810" y="1702"/>
                  <a:pt x="1810" y="1702"/>
                </a:cubicBezTo>
                <a:cubicBezTo>
                  <a:pt x="1808" y="1688"/>
                  <a:pt x="1808" y="1688"/>
                  <a:pt x="1808" y="1688"/>
                </a:cubicBezTo>
                <a:cubicBezTo>
                  <a:pt x="1808" y="1685"/>
                  <a:pt x="1808" y="1685"/>
                  <a:pt x="1808" y="1685"/>
                </a:cubicBezTo>
                <a:cubicBezTo>
                  <a:pt x="1809" y="1681"/>
                  <a:pt x="1809" y="1681"/>
                  <a:pt x="1809" y="1681"/>
                </a:cubicBezTo>
                <a:cubicBezTo>
                  <a:pt x="1808" y="1663"/>
                  <a:pt x="1808" y="1663"/>
                  <a:pt x="1808" y="1663"/>
                </a:cubicBezTo>
                <a:cubicBezTo>
                  <a:pt x="1806" y="1658"/>
                  <a:pt x="1806" y="1658"/>
                  <a:pt x="1806" y="1658"/>
                </a:cubicBezTo>
                <a:cubicBezTo>
                  <a:pt x="1806" y="1655"/>
                  <a:pt x="1806" y="1655"/>
                  <a:pt x="1806" y="1655"/>
                </a:cubicBezTo>
                <a:cubicBezTo>
                  <a:pt x="1805" y="1654"/>
                  <a:pt x="1805" y="1654"/>
                  <a:pt x="1805" y="1654"/>
                </a:cubicBezTo>
                <a:cubicBezTo>
                  <a:pt x="1804" y="1652"/>
                  <a:pt x="1804" y="1652"/>
                  <a:pt x="1804" y="1652"/>
                </a:cubicBezTo>
                <a:cubicBezTo>
                  <a:pt x="1801" y="1651"/>
                  <a:pt x="1801" y="1651"/>
                  <a:pt x="1801" y="1651"/>
                </a:cubicBezTo>
                <a:cubicBezTo>
                  <a:pt x="1795" y="1642"/>
                  <a:pt x="1795" y="1642"/>
                  <a:pt x="1795" y="1642"/>
                </a:cubicBezTo>
                <a:cubicBezTo>
                  <a:pt x="1794" y="1640"/>
                  <a:pt x="1794" y="1640"/>
                  <a:pt x="1794" y="1640"/>
                </a:cubicBezTo>
                <a:cubicBezTo>
                  <a:pt x="1795" y="1634"/>
                  <a:pt x="1795" y="1634"/>
                  <a:pt x="1795" y="1634"/>
                </a:cubicBezTo>
                <a:cubicBezTo>
                  <a:pt x="1805" y="1621"/>
                  <a:pt x="1805" y="1621"/>
                  <a:pt x="1805" y="1621"/>
                </a:cubicBezTo>
                <a:cubicBezTo>
                  <a:pt x="1826" y="1600"/>
                  <a:pt x="1826" y="1600"/>
                  <a:pt x="1826" y="1600"/>
                </a:cubicBezTo>
                <a:cubicBezTo>
                  <a:pt x="1830" y="1591"/>
                  <a:pt x="1830" y="1591"/>
                  <a:pt x="1830" y="1591"/>
                </a:cubicBezTo>
                <a:cubicBezTo>
                  <a:pt x="1832" y="1584"/>
                  <a:pt x="1832" y="1584"/>
                  <a:pt x="1832" y="1584"/>
                </a:cubicBezTo>
                <a:cubicBezTo>
                  <a:pt x="1829" y="1570"/>
                  <a:pt x="1829" y="1570"/>
                  <a:pt x="1829" y="1570"/>
                </a:cubicBezTo>
                <a:cubicBezTo>
                  <a:pt x="1829" y="1568"/>
                  <a:pt x="1829" y="1568"/>
                  <a:pt x="1829" y="1568"/>
                </a:cubicBezTo>
                <a:cubicBezTo>
                  <a:pt x="1828" y="1566"/>
                  <a:pt x="1828" y="1566"/>
                  <a:pt x="1828" y="1566"/>
                </a:cubicBezTo>
                <a:cubicBezTo>
                  <a:pt x="1827" y="1565"/>
                  <a:pt x="1827" y="1565"/>
                  <a:pt x="1827" y="1565"/>
                </a:cubicBezTo>
                <a:cubicBezTo>
                  <a:pt x="1826" y="1565"/>
                  <a:pt x="1826" y="1565"/>
                  <a:pt x="1826" y="1565"/>
                </a:cubicBezTo>
                <a:cubicBezTo>
                  <a:pt x="1821" y="1565"/>
                  <a:pt x="1821" y="1565"/>
                  <a:pt x="1821" y="1565"/>
                </a:cubicBezTo>
                <a:cubicBezTo>
                  <a:pt x="1819" y="1564"/>
                  <a:pt x="1819" y="1564"/>
                  <a:pt x="1819" y="1564"/>
                </a:cubicBezTo>
                <a:cubicBezTo>
                  <a:pt x="1818" y="1563"/>
                  <a:pt x="1818" y="1563"/>
                  <a:pt x="1818" y="1563"/>
                </a:cubicBezTo>
                <a:cubicBezTo>
                  <a:pt x="1817" y="1562"/>
                  <a:pt x="1817" y="1562"/>
                  <a:pt x="1817" y="1562"/>
                </a:cubicBezTo>
                <a:cubicBezTo>
                  <a:pt x="1816" y="1559"/>
                  <a:pt x="1816" y="1559"/>
                  <a:pt x="1816" y="1559"/>
                </a:cubicBezTo>
                <a:cubicBezTo>
                  <a:pt x="1815" y="1551"/>
                  <a:pt x="1815" y="1551"/>
                  <a:pt x="1815" y="1551"/>
                </a:cubicBezTo>
                <a:cubicBezTo>
                  <a:pt x="1814" y="1549"/>
                  <a:pt x="1814" y="1549"/>
                  <a:pt x="1814" y="1549"/>
                </a:cubicBezTo>
                <a:cubicBezTo>
                  <a:pt x="1813" y="1548"/>
                  <a:pt x="1813" y="1548"/>
                  <a:pt x="1813" y="1548"/>
                </a:cubicBezTo>
                <a:cubicBezTo>
                  <a:pt x="1810" y="1547"/>
                  <a:pt x="1810" y="1547"/>
                  <a:pt x="1810" y="1547"/>
                </a:cubicBezTo>
                <a:cubicBezTo>
                  <a:pt x="1808" y="1546"/>
                  <a:pt x="1808" y="1546"/>
                  <a:pt x="1808" y="1546"/>
                </a:cubicBezTo>
                <a:cubicBezTo>
                  <a:pt x="1805" y="1546"/>
                  <a:pt x="1805" y="1546"/>
                  <a:pt x="1805" y="1546"/>
                </a:cubicBezTo>
                <a:cubicBezTo>
                  <a:pt x="1802" y="1546"/>
                  <a:pt x="1802" y="1546"/>
                  <a:pt x="1802" y="1546"/>
                </a:cubicBezTo>
                <a:cubicBezTo>
                  <a:pt x="1800" y="1544"/>
                  <a:pt x="1800" y="1544"/>
                  <a:pt x="1800" y="1544"/>
                </a:cubicBezTo>
                <a:cubicBezTo>
                  <a:pt x="1799" y="1542"/>
                  <a:pt x="1799" y="1542"/>
                  <a:pt x="1799" y="1542"/>
                </a:cubicBezTo>
                <a:cubicBezTo>
                  <a:pt x="1799" y="1540"/>
                  <a:pt x="1799" y="1540"/>
                  <a:pt x="1799" y="1540"/>
                </a:cubicBezTo>
                <a:cubicBezTo>
                  <a:pt x="1802" y="1538"/>
                  <a:pt x="1802" y="1538"/>
                  <a:pt x="1802" y="1538"/>
                </a:cubicBezTo>
                <a:cubicBezTo>
                  <a:pt x="1813" y="1533"/>
                  <a:pt x="1813" y="1533"/>
                  <a:pt x="1813" y="1533"/>
                </a:cubicBezTo>
                <a:cubicBezTo>
                  <a:pt x="1818" y="1529"/>
                  <a:pt x="1818" y="1529"/>
                  <a:pt x="1818" y="1529"/>
                </a:cubicBezTo>
                <a:cubicBezTo>
                  <a:pt x="1822" y="1518"/>
                  <a:pt x="1822" y="1518"/>
                  <a:pt x="1822" y="1518"/>
                </a:cubicBezTo>
                <a:cubicBezTo>
                  <a:pt x="1823" y="1516"/>
                  <a:pt x="1823" y="1516"/>
                  <a:pt x="1823" y="1516"/>
                </a:cubicBezTo>
                <a:cubicBezTo>
                  <a:pt x="1825" y="1515"/>
                  <a:pt x="1825" y="1515"/>
                  <a:pt x="1825" y="1515"/>
                </a:cubicBezTo>
                <a:cubicBezTo>
                  <a:pt x="1828" y="1515"/>
                  <a:pt x="1828" y="1515"/>
                  <a:pt x="1828" y="1515"/>
                </a:cubicBezTo>
                <a:cubicBezTo>
                  <a:pt x="1830" y="1516"/>
                  <a:pt x="1830" y="1516"/>
                  <a:pt x="1830" y="1516"/>
                </a:cubicBezTo>
                <a:cubicBezTo>
                  <a:pt x="1832" y="1518"/>
                  <a:pt x="1832" y="1518"/>
                  <a:pt x="1832" y="1518"/>
                </a:cubicBezTo>
                <a:cubicBezTo>
                  <a:pt x="1834" y="1521"/>
                  <a:pt x="1834" y="1521"/>
                  <a:pt x="1834" y="1521"/>
                </a:cubicBezTo>
                <a:cubicBezTo>
                  <a:pt x="1838" y="1530"/>
                  <a:pt x="1838" y="1530"/>
                  <a:pt x="1838" y="1530"/>
                </a:cubicBezTo>
                <a:cubicBezTo>
                  <a:pt x="1840" y="1533"/>
                  <a:pt x="1840" y="1533"/>
                  <a:pt x="1840" y="1533"/>
                </a:cubicBezTo>
                <a:cubicBezTo>
                  <a:pt x="1842" y="1533"/>
                  <a:pt x="1842" y="1533"/>
                  <a:pt x="1842" y="1533"/>
                </a:cubicBezTo>
                <a:cubicBezTo>
                  <a:pt x="1845" y="1535"/>
                  <a:pt x="1845" y="1535"/>
                  <a:pt x="1845" y="1535"/>
                </a:cubicBezTo>
                <a:cubicBezTo>
                  <a:pt x="1847" y="1536"/>
                  <a:pt x="1847" y="1536"/>
                  <a:pt x="1847" y="1536"/>
                </a:cubicBezTo>
                <a:cubicBezTo>
                  <a:pt x="1860" y="1546"/>
                  <a:pt x="1860" y="1546"/>
                  <a:pt x="1860" y="1546"/>
                </a:cubicBezTo>
                <a:cubicBezTo>
                  <a:pt x="1870" y="1551"/>
                  <a:pt x="1870" y="1551"/>
                  <a:pt x="1870" y="1551"/>
                </a:cubicBezTo>
                <a:cubicBezTo>
                  <a:pt x="1876" y="1555"/>
                  <a:pt x="1876" y="1555"/>
                  <a:pt x="1876" y="1555"/>
                </a:cubicBezTo>
                <a:cubicBezTo>
                  <a:pt x="1880" y="1559"/>
                  <a:pt x="1880" y="1559"/>
                  <a:pt x="1880" y="1559"/>
                </a:cubicBezTo>
                <a:cubicBezTo>
                  <a:pt x="1889" y="1571"/>
                  <a:pt x="1889" y="1571"/>
                  <a:pt x="1889" y="1571"/>
                </a:cubicBezTo>
                <a:cubicBezTo>
                  <a:pt x="1891" y="1574"/>
                  <a:pt x="1891" y="1574"/>
                  <a:pt x="1891" y="1574"/>
                </a:cubicBezTo>
                <a:cubicBezTo>
                  <a:pt x="1894" y="1575"/>
                  <a:pt x="1894" y="1575"/>
                  <a:pt x="1894" y="1575"/>
                </a:cubicBezTo>
                <a:cubicBezTo>
                  <a:pt x="1897" y="1575"/>
                  <a:pt x="1897" y="1575"/>
                  <a:pt x="1897" y="1575"/>
                </a:cubicBezTo>
                <a:cubicBezTo>
                  <a:pt x="1916" y="1575"/>
                  <a:pt x="1916" y="1575"/>
                  <a:pt x="1916" y="1575"/>
                </a:cubicBezTo>
                <a:cubicBezTo>
                  <a:pt x="1920" y="1573"/>
                  <a:pt x="1920" y="1573"/>
                  <a:pt x="1920" y="1573"/>
                </a:cubicBezTo>
                <a:cubicBezTo>
                  <a:pt x="1928" y="1568"/>
                  <a:pt x="1928" y="1568"/>
                  <a:pt x="1928" y="1568"/>
                </a:cubicBezTo>
                <a:cubicBezTo>
                  <a:pt x="1938" y="1562"/>
                  <a:pt x="1938" y="1562"/>
                  <a:pt x="1938" y="1562"/>
                </a:cubicBezTo>
                <a:cubicBezTo>
                  <a:pt x="1943" y="1561"/>
                  <a:pt x="1943" y="1561"/>
                  <a:pt x="1943" y="1561"/>
                </a:cubicBezTo>
                <a:cubicBezTo>
                  <a:pt x="1947" y="1558"/>
                  <a:pt x="1947" y="1558"/>
                  <a:pt x="1947" y="1558"/>
                </a:cubicBezTo>
                <a:cubicBezTo>
                  <a:pt x="1950" y="1555"/>
                  <a:pt x="1950" y="1555"/>
                  <a:pt x="1950" y="1555"/>
                </a:cubicBezTo>
                <a:cubicBezTo>
                  <a:pt x="1952" y="1550"/>
                  <a:pt x="1952" y="1550"/>
                  <a:pt x="1952" y="1550"/>
                </a:cubicBezTo>
                <a:cubicBezTo>
                  <a:pt x="1953" y="1546"/>
                  <a:pt x="1953" y="1546"/>
                  <a:pt x="1953" y="1546"/>
                </a:cubicBezTo>
                <a:cubicBezTo>
                  <a:pt x="1954" y="1541"/>
                  <a:pt x="1954" y="1541"/>
                  <a:pt x="1954" y="1541"/>
                </a:cubicBezTo>
                <a:cubicBezTo>
                  <a:pt x="1953" y="1533"/>
                  <a:pt x="1953" y="1533"/>
                  <a:pt x="1953" y="1533"/>
                </a:cubicBezTo>
                <a:cubicBezTo>
                  <a:pt x="1954" y="1531"/>
                  <a:pt x="1954" y="1531"/>
                  <a:pt x="1954" y="1531"/>
                </a:cubicBezTo>
                <a:cubicBezTo>
                  <a:pt x="1955" y="1508"/>
                  <a:pt x="1955" y="1508"/>
                  <a:pt x="1955" y="1508"/>
                </a:cubicBezTo>
                <a:cubicBezTo>
                  <a:pt x="1980" y="1507"/>
                  <a:pt x="1980" y="1507"/>
                  <a:pt x="1980" y="1507"/>
                </a:cubicBezTo>
                <a:cubicBezTo>
                  <a:pt x="1984" y="1503"/>
                  <a:pt x="1984" y="1503"/>
                  <a:pt x="1984" y="1503"/>
                </a:cubicBezTo>
                <a:cubicBezTo>
                  <a:pt x="1986" y="1498"/>
                  <a:pt x="1986" y="1498"/>
                  <a:pt x="1986" y="1498"/>
                </a:cubicBezTo>
                <a:cubicBezTo>
                  <a:pt x="1988" y="1494"/>
                  <a:pt x="1988" y="1494"/>
                  <a:pt x="1988" y="1494"/>
                </a:cubicBezTo>
                <a:cubicBezTo>
                  <a:pt x="1989" y="1489"/>
                  <a:pt x="1989" y="1489"/>
                  <a:pt x="1989" y="1489"/>
                </a:cubicBezTo>
                <a:cubicBezTo>
                  <a:pt x="1989" y="1482"/>
                  <a:pt x="1989" y="1482"/>
                  <a:pt x="1989" y="1482"/>
                </a:cubicBezTo>
                <a:cubicBezTo>
                  <a:pt x="1986" y="1453"/>
                  <a:pt x="1986" y="1453"/>
                  <a:pt x="1986" y="1453"/>
                </a:cubicBezTo>
                <a:cubicBezTo>
                  <a:pt x="1983" y="1444"/>
                  <a:pt x="1983" y="1444"/>
                  <a:pt x="1983" y="1444"/>
                </a:cubicBezTo>
                <a:cubicBezTo>
                  <a:pt x="1979" y="1437"/>
                  <a:pt x="1979" y="1437"/>
                  <a:pt x="1979" y="1437"/>
                </a:cubicBezTo>
                <a:cubicBezTo>
                  <a:pt x="1976" y="1423"/>
                  <a:pt x="1976" y="1423"/>
                  <a:pt x="1976" y="1423"/>
                </a:cubicBezTo>
                <a:cubicBezTo>
                  <a:pt x="1974" y="1418"/>
                  <a:pt x="1974" y="1418"/>
                  <a:pt x="1974" y="1418"/>
                </a:cubicBezTo>
                <a:cubicBezTo>
                  <a:pt x="1970" y="1415"/>
                  <a:pt x="1970" y="1415"/>
                  <a:pt x="1970" y="1415"/>
                </a:cubicBezTo>
                <a:cubicBezTo>
                  <a:pt x="1966" y="1412"/>
                  <a:pt x="1966" y="1412"/>
                  <a:pt x="1966" y="1412"/>
                </a:cubicBezTo>
                <a:cubicBezTo>
                  <a:pt x="1961" y="1408"/>
                  <a:pt x="1961" y="1408"/>
                  <a:pt x="1961" y="1408"/>
                </a:cubicBezTo>
                <a:cubicBezTo>
                  <a:pt x="1955" y="1399"/>
                  <a:pt x="1955" y="1399"/>
                  <a:pt x="1955" y="1399"/>
                </a:cubicBezTo>
                <a:cubicBezTo>
                  <a:pt x="1949" y="1390"/>
                  <a:pt x="1949" y="1390"/>
                  <a:pt x="1949" y="1390"/>
                </a:cubicBezTo>
                <a:cubicBezTo>
                  <a:pt x="1947" y="1386"/>
                  <a:pt x="1947" y="1386"/>
                  <a:pt x="1947" y="1386"/>
                </a:cubicBezTo>
                <a:cubicBezTo>
                  <a:pt x="1941" y="1386"/>
                  <a:pt x="1941" y="1386"/>
                  <a:pt x="1941" y="1386"/>
                </a:cubicBezTo>
                <a:cubicBezTo>
                  <a:pt x="1930" y="1381"/>
                  <a:pt x="1930" y="1381"/>
                  <a:pt x="1930" y="1381"/>
                </a:cubicBezTo>
                <a:cubicBezTo>
                  <a:pt x="1926" y="1376"/>
                  <a:pt x="1926" y="1376"/>
                  <a:pt x="1926" y="1376"/>
                </a:cubicBezTo>
                <a:cubicBezTo>
                  <a:pt x="1924" y="1372"/>
                  <a:pt x="1924" y="1372"/>
                  <a:pt x="1924" y="1372"/>
                </a:cubicBezTo>
                <a:cubicBezTo>
                  <a:pt x="1920" y="1367"/>
                  <a:pt x="1920" y="1367"/>
                  <a:pt x="1920" y="1367"/>
                </a:cubicBezTo>
                <a:cubicBezTo>
                  <a:pt x="1917" y="1364"/>
                  <a:pt x="1917" y="1364"/>
                  <a:pt x="1917" y="1364"/>
                </a:cubicBezTo>
                <a:cubicBezTo>
                  <a:pt x="1913" y="1363"/>
                  <a:pt x="1913" y="1363"/>
                  <a:pt x="1913" y="1363"/>
                </a:cubicBezTo>
                <a:cubicBezTo>
                  <a:pt x="1910" y="1362"/>
                  <a:pt x="1910" y="1362"/>
                  <a:pt x="1910" y="1362"/>
                </a:cubicBezTo>
                <a:cubicBezTo>
                  <a:pt x="1907" y="1362"/>
                  <a:pt x="1907" y="1362"/>
                  <a:pt x="1907" y="1362"/>
                </a:cubicBezTo>
                <a:cubicBezTo>
                  <a:pt x="1903" y="1364"/>
                  <a:pt x="1903" y="1364"/>
                  <a:pt x="1903" y="1364"/>
                </a:cubicBezTo>
                <a:cubicBezTo>
                  <a:pt x="1899" y="1364"/>
                  <a:pt x="1899" y="1364"/>
                  <a:pt x="1899" y="1364"/>
                </a:cubicBezTo>
                <a:cubicBezTo>
                  <a:pt x="1893" y="1364"/>
                  <a:pt x="1893" y="1364"/>
                  <a:pt x="1893" y="1364"/>
                </a:cubicBezTo>
                <a:cubicBezTo>
                  <a:pt x="1880" y="1356"/>
                  <a:pt x="1880" y="1356"/>
                  <a:pt x="1880" y="1356"/>
                </a:cubicBezTo>
                <a:cubicBezTo>
                  <a:pt x="1867" y="1343"/>
                  <a:pt x="1867" y="1343"/>
                  <a:pt x="1867" y="1343"/>
                </a:cubicBezTo>
                <a:cubicBezTo>
                  <a:pt x="1865" y="1339"/>
                  <a:pt x="1865" y="1339"/>
                  <a:pt x="1865" y="1339"/>
                </a:cubicBezTo>
                <a:cubicBezTo>
                  <a:pt x="1864" y="1337"/>
                  <a:pt x="1864" y="1337"/>
                  <a:pt x="1864" y="1337"/>
                </a:cubicBezTo>
                <a:cubicBezTo>
                  <a:pt x="1865" y="1335"/>
                  <a:pt x="1865" y="1335"/>
                  <a:pt x="1865" y="1335"/>
                </a:cubicBezTo>
                <a:cubicBezTo>
                  <a:pt x="1866" y="1334"/>
                  <a:pt x="1866" y="1334"/>
                  <a:pt x="1866" y="1334"/>
                </a:cubicBezTo>
                <a:cubicBezTo>
                  <a:pt x="1869" y="1334"/>
                  <a:pt x="1869" y="1334"/>
                  <a:pt x="1869" y="1334"/>
                </a:cubicBezTo>
                <a:cubicBezTo>
                  <a:pt x="1873" y="1335"/>
                  <a:pt x="1873" y="1335"/>
                  <a:pt x="1873" y="1335"/>
                </a:cubicBezTo>
                <a:cubicBezTo>
                  <a:pt x="1892" y="1346"/>
                  <a:pt x="1892" y="1346"/>
                  <a:pt x="1892" y="1346"/>
                </a:cubicBezTo>
                <a:cubicBezTo>
                  <a:pt x="1894" y="1347"/>
                  <a:pt x="1894" y="1347"/>
                  <a:pt x="1894" y="1347"/>
                </a:cubicBezTo>
                <a:cubicBezTo>
                  <a:pt x="1897" y="1346"/>
                  <a:pt x="1897" y="1346"/>
                  <a:pt x="1897" y="1346"/>
                </a:cubicBezTo>
                <a:cubicBezTo>
                  <a:pt x="1899" y="1345"/>
                  <a:pt x="1899" y="1345"/>
                  <a:pt x="1899" y="1345"/>
                </a:cubicBezTo>
                <a:cubicBezTo>
                  <a:pt x="1902" y="1344"/>
                  <a:pt x="1902" y="1344"/>
                  <a:pt x="1902" y="1344"/>
                </a:cubicBezTo>
                <a:cubicBezTo>
                  <a:pt x="1905" y="1344"/>
                  <a:pt x="1905" y="1344"/>
                  <a:pt x="1905" y="1344"/>
                </a:cubicBezTo>
                <a:cubicBezTo>
                  <a:pt x="1908" y="1345"/>
                  <a:pt x="1908" y="1345"/>
                  <a:pt x="1908" y="1345"/>
                </a:cubicBezTo>
                <a:cubicBezTo>
                  <a:pt x="1911" y="1346"/>
                  <a:pt x="1911" y="1346"/>
                  <a:pt x="1911" y="1346"/>
                </a:cubicBezTo>
                <a:cubicBezTo>
                  <a:pt x="1913" y="1346"/>
                  <a:pt x="1913" y="1346"/>
                  <a:pt x="1913" y="1346"/>
                </a:cubicBezTo>
                <a:cubicBezTo>
                  <a:pt x="1914" y="1347"/>
                  <a:pt x="1914" y="1347"/>
                  <a:pt x="1914" y="1347"/>
                </a:cubicBezTo>
                <a:cubicBezTo>
                  <a:pt x="1915" y="1346"/>
                  <a:pt x="1915" y="1346"/>
                  <a:pt x="1915" y="1346"/>
                </a:cubicBezTo>
                <a:cubicBezTo>
                  <a:pt x="1921" y="1341"/>
                  <a:pt x="1921" y="1341"/>
                  <a:pt x="1921" y="1341"/>
                </a:cubicBezTo>
                <a:cubicBezTo>
                  <a:pt x="1924" y="1339"/>
                  <a:pt x="1924" y="1339"/>
                  <a:pt x="1924" y="1339"/>
                </a:cubicBezTo>
                <a:cubicBezTo>
                  <a:pt x="1927" y="1336"/>
                  <a:pt x="1927" y="1336"/>
                  <a:pt x="1927" y="1336"/>
                </a:cubicBezTo>
                <a:cubicBezTo>
                  <a:pt x="1930" y="1335"/>
                  <a:pt x="1930" y="1335"/>
                  <a:pt x="1930" y="1335"/>
                </a:cubicBezTo>
                <a:cubicBezTo>
                  <a:pt x="1935" y="1334"/>
                  <a:pt x="1935" y="1334"/>
                  <a:pt x="1935" y="1334"/>
                </a:cubicBezTo>
                <a:cubicBezTo>
                  <a:pt x="1938" y="1332"/>
                  <a:pt x="1938" y="1332"/>
                  <a:pt x="1938" y="1332"/>
                </a:cubicBezTo>
                <a:cubicBezTo>
                  <a:pt x="1942" y="1327"/>
                  <a:pt x="1942" y="1327"/>
                  <a:pt x="1942" y="1327"/>
                </a:cubicBezTo>
                <a:cubicBezTo>
                  <a:pt x="1947" y="1309"/>
                  <a:pt x="1947" y="1309"/>
                  <a:pt x="1947" y="1309"/>
                </a:cubicBezTo>
                <a:cubicBezTo>
                  <a:pt x="1950" y="1303"/>
                  <a:pt x="1950" y="1303"/>
                  <a:pt x="1950" y="1303"/>
                </a:cubicBezTo>
                <a:cubicBezTo>
                  <a:pt x="1952" y="1300"/>
                  <a:pt x="1952" y="1300"/>
                  <a:pt x="1952" y="1300"/>
                </a:cubicBezTo>
                <a:cubicBezTo>
                  <a:pt x="1955" y="1302"/>
                  <a:pt x="1955" y="1302"/>
                  <a:pt x="1955" y="1302"/>
                </a:cubicBezTo>
                <a:cubicBezTo>
                  <a:pt x="1961" y="1307"/>
                  <a:pt x="1961" y="1307"/>
                  <a:pt x="1961" y="1307"/>
                </a:cubicBezTo>
                <a:cubicBezTo>
                  <a:pt x="1964" y="1308"/>
                  <a:pt x="1964" y="1308"/>
                  <a:pt x="1964" y="1308"/>
                </a:cubicBezTo>
                <a:cubicBezTo>
                  <a:pt x="1969" y="1307"/>
                  <a:pt x="1969" y="1307"/>
                  <a:pt x="1969" y="1307"/>
                </a:cubicBezTo>
                <a:cubicBezTo>
                  <a:pt x="1988" y="1300"/>
                  <a:pt x="1988" y="1300"/>
                  <a:pt x="1988" y="1300"/>
                </a:cubicBezTo>
                <a:cubicBezTo>
                  <a:pt x="1991" y="1299"/>
                  <a:pt x="1991" y="1299"/>
                  <a:pt x="1991" y="1299"/>
                </a:cubicBezTo>
                <a:cubicBezTo>
                  <a:pt x="1994" y="1292"/>
                  <a:pt x="1994" y="1292"/>
                  <a:pt x="1994" y="1292"/>
                </a:cubicBezTo>
                <a:cubicBezTo>
                  <a:pt x="2000" y="1268"/>
                  <a:pt x="2000" y="1268"/>
                  <a:pt x="2000" y="1268"/>
                </a:cubicBezTo>
                <a:cubicBezTo>
                  <a:pt x="2005" y="1259"/>
                  <a:pt x="2005" y="1259"/>
                  <a:pt x="2005" y="1259"/>
                </a:cubicBezTo>
                <a:cubicBezTo>
                  <a:pt x="2010" y="1255"/>
                  <a:pt x="2010" y="1255"/>
                  <a:pt x="2010" y="1255"/>
                </a:cubicBezTo>
                <a:cubicBezTo>
                  <a:pt x="2016" y="1252"/>
                  <a:pt x="2016" y="1252"/>
                  <a:pt x="2016" y="1252"/>
                </a:cubicBezTo>
                <a:cubicBezTo>
                  <a:pt x="2022" y="1255"/>
                  <a:pt x="2022" y="1255"/>
                  <a:pt x="2022" y="1255"/>
                </a:cubicBezTo>
                <a:cubicBezTo>
                  <a:pt x="2030" y="1246"/>
                  <a:pt x="2030" y="1246"/>
                  <a:pt x="2030" y="1246"/>
                </a:cubicBezTo>
                <a:cubicBezTo>
                  <a:pt x="2033" y="1242"/>
                  <a:pt x="2033" y="1242"/>
                  <a:pt x="2033" y="1242"/>
                </a:cubicBezTo>
                <a:cubicBezTo>
                  <a:pt x="2037" y="1241"/>
                  <a:pt x="2037" y="1241"/>
                  <a:pt x="2037" y="1241"/>
                </a:cubicBezTo>
                <a:cubicBezTo>
                  <a:pt x="2041" y="1242"/>
                  <a:pt x="2041" y="1242"/>
                  <a:pt x="2041" y="1242"/>
                </a:cubicBezTo>
                <a:cubicBezTo>
                  <a:pt x="2049" y="1245"/>
                  <a:pt x="2049" y="1245"/>
                  <a:pt x="2049" y="1245"/>
                </a:cubicBezTo>
                <a:cubicBezTo>
                  <a:pt x="2053" y="1246"/>
                  <a:pt x="2053" y="1246"/>
                  <a:pt x="2053" y="1246"/>
                </a:cubicBezTo>
                <a:cubicBezTo>
                  <a:pt x="2056" y="1246"/>
                  <a:pt x="2056" y="1246"/>
                  <a:pt x="2056" y="1246"/>
                </a:cubicBezTo>
                <a:cubicBezTo>
                  <a:pt x="2102" y="1233"/>
                  <a:pt x="2102" y="1233"/>
                  <a:pt x="2102" y="1233"/>
                </a:cubicBezTo>
                <a:cubicBezTo>
                  <a:pt x="2110" y="1229"/>
                  <a:pt x="2110" y="1229"/>
                  <a:pt x="2110" y="1229"/>
                </a:cubicBezTo>
                <a:cubicBezTo>
                  <a:pt x="2116" y="1225"/>
                  <a:pt x="2116" y="1225"/>
                  <a:pt x="2116" y="1225"/>
                </a:cubicBezTo>
                <a:cubicBezTo>
                  <a:pt x="2120" y="1222"/>
                  <a:pt x="2120" y="1222"/>
                  <a:pt x="2120" y="1222"/>
                </a:cubicBezTo>
                <a:cubicBezTo>
                  <a:pt x="2121" y="1220"/>
                  <a:pt x="2121" y="1220"/>
                  <a:pt x="2121" y="1220"/>
                </a:cubicBezTo>
                <a:cubicBezTo>
                  <a:pt x="2123" y="1217"/>
                  <a:pt x="2123" y="1217"/>
                  <a:pt x="2123" y="1217"/>
                </a:cubicBezTo>
                <a:cubicBezTo>
                  <a:pt x="2123" y="1214"/>
                  <a:pt x="2123" y="1214"/>
                  <a:pt x="2123" y="1214"/>
                </a:cubicBezTo>
                <a:cubicBezTo>
                  <a:pt x="2123" y="1210"/>
                  <a:pt x="2123" y="1210"/>
                  <a:pt x="2123" y="1210"/>
                </a:cubicBezTo>
                <a:cubicBezTo>
                  <a:pt x="2122" y="1208"/>
                  <a:pt x="2122" y="1208"/>
                  <a:pt x="2122" y="1208"/>
                </a:cubicBezTo>
                <a:cubicBezTo>
                  <a:pt x="2120" y="1203"/>
                  <a:pt x="2120" y="1203"/>
                  <a:pt x="2120" y="1203"/>
                </a:cubicBezTo>
                <a:cubicBezTo>
                  <a:pt x="2119" y="1201"/>
                  <a:pt x="2119" y="1201"/>
                  <a:pt x="2119" y="1201"/>
                </a:cubicBezTo>
                <a:cubicBezTo>
                  <a:pt x="2117" y="1200"/>
                  <a:pt x="2117" y="1200"/>
                  <a:pt x="2117" y="1200"/>
                </a:cubicBezTo>
                <a:cubicBezTo>
                  <a:pt x="2115" y="1200"/>
                  <a:pt x="2115" y="1200"/>
                  <a:pt x="2115" y="1200"/>
                </a:cubicBezTo>
                <a:cubicBezTo>
                  <a:pt x="2113" y="1200"/>
                  <a:pt x="2113" y="1200"/>
                  <a:pt x="2113" y="1200"/>
                </a:cubicBezTo>
                <a:cubicBezTo>
                  <a:pt x="2111" y="1201"/>
                  <a:pt x="2111" y="1201"/>
                  <a:pt x="2111" y="1201"/>
                </a:cubicBezTo>
                <a:cubicBezTo>
                  <a:pt x="2105" y="1205"/>
                  <a:pt x="2105" y="1205"/>
                  <a:pt x="2105" y="1205"/>
                </a:cubicBezTo>
                <a:cubicBezTo>
                  <a:pt x="2102" y="1206"/>
                  <a:pt x="2102" y="1206"/>
                  <a:pt x="2102" y="1206"/>
                </a:cubicBezTo>
                <a:cubicBezTo>
                  <a:pt x="2098" y="1208"/>
                  <a:pt x="2098" y="1208"/>
                  <a:pt x="2098" y="1208"/>
                </a:cubicBezTo>
                <a:cubicBezTo>
                  <a:pt x="2085" y="1210"/>
                  <a:pt x="2085" y="1210"/>
                  <a:pt x="2085" y="1210"/>
                </a:cubicBezTo>
                <a:cubicBezTo>
                  <a:pt x="2082" y="1209"/>
                  <a:pt x="2082" y="1209"/>
                  <a:pt x="2082" y="1209"/>
                </a:cubicBezTo>
                <a:cubicBezTo>
                  <a:pt x="2080" y="1208"/>
                  <a:pt x="2080" y="1208"/>
                  <a:pt x="2080" y="1208"/>
                </a:cubicBezTo>
                <a:cubicBezTo>
                  <a:pt x="2078" y="1205"/>
                  <a:pt x="2078" y="1205"/>
                  <a:pt x="2078" y="1205"/>
                </a:cubicBezTo>
                <a:cubicBezTo>
                  <a:pt x="2075" y="1203"/>
                  <a:pt x="2075" y="1203"/>
                  <a:pt x="2075" y="1203"/>
                </a:cubicBezTo>
                <a:cubicBezTo>
                  <a:pt x="2073" y="1202"/>
                  <a:pt x="2073" y="1202"/>
                  <a:pt x="2073" y="1202"/>
                </a:cubicBezTo>
                <a:cubicBezTo>
                  <a:pt x="2070" y="1201"/>
                  <a:pt x="2070" y="1201"/>
                  <a:pt x="2070" y="1201"/>
                </a:cubicBezTo>
                <a:cubicBezTo>
                  <a:pt x="2067" y="1201"/>
                  <a:pt x="2067" y="1201"/>
                  <a:pt x="2067" y="1201"/>
                </a:cubicBezTo>
                <a:cubicBezTo>
                  <a:pt x="2064" y="1202"/>
                  <a:pt x="2064" y="1202"/>
                  <a:pt x="2064" y="1202"/>
                </a:cubicBezTo>
                <a:cubicBezTo>
                  <a:pt x="2064" y="1203"/>
                  <a:pt x="2064" y="1203"/>
                  <a:pt x="2064" y="1203"/>
                </a:cubicBezTo>
                <a:cubicBezTo>
                  <a:pt x="2062" y="1205"/>
                  <a:pt x="2062" y="1205"/>
                  <a:pt x="2062" y="1205"/>
                </a:cubicBezTo>
                <a:cubicBezTo>
                  <a:pt x="2060" y="1207"/>
                  <a:pt x="2060" y="1207"/>
                  <a:pt x="2060" y="1207"/>
                </a:cubicBezTo>
                <a:cubicBezTo>
                  <a:pt x="2056" y="1208"/>
                  <a:pt x="2056" y="1208"/>
                  <a:pt x="2056" y="1208"/>
                </a:cubicBezTo>
                <a:cubicBezTo>
                  <a:pt x="2032" y="1206"/>
                  <a:pt x="2032" y="1206"/>
                  <a:pt x="2032" y="1206"/>
                </a:cubicBezTo>
                <a:cubicBezTo>
                  <a:pt x="2025" y="1206"/>
                  <a:pt x="2025" y="1206"/>
                  <a:pt x="2025" y="1206"/>
                </a:cubicBezTo>
                <a:cubicBezTo>
                  <a:pt x="2017" y="1207"/>
                  <a:pt x="2017" y="1207"/>
                  <a:pt x="2017" y="1207"/>
                </a:cubicBezTo>
                <a:cubicBezTo>
                  <a:pt x="2003" y="1211"/>
                  <a:pt x="2003" y="1211"/>
                  <a:pt x="2003" y="1211"/>
                </a:cubicBezTo>
                <a:cubicBezTo>
                  <a:pt x="1993" y="1216"/>
                  <a:pt x="1993" y="1216"/>
                  <a:pt x="1993" y="1216"/>
                </a:cubicBezTo>
                <a:cubicBezTo>
                  <a:pt x="1969" y="1212"/>
                  <a:pt x="1969" y="1212"/>
                  <a:pt x="1969" y="1212"/>
                </a:cubicBezTo>
                <a:cubicBezTo>
                  <a:pt x="1959" y="1216"/>
                  <a:pt x="1959" y="1216"/>
                  <a:pt x="1959" y="1216"/>
                </a:cubicBezTo>
                <a:cubicBezTo>
                  <a:pt x="1957" y="1217"/>
                  <a:pt x="1957" y="1217"/>
                  <a:pt x="1957" y="1217"/>
                </a:cubicBezTo>
                <a:cubicBezTo>
                  <a:pt x="1955" y="1215"/>
                  <a:pt x="1955" y="1215"/>
                  <a:pt x="1955" y="1215"/>
                </a:cubicBezTo>
                <a:cubicBezTo>
                  <a:pt x="1954" y="1213"/>
                  <a:pt x="1954" y="1213"/>
                  <a:pt x="1954" y="1213"/>
                </a:cubicBezTo>
                <a:cubicBezTo>
                  <a:pt x="1950" y="1205"/>
                  <a:pt x="1950" y="1205"/>
                  <a:pt x="1950" y="1205"/>
                </a:cubicBezTo>
                <a:cubicBezTo>
                  <a:pt x="1947" y="1200"/>
                  <a:pt x="1947" y="1200"/>
                  <a:pt x="1947" y="1200"/>
                </a:cubicBezTo>
                <a:cubicBezTo>
                  <a:pt x="1937" y="1187"/>
                  <a:pt x="1937" y="1187"/>
                  <a:pt x="1937" y="1187"/>
                </a:cubicBezTo>
                <a:cubicBezTo>
                  <a:pt x="1935" y="1183"/>
                  <a:pt x="1935" y="1183"/>
                  <a:pt x="1935" y="1183"/>
                </a:cubicBezTo>
                <a:cubicBezTo>
                  <a:pt x="1933" y="1178"/>
                  <a:pt x="1933" y="1178"/>
                  <a:pt x="1933" y="1178"/>
                </a:cubicBezTo>
                <a:cubicBezTo>
                  <a:pt x="1934" y="1175"/>
                  <a:pt x="1934" y="1175"/>
                  <a:pt x="1934" y="1175"/>
                </a:cubicBezTo>
                <a:cubicBezTo>
                  <a:pt x="1937" y="1173"/>
                  <a:pt x="1937" y="1173"/>
                  <a:pt x="1937" y="1173"/>
                </a:cubicBezTo>
                <a:cubicBezTo>
                  <a:pt x="1947" y="1172"/>
                  <a:pt x="1947" y="1172"/>
                  <a:pt x="1947" y="1172"/>
                </a:cubicBezTo>
                <a:cubicBezTo>
                  <a:pt x="1954" y="1169"/>
                  <a:pt x="1954" y="1169"/>
                  <a:pt x="1954" y="1169"/>
                </a:cubicBezTo>
                <a:cubicBezTo>
                  <a:pt x="1960" y="1163"/>
                  <a:pt x="1960" y="1163"/>
                  <a:pt x="1960" y="1163"/>
                </a:cubicBezTo>
                <a:cubicBezTo>
                  <a:pt x="1963" y="1150"/>
                  <a:pt x="1963" y="1150"/>
                  <a:pt x="1963" y="1150"/>
                </a:cubicBezTo>
                <a:cubicBezTo>
                  <a:pt x="1963" y="1145"/>
                  <a:pt x="1963" y="1145"/>
                  <a:pt x="1963" y="1145"/>
                </a:cubicBezTo>
                <a:cubicBezTo>
                  <a:pt x="1959" y="1141"/>
                  <a:pt x="1959" y="1141"/>
                  <a:pt x="1959" y="1141"/>
                </a:cubicBezTo>
                <a:cubicBezTo>
                  <a:pt x="1955" y="1139"/>
                  <a:pt x="1955" y="1139"/>
                  <a:pt x="1955" y="1139"/>
                </a:cubicBezTo>
                <a:cubicBezTo>
                  <a:pt x="1952" y="1134"/>
                  <a:pt x="1952" y="1134"/>
                  <a:pt x="1952" y="1134"/>
                </a:cubicBezTo>
                <a:cubicBezTo>
                  <a:pt x="1951" y="1129"/>
                  <a:pt x="1951" y="1129"/>
                  <a:pt x="1951" y="1129"/>
                </a:cubicBezTo>
                <a:cubicBezTo>
                  <a:pt x="1952" y="1124"/>
                  <a:pt x="1952" y="1124"/>
                  <a:pt x="1952" y="1124"/>
                </a:cubicBezTo>
                <a:cubicBezTo>
                  <a:pt x="1952" y="1119"/>
                  <a:pt x="1952" y="1119"/>
                  <a:pt x="1952" y="1119"/>
                </a:cubicBezTo>
                <a:cubicBezTo>
                  <a:pt x="1949" y="1109"/>
                  <a:pt x="1949" y="1109"/>
                  <a:pt x="1949" y="1109"/>
                </a:cubicBezTo>
                <a:cubicBezTo>
                  <a:pt x="1949" y="1104"/>
                  <a:pt x="1949" y="1104"/>
                  <a:pt x="1949" y="1104"/>
                </a:cubicBezTo>
                <a:cubicBezTo>
                  <a:pt x="1949" y="1101"/>
                  <a:pt x="1949" y="1101"/>
                  <a:pt x="1949" y="1101"/>
                </a:cubicBezTo>
                <a:cubicBezTo>
                  <a:pt x="1953" y="1093"/>
                  <a:pt x="1953" y="1093"/>
                  <a:pt x="1953" y="1093"/>
                </a:cubicBezTo>
                <a:cubicBezTo>
                  <a:pt x="1958" y="1090"/>
                  <a:pt x="1958" y="1090"/>
                  <a:pt x="1958" y="1090"/>
                </a:cubicBezTo>
                <a:cubicBezTo>
                  <a:pt x="1961" y="1090"/>
                  <a:pt x="1961" y="1090"/>
                  <a:pt x="1961" y="1090"/>
                </a:cubicBezTo>
                <a:cubicBezTo>
                  <a:pt x="1975" y="1086"/>
                  <a:pt x="1975" y="1086"/>
                  <a:pt x="1975" y="1086"/>
                </a:cubicBezTo>
                <a:cubicBezTo>
                  <a:pt x="1984" y="1080"/>
                  <a:pt x="1984" y="1080"/>
                  <a:pt x="1984" y="1080"/>
                </a:cubicBezTo>
                <a:cubicBezTo>
                  <a:pt x="1991" y="1081"/>
                  <a:pt x="1991" y="1081"/>
                  <a:pt x="1991" y="1081"/>
                </a:cubicBezTo>
                <a:cubicBezTo>
                  <a:pt x="1999" y="1078"/>
                  <a:pt x="1999" y="1078"/>
                  <a:pt x="1999" y="1078"/>
                </a:cubicBezTo>
                <a:cubicBezTo>
                  <a:pt x="2007" y="1073"/>
                  <a:pt x="2007" y="1073"/>
                  <a:pt x="2007" y="1073"/>
                </a:cubicBezTo>
                <a:cubicBezTo>
                  <a:pt x="2010" y="1068"/>
                  <a:pt x="2010" y="1068"/>
                  <a:pt x="2010" y="1068"/>
                </a:cubicBezTo>
                <a:cubicBezTo>
                  <a:pt x="2040" y="1053"/>
                  <a:pt x="2040" y="1053"/>
                  <a:pt x="2040" y="1053"/>
                </a:cubicBezTo>
                <a:cubicBezTo>
                  <a:pt x="2064" y="1049"/>
                  <a:pt x="2064" y="1049"/>
                  <a:pt x="2064" y="1049"/>
                </a:cubicBezTo>
                <a:cubicBezTo>
                  <a:pt x="2064" y="1021"/>
                  <a:pt x="2064" y="1021"/>
                  <a:pt x="2064" y="1021"/>
                </a:cubicBezTo>
                <a:cubicBezTo>
                  <a:pt x="2068" y="1007"/>
                  <a:pt x="2068" y="1007"/>
                  <a:pt x="2068" y="1007"/>
                </a:cubicBezTo>
                <a:cubicBezTo>
                  <a:pt x="2067" y="1004"/>
                  <a:pt x="2067" y="1004"/>
                  <a:pt x="2067" y="1004"/>
                </a:cubicBezTo>
                <a:cubicBezTo>
                  <a:pt x="2064" y="999"/>
                  <a:pt x="2064" y="999"/>
                  <a:pt x="2064" y="999"/>
                </a:cubicBezTo>
                <a:cubicBezTo>
                  <a:pt x="2061" y="995"/>
                  <a:pt x="2061" y="995"/>
                  <a:pt x="2061" y="995"/>
                </a:cubicBezTo>
                <a:cubicBezTo>
                  <a:pt x="2059" y="992"/>
                  <a:pt x="2059" y="992"/>
                  <a:pt x="2059" y="992"/>
                </a:cubicBezTo>
                <a:cubicBezTo>
                  <a:pt x="2059" y="988"/>
                  <a:pt x="2059" y="988"/>
                  <a:pt x="2059" y="988"/>
                </a:cubicBezTo>
                <a:cubicBezTo>
                  <a:pt x="2057" y="979"/>
                  <a:pt x="2057" y="979"/>
                  <a:pt x="2057" y="979"/>
                </a:cubicBezTo>
                <a:cubicBezTo>
                  <a:pt x="2056" y="973"/>
                  <a:pt x="2056" y="973"/>
                  <a:pt x="2056" y="973"/>
                </a:cubicBezTo>
                <a:cubicBezTo>
                  <a:pt x="2052" y="965"/>
                  <a:pt x="2052" y="965"/>
                  <a:pt x="2052" y="965"/>
                </a:cubicBezTo>
                <a:cubicBezTo>
                  <a:pt x="2050" y="961"/>
                  <a:pt x="2050" y="961"/>
                  <a:pt x="2050" y="961"/>
                </a:cubicBezTo>
                <a:cubicBezTo>
                  <a:pt x="2044" y="956"/>
                  <a:pt x="2044" y="956"/>
                  <a:pt x="2044" y="956"/>
                </a:cubicBezTo>
                <a:cubicBezTo>
                  <a:pt x="2042" y="953"/>
                  <a:pt x="2042" y="953"/>
                  <a:pt x="2042" y="953"/>
                </a:cubicBezTo>
                <a:cubicBezTo>
                  <a:pt x="2041" y="949"/>
                  <a:pt x="2041" y="949"/>
                  <a:pt x="2041" y="949"/>
                </a:cubicBezTo>
                <a:cubicBezTo>
                  <a:pt x="2042" y="938"/>
                  <a:pt x="2042" y="938"/>
                  <a:pt x="2042" y="938"/>
                </a:cubicBezTo>
                <a:cubicBezTo>
                  <a:pt x="2041" y="933"/>
                  <a:pt x="2041" y="933"/>
                  <a:pt x="2041" y="933"/>
                </a:cubicBezTo>
                <a:cubicBezTo>
                  <a:pt x="2039" y="926"/>
                  <a:pt x="2039" y="926"/>
                  <a:pt x="2039" y="926"/>
                </a:cubicBezTo>
                <a:cubicBezTo>
                  <a:pt x="2039" y="919"/>
                  <a:pt x="2039" y="919"/>
                  <a:pt x="2039" y="919"/>
                </a:cubicBezTo>
                <a:cubicBezTo>
                  <a:pt x="2039" y="909"/>
                  <a:pt x="2039" y="909"/>
                  <a:pt x="2039" y="909"/>
                </a:cubicBezTo>
                <a:cubicBezTo>
                  <a:pt x="2042" y="904"/>
                  <a:pt x="2042" y="904"/>
                  <a:pt x="2042" y="904"/>
                </a:cubicBezTo>
                <a:cubicBezTo>
                  <a:pt x="2044" y="901"/>
                  <a:pt x="2044" y="901"/>
                  <a:pt x="2044" y="901"/>
                </a:cubicBezTo>
                <a:cubicBezTo>
                  <a:pt x="2046" y="899"/>
                  <a:pt x="2046" y="899"/>
                  <a:pt x="2046" y="899"/>
                </a:cubicBezTo>
                <a:cubicBezTo>
                  <a:pt x="2048" y="898"/>
                  <a:pt x="2048" y="898"/>
                  <a:pt x="2048" y="898"/>
                </a:cubicBezTo>
                <a:cubicBezTo>
                  <a:pt x="2050" y="898"/>
                  <a:pt x="2050" y="898"/>
                  <a:pt x="2050" y="898"/>
                </a:cubicBezTo>
                <a:cubicBezTo>
                  <a:pt x="2053" y="900"/>
                  <a:pt x="2053" y="900"/>
                  <a:pt x="2053" y="900"/>
                </a:cubicBezTo>
                <a:cubicBezTo>
                  <a:pt x="2056" y="902"/>
                  <a:pt x="2056" y="902"/>
                  <a:pt x="2056" y="902"/>
                </a:cubicBezTo>
                <a:cubicBezTo>
                  <a:pt x="2061" y="907"/>
                  <a:pt x="2061" y="907"/>
                  <a:pt x="2061" y="907"/>
                </a:cubicBezTo>
                <a:cubicBezTo>
                  <a:pt x="2063" y="908"/>
                  <a:pt x="2063" y="908"/>
                  <a:pt x="2063" y="908"/>
                </a:cubicBezTo>
                <a:cubicBezTo>
                  <a:pt x="2066" y="909"/>
                  <a:pt x="2066" y="909"/>
                  <a:pt x="2066" y="909"/>
                </a:cubicBezTo>
                <a:cubicBezTo>
                  <a:pt x="2070" y="909"/>
                  <a:pt x="2070" y="909"/>
                  <a:pt x="2070" y="909"/>
                </a:cubicBezTo>
                <a:cubicBezTo>
                  <a:pt x="2081" y="907"/>
                  <a:pt x="2081" y="907"/>
                  <a:pt x="2081" y="907"/>
                </a:cubicBezTo>
                <a:cubicBezTo>
                  <a:pt x="2087" y="905"/>
                  <a:pt x="2087" y="905"/>
                  <a:pt x="2087" y="905"/>
                </a:cubicBezTo>
                <a:cubicBezTo>
                  <a:pt x="2092" y="902"/>
                  <a:pt x="2092" y="902"/>
                  <a:pt x="2092" y="902"/>
                </a:cubicBezTo>
                <a:cubicBezTo>
                  <a:pt x="2096" y="898"/>
                  <a:pt x="2096" y="898"/>
                  <a:pt x="2096" y="898"/>
                </a:cubicBezTo>
                <a:cubicBezTo>
                  <a:pt x="2100" y="895"/>
                  <a:pt x="2100" y="895"/>
                  <a:pt x="2100" y="895"/>
                </a:cubicBezTo>
                <a:cubicBezTo>
                  <a:pt x="2102" y="892"/>
                  <a:pt x="2102" y="892"/>
                  <a:pt x="2102" y="892"/>
                </a:cubicBezTo>
                <a:cubicBezTo>
                  <a:pt x="2104" y="889"/>
                  <a:pt x="2104" y="889"/>
                  <a:pt x="2104" y="889"/>
                </a:cubicBezTo>
                <a:cubicBezTo>
                  <a:pt x="2104" y="885"/>
                  <a:pt x="2104" y="885"/>
                  <a:pt x="2104" y="885"/>
                </a:cubicBezTo>
                <a:cubicBezTo>
                  <a:pt x="2103" y="881"/>
                  <a:pt x="2103" y="881"/>
                  <a:pt x="2103" y="881"/>
                </a:cubicBezTo>
                <a:cubicBezTo>
                  <a:pt x="2100" y="878"/>
                  <a:pt x="2100" y="878"/>
                  <a:pt x="2100" y="878"/>
                </a:cubicBezTo>
                <a:cubicBezTo>
                  <a:pt x="2095" y="876"/>
                  <a:pt x="2095" y="876"/>
                  <a:pt x="2095" y="876"/>
                </a:cubicBezTo>
                <a:cubicBezTo>
                  <a:pt x="2087" y="873"/>
                  <a:pt x="2087" y="873"/>
                  <a:pt x="2087" y="873"/>
                </a:cubicBezTo>
                <a:cubicBezTo>
                  <a:pt x="2076" y="873"/>
                  <a:pt x="2076" y="873"/>
                  <a:pt x="2076" y="873"/>
                </a:cubicBezTo>
                <a:cubicBezTo>
                  <a:pt x="2062" y="875"/>
                  <a:pt x="2062" y="875"/>
                  <a:pt x="2062" y="875"/>
                </a:cubicBezTo>
                <a:cubicBezTo>
                  <a:pt x="2058" y="876"/>
                  <a:pt x="2058" y="876"/>
                  <a:pt x="2058" y="876"/>
                </a:cubicBezTo>
                <a:cubicBezTo>
                  <a:pt x="2053" y="873"/>
                  <a:pt x="2053" y="873"/>
                  <a:pt x="2053" y="873"/>
                </a:cubicBezTo>
                <a:cubicBezTo>
                  <a:pt x="2047" y="869"/>
                  <a:pt x="2047" y="869"/>
                  <a:pt x="2047" y="869"/>
                </a:cubicBezTo>
                <a:cubicBezTo>
                  <a:pt x="2031" y="854"/>
                  <a:pt x="2031" y="854"/>
                  <a:pt x="2031" y="854"/>
                </a:cubicBezTo>
                <a:cubicBezTo>
                  <a:pt x="2028" y="849"/>
                  <a:pt x="2028" y="849"/>
                  <a:pt x="2028" y="849"/>
                </a:cubicBezTo>
                <a:cubicBezTo>
                  <a:pt x="2028" y="844"/>
                  <a:pt x="2028" y="844"/>
                  <a:pt x="2028" y="844"/>
                </a:cubicBezTo>
                <a:cubicBezTo>
                  <a:pt x="2031" y="838"/>
                  <a:pt x="2031" y="838"/>
                  <a:pt x="2031" y="838"/>
                </a:cubicBezTo>
                <a:cubicBezTo>
                  <a:pt x="2033" y="835"/>
                  <a:pt x="2033" y="835"/>
                  <a:pt x="2033" y="835"/>
                </a:cubicBezTo>
                <a:cubicBezTo>
                  <a:pt x="2036" y="834"/>
                  <a:pt x="2036" y="834"/>
                  <a:pt x="2036" y="834"/>
                </a:cubicBezTo>
                <a:cubicBezTo>
                  <a:pt x="2039" y="834"/>
                  <a:pt x="2039" y="834"/>
                  <a:pt x="2039" y="834"/>
                </a:cubicBezTo>
                <a:cubicBezTo>
                  <a:pt x="2041" y="834"/>
                  <a:pt x="2041" y="834"/>
                  <a:pt x="2041" y="834"/>
                </a:cubicBezTo>
                <a:cubicBezTo>
                  <a:pt x="2060" y="840"/>
                  <a:pt x="2060" y="840"/>
                  <a:pt x="2060" y="840"/>
                </a:cubicBezTo>
                <a:cubicBezTo>
                  <a:pt x="2064" y="840"/>
                  <a:pt x="2064" y="840"/>
                  <a:pt x="2064" y="840"/>
                </a:cubicBezTo>
                <a:cubicBezTo>
                  <a:pt x="2067" y="839"/>
                  <a:pt x="2067" y="839"/>
                  <a:pt x="2067" y="839"/>
                </a:cubicBezTo>
                <a:cubicBezTo>
                  <a:pt x="2071" y="838"/>
                  <a:pt x="2071" y="838"/>
                  <a:pt x="2071" y="838"/>
                </a:cubicBezTo>
                <a:cubicBezTo>
                  <a:pt x="2075" y="835"/>
                  <a:pt x="2075" y="835"/>
                  <a:pt x="2075" y="835"/>
                </a:cubicBezTo>
                <a:cubicBezTo>
                  <a:pt x="2087" y="820"/>
                  <a:pt x="2087" y="820"/>
                  <a:pt x="2087" y="820"/>
                </a:cubicBezTo>
                <a:cubicBezTo>
                  <a:pt x="2113" y="800"/>
                  <a:pt x="2113" y="800"/>
                  <a:pt x="2113" y="800"/>
                </a:cubicBezTo>
                <a:cubicBezTo>
                  <a:pt x="2116" y="799"/>
                  <a:pt x="2116" y="799"/>
                  <a:pt x="2116" y="799"/>
                </a:cubicBezTo>
                <a:cubicBezTo>
                  <a:pt x="2120" y="798"/>
                  <a:pt x="2120" y="798"/>
                  <a:pt x="2120" y="798"/>
                </a:cubicBezTo>
                <a:cubicBezTo>
                  <a:pt x="2129" y="799"/>
                  <a:pt x="2129" y="799"/>
                  <a:pt x="2129" y="799"/>
                </a:cubicBezTo>
                <a:cubicBezTo>
                  <a:pt x="2133" y="798"/>
                  <a:pt x="2133" y="798"/>
                  <a:pt x="2133" y="798"/>
                </a:cubicBezTo>
                <a:cubicBezTo>
                  <a:pt x="2136" y="796"/>
                  <a:pt x="2136" y="796"/>
                  <a:pt x="2136" y="796"/>
                </a:cubicBezTo>
                <a:cubicBezTo>
                  <a:pt x="2140" y="794"/>
                  <a:pt x="2140" y="794"/>
                  <a:pt x="2140" y="794"/>
                </a:cubicBezTo>
                <a:cubicBezTo>
                  <a:pt x="2143" y="791"/>
                  <a:pt x="2143" y="791"/>
                  <a:pt x="2143" y="791"/>
                </a:cubicBezTo>
                <a:cubicBezTo>
                  <a:pt x="2146" y="788"/>
                  <a:pt x="2146" y="788"/>
                  <a:pt x="2146" y="788"/>
                </a:cubicBezTo>
                <a:cubicBezTo>
                  <a:pt x="2149" y="784"/>
                  <a:pt x="2149" y="784"/>
                  <a:pt x="2149" y="784"/>
                </a:cubicBezTo>
                <a:cubicBezTo>
                  <a:pt x="2177" y="726"/>
                  <a:pt x="2177" y="726"/>
                  <a:pt x="2177" y="726"/>
                </a:cubicBezTo>
                <a:cubicBezTo>
                  <a:pt x="2177" y="720"/>
                  <a:pt x="2177" y="720"/>
                  <a:pt x="2177" y="720"/>
                </a:cubicBezTo>
                <a:lnTo>
                  <a:pt x="2175" y="713"/>
                </a:lnTo>
                <a:close/>
              </a:path>
            </a:pathLst>
          </a:custGeom>
          <a:solidFill>
            <a:schemeClr val="accent5">
              <a:lumMod val="20000"/>
              <a:lumOff val="80000"/>
            </a:schemeClr>
          </a:solid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Pilat Light"/>
              <a:ea typeface="+mn-ea"/>
              <a:cs typeface="+mn-cs"/>
            </a:endParaRPr>
          </a:p>
        </p:txBody>
      </p:sp>
      <p:sp>
        <p:nvSpPr>
          <p:cNvPr id="3297" name="Freeform 29">
            <a:extLst>
              <a:ext uri="{FF2B5EF4-FFF2-40B4-BE49-F238E27FC236}">
                <a16:creationId xmlns:a16="http://schemas.microsoft.com/office/drawing/2014/main" xmlns="" id="{E43A22A5-69E1-429F-841E-2CBA8E3E4E05}"/>
              </a:ext>
            </a:extLst>
          </p:cNvPr>
          <p:cNvSpPr>
            <a:spLocks noEditPoints="1"/>
          </p:cNvSpPr>
          <p:nvPr/>
        </p:nvSpPr>
        <p:spPr bwMode="gray">
          <a:xfrm>
            <a:off x="958422" y="4078927"/>
            <a:ext cx="357545" cy="72242"/>
          </a:xfrm>
          <a:custGeom>
            <a:avLst/>
            <a:gdLst>
              <a:gd name="T0" fmla="*/ 48 w 685"/>
              <a:gd name="T1" fmla="*/ 4 h 146"/>
              <a:gd name="T2" fmla="*/ 0 w 685"/>
              <a:gd name="T3" fmla="*/ 16 h 146"/>
              <a:gd name="T4" fmla="*/ 0 w 685"/>
              <a:gd name="T5" fmla="*/ 15 h 146"/>
              <a:gd name="T6" fmla="*/ 7 w 685"/>
              <a:gd name="T7" fmla="*/ 6 h 146"/>
              <a:gd name="T8" fmla="*/ 18 w 685"/>
              <a:gd name="T9" fmla="*/ 3 h 146"/>
              <a:gd name="T10" fmla="*/ 29 w 685"/>
              <a:gd name="T11" fmla="*/ 4 h 146"/>
              <a:gd name="T12" fmla="*/ 40 w 685"/>
              <a:gd name="T13" fmla="*/ 0 h 146"/>
              <a:gd name="T14" fmla="*/ 47 w 685"/>
              <a:gd name="T15" fmla="*/ 2 h 146"/>
              <a:gd name="T16" fmla="*/ 49 w 685"/>
              <a:gd name="T17" fmla="*/ 3 h 146"/>
              <a:gd name="T18" fmla="*/ 669 w 685"/>
              <a:gd name="T19" fmla="*/ 143 h 146"/>
              <a:gd name="T20" fmla="*/ 667 w 685"/>
              <a:gd name="T21" fmla="*/ 141 h 146"/>
              <a:gd name="T22" fmla="*/ 667 w 685"/>
              <a:gd name="T23" fmla="*/ 135 h 146"/>
              <a:gd name="T24" fmla="*/ 664 w 685"/>
              <a:gd name="T25" fmla="*/ 132 h 146"/>
              <a:gd name="T26" fmla="*/ 661 w 685"/>
              <a:gd name="T27" fmla="*/ 131 h 146"/>
              <a:gd name="T28" fmla="*/ 652 w 685"/>
              <a:gd name="T29" fmla="*/ 144 h 146"/>
              <a:gd name="T30" fmla="*/ 655 w 685"/>
              <a:gd name="T31" fmla="*/ 144 h 146"/>
              <a:gd name="T32" fmla="*/ 659 w 685"/>
              <a:gd name="T33" fmla="*/ 142 h 146"/>
              <a:gd name="T34" fmla="*/ 664 w 685"/>
              <a:gd name="T35" fmla="*/ 144 h 146"/>
              <a:gd name="T36" fmla="*/ 666 w 685"/>
              <a:gd name="T37" fmla="*/ 145 h 146"/>
              <a:gd name="T38" fmla="*/ 670 w 685"/>
              <a:gd name="T39" fmla="*/ 146 h 146"/>
              <a:gd name="T40" fmla="*/ 682 w 685"/>
              <a:gd name="T41" fmla="*/ 129 h 146"/>
              <a:gd name="T42" fmla="*/ 678 w 685"/>
              <a:gd name="T43" fmla="*/ 127 h 146"/>
              <a:gd name="T44" fmla="*/ 674 w 685"/>
              <a:gd name="T45" fmla="*/ 128 h 146"/>
              <a:gd name="T46" fmla="*/ 671 w 685"/>
              <a:gd name="T47" fmla="*/ 125 h 146"/>
              <a:gd name="T48" fmla="*/ 673 w 685"/>
              <a:gd name="T49" fmla="*/ 123 h 146"/>
              <a:gd name="T50" fmla="*/ 674 w 685"/>
              <a:gd name="T51" fmla="*/ 121 h 146"/>
              <a:gd name="T52" fmla="*/ 680 w 685"/>
              <a:gd name="T53" fmla="*/ 121 h 146"/>
              <a:gd name="T54" fmla="*/ 680 w 685"/>
              <a:gd name="T55" fmla="*/ 114 h 146"/>
              <a:gd name="T56" fmla="*/ 675 w 685"/>
              <a:gd name="T57" fmla="*/ 114 h 146"/>
              <a:gd name="T58" fmla="*/ 672 w 685"/>
              <a:gd name="T59" fmla="*/ 112 h 146"/>
              <a:gd name="T60" fmla="*/ 672 w 685"/>
              <a:gd name="T61" fmla="*/ 110 h 146"/>
              <a:gd name="T62" fmla="*/ 662 w 685"/>
              <a:gd name="T63" fmla="*/ 130 h 146"/>
              <a:gd name="T64" fmla="*/ 664 w 685"/>
              <a:gd name="T65" fmla="*/ 130 h 146"/>
              <a:gd name="T66" fmla="*/ 666 w 685"/>
              <a:gd name="T67" fmla="*/ 132 h 146"/>
              <a:gd name="T68" fmla="*/ 668 w 685"/>
              <a:gd name="T69" fmla="*/ 138 h 146"/>
              <a:gd name="T70" fmla="*/ 669 w 685"/>
              <a:gd name="T71" fmla="*/ 142 h 146"/>
              <a:gd name="T72" fmla="*/ 670 w 685"/>
              <a:gd name="T73" fmla="*/ 144 h 146"/>
              <a:gd name="T74" fmla="*/ 674 w 685"/>
              <a:gd name="T75" fmla="*/ 146 h 146"/>
              <a:gd name="T76" fmla="*/ 678 w 685"/>
              <a:gd name="T77" fmla="*/ 144 h 146"/>
              <a:gd name="T78" fmla="*/ 679 w 685"/>
              <a:gd name="T79" fmla="*/ 141 h 146"/>
              <a:gd name="T80" fmla="*/ 676 w 685"/>
              <a:gd name="T81" fmla="*/ 139 h 146"/>
              <a:gd name="T82" fmla="*/ 679 w 685"/>
              <a:gd name="T83" fmla="*/ 134 h 146"/>
              <a:gd name="T84" fmla="*/ 683 w 685"/>
              <a:gd name="T85" fmla="*/ 134 h 146"/>
              <a:gd name="T86" fmla="*/ 683 w 685"/>
              <a:gd name="T87" fmla="*/ 13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85" h="146">
                <a:moveTo>
                  <a:pt x="49" y="3"/>
                </a:moveTo>
                <a:cubicBezTo>
                  <a:pt x="48" y="4"/>
                  <a:pt x="48" y="4"/>
                  <a:pt x="48" y="4"/>
                </a:cubicBezTo>
                <a:cubicBezTo>
                  <a:pt x="45" y="4"/>
                  <a:pt x="38" y="11"/>
                  <a:pt x="32" y="14"/>
                </a:cubicBezTo>
                <a:cubicBezTo>
                  <a:pt x="27" y="15"/>
                  <a:pt x="12" y="16"/>
                  <a:pt x="0" y="16"/>
                </a:cubicBezTo>
                <a:cubicBezTo>
                  <a:pt x="0" y="16"/>
                  <a:pt x="0" y="16"/>
                  <a:pt x="0" y="15"/>
                </a:cubicBezTo>
                <a:cubicBezTo>
                  <a:pt x="0" y="15"/>
                  <a:pt x="0" y="15"/>
                  <a:pt x="0" y="15"/>
                </a:cubicBezTo>
                <a:cubicBezTo>
                  <a:pt x="0" y="13"/>
                  <a:pt x="1" y="10"/>
                  <a:pt x="2" y="9"/>
                </a:cubicBezTo>
                <a:cubicBezTo>
                  <a:pt x="3" y="8"/>
                  <a:pt x="6" y="6"/>
                  <a:pt x="7" y="6"/>
                </a:cubicBezTo>
                <a:cubicBezTo>
                  <a:pt x="8" y="5"/>
                  <a:pt x="11" y="6"/>
                  <a:pt x="13" y="5"/>
                </a:cubicBezTo>
                <a:cubicBezTo>
                  <a:pt x="14" y="5"/>
                  <a:pt x="17" y="3"/>
                  <a:pt x="18" y="3"/>
                </a:cubicBezTo>
                <a:cubicBezTo>
                  <a:pt x="20" y="3"/>
                  <a:pt x="22" y="4"/>
                  <a:pt x="24" y="4"/>
                </a:cubicBezTo>
                <a:cubicBezTo>
                  <a:pt x="25" y="4"/>
                  <a:pt x="28" y="4"/>
                  <a:pt x="29" y="4"/>
                </a:cubicBezTo>
                <a:cubicBezTo>
                  <a:pt x="30" y="4"/>
                  <a:pt x="34" y="3"/>
                  <a:pt x="36" y="3"/>
                </a:cubicBezTo>
                <a:cubicBezTo>
                  <a:pt x="37" y="2"/>
                  <a:pt x="39" y="0"/>
                  <a:pt x="40" y="0"/>
                </a:cubicBezTo>
                <a:cubicBezTo>
                  <a:pt x="41" y="0"/>
                  <a:pt x="42" y="0"/>
                  <a:pt x="43" y="0"/>
                </a:cubicBezTo>
                <a:cubicBezTo>
                  <a:pt x="44" y="0"/>
                  <a:pt x="45" y="1"/>
                  <a:pt x="47" y="2"/>
                </a:cubicBezTo>
                <a:cubicBezTo>
                  <a:pt x="47" y="2"/>
                  <a:pt x="47" y="3"/>
                  <a:pt x="48" y="4"/>
                </a:cubicBezTo>
                <a:cubicBezTo>
                  <a:pt x="48" y="4"/>
                  <a:pt x="48" y="3"/>
                  <a:pt x="49" y="3"/>
                </a:cubicBezTo>
                <a:close/>
                <a:moveTo>
                  <a:pt x="670" y="146"/>
                </a:moveTo>
                <a:cubicBezTo>
                  <a:pt x="670" y="145"/>
                  <a:pt x="669" y="144"/>
                  <a:pt x="669" y="143"/>
                </a:cubicBezTo>
                <a:cubicBezTo>
                  <a:pt x="668" y="143"/>
                  <a:pt x="668" y="143"/>
                  <a:pt x="668" y="143"/>
                </a:cubicBezTo>
                <a:cubicBezTo>
                  <a:pt x="668" y="143"/>
                  <a:pt x="667" y="142"/>
                  <a:pt x="667" y="141"/>
                </a:cubicBezTo>
                <a:cubicBezTo>
                  <a:pt x="667" y="140"/>
                  <a:pt x="667" y="138"/>
                  <a:pt x="667" y="137"/>
                </a:cubicBezTo>
                <a:cubicBezTo>
                  <a:pt x="667" y="137"/>
                  <a:pt x="667" y="136"/>
                  <a:pt x="667" y="135"/>
                </a:cubicBezTo>
                <a:cubicBezTo>
                  <a:pt x="667" y="135"/>
                  <a:pt x="666" y="134"/>
                  <a:pt x="665" y="134"/>
                </a:cubicBezTo>
                <a:cubicBezTo>
                  <a:pt x="665" y="133"/>
                  <a:pt x="665" y="132"/>
                  <a:pt x="664" y="132"/>
                </a:cubicBezTo>
                <a:cubicBezTo>
                  <a:pt x="664" y="132"/>
                  <a:pt x="663" y="132"/>
                  <a:pt x="662" y="132"/>
                </a:cubicBezTo>
                <a:cubicBezTo>
                  <a:pt x="662" y="131"/>
                  <a:pt x="661" y="131"/>
                  <a:pt x="661" y="131"/>
                </a:cubicBezTo>
                <a:cubicBezTo>
                  <a:pt x="660" y="130"/>
                  <a:pt x="660" y="130"/>
                  <a:pt x="659" y="130"/>
                </a:cubicBezTo>
                <a:cubicBezTo>
                  <a:pt x="657" y="134"/>
                  <a:pt x="655" y="139"/>
                  <a:pt x="652" y="144"/>
                </a:cubicBezTo>
                <a:cubicBezTo>
                  <a:pt x="653" y="144"/>
                  <a:pt x="653" y="144"/>
                  <a:pt x="653" y="144"/>
                </a:cubicBezTo>
                <a:cubicBezTo>
                  <a:pt x="653" y="144"/>
                  <a:pt x="654" y="144"/>
                  <a:pt x="655" y="144"/>
                </a:cubicBezTo>
                <a:cubicBezTo>
                  <a:pt x="656" y="143"/>
                  <a:pt x="656" y="143"/>
                  <a:pt x="656" y="143"/>
                </a:cubicBezTo>
                <a:cubicBezTo>
                  <a:pt x="658" y="143"/>
                  <a:pt x="658" y="142"/>
                  <a:pt x="659" y="142"/>
                </a:cubicBezTo>
                <a:cubicBezTo>
                  <a:pt x="661" y="142"/>
                  <a:pt x="661" y="142"/>
                  <a:pt x="661" y="142"/>
                </a:cubicBezTo>
                <a:cubicBezTo>
                  <a:pt x="662" y="142"/>
                  <a:pt x="664" y="143"/>
                  <a:pt x="664" y="144"/>
                </a:cubicBezTo>
                <a:cubicBezTo>
                  <a:pt x="664" y="145"/>
                  <a:pt x="664" y="145"/>
                  <a:pt x="664" y="145"/>
                </a:cubicBezTo>
                <a:cubicBezTo>
                  <a:pt x="664" y="146"/>
                  <a:pt x="666" y="146"/>
                  <a:pt x="666" y="145"/>
                </a:cubicBezTo>
                <a:cubicBezTo>
                  <a:pt x="667" y="145"/>
                  <a:pt x="668" y="145"/>
                  <a:pt x="668" y="145"/>
                </a:cubicBezTo>
                <a:cubicBezTo>
                  <a:pt x="669" y="146"/>
                  <a:pt x="670" y="146"/>
                  <a:pt x="670" y="146"/>
                </a:cubicBezTo>
                <a:close/>
                <a:moveTo>
                  <a:pt x="683" y="130"/>
                </a:moveTo>
                <a:cubicBezTo>
                  <a:pt x="683" y="130"/>
                  <a:pt x="682" y="130"/>
                  <a:pt x="682" y="129"/>
                </a:cubicBezTo>
                <a:cubicBezTo>
                  <a:pt x="682" y="129"/>
                  <a:pt x="682" y="128"/>
                  <a:pt x="681" y="128"/>
                </a:cubicBezTo>
                <a:cubicBezTo>
                  <a:pt x="681" y="127"/>
                  <a:pt x="679" y="127"/>
                  <a:pt x="678" y="127"/>
                </a:cubicBezTo>
                <a:cubicBezTo>
                  <a:pt x="677" y="126"/>
                  <a:pt x="676" y="127"/>
                  <a:pt x="676" y="127"/>
                </a:cubicBezTo>
                <a:cubicBezTo>
                  <a:pt x="675" y="128"/>
                  <a:pt x="674" y="128"/>
                  <a:pt x="674" y="128"/>
                </a:cubicBezTo>
                <a:cubicBezTo>
                  <a:pt x="673" y="128"/>
                  <a:pt x="672" y="128"/>
                  <a:pt x="671" y="127"/>
                </a:cubicBezTo>
                <a:cubicBezTo>
                  <a:pt x="671" y="126"/>
                  <a:pt x="671" y="126"/>
                  <a:pt x="671" y="125"/>
                </a:cubicBezTo>
                <a:cubicBezTo>
                  <a:pt x="672" y="125"/>
                  <a:pt x="672" y="125"/>
                  <a:pt x="672" y="125"/>
                </a:cubicBezTo>
                <a:cubicBezTo>
                  <a:pt x="672" y="125"/>
                  <a:pt x="672" y="124"/>
                  <a:pt x="673" y="123"/>
                </a:cubicBezTo>
                <a:cubicBezTo>
                  <a:pt x="673" y="122"/>
                  <a:pt x="673" y="122"/>
                  <a:pt x="673" y="122"/>
                </a:cubicBezTo>
                <a:cubicBezTo>
                  <a:pt x="674" y="121"/>
                  <a:pt x="674" y="121"/>
                  <a:pt x="674" y="121"/>
                </a:cubicBezTo>
                <a:cubicBezTo>
                  <a:pt x="675" y="120"/>
                  <a:pt x="677" y="122"/>
                  <a:pt x="678" y="122"/>
                </a:cubicBezTo>
                <a:cubicBezTo>
                  <a:pt x="679" y="122"/>
                  <a:pt x="680" y="122"/>
                  <a:pt x="680" y="121"/>
                </a:cubicBezTo>
                <a:cubicBezTo>
                  <a:pt x="680" y="120"/>
                  <a:pt x="679" y="119"/>
                  <a:pt x="680" y="118"/>
                </a:cubicBezTo>
                <a:cubicBezTo>
                  <a:pt x="680" y="117"/>
                  <a:pt x="681" y="115"/>
                  <a:pt x="680" y="114"/>
                </a:cubicBezTo>
                <a:cubicBezTo>
                  <a:pt x="680" y="114"/>
                  <a:pt x="679" y="114"/>
                  <a:pt x="678" y="114"/>
                </a:cubicBezTo>
                <a:cubicBezTo>
                  <a:pt x="678" y="114"/>
                  <a:pt x="676" y="115"/>
                  <a:pt x="675" y="114"/>
                </a:cubicBezTo>
                <a:cubicBezTo>
                  <a:pt x="674" y="114"/>
                  <a:pt x="673" y="114"/>
                  <a:pt x="672" y="114"/>
                </a:cubicBezTo>
                <a:cubicBezTo>
                  <a:pt x="672" y="113"/>
                  <a:pt x="672" y="112"/>
                  <a:pt x="672" y="112"/>
                </a:cubicBezTo>
                <a:cubicBezTo>
                  <a:pt x="672" y="112"/>
                  <a:pt x="671" y="112"/>
                  <a:pt x="671" y="112"/>
                </a:cubicBezTo>
                <a:cubicBezTo>
                  <a:pt x="671" y="111"/>
                  <a:pt x="671" y="111"/>
                  <a:pt x="672" y="110"/>
                </a:cubicBezTo>
                <a:cubicBezTo>
                  <a:pt x="669" y="113"/>
                  <a:pt x="665" y="120"/>
                  <a:pt x="660" y="129"/>
                </a:cubicBezTo>
                <a:cubicBezTo>
                  <a:pt x="661" y="129"/>
                  <a:pt x="661" y="129"/>
                  <a:pt x="662" y="130"/>
                </a:cubicBezTo>
                <a:cubicBezTo>
                  <a:pt x="663" y="130"/>
                  <a:pt x="663" y="130"/>
                  <a:pt x="663" y="130"/>
                </a:cubicBezTo>
                <a:cubicBezTo>
                  <a:pt x="664" y="130"/>
                  <a:pt x="664" y="130"/>
                  <a:pt x="664" y="130"/>
                </a:cubicBezTo>
                <a:cubicBezTo>
                  <a:pt x="665" y="130"/>
                  <a:pt x="665" y="131"/>
                  <a:pt x="666" y="132"/>
                </a:cubicBezTo>
                <a:cubicBezTo>
                  <a:pt x="666" y="132"/>
                  <a:pt x="666" y="132"/>
                  <a:pt x="666" y="132"/>
                </a:cubicBezTo>
                <a:cubicBezTo>
                  <a:pt x="667" y="134"/>
                  <a:pt x="669" y="135"/>
                  <a:pt x="669" y="136"/>
                </a:cubicBezTo>
                <a:cubicBezTo>
                  <a:pt x="670" y="137"/>
                  <a:pt x="669" y="137"/>
                  <a:pt x="668" y="138"/>
                </a:cubicBezTo>
                <a:cubicBezTo>
                  <a:pt x="669" y="138"/>
                  <a:pt x="668" y="140"/>
                  <a:pt x="668" y="140"/>
                </a:cubicBezTo>
                <a:cubicBezTo>
                  <a:pt x="669" y="141"/>
                  <a:pt x="669" y="142"/>
                  <a:pt x="669" y="142"/>
                </a:cubicBezTo>
                <a:cubicBezTo>
                  <a:pt x="669" y="143"/>
                  <a:pt x="670" y="143"/>
                  <a:pt x="671" y="143"/>
                </a:cubicBezTo>
                <a:cubicBezTo>
                  <a:pt x="670" y="144"/>
                  <a:pt x="670" y="144"/>
                  <a:pt x="670" y="144"/>
                </a:cubicBezTo>
                <a:cubicBezTo>
                  <a:pt x="671" y="145"/>
                  <a:pt x="671" y="145"/>
                  <a:pt x="672" y="146"/>
                </a:cubicBezTo>
                <a:cubicBezTo>
                  <a:pt x="674" y="146"/>
                  <a:pt x="674" y="146"/>
                  <a:pt x="674" y="146"/>
                </a:cubicBezTo>
                <a:cubicBezTo>
                  <a:pt x="675" y="146"/>
                  <a:pt x="676" y="146"/>
                  <a:pt x="676" y="146"/>
                </a:cubicBezTo>
                <a:cubicBezTo>
                  <a:pt x="677" y="146"/>
                  <a:pt x="678" y="145"/>
                  <a:pt x="678" y="144"/>
                </a:cubicBezTo>
                <a:cubicBezTo>
                  <a:pt x="678" y="144"/>
                  <a:pt x="680" y="143"/>
                  <a:pt x="680" y="142"/>
                </a:cubicBezTo>
                <a:cubicBezTo>
                  <a:pt x="680" y="142"/>
                  <a:pt x="679" y="142"/>
                  <a:pt x="679" y="141"/>
                </a:cubicBezTo>
                <a:cubicBezTo>
                  <a:pt x="678" y="141"/>
                  <a:pt x="677" y="141"/>
                  <a:pt x="677" y="141"/>
                </a:cubicBezTo>
                <a:cubicBezTo>
                  <a:pt x="677" y="141"/>
                  <a:pt x="676" y="140"/>
                  <a:pt x="676" y="139"/>
                </a:cubicBezTo>
                <a:cubicBezTo>
                  <a:pt x="676" y="139"/>
                  <a:pt x="676" y="137"/>
                  <a:pt x="676" y="136"/>
                </a:cubicBezTo>
                <a:cubicBezTo>
                  <a:pt x="677" y="135"/>
                  <a:pt x="678" y="134"/>
                  <a:pt x="679" y="134"/>
                </a:cubicBezTo>
                <a:cubicBezTo>
                  <a:pt x="680" y="134"/>
                  <a:pt x="681" y="135"/>
                  <a:pt x="681" y="135"/>
                </a:cubicBezTo>
                <a:cubicBezTo>
                  <a:pt x="682" y="135"/>
                  <a:pt x="683" y="135"/>
                  <a:pt x="683" y="134"/>
                </a:cubicBezTo>
                <a:cubicBezTo>
                  <a:pt x="684" y="134"/>
                  <a:pt x="685" y="133"/>
                  <a:pt x="684" y="131"/>
                </a:cubicBezTo>
                <a:cubicBezTo>
                  <a:pt x="684" y="131"/>
                  <a:pt x="683" y="131"/>
                  <a:pt x="683" y="130"/>
                </a:cubicBezTo>
                <a:close/>
              </a:path>
            </a:pathLst>
          </a:custGeom>
          <a:solidFill>
            <a:schemeClr val="accent5">
              <a:lumMod val="20000"/>
              <a:lumOff val="80000"/>
            </a:schemeClr>
          </a:solid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Pilat Light"/>
              <a:ea typeface="+mn-ea"/>
              <a:cs typeface="+mn-cs"/>
            </a:endParaRPr>
          </a:p>
        </p:txBody>
      </p:sp>
      <p:sp>
        <p:nvSpPr>
          <p:cNvPr id="3298" name="Freeform 30">
            <a:extLst>
              <a:ext uri="{FF2B5EF4-FFF2-40B4-BE49-F238E27FC236}">
                <a16:creationId xmlns:a16="http://schemas.microsoft.com/office/drawing/2014/main" xmlns="" id="{69B7F5F9-6705-4FA9-AB7E-5DE269F50530}"/>
              </a:ext>
            </a:extLst>
          </p:cNvPr>
          <p:cNvSpPr>
            <a:spLocks/>
          </p:cNvSpPr>
          <p:nvPr/>
        </p:nvSpPr>
        <p:spPr bwMode="gray">
          <a:xfrm>
            <a:off x="2004175" y="4373340"/>
            <a:ext cx="1460975" cy="1160826"/>
          </a:xfrm>
          <a:custGeom>
            <a:avLst/>
            <a:gdLst>
              <a:gd name="T0" fmla="*/ 2702 w 2798"/>
              <a:gd name="T1" fmla="*/ 47 h 2346"/>
              <a:gd name="T2" fmla="*/ 2648 w 2798"/>
              <a:gd name="T3" fmla="*/ 125 h 2346"/>
              <a:gd name="T4" fmla="*/ 2484 w 2798"/>
              <a:gd name="T5" fmla="*/ 110 h 2346"/>
              <a:gd name="T6" fmla="*/ 2438 w 2798"/>
              <a:gd name="T7" fmla="*/ 78 h 2346"/>
              <a:gd name="T8" fmla="*/ 2359 w 2798"/>
              <a:gd name="T9" fmla="*/ 42 h 2346"/>
              <a:gd name="T10" fmla="*/ 2306 w 2798"/>
              <a:gd name="T11" fmla="*/ 55 h 2346"/>
              <a:gd name="T12" fmla="*/ 2324 w 2798"/>
              <a:gd name="T13" fmla="*/ 104 h 2346"/>
              <a:gd name="T14" fmla="*/ 2196 w 2798"/>
              <a:gd name="T15" fmla="*/ 189 h 2346"/>
              <a:gd name="T16" fmla="*/ 2197 w 2798"/>
              <a:gd name="T17" fmla="*/ 281 h 2346"/>
              <a:gd name="T18" fmla="*/ 2113 w 2798"/>
              <a:gd name="T19" fmla="*/ 281 h 2346"/>
              <a:gd name="T20" fmla="*/ 2046 w 2798"/>
              <a:gd name="T21" fmla="*/ 307 h 2346"/>
              <a:gd name="T22" fmla="*/ 1997 w 2798"/>
              <a:gd name="T23" fmla="*/ 229 h 2346"/>
              <a:gd name="T24" fmla="*/ 1964 w 2798"/>
              <a:gd name="T25" fmla="*/ 366 h 2346"/>
              <a:gd name="T26" fmla="*/ 1903 w 2798"/>
              <a:gd name="T27" fmla="*/ 419 h 2346"/>
              <a:gd name="T28" fmla="*/ 1467 w 2798"/>
              <a:gd name="T29" fmla="*/ 709 h 2346"/>
              <a:gd name="T30" fmla="*/ 1166 w 2798"/>
              <a:gd name="T31" fmla="*/ 848 h 2346"/>
              <a:gd name="T32" fmla="*/ 1037 w 2798"/>
              <a:gd name="T33" fmla="*/ 882 h 2346"/>
              <a:gd name="T34" fmla="*/ 952 w 2798"/>
              <a:gd name="T35" fmla="*/ 913 h 2346"/>
              <a:gd name="T36" fmla="*/ 757 w 2798"/>
              <a:gd name="T37" fmla="*/ 1081 h 2346"/>
              <a:gd name="T38" fmla="*/ 628 w 2798"/>
              <a:gd name="T39" fmla="*/ 1097 h 2346"/>
              <a:gd name="T40" fmla="*/ 497 w 2798"/>
              <a:gd name="T41" fmla="*/ 1185 h 2346"/>
              <a:gd name="T42" fmla="*/ 254 w 2798"/>
              <a:gd name="T43" fmla="*/ 1141 h 2346"/>
              <a:gd name="T44" fmla="*/ 128 w 2798"/>
              <a:gd name="T45" fmla="*/ 1244 h 2346"/>
              <a:gd name="T46" fmla="*/ 87 w 2798"/>
              <a:gd name="T47" fmla="*/ 1304 h 2346"/>
              <a:gd name="T48" fmla="*/ 140 w 2798"/>
              <a:gd name="T49" fmla="*/ 1443 h 2346"/>
              <a:gd name="T50" fmla="*/ 66 w 2798"/>
              <a:gd name="T51" fmla="*/ 1471 h 2346"/>
              <a:gd name="T52" fmla="*/ 36 w 2798"/>
              <a:gd name="T53" fmla="*/ 1510 h 2346"/>
              <a:gd name="T54" fmla="*/ 23 w 2798"/>
              <a:gd name="T55" fmla="*/ 1647 h 2346"/>
              <a:gd name="T56" fmla="*/ 66 w 2798"/>
              <a:gd name="T57" fmla="*/ 1697 h 2346"/>
              <a:gd name="T58" fmla="*/ 66 w 2798"/>
              <a:gd name="T59" fmla="*/ 1751 h 2346"/>
              <a:gd name="T60" fmla="*/ 188 w 2798"/>
              <a:gd name="T61" fmla="*/ 1724 h 2346"/>
              <a:gd name="T62" fmla="*/ 232 w 2798"/>
              <a:gd name="T63" fmla="*/ 1724 h 2346"/>
              <a:gd name="T64" fmla="*/ 252 w 2798"/>
              <a:gd name="T65" fmla="*/ 1782 h 2346"/>
              <a:gd name="T66" fmla="*/ 221 w 2798"/>
              <a:gd name="T67" fmla="*/ 1845 h 2346"/>
              <a:gd name="T68" fmla="*/ 207 w 2798"/>
              <a:gd name="T69" fmla="*/ 1854 h 2346"/>
              <a:gd name="T70" fmla="*/ 98 w 2798"/>
              <a:gd name="T71" fmla="*/ 1822 h 2346"/>
              <a:gd name="T72" fmla="*/ 52 w 2798"/>
              <a:gd name="T73" fmla="*/ 1792 h 2346"/>
              <a:gd name="T74" fmla="*/ 96 w 2798"/>
              <a:gd name="T75" fmla="*/ 1886 h 2346"/>
              <a:gd name="T76" fmla="*/ 110 w 2798"/>
              <a:gd name="T77" fmla="*/ 1936 h 2346"/>
              <a:gd name="T78" fmla="*/ 133 w 2798"/>
              <a:gd name="T79" fmla="*/ 1895 h 2346"/>
              <a:gd name="T80" fmla="*/ 170 w 2798"/>
              <a:gd name="T81" fmla="*/ 1885 h 2346"/>
              <a:gd name="T82" fmla="*/ 252 w 2798"/>
              <a:gd name="T83" fmla="*/ 1937 h 2346"/>
              <a:gd name="T84" fmla="*/ 324 w 2798"/>
              <a:gd name="T85" fmla="*/ 1924 h 2346"/>
              <a:gd name="T86" fmla="*/ 368 w 2798"/>
              <a:gd name="T87" fmla="*/ 1877 h 2346"/>
              <a:gd name="T88" fmla="*/ 427 w 2798"/>
              <a:gd name="T89" fmla="*/ 1861 h 2346"/>
              <a:gd name="T90" fmla="*/ 475 w 2798"/>
              <a:gd name="T91" fmla="*/ 1896 h 2346"/>
              <a:gd name="T92" fmla="*/ 486 w 2798"/>
              <a:gd name="T93" fmla="*/ 1966 h 2346"/>
              <a:gd name="T94" fmla="*/ 572 w 2798"/>
              <a:gd name="T95" fmla="*/ 1991 h 2346"/>
              <a:gd name="T96" fmla="*/ 577 w 2798"/>
              <a:gd name="T97" fmla="*/ 2079 h 2346"/>
              <a:gd name="T98" fmla="*/ 644 w 2798"/>
              <a:gd name="T99" fmla="*/ 2099 h 2346"/>
              <a:gd name="T100" fmla="*/ 610 w 2798"/>
              <a:gd name="T101" fmla="*/ 2190 h 2346"/>
              <a:gd name="T102" fmla="*/ 568 w 2798"/>
              <a:gd name="T103" fmla="*/ 2236 h 2346"/>
              <a:gd name="T104" fmla="*/ 534 w 2798"/>
              <a:gd name="T105" fmla="*/ 2276 h 2346"/>
              <a:gd name="T106" fmla="*/ 618 w 2798"/>
              <a:gd name="T107" fmla="*/ 2305 h 2346"/>
              <a:gd name="T108" fmla="*/ 715 w 2798"/>
              <a:gd name="T109" fmla="*/ 2187 h 2346"/>
              <a:gd name="T110" fmla="*/ 796 w 2798"/>
              <a:gd name="T111" fmla="*/ 2194 h 2346"/>
              <a:gd name="T112" fmla="*/ 925 w 2798"/>
              <a:gd name="T113" fmla="*/ 2145 h 2346"/>
              <a:gd name="T114" fmla="*/ 1002 w 2798"/>
              <a:gd name="T115" fmla="*/ 2118 h 2346"/>
              <a:gd name="T116" fmla="*/ 1056 w 2798"/>
              <a:gd name="T117" fmla="*/ 2117 h 2346"/>
              <a:gd name="T118" fmla="*/ 1161 w 2798"/>
              <a:gd name="T119" fmla="*/ 2039 h 2346"/>
              <a:gd name="T120" fmla="*/ 1199 w 2798"/>
              <a:gd name="T121" fmla="*/ 1663 h 2346"/>
              <a:gd name="T122" fmla="*/ 1923 w 2798"/>
              <a:gd name="T123" fmla="*/ 927 h 2346"/>
              <a:gd name="T124" fmla="*/ 1938 w 2798"/>
              <a:gd name="T125" fmla="*/ 874 h 2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98" h="2346">
                <a:moveTo>
                  <a:pt x="2796" y="3"/>
                </a:moveTo>
                <a:cubicBezTo>
                  <a:pt x="2794" y="1"/>
                  <a:pt x="2794" y="1"/>
                  <a:pt x="2794" y="1"/>
                </a:cubicBezTo>
                <a:cubicBezTo>
                  <a:pt x="2790" y="0"/>
                  <a:pt x="2790" y="0"/>
                  <a:pt x="2790" y="0"/>
                </a:cubicBezTo>
                <a:cubicBezTo>
                  <a:pt x="2778" y="0"/>
                  <a:pt x="2778" y="0"/>
                  <a:pt x="2778" y="0"/>
                </a:cubicBezTo>
                <a:cubicBezTo>
                  <a:pt x="2773" y="0"/>
                  <a:pt x="2773" y="0"/>
                  <a:pt x="2773" y="0"/>
                </a:cubicBezTo>
                <a:cubicBezTo>
                  <a:pt x="2770" y="2"/>
                  <a:pt x="2770" y="2"/>
                  <a:pt x="2770" y="2"/>
                </a:cubicBezTo>
                <a:cubicBezTo>
                  <a:pt x="2768" y="3"/>
                  <a:pt x="2768" y="3"/>
                  <a:pt x="2768" y="3"/>
                </a:cubicBezTo>
                <a:cubicBezTo>
                  <a:pt x="2769" y="5"/>
                  <a:pt x="2769" y="5"/>
                  <a:pt x="2769" y="5"/>
                </a:cubicBezTo>
                <a:cubicBezTo>
                  <a:pt x="2770" y="8"/>
                  <a:pt x="2770" y="8"/>
                  <a:pt x="2770" y="8"/>
                </a:cubicBezTo>
                <a:cubicBezTo>
                  <a:pt x="2771" y="10"/>
                  <a:pt x="2771" y="10"/>
                  <a:pt x="2771" y="10"/>
                </a:cubicBezTo>
                <a:cubicBezTo>
                  <a:pt x="2771" y="14"/>
                  <a:pt x="2771" y="14"/>
                  <a:pt x="2771" y="14"/>
                </a:cubicBezTo>
                <a:cubicBezTo>
                  <a:pt x="2771" y="19"/>
                  <a:pt x="2771" y="19"/>
                  <a:pt x="2771" y="19"/>
                </a:cubicBezTo>
                <a:cubicBezTo>
                  <a:pt x="2768" y="22"/>
                  <a:pt x="2768" y="22"/>
                  <a:pt x="2768" y="22"/>
                </a:cubicBezTo>
                <a:cubicBezTo>
                  <a:pt x="2765" y="26"/>
                  <a:pt x="2765" y="26"/>
                  <a:pt x="2765" y="26"/>
                </a:cubicBezTo>
                <a:cubicBezTo>
                  <a:pt x="2762" y="26"/>
                  <a:pt x="2762" y="26"/>
                  <a:pt x="2762" y="26"/>
                </a:cubicBezTo>
                <a:cubicBezTo>
                  <a:pt x="2760" y="25"/>
                  <a:pt x="2760" y="25"/>
                  <a:pt x="2760" y="25"/>
                </a:cubicBezTo>
                <a:cubicBezTo>
                  <a:pt x="2758" y="23"/>
                  <a:pt x="2758" y="23"/>
                  <a:pt x="2758" y="23"/>
                </a:cubicBezTo>
                <a:cubicBezTo>
                  <a:pt x="2754" y="22"/>
                  <a:pt x="2754" y="22"/>
                  <a:pt x="2754" y="22"/>
                </a:cubicBezTo>
                <a:cubicBezTo>
                  <a:pt x="2729" y="35"/>
                  <a:pt x="2729" y="35"/>
                  <a:pt x="2729" y="35"/>
                </a:cubicBezTo>
                <a:cubicBezTo>
                  <a:pt x="2725" y="38"/>
                  <a:pt x="2725" y="38"/>
                  <a:pt x="2725" y="38"/>
                </a:cubicBezTo>
                <a:cubicBezTo>
                  <a:pt x="2714" y="47"/>
                  <a:pt x="2714" y="47"/>
                  <a:pt x="2714" y="47"/>
                </a:cubicBezTo>
                <a:cubicBezTo>
                  <a:pt x="2711" y="48"/>
                  <a:pt x="2711" y="48"/>
                  <a:pt x="2711" y="48"/>
                </a:cubicBezTo>
                <a:cubicBezTo>
                  <a:pt x="2706" y="48"/>
                  <a:pt x="2706" y="48"/>
                  <a:pt x="2706" y="48"/>
                </a:cubicBezTo>
                <a:cubicBezTo>
                  <a:pt x="2702" y="47"/>
                  <a:pt x="2702" y="47"/>
                  <a:pt x="2702" y="47"/>
                </a:cubicBezTo>
                <a:cubicBezTo>
                  <a:pt x="2697" y="47"/>
                  <a:pt x="2697" y="47"/>
                  <a:pt x="2697" y="47"/>
                </a:cubicBezTo>
                <a:cubicBezTo>
                  <a:pt x="2695" y="48"/>
                  <a:pt x="2695" y="48"/>
                  <a:pt x="2695" y="48"/>
                </a:cubicBezTo>
                <a:cubicBezTo>
                  <a:pt x="2695" y="49"/>
                  <a:pt x="2695" y="49"/>
                  <a:pt x="2695" y="49"/>
                </a:cubicBezTo>
                <a:cubicBezTo>
                  <a:pt x="2695" y="52"/>
                  <a:pt x="2695" y="52"/>
                  <a:pt x="2695" y="52"/>
                </a:cubicBezTo>
                <a:cubicBezTo>
                  <a:pt x="2697" y="57"/>
                  <a:pt x="2697" y="57"/>
                  <a:pt x="2697" y="57"/>
                </a:cubicBezTo>
                <a:cubicBezTo>
                  <a:pt x="2697" y="59"/>
                  <a:pt x="2697" y="59"/>
                  <a:pt x="2697" y="59"/>
                </a:cubicBezTo>
                <a:cubicBezTo>
                  <a:pt x="2694" y="64"/>
                  <a:pt x="2694" y="64"/>
                  <a:pt x="2694" y="64"/>
                </a:cubicBezTo>
                <a:cubicBezTo>
                  <a:pt x="2693" y="66"/>
                  <a:pt x="2693" y="66"/>
                  <a:pt x="2693" y="66"/>
                </a:cubicBezTo>
                <a:cubicBezTo>
                  <a:pt x="2693" y="69"/>
                  <a:pt x="2693" y="69"/>
                  <a:pt x="2693" y="69"/>
                </a:cubicBezTo>
                <a:cubicBezTo>
                  <a:pt x="2693" y="71"/>
                  <a:pt x="2693" y="71"/>
                  <a:pt x="2693" y="71"/>
                </a:cubicBezTo>
                <a:cubicBezTo>
                  <a:pt x="2694" y="72"/>
                  <a:pt x="2694" y="72"/>
                  <a:pt x="2694" y="72"/>
                </a:cubicBezTo>
                <a:cubicBezTo>
                  <a:pt x="2694" y="73"/>
                  <a:pt x="2694" y="73"/>
                  <a:pt x="2694" y="73"/>
                </a:cubicBezTo>
                <a:cubicBezTo>
                  <a:pt x="2694" y="76"/>
                  <a:pt x="2694" y="76"/>
                  <a:pt x="2694" y="76"/>
                </a:cubicBezTo>
                <a:cubicBezTo>
                  <a:pt x="2693" y="79"/>
                  <a:pt x="2693" y="79"/>
                  <a:pt x="2693" y="79"/>
                </a:cubicBezTo>
                <a:cubicBezTo>
                  <a:pt x="2680" y="94"/>
                  <a:pt x="2680" y="94"/>
                  <a:pt x="2680" y="94"/>
                </a:cubicBezTo>
                <a:cubicBezTo>
                  <a:pt x="2677" y="95"/>
                  <a:pt x="2677" y="95"/>
                  <a:pt x="2677" y="95"/>
                </a:cubicBezTo>
                <a:cubicBezTo>
                  <a:pt x="2674" y="95"/>
                  <a:pt x="2674" y="95"/>
                  <a:pt x="2674" y="95"/>
                </a:cubicBezTo>
                <a:cubicBezTo>
                  <a:pt x="2670" y="94"/>
                  <a:pt x="2670" y="94"/>
                  <a:pt x="2670" y="94"/>
                </a:cubicBezTo>
                <a:cubicBezTo>
                  <a:pt x="2668" y="95"/>
                  <a:pt x="2668" y="95"/>
                  <a:pt x="2668" y="95"/>
                </a:cubicBezTo>
                <a:cubicBezTo>
                  <a:pt x="2666" y="98"/>
                  <a:pt x="2666" y="98"/>
                  <a:pt x="2666" y="98"/>
                </a:cubicBezTo>
                <a:cubicBezTo>
                  <a:pt x="2662" y="107"/>
                  <a:pt x="2662" y="107"/>
                  <a:pt x="2662" y="107"/>
                </a:cubicBezTo>
                <a:cubicBezTo>
                  <a:pt x="2660" y="114"/>
                  <a:pt x="2660" y="114"/>
                  <a:pt x="2660" y="114"/>
                </a:cubicBezTo>
                <a:cubicBezTo>
                  <a:pt x="2654" y="122"/>
                  <a:pt x="2654" y="122"/>
                  <a:pt x="2654" y="122"/>
                </a:cubicBezTo>
                <a:cubicBezTo>
                  <a:pt x="2648" y="125"/>
                  <a:pt x="2648" y="125"/>
                  <a:pt x="2648" y="125"/>
                </a:cubicBezTo>
                <a:cubicBezTo>
                  <a:pt x="2642" y="128"/>
                  <a:pt x="2642" y="128"/>
                  <a:pt x="2642" y="128"/>
                </a:cubicBezTo>
                <a:cubicBezTo>
                  <a:pt x="2620" y="130"/>
                  <a:pt x="2620" y="130"/>
                  <a:pt x="2620" y="130"/>
                </a:cubicBezTo>
                <a:cubicBezTo>
                  <a:pt x="2595" y="136"/>
                  <a:pt x="2595" y="136"/>
                  <a:pt x="2595" y="136"/>
                </a:cubicBezTo>
                <a:cubicBezTo>
                  <a:pt x="2589" y="137"/>
                  <a:pt x="2589" y="137"/>
                  <a:pt x="2589" y="137"/>
                </a:cubicBezTo>
                <a:cubicBezTo>
                  <a:pt x="2586" y="136"/>
                  <a:pt x="2586" y="136"/>
                  <a:pt x="2586" y="136"/>
                </a:cubicBezTo>
                <a:cubicBezTo>
                  <a:pt x="2581" y="132"/>
                  <a:pt x="2581" y="132"/>
                  <a:pt x="2581" y="132"/>
                </a:cubicBezTo>
                <a:cubicBezTo>
                  <a:pt x="2578" y="131"/>
                  <a:pt x="2578" y="131"/>
                  <a:pt x="2578" y="131"/>
                </a:cubicBezTo>
                <a:cubicBezTo>
                  <a:pt x="2568" y="130"/>
                  <a:pt x="2568" y="130"/>
                  <a:pt x="2568" y="130"/>
                </a:cubicBezTo>
                <a:cubicBezTo>
                  <a:pt x="2564" y="129"/>
                  <a:pt x="2564" y="129"/>
                  <a:pt x="2564" y="129"/>
                </a:cubicBezTo>
                <a:cubicBezTo>
                  <a:pt x="2561" y="126"/>
                  <a:pt x="2561" y="126"/>
                  <a:pt x="2561" y="126"/>
                </a:cubicBezTo>
                <a:cubicBezTo>
                  <a:pt x="2557" y="125"/>
                  <a:pt x="2557" y="125"/>
                  <a:pt x="2557" y="125"/>
                </a:cubicBezTo>
                <a:cubicBezTo>
                  <a:pt x="2551" y="124"/>
                  <a:pt x="2551" y="124"/>
                  <a:pt x="2551" y="124"/>
                </a:cubicBezTo>
                <a:cubicBezTo>
                  <a:pt x="2532" y="128"/>
                  <a:pt x="2532" y="128"/>
                  <a:pt x="2532" y="128"/>
                </a:cubicBezTo>
                <a:cubicBezTo>
                  <a:pt x="2515" y="127"/>
                  <a:pt x="2515" y="127"/>
                  <a:pt x="2515" y="127"/>
                </a:cubicBezTo>
                <a:cubicBezTo>
                  <a:pt x="2499" y="129"/>
                  <a:pt x="2499" y="129"/>
                  <a:pt x="2499" y="129"/>
                </a:cubicBezTo>
                <a:cubicBezTo>
                  <a:pt x="2497" y="127"/>
                  <a:pt x="2497" y="127"/>
                  <a:pt x="2497" y="127"/>
                </a:cubicBezTo>
                <a:cubicBezTo>
                  <a:pt x="2495" y="125"/>
                  <a:pt x="2495" y="125"/>
                  <a:pt x="2495" y="125"/>
                </a:cubicBezTo>
                <a:cubicBezTo>
                  <a:pt x="2493" y="124"/>
                  <a:pt x="2493" y="124"/>
                  <a:pt x="2493" y="124"/>
                </a:cubicBezTo>
                <a:cubicBezTo>
                  <a:pt x="2492" y="123"/>
                  <a:pt x="2492" y="123"/>
                  <a:pt x="2492" y="123"/>
                </a:cubicBezTo>
                <a:cubicBezTo>
                  <a:pt x="2491" y="121"/>
                  <a:pt x="2491" y="121"/>
                  <a:pt x="2491" y="121"/>
                </a:cubicBezTo>
                <a:cubicBezTo>
                  <a:pt x="2489" y="118"/>
                  <a:pt x="2489" y="118"/>
                  <a:pt x="2489" y="118"/>
                </a:cubicBezTo>
                <a:cubicBezTo>
                  <a:pt x="2486" y="115"/>
                  <a:pt x="2486" y="115"/>
                  <a:pt x="2486" y="115"/>
                </a:cubicBezTo>
                <a:cubicBezTo>
                  <a:pt x="2484" y="112"/>
                  <a:pt x="2484" y="112"/>
                  <a:pt x="2484" y="112"/>
                </a:cubicBezTo>
                <a:cubicBezTo>
                  <a:pt x="2484" y="110"/>
                  <a:pt x="2484" y="110"/>
                  <a:pt x="2484" y="110"/>
                </a:cubicBezTo>
                <a:cubicBezTo>
                  <a:pt x="2482" y="109"/>
                  <a:pt x="2482" y="109"/>
                  <a:pt x="2482" y="109"/>
                </a:cubicBezTo>
                <a:cubicBezTo>
                  <a:pt x="2481" y="104"/>
                  <a:pt x="2481" y="104"/>
                  <a:pt x="2481" y="104"/>
                </a:cubicBezTo>
                <a:cubicBezTo>
                  <a:pt x="2477" y="93"/>
                  <a:pt x="2477" y="93"/>
                  <a:pt x="2477" y="93"/>
                </a:cubicBezTo>
                <a:cubicBezTo>
                  <a:pt x="2474" y="88"/>
                  <a:pt x="2474" y="88"/>
                  <a:pt x="2474" y="88"/>
                </a:cubicBezTo>
                <a:cubicBezTo>
                  <a:pt x="2473" y="87"/>
                  <a:pt x="2473" y="87"/>
                  <a:pt x="2473" y="87"/>
                </a:cubicBezTo>
                <a:cubicBezTo>
                  <a:pt x="2470" y="71"/>
                  <a:pt x="2470" y="71"/>
                  <a:pt x="2470" y="71"/>
                </a:cubicBezTo>
                <a:cubicBezTo>
                  <a:pt x="2465" y="57"/>
                  <a:pt x="2465" y="57"/>
                  <a:pt x="2465" y="57"/>
                </a:cubicBezTo>
                <a:cubicBezTo>
                  <a:pt x="2457" y="54"/>
                  <a:pt x="2457" y="54"/>
                  <a:pt x="2457" y="54"/>
                </a:cubicBezTo>
                <a:cubicBezTo>
                  <a:pt x="2455" y="53"/>
                  <a:pt x="2455" y="53"/>
                  <a:pt x="2455" y="53"/>
                </a:cubicBezTo>
                <a:cubicBezTo>
                  <a:pt x="2452" y="54"/>
                  <a:pt x="2452" y="54"/>
                  <a:pt x="2452" y="54"/>
                </a:cubicBezTo>
                <a:cubicBezTo>
                  <a:pt x="2449" y="55"/>
                  <a:pt x="2449" y="55"/>
                  <a:pt x="2449" y="55"/>
                </a:cubicBezTo>
                <a:cubicBezTo>
                  <a:pt x="2446" y="57"/>
                  <a:pt x="2446" y="57"/>
                  <a:pt x="2446" y="57"/>
                </a:cubicBezTo>
                <a:cubicBezTo>
                  <a:pt x="2446" y="59"/>
                  <a:pt x="2446" y="59"/>
                  <a:pt x="2446" y="59"/>
                </a:cubicBezTo>
                <a:cubicBezTo>
                  <a:pt x="2445" y="61"/>
                  <a:pt x="2445" y="61"/>
                  <a:pt x="2445" y="61"/>
                </a:cubicBezTo>
                <a:cubicBezTo>
                  <a:pt x="2445" y="64"/>
                  <a:pt x="2445" y="64"/>
                  <a:pt x="2445" y="64"/>
                </a:cubicBezTo>
                <a:cubicBezTo>
                  <a:pt x="2446" y="67"/>
                  <a:pt x="2446" y="67"/>
                  <a:pt x="2446" y="67"/>
                </a:cubicBezTo>
                <a:cubicBezTo>
                  <a:pt x="2446" y="70"/>
                  <a:pt x="2446" y="70"/>
                  <a:pt x="2446" y="70"/>
                </a:cubicBezTo>
                <a:cubicBezTo>
                  <a:pt x="2447" y="72"/>
                  <a:pt x="2447" y="72"/>
                  <a:pt x="2447" y="72"/>
                </a:cubicBezTo>
                <a:cubicBezTo>
                  <a:pt x="2447" y="76"/>
                  <a:pt x="2447" y="76"/>
                  <a:pt x="2447" y="76"/>
                </a:cubicBezTo>
                <a:cubicBezTo>
                  <a:pt x="2446" y="81"/>
                  <a:pt x="2446" y="81"/>
                  <a:pt x="2446" y="81"/>
                </a:cubicBezTo>
                <a:cubicBezTo>
                  <a:pt x="2445" y="83"/>
                  <a:pt x="2445" y="83"/>
                  <a:pt x="2445" y="83"/>
                </a:cubicBezTo>
                <a:cubicBezTo>
                  <a:pt x="2443" y="83"/>
                  <a:pt x="2443" y="83"/>
                  <a:pt x="2443" y="83"/>
                </a:cubicBezTo>
                <a:cubicBezTo>
                  <a:pt x="2440" y="81"/>
                  <a:pt x="2440" y="81"/>
                  <a:pt x="2440" y="81"/>
                </a:cubicBezTo>
                <a:cubicBezTo>
                  <a:pt x="2438" y="78"/>
                  <a:pt x="2438" y="78"/>
                  <a:pt x="2438" y="78"/>
                </a:cubicBezTo>
                <a:cubicBezTo>
                  <a:pt x="2432" y="56"/>
                  <a:pt x="2432" y="56"/>
                  <a:pt x="2432" y="56"/>
                </a:cubicBezTo>
                <a:cubicBezTo>
                  <a:pt x="2430" y="52"/>
                  <a:pt x="2430" y="52"/>
                  <a:pt x="2430" y="52"/>
                </a:cubicBezTo>
                <a:cubicBezTo>
                  <a:pt x="2425" y="45"/>
                  <a:pt x="2425" y="45"/>
                  <a:pt x="2425" y="45"/>
                </a:cubicBezTo>
                <a:cubicBezTo>
                  <a:pt x="2411" y="29"/>
                  <a:pt x="2411" y="29"/>
                  <a:pt x="2411" y="29"/>
                </a:cubicBezTo>
                <a:cubicBezTo>
                  <a:pt x="2408" y="25"/>
                  <a:pt x="2408" y="25"/>
                  <a:pt x="2408" y="25"/>
                </a:cubicBezTo>
                <a:cubicBezTo>
                  <a:pt x="2403" y="15"/>
                  <a:pt x="2403" y="15"/>
                  <a:pt x="2403" y="15"/>
                </a:cubicBezTo>
                <a:cubicBezTo>
                  <a:pt x="2400" y="10"/>
                  <a:pt x="2400" y="10"/>
                  <a:pt x="2400" y="10"/>
                </a:cubicBezTo>
                <a:cubicBezTo>
                  <a:pt x="2397" y="9"/>
                  <a:pt x="2397" y="9"/>
                  <a:pt x="2397" y="9"/>
                </a:cubicBezTo>
                <a:cubicBezTo>
                  <a:pt x="2395" y="10"/>
                  <a:pt x="2395" y="10"/>
                  <a:pt x="2395" y="10"/>
                </a:cubicBezTo>
                <a:cubicBezTo>
                  <a:pt x="2393" y="14"/>
                  <a:pt x="2393" y="14"/>
                  <a:pt x="2393" y="14"/>
                </a:cubicBezTo>
                <a:cubicBezTo>
                  <a:pt x="2391" y="18"/>
                  <a:pt x="2391" y="18"/>
                  <a:pt x="2391" y="18"/>
                </a:cubicBezTo>
                <a:cubicBezTo>
                  <a:pt x="2391" y="23"/>
                  <a:pt x="2391" y="23"/>
                  <a:pt x="2391" y="23"/>
                </a:cubicBezTo>
                <a:cubicBezTo>
                  <a:pt x="2388" y="27"/>
                  <a:pt x="2388" y="27"/>
                  <a:pt x="2388" y="27"/>
                </a:cubicBezTo>
                <a:cubicBezTo>
                  <a:pt x="2386" y="31"/>
                  <a:pt x="2386" y="31"/>
                  <a:pt x="2386" y="31"/>
                </a:cubicBezTo>
                <a:cubicBezTo>
                  <a:pt x="2380" y="33"/>
                  <a:pt x="2380" y="33"/>
                  <a:pt x="2380" y="33"/>
                </a:cubicBezTo>
                <a:cubicBezTo>
                  <a:pt x="2377" y="35"/>
                  <a:pt x="2377" y="35"/>
                  <a:pt x="2377" y="35"/>
                </a:cubicBezTo>
                <a:cubicBezTo>
                  <a:pt x="2374" y="38"/>
                  <a:pt x="2374" y="38"/>
                  <a:pt x="2374" y="38"/>
                </a:cubicBezTo>
                <a:cubicBezTo>
                  <a:pt x="2371" y="46"/>
                  <a:pt x="2371" y="46"/>
                  <a:pt x="2371" y="46"/>
                </a:cubicBezTo>
                <a:cubicBezTo>
                  <a:pt x="2369" y="51"/>
                  <a:pt x="2369" y="51"/>
                  <a:pt x="2369" y="51"/>
                </a:cubicBezTo>
                <a:cubicBezTo>
                  <a:pt x="2367" y="53"/>
                  <a:pt x="2367" y="53"/>
                  <a:pt x="2367" y="53"/>
                </a:cubicBezTo>
                <a:cubicBezTo>
                  <a:pt x="2364" y="54"/>
                  <a:pt x="2364" y="54"/>
                  <a:pt x="2364" y="54"/>
                </a:cubicBezTo>
                <a:cubicBezTo>
                  <a:pt x="2362" y="53"/>
                  <a:pt x="2362" y="53"/>
                  <a:pt x="2362" y="53"/>
                </a:cubicBezTo>
                <a:cubicBezTo>
                  <a:pt x="2360" y="51"/>
                  <a:pt x="2360" y="51"/>
                  <a:pt x="2360" y="51"/>
                </a:cubicBezTo>
                <a:cubicBezTo>
                  <a:pt x="2359" y="42"/>
                  <a:pt x="2359" y="42"/>
                  <a:pt x="2359" y="42"/>
                </a:cubicBezTo>
                <a:cubicBezTo>
                  <a:pt x="2357" y="38"/>
                  <a:pt x="2357" y="38"/>
                  <a:pt x="2357" y="38"/>
                </a:cubicBezTo>
                <a:cubicBezTo>
                  <a:pt x="2355" y="34"/>
                  <a:pt x="2355" y="34"/>
                  <a:pt x="2355" y="34"/>
                </a:cubicBezTo>
                <a:cubicBezTo>
                  <a:pt x="2352" y="31"/>
                  <a:pt x="2352" y="31"/>
                  <a:pt x="2352" y="31"/>
                </a:cubicBezTo>
                <a:cubicBezTo>
                  <a:pt x="2349" y="30"/>
                  <a:pt x="2349" y="30"/>
                  <a:pt x="2349" y="30"/>
                </a:cubicBezTo>
                <a:cubicBezTo>
                  <a:pt x="2346" y="31"/>
                  <a:pt x="2346" y="31"/>
                  <a:pt x="2346" y="31"/>
                </a:cubicBezTo>
                <a:cubicBezTo>
                  <a:pt x="2346" y="34"/>
                  <a:pt x="2346" y="34"/>
                  <a:pt x="2346" y="34"/>
                </a:cubicBezTo>
                <a:cubicBezTo>
                  <a:pt x="2349" y="47"/>
                  <a:pt x="2349" y="47"/>
                  <a:pt x="2349" y="47"/>
                </a:cubicBezTo>
                <a:cubicBezTo>
                  <a:pt x="2349" y="50"/>
                  <a:pt x="2349" y="50"/>
                  <a:pt x="2349" y="50"/>
                </a:cubicBezTo>
                <a:cubicBezTo>
                  <a:pt x="2348" y="52"/>
                  <a:pt x="2348" y="52"/>
                  <a:pt x="2348" y="52"/>
                </a:cubicBezTo>
                <a:cubicBezTo>
                  <a:pt x="2343" y="56"/>
                  <a:pt x="2343" y="56"/>
                  <a:pt x="2343" y="56"/>
                </a:cubicBezTo>
                <a:cubicBezTo>
                  <a:pt x="2343" y="56"/>
                  <a:pt x="2343" y="56"/>
                  <a:pt x="2343" y="56"/>
                </a:cubicBezTo>
                <a:cubicBezTo>
                  <a:pt x="2343" y="56"/>
                  <a:pt x="2343" y="56"/>
                  <a:pt x="2343" y="56"/>
                </a:cubicBezTo>
                <a:cubicBezTo>
                  <a:pt x="2345" y="59"/>
                  <a:pt x="2345" y="59"/>
                  <a:pt x="2345" y="59"/>
                </a:cubicBezTo>
                <a:cubicBezTo>
                  <a:pt x="2346" y="61"/>
                  <a:pt x="2346" y="61"/>
                  <a:pt x="2346" y="61"/>
                </a:cubicBezTo>
                <a:cubicBezTo>
                  <a:pt x="2345" y="65"/>
                  <a:pt x="2345" y="65"/>
                  <a:pt x="2345" y="65"/>
                </a:cubicBezTo>
                <a:cubicBezTo>
                  <a:pt x="2343" y="68"/>
                  <a:pt x="2343" y="68"/>
                  <a:pt x="2343" y="68"/>
                </a:cubicBezTo>
                <a:cubicBezTo>
                  <a:pt x="2338" y="70"/>
                  <a:pt x="2338" y="70"/>
                  <a:pt x="2338" y="70"/>
                </a:cubicBezTo>
                <a:cubicBezTo>
                  <a:pt x="2334" y="69"/>
                  <a:pt x="2334" y="69"/>
                  <a:pt x="2334" y="69"/>
                </a:cubicBezTo>
                <a:cubicBezTo>
                  <a:pt x="2327" y="64"/>
                  <a:pt x="2327" y="64"/>
                  <a:pt x="2327" y="64"/>
                </a:cubicBezTo>
                <a:cubicBezTo>
                  <a:pt x="2323" y="61"/>
                  <a:pt x="2323" y="61"/>
                  <a:pt x="2323" y="61"/>
                </a:cubicBezTo>
                <a:cubicBezTo>
                  <a:pt x="2315" y="59"/>
                  <a:pt x="2315" y="59"/>
                  <a:pt x="2315" y="59"/>
                </a:cubicBezTo>
                <a:cubicBezTo>
                  <a:pt x="2311" y="57"/>
                  <a:pt x="2311" y="57"/>
                  <a:pt x="2311" y="57"/>
                </a:cubicBezTo>
                <a:cubicBezTo>
                  <a:pt x="2310" y="56"/>
                  <a:pt x="2310" y="56"/>
                  <a:pt x="2310" y="56"/>
                </a:cubicBezTo>
                <a:cubicBezTo>
                  <a:pt x="2306" y="55"/>
                  <a:pt x="2306" y="55"/>
                  <a:pt x="2306" y="55"/>
                </a:cubicBezTo>
                <a:cubicBezTo>
                  <a:pt x="2302" y="55"/>
                  <a:pt x="2302" y="55"/>
                  <a:pt x="2302" y="55"/>
                </a:cubicBezTo>
                <a:cubicBezTo>
                  <a:pt x="2299" y="55"/>
                  <a:pt x="2299" y="55"/>
                  <a:pt x="2299" y="55"/>
                </a:cubicBezTo>
                <a:cubicBezTo>
                  <a:pt x="2296" y="56"/>
                  <a:pt x="2296" y="56"/>
                  <a:pt x="2296" y="56"/>
                </a:cubicBezTo>
                <a:cubicBezTo>
                  <a:pt x="2292" y="59"/>
                  <a:pt x="2292" y="59"/>
                  <a:pt x="2292" y="59"/>
                </a:cubicBezTo>
                <a:cubicBezTo>
                  <a:pt x="2291" y="63"/>
                  <a:pt x="2291" y="63"/>
                  <a:pt x="2291" y="63"/>
                </a:cubicBezTo>
                <a:cubicBezTo>
                  <a:pt x="2291" y="65"/>
                  <a:pt x="2291" y="65"/>
                  <a:pt x="2291" y="65"/>
                </a:cubicBezTo>
                <a:cubicBezTo>
                  <a:pt x="2292" y="67"/>
                  <a:pt x="2292" y="67"/>
                  <a:pt x="2292" y="67"/>
                </a:cubicBezTo>
                <a:cubicBezTo>
                  <a:pt x="2295" y="68"/>
                  <a:pt x="2295" y="68"/>
                  <a:pt x="2295" y="68"/>
                </a:cubicBezTo>
                <a:cubicBezTo>
                  <a:pt x="2296" y="71"/>
                  <a:pt x="2296" y="71"/>
                  <a:pt x="2296" y="71"/>
                </a:cubicBezTo>
                <a:cubicBezTo>
                  <a:pt x="2298" y="74"/>
                  <a:pt x="2298" y="74"/>
                  <a:pt x="2298" y="74"/>
                </a:cubicBezTo>
                <a:cubicBezTo>
                  <a:pt x="2300" y="80"/>
                  <a:pt x="2300" y="80"/>
                  <a:pt x="2300" y="80"/>
                </a:cubicBezTo>
                <a:cubicBezTo>
                  <a:pt x="2300" y="82"/>
                  <a:pt x="2300" y="82"/>
                  <a:pt x="2300" y="82"/>
                </a:cubicBezTo>
                <a:cubicBezTo>
                  <a:pt x="2308" y="91"/>
                  <a:pt x="2308" y="91"/>
                  <a:pt x="2308" y="91"/>
                </a:cubicBezTo>
                <a:cubicBezTo>
                  <a:pt x="2309" y="92"/>
                  <a:pt x="2309" y="92"/>
                  <a:pt x="2309" y="92"/>
                </a:cubicBezTo>
                <a:cubicBezTo>
                  <a:pt x="2311" y="93"/>
                  <a:pt x="2311" y="93"/>
                  <a:pt x="2311" y="93"/>
                </a:cubicBezTo>
                <a:cubicBezTo>
                  <a:pt x="2312" y="93"/>
                  <a:pt x="2312" y="93"/>
                  <a:pt x="2312" y="93"/>
                </a:cubicBezTo>
                <a:cubicBezTo>
                  <a:pt x="2314" y="93"/>
                  <a:pt x="2314" y="93"/>
                  <a:pt x="2314" y="93"/>
                </a:cubicBezTo>
                <a:cubicBezTo>
                  <a:pt x="2316" y="94"/>
                  <a:pt x="2316" y="94"/>
                  <a:pt x="2316" y="94"/>
                </a:cubicBezTo>
                <a:cubicBezTo>
                  <a:pt x="2317" y="94"/>
                  <a:pt x="2317" y="94"/>
                  <a:pt x="2317" y="94"/>
                </a:cubicBezTo>
                <a:cubicBezTo>
                  <a:pt x="2318" y="99"/>
                  <a:pt x="2318" y="99"/>
                  <a:pt x="2318" y="99"/>
                </a:cubicBezTo>
                <a:cubicBezTo>
                  <a:pt x="2319" y="100"/>
                  <a:pt x="2319" y="100"/>
                  <a:pt x="2319" y="100"/>
                </a:cubicBezTo>
                <a:cubicBezTo>
                  <a:pt x="2320" y="102"/>
                  <a:pt x="2320" y="102"/>
                  <a:pt x="2320" y="102"/>
                </a:cubicBezTo>
                <a:cubicBezTo>
                  <a:pt x="2322" y="103"/>
                  <a:pt x="2322" y="103"/>
                  <a:pt x="2322" y="103"/>
                </a:cubicBezTo>
                <a:cubicBezTo>
                  <a:pt x="2324" y="104"/>
                  <a:pt x="2324" y="104"/>
                  <a:pt x="2324" y="104"/>
                </a:cubicBezTo>
                <a:cubicBezTo>
                  <a:pt x="2324" y="106"/>
                  <a:pt x="2324" y="106"/>
                  <a:pt x="2324" y="106"/>
                </a:cubicBezTo>
                <a:cubicBezTo>
                  <a:pt x="2323" y="110"/>
                  <a:pt x="2323" y="110"/>
                  <a:pt x="2323" y="110"/>
                </a:cubicBezTo>
                <a:cubicBezTo>
                  <a:pt x="2319" y="114"/>
                  <a:pt x="2319" y="114"/>
                  <a:pt x="2319" y="114"/>
                </a:cubicBezTo>
                <a:cubicBezTo>
                  <a:pt x="2314" y="116"/>
                  <a:pt x="2314" y="116"/>
                  <a:pt x="2314" y="116"/>
                </a:cubicBezTo>
                <a:cubicBezTo>
                  <a:pt x="2306" y="118"/>
                  <a:pt x="2306" y="118"/>
                  <a:pt x="2306" y="118"/>
                </a:cubicBezTo>
                <a:cubicBezTo>
                  <a:pt x="2301" y="122"/>
                  <a:pt x="2301" y="122"/>
                  <a:pt x="2301" y="122"/>
                </a:cubicBezTo>
                <a:cubicBezTo>
                  <a:pt x="2290" y="130"/>
                  <a:pt x="2290" y="130"/>
                  <a:pt x="2290" y="130"/>
                </a:cubicBezTo>
                <a:cubicBezTo>
                  <a:pt x="2282" y="138"/>
                  <a:pt x="2282" y="138"/>
                  <a:pt x="2282" y="138"/>
                </a:cubicBezTo>
                <a:cubicBezTo>
                  <a:pt x="2276" y="142"/>
                  <a:pt x="2276" y="142"/>
                  <a:pt x="2276" y="142"/>
                </a:cubicBezTo>
                <a:cubicBezTo>
                  <a:pt x="2257" y="151"/>
                  <a:pt x="2257" y="151"/>
                  <a:pt x="2257" y="151"/>
                </a:cubicBezTo>
                <a:cubicBezTo>
                  <a:pt x="2253" y="150"/>
                  <a:pt x="2253" y="150"/>
                  <a:pt x="2253" y="150"/>
                </a:cubicBezTo>
                <a:cubicBezTo>
                  <a:pt x="2250" y="148"/>
                  <a:pt x="2250" y="148"/>
                  <a:pt x="2250" y="148"/>
                </a:cubicBezTo>
                <a:cubicBezTo>
                  <a:pt x="2247" y="144"/>
                  <a:pt x="2247" y="144"/>
                  <a:pt x="2247" y="144"/>
                </a:cubicBezTo>
                <a:cubicBezTo>
                  <a:pt x="2243" y="142"/>
                  <a:pt x="2243" y="142"/>
                  <a:pt x="2243" y="142"/>
                </a:cubicBezTo>
                <a:cubicBezTo>
                  <a:pt x="2240" y="141"/>
                  <a:pt x="2240" y="141"/>
                  <a:pt x="2240" y="141"/>
                </a:cubicBezTo>
                <a:cubicBezTo>
                  <a:pt x="2235" y="142"/>
                  <a:pt x="2235" y="142"/>
                  <a:pt x="2235" y="142"/>
                </a:cubicBezTo>
                <a:cubicBezTo>
                  <a:pt x="2231" y="144"/>
                  <a:pt x="2231" y="144"/>
                  <a:pt x="2231" y="144"/>
                </a:cubicBezTo>
                <a:cubicBezTo>
                  <a:pt x="2225" y="150"/>
                  <a:pt x="2225" y="150"/>
                  <a:pt x="2225" y="150"/>
                </a:cubicBezTo>
                <a:cubicBezTo>
                  <a:pt x="2221" y="156"/>
                  <a:pt x="2221" y="156"/>
                  <a:pt x="2221" y="156"/>
                </a:cubicBezTo>
                <a:cubicBezTo>
                  <a:pt x="2213" y="169"/>
                  <a:pt x="2213" y="169"/>
                  <a:pt x="2213" y="169"/>
                </a:cubicBezTo>
                <a:cubicBezTo>
                  <a:pt x="2209" y="174"/>
                  <a:pt x="2209" y="174"/>
                  <a:pt x="2209" y="174"/>
                </a:cubicBezTo>
                <a:cubicBezTo>
                  <a:pt x="2206" y="178"/>
                  <a:pt x="2206" y="178"/>
                  <a:pt x="2206" y="178"/>
                </a:cubicBezTo>
                <a:cubicBezTo>
                  <a:pt x="2197" y="187"/>
                  <a:pt x="2197" y="187"/>
                  <a:pt x="2197" y="187"/>
                </a:cubicBezTo>
                <a:cubicBezTo>
                  <a:pt x="2196" y="189"/>
                  <a:pt x="2196" y="189"/>
                  <a:pt x="2196" y="189"/>
                </a:cubicBezTo>
                <a:cubicBezTo>
                  <a:pt x="2196" y="191"/>
                  <a:pt x="2196" y="191"/>
                  <a:pt x="2196" y="191"/>
                </a:cubicBezTo>
                <a:cubicBezTo>
                  <a:pt x="2196" y="194"/>
                  <a:pt x="2196" y="194"/>
                  <a:pt x="2196" y="194"/>
                </a:cubicBezTo>
                <a:cubicBezTo>
                  <a:pt x="2195" y="197"/>
                  <a:pt x="2195" y="197"/>
                  <a:pt x="2195" y="197"/>
                </a:cubicBezTo>
                <a:cubicBezTo>
                  <a:pt x="2194" y="200"/>
                  <a:pt x="2194" y="200"/>
                  <a:pt x="2194" y="200"/>
                </a:cubicBezTo>
                <a:cubicBezTo>
                  <a:pt x="2194" y="203"/>
                  <a:pt x="2194" y="203"/>
                  <a:pt x="2194" y="203"/>
                </a:cubicBezTo>
                <a:cubicBezTo>
                  <a:pt x="2194" y="206"/>
                  <a:pt x="2194" y="206"/>
                  <a:pt x="2194" y="206"/>
                </a:cubicBezTo>
                <a:cubicBezTo>
                  <a:pt x="2199" y="214"/>
                  <a:pt x="2199" y="214"/>
                  <a:pt x="2199" y="214"/>
                </a:cubicBezTo>
                <a:cubicBezTo>
                  <a:pt x="2202" y="221"/>
                  <a:pt x="2202" y="221"/>
                  <a:pt x="2202" y="221"/>
                </a:cubicBezTo>
                <a:cubicBezTo>
                  <a:pt x="2203" y="223"/>
                  <a:pt x="2203" y="223"/>
                  <a:pt x="2203" y="223"/>
                </a:cubicBezTo>
                <a:cubicBezTo>
                  <a:pt x="2205" y="223"/>
                  <a:pt x="2205" y="223"/>
                  <a:pt x="2205" y="223"/>
                </a:cubicBezTo>
                <a:cubicBezTo>
                  <a:pt x="2211" y="223"/>
                  <a:pt x="2211" y="223"/>
                  <a:pt x="2211" y="223"/>
                </a:cubicBezTo>
                <a:cubicBezTo>
                  <a:pt x="2213" y="223"/>
                  <a:pt x="2213" y="223"/>
                  <a:pt x="2213" y="223"/>
                </a:cubicBezTo>
                <a:cubicBezTo>
                  <a:pt x="2214" y="223"/>
                  <a:pt x="2214" y="223"/>
                  <a:pt x="2214" y="223"/>
                </a:cubicBezTo>
                <a:cubicBezTo>
                  <a:pt x="2215" y="224"/>
                  <a:pt x="2215" y="224"/>
                  <a:pt x="2215" y="224"/>
                </a:cubicBezTo>
                <a:cubicBezTo>
                  <a:pt x="2216" y="229"/>
                  <a:pt x="2216" y="229"/>
                  <a:pt x="2216" y="229"/>
                </a:cubicBezTo>
                <a:cubicBezTo>
                  <a:pt x="2199" y="250"/>
                  <a:pt x="2199" y="250"/>
                  <a:pt x="2199" y="250"/>
                </a:cubicBezTo>
                <a:cubicBezTo>
                  <a:pt x="2198" y="253"/>
                  <a:pt x="2198" y="253"/>
                  <a:pt x="2198" y="253"/>
                </a:cubicBezTo>
                <a:cubicBezTo>
                  <a:pt x="2197" y="256"/>
                  <a:pt x="2197" y="256"/>
                  <a:pt x="2197" y="256"/>
                </a:cubicBezTo>
                <a:cubicBezTo>
                  <a:pt x="2198" y="259"/>
                  <a:pt x="2198" y="259"/>
                  <a:pt x="2198" y="259"/>
                </a:cubicBezTo>
                <a:cubicBezTo>
                  <a:pt x="2200" y="261"/>
                  <a:pt x="2200" y="261"/>
                  <a:pt x="2200" y="261"/>
                </a:cubicBezTo>
                <a:cubicBezTo>
                  <a:pt x="2201" y="264"/>
                  <a:pt x="2201" y="264"/>
                  <a:pt x="2201" y="264"/>
                </a:cubicBezTo>
                <a:cubicBezTo>
                  <a:pt x="2202" y="269"/>
                  <a:pt x="2202" y="269"/>
                  <a:pt x="2202" y="269"/>
                </a:cubicBezTo>
                <a:cubicBezTo>
                  <a:pt x="2200" y="279"/>
                  <a:pt x="2200" y="279"/>
                  <a:pt x="2200" y="279"/>
                </a:cubicBezTo>
                <a:cubicBezTo>
                  <a:pt x="2197" y="281"/>
                  <a:pt x="2197" y="281"/>
                  <a:pt x="2197" y="281"/>
                </a:cubicBezTo>
                <a:cubicBezTo>
                  <a:pt x="2193" y="283"/>
                  <a:pt x="2193" y="283"/>
                  <a:pt x="2193" y="283"/>
                </a:cubicBezTo>
                <a:cubicBezTo>
                  <a:pt x="2189" y="282"/>
                  <a:pt x="2189" y="282"/>
                  <a:pt x="2189" y="282"/>
                </a:cubicBezTo>
                <a:cubicBezTo>
                  <a:pt x="2186" y="283"/>
                  <a:pt x="2186" y="283"/>
                  <a:pt x="2186" y="283"/>
                </a:cubicBezTo>
                <a:cubicBezTo>
                  <a:pt x="2183" y="284"/>
                  <a:pt x="2183" y="284"/>
                  <a:pt x="2183" y="284"/>
                </a:cubicBezTo>
                <a:cubicBezTo>
                  <a:pt x="2170" y="290"/>
                  <a:pt x="2170" y="290"/>
                  <a:pt x="2170" y="290"/>
                </a:cubicBezTo>
                <a:cubicBezTo>
                  <a:pt x="2167" y="291"/>
                  <a:pt x="2167" y="291"/>
                  <a:pt x="2167" y="291"/>
                </a:cubicBezTo>
                <a:cubicBezTo>
                  <a:pt x="2153" y="291"/>
                  <a:pt x="2153" y="291"/>
                  <a:pt x="2153" y="291"/>
                </a:cubicBezTo>
                <a:cubicBezTo>
                  <a:pt x="2150" y="290"/>
                  <a:pt x="2150" y="290"/>
                  <a:pt x="2150" y="290"/>
                </a:cubicBezTo>
                <a:cubicBezTo>
                  <a:pt x="2148" y="289"/>
                  <a:pt x="2148" y="289"/>
                  <a:pt x="2148" y="289"/>
                </a:cubicBezTo>
                <a:cubicBezTo>
                  <a:pt x="2147" y="286"/>
                  <a:pt x="2147" y="286"/>
                  <a:pt x="2147" y="286"/>
                </a:cubicBezTo>
                <a:cubicBezTo>
                  <a:pt x="2147" y="283"/>
                  <a:pt x="2147" y="283"/>
                  <a:pt x="2147" y="283"/>
                </a:cubicBezTo>
                <a:cubicBezTo>
                  <a:pt x="2148" y="276"/>
                  <a:pt x="2148" y="276"/>
                  <a:pt x="2148" y="276"/>
                </a:cubicBezTo>
                <a:cubicBezTo>
                  <a:pt x="2147" y="273"/>
                  <a:pt x="2147" y="273"/>
                  <a:pt x="2147" y="273"/>
                </a:cubicBezTo>
                <a:cubicBezTo>
                  <a:pt x="2145" y="272"/>
                  <a:pt x="2145" y="272"/>
                  <a:pt x="2145" y="272"/>
                </a:cubicBezTo>
                <a:cubicBezTo>
                  <a:pt x="2139" y="271"/>
                  <a:pt x="2139" y="271"/>
                  <a:pt x="2139" y="271"/>
                </a:cubicBezTo>
                <a:cubicBezTo>
                  <a:pt x="2134" y="269"/>
                  <a:pt x="2134" y="269"/>
                  <a:pt x="2134" y="269"/>
                </a:cubicBezTo>
                <a:cubicBezTo>
                  <a:pt x="2131" y="266"/>
                  <a:pt x="2131" y="266"/>
                  <a:pt x="2131" y="266"/>
                </a:cubicBezTo>
                <a:cubicBezTo>
                  <a:pt x="2128" y="264"/>
                  <a:pt x="2128" y="264"/>
                  <a:pt x="2128" y="264"/>
                </a:cubicBezTo>
                <a:cubicBezTo>
                  <a:pt x="2123" y="263"/>
                  <a:pt x="2123" y="263"/>
                  <a:pt x="2123" y="263"/>
                </a:cubicBezTo>
                <a:cubicBezTo>
                  <a:pt x="2116" y="264"/>
                  <a:pt x="2116" y="264"/>
                  <a:pt x="2116" y="264"/>
                </a:cubicBezTo>
                <a:cubicBezTo>
                  <a:pt x="2112" y="265"/>
                  <a:pt x="2112" y="265"/>
                  <a:pt x="2112" y="265"/>
                </a:cubicBezTo>
                <a:cubicBezTo>
                  <a:pt x="2111" y="268"/>
                  <a:pt x="2111" y="268"/>
                  <a:pt x="2111" y="268"/>
                </a:cubicBezTo>
                <a:cubicBezTo>
                  <a:pt x="2111" y="272"/>
                  <a:pt x="2111" y="272"/>
                  <a:pt x="2111" y="272"/>
                </a:cubicBezTo>
                <a:cubicBezTo>
                  <a:pt x="2113" y="281"/>
                  <a:pt x="2113" y="281"/>
                  <a:pt x="2113" y="281"/>
                </a:cubicBezTo>
                <a:cubicBezTo>
                  <a:pt x="2113" y="285"/>
                  <a:pt x="2113" y="285"/>
                  <a:pt x="2113" y="285"/>
                </a:cubicBezTo>
                <a:cubicBezTo>
                  <a:pt x="2111" y="290"/>
                  <a:pt x="2111" y="290"/>
                  <a:pt x="2111" y="290"/>
                </a:cubicBezTo>
                <a:cubicBezTo>
                  <a:pt x="2108" y="295"/>
                  <a:pt x="2108" y="295"/>
                  <a:pt x="2108" y="295"/>
                </a:cubicBezTo>
                <a:cubicBezTo>
                  <a:pt x="2104" y="297"/>
                  <a:pt x="2104" y="297"/>
                  <a:pt x="2104" y="297"/>
                </a:cubicBezTo>
                <a:cubicBezTo>
                  <a:pt x="2093" y="301"/>
                  <a:pt x="2093" y="301"/>
                  <a:pt x="2093" y="301"/>
                </a:cubicBezTo>
                <a:cubicBezTo>
                  <a:pt x="2082" y="309"/>
                  <a:pt x="2082" y="309"/>
                  <a:pt x="2082" y="309"/>
                </a:cubicBezTo>
                <a:cubicBezTo>
                  <a:pt x="2076" y="312"/>
                  <a:pt x="2076" y="312"/>
                  <a:pt x="2076" y="312"/>
                </a:cubicBezTo>
                <a:cubicBezTo>
                  <a:pt x="2072" y="315"/>
                  <a:pt x="2072" y="315"/>
                  <a:pt x="2072" y="315"/>
                </a:cubicBezTo>
                <a:cubicBezTo>
                  <a:pt x="2070" y="317"/>
                  <a:pt x="2070" y="317"/>
                  <a:pt x="2070" y="317"/>
                </a:cubicBezTo>
                <a:cubicBezTo>
                  <a:pt x="2069" y="320"/>
                  <a:pt x="2069" y="320"/>
                  <a:pt x="2069" y="320"/>
                </a:cubicBezTo>
                <a:cubicBezTo>
                  <a:pt x="2068" y="329"/>
                  <a:pt x="2068" y="329"/>
                  <a:pt x="2068" y="329"/>
                </a:cubicBezTo>
                <a:cubicBezTo>
                  <a:pt x="2066" y="333"/>
                  <a:pt x="2066" y="333"/>
                  <a:pt x="2066" y="333"/>
                </a:cubicBezTo>
                <a:cubicBezTo>
                  <a:pt x="2062" y="337"/>
                  <a:pt x="2062" y="337"/>
                  <a:pt x="2062" y="337"/>
                </a:cubicBezTo>
                <a:cubicBezTo>
                  <a:pt x="2060" y="337"/>
                  <a:pt x="2060" y="337"/>
                  <a:pt x="2060" y="337"/>
                </a:cubicBezTo>
                <a:cubicBezTo>
                  <a:pt x="2056" y="334"/>
                  <a:pt x="2056" y="334"/>
                  <a:pt x="2056" y="334"/>
                </a:cubicBezTo>
                <a:cubicBezTo>
                  <a:pt x="2053" y="334"/>
                  <a:pt x="2053" y="334"/>
                  <a:pt x="2053" y="334"/>
                </a:cubicBezTo>
                <a:cubicBezTo>
                  <a:pt x="2049" y="333"/>
                  <a:pt x="2049" y="333"/>
                  <a:pt x="2049" y="333"/>
                </a:cubicBezTo>
                <a:cubicBezTo>
                  <a:pt x="2046" y="333"/>
                  <a:pt x="2046" y="333"/>
                  <a:pt x="2046" y="333"/>
                </a:cubicBezTo>
                <a:cubicBezTo>
                  <a:pt x="2043" y="331"/>
                  <a:pt x="2043" y="331"/>
                  <a:pt x="2043" y="331"/>
                </a:cubicBezTo>
                <a:cubicBezTo>
                  <a:pt x="2042" y="328"/>
                  <a:pt x="2042" y="328"/>
                  <a:pt x="2042" y="328"/>
                </a:cubicBezTo>
                <a:cubicBezTo>
                  <a:pt x="2041" y="325"/>
                  <a:pt x="2041" y="325"/>
                  <a:pt x="2041" y="325"/>
                </a:cubicBezTo>
                <a:cubicBezTo>
                  <a:pt x="2041" y="322"/>
                  <a:pt x="2041" y="322"/>
                  <a:pt x="2041" y="322"/>
                </a:cubicBezTo>
                <a:cubicBezTo>
                  <a:pt x="2042" y="317"/>
                  <a:pt x="2042" y="317"/>
                  <a:pt x="2042" y="317"/>
                </a:cubicBezTo>
                <a:cubicBezTo>
                  <a:pt x="2046" y="307"/>
                  <a:pt x="2046" y="307"/>
                  <a:pt x="2046" y="307"/>
                </a:cubicBezTo>
                <a:cubicBezTo>
                  <a:pt x="2047" y="305"/>
                  <a:pt x="2047" y="305"/>
                  <a:pt x="2047" y="305"/>
                </a:cubicBezTo>
                <a:cubicBezTo>
                  <a:pt x="2047" y="301"/>
                  <a:pt x="2047" y="301"/>
                  <a:pt x="2047" y="301"/>
                </a:cubicBezTo>
                <a:cubicBezTo>
                  <a:pt x="2047" y="299"/>
                  <a:pt x="2047" y="299"/>
                  <a:pt x="2047" y="299"/>
                </a:cubicBezTo>
                <a:cubicBezTo>
                  <a:pt x="2045" y="295"/>
                  <a:pt x="2045" y="295"/>
                  <a:pt x="2045" y="295"/>
                </a:cubicBezTo>
                <a:cubicBezTo>
                  <a:pt x="2043" y="293"/>
                  <a:pt x="2043" y="293"/>
                  <a:pt x="2043" y="293"/>
                </a:cubicBezTo>
                <a:cubicBezTo>
                  <a:pt x="2041" y="291"/>
                  <a:pt x="2041" y="291"/>
                  <a:pt x="2041" y="291"/>
                </a:cubicBezTo>
                <a:cubicBezTo>
                  <a:pt x="2024" y="275"/>
                  <a:pt x="2024" y="275"/>
                  <a:pt x="2024" y="275"/>
                </a:cubicBezTo>
                <a:cubicBezTo>
                  <a:pt x="2020" y="270"/>
                  <a:pt x="2020" y="270"/>
                  <a:pt x="2020" y="270"/>
                </a:cubicBezTo>
                <a:cubicBezTo>
                  <a:pt x="2018" y="265"/>
                  <a:pt x="2018" y="265"/>
                  <a:pt x="2018" y="265"/>
                </a:cubicBezTo>
                <a:cubicBezTo>
                  <a:pt x="2017" y="261"/>
                  <a:pt x="2017" y="261"/>
                  <a:pt x="2017" y="261"/>
                </a:cubicBezTo>
                <a:cubicBezTo>
                  <a:pt x="2019" y="254"/>
                  <a:pt x="2019" y="254"/>
                  <a:pt x="2019" y="254"/>
                </a:cubicBezTo>
                <a:cubicBezTo>
                  <a:pt x="2018" y="251"/>
                  <a:pt x="2018" y="251"/>
                  <a:pt x="2018" y="251"/>
                </a:cubicBezTo>
                <a:cubicBezTo>
                  <a:pt x="2018" y="249"/>
                  <a:pt x="2018" y="249"/>
                  <a:pt x="2018" y="249"/>
                </a:cubicBezTo>
                <a:cubicBezTo>
                  <a:pt x="2017" y="247"/>
                  <a:pt x="2017" y="247"/>
                  <a:pt x="2017" y="247"/>
                </a:cubicBezTo>
                <a:cubicBezTo>
                  <a:pt x="2017" y="245"/>
                  <a:pt x="2017" y="245"/>
                  <a:pt x="2017" y="245"/>
                </a:cubicBezTo>
                <a:cubicBezTo>
                  <a:pt x="2017" y="242"/>
                  <a:pt x="2017" y="242"/>
                  <a:pt x="2017" y="242"/>
                </a:cubicBezTo>
                <a:cubicBezTo>
                  <a:pt x="2017" y="239"/>
                  <a:pt x="2017" y="239"/>
                  <a:pt x="2017" y="239"/>
                </a:cubicBezTo>
                <a:cubicBezTo>
                  <a:pt x="2017" y="237"/>
                  <a:pt x="2017" y="237"/>
                  <a:pt x="2017" y="237"/>
                </a:cubicBezTo>
                <a:cubicBezTo>
                  <a:pt x="2015" y="233"/>
                  <a:pt x="2015" y="233"/>
                  <a:pt x="2015" y="233"/>
                </a:cubicBezTo>
                <a:cubicBezTo>
                  <a:pt x="2014" y="233"/>
                  <a:pt x="2014" y="233"/>
                  <a:pt x="2014" y="233"/>
                </a:cubicBezTo>
                <a:cubicBezTo>
                  <a:pt x="2010" y="233"/>
                  <a:pt x="2010" y="233"/>
                  <a:pt x="2010" y="233"/>
                </a:cubicBezTo>
                <a:cubicBezTo>
                  <a:pt x="2007" y="233"/>
                  <a:pt x="2007" y="233"/>
                  <a:pt x="2007" y="233"/>
                </a:cubicBezTo>
                <a:cubicBezTo>
                  <a:pt x="2003" y="231"/>
                  <a:pt x="2003" y="231"/>
                  <a:pt x="2003" y="231"/>
                </a:cubicBezTo>
                <a:cubicBezTo>
                  <a:pt x="1997" y="229"/>
                  <a:pt x="1997" y="229"/>
                  <a:pt x="1997" y="229"/>
                </a:cubicBezTo>
                <a:cubicBezTo>
                  <a:pt x="1993" y="230"/>
                  <a:pt x="1993" y="230"/>
                  <a:pt x="1993" y="230"/>
                </a:cubicBezTo>
                <a:cubicBezTo>
                  <a:pt x="1990" y="233"/>
                  <a:pt x="1990" y="233"/>
                  <a:pt x="1990" y="233"/>
                </a:cubicBezTo>
                <a:cubicBezTo>
                  <a:pt x="1986" y="244"/>
                  <a:pt x="1986" y="244"/>
                  <a:pt x="1986" y="244"/>
                </a:cubicBezTo>
                <a:cubicBezTo>
                  <a:pt x="1983" y="249"/>
                  <a:pt x="1983" y="249"/>
                  <a:pt x="1983" y="249"/>
                </a:cubicBezTo>
                <a:cubicBezTo>
                  <a:pt x="1971" y="264"/>
                  <a:pt x="1971" y="264"/>
                  <a:pt x="1971" y="264"/>
                </a:cubicBezTo>
                <a:cubicBezTo>
                  <a:pt x="1969" y="267"/>
                  <a:pt x="1969" y="267"/>
                  <a:pt x="1969" y="267"/>
                </a:cubicBezTo>
                <a:cubicBezTo>
                  <a:pt x="1969" y="268"/>
                  <a:pt x="1969" y="268"/>
                  <a:pt x="1969" y="268"/>
                </a:cubicBezTo>
                <a:cubicBezTo>
                  <a:pt x="1969" y="275"/>
                  <a:pt x="1969" y="275"/>
                  <a:pt x="1969" y="275"/>
                </a:cubicBezTo>
                <a:cubicBezTo>
                  <a:pt x="1969" y="280"/>
                  <a:pt x="1969" y="280"/>
                  <a:pt x="1969" y="280"/>
                </a:cubicBezTo>
                <a:cubicBezTo>
                  <a:pt x="1968" y="286"/>
                  <a:pt x="1968" y="286"/>
                  <a:pt x="1968" y="286"/>
                </a:cubicBezTo>
                <a:cubicBezTo>
                  <a:pt x="1963" y="299"/>
                  <a:pt x="1963" y="299"/>
                  <a:pt x="1963" y="299"/>
                </a:cubicBezTo>
                <a:cubicBezTo>
                  <a:pt x="1963" y="302"/>
                  <a:pt x="1963" y="302"/>
                  <a:pt x="1963" y="302"/>
                </a:cubicBezTo>
                <a:cubicBezTo>
                  <a:pt x="1963" y="303"/>
                  <a:pt x="1963" y="303"/>
                  <a:pt x="1963" y="303"/>
                </a:cubicBezTo>
                <a:cubicBezTo>
                  <a:pt x="1965" y="309"/>
                  <a:pt x="1965" y="309"/>
                  <a:pt x="1965" y="309"/>
                </a:cubicBezTo>
                <a:cubicBezTo>
                  <a:pt x="1965" y="313"/>
                  <a:pt x="1965" y="313"/>
                  <a:pt x="1965" y="313"/>
                </a:cubicBezTo>
                <a:cubicBezTo>
                  <a:pt x="1964" y="318"/>
                  <a:pt x="1964" y="318"/>
                  <a:pt x="1964" y="318"/>
                </a:cubicBezTo>
                <a:cubicBezTo>
                  <a:pt x="1962" y="323"/>
                  <a:pt x="1962" y="323"/>
                  <a:pt x="1962" y="323"/>
                </a:cubicBezTo>
                <a:cubicBezTo>
                  <a:pt x="1951" y="340"/>
                  <a:pt x="1951" y="340"/>
                  <a:pt x="1951" y="340"/>
                </a:cubicBezTo>
                <a:cubicBezTo>
                  <a:pt x="1948" y="345"/>
                  <a:pt x="1948" y="345"/>
                  <a:pt x="1948" y="345"/>
                </a:cubicBezTo>
                <a:cubicBezTo>
                  <a:pt x="1948" y="348"/>
                  <a:pt x="1948" y="348"/>
                  <a:pt x="1948" y="348"/>
                </a:cubicBezTo>
                <a:cubicBezTo>
                  <a:pt x="1949" y="351"/>
                  <a:pt x="1949" y="351"/>
                  <a:pt x="1949" y="351"/>
                </a:cubicBezTo>
                <a:cubicBezTo>
                  <a:pt x="1953" y="355"/>
                  <a:pt x="1953" y="355"/>
                  <a:pt x="1953" y="355"/>
                </a:cubicBezTo>
                <a:cubicBezTo>
                  <a:pt x="1963" y="363"/>
                  <a:pt x="1963" y="363"/>
                  <a:pt x="1963" y="363"/>
                </a:cubicBezTo>
                <a:cubicBezTo>
                  <a:pt x="1964" y="366"/>
                  <a:pt x="1964" y="366"/>
                  <a:pt x="1964" y="366"/>
                </a:cubicBezTo>
                <a:cubicBezTo>
                  <a:pt x="1965" y="369"/>
                  <a:pt x="1965" y="369"/>
                  <a:pt x="1965" y="369"/>
                </a:cubicBezTo>
                <a:cubicBezTo>
                  <a:pt x="1964" y="372"/>
                  <a:pt x="1964" y="372"/>
                  <a:pt x="1964" y="372"/>
                </a:cubicBezTo>
                <a:cubicBezTo>
                  <a:pt x="1961" y="374"/>
                  <a:pt x="1961" y="374"/>
                  <a:pt x="1961" y="374"/>
                </a:cubicBezTo>
                <a:cubicBezTo>
                  <a:pt x="1956" y="376"/>
                  <a:pt x="1956" y="376"/>
                  <a:pt x="1956" y="376"/>
                </a:cubicBezTo>
                <a:cubicBezTo>
                  <a:pt x="1955" y="379"/>
                  <a:pt x="1955" y="379"/>
                  <a:pt x="1955" y="379"/>
                </a:cubicBezTo>
                <a:cubicBezTo>
                  <a:pt x="1955" y="384"/>
                  <a:pt x="1955" y="384"/>
                  <a:pt x="1955" y="384"/>
                </a:cubicBezTo>
                <a:cubicBezTo>
                  <a:pt x="1957" y="390"/>
                  <a:pt x="1957" y="390"/>
                  <a:pt x="1957" y="390"/>
                </a:cubicBezTo>
                <a:cubicBezTo>
                  <a:pt x="1958" y="396"/>
                  <a:pt x="1958" y="396"/>
                  <a:pt x="1958" y="396"/>
                </a:cubicBezTo>
                <a:cubicBezTo>
                  <a:pt x="1957" y="401"/>
                  <a:pt x="1957" y="401"/>
                  <a:pt x="1957" y="401"/>
                </a:cubicBezTo>
                <a:cubicBezTo>
                  <a:pt x="1955" y="404"/>
                  <a:pt x="1955" y="404"/>
                  <a:pt x="1955" y="404"/>
                </a:cubicBezTo>
                <a:cubicBezTo>
                  <a:pt x="1951" y="405"/>
                  <a:pt x="1951" y="405"/>
                  <a:pt x="1951" y="405"/>
                </a:cubicBezTo>
                <a:cubicBezTo>
                  <a:pt x="1942" y="404"/>
                  <a:pt x="1942" y="404"/>
                  <a:pt x="1942" y="404"/>
                </a:cubicBezTo>
                <a:cubicBezTo>
                  <a:pt x="1936" y="405"/>
                  <a:pt x="1936" y="405"/>
                  <a:pt x="1936" y="405"/>
                </a:cubicBezTo>
                <a:cubicBezTo>
                  <a:pt x="1933" y="408"/>
                  <a:pt x="1933" y="408"/>
                  <a:pt x="1933" y="408"/>
                </a:cubicBezTo>
                <a:cubicBezTo>
                  <a:pt x="1931" y="412"/>
                  <a:pt x="1931" y="412"/>
                  <a:pt x="1931" y="412"/>
                </a:cubicBezTo>
                <a:cubicBezTo>
                  <a:pt x="1929" y="417"/>
                  <a:pt x="1929" y="417"/>
                  <a:pt x="1929" y="417"/>
                </a:cubicBezTo>
                <a:cubicBezTo>
                  <a:pt x="1927" y="420"/>
                  <a:pt x="1927" y="420"/>
                  <a:pt x="1927" y="420"/>
                </a:cubicBezTo>
                <a:cubicBezTo>
                  <a:pt x="1923" y="423"/>
                  <a:pt x="1923" y="423"/>
                  <a:pt x="1923" y="423"/>
                </a:cubicBezTo>
                <a:cubicBezTo>
                  <a:pt x="1920" y="422"/>
                  <a:pt x="1920" y="422"/>
                  <a:pt x="1920" y="422"/>
                </a:cubicBezTo>
                <a:cubicBezTo>
                  <a:pt x="1917" y="420"/>
                  <a:pt x="1917" y="420"/>
                  <a:pt x="1917" y="420"/>
                </a:cubicBezTo>
                <a:cubicBezTo>
                  <a:pt x="1915" y="420"/>
                  <a:pt x="1915" y="420"/>
                  <a:pt x="1915" y="420"/>
                </a:cubicBezTo>
                <a:cubicBezTo>
                  <a:pt x="1912" y="420"/>
                  <a:pt x="1912" y="420"/>
                  <a:pt x="1912" y="420"/>
                </a:cubicBezTo>
                <a:cubicBezTo>
                  <a:pt x="1907" y="420"/>
                  <a:pt x="1907" y="420"/>
                  <a:pt x="1907" y="420"/>
                </a:cubicBezTo>
                <a:cubicBezTo>
                  <a:pt x="1903" y="419"/>
                  <a:pt x="1903" y="419"/>
                  <a:pt x="1903" y="419"/>
                </a:cubicBezTo>
                <a:cubicBezTo>
                  <a:pt x="1897" y="413"/>
                  <a:pt x="1897" y="413"/>
                  <a:pt x="1897" y="413"/>
                </a:cubicBezTo>
                <a:cubicBezTo>
                  <a:pt x="1892" y="409"/>
                  <a:pt x="1892" y="409"/>
                  <a:pt x="1892" y="409"/>
                </a:cubicBezTo>
                <a:cubicBezTo>
                  <a:pt x="1886" y="405"/>
                  <a:pt x="1886" y="405"/>
                  <a:pt x="1886" y="405"/>
                </a:cubicBezTo>
                <a:cubicBezTo>
                  <a:pt x="1872" y="401"/>
                  <a:pt x="1872" y="401"/>
                  <a:pt x="1872" y="401"/>
                </a:cubicBezTo>
                <a:cubicBezTo>
                  <a:pt x="1855" y="404"/>
                  <a:pt x="1855" y="404"/>
                  <a:pt x="1855" y="404"/>
                </a:cubicBezTo>
                <a:cubicBezTo>
                  <a:pt x="1839" y="415"/>
                  <a:pt x="1839" y="415"/>
                  <a:pt x="1839" y="415"/>
                </a:cubicBezTo>
                <a:cubicBezTo>
                  <a:pt x="1826" y="418"/>
                  <a:pt x="1826" y="418"/>
                  <a:pt x="1826" y="418"/>
                </a:cubicBezTo>
                <a:cubicBezTo>
                  <a:pt x="1814" y="419"/>
                  <a:pt x="1814" y="419"/>
                  <a:pt x="1814" y="419"/>
                </a:cubicBezTo>
                <a:cubicBezTo>
                  <a:pt x="1780" y="441"/>
                  <a:pt x="1780" y="441"/>
                  <a:pt x="1780" y="441"/>
                </a:cubicBezTo>
                <a:cubicBezTo>
                  <a:pt x="1757" y="452"/>
                  <a:pt x="1757" y="452"/>
                  <a:pt x="1757" y="452"/>
                </a:cubicBezTo>
                <a:cubicBezTo>
                  <a:pt x="1750" y="456"/>
                  <a:pt x="1750" y="456"/>
                  <a:pt x="1750" y="456"/>
                </a:cubicBezTo>
                <a:cubicBezTo>
                  <a:pt x="1745" y="460"/>
                  <a:pt x="1745" y="460"/>
                  <a:pt x="1745" y="460"/>
                </a:cubicBezTo>
                <a:cubicBezTo>
                  <a:pt x="1742" y="465"/>
                  <a:pt x="1742" y="465"/>
                  <a:pt x="1742" y="465"/>
                </a:cubicBezTo>
                <a:cubicBezTo>
                  <a:pt x="1741" y="466"/>
                  <a:pt x="1741" y="466"/>
                  <a:pt x="1741" y="466"/>
                </a:cubicBezTo>
                <a:cubicBezTo>
                  <a:pt x="1741" y="469"/>
                  <a:pt x="1741" y="469"/>
                  <a:pt x="1741" y="469"/>
                </a:cubicBezTo>
                <a:cubicBezTo>
                  <a:pt x="1748" y="492"/>
                  <a:pt x="1732" y="504"/>
                  <a:pt x="1699" y="508"/>
                </a:cubicBezTo>
                <a:cubicBezTo>
                  <a:pt x="1666" y="511"/>
                  <a:pt x="1661" y="539"/>
                  <a:pt x="1650" y="555"/>
                </a:cubicBezTo>
                <a:cubicBezTo>
                  <a:pt x="1639" y="571"/>
                  <a:pt x="1648" y="609"/>
                  <a:pt x="1648" y="609"/>
                </a:cubicBezTo>
                <a:cubicBezTo>
                  <a:pt x="1648" y="609"/>
                  <a:pt x="1636" y="631"/>
                  <a:pt x="1627" y="634"/>
                </a:cubicBezTo>
                <a:cubicBezTo>
                  <a:pt x="1618" y="636"/>
                  <a:pt x="1599" y="641"/>
                  <a:pt x="1593" y="648"/>
                </a:cubicBezTo>
                <a:cubicBezTo>
                  <a:pt x="1586" y="656"/>
                  <a:pt x="1574" y="660"/>
                  <a:pt x="1564" y="660"/>
                </a:cubicBezTo>
                <a:cubicBezTo>
                  <a:pt x="1555" y="660"/>
                  <a:pt x="1543" y="666"/>
                  <a:pt x="1541" y="674"/>
                </a:cubicBezTo>
                <a:cubicBezTo>
                  <a:pt x="1538" y="681"/>
                  <a:pt x="1531" y="691"/>
                  <a:pt x="1520" y="696"/>
                </a:cubicBezTo>
                <a:cubicBezTo>
                  <a:pt x="1509" y="701"/>
                  <a:pt x="1479" y="713"/>
                  <a:pt x="1467" y="709"/>
                </a:cubicBezTo>
                <a:cubicBezTo>
                  <a:pt x="1455" y="705"/>
                  <a:pt x="1440" y="699"/>
                  <a:pt x="1433" y="716"/>
                </a:cubicBezTo>
                <a:cubicBezTo>
                  <a:pt x="1425" y="733"/>
                  <a:pt x="1420" y="755"/>
                  <a:pt x="1413" y="760"/>
                </a:cubicBezTo>
                <a:cubicBezTo>
                  <a:pt x="1405" y="765"/>
                  <a:pt x="1387" y="766"/>
                  <a:pt x="1378" y="760"/>
                </a:cubicBezTo>
                <a:cubicBezTo>
                  <a:pt x="1370" y="754"/>
                  <a:pt x="1349" y="739"/>
                  <a:pt x="1344" y="734"/>
                </a:cubicBezTo>
                <a:cubicBezTo>
                  <a:pt x="1339" y="729"/>
                  <a:pt x="1327" y="724"/>
                  <a:pt x="1318" y="730"/>
                </a:cubicBezTo>
                <a:cubicBezTo>
                  <a:pt x="1310" y="736"/>
                  <a:pt x="1309" y="749"/>
                  <a:pt x="1310" y="754"/>
                </a:cubicBezTo>
                <a:cubicBezTo>
                  <a:pt x="1311" y="759"/>
                  <a:pt x="1303" y="785"/>
                  <a:pt x="1290" y="769"/>
                </a:cubicBezTo>
                <a:cubicBezTo>
                  <a:pt x="1277" y="753"/>
                  <a:pt x="1272" y="753"/>
                  <a:pt x="1267" y="753"/>
                </a:cubicBezTo>
                <a:cubicBezTo>
                  <a:pt x="1262" y="753"/>
                  <a:pt x="1253" y="754"/>
                  <a:pt x="1253" y="754"/>
                </a:cubicBezTo>
                <a:cubicBezTo>
                  <a:pt x="1253" y="754"/>
                  <a:pt x="1258" y="776"/>
                  <a:pt x="1265" y="786"/>
                </a:cubicBezTo>
                <a:cubicBezTo>
                  <a:pt x="1273" y="796"/>
                  <a:pt x="1285" y="802"/>
                  <a:pt x="1301" y="803"/>
                </a:cubicBezTo>
                <a:cubicBezTo>
                  <a:pt x="1317" y="805"/>
                  <a:pt x="1331" y="805"/>
                  <a:pt x="1334" y="820"/>
                </a:cubicBezTo>
                <a:cubicBezTo>
                  <a:pt x="1336" y="834"/>
                  <a:pt x="1336" y="827"/>
                  <a:pt x="1336" y="832"/>
                </a:cubicBezTo>
                <a:cubicBezTo>
                  <a:pt x="1336" y="836"/>
                  <a:pt x="1331" y="862"/>
                  <a:pt x="1331" y="862"/>
                </a:cubicBezTo>
                <a:cubicBezTo>
                  <a:pt x="1331" y="862"/>
                  <a:pt x="1312" y="833"/>
                  <a:pt x="1292" y="830"/>
                </a:cubicBezTo>
                <a:cubicBezTo>
                  <a:pt x="1272" y="827"/>
                  <a:pt x="1227" y="836"/>
                  <a:pt x="1227" y="815"/>
                </a:cubicBezTo>
                <a:cubicBezTo>
                  <a:pt x="1227" y="794"/>
                  <a:pt x="1227" y="783"/>
                  <a:pt x="1227" y="783"/>
                </a:cubicBezTo>
                <a:cubicBezTo>
                  <a:pt x="1227" y="783"/>
                  <a:pt x="1204" y="772"/>
                  <a:pt x="1195" y="773"/>
                </a:cubicBezTo>
                <a:cubicBezTo>
                  <a:pt x="1187" y="774"/>
                  <a:pt x="1176" y="784"/>
                  <a:pt x="1168" y="787"/>
                </a:cubicBezTo>
                <a:cubicBezTo>
                  <a:pt x="1161" y="789"/>
                  <a:pt x="1150" y="795"/>
                  <a:pt x="1147" y="799"/>
                </a:cubicBezTo>
                <a:cubicBezTo>
                  <a:pt x="1145" y="802"/>
                  <a:pt x="1141" y="813"/>
                  <a:pt x="1141" y="817"/>
                </a:cubicBezTo>
                <a:cubicBezTo>
                  <a:pt x="1141" y="821"/>
                  <a:pt x="1141" y="823"/>
                  <a:pt x="1147" y="828"/>
                </a:cubicBezTo>
                <a:cubicBezTo>
                  <a:pt x="1153" y="833"/>
                  <a:pt x="1168" y="843"/>
                  <a:pt x="1168" y="843"/>
                </a:cubicBezTo>
                <a:cubicBezTo>
                  <a:pt x="1166" y="848"/>
                  <a:pt x="1166" y="848"/>
                  <a:pt x="1166" y="848"/>
                </a:cubicBezTo>
                <a:cubicBezTo>
                  <a:pt x="1164" y="854"/>
                  <a:pt x="1164" y="854"/>
                  <a:pt x="1164" y="854"/>
                </a:cubicBezTo>
                <a:cubicBezTo>
                  <a:pt x="1164" y="857"/>
                  <a:pt x="1164" y="857"/>
                  <a:pt x="1164" y="857"/>
                </a:cubicBezTo>
                <a:cubicBezTo>
                  <a:pt x="1163" y="861"/>
                  <a:pt x="1163" y="861"/>
                  <a:pt x="1163" y="861"/>
                </a:cubicBezTo>
                <a:cubicBezTo>
                  <a:pt x="1162" y="865"/>
                  <a:pt x="1162" y="865"/>
                  <a:pt x="1162" y="865"/>
                </a:cubicBezTo>
                <a:cubicBezTo>
                  <a:pt x="1157" y="870"/>
                  <a:pt x="1157" y="870"/>
                  <a:pt x="1157" y="870"/>
                </a:cubicBezTo>
                <a:cubicBezTo>
                  <a:pt x="1156" y="874"/>
                  <a:pt x="1156" y="874"/>
                  <a:pt x="1156" y="874"/>
                </a:cubicBezTo>
                <a:cubicBezTo>
                  <a:pt x="1137" y="895"/>
                  <a:pt x="1137" y="895"/>
                  <a:pt x="1137" y="895"/>
                </a:cubicBezTo>
                <a:cubicBezTo>
                  <a:pt x="1135" y="902"/>
                  <a:pt x="1135" y="902"/>
                  <a:pt x="1135" y="902"/>
                </a:cubicBezTo>
                <a:cubicBezTo>
                  <a:pt x="1133" y="904"/>
                  <a:pt x="1133" y="904"/>
                  <a:pt x="1133" y="904"/>
                </a:cubicBezTo>
                <a:cubicBezTo>
                  <a:pt x="1129" y="905"/>
                  <a:pt x="1129" y="905"/>
                  <a:pt x="1129" y="905"/>
                </a:cubicBezTo>
                <a:cubicBezTo>
                  <a:pt x="1118" y="905"/>
                  <a:pt x="1118" y="905"/>
                  <a:pt x="1118" y="905"/>
                </a:cubicBezTo>
                <a:cubicBezTo>
                  <a:pt x="1116" y="903"/>
                  <a:pt x="1116" y="903"/>
                  <a:pt x="1116" y="903"/>
                </a:cubicBezTo>
                <a:cubicBezTo>
                  <a:pt x="1109" y="881"/>
                  <a:pt x="1109" y="881"/>
                  <a:pt x="1109" y="881"/>
                </a:cubicBezTo>
                <a:cubicBezTo>
                  <a:pt x="1107" y="877"/>
                  <a:pt x="1107" y="877"/>
                  <a:pt x="1107" y="877"/>
                </a:cubicBezTo>
                <a:cubicBezTo>
                  <a:pt x="1100" y="876"/>
                  <a:pt x="1100" y="876"/>
                  <a:pt x="1100" y="876"/>
                </a:cubicBezTo>
                <a:cubicBezTo>
                  <a:pt x="1087" y="881"/>
                  <a:pt x="1087" y="881"/>
                  <a:pt x="1087" y="881"/>
                </a:cubicBezTo>
                <a:cubicBezTo>
                  <a:pt x="1083" y="874"/>
                  <a:pt x="1083" y="874"/>
                  <a:pt x="1083" y="874"/>
                </a:cubicBezTo>
                <a:cubicBezTo>
                  <a:pt x="1076" y="870"/>
                  <a:pt x="1076" y="870"/>
                  <a:pt x="1076" y="870"/>
                </a:cubicBezTo>
                <a:cubicBezTo>
                  <a:pt x="1069" y="868"/>
                  <a:pt x="1069" y="868"/>
                  <a:pt x="1069" y="868"/>
                </a:cubicBezTo>
                <a:cubicBezTo>
                  <a:pt x="1061" y="869"/>
                  <a:pt x="1061" y="869"/>
                  <a:pt x="1061" y="869"/>
                </a:cubicBezTo>
                <a:cubicBezTo>
                  <a:pt x="1060" y="872"/>
                  <a:pt x="1060" y="872"/>
                  <a:pt x="1060" y="872"/>
                </a:cubicBezTo>
                <a:cubicBezTo>
                  <a:pt x="1054" y="880"/>
                  <a:pt x="1054" y="880"/>
                  <a:pt x="1054" y="880"/>
                </a:cubicBezTo>
                <a:cubicBezTo>
                  <a:pt x="1051" y="882"/>
                  <a:pt x="1051" y="882"/>
                  <a:pt x="1051" y="882"/>
                </a:cubicBezTo>
                <a:cubicBezTo>
                  <a:pt x="1037" y="882"/>
                  <a:pt x="1037" y="882"/>
                  <a:pt x="1037" y="882"/>
                </a:cubicBezTo>
                <a:cubicBezTo>
                  <a:pt x="1033" y="883"/>
                  <a:pt x="1033" y="883"/>
                  <a:pt x="1033" y="883"/>
                </a:cubicBezTo>
                <a:cubicBezTo>
                  <a:pt x="1025" y="887"/>
                  <a:pt x="1025" y="887"/>
                  <a:pt x="1025" y="887"/>
                </a:cubicBezTo>
                <a:cubicBezTo>
                  <a:pt x="1021" y="889"/>
                  <a:pt x="1021" y="889"/>
                  <a:pt x="1021" y="889"/>
                </a:cubicBezTo>
                <a:cubicBezTo>
                  <a:pt x="1017" y="889"/>
                  <a:pt x="1017" y="889"/>
                  <a:pt x="1017" y="889"/>
                </a:cubicBezTo>
                <a:cubicBezTo>
                  <a:pt x="1011" y="888"/>
                  <a:pt x="1011" y="888"/>
                  <a:pt x="1011" y="888"/>
                </a:cubicBezTo>
                <a:cubicBezTo>
                  <a:pt x="1007" y="889"/>
                  <a:pt x="1007" y="889"/>
                  <a:pt x="1007" y="889"/>
                </a:cubicBezTo>
                <a:cubicBezTo>
                  <a:pt x="1006" y="890"/>
                  <a:pt x="1006" y="890"/>
                  <a:pt x="1006" y="890"/>
                </a:cubicBezTo>
                <a:cubicBezTo>
                  <a:pt x="1005" y="892"/>
                  <a:pt x="1005" y="892"/>
                  <a:pt x="1005" y="892"/>
                </a:cubicBezTo>
                <a:cubicBezTo>
                  <a:pt x="1004" y="893"/>
                  <a:pt x="1004" y="893"/>
                  <a:pt x="1004" y="893"/>
                </a:cubicBezTo>
                <a:cubicBezTo>
                  <a:pt x="1004" y="895"/>
                  <a:pt x="1004" y="895"/>
                  <a:pt x="1004" y="895"/>
                </a:cubicBezTo>
                <a:cubicBezTo>
                  <a:pt x="1004" y="897"/>
                  <a:pt x="1004" y="897"/>
                  <a:pt x="1004" y="897"/>
                </a:cubicBezTo>
                <a:cubicBezTo>
                  <a:pt x="1000" y="897"/>
                  <a:pt x="1000" y="897"/>
                  <a:pt x="1000" y="897"/>
                </a:cubicBezTo>
                <a:cubicBezTo>
                  <a:pt x="999" y="897"/>
                  <a:pt x="999" y="897"/>
                  <a:pt x="999" y="897"/>
                </a:cubicBezTo>
                <a:cubicBezTo>
                  <a:pt x="994" y="902"/>
                  <a:pt x="994" y="902"/>
                  <a:pt x="994" y="902"/>
                </a:cubicBezTo>
                <a:cubicBezTo>
                  <a:pt x="992" y="903"/>
                  <a:pt x="992" y="903"/>
                  <a:pt x="992" y="903"/>
                </a:cubicBezTo>
                <a:cubicBezTo>
                  <a:pt x="989" y="904"/>
                  <a:pt x="989" y="904"/>
                  <a:pt x="989" y="904"/>
                </a:cubicBezTo>
                <a:cubicBezTo>
                  <a:pt x="986" y="903"/>
                  <a:pt x="986" y="903"/>
                  <a:pt x="986" y="903"/>
                </a:cubicBezTo>
                <a:cubicBezTo>
                  <a:pt x="980" y="900"/>
                  <a:pt x="980" y="900"/>
                  <a:pt x="980" y="900"/>
                </a:cubicBezTo>
                <a:cubicBezTo>
                  <a:pt x="976" y="899"/>
                  <a:pt x="976" y="899"/>
                  <a:pt x="976" y="899"/>
                </a:cubicBezTo>
                <a:cubicBezTo>
                  <a:pt x="973" y="900"/>
                  <a:pt x="973" y="900"/>
                  <a:pt x="973" y="900"/>
                </a:cubicBezTo>
                <a:cubicBezTo>
                  <a:pt x="967" y="902"/>
                  <a:pt x="967" y="902"/>
                  <a:pt x="967" y="902"/>
                </a:cubicBezTo>
                <a:cubicBezTo>
                  <a:pt x="954" y="910"/>
                  <a:pt x="954" y="910"/>
                  <a:pt x="954" y="910"/>
                </a:cubicBezTo>
                <a:cubicBezTo>
                  <a:pt x="954" y="911"/>
                  <a:pt x="954" y="911"/>
                  <a:pt x="954" y="911"/>
                </a:cubicBezTo>
                <a:cubicBezTo>
                  <a:pt x="952" y="913"/>
                  <a:pt x="952" y="913"/>
                  <a:pt x="952" y="913"/>
                </a:cubicBezTo>
                <a:cubicBezTo>
                  <a:pt x="949" y="915"/>
                  <a:pt x="949" y="915"/>
                  <a:pt x="949" y="915"/>
                </a:cubicBezTo>
                <a:cubicBezTo>
                  <a:pt x="946" y="918"/>
                  <a:pt x="946" y="918"/>
                  <a:pt x="946" y="918"/>
                </a:cubicBezTo>
                <a:cubicBezTo>
                  <a:pt x="942" y="918"/>
                  <a:pt x="942" y="918"/>
                  <a:pt x="942" y="918"/>
                </a:cubicBezTo>
                <a:cubicBezTo>
                  <a:pt x="918" y="919"/>
                  <a:pt x="918" y="919"/>
                  <a:pt x="918" y="919"/>
                </a:cubicBezTo>
                <a:cubicBezTo>
                  <a:pt x="910" y="921"/>
                  <a:pt x="910" y="921"/>
                  <a:pt x="910" y="921"/>
                </a:cubicBezTo>
                <a:cubicBezTo>
                  <a:pt x="910" y="921"/>
                  <a:pt x="899" y="927"/>
                  <a:pt x="888" y="932"/>
                </a:cubicBezTo>
                <a:cubicBezTo>
                  <a:pt x="876" y="937"/>
                  <a:pt x="875" y="949"/>
                  <a:pt x="876" y="955"/>
                </a:cubicBezTo>
                <a:cubicBezTo>
                  <a:pt x="878" y="961"/>
                  <a:pt x="877" y="971"/>
                  <a:pt x="873" y="980"/>
                </a:cubicBezTo>
                <a:cubicBezTo>
                  <a:pt x="870" y="989"/>
                  <a:pt x="879" y="1001"/>
                  <a:pt x="880" y="1020"/>
                </a:cubicBezTo>
                <a:cubicBezTo>
                  <a:pt x="880" y="1038"/>
                  <a:pt x="873" y="1048"/>
                  <a:pt x="869" y="1050"/>
                </a:cubicBezTo>
                <a:cubicBezTo>
                  <a:pt x="866" y="1052"/>
                  <a:pt x="857" y="1053"/>
                  <a:pt x="855" y="1051"/>
                </a:cubicBezTo>
                <a:cubicBezTo>
                  <a:pt x="853" y="1050"/>
                  <a:pt x="841" y="1048"/>
                  <a:pt x="839" y="1049"/>
                </a:cubicBezTo>
                <a:cubicBezTo>
                  <a:pt x="837" y="1049"/>
                  <a:pt x="829" y="1048"/>
                  <a:pt x="819" y="1044"/>
                </a:cubicBezTo>
                <a:cubicBezTo>
                  <a:pt x="810" y="1039"/>
                  <a:pt x="800" y="1048"/>
                  <a:pt x="800" y="1048"/>
                </a:cubicBezTo>
                <a:cubicBezTo>
                  <a:pt x="782" y="1057"/>
                  <a:pt x="782" y="1057"/>
                  <a:pt x="782" y="1057"/>
                </a:cubicBezTo>
                <a:cubicBezTo>
                  <a:pt x="774" y="1063"/>
                  <a:pt x="774" y="1063"/>
                  <a:pt x="774" y="1063"/>
                </a:cubicBezTo>
                <a:cubicBezTo>
                  <a:pt x="769" y="1074"/>
                  <a:pt x="769" y="1074"/>
                  <a:pt x="769" y="1074"/>
                </a:cubicBezTo>
                <a:cubicBezTo>
                  <a:pt x="769" y="1075"/>
                  <a:pt x="769" y="1075"/>
                  <a:pt x="769" y="1075"/>
                </a:cubicBezTo>
                <a:cubicBezTo>
                  <a:pt x="768" y="1077"/>
                  <a:pt x="768" y="1077"/>
                  <a:pt x="768" y="1077"/>
                </a:cubicBezTo>
                <a:cubicBezTo>
                  <a:pt x="767" y="1079"/>
                  <a:pt x="767" y="1079"/>
                  <a:pt x="767" y="1079"/>
                </a:cubicBezTo>
                <a:cubicBezTo>
                  <a:pt x="765" y="1080"/>
                  <a:pt x="765" y="1080"/>
                  <a:pt x="765" y="1080"/>
                </a:cubicBezTo>
                <a:cubicBezTo>
                  <a:pt x="762" y="1082"/>
                  <a:pt x="762" y="1082"/>
                  <a:pt x="762" y="1082"/>
                </a:cubicBezTo>
                <a:cubicBezTo>
                  <a:pt x="760" y="1082"/>
                  <a:pt x="760" y="1082"/>
                  <a:pt x="760" y="1082"/>
                </a:cubicBezTo>
                <a:cubicBezTo>
                  <a:pt x="757" y="1081"/>
                  <a:pt x="757" y="1081"/>
                  <a:pt x="757" y="1081"/>
                </a:cubicBezTo>
                <a:cubicBezTo>
                  <a:pt x="752" y="1078"/>
                  <a:pt x="752" y="1078"/>
                  <a:pt x="752" y="1078"/>
                </a:cubicBezTo>
                <a:cubicBezTo>
                  <a:pt x="750" y="1076"/>
                  <a:pt x="750" y="1076"/>
                  <a:pt x="750" y="1076"/>
                </a:cubicBezTo>
                <a:cubicBezTo>
                  <a:pt x="748" y="1077"/>
                  <a:pt x="748" y="1077"/>
                  <a:pt x="748" y="1077"/>
                </a:cubicBezTo>
                <a:cubicBezTo>
                  <a:pt x="746" y="1080"/>
                  <a:pt x="746" y="1080"/>
                  <a:pt x="746" y="1080"/>
                </a:cubicBezTo>
                <a:cubicBezTo>
                  <a:pt x="745" y="1087"/>
                  <a:pt x="745" y="1087"/>
                  <a:pt x="745" y="1087"/>
                </a:cubicBezTo>
                <a:cubicBezTo>
                  <a:pt x="748" y="1101"/>
                  <a:pt x="748" y="1101"/>
                  <a:pt x="748" y="1101"/>
                </a:cubicBezTo>
                <a:cubicBezTo>
                  <a:pt x="745" y="1108"/>
                  <a:pt x="745" y="1108"/>
                  <a:pt x="745" y="1108"/>
                </a:cubicBezTo>
                <a:cubicBezTo>
                  <a:pt x="738" y="1115"/>
                  <a:pt x="738" y="1115"/>
                  <a:pt x="738" y="1115"/>
                </a:cubicBezTo>
                <a:cubicBezTo>
                  <a:pt x="728" y="1120"/>
                  <a:pt x="728" y="1120"/>
                  <a:pt x="728" y="1120"/>
                </a:cubicBezTo>
                <a:cubicBezTo>
                  <a:pt x="718" y="1122"/>
                  <a:pt x="718" y="1122"/>
                  <a:pt x="718" y="1122"/>
                </a:cubicBezTo>
                <a:cubicBezTo>
                  <a:pt x="708" y="1121"/>
                  <a:pt x="708" y="1121"/>
                  <a:pt x="708" y="1121"/>
                </a:cubicBezTo>
                <a:cubicBezTo>
                  <a:pt x="692" y="1115"/>
                  <a:pt x="692" y="1115"/>
                  <a:pt x="692" y="1115"/>
                </a:cubicBezTo>
                <a:cubicBezTo>
                  <a:pt x="682" y="1107"/>
                  <a:pt x="682" y="1107"/>
                  <a:pt x="682" y="1107"/>
                </a:cubicBezTo>
                <a:cubicBezTo>
                  <a:pt x="678" y="1105"/>
                  <a:pt x="678" y="1105"/>
                  <a:pt x="678" y="1105"/>
                </a:cubicBezTo>
                <a:cubicBezTo>
                  <a:pt x="672" y="1105"/>
                  <a:pt x="672" y="1105"/>
                  <a:pt x="672" y="1105"/>
                </a:cubicBezTo>
                <a:cubicBezTo>
                  <a:pt x="656" y="1111"/>
                  <a:pt x="656" y="1111"/>
                  <a:pt x="656" y="1111"/>
                </a:cubicBezTo>
                <a:cubicBezTo>
                  <a:pt x="653" y="1111"/>
                  <a:pt x="653" y="1111"/>
                  <a:pt x="653" y="1111"/>
                </a:cubicBezTo>
                <a:cubicBezTo>
                  <a:pt x="649" y="1111"/>
                  <a:pt x="649" y="1111"/>
                  <a:pt x="649" y="1111"/>
                </a:cubicBezTo>
                <a:cubicBezTo>
                  <a:pt x="645" y="1109"/>
                  <a:pt x="645" y="1109"/>
                  <a:pt x="645" y="1109"/>
                </a:cubicBezTo>
                <a:cubicBezTo>
                  <a:pt x="642" y="1107"/>
                  <a:pt x="642" y="1107"/>
                  <a:pt x="642" y="1107"/>
                </a:cubicBezTo>
                <a:cubicBezTo>
                  <a:pt x="639" y="1105"/>
                  <a:pt x="639" y="1105"/>
                  <a:pt x="639" y="1105"/>
                </a:cubicBezTo>
                <a:cubicBezTo>
                  <a:pt x="635" y="1100"/>
                  <a:pt x="635" y="1100"/>
                  <a:pt x="635" y="1100"/>
                </a:cubicBezTo>
                <a:cubicBezTo>
                  <a:pt x="632" y="1098"/>
                  <a:pt x="632" y="1098"/>
                  <a:pt x="632" y="1098"/>
                </a:cubicBezTo>
                <a:cubicBezTo>
                  <a:pt x="628" y="1097"/>
                  <a:pt x="628" y="1097"/>
                  <a:pt x="628" y="1097"/>
                </a:cubicBezTo>
                <a:cubicBezTo>
                  <a:pt x="616" y="1100"/>
                  <a:pt x="616" y="1100"/>
                  <a:pt x="616" y="1100"/>
                </a:cubicBezTo>
                <a:cubicBezTo>
                  <a:pt x="594" y="1100"/>
                  <a:pt x="594" y="1100"/>
                  <a:pt x="594" y="1100"/>
                </a:cubicBezTo>
                <a:cubicBezTo>
                  <a:pt x="586" y="1103"/>
                  <a:pt x="586" y="1103"/>
                  <a:pt x="586" y="1103"/>
                </a:cubicBezTo>
                <a:cubicBezTo>
                  <a:pt x="577" y="1112"/>
                  <a:pt x="577" y="1112"/>
                  <a:pt x="577" y="1112"/>
                </a:cubicBezTo>
                <a:cubicBezTo>
                  <a:pt x="573" y="1109"/>
                  <a:pt x="573" y="1109"/>
                  <a:pt x="573" y="1109"/>
                </a:cubicBezTo>
                <a:cubicBezTo>
                  <a:pt x="570" y="1112"/>
                  <a:pt x="570" y="1112"/>
                  <a:pt x="570" y="1112"/>
                </a:cubicBezTo>
                <a:cubicBezTo>
                  <a:pt x="565" y="1121"/>
                  <a:pt x="565" y="1121"/>
                  <a:pt x="565" y="1121"/>
                </a:cubicBezTo>
                <a:cubicBezTo>
                  <a:pt x="559" y="1122"/>
                  <a:pt x="559" y="1122"/>
                  <a:pt x="559" y="1122"/>
                </a:cubicBezTo>
                <a:cubicBezTo>
                  <a:pt x="552" y="1121"/>
                  <a:pt x="552" y="1121"/>
                  <a:pt x="552" y="1121"/>
                </a:cubicBezTo>
                <a:cubicBezTo>
                  <a:pt x="546" y="1118"/>
                  <a:pt x="546" y="1118"/>
                  <a:pt x="546" y="1118"/>
                </a:cubicBezTo>
                <a:cubicBezTo>
                  <a:pt x="540" y="1117"/>
                  <a:pt x="540" y="1117"/>
                  <a:pt x="540" y="1117"/>
                </a:cubicBezTo>
                <a:cubicBezTo>
                  <a:pt x="542" y="1123"/>
                  <a:pt x="542" y="1123"/>
                  <a:pt x="542" y="1123"/>
                </a:cubicBezTo>
                <a:cubicBezTo>
                  <a:pt x="544" y="1129"/>
                  <a:pt x="544" y="1129"/>
                  <a:pt x="544" y="1129"/>
                </a:cubicBezTo>
                <a:cubicBezTo>
                  <a:pt x="543" y="1134"/>
                  <a:pt x="543" y="1134"/>
                  <a:pt x="543" y="1134"/>
                </a:cubicBezTo>
                <a:cubicBezTo>
                  <a:pt x="540" y="1140"/>
                  <a:pt x="540" y="1140"/>
                  <a:pt x="540" y="1140"/>
                </a:cubicBezTo>
                <a:cubicBezTo>
                  <a:pt x="537" y="1142"/>
                  <a:pt x="537" y="1142"/>
                  <a:pt x="537" y="1142"/>
                </a:cubicBezTo>
                <a:cubicBezTo>
                  <a:pt x="537" y="1148"/>
                  <a:pt x="537" y="1148"/>
                  <a:pt x="537" y="1148"/>
                </a:cubicBezTo>
                <a:cubicBezTo>
                  <a:pt x="529" y="1157"/>
                  <a:pt x="529" y="1157"/>
                  <a:pt x="529" y="1157"/>
                </a:cubicBezTo>
                <a:cubicBezTo>
                  <a:pt x="519" y="1164"/>
                  <a:pt x="519" y="1164"/>
                  <a:pt x="519" y="1164"/>
                </a:cubicBezTo>
                <a:cubicBezTo>
                  <a:pt x="512" y="1167"/>
                  <a:pt x="512" y="1167"/>
                  <a:pt x="512" y="1167"/>
                </a:cubicBezTo>
                <a:cubicBezTo>
                  <a:pt x="508" y="1168"/>
                  <a:pt x="508" y="1168"/>
                  <a:pt x="508" y="1168"/>
                </a:cubicBezTo>
                <a:cubicBezTo>
                  <a:pt x="503" y="1171"/>
                  <a:pt x="503" y="1171"/>
                  <a:pt x="503" y="1171"/>
                </a:cubicBezTo>
                <a:cubicBezTo>
                  <a:pt x="500" y="1175"/>
                  <a:pt x="500" y="1175"/>
                  <a:pt x="500" y="1175"/>
                </a:cubicBezTo>
                <a:cubicBezTo>
                  <a:pt x="497" y="1185"/>
                  <a:pt x="497" y="1185"/>
                  <a:pt x="497" y="1185"/>
                </a:cubicBezTo>
                <a:cubicBezTo>
                  <a:pt x="495" y="1189"/>
                  <a:pt x="495" y="1189"/>
                  <a:pt x="495" y="1189"/>
                </a:cubicBezTo>
                <a:cubicBezTo>
                  <a:pt x="489" y="1192"/>
                  <a:pt x="489" y="1192"/>
                  <a:pt x="489" y="1192"/>
                </a:cubicBezTo>
                <a:cubicBezTo>
                  <a:pt x="485" y="1192"/>
                  <a:pt x="485" y="1192"/>
                  <a:pt x="485" y="1192"/>
                </a:cubicBezTo>
                <a:cubicBezTo>
                  <a:pt x="438" y="1167"/>
                  <a:pt x="438" y="1167"/>
                  <a:pt x="438" y="1167"/>
                </a:cubicBezTo>
                <a:cubicBezTo>
                  <a:pt x="434" y="1165"/>
                  <a:pt x="434" y="1165"/>
                  <a:pt x="434" y="1165"/>
                </a:cubicBezTo>
                <a:cubicBezTo>
                  <a:pt x="426" y="1163"/>
                  <a:pt x="426" y="1163"/>
                  <a:pt x="426" y="1163"/>
                </a:cubicBezTo>
                <a:cubicBezTo>
                  <a:pt x="422" y="1162"/>
                  <a:pt x="422" y="1162"/>
                  <a:pt x="422" y="1162"/>
                </a:cubicBezTo>
                <a:cubicBezTo>
                  <a:pt x="419" y="1160"/>
                  <a:pt x="419" y="1160"/>
                  <a:pt x="419" y="1160"/>
                </a:cubicBezTo>
                <a:cubicBezTo>
                  <a:pt x="417" y="1159"/>
                  <a:pt x="417" y="1159"/>
                  <a:pt x="417" y="1159"/>
                </a:cubicBezTo>
                <a:cubicBezTo>
                  <a:pt x="413" y="1162"/>
                  <a:pt x="413" y="1162"/>
                  <a:pt x="413" y="1162"/>
                </a:cubicBezTo>
                <a:cubicBezTo>
                  <a:pt x="409" y="1167"/>
                  <a:pt x="409" y="1167"/>
                  <a:pt x="409" y="1167"/>
                </a:cubicBezTo>
                <a:cubicBezTo>
                  <a:pt x="406" y="1168"/>
                  <a:pt x="406" y="1168"/>
                  <a:pt x="406" y="1168"/>
                </a:cubicBezTo>
                <a:cubicBezTo>
                  <a:pt x="403" y="1169"/>
                  <a:pt x="403" y="1169"/>
                  <a:pt x="403" y="1169"/>
                </a:cubicBezTo>
                <a:cubicBezTo>
                  <a:pt x="384" y="1170"/>
                  <a:pt x="384" y="1170"/>
                  <a:pt x="384" y="1170"/>
                </a:cubicBezTo>
                <a:cubicBezTo>
                  <a:pt x="369" y="1167"/>
                  <a:pt x="369" y="1167"/>
                  <a:pt x="369" y="1167"/>
                </a:cubicBezTo>
                <a:cubicBezTo>
                  <a:pt x="347" y="1168"/>
                  <a:pt x="347" y="1168"/>
                  <a:pt x="347" y="1168"/>
                </a:cubicBezTo>
                <a:cubicBezTo>
                  <a:pt x="338" y="1168"/>
                  <a:pt x="338" y="1168"/>
                  <a:pt x="338" y="1168"/>
                </a:cubicBezTo>
                <a:cubicBezTo>
                  <a:pt x="331" y="1165"/>
                  <a:pt x="331" y="1165"/>
                  <a:pt x="331" y="1165"/>
                </a:cubicBezTo>
                <a:cubicBezTo>
                  <a:pt x="311" y="1156"/>
                  <a:pt x="311" y="1156"/>
                  <a:pt x="311" y="1156"/>
                </a:cubicBezTo>
                <a:cubicBezTo>
                  <a:pt x="305" y="1153"/>
                  <a:pt x="305" y="1153"/>
                  <a:pt x="305" y="1153"/>
                </a:cubicBezTo>
                <a:cubicBezTo>
                  <a:pt x="266" y="1144"/>
                  <a:pt x="266" y="1144"/>
                  <a:pt x="266" y="1144"/>
                </a:cubicBezTo>
                <a:cubicBezTo>
                  <a:pt x="255" y="1140"/>
                  <a:pt x="255" y="1140"/>
                  <a:pt x="255" y="1140"/>
                </a:cubicBezTo>
                <a:cubicBezTo>
                  <a:pt x="258" y="1136"/>
                  <a:pt x="258" y="1136"/>
                  <a:pt x="258" y="1136"/>
                </a:cubicBezTo>
                <a:cubicBezTo>
                  <a:pt x="254" y="1141"/>
                  <a:pt x="254" y="1141"/>
                  <a:pt x="254" y="1141"/>
                </a:cubicBezTo>
                <a:cubicBezTo>
                  <a:pt x="249" y="1140"/>
                  <a:pt x="249" y="1140"/>
                  <a:pt x="249" y="1140"/>
                </a:cubicBezTo>
                <a:cubicBezTo>
                  <a:pt x="248" y="1140"/>
                  <a:pt x="248" y="1140"/>
                  <a:pt x="248" y="1140"/>
                </a:cubicBezTo>
                <a:cubicBezTo>
                  <a:pt x="205" y="1140"/>
                  <a:pt x="205" y="1140"/>
                  <a:pt x="205" y="1140"/>
                </a:cubicBezTo>
                <a:cubicBezTo>
                  <a:pt x="190" y="1138"/>
                  <a:pt x="190" y="1138"/>
                  <a:pt x="190" y="1138"/>
                </a:cubicBezTo>
                <a:cubicBezTo>
                  <a:pt x="186" y="1137"/>
                  <a:pt x="186" y="1137"/>
                  <a:pt x="186" y="1137"/>
                </a:cubicBezTo>
                <a:cubicBezTo>
                  <a:pt x="180" y="1133"/>
                  <a:pt x="180" y="1133"/>
                  <a:pt x="180" y="1133"/>
                </a:cubicBezTo>
                <a:cubicBezTo>
                  <a:pt x="178" y="1133"/>
                  <a:pt x="178" y="1133"/>
                  <a:pt x="178" y="1133"/>
                </a:cubicBezTo>
                <a:cubicBezTo>
                  <a:pt x="155" y="1136"/>
                  <a:pt x="155" y="1136"/>
                  <a:pt x="155" y="1136"/>
                </a:cubicBezTo>
                <a:cubicBezTo>
                  <a:pt x="148" y="1138"/>
                  <a:pt x="148" y="1138"/>
                  <a:pt x="148" y="1138"/>
                </a:cubicBezTo>
                <a:cubicBezTo>
                  <a:pt x="124" y="1153"/>
                  <a:pt x="124" y="1153"/>
                  <a:pt x="124" y="1153"/>
                </a:cubicBezTo>
                <a:cubicBezTo>
                  <a:pt x="110" y="1170"/>
                  <a:pt x="110" y="1170"/>
                  <a:pt x="110" y="1170"/>
                </a:cubicBezTo>
                <a:cubicBezTo>
                  <a:pt x="110" y="1174"/>
                  <a:pt x="110" y="1174"/>
                  <a:pt x="110" y="1174"/>
                </a:cubicBezTo>
                <a:cubicBezTo>
                  <a:pt x="109" y="1179"/>
                  <a:pt x="109" y="1179"/>
                  <a:pt x="109" y="1179"/>
                </a:cubicBezTo>
                <a:cubicBezTo>
                  <a:pt x="109" y="1187"/>
                  <a:pt x="109" y="1187"/>
                  <a:pt x="109" y="1187"/>
                </a:cubicBezTo>
                <a:cubicBezTo>
                  <a:pt x="107" y="1203"/>
                  <a:pt x="107" y="1203"/>
                  <a:pt x="107" y="1203"/>
                </a:cubicBezTo>
                <a:cubicBezTo>
                  <a:pt x="108" y="1211"/>
                  <a:pt x="108" y="1211"/>
                  <a:pt x="108" y="1211"/>
                </a:cubicBezTo>
                <a:cubicBezTo>
                  <a:pt x="109" y="1215"/>
                  <a:pt x="109" y="1215"/>
                  <a:pt x="109" y="1215"/>
                </a:cubicBezTo>
                <a:cubicBezTo>
                  <a:pt x="111" y="1216"/>
                  <a:pt x="111" y="1216"/>
                  <a:pt x="111" y="1216"/>
                </a:cubicBezTo>
                <a:cubicBezTo>
                  <a:pt x="113" y="1216"/>
                  <a:pt x="113" y="1216"/>
                  <a:pt x="113" y="1216"/>
                </a:cubicBezTo>
                <a:cubicBezTo>
                  <a:pt x="114" y="1218"/>
                  <a:pt x="114" y="1218"/>
                  <a:pt x="114" y="1218"/>
                </a:cubicBezTo>
                <a:cubicBezTo>
                  <a:pt x="116" y="1219"/>
                  <a:pt x="116" y="1219"/>
                  <a:pt x="116" y="1219"/>
                </a:cubicBezTo>
                <a:cubicBezTo>
                  <a:pt x="120" y="1228"/>
                  <a:pt x="120" y="1228"/>
                  <a:pt x="120" y="1228"/>
                </a:cubicBezTo>
                <a:cubicBezTo>
                  <a:pt x="125" y="1236"/>
                  <a:pt x="125" y="1236"/>
                  <a:pt x="125" y="1236"/>
                </a:cubicBezTo>
                <a:cubicBezTo>
                  <a:pt x="128" y="1244"/>
                  <a:pt x="128" y="1244"/>
                  <a:pt x="128" y="1244"/>
                </a:cubicBezTo>
                <a:cubicBezTo>
                  <a:pt x="127" y="1248"/>
                  <a:pt x="127" y="1248"/>
                  <a:pt x="127" y="1248"/>
                </a:cubicBezTo>
                <a:cubicBezTo>
                  <a:pt x="125" y="1249"/>
                  <a:pt x="125" y="1249"/>
                  <a:pt x="125" y="1249"/>
                </a:cubicBezTo>
                <a:cubicBezTo>
                  <a:pt x="122" y="1248"/>
                  <a:pt x="122" y="1248"/>
                  <a:pt x="122" y="1248"/>
                </a:cubicBezTo>
                <a:cubicBezTo>
                  <a:pt x="118" y="1247"/>
                  <a:pt x="118" y="1247"/>
                  <a:pt x="118" y="1247"/>
                </a:cubicBezTo>
                <a:cubicBezTo>
                  <a:pt x="115" y="1246"/>
                  <a:pt x="115" y="1246"/>
                  <a:pt x="115" y="1246"/>
                </a:cubicBezTo>
                <a:cubicBezTo>
                  <a:pt x="112" y="1246"/>
                  <a:pt x="112" y="1246"/>
                  <a:pt x="112" y="1246"/>
                </a:cubicBezTo>
                <a:cubicBezTo>
                  <a:pt x="108" y="1247"/>
                  <a:pt x="108" y="1247"/>
                  <a:pt x="108" y="1247"/>
                </a:cubicBezTo>
                <a:cubicBezTo>
                  <a:pt x="105" y="1249"/>
                  <a:pt x="105" y="1249"/>
                  <a:pt x="105" y="1249"/>
                </a:cubicBezTo>
                <a:cubicBezTo>
                  <a:pt x="102" y="1252"/>
                  <a:pt x="102" y="1252"/>
                  <a:pt x="102" y="1252"/>
                </a:cubicBezTo>
                <a:cubicBezTo>
                  <a:pt x="99" y="1257"/>
                  <a:pt x="99" y="1257"/>
                  <a:pt x="99" y="1257"/>
                </a:cubicBezTo>
                <a:cubicBezTo>
                  <a:pt x="99" y="1260"/>
                  <a:pt x="99" y="1260"/>
                  <a:pt x="99" y="1260"/>
                </a:cubicBezTo>
                <a:cubicBezTo>
                  <a:pt x="98" y="1261"/>
                  <a:pt x="98" y="1261"/>
                  <a:pt x="98" y="1261"/>
                </a:cubicBezTo>
                <a:cubicBezTo>
                  <a:pt x="98" y="1263"/>
                  <a:pt x="98" y="1263"/>
                  <a:pt x="98" y="1263"/>
                </a:cubicBezTo>
                <a:cubicBezTo>
                  <a:pt x="102" y="1279"/>
                  <a:pt x="102" y="1279"/>
                  <a:pt x="102" y="1279"/>
                </a:cubicBezTo>
                <a:cubicBezTo>
                  <a:pt x="102" y="1295"/>
                  <a:pt x="102" y="1295"/>
                  <a:pt x="102" y="1295"/>
                </a:cubicBezTo>
                <a:cubicBezTo>
                  <a:pt x="101" y="1300"/>
                  <a:pt x="101" y="1300"/>
                  <a:pt x="101" y="1300"/>
                </a:cubicBezTo>
                <a:cubicBezTo>
                  <a:pt x="100" y="1303"/>
                  <a:pt x="100" y="1303"/>
                  <a:pt x="100" y="1303"/>
                </a:cubicBezTo>
                <a:cubicBezTo>
                  <a:pt x="99" y="1303"/>
                  <a:pt x="99" y="1303"/>
                  <a:pt x="99" y="1303"/>
                </a:cubicBezTo>
                <a:cubicBezTo>
                  <a:pt x="97" y="1302"/>
                  <a:pt x="97" y="1302"/>
                  <a:pt x="97" y="1302"/>
                </a:cubicBezTo>
                <a:cubicBezTo>
                  <a:pt x="91" y="1298"/>
                  <a:pt x="91" y="1298"/>
                  <a:pt x="91" y="1298"/>
                </a:cubicBezTo>
                <a:cubicBezTo>
                  <a:pt x="89" y="1296"/>
                  <a:pt x="89" y="1296"/>
                  <a:pt x="89" y="1296"/>
                </a:cubicBezTo>
                <a:cubicBezTo>
                  <a:pt x="87" y="1299"/>
                  <a:pt x="87" y="1299"/>
                  <a:pt x="87" y="1299"/>
                </a:cubicBezTo>
                <a:cubicBezTo>
                  <a:pt x="87" y="1302"/>
                  <a:pt x="87" y="1302"/>
                  <a:pt x="87" y="1302"/>
                </a:cubicBezTo>
                <a:cubicBezTo>
                  <a:pt x="87" y="1304"/>
                  <a:pt x="87" y="1304"/>
                  <a:pt x="87" y="1304"/>
                </a:cubicBezTo>
                <a:cubicBezTo>
                  <a:pt x="88" y="1305"/>
                  <a:pt x="88" y="1305"/>
                  <a:pt x="88" y="1305"/>
                </a:cubicBezTo>
                <a:cubicBezTo>
                  <a:pt x="92" y="1312"/>
                  <a:pt x="92" y="1312"/>
                  <a:pt x="92" y="1312"/>
                </a:cubicBezTo>
                <a:cubicBezTo>
                  <a:pt x="93" y="1318"/>
                  <a:pt x="93" y="1318"/>
                  <a:pt x="93" y="1318"/>
                </a:cubicBezTo>
                <a:cubicBezTo>
                  <a:pt x="95" y="1321"/>
                  <a:pt x="95" y="1321"/>
                  <a:pt x="95" y="1321"/>
                </a:cubicBezTo>
                <a:cubicBezTo>
                  <a:pt x="97" y="1324"/>
                  <a:pt x="97" y="1324"/>
                  <a:pt x="97" y="1324"/>
                </a:cubicBezTo>
                <a:cubicBezTo>
                  <a:pt x="99" y="1324"/>
                  <a:pt x="99" y="1324"/>
                  <a:pt x="99" y="1324"/>
                </a:cubicBezTo>
                <a:cubicBezTo>
                  <a:pt x="101" y="1328"/>
                  <a:pt x="101" y="1328"/>
                  <a:pt x="101" y="1328"/>
                </a:cubicBezTo>
                <a:cubicBezTo>
                  <a:pt x="103" y="1334"/>
                  <a:pt x="103" y="1334"/>
                  <a:pt x="103" y="1334"/>
                </a:cubicBezTo>
                <a:cubicBezTo>
                  <a:pt x="106" y="1353"/>
                  <a:pt x="106" y="1353"/>
                  <a:pt x="106" y="1353"/>
                </a:cubicBezTo>
                <a:cubicBezTo>
                  <a:pt x="107" y="1358"/>
                  <a:pt x="107" y="1358"/>
                  <a:pt x="107" y="1358"/>
                </a:cubicBezTo>
                <a:cubicBezTo>
                  <a:pt x="109" y="1360"/>
                  <a:pt x="109" y="1360"/>
                  <a:pt x="109" y="1360"/>
                </a:cubicBezTo>
                <a:cubicBezTo>
                  <a:pt x="112" y="1361"/>
                  <a:pt x="112" y="1361"/>
                  <a:pt x="112" y="1361"/>
                </a:cubicBezTo>
                <a:cubicBezTo>
                  <a:pt x="124" y="1364"/>
                  <a:pt x="124" y="1364"/>
                  <a:pt x="124" y="1364"/>
                </a:cubicBezTo>
                <a:cubicBezTo>
                  <a:pt x="128" y="1366"/>
                  <a:pt x="128" y="1366"/>
                  <a:pt x="128" y="1366"/>
                </a:cubicBezTo>
                <a:cubicBezTo>
                  <a:pt x="131" y="1369"/>
                  <a:pt x="131" y="1369"/>
                  <a:pt x="131" y="1369"/>
                </a:cubicBezTo>
                <a:cubicBezTo>
                  <a:pt x="135" y="1374"/>
                  <a:pt x="135" y="1374"/>
                  <a:pt x="135" y="1374"/>
                </a:cubicBezTo>
                <a:cubicBezTo>
                  <a:pt x="138" y="1397"/>
                  <a:pt x="138" y="1397"/>
                  <a:pt x="138" y="1397"/>
                </a:cubicBezTo>
                <a:cubicBezTo>
                  <a:pt x="143" y="1414"/>
                  <a:pt x="143" y="1414"/>
                  <a:pt x="143" y="1414"/>
                </a:cubicBezTo>
                <a:cubicBezTo>
                  <a:pt x="145" y="1421"/>
                  <a:pt x="145" y="1421"/>
                  <a:pt x="145" y="1421"/>
                </a:cubicBezTo>
                <a:cubicBezTo>
                  <a:pt x="145" y="1429"/>
                  <a:pt x="145" y="1429"/>
                  <a:pt x="145" y="1429"/>
                </a:cubicBezTo>
                <a:cubicBezTo>
                  <a:pt x="144" y="1433"/>
                  <a:pt x="144" y="1433"/>
                  <a:pt x="144" y="1433"/>
                </a:cubicBezTo>
                <a:cubicBezTo>
                  <a:pt x="143" y="1437"/>
                  <a:pt x="143" y="1437"/>
                  <a:pt x="143" y="1437"/>
                </a:cubicBezTo>
                <a:cubicBezTo>
                  <a:pt x="142" y="1440"/>
                  <a:pt x="142" y="1440"/>
                  <a:pt x="142" y="1440"/>
                </a:cubicBezTo>
                <a:cubicBezTo>
                  <a:pt x="140" y="1443"/>
                  <a:pt x="140" y="1443"/>
                  <a:pt x="140" y="1443"/>
                </a:cubicBezTo>
                <a:cubicBezTo>
                  <a:pt x="138" y="1445"/>
                  <a:pt x="138" y="1445"/>
                  <a:pt x="138" y="1445"/>
                </a:cubicBezTo>
                <a:cubicBezTo>
                  <a:pt x="136" y="1449"/>
                  <a:pt x="136" y="1449"/>
                  <a:pt x="136" y="1449"/>
                </a:cubicBezTo>
                <a:cubicBezTo>
                  <a:pt x="134" y="1454"/>
                  <a:pt x="134" y="1454"/>
                  <a:pt x="134" y="1454"/>
                </a:cubicBezTo>
                <a:cubicBezTo>
                  <a:pt x="131" y="1463"/>
                  <a:pt x="131" y="1463"/>
                  <a:pt x="131" y="1463"/>
                </a:cubicBezTo>
                <a:cubicBezTo>
                  <a:pt x="128" y="1468"/>
                  <a:pt x="128" y="1468"/>
                  <a:pt x="128" y="1468"/>
                </a:cubicBezTo>
                <a:cubicBezTo>
                  <a:pt x="126" y="1471"/>
                  <a:pt x="126" y="1471"/>
                  <a:pt x="126" y="1471"/>
                </a:cubicBezTo>
                <a:cubicBezTo>
                  <a:pt x="118" y="1479"/>
                  <a:pt x="118" y="1479"/>
                  <a:pt x="118" y="1479"/>
                </a:cubicBezTo>
                <a:cubicBezTo>
                  <a:pt x="116" y="1481"/>
                  <a:pt x="116" y="1481"/>
                  <a:pt x="116" y="1481"/>
                </a:cubicBezTo>
                <a:cubicBezTo>
                  <a:pt x="113" y="1482"/>
                  <a:pt x="113" y="1482"/>
                  <a:pt x="113" y="1482"/>
                </a:cubicBezTo>
                <a:cubicBezTo>
                  <a:pt x="110" y="1482"/>
                  <a:pt x="110" y="1482"/>
                  <a:pt x="110" y="1482"/>
                </a:cubicBezTo>
                <a:cubicBezTo>
                  <a:pt x="107" y="1482"/>
                  <a:pt x="107" y="1482"/>
                  <a:pt x="107" y="1482"/>
                </a:cubicBezTo>
                <a:cubicBezTo>
                  <a:pt x="106" y="1480"/>
                  <a:pt x="106" y="1480"/>
                  <a:pt x="106" y="1480"/>
                </a:cubicBezTo>
                <a:cubicBezTo>
                  <a:pt x="105" y="1477"/>
                  <a:pt x="105" y="1477"/>
                  <a:pt x="105" y="1477"/>
                </a:cubicBezTo>
                <a:cubicBezTo>
                  <a:pt x="102" y="1475"/>
                  <a:pt x="102" y="1475"/>
                  <a:pt x="102" y="1475"/>
                </a:cubicBezTo>
                <a:cubicBezTo>
                  <a:pt x="101" y="1474"/>
                  <a:pt x="101" y="1474"/>
                  <a:pt x="101" y="1474"/>
                </a:cubicBezTo>
                <a:cubicBezTo>
                  <a:pt x="99" y="1473"/>
                  <a:pt x="99" y="1473"/>
                  <a:pt x="99" y="1473"/>
                </a:cubicBezTo>
                <a:cubicBezTo>
                  <a:pt x="96" y="1472"/>
                  <a:pt x="96" y="1472"/>
                  <a:pt x="96" y="1472"/>
                </a:cubicBezTo>
                <a:cubicBezTo>
                  <a:pt x="92" y="1472"/>
                  <a:pt x="92" y="1472"/>
                  <a:pt x="92" y="1472"/>
                </a:cubicBezTo>
                <a:cubicBezTo>
                  <a:pt x="88" y="1473"/>
                  <a:pt x="88" y="1473"/>
                  <a:pt x="88" y="1473"/>
                </a:cubicBezTo>
                <a:cubicBezTo>
                  <a:pt x="84" y="1476"/>
                  <a:pt x="84" y="1476"/>
                  <a:pt x="84" y="1476"/>
                </a:cubicBezTo>
                <a:cubicBezTo>
                  <a:pt x="80" y="1476"/>
                  <a:pt x="80" y="1476"/>
                  <a:pt x="80" y="1476"/>
                </a:cubicBezTo>
                <a:cubicBezTo>
                  <a:pt x="76" y="1476"/>
                  <a:pt x="76" y="1476"/>
                  <a:pt x="76" y="1476"/>
                </a:cubicBezTo>
                <a:cubicBezTo>
                  <a:pt x="70" y="1473"/>
                  <a:pt x="70" y="1473"/>
                  <a:pt x="70" y="1473"/>
                </a:cubicBezTo>
                <a:cubicBezTo>
                  <a:pt x="66" y="1471"/>
                  <a:pt x="66" y="1471"/>
                  <a:pt x="66" y="1471"/>
                </a:cubicBezTo>
                <a:cubicBezTo>
                  <a:pt x="56" y="1471"/>
                  <a:pt x="56" y="1471"/>
                  <a:pt x="56" y="1471"/>
                </a:cubicBezTo>
                <a:cubicBezTo>
                  <a:pt x="50" y="1469"/>
                  <a:pt x="50" y="1469"/>
                  <a:pt x="50" y="1469"/>
                </a:cubicBezTo>
                <a:cubicBezTo>
                  <a:pt x="20" y="1452"/>
                  <a:pt x="20" y="1452"/>
                  <a:pt x="20" y="1452"/>
                </a:cubicBezTo>
                <a:cubicBezTo>
                  <a:pt x="16" y="1450"/>
                  <a:pt x="16" y="1450"/>
                  <a:pt x="16" y="1450"/>
                </a:cubicBezTo>
                <a:cubicBezTo>
                  <a:pt x="9" y="1461"/>
                  <a:pt x="9" y="1461"/>
                  <a:pt x="9" y="1461"/>
                </a:cubicBezTo>
                <a:cubicBezTo>
                  <a:pt x="8" y="1470"/>
                  <a:pt x="8" y="1470"/>
                  <a:pt x="8" y="1470"/>
                </a:cubicBezTo>
                <a:cubicBezTo>
                  <a:pt x="9" y="1475"/>
                  <a:pt x="9" y="1475"/>
                  <a:pt x="9" y="1475"/>
                </a:cubicBezTo>
                <a:cubicBezTo>
                  <a:pt x="8" y="1478"/>
                  <a:pt x="8" y="1478"/>
                  <a:pt x="8" y="1478"/>
                </a:cubicBezTo>
                <a:cubicBezTo>
                  <a:pt x="8" y="1479"/>
                  <a:pt x="8" y="1479"/>
                  <a:pt x="8" y="1479"/>
                </a:cubicBezTo>
                <a:cubicBezTo>
                  <a:pt x="5" y="1481"/>
                  <a:pt x="5" y="1481"/>
                  <a:pt x="5" y="1481"/>
                </a:cubicBezTo>
                <a:cubicBezTo>
                  <a:pt x="2" y="1484"/>
                  <a:pt x="2" y="1484"/>
                  <a:pt x="2" y="1484"/>
                </a:cubicBezTo>
                <a:cubicBezTo>
                  <a:pt x="0" y="1488"/>
                  <a:pt x="0" y="1488"/>
                  <a:pt x="0" y="1488"/>
                </a:cubicBezTo>
                <a:cubicBezTo>
                  <a:pt x="0" y="1490"/>
                  <a:pt x="0" y="1490"/>
                  <a:pt x="0" y="1490"/>
                </a:cubicBezTo>
                <a:cubicBezTo>
                  <a:pt x="1" y="1490"/>
                  <a:pt x="1" y="1490"/>
                  <a:pt x="1" y="1490"/>
                </a:cubicBezTo>
                <a:cubicBezTo>
                  <a:pt x="3" y="1491"/>
                  <a:pt x="3" y="1491"/>
                  <a:pt x="3" y="1491"/>
                </a:cubicBezTo>
                <a:cubicBezTo>
                  <a:pt x="14" y="1494"/>
                  <a:pt x="14" y="1494"/>
                  <a:pt x="14" y="1494"/>
                </a:cubicBezTo>
                <a:cubicBezTo>
                  <a:pt x="16" y="1495"/>
                  <a:pt x="16" y="1495"/>
                  <a:pt x="16" y="1495"/>
                </a:cubicBezTo>
                <a:cubicBezTo>
                  <a:pt x="23" y="1499"/>
                  <a:pt x="23" y="1499"/>
                  <a:pt x="23" y="1499"/>
                </a:cubicBezTo>
                <a:cubicBezTo>
                  <a:pt x="25" y="1500"/>
                  <a:pt x="25" y="1500"/>
                  <a:pt x="25" y="1500"/>
                </a:cubicBezTo>
                <a:cubicBezTo>
                  <a:pt x="27" y="1500"/>
                  <a:pt x="27" y="1500"/>
                  <a:pt x="27" y="1500"/>
                </a:cubicBezTo>
                <a:cubicBezTo>
                  <a:pt x="29" y="1501"/>
                  <a:pt x="29" y="1501"/>
                  <a:pt x="29" y="1501"/>
                </a:cubicBezTo>
                <a:cubicBezTo>
                  <a:pt x="32" y="1503"/>
                  <a:pt x="32" y="1503"/>
                  <a:pt x="32" y="1503"/>
                </a:cubicBezTo>
                <a:cubicBezTo>
                  <a:pt x="35" y="1507"/>
                  <a:pt x="35" y="1507"/>
                  <a:pt x="35" y="1507"/>
                </a:cubicBezTo>
                <a:cubicBezTo>
                  <a:pt x="36" y="1510"/>
                  <a:pt x="36" y="1510"/>
                  <a:pt x="36" y="1510"/>
                </a:cubicBezTo>
                <a:cubicBezTo>
                  <a:pt x="36" y="1513"/>
                  <a:pt x="36" y="1513"/>
                  <a:pt x="36" y="1513"/>
                </a:cubicBezTo>
                <a:cubicBezTo>
                  <a:pt x="35" y="1520"/>
                  <a:pt x="35" y="1520"/>
                  <a:pt x="35" y="1520"/>
                </a:cubicBezTo>
                <a:cubicBezTo>
                  <a:pt x="34" y="1526"/>
                  <a:pt x="34" y="1526"/>
                  <a:pt x="34" y="1526"/>
                </a:cubicBezTo>
                <a:cubicBezTo>
                  <a:pt x="34" y="1535"/>
                  <a:pt x="34" y="1535"/>
                  <a:pt x="34" y="1535"/>
                </a:cubicBezTo>
                <a:cubicBezTo>
                  <a:pt x="29" y="1558"/>
                  <a:pt x="29" y="1558"/>
                  <a:pt x="29" y="1558"/>
                </a:cubicBezTo>
                <a:cubicBezTo>
                  <a:pt x="27" y="1560"/>
                  <a:pt x="27" y="1560"/>
                  <a:pt x="27" y="1560"/>
                </a:cubicBezTo>
                <a:cubicBezTo>
                  <a:pt x="26" y="1561"/>
                  <a:pt x="26" y="1561"/>
                  <a:pt x="26" y="1561"/>
                </a:cubicBezTo>
                <a:cubicBezTo>
                  <a:pt x="25" y="1562"/>
                  <a:pt x="25" y="1562"/>
                  <a:pt x="25" y="1562"/>
                </a:cubicBezTo>
                <a:cubicBezTo>
                  <a:pt x="17" y="1565"/>
                  <a:pt x="17" y="1565"/>
                  <a:pt x="17" y="1565"/>
                </a:cubicBezTo>
                <a:cubicBezTo>
                  <a:pt x="16" y="1566"/>
                  <a:pt x="16" y="1566"/>
                  <a:pt x="16" y="1566"/>
                </a:cubicBezTo>
                <a:cubicBezTo>
                  <a:pt x="15" y="1569"/>
                  <a:pt x="15" y="1569"/>
                  <a:pt x="15" y="1569"/>
                </a:cubicBezTo>
                <a:cubicBezTo>
                  <a:pt x="17" y="1581"/>
                  <a:pt x="17" y="1581"/>
                  <a:pt x="17" y="1581"/>
                </a:cubicBezTo>
                <a:cubicBezTo>
                  <a:pt x="16" y="1585"/>
                  <a:pt x="16" y="1585"/>
                  <a:pt x="16" y="1585"/>
                </a:cubicBezTo>
                <a:cubicBezTo>
                  <a:pt x="15" y="1590"/>
                  <a:pt x="15" y="1590"/>
                  <a:pt x="15" y="1590"/>
                </a:cubicBezTo>
                <a:cubicBezTo>
                  <a:pt x="12" y="1595"/>
                  <a:pt x="12" y="1595"/>
                  <a:pt x="12" y="1595"/>
                </a:cubicBezTo>
                <a:cubicBezTo>
                  <a:pt x="8" y="1604"/>
                  <a:pt x="8" y="1604"/>
                  <a:pt x="8" y="1604"/>
                </a:cubicBezTo>
                <a:cubicBezTo>
                  <a:pt x="7" y="1613"/>
                  <a:pt x="7" y="1613"/>
                  <a:pt x="7" y="1613"/>
                </a:cubicBezTo>
                <a:cubicBezTo>
                  <a:pt x="7" y="1618"/>
                  <a:pt x="7" y="1618"/>
                  <a:pt x="7" y="1618"/>
                </a:cubicBezTo>
                <a:cubicBezTo>
                  <a:pt x="8" y="1624"/>
                  <a:pt x="8" y="1624"/>
                  <a:pt x="8" y="1624"/>
                </a:cubicBezTo>
                <a:cubicBezTo>
                  <a:pt x="12" y="1641"/>
                  <a:pt x="12" y="1641"/>
                  <a:pt x="12" y="1641"/>
                </a:cubicBezTo>
                <a:cubicBezTo>
                  <a:pt x="13" y="1643"/>
                  <a:pt x="13" y="1643"/>
                  <a:pt x="13" y="1643"/>
                </a:cubicBezTo>
                <a:cubicBezTo>
                  <a:pt x="15" y="1645"/>
                  <a:pt x="15" y="1645"/>
                  <a:pt x="15" y="1645"/>
                </a:cubicBezTo>
                <a:cubicBezTo>
                  <a:pt x="20" y="1646"/>
                  <a:pt x="20" y="1646"/>
                  <a:pt x="20" y="1646"/>
                </a:cubicBezTo>
                <a:cubicBezTo>
                  <a:pt x="23" y="1647"/>
                  <a:pt x="23" y="1647"/>
                  <a:pt x="23" y="1647"/>
                </a:cubicBezTo>
                <a:cubicBezTo>
                  <a:pt x="26" y="1649"/>
                  <a:pt x="26" y="1649"/>
                  <a:pt x="26" y="1649"/>
                </a:cubicBezTo>
                <a:cubicBezTo>
                  <a:pt x="28" y="1653"/>
                  <a:pt x="28" y="1653"/>
                  <a:pt x="28" y="1653"/>
                </a:cubicBezTo>
                <a:cubicBezTo>
                  <a:pt x="29" y="1655"/>
                  <a:pt x="29" y="1655"/>
                  <a:pt x="29" y="1655"/>
                </a:cubicBezTo>
                <a:cubicBezTo>
                  <a:pt x="33" y="1664"/>
                  <a:pt x="33" y="1664"/>
                  <a:pt x="33" y="1664"/>
                </a:cubicBezTo>
                <a:cubicBezTo>
                  <a:pt x="36" y="1669"/>
                  <a:pt x="36" y="1669"/>
                  <a:pt x="36" y="1669"/>
                </a:cubicBezTo>
                <a:cubicBezTo>
                  <a:pt x="37" y="1671"/>
                  <a:pt x="37" y="1671"/>
                  <a:pt x="37" y="1671"/>
                </a:cubicBezTo>
                <a:cubicBezTo>
                  <a:pt x="39" y="1672"/>
                  <a:pt x="39" y="1672"/>
                  <a:pt x="39" y="1672"/>
                </a:cubicBezTo>
                <a:cubicBezTo>
                  <a:pt x="40" y="1672"/>
                  <a:pt x="40" y="1672"/>
                  <a:pt x="40" y="1672"/>
                </a:cubicBezTo>
                <a:cubicBezTo>
                  <a:pt x="43" y="1671"/>
                  <a:pt x="43" y="1671"/>
                  <a:pt x="43" y="1671"/>
                </a:cubicBezTo>
                <a:cubicBezTo>
                  <a:pt x="48" y="1668"/>
                  <a:pt x="48" y="1668"/>
                  <a:pt x="48" y="1668"/>
                </a:cubicBezTo>
                <a:cubicBezTo>
                  <a:pt x="49" y="1668"/>
                  <a:pt x="49" y="1668"/>
                  <a:pt x="49" y="1668"/>
                </a:cubicBezTo>
                <a:cubicBezTo>
                  <a:pt x="52" y="1668"/>
                  <a:pt x="52" y="1668"/>
                  <a:pt x="52" y="1668"/>
                </a:cubicBezTo>
                <a:cubicBezTo>
                  <a:pt x="61" y="1669"/>
                  <a:pt x="61" y="1669"/>
                  <a:pt x="61" y="1669"/>
                </a:cubicBezTo>
                <a:cubicBezTo>
                  <a:pt x="67" y="1669"/>
                  <a:pt x="67" y="1669"/>
                  <a:pt x="67" y="1669"/>
                </a:cubicBezTo>
                <a:cubicBezTo>
                  <a:pt x="69" y="1670"/>
                  <a:pt x="69" y="1670"/>
                  <a:pt x="69" y="1670"/>
                </a:cubicBezTo>
                <a:cubicBezTo>
                  <a:pt x="71" y="1672"/>
                  <a:pt x="71" y="1672"/>
                  <a:pt x="71" y="1672"/>
                </a:cubicBezTo>
                <a:cubicBezTo>
                  <a:pt x="73" y="1676"/>
                  <a:pt x="73" y="1676"/>
                  <a:pt x="73" y="1676"/>
                </a:cubicBezTo>
                <a:cubicBezTo>
                  <a:pt x="74" y="1679"/>
                  <a:pt x="74" y="1679"/>
                  <a:pt x="74" y="1679"/>
                </a:cubicBezTo>
                <a:cubicBezTo>
                  <a:pt x="74" y="1682"/>
                  <a:pt x="74" y="1682"/>
                  <a:pt x="74" y="1682"/>
                </a:cubicBezTo>
                <a:cubicBezTo>
                  <a:pt x="73" y="1684"/>
                  <a:pt x="73" y="1684"/>
                  <a:pt x="73" y="1684"/>
                </a:cubicBezTo>
                <a:cubicBezTo>
                  <a:pt x="69" y="1688"/>
                  <a:pt x="69" y="1688"/>
                  <a:pt x="69" y="1688"/>
                </a:cubicBezTo>
                <a:cubicBezTo>
                  <a:pt x="68" y="1690"/>
                  <a:pt x="68" y="1690"/>
                  <a:pt x="68" y="1690"/>
                </a:cubicBezTo>
                <a:cubicBezTo>
                  <a:pt x="67" y="1695"/>
                  <a:pt x="67" y="1695"/>
                  <a:pt x="67" y="1695"/>
                </a:cubicBezTo>
                <a:cubicBezTo>
                  <a:pt x="66" y="1697"/>
                  <a:pt x="66" y="1697"/>
                  <a:pt x="66" y="1697"/>
                </a:cubicBezTo>
                <a:cubicBezTo>
                  <a:pt x="64" y="1697"/>
                  <a:pt x="64" y="1697"/>
                  <a:pt x="64" y="1697"/>
                </a:cubicBezTo>
                <a:cubicBezTo>
                  <a:pt x="61" y="1698"/>
                  <a:pt x="61" y="1698"/>
                  <a:pt x="61" y="1698"/>
                </a:cubicBezTo>
                <a:cubicBezTo>
                  <a:pt x="59" y="1697"/>
                  <a:pt x="59" y="1697"/>
                  <a:pt x="59" y="1697"/>
                </a:cubicBezTo>
                <a:cubicBezTo>
                  <a:pt x="58" y="1697"/>
                  <a:pt x="58" y="1697"/>
                  <a:pt x="58" y="1697"/>
                </a:cubicBezTo>
                <a:cubicBezTo>
                  <a:pt x="56" y="1697"/>
                  <a:pt x="56" y="1697"/>
                  <a:pt x="56" y="1697"/>
                </a:cubicBezTo>
                <a:cubicBezTo>
                  <a:pt x="54" y="1697"/>
                  <a:pt x="54" y="1697"/>
                  <a:pt x="54" y="1697"/>
                </a:cubicBezTo>
                <a:cubicBezTo>
                  <a:pt x="52" y="1699"/>
                  <a:pt x="52" y="1699"/>
                  <a:pt x="52" y="1699"/>
                </a:cubicBezTo>
                <a:cubicBezTo>
                  <a:pt x="51" y="1700"/>
                  <a:pt x="51" y="1700"/>
                  <a:pt x="51" y="1700"/>
                </a:cubicBezTo>
                <a:cubicBezTo>
                  <a:pt x="49" y="1703"/>
                  <a:pt x="49" y="1703"/>
                  <a:pt x="49" y="1703"/>
                </a:cubicBezTo>
                <a:cubicBezTo>
                  <a:pt x="49" y="1706"/>
                  <a:pt x="49" y="1706"/>
                  <a:pt x="49" y="1706"/>
                </a:cubicBezTo>
                <a:cubicBezTo>
                  <a:pt x="48" y="1712"/>
                  <a:pt x="48" y="1712"/>
                  <a:pt x="48" y="1712"/>
                </a:cubicBezTo>
                <a:cubicBezTo>
                  <a:pt x="49" y="1716"/>
                  <a:pt x="49" y="1716"/>
                  <a:pt x="49" y="1716"/>
                </a:cubicBezTo>
                <a:cubicBezTo>
                  <a:pt x="50" y="1719"/>
                  <a:pt x="50" y="1719"/>
                  <a:pt x="50" y="1719"/>
                </a:cubicBezTo>
                <a:cubicBezTo>
                  <a:pt x="52" y="1723"/>
                  <a:pt x="52" y="1723"/>
                  <a:pt x="52" y="1723"/>
                </a:cubicBezTo>
                <a:cubicBezTo>
                  <a:pt x="55" y="1726"/>
                  <a:pt x="55" y="1726"/>
                  <a:pt x="55" y="1726"/>
                </a:cubicBezTo>
                <a:cubicBezTo>
                  <a:pt x="58" y="1727"/>
                  <a:pt x="58" y="1727"/>
                  <a:pt x="58" y="1727"/>
                </a:cubicBezTo>
                <a:cubicBezTo>
                  <a:pt x="69" y="1732"/>
                  <a:pt x="69" y="1732"/>
                  <a:pt x="69" y="1732"/>
                </a:cubicBezTo>
                <a:cubicBezTo>
                  <a:pt x="71" y="1734"/>
                  <a:pt x="71" y="1734"/>
                  <a:pt x="71" y="1734"/>
                </a:cubicBezTo>
                <a:cubicBezTo>
                  <a:pt x="71" y="1737"/>
                  <a:pt x="71" y="1737"/>
                  <a:pt x="71" y="1737"/>
                </a:cubicBezTo>
                <a:cubicBezTo>
                  <a:pt x="70" y="1739"/>
                  <a:pt x="70" y="1739"/>
                  <a:pt x="70" y="1739"/>
                </a:cubicBezTo>
                <a:cubicBezTo>
                  <a:pt x="69" y="1742"/>
                  <a:pt x="69" y="1742"/>
                  <a:pt x="69" y="1742"/>
                </a:cubicBezTo>
                <a:cubicBezTo>
                  <a:pt x="67" y="1745"/>
                  <a:pt x="67" y="1745"/>
                  <a:pt x="67" y="1745"/>
                </a:cubicBezTo>
                <a:cubicBezTo>
                  <a:pt x="65" y="1747"/>
                  <a:pt x="65" y="1747"/>
                  <a:pt x="65" y="1747"/>
                </a:cubicBezTo>
                <a:cubicBezTo>
                  <a:pt x="66" y="1751"/>
                  <a:pt x="66" y="1751"/>
                  <a:pt x="66" y="1751"/>
                </a:cubicBezTo>
                <a:cubicBezTo>
                  <a:pt x="87" y="1755"/>
                  <a:pt x="87" y="1755"/>
                  <a:pt x="87" y="1755"/>
                </a:cubicBezTo>
                <a:cubicBezTo>
                  <a:pt x="98" y="1756"/>
                  <a:pt x="98" y="1756"/>
                  <a:pt x="98" y="1756"/>
                </a:cubicBezTo>
                <a:cubicBezTo>
                  <a:pt x="107" y="1758"/>
                  <a:pt x="107" y="1758"/>
                  <a:pt x="107" y="1758"/>
                </a:cubicBezTo>
                <a:cubicBezTo>
                  <a:pt x="114" y="1761"/>
                  <a:pt x="114" y="1761"/>
                  <a:pt x="114" y="1761"/>
                </a:cubicBezTo>
                <a:cubicBezTo>
                  <a:pt x="120" y="1761"/>
                  <a:pt x="120" y="1761"/>
                  <a:pt x="120" y="1761"/>
                </a:cubicBezTo>
                <a:cubicBezTo>
                  <a:pt x="124" y="1761"/>
                  <a:pt x="124" y="1761"/>
                  <a:pt x="124" y="1761"/>
                </a:cubicBezTo>
                <a:cubicBezTo>
                  <a:pt x="125" y="1759"/>
                  <a:pt x="125" y="1759"/>
                  <a:pt x="125" y="1759"/>
                </a:cubicBezTo>
                <a:cubicBezTo>
                  <a:pt x="126" y="1757"/>
                  <a:pt x="126" y="1757"/>
                  <a:pt x="126" y="1757"/>
                </a:cubicBezTo>
                <a:cubicBezTo>
                  <a:pt x="127" y="1754"/>
                  <a:pt x="127" y="1754"/>
                  <a:pt x="127" y="1754"/>
                </a:cubicBezTo>
                <a:cubicBezTo>
                  <a:pt x="126" y="1744"/>
                  <a:pt x="126" y="1744"/>
                  <a:pt x="126" y="1744"/>
                </a:cubicBezTo>
                <a:cubicBezTo>
                  <a:pt x="127" y="1740"/>
                  <a:pt x="127" y="1740"/>
                  <a:pt x="127" y="1740"/>
                </a:cubicBezTo>
                <a:cubicBezTo>
                  <a:pt x="128" y="1737"/>
                  <a:pt x="128" y="1737"/>
                  <a:pt x="128" y="1737"/>
                </a:cubicBezTo>
                <a:cubicBezTo>
                  <a:pt x="133" y="1732"/>
                  <a:pt x="133" y="1732"/>
                  <a:pt x="133" y="1732"/>
                </a:cubicBezTo>
                <a:cubicBezTo>
                  <a:pt x="137" y="1726"/>
                  <a:pt x="137" y="1726"/>
                  <a:pt x="137" y="1726"/>
                </a:cubicBezTo>
                <a:cubicBezTo>
                  <a:pt x="142" y="1721"/>
                  <a:pt x="142" y="1721"/>
                  <a:pt x="142" y="1721"/>
                </a:cubicBezTo>
                <a:cubicBezTo>
                  <a:pt x="145" y="1721"/>
                  <a:pt x="145" y="1721"/>
                  <a:pt x="145" y="1721"/>
                </a:cubicBezTo>
                <a:cubicBezTo>
                  <a:pt x="148" y="1721"/>
                  <a:pt x="148" y="1721"/>
                  <a:pt x="148" y="1721"/>
                </a:cubicBezTo>
                <a:cubicBezTo>
                  <a:pt x="154" y="1725"/>
                  <a:pt x="154" y="1725"/>
                  <a:pt x="154" y="1725"/>
                </a:cubicBezTo>
                <a:cubicBezTo>
                  <a:pt x="157" y="1726"/>
                  <a:pt x="157" y="1726"/>
                  <a:pt x="157" y="1726"/>
                </a:cubicBezTo>
                <a:cubicBezTo>
                  <a:pt x="163" y="1726"/>
                  <a:pt x="163" y="1726"/>
                  <a:pt x="163" y="1726"/>
                </a:cubicBezTo>
                <a:cubicBezTo>
                  <a:pt x="170" y="1726"/>
                  <a:pt x="170" y="1726"/>
                  <a:pt x="170" y="1726"/>
                </a:cubicBezTo>
                <a:cubicBezTo>
                  <a:pt x="180" y="1724"/>
                  <a:pt x="180" y="1724"/>
                  <a:pt x="180" y="1724"/>
                </a:cubicBezTo>
                <a:cubicBezTo>
                  <a:pt x="184" y="1724"/>
                  <a:pt x="184" y="1724"/>
                  <a:pt x="184" y="1724"/>
                </a:cubicBezTo>
                <a:cubicBezTo>
                  <a:pt x="188" y="1724"/>
                  <a:pt x="188" y="1724"/>
                  <a:pt x="188" y="1724"/>
                </a:cubicBezTo>
                <a:cubicBezTo>
                  <a:pt x="189" y="1726"/>
                  <a:pt x="189" y="1726"/>
                  <a:pt x="189" y="1726"/>
                </a:cubicBezTo>
                <a:cubicBezTo>
                  <a:pt x="190" y="1728"/>
                  <a:pt x="190" y="1728"/>
                  <a:pt x="190" y="1728"/>
                </a:cubicBezTo>
                <a:cubicBezTo>
                  <a:pt x="190" y="1730"/>
                  <a:pt x="190" y="1730"/>
                  <a:pt x="190" y="1730"/>
                </a:cubicBezTo>
                <a:cubicBezTo>
                  <a:pt x="190" y="1733"/>
                  <a:pt x="190" y="1733"/>
                  <a:pt x="190" y="1733"/>
                </a:cubicBezTo>
                <a:cubicBezTo>
                  <a:pt x="192" y="1736"/>
                  <a:pt x="192" y="1736"/>
                  <a:pt x="192" y="1736"/>
                </a:cubicBezTo>
                <a:cubicBezTo>
                  <a:pt x="195" y="1738"/>
                  <a:pt x="195" y="1738"/>
                  <a:pt x="195" y="1738"/>
                </a:cubicBezTo>
                <a:cubicBezTo>
                  <a:pt x="204" y="1740"/>
                  <a:pt x="204" y="1740"/>
                  <a:pt x="204" y="1740"/>
                </a:cubicBezTo>
                <a:cubicBezTo>
                  <a:pt x="210" y="1742"/>
                  <a:pt x="210" y="1742"/>
                  <a:pt x="210" y="1742"/>
                </a:cubicBezTo>
                <a:cubicBezTo>
                  <a:pt x="212" y="1743"/>
                  <a:pt x="212" y="1743"/>
                  <a:pt x="212" y="1743"/>
                </a:cubicBezTo>
                <a:cubicBezTo>
                  <a:pt x="218" y="1752"/>
                  <a:pt x="218" y="1752"/>
                  <a:pt x="218" y="1752"/>
                </a:cubicBezTo>
                <a:cubicBezTo>
                  <a:pt x="221" y="1755"/>
                  <a:pt x="221" y="1755"/>
                  <a:pt x="221" y="1755"/>
                </a:cubicBezTo>
                <a:cubicBezTo>
                  <a:pt x="227" y="1758"/>
                  <a:pt x="227" y="1758"/>
                  <a:pt x="227" y="1758"/>
                </a:cubicBezTo>
                <a:cubicBezTo>
                  <a:pt x="230" y="1758"/>
                  <a:pt x="230" y="1758"/>
                  <a:pt x="230" y="1758"/>
                </a:cubicBezTo>
                <a:cubicBezTo>
                  <a:pt x="233" y="1756"/>
                  <a:pt x="233" y="1756"/>
                  <a:pt x="233" y="1756"/>
                </a:cubicBezTo>
                <a:cubicBezTo>
                  <a:pt x="233" y="1753"/>
                  <a:pt x="233" y="1753"/>
                  <a:pt x="233" y="1753"/>
                </a:cubicBezTo>
                <a:cubicBezTo>
                  <a:pt x="233" y="1750"/>
                  <a:pt x="233" y="1750"/>
                  <a:pt x="233" y="1750"/>
                </a:cubicBezTo>
                <a:cubicBezTo>
                  <a:pt x="226" y="1741"/>
                  <a:pt x="226" y="1741"/>
                  <a:pt x="226" y="1741"/>
                </a:cubicBezTo>
                <a:cubicBezTo>
                  <a:pt x="224" y="1738"/>
                  <a:pt x="224" y="1738"/>
                  <a:pt x="224" y="1738"/>
                </a:cubicBezTo>
                <a:cubicBezTo>
                  <a:pt x="224" y="1734"/>
                  <a:pt x="224" y="1734"/>
                  <a:pt x="224" y="1734"/>
                </a:cubicBezTo>
                <a:cubicBezTo>
                  <a:pt x="223" y="1732"/>
                  <a:pt x="223" y="1732"/>
                  <a:pt x="223" y="1732"/>
                </a:cubicBezTo>
                <a:cubicBezTo>
                  <a:pt x="224" y="1729"/>
                  <a:pt x="224" y="1729"/>
                  <a:pt x="224" y="1729"/>
                </a:cubicBezTo>
                <a:cubicBezTo>
                  <a:pt x="225" y="1726"/>
                  <a:pt x="225" y="1726"/>
                  <a:pt x="225" y="1726"/>
                </a:cubicBezTo>
                <a:cubicBezTo>
                  <a:pt x="229" y="1724"/>
                  <a:pt x="229" y="1724"/>
                  <a:pt x="229" y="1724"/>
                </a:cubicBezTo>
                <a:cubicBezTo>
                  <a:pt x="232" y="1724"/>
                  <a:pt x="232" y="1724"/>
                  <a:pt x="232" y="1724"/>
                </a:cubicBezTo>
                <a:cubicBezTo>
                  <a:pt x="234" y="1724"/>
                  <a:pt x="234" y="1724"/>
                  <a:pt x="234" y="1724"/>
                </a:cubicBezTo>
                <a:cubicBezTo>
                  <a:pt x="238" y="1726"/>
                  <a:pt x="238" y="1726"/>
                  <a:pt x="238" y="1726"/>
                </a:cubicBezTo>
                <a:cubicBezTo>
                  <a:pt x="240" y="1728"/>
                  <a:pt x="240" y="1728"/>
                  <a:pt x="240" y="1728"/>
                </a:cubicBezTo>
                <a:cubicBezTo>
                  <a:pt x="242" y="1729"/>
                  <a:pt x="242" y="1729"/>
                  <a:pt x="242" y="1729"/>
                </a:cubicBezTo>
                <a:cubicBezTo>
                  <a:pt x="243" y="1732"/>
                  <a:pt x="243" y="1732"/>
                  <a:pt x="243" y="1732"/>
                </a:cubicBezTo>
                <a:cubicBezTo>
                  <a:pt x="243" y="1733"/>
                  <a:pt x="243" y="1733"/>
                  <a:pt x="243" y="1733"/>
                </a:cubicBezTo>
                <a:cubicBezTo>
                  <a:pt x="243" y="1735"/>
                  <a:pt x="243" y="1735"/>
                  <a:pt x="243" y="1735"/>
                </a:cubicBezTo>
                <a:cubicBezTo>
                  <a:pt x="244" y="1737"/>
                  <a:pt x="244" y="1737"/>
                  <a:pt x="244" y="1737"/>
                </a:cubicBezTo>
                <a:cubicBezTo>
                  <a:pt x="246" y="1737"/>
                  <a:pt x="246" y="1737"/>
                  <a:pt x="246" y="1737"/>
                </a:cubicBezTo>
                <a:cubicBezTo>
                  <a:pt x="256" y="1739"/>
                  <a:pt x="256" y="1739"/>
                  <a:pt x="256" y="1739"/>
                </a:cubicBezTo>
                <a:cubicBezTo>
                  <a:pt x="259" y="1740"/>
                  <a:pt x="259" y="1740"/>
                  <a:pt x="259" y="1740"/>
                </a:cubicBezTo>
                <a:cubicBezTo>
                  <a:pt x="260" y="1742"/>
                  <a:pt x="260" y="1742"/>
                  <a:pt x="260" y="1742"/>
                </a:cubicBezTo>
                <a:cubicBezTo>
                  <a:pt x="260" y="1745"/>
                  <a:pt x="260" y="1745"/>
                  <a:pt x="260" y="1745"/>
                </a:cubicBezTo>
                <a:cubicBezTo>
                  <a:pt x="257" y="1751"/>
                  <a:pt x="257" y="1751"/>
                  <a:pt x="257" y="1751"/>
                </a:cubicBezTo>
                <a:cubicBezTo>
                  <a:pt x="256" y="1755"/>
                  <a:pt x="256" y="1755"/>
                  <a:pt x="256" y="1755"/>
                </a:cubicBezTo>
                <a:cubicBezTo>
                  <a:pt x="256" y="1758"/>
                  <a:pt x="256" y="1758"/>
                  <a:pt x="256" y="1758"/>
                </a:cubicBezTo>
                <a:cubicBezTo>
                  <a:pt x="257" y="1761"/>
                  <a:pt x="257" y="1761"/>
                  <a:pt x="257" y="1761"/>
                </a:cubicBezTo>
                <a:cubicBezTo>
                  <a:pt x="261" y="1770"/>
                  <a:pt x="261" y="1770"/>
                  <a:pt x="261" y="1770"/>
                </a:cubicBezTo>
                <a:cubicBezTo>
                  <a:pt x="262" y="1773"/>
                  <a:pt x="262" y="1773"/>
                  <a:pt x="262" y="1773"/>
                </a:cubicBezTo>
                <a:cubicBezTo>
                  <a:pt x="262" y="1775"/>
                  <a:pt x="262" y="1775"/>
                  <a:pt x="262" y="1775"/>
                </a:cubicBezTo>
                <a:cubicBezTo>
                  <a:pt x="261" y="1777"/>
                  <a:pt x="261" y="1777"/>
                  <a:pt x="261" y="1777"/>
                </a:cubicBezTo>
                <a:cubicBezTo>
                  <a:pt x="259" y="1779"/>
                  <a:pt x="259" y="1779"/>
                  <a:pt x="259" y="1779"/>
                </a:cubicBezTo>
                <a:cubicBezTo>
                  <a:pt x="256" y="1781"/>
                  <a:pt x="256" y="1781"/>
                  <a:pt x="256" y="1781"/>
                </a:cubicBezTo>
                <a:cubicBezTo>
                  <a:pt x="252" y="1782"/>
                  <a:pt x="252" y="1782"/>
                  <a:pt x="252" y="1782"/>
                </a:cubicBezTo>
                <a:cubicBezTo>
                  <a:pt x="237" y="1782"/>
                  <a:pt x="237" y="1782"/>
                  <a:pt x="237" y="1782"/>
                </a:cubicBezTo>
                <a:cubicBezTo>
                  <a:pt x="232" y="1783"/>
                  <a:pt x="232" y="1783"/>
                  <a:pt x="232" y="1783"/>
                </a:cubicBezTo>
                <a:cubicBezTo>
                  <a:pt x="229" y="1784"/>
                  <a:pt x="229" y="1784"/>
                  <a:pt x="229" y="1784"/>
                </a:cubicBezTo>
                <a:cubicBezTo>
                  <a:pt x="227" y="1785"/>
                  <a:pt x="227" y="1785"/>
                  <a:pt x="227" y="1785"/>
                </a:cubicBezTo>
                <a:cubicBezTo>
                  <a:pt x="220" y="1792"/>
                  <a:pt x="220" y="1792"/>
                  <a:pt x="220" y="1792"/>
                </a:cubicBezTo>
                <a:cubicBezTo>
                  <a:pt x="214" y="1797"/>
                  <a:pt x="214" y="1797"/>
                  <a:pt x="214" y="1797"/>
                </a:cubicBezTo>
                <a:cubicBezTo>
                  <a:pt x="213" y="1799"/>
                  <a:pt x="213" y="1799"/>
                  <a:pt x="213" y="1799"/>
                </a:cubicBezTo>
                <a:cubicBezTo>
                  <a:pt x="212" y="1800"/>
                  <a:pt x="212" y="1800"/>
                  <a:pt x="212" y="1800"/>
                </a:cubicBezTo>
                <a:cubicBezTo>
                  <a:pt x="214" y="1801"/>
                  <a:pt x="214" y="1801"/>
                  <a:pt x="214" y="1801"/>
                </a:cubicBezTo>
                <a:cubicBezTo>
                  <a:pt x="216" y="1802"/>
                  <a:pt x="216" y="1802"/>
                  <a:pt x="216" y="1802"/>
                </a:cubicBezTo>
                <a:cubicBezTo>
                  <a:pt x="221" y="1803"/>
                  <a:pt x="221" y="1803"/>
                  <a:pt x="221" y="1803"/>
                </a:cubicBezTo>
                <a:cubicBezTo>
                  <a:pt x="223" y="1804"/>
                  <a:pt x="223" y="1804"/>
                  <a:pt x="223" y="1804"/>
                </a:cubicBezTo>
                <a:cubicBezTo>
                  <a:pt x="224" y="1806"/>
                  <a:pt x="224" y="1806"/>
                  <a:pt x="224" y="1806"/>
                </a:cubicBezTo>
                <a:cubicBezTo>
                  <a:pt x="223" y="1809"/>
                  <a:pt x="223" y="1809"/>
                  <a:pt x="223" y="1809"/>
                </a:cubicBezTo>
                <a:cubicBezTo>
                  <a:pt x="221" y="1811"/>
                  <a:pt x="221" y="1811"/>
                  <a:pt x="221" y="1811"/>
                </a:cubicBezTo>
                <a:cubicBezTo>
                  <a:pt x="214" y="1821"/>
                  <a:pt x="214" y="1821"/>
                  <a:pt x="214" y="1821"/>
                </a:cubicBezTo>
                <a:cubicBezTo>
                  <a:pt x="213" y="1824"/>
                  <a:pt x="213" y="1824"/>
                  <a:pt x="213" y="1824"/>
                </a:cubicBezTo>
                <a:cubicBezTo>
                  <a:pt x="212" y="1826"/>
                  <a:pt x="212" y="1826"/>
                  <a:pt x="212" y="1826"/>
                </a:cubicBezTo>
                <a:cubicBezTo>
                  <a:pt x="213" y="1828"/>
                  <a:pt x="213" y="1828"/>
                  <a:pt x="213" y="1828"/>
                </a:cubicBezTo>
                <a:cubicBezTo>
                  <a:pt x="215" y="1830"/>
                  <a:pt x="215" y="1830"/>
                  <a:pt x="215" y="1830"/>
                </a:cubicBezTo>
                <a:cubicBezTo>
                  <a:pt x="219" y="1835"/>
                  <a:pt x="219" y="1835"/>
                  <a:pt x="219" y="1835"/>
                </a:cubicBezTo>
                <a:cubicBezTo>
                  <a:pt x="220" y="1837"/>
                  <a:pt x="220" y="1837"/>
                  <a:pt x="220" y="1837"/>
                </a:cubicBezTo>
                <a:cubicBezTo>
                  <a:pt x="221" y="1845"/>
                  <a:pt x="221" y="1845"/>
                  <a:pt x="221" y="1845"/>
                </a:cubicBezTo>
                <a:cubicBezTo>
                  <a:pt x="221" y="1845"/>
                  <a:pt x="221" y="1845"/>
                  <a:pt x="221" y="1845"/>
                </a:cubicBezTo>
                <a:cubicBezTo>
                  <a:pt x="222" y="1847"/>
                  <a:pt x="222" y="1847"/>
                  <a:pt x="222" y="1847"/>
                </a:cubicBezTo>
                <a:cubicBezTo>
                  <a:pt x="225" y="1850"/>
                  <a:pt x="225" y="1850"/>
                  <a:pt x="225" y="1850"/>
                </a:cubicBezTo>
                <a:cubicBezTo>
                  <a:pt x="227" y="1851"/>
                  <a:pt x="227" y="1851"/>
                  <a:pt x="227" y="1851"/>
                </a:cubicBezTo>
                <a:cubicBezTo>
                  <a:pt x="231" y="1853"/>
                  <a:pt x="231" y="1853"/>
                  <a:pt x="231" y="1853"/>
                </a:cubicBezTo>
                <a:cubicBezTo>
                  <a:pt x="233" y="1855"/>
                  <a:pt x="233" y="1855"/>
                  <a:pt x="233" y="1855"/>
                </a:cubicBezTo>
                <a:cubicBezTo>
                  <a:pt x="233" y="1858"/>
                  <a:pt x="233" y="1858"/>
                  <a:pt x="233" y="1858"/>
                </a:cubicBezTo>
                <a:cubicBezTo>
                  <a:pt x="233" y="1863"/>
                  <a:pt x="233" y="1863"/>
                  <a:pt x="233" y="1863"/>
                </a:cubicBezTo>
                <a:cubicBezTo>
                  <a:pt x="233" y="1866"/>
                  <a:pt x="233" y="1866"/>
                  <a:pt x="233" y="1866"/>
                </a:cubicBezTo>
                <a:cubicBezTo>
                  <a:pt x="233" y="1869"/>
                  <a:pt x="233" y="1869"/>
                  <a:pt x="233" y="1869"/>
                </a:cubicBezTo>
                <a:cubicBezTo>
                  <a:pt x="237" y="1876"/>
                  <a:pt x="237" y="1876"/>
                  <a:pt x="237" y="1876"/>
                </a:cubicBezTo>
                <a:cubicBezTo>
                  <a:pt x="238" y="1879"/>
                  <a:pt x="238" y="1879"/>
                  <a:pt x="238" y="1879"/>
                </a:cubicBezTo>
                <a:cubicBezTo>
                  <a:pt x="238" y="1882"/>
                  <a:pt x="238" y="1882"/>
                  <a:pt x="238" y="1882"/>
                </a:cubicBezTo>
                <a:cubicBezTo>
                  <a:pt x="236" y="1883"/>
                  <a:pt x="236" y="1883"/>
                  <a:pt x="236" y="1883"/>
                </a:cubicBezTo>
                <a:cubicBezTo>
                  <a:pt x="233" y="1884"/>
                  <a:pt x="233" y="1884"/>
                  <a:pt x="233" y="1884"/>
                </a:cubicBezTo>
                <a:cubicBezTo>
                  <a:pt x="230" y="1883"/>
                  <a:pt x="230" y="1883"/>
                  <a:pt x="230" y="1883"/>
                </a:cubicBezTo>
                <a:cubicBezTo>
                  <a:pt x="223" y="1880"/>
                  <a:pt x="223" y="1880"/>
                  <a:pt x="223" y="1880"/>
                </a:cubicBezTo>
                <a:cubicBezTo>
                  <a:pt x="218" y="1879"/>
                  <a:pt x="218" y="1879"/>
                  <a:pt x="218" y="1879"/>
                </a:cubicBezTo>
                <a:cubicBezTo>
                  <a:pt x="214" y="1877"/>
                  <a:pt x="214" y="1877"/>
                  <a:pt x="214" y="1877"/>
                </a:cubicBezTo>
                <a:cubicBezTo>
                  <a:pt x="213" y="1875"/>
                  <a:pt x="213" y="1875"/>
                  <a:pt x="213" y="1875"/>
                </a:cubicBezTo>
                <a:cubicBezTo>
                  <a:pt x="213" y="1872"/>
                  <a:pt x="213" y="1872"/>
                  <a:pt x="213" y="1872"/>
                </a:cubicBezTo>
                <a:cubicBezTo>
                  <a:pt x="214" y="1869"/>
                  <a:pt x="214" y="1869"/>
                  <a:pt x="214" y="1869"/>
                </a:cubicBezTo>
                <a:cubicBezTo>
                  <a:pt x="214" y="1866"/>
                  <a:pt x="214" y="1866"/>
                  <a:pt x="214" y="1866"/>
                </a:cubicBezTo>
                <a:cubicBezTo>
                  <a:pt x="212" y="1863"/>
                  <a:pt x="212" y="1863"/>
                  <a:pt x="212" y="1863"/>
                </a:cubicBezTo>
                <a:cubicBezTo>
                  <a:pt x="207" y="1854"/>
                  <a:pt x="207" y="1854"/>
                  <a:pt x="207" y="1854"/>
                </a:cubicBezTo>
                <a:cubicBezTo>
                  <a:pt x="202" y="1844"/>
                  <a:pt x="202" y="1844"/>
                  <a:pt x="202" y="1844"/>
                </a:cubicBezTo>
                <a:cubicBezTo>
                  <a:pt x="201" y="1842"/>
                  <a:pt x="201" y="1842"/>
                  <a:pt x="201" y="1842"/>
                </a:cubicBezTo>
                <a:cubicBezTo>
                  <a:pt x="199" y="1840"/>
                  <a:pt x="199" y="1840"/>
                  <a:pt x="199" y="1840"/>
                </a:cubicBezTo>
                <a:cubicBezTo>
                  <a:pt x="198" y="1840"/>
                  <a:pt x="198" y="1840"/>
                  <a:pt x="198" y="1840"/>
                </a:cubicBezTo>
                <a:cubicBezTo>
                  <a:pt x="193" y="1839"/>
                  <a:pt x="193" y="1839"/>
                  <a:pt x="193" y="1839"/>
                </a:cubicBezTo>
                <a:cubicBezTo>
                  <a:pt x="191" y="1838"/>
                  <a:pt x="191" y="1838"/>
                  <a:pt x="191" y="1838"/>
                </a:cubicBezTo>
                <a:cubicBezTo>
                  <a:pt x="189" y="1837"/>
                  <a:pt x="189" y="1837"/>
                  <a:pt x="189" y="1837"/>
                </a:cubicBezTo>
                <a:cubicBezTo>
                  <a:pt x="186" y="1837"/>
                  <a:pt x="186" y="1837"/>
                  <a:pt x="186" y="1837"/>
                </a:cubicBezTo>
                <a:cubicBezTo>
                  <a:pt x="183" y="1837"/>
                  <a:pt x="183" y="1837"/>
                  <a:pt x="183" y="1837"/>
                </a:cubicBezTo>
                <a:cubicBezTo>
                  <a:pt x="161" y="1842"/>
                  <a:pt x="161" y="1842"/>
                  <a:pt x="161" y="1842"/>
                </a:cubicBezTo>
                <a:cubicBezTo>
                  <a:pt x="157" y="1842"/>
                  <a:pt x="157" y="1842"/>
                  <a:pt x="157" y="1842"/>
                </a:cubicBezTo>
                <a:cubicBezTo>
                  <a:pt x="147" y="1842"/>
                  <a:pt x="147" y="1842"/>
                  <a:pt x="147" y="1842"/>
                </a:cubicBezTo>
                <a:cubicBezTo>
                  <a:pt x="141" y="1842"/>
                  <a:pt x="141" y="1842"/>
                  <a:pt x="141" y="1842"/>
                </a:cubicBezTo>
                <a:cubicBezTo>
                  <a:pt x="137" y="1842"/>
                  <a:pt x="137" y="1842"/>
                  <a:pt x="137" y="1842"/>
                </a:cubicBezTo>
                <a:cubicBezTo>
                  <a:pt x="134" y="1841"/>
                  <a:pt x="134" y="1841"/>
                  <a:pt x="134" y="1841"/>
                </a:cubicBezTo>
                <a:cubicBezTo>
                  <a:pt x="132" y="1839"/>
                  <a:pt x="132" y="1839"/>
                  <a:pt x="132" y="1839"/>
                </a:cubicBezTo>
                <a:cubicBezTo>
                  <a:pt x="129" y="1834"/>
                  <a:pt x="129" y="1834"/>
                  <a:pt x="129" y="1834"/>
                </a:cubicBezTo>
                <a:cubicBezTo>
                  <a:pt x="127" y="1832"/>
                  <a:pt x="127" y="1832"/>
                  <a:pt x="127" y="1832"/>
                </a:cubicBezTo>
                <a:cubicBezTo>
                  <a:pt x="125" y="1831"/>
                  <a:pt x="125" y="1831"/>
                  <a:pt x="125" y="1831"/>
                </a:cubicBezTo>
                <a:cubicBezTo>
                  <a:pt x="121" y="1830"/>
                  <a:pt x="121" y="1830"/>
                  <a:pt x="121" y="1830"/>
                </a:cubicBezTo>
                <a:cubicBezTo>
                  <a:pt x="110" y="1828"/>
                  <a:pt x="110" y="1828"/>
                  <a:pt x="110" y="1828"/>
                </a:cubicBezTo>
                <a:cubicBezTo>
                  <a:pt x="105" y="1826"/>
                  <a:pt x="105" y="1826"/>
                  <a:pt x="105" y="1826"/>
                </a:cubicBezTo>
                <a:cubicBezTo>
                  <a:pt x="100" y="1824"/>
                  <a:pt x="100" y="1824"/>
                  <a:pt x="100" y="1824"/>
                </a:cubicBezTo>
                <a:cubicBezTo>
                  <a:pt x="98" y="1822"/>
                  <a:pt x="98" y="1822"/>
                  <a:pt x="98" y="1822"/>
                </a:cubicBezTo>
                <a:cubicBezTo>
                  <a:pt x="96" y="1821"/>
                  <a:pt x="96" y="1821"/>
                  <a:pt x="96" y="1821"/>
                </a:cubicBezTo>
                <a:cubicBezTo>
                  <a:pt x="95" y="1817"/>
                  <a:pt x="95" y="1817"/>
                  <a:pt x="95" y="1817"/>
                </a:cubicBezTo>
                <a:cubicBezTo>
                  <a:pt x="93" y="1814"/>
                  <a:pt x="93" y="1814"/>
                  <a:pt x="93" y="1814"/>
                </a:cubicBezTo>
                <a:cubicBezTo>
                  <a:pt x="91" y="1805"/>
                  <a:pt x="91" y="1805"/>
                  <a:pt x="91" y="1805"/>
                </a:cubicBezTo>
                <a:cubicBezTo>
                  <a:pt x="89" y="1788"/>
                  <a:pt x="89" y="1788"/>
                  <a:pt x="89" y="1788"/>
                </a:cubicBezTo>
                <a:cubicBezTo>
                  <a:pt x="88" y="1785"/>
                  <a:pt x="88" y="1785"/>
                  <a:pt x="88" y="1785"/>
                </a:cubicBezTo>
                <a:cubicBezTo>
                  <a:pt x="87" y="1783"/>
                  <a:pt x="87" y="1783"/>
                  <a:pt x="87" y="1783"/>
                </a:cubicBezTo>
                <a:cubicBezTo>
                  <a:pt x="85" y="1782"/>
                  <a:pt x="85" y="1782"/>
                  <a:pt x="85" y="1782"/>
                </a:cubicBezTo>
                <a:cubicBezTo>
                  <a:pt x="84" y="1783"/>
                  <a:pt x="84" y="1783"/>
                  <a:pt x="84" y="1783"/>
                </a:cubicBezTo>
                <a:cubicBezTo>
                  <a:pt x="82" y="1783"/>
                  <a:pt x="82" y="1783"/>
                  <a:pt x="82" y="1783"/>
                </a:cubicBezTo>
                <a:cubicBezTo>
                  <a:pt x="81" y="1783"/>
                  <a:pt x="81" y="1783"/>
                  <a:pt x="81" y="1783"/>
                </a:cubicBezTo>
                <a:cubicBezTo>
                  <a:pt x="78" y="1782"/>
                  <a:pt x="78" y="1782"/>
                  <a:pt x="78" y="1782"/>
                </a:cubicBezTo>
                <a:cubicBezTo>
                  <a:pt x="75" y="1778"/>
                  <a:pt x="75" y="1778"/>
                  <a:pt x="75" y="1778"/>
                </a:cubicBezTo>
                <a:cubicBezTo>
                  <a:pt x="73" y="1777"/>
                  <a:pt x="73" y="1777"/>
                  <a:pt x="73" y="1777"/>
                </a:cubicBezTo>
                <a:cubicBezTo>
                  <a:pt x="71" y="1776"/>
                  <a:pt x="71" y="1776"/>
                  <a:pt x="71" y="1776"/>
                </a:cubicBezTo>
                <a:cubicBezTo>
                  <a:pt x="69" y="1776"/>
                  <a:pt x="69" y="1776"/>
                  <a:pt x="69" y="1776"/>
                </a:cubicBezTo>
                <a:cubicBezTo>
                  <a:pt x="67" y="1777"/>
                  <a:pt x="67" y="1777"/>
                  <a:pt x="67" y="1777"/>
                </a:cubicBezTo>
                <a:cubicBezTo>
                  <a:pt x="66" y="1779"/>
                  <a:pt x="66" y="1779"/>
                  <a:pt x="66" y="1779"/>
                </a:cubicBezTo>
                <a:cubicBezTo>
                  <a:pt x="64" y="1783"/>
                  <a:pt x="64" y="1783"/>
                  <a:pt x="64" y="1783"/>
                </a:cubicBezTo>
                <a:cubicBezTo>
                  <a:pt x="62" y="1784"/>
                  <a:pt x="62" y="1784"/>
                  <a:pt x="62" y="1784"/>
                </a:cubicBezTo>
                <a:cubicBezTo>
                  <a:pt x="58" y="1784"/>
                  <a:pt x="58" y="1784"/>
                  <a:pt x="58" y="1784"/>
                </a:cubicBezTo>
                <a:cubicBezTo>
                  <a:pt x="55" y="1786"/>
                  <a:pt x="55" y="1786"/>
                  <a:pt x="55" y="1786"/>
                </a:cubicBezTo>
                <a:cubicBezTo>
                  <a:pt x="52" y="1789"/>
                  <a:pt x="52" y="1789"/>
                  <a:pt x="52" y="1789"/>
                </a:cubicBezTo>
                <a:cubicBezTo>
                  <a:pt x="52" y="1792"/>
                  <a:pt x="52" y="1792"/>
                  <a:pt x="52" y="1792"/>
                </a:cubicBezTo>
                <a:cubicBezTo>
                  <a:pt x="54" y="1795"/>
                  <a:pt x="54" y="1795"/>
                  <a:pt x="54" y="1795"/>
                </a:cubicBezTo>
                <a:cubicBezTo>
                  <a:pt x="75" y="1816"/>
                  <a:pt x="75" y="1816"/>
                  <a:pt x="75" y="1816"/>
                </a:cubicBezTo>
                <a:cubicBezTo>
                  <a:pt x="78" y="1820"/>
                  <a:pt x="78" y="1820"/>
                  <a:pt x="78" y="1820"/>
                </a:cubicBezTo>
                <a:cubicBezTo>
                  <a:pt x="78" y="1822"/>
                  <a:pt x="78" y="1822"/>
                  <a:pt x="78" y="1822"/>
                </a:cubicBezTo>
                <a:cubicBezTo>
                  <a:pt x="78" y="1824"/>
                  <a:pt x="78" y="1824"/>
                  <a:pt x="78" y="1824"/>
                </a:cubicBezTo>
                <a:cubicBezTo>
                  <a:pt x="76" y="1826"/>
                  <a:pt x="76" y="1826"/>
                  <a:pt x="76" y="1826"/>
                </a:cubicBezTo>
                <a:cubicBezTo>
                  <a:pt x="75" y="1829"/>
                  <a:pt x="75" y="1829"/>
                  <a:pt x="75" y="1829"/>
                </a:cubicBezTo>
                <a:cubicBezTo>
                  <a:pt x="75" y="1837"/>
                  <a:pt x="75" y="1837"/>
                  <a:pt x="75" y="1837"/>
                </a:cubicBezTo>
                <a:cubicBezTo>
                  <a:pt x="75" y="1840"/>
                  <a:pt x="75" y="1840"/>
                  <a:pt x="75" y="1840"/>
                </a:cubicBezTo>
                <a:cubicBezTo>
                  <a:pt x="78" y="1843"/>
                  <a:pt x="78" y="1843"/>
                  <a:pt x="78" y="1843"/>
                </a:cubicBezTo>
                <a:cubicBezTo>
                  <a:pt x="80" y="1845"/>
                  <a:pt x="80" y="1845"/>
                  <a:pt x="80" y="1845"/>
                </a:cubicBezTo>
                <a:cubicBezTo>
                  <a:pt x="81" y="1846"/>
                  <a:pt x="81" y="1846"/>
                  <a:pt x="81" y="1846"/>
                </a:cubicBezTo>
                <a:cubicBezTo>
                  <a:pt x="85" y="1850"/>
                  <a:pt x="85" y="1850"/>
                  <a:pt x="85" y="1850"/>
                </a:cubicBezTo>
                <a:cubicBezTo>
                  <a:pt x="90" y="1860"/>
                  <a:pt x="90" y="1860"/>
                  <a:pt x="90" y="1860"/>
                </a:cubicBezTo>
                <a:cubicBezTo>
                  <a:pt x="92" y="1862"/>
                  <a:pt x="92" y="1862"/>
                  <a:pt x="92" y="1862"/>
                </a:cubicBezTo>
                <a:cubicBezTo>
                  <a:pt x="99" y="1869"/>
                  <a:pt x="99" y="1869"/>
                  <a:pt x="99" y="1869"/>
                </a:cubicBezTo>
                <a:cubicBezTo>
                  <a:pt x="100" y="1871"/>
                  <a:pt x="100" y="1871"/>
                  <a:pt x="100" y="1871"/>
                </a:cubicBezTo>
                <a:cubicBezTo>
                  <a:pt x="102" y="1875"/>
                  <a:pt x="102" y="1875"/>
                  <a:pt x="102" y="1875"/>
                </a:cubicBezTo>
                <a:cubicBezTo>
                  <a:pt x="102" y="1879"/>
                  <a:pt x="102" y="1879"/>
                  <a:pt x="102" y="1879"/>
                </a:cubicBezTo>
                <a:cubicBezTo>
                  <a:pt x="101" y="1881"/>
                  <a:pt x="101" y="1881"/>
                  <a:pt x="101" y="1881"/>
                </a:cubicBezTo>
                <a:cubicBezTo>
                  <a:pt x="99" y="1882"/>
                  <a:pt x="99" y="1882"/>
                  <a:pt x="99" y="1882"/>
                </a:cubicBezTo>
                <a:cubicBezTo>
                  <a:pt x="98" y="1883"/>
                  <a:pt x="98" y="1883"/>
                  <a:pt x="98" y="1883"/>
                </a:cubicBezTo>
                <a:cubicBezTo>
                  <a:pt x="96" y="1884"/>
                  <a:pt x="96" y="1884"/>
                  <a:pt x="96" y="1884"/>
                </a:cubicBezTo>
                <a:cubicBezTo>
                  <a:pt x="96" y="1886"/>
                  <a:pt x="96" y="1886"/>
                  <a:pt x="96" y="1886"/>
                </a:cubicBezTo>
                <a:cubicBezTo>
                  <a:pt x="94" y="1889"/>
                  <a:pt x="94" y="1889"/>
                  <a:pt x="94" y="1889"/>
                </a:cubicBezTo>
                <a:cubicBezTo>
                  <a:pt x="93" y="1892"/>
                  <a:pt x="93" y="1892"/>
                  <a:pt x="93" y="1892"/>
                </a:cubicBezTo>
                <a:cubicBezTo>
                  <a:pt x="92" y="1894"/>
                  <a:pt x="92" y="1894"/>
                  <a:pt x="92" y="1894"/>
                </a:cubicBezTo>
                <a:cubicBezTo>
                  <a:pt x="90" y="1896"/>
                  <a:pt x="90" y="1896"/>
                  <a:pt x="90" y="1896"/>
                </a:cubicBezTo>
                <a:cubicBezTo>
                  <a:pt x="85" y="1902"/>
                  <a:pt x="85" y="1902"/>
                  <a:pt x="85" y="1902"/>
                </a:cubicBezTo>
                <a:cubicBezTo>
                  <a:pt x="84" y="1904"/>
                  <a:pt x="84" y="1904"/>
                  <a:pt x="84" y="1904"/>
                </a:cubicBezTo>
                <a:cubicBezTo>
                  <a:pt x="82" y="1909"/>
                  <a:pt x="82" y="1909"/>
                  <a:pt x="82" y="1909"/>
                </a:cubicBezTo>
                <a:cubicBezTo>
                  <a:pt x="82" y="1913"/>
                  <a:pt x="82" y="1913"/>
                  <a:pt x="82" y="1913"/>
                </a:cubicBezTo>
                <a:cubicBezTo>
                  <a:pt x="84" y="1923"/>
                  <a:pt x="84" y="1923"/>
                  <a:pt x="84" y="1923"/>
                </a:cubicBezTo>
                <a:cubicBezTo>
                  <a:pt x="85" y="1928"/>
                  <a:pt x="85" y="1928"/>
                  <a:pt x="85" y="1928"/>
                </a:cubicBezTo>
                <a:cubicBezTo>
                  <a:pt x="87" y="1933"/>
                  <a:pt x="87" y="1933"/>
                  <a:pt x="87" y="1933"/>
                </a:cubicBezTo>
                <a:cubicBezTo>
                  <a:pt x="90" y="1934"/>
                  <a:pt x="90" y="1934"/>
                  <a:pt x="90" y="1934"/>
                </a:cubicBezTo>
                <a:cubicBezTo>
                  <a:pt x="91" y="1933"/>
                  <a:pt x="91" y="1933"/>
                  <a:pt x="91" y="1933"/>
                </a:cubicBezTo>
                <a:cubicBezTo>
                  <a:pt x="93" y="1931"/>
                  <a:pt x="93" y="1931"/>
                  <a:pt x="93" y="1931"/>
                </a:cubicBezTo>
                <a:cubicBezTo>
                  <a:pt x="94" y="1928"/>
                  <a:pt x="94" y="1928"/>
                  <a:pt x="94" y="1928"/>
                </a:cubicBezTo>
                <a:cubicBezTo>
                  <a:pt x="95" y="1925"/>
                  <a:pt x="95" y="1925"/>
                  <a:pt x="95" y="1925"/>
                </a:cubicBezTo>
                <a:cubicBezTo>
                  <a:pt x="96" y="1924"/>
                  <a:pt x="96" y="1924"/>
                  <a:pt x="96" y="1924"/>
                </a:cubicBezTo>
                <a:cubicBezTo>
                  <a:pt x="96" y="1924"/>
                  <a:pt x="96" y="1924"/>
                  <a:pt x="96" y="1924"/>
                </a:cubicBezTo>
                <a:cubicBezTo>
                  <a:pt x="97" y="1924"/>
                  <a:pt x="97" y="1924"/>
                  <a:pt x="97" y="1924"/>
                </a:cubicBezTo>
                <a:cubicBezTo>
                  <a:pt x="99" y="1924"/>
                  <a:pt x="99" y="1924"/>
                  <a:pt x="99" y="1924"/>
                </a:cubicBezTo>
                <a:cubicBezTo>
                  <a:pt x="100" y="1926"/>
                  <a:pt x="100" y="1926"/>
                  <a:pt x="100" y="1926"/>
                </a:cubicBezTo>
                <a:cubicBezTo>
                  <a:pt x="102" y="1927"/>
                  <a:pt x="102" y="1927"/>
                  <a:pt x="102" y="1927"/>
                </a:cubicBezTo>
                <a:cubicBezTo>
                  <a:pt x="106" y="1932"/>
                  <a:pt x="106" y="1932"/>
                  <a:pt x="106" y="1932"/>
                </a:cubicBezTo>
                <a:cubicBezTo>
                  <a:pt x="110" y="1936"/>
                  <a:pt x="110" y="1936"/>
                  <a:pt x="110" y="1936"/>
                </a:cubicBezTo>
                <a:cubicBezTo>
                  <a:pt x="113" y="1937"/>
                  <a:pt x="113" y="1937"/>
                  <a:pt x="113" y="1937"/>
                </a:cubicBezTo>
                <a:cubicBezTo>
                  <a:pt x="115" y="1935"/>
                  <a:pt x="115" y="1935"/>
                  <a:pt x="115" y="1935"/>
                </a:cubicBezTo>
                <a:cubicBezTo>
                  <a:pt x="116" y="1932"/>
                  <a:pt x="116" y="1932"/>
                  <a:pt x="116" y="1932"/>
                </a:cubicBezTo>
                <a:cubicBezTo>
                  <a:pt x="117" y="1929"/>
                  <a:pt x="117" y="1929"/>
                  <a:pt x="117" y="1929"/>
                </a:cubicBezTo>
                <a:cubicBezTo>
                  <a:pt x="119" y="1928"/>
                  <a:pt x="119" y="1928"/>
                  <a:pt x="119" y="1928"/>
                </a:cubicBezTo>
                <a:cubicBezTo>
                  <a:pt x="120" y="1927"/>
                  <a:pt x="120" y="1927"/>
                  <a:pt x="120" y="1927"/>
                </a:cubicBezTo>
                <a:cubicBezTo>
                  <a:pt x="123" y="1928"/>
                  <a:pt x="123" y="1928"/>
                  <a:pt x="123" y="1928"/>
                </a:cubicBezTo>
                <a:cubicBezTo>
                  <a:pt x="129" y="1929"/>
                  <a:pt x="129" y="1929"/>
                  <a:pt x="129" y="1929"/>
                </a:cubicBezTo>
                <a:cubicBezTo>
                  <a:pt x="133" y="1930"/>
                  <a:pt x="133" y="1930"/>
                  <a:pt x="133" y="1930"/>
                </a:cubicBezTo>
                <a:cubicBezTo>
                  <a:pt x="137" y="1930"/>
                  <a:pt x="137" y="1930"/>
                  <a:pt x="137" y="1930"/>
                </a:cubicBezTo>
                <a:cubicBezTo>
                  <a:pt x="140" y="1929"/>
                  <a:pt x="140" y="1929"/>
                  <a:pt x="140" y="1929"/>
                </a:cubicBezTo>
                <a:cubicBezTo>
                  <a:pt x="143" y="1928"/>
                  <a:pt x="143" y="1928"/>
                  <a:pt x="143" y="1928"/>
                </a:cubicBezTo>
                <a:cubicBezTo>
                  <a:pt x="145" y="1925"/>
                  <a:pt x="145" y="1925"/>
                  <a:pt x="145" y="1925"/>
                </a:cubicBezTo>
                <a:cubicBezTo>
                  <a:pt x="145" y="1921"/>
                  <a:pt x="145" y="1921"/>
                  <a:pt x="145" y="1921"/>
                </a:cubicBezTo>
                <a:cubicBezTo>
                  <a:pt x="143" y="1916"/>
                  <a:pt x="143" y="1916"/>
                  <a:pt x="143" y="1916"/>
                </a:cubicBezTo>
                <a:cubicBezTo>
                  <a:pt x="143" y="1913"/>
                  <a:pt x="143" y="1913"/>
                  <a:pt x="143" y="1913"/>
                </a:cubicBezTo>
                <a:cubicBezTo>
                  <a:pt x="143" y="1910"/>
                  <a:pt x="143" y="1910"/>
                  <a:pt x="143" y="1910"/>
                </a:cubicBezTo>
                <a:cubicBezTo>
                  <a:pt x="142" y="1905"/>
                  <a:pt x="142" y="1905"/>
                  <a:pt x="142" y="1905"/>
                </a:cubicBezTo>
                <a:cubicBezTo>
                  <a:pt x="141" y="1903"/>
                  <a:pt x="141" y="1903"/>
                  <a:pt x="141" y="1903"/>
                </a:cubicBezTo>
                <a:cubicBezTo>
                  <a:pt x="139" y="1901"/>
                  <a:pt x="139" y="1901"/>
                  <a:pt x="139" y="1901"/>
                </a:cubicBezTo>
                <a:cubicBezTo>
                  <a:pt x="137" y="1900"/>
                  <a:pt x="137" y="1900"/>
                  <a:pt x="137" y="1900"/>
                </a:cubicBezTo>
                <a:cubicBezTo>
                  <a:pt x="134" y="1898"/>
                  <a:pt x="134" y="1898"/>
                  <a:pt x="134" y="1898"/>
                </a:cubicBezTo>
                <a:cubicBezTo>
                  <a:pt x="133" y="1897"/>
                  <a:pt x="133" y="1897"/>
                  <a:pt x="133" y="1897"/>
                </a:cubicBezTo>
                <a:cubicBezTo>
                  <a:pt x="133" y="1895"/>
                  <a:pt x="133" y="1895"/>
                  <a:pt x="133" y="1895"/>
                </a:cubicBezTo>
                <a:cubicBezTo>
                  <a:pt x="134" y="1894"/>
                  <a:pt x="134" y="1894"/>
                  <a:pt x="134" y="1894"/>
                </a:cubicBezTo>
                <a:cubicBezTo>
                  <a:pt x="140" y="1892"/>
                  <a:pt x="140" y="1892"/>
                  <a:pt x="140" y="1892"/>
                </a:cubicBezTo>
                <a:cubicBezTo>
                  <a:pt x="142" y="1891"/>
                  <a:pt x="142" y="1891"/>
                  <a:pt x="142" y="1891"/>
                </a:cubicBezTo>
                <a:cubicBezTo>
                  <a:pt x="142" y="1890"/>
                  <a:pt x="142" y="1890"/>
                  <a:pt x="142" y="1890"/>
                </a:cubicBezTo>
                <a:cubicBezTo>
                  <a:pt x="142" y="1888"/>
                  <a:pt x="142" y="1888"/>
                  <a:pt x="142" y="1888"/>
                </a:cubicBezTo>
                <a:cubicBezTo>
                  <a:pt x="142" y="1887"/>
                  <a:pt x="142" y="1887"/>
                  <a:pt x="142" y="1887"/>
                </a:cubicBezTo>
                <a:cubicBezTo>
                  <a:pt x="142" y="1885"/>
                  <a:pt x="142" y="1885"/>
                  <a:pt x="142" y="1885"/>
                </a:cubicBezTo>
                <a:cubicBezTo>
                  <a:pt x="142" y="1884"/>
                  <a:pt x="142" y="1884"/>
                  <a:pt x="142" y="1884"/>
                </a:cubicBezTo>
                <a:cubicBezTo>
                  <a:pt x="143" y="1882"/>
                  <a:pt x="143" y="1882"/>
                  <a:pt x="143" y="1882"/>
                </a:cubicBezTo>
                <a:cubicBezTo>
                  <a:pt x="144" y="1880"/>
                  <a:pt x="144" y="1880"/>
                  <a:pt x="144" y="1880"/>
                </a:cubicBezTo>
                <a:cubicBezTo>
                  <a:pt x="145" y="1878"/>
                  <a:pt x="145" y="1878"/>
                  <a:pt x="145" y="1878"/>
                </a:cubicBezTo>
                <a:cubicBezTo>
                  <a:pt x="146" y="1877"/>
                  <a:pt x="146" y="1877"/>
                  <a:pt x="146" y="1877"/>
                </a:cubicBezTo>
                <a:cubicBezTo>
                  <a:pt x="148" y="1877"/>
                  <a:pt x="148" y="1877"/>
                  <a:pt x="148" y="1877"/>
                </a:cubicBezTo>
                <a:cubicBezTo>
                  <a:pt x="151" y="1877"/>
                  <a:pt x="151" y="1877"/>
                  <a:pt x="151" y="1877"/>
                </a:cubicBezTo>
                <a:cubicBezTo>
                  <a:pt x="151" y="1879"/>
                  <a:pt x="151" y="1879"/>
                  <a:pt x="151" y="1879"/>
                </a:cubicBezTo>
                <a:cubicBezTo>
                  <a:pt x="151" y="1882"/>
                  <a:pt x="151" y="1882"/>
                  <a:pt x="151" y="1882"/>
                </a:cubicBezTo>
                <a:cubicBezTo>
                  <a:pt x="151" y="1884"/>
                  <a:pt x="151" y="1884"/>
                  <a:pt x="151" y="1884"/>
                </a:cubicBezTo>
                <a:cubicBezTo>
                  <a:pt x="151" y="1888"/>
                  <a:pt x="151" y="1888"/>
                  <a:pt x="151" y="1888"/>
                </a:cubicBezTo>
                <a:cubicBezTo>
                  <a:pt x="153" y="1890"/>
                  <a:pt x="153" y="1890"/>
                  <a:pt x="153" y="1890"/>
                </a:cubicBezTo>
                <a:cubicBezTo>
                  <a:pt x="154" y="1890"/>
                  <a:pt x="154" y="1890"/>
                  <a:pt x="154" y="1890"/>
                </a:cubicBezTo>
                <a:cubicBezTo>
                  <a:pt x="162" y="1884"/>
                  <a:pt x="162" y="1884"/>
                  <a:pt x="162" y="1884"/>
                </a:cubicBezTo>
                <a:cubicBezTo>
                  <a:pt x="164" y="1883"/>
                  <a:pt x="164" y="1883"/>
                  <a:pt x="164" y="1883"/>
                </a:cubicBezTo>
                <a:cubicBezTo>
                  <a:pt x="167" y="1883"/>
                  <a:pt x="167" y="1883"/>
                  <a:pt x="167" y="1883"/>
                </a:cubicBezTo>
                <a:cubicBezTo>
                  <a:pt x="170" y="1885"/>
                  <a:pt x="170" y="1885"/>
                  <a:pt x="170" y="1885"/>
                </a:cubicBezTo>
                <a:cubicBezTo>
                  <a:pt x="175" y="1892"/>
                  <a:pt x="175" y="1892"/>
                  <a:pt x="175" y="1892"/>
                </a:cubicBezTo>
                <a:cubicBezTo>
                  <a:pt x="179" y="1892"/>
                  <a:pt x="179" y="1892"/>
                  <a:pt x="179" y="1892"/>
                </a:cubicBezTo>
                <a:cubicBezTo>
                  <a:pt x="186" y="1892"/>
                  <a:pt x="186" y="1892"/>
                  <a:pt x="186" y="1892"/>
                </a:cubicBezTo>
                <a:cubicBezTo>
                  <a:pt x="189" y="1892"/>
                  <a:pt x="189" y="1892"/>
                  <a:pt x="189" y="1892"/>
                </a:cubicBezTo>
                <a:cubicBezTo>
                  <a:pt x="192" y="1894"/>
                  <a:pt x="192" y="1894"/>
                  <a:pt x="192" y="1894"/>
                </a:cubicBezTo>
                <a:cubicBezTo>
                  <a:pt x="197" y="1898"/>
                  <a:pt x="197" y="1898"/>
                  <a:pt x="197" y="1898"/>
                </a:cubicBezTo>
                <a:cubicBezTo>
                  <a:pt x="200" y="1899"/>
                  <a:pt x="200" y="1899"/>
                  <a:pt x="200" y="1899"/>
                </a:cubicBezTo>
                <a:cubicBezTo>
                  <a:pt x="204" y="1899"/>
                  <a:pt x="204" y="1899"/>
                  <a:pt x="204" y="1899"/>
                </a:cubicBezTo>
                <a:cubicBezTo>
                  <a:pt x="207" y="1898"/>
                  <a:pt x="207" y="1898"/>
                  <a:pt x="207" y="1898"/>
                </a:cubicBezTo>
                <a:cubicBezTo>
                  <a:pt x="209" y="1898"/>
                  <a:pt x="209" y="1898"/>
                  <a:pt x="209" y="1898"/>
                </a:cubicBezTo>
                <a:cubicBezTo>
                  <a:pt x="215" y="1899"/>
                  <a:pt x="215" y="1899"/>
                  <a:pt x="215" y="1899"/>
                </a:cubicBezTo>
                <a:cubicBezTo>
                  <a:pt x="221" y="1901"/>
                  <a:pt x="221" y="1901"/>
                  <a:pt x="221" y="1901"/>
                </a:cubicBezTo>
                <a:cubicBezTo>
                  <a:pt x="233" y="1900"/>
                  <a:pt x="233" y="1900"/>
                  <a:pt x="233" y="1900"/>
                </a:cubicBezTo>
                <a:cubicBezTo>
                  <a:pt x="234" y="1900"/>
                  <a:pt x="234" y="1900"/>
                  <a:pt x="234" y="1900"/>
                </a:cubicBezTo>
                <a:cubicBezTo>
                  <a:pt x="236" y="1903"/>
                  <a:pt x="236" y="1903"/>
                  <a:pt x="236" y="1903"/>
                </a:cubicBezTo>
                <a:cubicBezTo>
                  <a:pt x="236" y="1906"/>
                  <a:pt x="236" y="1906"/>
                  <a:pt x="236" y="1906"/>
                </a:cubicBezTo>
                <a:cubicBezTo>
                  <a:pt x="237" y="1908"/>
                  <a:pt x="237" y="1908"/>
                  <a:pt x="237" y="1908"/>
                </a:cubicBezTo>
                <a:cubicBezTo>
                  <a:pt x="240" y="1911"/>
                  <a:pt x="240" y="1911"/>
                  <a:pt x="240" y="1911"/>
                </a:cubicBezTo>
                <a:cubicBezTo>
                  <a:pt x="245" y="1914"/>
                  <a:pt x="245" y="1914"/>
                  <a:pt x="245" y="1914"/>
                </a:cubicBezTo>
                <a:cubicBezTo>
                  <a:pt x="247" y="1917"/>
                  <a:pt x="247" y="1917"/>
                  <a:pt x="247" y="1917"/>
                </a:cubicBezTo>
                <a:cubicBezTo>
                  <a:pt x="248" y="1921"/>
                  <a:pt x="248" y="1921"/>
                  <a:pt x="248" y="1921"/>
                </a:cubicBezTo>
                <a:cubicBezTo>
                  <a:pt x="248" y="1925"/>
                  <a:pt x="248" y="1925"/>
                  <a:pt x="248" y="1925"/>
                </a:cubicBezTo>
                <a:cubicBezTo>
                  <a:pt x="251" y="1933"/>
                  <a:pt x="251" y="1933"/>
                  <a:pt x="251" y="1933"/>
                </a:cubicBezTo>
                <a:cubicBezTo>
                  <a:pt x="252" y="1937"/>
                  <a:pt x="252" y="1937"/>
                  <a:pt x="252" y="1937"/>
                </a:cubicBezTo>
                <a:cubicBezTo>
                  <a:pt x="252" y="1946"/>
                  <a:pt x="252" y="1946"/>
                  <a:pt x="252" y="1946"/>
                </a:cubicBezTo>
                <a:cubicBezTo>
                  <a:pt x="253" y="1952"/>
                  <a:pt x="253" y="1952"/>
                  <a:pt x="253" y="1952"/>
                </a:cubicBezTo>
                <a:cubicBezTo>
                  <a:pt x="255" y="1953"/>
                  <a:pt x="255" y="1953"/>
                  <a:pt x="255" y="1953"/>
                </a:cubicBezTo>
                <a:cubicBezTo>
                  <a:pt x="256" y="1953"/>
                  <a:pt x="256" y="1953"/>
                  <a:pt x="256" y="1953"/>
                </a:cubicBezTo>
                <a:cubicBezTo>
                  <a:pt x="259" y="1951"/>
                  <a:pt x="259" y="1951"/>
                  <a:pt x="259" y="1951"/>
                </a:cubicBezTo>
                <a:cubicBezTo>
                  <a:pt x="261" y="1951"/>
                  <a:pt x="261" y="1951"/>
                  <a:pt x="261" y="1951"/>
                </a:cubicBezTo>
                <a:cubicBezTo>
                  <a:pt x="268" y="1952"/>
                  <a:pt x="268" y="1952"/>
                  <a:pt x="268" y="1952"/>
                </a:cubicBezTo>
                <a:cubicBezTo>
                  <a:pt x="271" y="1951"/>
                  <a:pt x="271" y="1951"/>
                  <a:pt x="271" y="1951"/>
                </a:cubicBezTo>
                <a:cubicBezTo>
                  <a:pt x="273" y="1950"/>
                  <a:pt x="273" y="1950"/>
                  <a:pt x="273" y="1950"/>
                </a:cubicBezTo>
                <a:cubicBezTo>
                  <a:pt x="282" y="1943"/>
                  <a:pt x="282" y="1943"/>
                  <a:pt x="282" y="1943"/>
                </a:cubicBezTo>
                <a:cubicBezTo>
                  <a:pt x="291" y="1939"/>
                  <a:pt x="291" y="1939"/>
                  <a:pt x="291" y="1939"/>
                </a:cubicBezTo>
                <a:cubicBezTo>
                  <a:pt x="295" y="1938"/>
                  <a:pt x="295" y="1938"/>
                  <a:pt x="295" y="1938"/>
                </a:cubicBezTo>
                <a:cubicBezTo>
                  <a:pt x="302" y="1939"/>
                  <a:pt x="302" y="1939"/>
                  <a:pt x="302" y="1939"/>
                </a:cubicBezTo>
                <a:cubicBezTo>
                  <a:pt x="305" y="1938"/>
                  <a:pt x="305" y="1938"/>
                  <a:pt x="305" y="1938"/>
                </a:cubicBezTo>
                <a:cubicBezTo>
                  <a:pt x="306" y="1937"/>
                  <a:pt x="306" y="1937"/>
                  <a:pt x="306" y="1937"/>
                </a:cubicBezTo>
                <a:cubicBezTo>
                  <a:pt x="305" y="1933"/>
                  <a:pt x="305" y="1933"/>
                  <a:pt x="305" y="1933"/>
                </a:cubicBezTo>
                <a:cubicBezTo>
                  <a:pt x="305" y="1930"/>
                  <a:pt x="305" y="1930"/>
                  <a:pt x="305" y="1930"/>
                </a:cubicBezTo>
                <a:cubicBezTo>
                  <a:pt x="306" y="1928"/>
                  <a:pt x="306" y="1928"/>
                  <a:pt x="306" y="1928"/>
                </a:cubicBezTo>
                <a:cubicBezTo>
                  <a:pt x="307" y="1926"/>
                  <a:pt x="307" y="1926"/>
                  <a:pt x="307" y="1926"/>
                </a:cubicBezTo>
                <a:cubicBezTo>
                  <a:pt x="309" y="1925"/>
                  <a:pt x="309" y="1925"/>
                  <a:pt x="309" y="1925"/>
                </a:cubicBezTo>
                <a:cubicBezTo>
                  <a:pt x="312" y="1924"/>
                  <a:pt x="312" y="1924"/>
                  <a:pt x="312" y="1924"/>
                </a:cubicBezTo>
                <a:cubicBezTo>
                  <a:pt x="317" y="1923"/>
                  <a:pt x="317" y="1923"/>
                  <a:pt x="317" y="1923"/>
                </a:cubicBezTo>
                <a:cubicBezTo>
                  <a:pt x="322" y="1923"/>
                  <a:pt x="322" y="1923"/>
                  <a:pt x="322" y="1923"/>
                </a:cubicBezTo>
                <a:cubicBezTo>
                  <a:pt x="324" y="1924"/>
                  <a:pt x="324" y="1924"/>
                  <a:pt x="324" y="1924"/>
                </a:cubicBezTo>
                <a:cubicBezTo>
                  <a:pt x="326" y="1926"/>
                  <a:pt x="326" y="1926"/>
                  <a:pt x="326" y="1926"/>
                </a:cubicBezTo>
                <a:cubicBezTo>
                  <a:pt x="327" y="1929"/>
                  <a:pt x="327" y="1929"/>
                  <a:pt x="327" y="1929"/>
                </a:cubicBezTo>
                <a:cubicBezTo>
                  <a:pt x="329" y="1931"/>
                  <a:pt x="329" y="1931"/>
                  <a:pt x="329" y="1931"/>
                </a:cubicBezTo>
                <a:cubicBezTo>
                  <a:pt x="332" y="1930"/>
                  <a:pt x="332" y="1930"/>
                  <a:pt x="332" y="1930"/>
                </a:cubicBezTo>
                <a:cubicBezTo>
                  <a:pt x="334" y="1928"/>
                  <a:pt x="334" y="1928"/>
                  <a:pt x="334" y="1928"/>
                </a:cubicBezTo>
                <a:cubicBezTo>
                  <a:pt x="335" y="1924"/>
                  <a:pt x="335" y="1924"/>
                  <a:pt x="335" y="1924"/>
                </a:cubicBezTo>
                <a:cubicBezTo>
                  <a:pt x="336" y="1920"/>
                  <a:pt x="336" y="1920"/>
                  <a:pt x="336" y="1920"/>
                </a:cubicBezTo>
                <a:cubicBezTo>
                  <a:pt x="338" y="1916"/>
                  <a:pt x="338" y="1916"/>
                  <a:pt x="338" y="1916"/>
                </a:cubicBezTo>
                <a:cubicBezTo>
                  <a:pt x="341" y="1913"/>
                  <a:pt x="341" y="1913"/>
                  <a:pt x="341" y="1913"/>
                </a:cubicBezTo>
                <a:cubicBezTo>
                  <a:pt x="344" y="1912"/>
                  <a:pt x="344" y="1912"/>
                  <a:pt x="344" y="1912"/>
                </a:cubicBezTo>
                <a:cubicBezTo>
                  <a:pt x="350" y="1911"/>
                  <a:pt x="350" y="1911"/>
                  <a:pt x="350" y="1911"/>
                </a:cubicBezTo>
                <a:cubicBezTo>
                  <a:pt x="353" y="1909"/>
                  <a:pt x="353" y="1909"/>
                  <a:pt x="353" y="1909"/>
                </a:cubicBezTo>
                <a:cubicBezTo>
                  <a:pt x="355" y="1908"/>
                  <a:pt x="355" y="1908"/>
                  <a:pt x="355" y="1908"/>
                </a:cubicBezTo>
                <a:cubicBezTo>
                  <a:pt x="358" y="1903"/>
                  <a:pt x="358" y="1903"/>
                  <a:pt x="358" y="1903"/>
                </a:cubicBezTo>
                <a:cubicBezTo>
                  <a:pt x="362" y="1900"/>
                  <a:pt x="362" y="1900"/>
                  <a:pt x="362" y="1900"/>
                </a:cubicBezTo>
                <a:cubicBezTo>
                  <a:pt x="369" y="1896"/>
                  <a:pt x="369" y="1896"/>
                  <a:pt x="369" y="1896"/>
                </a:cubicBezTo>
                <a:cubicBezTo>
                  <a:pt x="372" y="1893"/>
                  <a:pt x="372" y="1893"/>
                  <a:pt x="372" y="1893"/>
                </a:cubicBezTo>
                <a:cubicBezTo>
                  <a:pt x="373" y="1891"/>
                  <a:pt x="373" y="1891"/>
                  <a:pt x="373" y="1891"/>
                </a:cubicBezTo>
                <a:cubicBezTo>
                  <a:pt x="375" y="1888"/>
                  <a:pt x="375" y="1888"/>
                  <a:pt x="375" y="1888"/>
                </a:cubicBezTo>
                <a:cubicBezTo>
                  <a:pt x="374" y="1886"/>
                  <a:pt x="374" y="1886"/>
                  <a:pt x="374" y="1886"/>
                </a:cubicBezTo>
                <a:cubicBezTo>
                  <a:pt x="373" y="1884"/>
                  <a:pt x="373" y="1884"/>
                  <a:pt x="373" y="1884"/>
                </a:cubicBezTo>
                <a:cubicBezTo>
                  <a:pt x="371" y="1882"/>
                  <a:pt x="371" y="1882"/>
                  <a:pt x="371" y="1882"/>
                </a:cubicBezTo>
                <a:cubicBezTo>
                  <a:pt x="369" y="1879"/>
                  <a:pt x="369" y="1879"/>
                  <a:pt x="369" y="1879"/>
                </a:cubicBezTo>
                <a:cubicBezTo>
                  <a:pt x="368" y="1877"/>
                  <a:pt x="368" y="1877"/>
                  <a:pt x="368" y="1877"/>
                </a:cubicBezTo>
                <a:cubicBezTo>
                  <a:pt x="367" y="1874"/>
                  <a:pt x="367" y="1874"/>
                  <a:pt x="367" y="1874"/>
                </a:cubicBezTo>
                <a:cubicBezTo>
                  <a:pt x="368" y="1871"/>
                  <a:pt x="368" y="1871"/>
                  <a:pt x="368" y="1871"/>
                </a:cubicBezTo>
                <a:cubicBezTo>
                  <a:pt x="370" y="1869"/>
                  <a:pt x="370" y="1869"/>
                  <a:pt x="370" y="1869"/>
                </a:cubicBezTo>
                <a:cubicBezTo>
                  <a:pt x="371" y="1867"/>
                  <a:pt x="371" y="1867"/>
                  <a:pt x="371" y="1867"/>
                </a:cubicBezTo>
                <a:cubicBezTo>
                  <a:pt x="375" y="1866"/>
                  <a:pt x="375" y="1866"/>
                  <a:pt x="375" y="1866"/>
                </a:cubicBezTo>
                <a:cubicBezTo>
                  <a:pt x="377" y="1866"/>
                  <a:pt x="377" y="1866"/>
                  <a:pt x="377" y="1866"/>
                </a:cubicBezTo>
                <a:cubicBezTo>
                  <a:pt x="383" y="1868"/>
                  <a:pt x="383" y="1868"/>
                  <a:pt x="383" y="1868"/>
                </a:cubicBezTo>
                <a:cubicBezTo>
                  <a:pt x="390" y="1868"/>
                  <a:pt x="390" y="1868"/>
                  <a:pt x="390" y="1868"/>
                </a:cubicBezTo>
                <a:cubicBezTo>
                  <a:pt x="393" y="1868"/>
                  <a:pt x="393" y="1868"/>
                  <a:pt x="393" y="1868"/>
                </a:cubicBezTo>
                <a:cubicBezTo>
                  <a:pt x="395" y="1869"/>
                  <a:pt x="395" y="1869"/>
                  <a:pt x="395" y="1869"/>
                </a:cubicBezTo>
                <a:cubicBezTo>
                  <a:pt x="397" y="1871"/>
                  <a:pt x="397" y="1871"/>
                  <a:pt x="397" y="1871"/>
                </a:cubicBezTo>
                <a:cubicBezTo>
                  <a:pt x="399" y="1873"/>
                  <a:pt x="399" y="1873"/>
                  <a:pt x="399" y="1873"/>
                </a:cubicBezTo>
                <a:cubicBezTo>
                  <a:pt x="405" y="1874"/>
                  <a:pt x="405" y="1874"/>
                  <a:pt x="405" y="1874"/>
                </a:cubicBezTo>
                <a:cubicBezTo>
                  <a:pt x="408" y="1874"/>
                  <a:pt x="408" y="1874"/>
                  <a:pt x="408" y="1874"/>
                </a:cubicBezTo>
                <a:cubicBezTo>
                  <a:pt x="411" y="1871"/>
                  <a:pt x="411" y="1871"/>
                  <a:pt x="411" y="1871"/>
                </a:cubicBezTo>
                <a:cubicBezTo>
                  <a:pt x="413" y="1868"/>
                  <a:pt x="413" y="1868"/>
                  <a:pt x="413" y="1868"/>
                </a:cubicBezTo>
                <a:cubicBezTo>
                  <a:pt x="414" y="1866"/>
                  <a:pt x="414" y="1866"/>
                  <a:pt x="414" y="1866"/>
                </a:cubicBezTo>
                <a:cubicBezTo>
                  <a:pt x="415" y="1863"/>
                  <a:pt x="415" y="1863"/>
                  <a:pt x="415" y="1863"/>
                </a:cubicBezTo>
                <a:cubicBezTo>
                  <a:pt x="417" y="1861"/>
                  <a:pt x="417" y="1861"/>
                  <a:pt x="417" y="1861"/>
                </a:cubicBezTo>
                <a:cubicBezTo>
                  <a:pt x="422" y="1858"/>
                  <a:pt x="422" y="1858"/>
                  <a:pt x="422" y="1858"/>
                </a:cubicBezTo>
                <a:cubicBezTo>
                  <a:pt x="423" y="1858"/>
                  <a:pt x="423" y="1858"/>
                  <a:pt x="423" y="1858"/>
                </a:cubicBezTo>
                <a:cubicBezTo>
                  <a:pt x="425" y="1858"/>
                  <a:pt x="425" y="1858"/>
                  <a:pt x="425" y="1858"/>
                </a:cubicBezTo>
                <a:cubicBezTo>
                  <a:pt x="426" y="1858"/>
                  <a:pt x="426" y="1858"/>
                  <a:pt x="426" y="1858"/>
                </a:cubicBezTo>
                <a:cubicBezTo>
                  <a:pt x="427" y="1861"/>
                  <a:pt x="427" y="1861"/>
                  <a:pt x="427" y="1861"/>
                </a:cubicBezTo>
                <a:cubicBezTo>
                  <a:pt x="427" y="1863"/>
                  <a:pt x="427" y="1863"/>
                  <a:pt x="427" y="1863"/>
                </a:cubicBezTo>
                <a:cubicBezTo>
                  <a:pt x="427" y="1873"/>
                  <a:pt x="427" y="1873"/>
                  <a:pt x="427" y="1873"/>
                </a:cubicBezTo>
                <a:cubicBezTo>
                  <a:pt x="426" y="1874"/>
                  <a:pt x="426" y="1874"/>
                  <a:pt x="426" y="1874"/>
                </a:cubicBezTo>
                <a:cubicBezTo>
                  <a:pt x="425" y="1876"/>
                  <a:pt x="425" y="1876"/>
                  <a:pt x="425" y="1876"/>
                </a:cubicBezTo>
                <a:cubicBezTo>
                  <a:pt x="425" y="1877"/>
                  <a:pt x="425" y="1877"/>
                  <a:pt x="425" y="1877"/>
                </a:cubicBezTo>
                <a:cubicBezTo>
                  <a:pt x="418" y="1883"/>
                  <a:pt x="418" y="1883"/>
                  <a:pt x="418" y="1883"/>
                </a:cubicBezTo>
                <a:cubicBezTo>
                  <a:pt x="417" y="1885"/>
                  <a:pt x="417" y="1885"/>
                  <a:pt x="417" y="1885"/>
                </a:cubicBezTo>
                <a:cubicBezTo>
                  <a:pt x="416" y="1887"/>
                  <a:pt x="416" y="1887"/>
                  <a:pt x="416" y="1887"/>
                </a:cubicBezTo>
                <a:cubicBezTo>
                  <a:pt x="416" y="1890"/>
                  <a:pt x="416" y="1890"/>
                  <a:pt x="416" y="1890"/>
                </a:cubicBezTo>
                <a:cubicBezTo>
                  <a:pt x="417" y="1898"/>
                  <a:pt x="417" y="1898"/>
                  <a:pt x="417" y="1898"/>
                </a:cubicBezTo>
                <a:cubicBezTo>
                  <a:pt x="417" y="1901"/>
                  <a:pt x="417" y="1901"/>
                  <a:pt x="417" y="1901"/>
                </a:cubicBezTo>
                <a:cubicBezTo>
                  <a:pt x="418" y="1904"/>
                  <a:pt x="418" y="1904"/>
                  <a:pt x="418" y="1904"/>
                </a:cubicBezTo>
                <a:cubicBezTo>
                  <a:pt x="420" y="1905"/>
                  <a:pt x="420" y="1905"/>
                  <a:pt x="420" y="1905"/>
                </a:cubicBezTo>
                <a:cubicBezTo>
                  <a:pt x="421" y="1905"/>
                  <a:pt x="421" y="1905"/>
                  <a:pt x="421" y="1905"/>
                </a:cubicBezTo>
                <a:cubicBezTo>
                  <a:pt x="423" y="1903"/>
                  <a:pt x="423" y="1903"/>
                  <a:pt x="423" y="1903"/>
                </a:cubicBezTo>
                <a:cubicBezTo>
                  <a:pt x="429" y="1895"/>
                  <a:pt x="429" y="1895"/>
                  <a:pt x="429" y="1895"/>
                </a:cubicBezTo>
                <a:cubicBezTo>
                  <a:pt x="434" y="1892"/>
                  <a:pt x="434" y="1892"/>
                  <a:pt x="434" y="1892"/>
                </a:cubicBezTo>
                <a:cubicBezTo>
                  <a:pt x="437" y="1891"/>
                  <a:pt x="437" y="1891"/>
                  <a:pt x="437" y="1891"/>
                </a:cubicBezTo>
                <a:cubicBezTo>
                  <a:pt x="441" y="1891"/>
                  <a:pt x="441" y="1891"/>
                  <a:pt x="441" y="1891"/>
                </a:cubicBezTo>
                <a:cubicBezTo>
                  <a:pt x="445" y="1892"/>
                  <a:pt x="445" y="1892"/>
                  <a:pt x="445" y="1892"/>
                </a:cubicBezTo>
                <a:cubicBezTo>
                  <a:pt x="446" y="1892"/>
                  <a:pt x="446" y="1892"/>
                  <a:pt x="446" y="1892"/>
                </a:cubicBezTo>
                <a:cubicBezTo>
                  <a:pt x="448" y="1892"/>
                  <a:pt x="448" y="1892"/>
                  <a:pt x="448" y="1892"/>
                </a:cubicBezTo>
                <a:cubicBezTo>
                  <a:pt x="459" y="1886"/>
                  <a:pt x="459" y="1886"/>
                  <a:pt x="459" y="1886"/>
                </a:cubicBezTo>
                <a:cubicBezTo>
                  <a:pt x="475" y="1896"/>
                  <a:pt x="475" y="1896"/>
                  <a:pt x="475" y="1896"/>
                </a:cubicBezTo>
                <a:cubicBezTo>
                  <a:pt x="479" y="1905"/>
                  <a:pt x="479" y="1905"/>
                  <a:pt x="479" y="1905"/>
                </a:cubicBezTo>
                <a:cubicBezTo>
                  <a:pt x="481" y="1913"/>
                  <a:pt x="481" y="1913"/>
                  <a:pt x="481" y="1913"/>
                </a:cubicBezTo>
                <a:cubicBezTo>
                  <a:pt x="481" y="1918"/>
                  <a:pt x="481" y="1918"/>
                  <a:pt x="481" y="1918"/>
                </a:cubicBezTo>
                <a:cubicBezTo>
                  <a:pt x="481" y="1922"/>
                  <a:pt x="481" y="1922"/>
                  <a:pt x="481" y="1922"/>
                </a:cubicBezTo>
                <a:cubicBezTo>
                  <a:pt x="478" y="1929"/>
                  <a:pt x="478" y="1929"/>
                  <a:pt x="478" y="1929"/>
                </a:cubicBezTo>
                <a:cubicBezTo>
                  <a:pt x="476" y="1933"/>
                  <a:pt x="476" y="1933"/>
                  <a:pt x="476" y="1933"/>
                </a:cubicBezTo>
                <a:cubicBezTo>
                  <a:pt x="477" y="1937"/>
                  <a:pt x="477" y="1937"/>
                  <a:pt x="477" y="1937"/>
                </a:cubicBezTo>
                <a:cubicBezTo>
                  <a:pt x="479" y="1940"/>
                  <a:pt x="479" y="1940"/>
                  <a:pt x="479" y="1940"/>
                </a:cubicBezTo>
                <a:cubicBezTo>
                  <a:pt x="483" y="1946"/>
                  <a:pt x="483" y="1946"/>
                  <a:pt x="483" y="1946"/>
                </a:cubicBezTo>
                <a:cubicBezTo>
                  <a:pt x="484" y="1949"/>
                  <a:pt x="484" y="1949"/>
                  <a:pt x="484" y="1949"/>
                </a:cubicBezTo>
                <a:cubicBezTo>
                  <a:pt x="484" y="1952"/>
                  <a:pt x="484" y="1952"/>
                  <a:pt x="484" y="1952"/>
                </a:cubicBezTo>
                <a:cubicBezTo>
                  <a:pt x="482" y="1953"/>
                  <a:pt x="482" y="1953"/>
                  <a:pt x="482" y="1953"/>
                </a:cubicBezTo>
                <a:cubicBezTo>
                  <a:pt x="480" y="1954"/>
                  <a:pt x="480" y="1954"/>
                  <a:pt x="480" y="1954"/>
                </a:cubicBezTo>
                <a:cubicBezTo>
                  <a:pt x="477" y="1954"/>
                  <a:pt x="477" y="1954"/>
                  <a:pt x="477" y="1954"/>
                </a:cubicBezTo>
                <a:cubicBezTo>
                  <a:pt x="471" y="1953"/>
                  <a:pt x="471" y="1953"/>
                  <a:pt x="471" y="1953"/>
                </a:cubicBezTo>
                <a:cubicBezTo>
                  <a:pt x="469" y="1953"/>
                  <a:pt x="469" y="1953"/>
                  <a:pt x="469" y="1953"/>
                </a:cubicBezTo>
                <a:cubicBezTo>
                  <a:pt x="467" y="1955"/>
                  <a:pt x="467" y="1955"/>
                  <a:pt x="467" y="1955"/>
                </a:cubicBezTo>
                <a:cubicBezTo>
                  <a:pt x="467" y="1958"/>
                  <a:pt x="467" y="1958"/>
                  <a:pt x="467" y="1958"/>
                </a:cubicBezTo>
                <a:cubicBezTo>
                  <a:pt x="468" y="1962"/>
                  <a:pt x="468" y="1962"/>
                  <a:pt x="468" y="1962"/>
                </a:cubicBezTo>
                <a:cubicBezTo>
                  <a:pt x="471" y="1967"/>
                  <a:pt x="471" y="1967"/>
                  <a:pt x="471" y="1967"/>
                </a:cubicBezTo>
                <a:cubicBezTo>
                  <a:pt x="473" y="1969"/>
                  <a:pt x="473" y="1969"/>
                  <a:pt x="473" y="1969"/>
                </a:cubicBezTo>
                <a:cubicBezTo>
                  <a:pt x="477" y="1969"/>
                  <a:pt x="477" y="1969"/>
                  <a:pt x="477" y="1969"/>
                </a:cubicBezTo>
                <a:cubicBezTo>
                  <a:pt x="483" y="1966"/>
                  <a:pt x="483" y="1966"/>
                  <a:pt x="483" y="1966"/>
                </a:cubicBezTo>
                <a:cubicBezTo>
                  <a:pt x="486" y="1966"/>
                  <a:pt x="486" y="1966"/>
                  <a:pt x="486" y="1966"/>
                </a:cubicBezTo>
                <a:cubicBezTo>
                  <a:pt x="489" y="1966"/>
                  <a:pt x="489" y="1966"/>
                  <a:pt x="489" y="1966"/>
                </a:cubicBezTo>
                <a:cubicBezTo>
                  <a:pt x="492" y="1967"/>
                  <a:pt x="492" y="1967"/>
                  <a:pt x="492" y="1967"/>
                </a:cubicBezTo>
                <a:cubicBezTo>
                  <a:pt x="494" y="1969"/>
                  <a:pt x="494" y="1969"/>
                  <a:pt x="494" y="1969"/>
                </a:cubicBezTo>
                <a:cubicBezTo>
                  <a:pt x="506" y="1983"/>
                  <a:pt x="506" y="1983"/>
                  <a:pt x="506" y="1983"/>
                </a:cubicBezTo>
                <a:cubicBezTo>
                  <a:pt x="509" y="1986"/>
                  <a:pt x="509" y="1986"/>
                  <a:pt x="509" y="1986"/>
                </a:cubicBezTo>
                <a:cubicBezTo>
                  <a:pt x="512" y="1988"/>
                  <a:pt x="512" y="1988"/>
                  <a:pt x="512" y="1988"/>
                </a:cubicBezTo>
                <a:cubicBezTo>
                  <a:pt x="513" y="1988"/>
                  <a:pt x="513" y="1988"/>
                  <a:pt x="513" y="1988"/>
                </a:cubicBezTo>
                <a:cubicBezTo>
                  <a:pt x="518" y="1989"/>
                  <a:pt x="518" y="1989"/>
                  <a:pt x="518" y="1989"/>
                </a:cubicBezTo>
                <a:cubicBezTo>
                  <a:pt x="522" y="1990"/>
                  <a:pt x="522" y="1990"/>
                  <a:pt x="522" y="1990"/>
                </a:cubicBezTo>
                <a:cubicBezTo>
                  <a:pt x="528" y="1992"/>
                  <a:pt x="528" y="1992"/>
                  <a:pt x="528" y="1992"/>
                </a:cubicBezTo>
                <a:cubicBezTo>
                  <a:pt x="536" y="1993"/>
                  <a:pt x="536" y="1993"/>
                  <a:pt x="536" y="1993"/>
                </a:cubicBezTo>
                <a:cubicBezTo>
                  <a:pt x="539" y="1994"/>
                  <a:pt x="539" y="1994"/>
                  <a:pt x="539" y="1994"/>
                </a:cubicBezTo>
                <a:cubicBezTo>
                  <a:pt x="542" y="1993"/>
                  <a:pt x="542" y="1993"/>
                  <a:pt x="542" y="1993"/>
                </a:cubicBezTo>
                <a:cubicBezTo>
                  <a:pt x="545" y="1992"/>
                  <a:pt x="545" y="1992"/>
                  <a:pt x="545" y="1992"/>
                </a:cubicBezTo>
                <a:cubicBezTo>
                  <a:pt x="549" y="1990"/>
                  <a:pt x="549" y="1990"/>
                  <a:pt x="549" y="1990"/>
                </a:cubicBezTo>
                <a:cubicBezTo>
                  <a:pt x="551" y="1989"/>
                  <a:pt x="551" y="1989"/>
                  <a:pt x="551" y="1989"/>
                </a:cubicBezTo>
                <a:cubicBezTo>
                  <a:pt x="554" y="1989"/>
                  <a:pt x="554" y="1989"/>
                  <a:pt x="554" y="1989"/>
                </a:cubicBezTo>
                <a:cubicBezTo>
                  <a:pt x="556" y="1990"/>
                  <a:pt x="556" y="1990"/>
                  <a:pt x="556" y="1990"/>
                </a:cubicBezTo>
                <a:cubicBezTo>
                  <a:pt x="560" y="1992"/>
                  <a:pt x="560" y="1992"/>
                  <a:pt x="560" y="1992"/>
                </a:cubicBezTo>
                <a:cubicBezTo>
                  <a:pt x="562" y="1992"/>
                  <a:pt x="562" y="1992"/>
                  <a:pt x="562" y="1992"/>
                </a:cubicBezTo>
                <a:cubicBezTo>
                  <a:pt x="563" y="1993"/>
                  <a:pt x="563" y="1993"/>
                  <a:pt x="563" y="1993"/>
                </a:cubicBezTo>
                <a:cubicBezTo>
                  <a:pt x="565" y="1992"/>
                  <a:pt x="565" y="1992"/>
                  <a:pt x="565" y="1992"/>
                </a:cubicBezTo>
                <a:cubicBezTo>
                  <a:pt x="570" y="1991"/>
                  <a:pt x="570" y="1991"/>
                  <a:pt x="570" y="1991"/>
                </a:cubicBezTo>
                <a:cubicBezTo>
                  <a:pt x="572" y="1991"/>
                  <a:pt x="572" y="1991"/>
                  <a:pt x="572" y="1991"/>
                </a:cubicBezTo>
                <a:cubicBezTo>
                  <a:pt x="576" y="1992"/>
                  <a:pt x="576" y="1992"/>
                  <a:pt x="576" y="1992"/>
                </a:cubicBezTo>
                <a:cubicBezTo>
                  <a:pt x="577" y="1993"/>
                  <a:pt x="577" y="1993"/>
                  <a:pt x="577" y="1993"/>
                </a:cubicBezTo>
                <a:cubicBezTo>
                  <a:pt x="578" y="1995"/>
                  <a:pt x="578" y="1995"/>
                  <a:pt x="578" y="1995"/>
                </a:cubicBezTo>
                <a:cubicBezTo>
                  <a:pt x="577" y="1999"/>
                  <a:pt x="577" y="1999"/>
                  <a:pt x="577" y="1999"/>
                </a:cubicBezTo>
                <a:cubicBezTo>
                  <a:pt x="574" y="2005"/>
                  <a:pt x="574" y="2005"/>
                  <a:pt x="574" y="2005"/>
                </a:cubicBezTo>
                <a:cubicBezTo>
                  <a:pt x="574" y="2010"/>
                  <a:pt x="574" y="2010"/>
                  <a:pt x="574" y="2010"/>
                </a:cubicBezTo>
                <a:cubicBezTo>
                  <a:pt x="574" y="2014"/>
                  <a:pt x="574" y="2014"/>
                  <a:pt x="574" y="2014"/>
                </a:cubicBezTo>
                <a:cubicBezTo>
                  <a:pt x="575" y="2024"/>
                  <a:pt x="575" y="2024"/>
                  <a:pt x="575" y="2024"/>
                </a:cubicBezTo>
                <a:cubicBezTo>
                  <a:pt x="575" y="2025"/>
                  <a:pt x="575" y="2025"/>
                  <a:pt x="575" y="2025"/>
                </a:cubicBezTo>
                <a:cubicBezTo>
                  <a:pt x="574" y="2029"/>
                  <a:pt x="574" y="2029"/>
                  <a:pt x="574" y="2029"/>
                </a:cubicBezTo>
                <a:cubicBezTo>
                  <a:pt x="574" y="2032"/>
                  <a:pt x="574" y="2032"/>
                  <a:pt x="574" y="2032"/>
                </a:cubicBezTo>
                <a:cubicBezTo>
                  <a:pt x="573" y="2035"/>
                  <a:pt x="573" y="2035"/>
                  <a:pt x="573" y="2035"/>
                </a:cubicBezTo>
                <a:cubicBezTo>
                  <a:pt x="572" y="2040"/>
                  <a:pt x="572" y="2040"/>
                  <a:pt x="572" y="2040"/>
                </a:cubicBezTo>
                <a:cubicBezTo>
                  <a:pt x="574" y="2055"/>
                  <a:pt x="574" y="2055"/>
                  <a:pt x="574" y="2055"/>
                </a:cubicBezTo>
                <a:cubicBezTo>
                  <a:pt x="573" y="2058"/>
                  <a:pt x="573" y="2058"/>
                  <a:pt x="573" y="2058"/>
                </a:cubicBezTo>
                <a:cubicBezTo>
                  <a:pt x="572" y="2059"/>
                  <a:pt x="572" y="2059"/>
                  <a:pt x="572" y="2059"/>
                </a:cubicBezTo>
                <a:cubicBezTo>
                  <a:pt x="571" y="2061"/>
                  <a:pt x="571" y="2061"/>
                  <a:pt x="571" y="2061"/>
                </a:cubicBezTo>
                <a:cubicBezTo>
                  <a:pt x="570" y="2063"/>
                  <a:pt x="570" y="2063"/>
                  <a:pt x="570" y="2063"/>
                </a:cubicBezTo>
                <a:cubicBezTo>
                  <a:pt x="569" y="2065"/>
                  <a:pt x="569" y="2065"/>
                  <a:pt x="569" y="2065"/>
                </a:cubicBezTo>
                <a:cubicBezTo>
                  <a:pt x="569" y="2069"/>
                  <a:pt x="569" y="2069"/>
                  <a:pt x="569" y="2069"/>
                </a:cubicBezTo>
                <a:cubicBezTo>
                  <a:pt x="571" y="2071"/>
                  <a:pt x="571" y="2071"/>
                  <a:pt x="571" y="2071"/>
                </a:cubicBezTo>
                <a:cubicBezTo>
                  <a:pt x="573" y="2074"/>
                  <a:pt x="573" y="2074"/>
                  <a:pt x="573" y="2074"/>
                </a:cubicBezTo>
                <a:cubicBezTo>
                  <a:pt x="575" y="2076"/>
                  <a:pt x="575" y="2076"/>
                  <a:pt x="575" y="2076"/>
                </a:cubicBezTo>
                <a:cubicBezTo>
                  <a:pt x="577" y="2079"/>
                  <a:pt x="577" y="2079"/>
                  <a:pt x="577" y="2079"/>
                </a:cubicBezTo>
                <a:cubicBezTo>
                  <a:pt x="579" y="2083"/>
                  <a:pt x="579" y="2083"/>
                  <a:pt x="579" y="2083"/>
                </a:cubicBezTo>
                <a:cubicBezTo>
                  <a:pt x="580" y="2088"/>
                  <a:pt x="580" y="2088"/>
                  <a:pt x="580" y="2088"/>
                </a:cubicBezTo>
                <a:cubicBezTo>
                  <a:pt x="583" y="2090"/>
                  <a:pt x="583" y="2090"/>
                  <a:pt x="583" y="2090"/>
                </a:cubicBezTo>
                <a:cubicBezTo>
                  <a:pt x="585" y="2090"/>
                  <a:pt x="585" y="2090"/>
                  <a:pt x="585" y="2090"/>
                </a:cubicBezTo>
                <a:cubicBezTo>
                  <a:pt x="590" y="2087"/>
                  <a:pt x="590" y="2087"/>
                  <a:pt x="590" y="2087"/>
                </a:cubicBezTo>
                <a:cubicBezTo>
                  <a:pt x="592" y="2087"/>
                  <a:pt x="592" y="2087"/>
                  <a:pt x="592" y="2087"/>
                </a:cubicBezTo>
                <a:cubicBezTo>
                  <a:pt x="595" y="2087"/>
                  <a:pt x="595" y="2087"/>
                  <a:pt x="595" y="2087"/>
                </a:cubicBezTo>
                <a:cubicBezTo>
                  <a:pt x="598" y="2090"/>
                  <a:pt x="598" y="2090"/>
                  <a:pt x="598" y="2090"/>
                </a:cubicBezTo>
                <a:cubicBezTo>
                  <a:pt x="600" y="2090"/>
                  <a:pt x="600" y="2090"/>
                  <a:pt x="600" y="2090"/>
                </a:cubicBezTo>
                <a:cubicBezTo>
                  <a:pt x="601" y="2091"/>
                  <a:pt x="601" y="2091"/>
                  <a:pt x="601" y="2091"/>
                </a:cubicBezTo>
                <a:cubicBezTo>
                  <a:pt x="603" y="2091"/>
                  <a:pt x="603" y="2091"/>
                  <a:pt x="603" y="2091"/>
                </a:cubicBezTo>
                <a:cubicBezTo>
                  <a:pt x="605" y="2091"/>
                  <a:pt x="605" y="2091"/>
                  <a:pt x="605" y="2091"/>
                </a:cubicBezTo>
                <a:cubicBezTo>
                  <a:pt x="607" y="2091"/>
                  <a:pt x="607" y="2091"/>
                  <a:pt x="607" y="2091"/>
                </a:cubicBezTo>
                <a:cubicBezTo>
                  <a:pt x="610" y="2092"/>
                  <a:pt x="610" y="2092"/>
                  <a:pt x="610" y="2092"/>
                </a:cubicBezTo>
                <a:cubicBezTo>
                  <a:pt x="624" y="2103"/>
                  <a:pt x="624" y="2103"/>
                  <a:pt x="624" y="2103"/>
                </a:cubicBezTo>
                <a:cubicBezTo>
                  <a:pt x="625" y="2103"/>
                  <a:pt x="625" y="2103"/>
                  <a:pt x="625" y="2103"/>
                </a:cubicBezTo>
                <a:cubicBezTo>
                  <a:pt x="627" y="2104"/>
                  <a:pt x="627" y="2104"/>
                  <a:pt x="627" y="2104"/>
                </a:cubicBezTo>
                <a:cubicBezTo>
                  <a:pt x="630" y="2104"/>
                  <a:pt x="630" y="2104"/>
                  <a:pt x="630" y="2104"/>
                </a:cubicBezTo>
                <a:cubicBezTo>
                  <a:pt x="633" y="2103"/>
                  <a:pt x="633" y="2103"/>
                  <a:pt x="633" y="2103"/>
                </a:cubicBezTo>
                <a:cubicBezTo>
                  <a:pt x="634" y="2103"/>
                  <a:pt x="634" y="2103"/>
                  <a:pt x="634" y="2103"/>
                </a:cubicBezTo>
                <a:cubicBezTo>
                  <a:pt x="636" y="2100"/>
                  <a:pt x="636" y="2100"/>
                  <a:pt x="636" y="2100"/>
                </a:cubicBezTo>
                <a:cubicBezTo>
                  <a:pt x="641" y="2095"/>
                  <a:pt x="641" y="2095"/>
                  <a:pt x="641" y="2095"/>
                </a:cubicBezTo>
                <a:cubicBezTo>
                  <a:pt x="642" y="2097"/>
                  <a:pt x="642" y="2097"/>
                  <a:pt x="642" y="2097"/>
                </a:cubicBezTo>
                <a:cubicBezTo>
                  <a:pt x="644" y="2099"/>
                  <a:pt x="644" y="2099"/>
                  <a:pt x="644" y="2099"/>
                </a:cubicBezTo>
                <a:cubicBezTo>
                  <a:pt x="644" y="2101"/>
                  <a:pt x="644" y="2101"/>
                  <a:pt x="644" y="2101"/>
                </a:cubicBezTo>
                <a:cubicBezTo>
                  <a:pt x="646" y="2106"/>
                  <a:pt x="646" y="2106"/>
                  <a:pt x="646" y="2106"/>
                </a:cubicBezTo>
                <a:cubicBezTo>
                  <a:pt x="646" y="2108"/>
                  <a:pt x="646" y="2108"/>
                  <a:pt x="646" y="2108"/>
                </a:cubicBezTo>
                <a:cubicBezTo>
                  <a:pt x="646" y="2112"/>
                  <a:pt x="646" y="2112"/>
                  <a:pt x="646" y="2112"/>
                </a:cubicBezTo>
                <a:cubicBezTo>
                  <a:pt x="644" y="2118"/>
                  <a:pt x="644" y="2118"/>
                  <a:pt x="644" y="2118"/>
                </a:cubicBezTo>
                <a:cubicBezTo>
                  <a:pt x="644" y="2121"/>
                  <a:pt x="644" y="2121"/>
                  <a:pt x="644" y="2121"/>
                </a:cubicBezTo>
                <a:cubicBezTo>
                  <a:pt x="644" y="2124"/>
                  <a:pt x="644" y="2124"/>
                  <a:pt x="644" y="2124"/>
                </a:cubicBezTo>
                <a:cubicBezTo>
                  <a:pt x="644" y="2126"/>
                  <a:pt x="644" y="2126"/>
                  <a:pt x="644" y="2126"/>
                </a:cubicBezTo>
                <a:cubicBezTo>
                  <a:pt x="644" y="2128"/>
                  <a:pt x="644" y="2128"/>
                  <a:pt x="644" y="2128"/>
                </a:cubicBezTo>
                <a:cubicBezTo>
                  <a:pt x="644" y="2130"/>
                  <a:pt x="644" y="2130"/>
                  <a:pt x="644" y="2130"/>
                </a:cubicBezTo>
                <a:cubicBezTo>
                  <a:pt x="641" y="2138"/>
                  <a:pt x="641" y="2138"/>
                  <a:pt x="641" y="2138"/>
                </a:cubicBezTo>
                <a:cubicBezTo>
                  <a:pt x="640" y="2142"/>
                  <a:pt x="640" y="2142"/>
                  <a:pt x="640" y="2142"/>
                </a:cubicBezTo>
                <a:cubicBezTo>
                  <a:pt x="638" y="2145"/>
                  <a:pt x="638" y="2145"/>
                  <a:pt x="638" y="2145"/>
                </a:cubicBezTo>
                <a:cubicBezTo>
                  <a:pt x="633" y="2151"/>
                  <a:pt x="633" y="2151"/>
                  <a:pt x="633" y="2151"/>
                </a:cubicBezTo>
                <a:cubicBezTo>
                  <a:pt x="630" y="2155"/>
                  <a:pt x="630" y="2155"/>
                  <a:pt x="630" y="2155"/>
                </a:cubicBezTo>
                <a:cubicBezTo>
                  <a:pt x="629" y="2158"/>
                  <a:pt x="629" y="2158"/>
                  <a:pt x="629" y="2158"/>
                </a:cubicBezTo>
                <a:cubicBezTo>
                  <a:pt x="628" y="2167"/>
                  <a:pt x="628" y="2167"/>
                  <a:pt x="628" y="2167"/>
                </a:cubicBezTo>
                <a:cubicBezTo>
                  <a:pt x="627" y="2172"/>
                  <a:pt x="627" y="2172"/>
                  <a:pt x="627" y="2172"/>
                </a:cubicBezTo>
                <a:cubicBezTo>
                  <a:pt x="626" y="2177"/>
                  <a:pt x="626" y="2177"/>
                  <a:pt x="626" y="2177"/>
                </a:cubicBezTo>
                <a:cubicBezTo>
                  <a:pt x="623" y="2180"/>
                  <a:pt x="623" y="2180"/>
                  <a:pt x="623" y="2180"/>
                </a:cubicBezTo>
                <a:cubicBezTo>
                  <a:pt x="621" y="2182"/>
                  <a:pt x="621" y="2182"/>
                  <a:pt x="621" y="2182"/>
                </a:cubicBezTo>
                <a:cubicBezTo>
                  <a:pt x="614" y="2185"/>
                  <a:pt x="614" y="2185"/>
                  <a:pt x="614" y="2185"/>
                </a:cubicBezTo>
                <a:cubicBezTo>
                  <a:pt x="612" y="2187"/>
                  <a:pt x="612" y="2187"/>
                  <a:pt x="612" y="2187"/>
                </a:cubicBezTo>
                <a:cubicBezTo>
                  <a:pt x="610" y="2190"/>
                  <a:pt x="610" y="2190"/>
                  <a:pt x="610" y="2190"/>
                </a:cubicBezTo>
                <a:cubicBezTo>
                  <a:pt x="609" y="2193"/>
                  <a:pt x="609" y="2193"/>
                  <a:pt x="609" y="2193"/>
                </a:cubicBezTo>
                <a:cubicBezTo>
                  <a:pt x="606" y="2201"/>
                  <a:pt x="606" y="2201"/>
                  <a:pt x="606" y="2201"/>
                </a:cubicBezTo>
                <a:cubicBezTo>
                  <a:pt x="606" y="2204"/>
                  <a:pt x="606" y="2204"/>
                  <a:pt x="606" y="2204"/>
                </a:cubicBezTo>
                <a:cubicBezTo>
                  <a:pt x="605" y="2206"/>
                  <a:pt x="605" y="2206"/>
                  <a:pt x="605" y="2206"/>
                </a:cubicBezTo>
                <a:cubicBezTo>
                  <a:pt x="601" y="2211"/>
                  <a:pt x="601" y="2211"/>
                  <a:pt x="601" y="2211"/>
                </a:cubicBezTo>
                <a:cubicBezTo>
                  <a:pt x="592" y="2223"/>
                  <a:pt x="592" y="2223"/>
                  <a:pt x="592" y="2223"/>
                </a:cubicBezTo>
                <a:cubicBezTo>
                  <a:pt x="591" y="2227"/>
                  <a:pt x="591" y="2227"/>
                  <a:pt x="591" y="2227"/>
                </a:cubicBezTo>
                <a:cubicBezTo>
                  <a:pt x="592" y="2229"/>
                  <a:pt x="592" y="2229"/>
                  <a:pt x="592" y="2229"/>
                </a:cubicBezTo>
                <a:cubicBezTo>
                  <a:pt x="592" y="2231"/>
                  <a:pt x="592" y="2231"/>
                  <a:pt x="592" y="2231"/>
                </a:cubicBezTo>
                <a:cubicBezTo>
                  <a:pt x="595" y="2232"/>
                  <a:pt x="595" y="2232"/>
                  <a:pt x="595" y="2232"/>
                </a:cubicBezTo>
                <a:cubicBezTo>
                  <a:pt x="600" y="2234"/>
                  <a:pt x="600" y="2234"/>
                  <a:pt x="600" y="2234"/>
                </a:cubicBezTo>
                <a:cubicBezTo>
                  <a:pt x="604" y="2237"/>
                  <a:pt x="604" y="2237"/>
                  <a:pt x="604" y="2237"/>
                </a:cubicBezTo>
                <a:cubicBezTo>
                  <a:pt x="609" y="2244"/>
                  <a:pt x="609" y="2244"/>
                  <a:pt x="609" y="2244"/>
                </a:cubicBezTo>
                <a:cubicBezTo>
                  <a:pt x="611" y="2248"/>
                  <a:pt x="611" y="2248"/>
                  <a:pt x="611" y="2248"/>
                </a:cubicBezTo>
                <a:cubicBezTo>
                  <a:pt x="611" y="2252"/>
                  <a:pt x="611" y="2252"/>
                  <a:pt x="611" y="2252"/>
                </a:cubicBezTo>
                <a:cubicBezTo>
                  <a:pt x="609" y="2253"/>
                  <a:pt x="609" y="2253"/>
                  <a:pt x="609" y="2253"/>
                </a:cubicBezTo>
                <a:cubicBezTo>
                  <a:pt x="605" y="2253"/>
                  <a:pt x="605" y="2253"/>
                  <a:pt x="605" y="2253"/>
                </a:cubicBezTo>
                <a:cubicBezTo>
                  <a:pt x="600" y="2252"/>
                  <a:pt x="600" y="2252"/>
                  <a:pt x="600" y="2252"/>
                </a:cubicBezTo>
                <a:cubicBezTo>
                  <a:pt x="579" y="2237"/>
                  <a:pt x="579" y="2237"/>
                  <a:pt x="579" y="2237"/>
                </a:cubicBezTo>
                <a:cubicBezTo>
                  <a:pt x="577" y="2235"/>
                  <a:pt x="577" y="2235"/>
                  <a:pt x="577" y="2235"/>
                </a:cubicBezTo>
                <a:cubicBezTo>
                  <a:pt x="574" y="2235"/>
                  <a:pt x="574" y="2235"/>
                  <a:pt x="574" y="2235"/>
                </a:cubicBezTo>
                <a:cubicBezTo>
                  <a:pt x="573" y="2235"/>
                  <a:pt x="573" y="2235"/>
                  <a:pt x="573" y="2235"/>
                </a:cubicBezTo>
                <a:cubicBezTo>
                  <a:pt x="571" y="2235"/>
                  <a:pt x="571" y="2235"/>
                  <a:pt x="571" y="2235"/>
                </a:cubicBezTo>
                <a:cubicBezTo>
                  <a:pt x="568" y="2236"/>
                  <a:pt x="568" y="2236"/>
                  <a:pt x="568" y="2236"/>
                </a:cubicBezTo>
                <a:cubicBezTo>
                  <a:pt x="567" y="2237"/>
                  <a:pt x="567" y="2237"/>
                  <a:pt x="567" y="2237"/>
                </a:cubicBezTo>
                <a:cubicBezTo>
                  <a:pt x="566" y="2240"/>
                  <a:pt x="566" y="2240"/>
                  <a:pt x="566" y="2240"/>
                </a:cubicBezTo>
                <a:cubicBezTo>
                  <a:pt x="566" y="2249"/>
                  <a:pt x="566" y="2249"/>
                  <a:pt x="566" y="2249"/>
                </a:cubicBezTo>
                <a:cubicBezTo>
                  <a:pt x="565" y="2251"/>
                  <a:pt x="565" y="2251"/>
                  <a:pt x="565" y="2251"/>
                </a:cubicBezTo>
                <a:cubicBezTo>
                  <a:pt x="564" y="2253"/>
                  <a:pt x="564" y="2253"/>
                  <a:pt x="564" y="2253"/>
                </a:cubicBezTo>
                <a:cubicBezTo>
                  <a:pt x="561" y="2255"/>
                  <a:pt x="561" y="2255"/>
                  <a:pt x="561" y="2255"/>
                </a:cubicBezTo>
                <a:cubicBezTo>
                  <a:pt x="559" y="2256"/>
                  <a:pt x="559" y="2256"/>
                  <a:pt x="559" y="2256"/>
                </a:cubicBezTo>
                <a:cubicBezTo>
                  <a:pt x="557" y="2256"/>
                  <a:pt x="557" y="2256"/>
                  <a:pt x="557" y="2256"/>
                </a:cubicBezTo>
                <a:cubicBezTo>
                  <a:pt x="554" y="2256"/>
                  <a:pt x="554" y="2256"/>
                  <a:pt x="554" y="2256"/>
                </a:cubicBezTo>
                <a:cubicBezTo>
                  <a:pt x="552" y="2256"/>
                  <a:pt x="552" y="2256"/>
                  <a:pt x="552" y="2256"/>
                </a:cubicBezTo>
                <a:cubicBezTo>
                  <a:pt x="550" y="2259"/>
                  <a:pt x="550" y="2259"/>
                  <a:pt x="550" y="2259"/>
                </a:cubicBezTo>
                <a:cubicBezTo>
                  <a:pt x="548" y="2261"/>
                  <a:pt x="548" y="2261"/>
                  <a:pt x="548" y="2261"/>
                </a:cubicBezTo>
                <a:cubicBezTo>
                  <a:pt x="547" y="2261"/>
                  <a:pt x="547" y="2261"/>
                  <a:pt x="547" y="2261"/>
                </a:cubicBezTo>
                <a:cubicBezTo>
                  <a:pt x="546" y="2261"/>
                  <a:pt x="546" y="2261"/>
                  <a:pt x="546" y="2261"/>
                </a:cubicBezTo>
                <a:cubicBezTo>
                  <a:pt x="543" y="2258"/>
                  <a:pt x="543" y="2258"/>
                  <a:pt x="543" y="2258"/>
                </a:cubicBezTo>
                <a:cubicBezTo>
                  <a:pt x="541" y="2256"/>
                  <a:pt x="541" y="2256"/>
                  <a:pt x="541" y="2256"/>
                </a:cubicBezTo>
                <a:cubicBezTo>
                  <a:pt x="538" y="2256"/>
                  <a:pt x="538" y="2256"/>
                  <a:pt x="538" y="2256"/>
                </a:cubicBezTo>
                <a:cubicBezTo>
                  <a:pt x="536" y="2256"/>
                  <a:pt x="536" y="2256"/>
                  <a:pt x="536" y="2256"/>
                </a:cubicBezTo>
                <a:cubicBezTo>
                  <a:pt x="533" y="2256"/>
                  <a:pt x="533" y="2256"/>
                  <a:pt x="533" y="2256"/>
                </a:cubicBezTo>
                <a:cubicBezTo>
                  <a:pt x="533" y="2257"/>
                  <a:pt x="533" y="2257"/>
                  <a:pt x="533" y="2257"/>
                </a:cubicBezTo>
                <a:cubicBezTo>
                  <a:pt x="532" y="2258"/>
                  <a:pt x="532" y="2258"/>
                  <a:pt x="532" y="2258"/>
                </a:cubicBezTo>
                <a:cubicBezTo>
                  <a:pt x="531" y="2261"/>
                  <a:pt x="531" y="2261"/>
                  <a:pt x="531" y="2261"/>
                </a:cubicBezTo>
                <a:cubicBezTo>
                  <a:pt x="531" y="2266"/>
                  <a:pt x="531" y="2266"/>
                  <a:pt x="531" y="2266"/>
                </a:cubicBezTo>
                <a:cubicBezTo>
                  <a:pt x="534" y="2276"/>
                  <a:pt x="534" y="2276"/>
                  <a:pt x="534" y="2276"/>
                </a:cubicBezTo>
                <a:cubicBezTo>
                  <a:pt x="534" y="2279"/>
                  <a:pt x="534" y="2279"/>
                  <a:pt x="534" y="2279"/>
                </a:cubicBezTo>
                <a:cubicBezTo>
                  <a:pt x="533" y="2283"/>
                  <a:pt x="533" y="2283"/>
                  <a:pt x="533" y="2283"/>
                </a:cubicBezTo>
                <a:cubicBezTo>
                  <a:pt x="531" y="2287"/>
                  <a:pt x="531" y="2287"/>
                  <a:pt x="531" y="2287"/>
                </a:cubicBezTo>
                <a:cubicBezTo>
                  <a:pt x="528" y="2291"/>
                  <a:pt x="528" y="2291"/>
                  <a:pt x="528" y="2291"/>
                </a:cubicBezTo>
                <a:cubicBezTo>
                  <a:pt x="519" y="2289"/>
                  <a:pt x="519" y="2289"/>
                  <a:pt x="519" y="2289"/>
                </a:cubicBezTo>
                <a:cubicBezTo>
                  <a:pt x="521" y="2295"/>
                  <a:pt x="521" y="2295"/>
                  <a:pt x="521" y="2295"/>
                </a:cubicBezTo>
                <a:cubicBezTo>
                  <a:pt x="536" y="2319"/>
                  <a:pt x="536" y="2319"/>
                  <a:pt x="536" y="2319"/>
                </a:cubicBezTo>
                <a:cubicBezTo>
                  <a:pt x="544" y="2328"/>
                  <a:pt x="544" y="2328"/>
                  <a:pt x="544" y="2328"/>
                </a:cubicBezTo>
                <a:cubicBezTo>
                  <a:pt x="562" y="2342"/>
                  <a:pt x="562" y="2342"/>
                  <a:pt x="562" y="2342"/>
                </a:cubicBezTo>
                <a:cubicBezTo>
                  <a:pt x="571" y="2345"/>
                  <a:pt x="571" y="2345"/>
                  <a:pt x="571" y="2345"/>
                </a:cubicBezTo>
                <a:cubicBezTo>
                  <a:pt x="574" y="2346"/>
                  <a:pt x="574" y="2346"/>
                  <a:pt x="574" y="2346"/>
                </a:cubicBezTo>
                <a:cubicBezTo>
                  <a:pt x="578" y="2346"/>
                  <a:pt x="578" y="2346"/>
                  <a:pt x="578" y="2346"/>
                </a:cubicBezTo>
                <a:cubicBezTo>
                  <a:pt x="585" y="2346"/>
                  <a:pt x="585" y="2346"/>
                  <a:pt x="585" y="2346"/>
                </a:cubicBezTo>
                <a:cubicBezTo>
                  <a:pt x="587" y="2345"/>
                  <a:pt x="587" y="2345"/>
                  <a:pt x="587" y="2345"/>
                </a:cubicBezTo>
                <a:cubicBezTo>
                  <a:pt x="591" y="2344"/>
                  <a:pt x="591" y="2344"/>
                  <a:pt x="591" y="2344"/>
                </a:cubicBezTo>
                <a:cubicBezTo>
                  <a:pt x="595" y="2343"/>
                  <a:pt x="595" y="2343"/>
                  <a:pt x="595" y="2343"/>
                </a:cubicBezTo>
                <a:cubicBezTo>
                  <a:pt x="610" y="2326"/>
                  <a:pt x="610" y="2326"/>
                  <a:pt x="610" y="2326"/>
                </a:cubicBezTo>
                <a:cubicBezTo>
                  <a:pt x="613" y="2320"/>
                  <a:pt x="613" y="2320"/>
                  <a:pt x="613" y="2320"/>
                </a:cubicBezTo>
                <a:cubicBezTo>
                  <a:pt x="613" y="2314"/>
                  <a:pt x="613" y="2314"/>
                  <a:pt x="613" y="2314"/>
                </a:cubicBezTo>
                <a:cubicBezTo>
                  <a:pt x="613" y="2310"/>
                  <a:pt x="613" y="2310"/>
                  <a:pt x="613" y="2310"/>
                </a:cubicBezTo>
                <a:cubicBezTo>
                  <a:pt x="614" y="2307"/>
                  <a:pt x="614" y="2307"/>
                  <a:pt x="614" y="2307"/>
                </a:cubicBezTo>
                <a:cubicBezTo>
                  <a:pt x="615" y="2304"/>
                  <a:pt x="615" y="2304"/>
                  <a:pt x="615" y="2304"/>
                </a:cubicBezTo>
                <a:cubicBezTo>
                  <a:pt x="616" y="2304"/>
                  <a:pt x="616" y="2304"/>
                  <a:pt x="616" y="2304"/>
                </a:cubicBezTo>
                <a:cubicBezTo>
                  <a:pt x="618" y="2305"/>
                  <a:pt x="618" y="2305"/>
                  <a:pt x="618" y="2305"/>
                </a:cubicBezTo>
                <a:cubicBezTo>
                  <a:pt x="620" y="2308"/>
                  <a:pt x="620" y="2308"/>
                  <a:pt x="620" y="2308"/>
                </a:cubicBezTo>
                <a:cubicBezTo>
                  <a:pt x="623" y="2309"/>
                  <a:pt x="623" y="2309"/>
                  <a:pt x="623" y="2309"/>
                </a:cubicBezTo>
                <a:cubicBezTo>
                  <a:pt x="626" y="2309"/>
                  <a:pt x="626" y="2309"/>
                  <a:pt x="626" y="2309"/>
                </a:cubicBezTo>
                <a:cubicBezTo>
                  <a:pt x="639" y="2298"/>
                  <a:pt x="639" y="2298"/>
                  <a:pt x="639" y="2298"/>
                </a:cubicBezTo>
                <a:cubicBezTo>
                  <a:pt x="642" y="2295"/>
                  <a:pt x="642" y="2295"/>
                  <a:pt x="642" y="2295"/>
                </a:cubicBezTo>
                <a:cubicBezTo>
                  <a:pt x="643" y="2293"/>
                  <a:pt x="643" y="2293"/>
                  <a:pt x="643" y="2293"/>
                </a:cubicBezTo>
                <a:cubicBezTo>
                  <a:pt x="654" y="2266"/>
                  <a:pt x="654" y="2266"/>
                  <a:pt x="654" y="2266"/>
                </a:cubicBezTo>
                <a:cubicBezTo>
                  <a:pt x="662" y="2241"/>
                  <a:pt x="662" y="2241"/>
                  <a:pt x="662" y="2241"/>
                </a:cubicBezTo>
                <a:cubicBezTo>
                  <a:pt x="664" y="2234"/>
                  <a:pt x="664" y="2234"/>
                  <a:pt x="664" y="2234"/>
                </a:cubicBezTo>
                <a:cubicBezTo>
                  <a:pt x="665" y="2230"/>
                  <a:pt x="665" y="2230"/>
                  <a:pt x="665" y="2230"/>
                </a:cubicBezTo>
                <a:cubicBezTo>
                  <a:pt x="666" y="2220"/>
                  <a:pt x="666" y="2220"/>
                  <a:pt x="666" y="2220"/>
                </a:cubicBezTo>
                <a:cubicBezTo>
                  <a:pt x="667" y="2215"/>
                  <a:pt x="667" y="2215"/>
                  <a:pt x="667" y="2215"/>
                </a:cubicBezTo>
                <a:cubicBezTo>
                  <a:pt x="668" y="2212"/>
                  <a:pt x="668" y="2212"/>
                  <a:pt x="668" y="2212"/>
                </a:cubicBezTo>
                <a:cubicBezTo>
                  <a:pt x="672" y="2207"/>
                  <a:pt x="672" y="2207"/>
                  <a:pt x="672" y="2207"/>
                </a:cubicBezTo>
                <a:cubicBezTo>
                  <a:pt x="674" y="2205"/>
                  <a:pt x="674" y="2205"/>
                  <a:pt x="674" y="2205"/>
                </a:cubicBezTo>
                <a:cubicBezTo>
                  <a:pt x="678" y="2203"/>
                  <a:pt x="678" y="2203"/>
                  <a:pt x="678" y="2203"/>
                </a:cubicBezTo>
                <a:cubicBezTo>
                  <a:pt x="682" y="2203"/>
                  <a:pt x="682" y="2203"/>
                  <a:pt x="682" y="2203"/>
                </a:cubicBezTo>
                <a:cubicBezTo>
                  <a:pt x="686" y="2203"/>
                  <a:pt x="686" y="2203"/>
                  <a:pt x="686" y="2203"/>
                </a:cubicBezTo>
                <a:cubicBezTo>
                  <a:pt x="689" y="2201"/>
                  <a:pt x="689" y="2201"/>
                  <a:pt x="689" y="2201"/>
                </a:cubicBezTo>
                <a:cubicBezTo>
                  <a:pt x="692" y="2197"/>
                  <a:pt x="692" y="2197"/>
                  <a:pt x="692" y="2197"/>
                </a:cubicBezTo>
                <a:cubicBezTo>
                  <a:pt x="695" y="2190"/>
                  <a:pt x="695" y="2190"/>
                  <a:pt x="695" y="2190"/>
                </a:cubicBezTo>
                <a:cubicBezTo>
                  <a:pt x="697" y="2189"/>
                  <a:pt x="697" y="2189"/>
                  <a:pt x="697" y="2189"/>
                </a:cubicBezTo>
                <a:cubicBezTo>
                  <a:pt x="701" y="2187"/>
                  <a:pt x="701" y="2187"/>
                  <a:pt x="701" y="2187"/>
                </a:cubicBezTo>
                <a:cubicBezTo>
                  <a:pt x="715" y="2187"/>
                  <a:pt x="715" y="2187"/>
                  <a:pt x="715" y="2187"/>
                </a:cubicBezTo>
                <a:cubicBezTo>
                  <a:pt x="723" y="2184"/>
                  <a:pt x="723" y="2184"/>
                  <a:pt x="723" y="2184"/>
                </a:cubicBezTo>
                <a:cubicBezTo>
                  <a:pt x="728" y="2183"/>
                  <a:pt x="728" y="2183"/>
                  <a:pt x="728" y="2183"/>
                </a:cubicBezTo>
                <a:cubicBezTo>
                  <a:pt x="744" y="2182"/>
                  <a:pt x="744" y="2182"/>
                  <a:pt x="744" y="2182"/>
                </a:cubicBezTo>
                <a:cubicBezTo>
                  <a:pt x="747" y="2184"/>
                  <a:pt x="747" y="2184"/>
                  <a:pt x="747" y="2184"/>
                </a:cubicBezTo>
                <a:cubicBezTo>
                  <a:pt x="749" y="2188"/>
                  <a:pt x="749" y="2188"/>
                  <a:pt x="749" y="2188"/>
                </a:cubicBezTo>
                <a:cubicBezTo>
                  <a:pt x="750" y="2193"/>
                  <a:pt x="750" y="2193"/>
                  <a:pt x="750" y="2193"/>
                </a:cubicBezTo>
                <a:cubicBezTo>
                  <a:pt x="751" y="2197"/>
                  <a:pt x="751" y="2197"/>
                  <a:pt x="751" y="2197"/>
                </a:cubicBezTo>
                <a:cubicBezTo>
                  <a:pt x="754" y="2199"/>
                  <a:pt x="754" y="2199"/>
                  <a:pt x="754" y="2199"/>
                </a:cubicBezTo>
                <a:cubicBezTo>
                  <a:pt x="758" y="2199"/>
                  <a:pt x="758" y="2199"/>
                  <a:pt x="758" y="2199"/>
                </a:cubicBezTo>
                <a:cubicBezTo>
                  <a:pt x="762" y="2196"/>
                  <a:pt x="762" y="2196"/>
                  <a:pt x="762" y="2196"/>
                </a:cubicBezTo>
                <a:cubicBezTo>
                  <a:pt x="766" y="2192"/>
                  <a:pt x="766" y="2192"/>
                  <a:pt x="766" y="2192"/>
                </a:cubicBezTo>
                <a:cubicBezTo>
                  <a:pt x="766" y="2189"/>
                  <a:pt x="766" y="2189"/>
                  <a:pt x="766" y="2189"/>
                </a:cubicBezTo>
                <a:cubicBezTo>
                  <a:pt x="767" y="2186"/>
                  <a:pt x="767" y="2186"/>
                  <a:pt x="767" y="2186"/>
                </a:cubicBezTo>
                <a:cubicBezTo>
                  <a:pt x="769" y="2180"/>
                  <a:pt x="769" y="2180"/>
                  <a:pt x="769" y="2180"/>
                </a:cubicBezTo>
                <a:cubicBezTo>
                  <a:pt x="771" y="2179"/>
                  <a:pt x="771" y="2179"/>
                  <a:pt x="771" y="2179"/>
                </a:cubicBezTo>
                <a:cubicBezTo>
                  <a:pt x="773" y="2178"/>
                  <a:pt x="773" y="2178"/>
                  <a:pt x="773" y="2178"/>
                </a:cubicBezTo>
                <a:cubicBezTo>
                  <a:pt x="779" y="2178"/>
                  <a:pt x="779" y="2178"/>
                  <a:pt x="779" y="2178"/>
                </a:cubicBezTo>
                <a:cubicBezTo>
                  <a:pt x="787" y="2180"/>
                  <a:pt x="787" y="2180"/>
                  <a:pt x="787" y="2180"/>
                </a:cubicBezTo>
                <a:cubicBezTo>
                  <a:pt x="790" y="2181"/>
                  <a:pt x="790" y="2181"/>
                  <a:pt x="790" y="2181"/>
                </a:cubicBezTo>
                <a:cubicBezTo>
                  <a:pt x="792" y="2183"/>
                  <a:pt x="792" y="2183"/>
                  <a:pt x="792" y="2183"/>
                </a:cubicBezTo>
                <a:cubicBezTo>
                  <a:pt x="793" y="2184"/>
                  <a:pt x="793" y="2184"/>
                  <a:pt x="793" y="2184"/>
                </a:cubicBezTo>
                <a:cubicBezTo>
                  <a:pt x="794" y="2186"/>
                  <a:pt x="794" y="2186"/>
                  <a:pt x="794" y="2186"/>
                </a:cubicBezTo>
                <a:cubicBezTo>
                  <a:pt x="795" y="2191"/>
                  <a:pt x="795" y="2191"/>
                  <a:pt x="795" y="2191"/>
                </a:cubicBezTo>
                <a:cubicBezTo>
                  <a:pt x="796" y="2194"/>
                  <a:pt x="796" y="2194"/>
                  <a:pt x="796" y="2194"/>
                </a:cubicBezTo>
                <a:cubicBezTo>
                  <a:pt x="799" y="2195"/>
                  <a:pt x="799" y="2195"/>
                  <a:pt x="799" y="2195"/>
                </a:cubicBezTo>
                <a:cubicBezTo>
                  <a:pt x="808" y="2196"/>
                  <a:pt x="808" y="2196"/>
                  <a:pt x="808" y="2196"/>
                </a:cubicBezTo>
                <a:cubicBezTo>
                  <a:pt x="812" y="2197"/>
                  <a:pt x="812" y="2197"/>
                  <a:pt x="812" y="2197"/>
                </a:cubicBezTo>
                <a:cubicBezTo>
                  <a:pt x="815" y="2200"/>
                  <a:pt x="815" y="2200"/>
                  <a:pt x="815" y="2200"/>
                </a:cubicBezTo>
                <a:cubicBezTo>
                  <a:pt x="818" y="2202"/>
                  <a:pt x="818" y="2202"/>
                  <a:pt x="818" y="2202"/>
                </a:cubicBezTo>
                <a:cubicBezTo>
                  <a:pt x="823" y="2203"/>
                  <a:pt x="823" y="2203"/>
                  <a:pt x="823" y="2203"/>
                </a:cubicBezTo>
                <a:cubicBezTo>
                  <a:pt x="831" y="2201"/>
                  <a:pt x="831" y="2201"/>
                  <a:pt x="831" y="2201"/>
                </a:cubicBezTo>
                <a:cubicBezTo>
                  <a:pt x="843" y="2200"/>
                  <a:pt x="843" y="2200"/>
                  <a:pt x="843" y="2200"/>
                </a:cubicBezTo>
                <a:cubicBezTo>
                  <a:pt x="848" y="2200"/>
                  <a:pt x="848" y="2200"/>
                  <a:pt x="848" y="2200"/>
                </a:cubicBezTo>
                <a:cubicBezTo>
                  <a:pt x="852" y="2198"/>
                  <a:pt x="852" y="2198"/>
                  <a:pt x="852" y="2198"/>
                </a:cubicBezTo>
                <a:cubicBezTo>
                  <a:pt x="854" y="2195"/>
                  <a:pt x="854" y="2195"/>
                  <a:pt x="854" y="2195"/>
                </a:cubicBezTo>
                <a:cubicBezTo>
                  <a:pt x="863" y="2184"/>
                  <a:pt x="863" y="2184"/>
                  <a:pt x="863" y="2184"/>
                </a:cubicBezTo>
                <a:cubicBezTo>
                  <a:pt x="876" y="2166"/>
                  <a:pt x="876" y="2166"/>
                  <a:pt x="876" y="2166"/>
                </a:cubicBezTo>
                <a:cubicBezTo>
                  <a:pt x="880" y="2162"/>
                  <a:pt x="880" y="2162"/>
                  <a:pt x="880" y="2162"/>
                </a:cubicBezTo>
                <a:cubicBezTo>
                  <a:pt x="884" y="2161"/>
                  <a:pt x="884" y="2161"/>
                  <a:pt x="884" y="2161"/>
                </a:cubicBezTo>
                <a:cubicBezTo>
                  <a:pt x="889" y="2162"/>
                  <a:pt x="889" y="2162"/>
                  <a:pt x="889" y="2162"/>
                </a:cubicBezTo>
                <a:cubicBezTo>
                  <a:pt x="893" y="2166"/>
                  <a:pt x="893" y="2166"/>
                  <a:pt x="893" y="2166"/>
                </a:cubicBezTo>
                <a:cubicBezTo>
                  <a:pt x="895" y="2169"/>
                  <a:pt x="895" y="2169"/>
                  <a:pt x="895" y="2169"/>
                </a:cubicBezTo>
                <a:cubicBezTo>
                  <a:pt x="898" y="2170"/>
                  <a:pt x="898" y="2170"/>
                  <a:pt x="898" y="2170"/>
                </a:cubicBezTo>
                <a:cubicBezTo>
                  <a:pt x="902" y="2169"/>
                  <a:pt x="902" y="2169"/>
                  <a:pt x="902" y="2169"/>
                </a:cubicBezTo>
                <a:cubicBezTo>
                  <a:pt x="907" y="2165"/>
                  <a:pt x="907" y="2165"/>
                  <a:pt x="907" y="2165"/>
                </a:cubicBezTo>
                <a:cubicBezTo>
                  <a:pt x="915" y="2155"/>
                  <a:pt x="915" y="2155"/>
                  <a:pt x="915" y="2155"/>
                </a:cubicBezTo>
                <a:cubicBezTo>
                  <a:pt x="922" y="2149"/>
                  <a:pt x="922" y="2149"/>
                  <a:pt x="922" y="2149"/>
                </a:cubicBezTo>
                <a:cubicBezTo>
                  <a:pt x="925" y="2145"/>
                  <a:pt x="925" y="2145"/>
                  <a:pt x="925" y="2145"/>
                </a:cubicBezTo>
                <a:cubicBezTo>
                  <a:pt x="928" y="2142"/>
                  <a:pt x="928" y="2142"/>
                  <a:pt x="928" y="2142"/>
                </a:cubicBezTo>
                <a:cubicBezTo>
                  <a:pt x="940" y="2137"/>
                  <a:pt x="940" y="2137"/>
                  <a:pt x="940" y="2137"/>
                </a:cubicBezTo>
                <a:cubicBezTo>
                  <a:pt x="942" y="2132"/>
                  <a:pt x="942" y="2132"/>
                  <a:pt x="942" y="2132"/>
                </a:cubicBezTo>
                <a:cubicBezTo>
                  <a:pt x="942" y="2128"/>
                  <a:pt x="942" y="2128"/>
                  <a:pt x="942" y="2128"/>
                </a:cubicBezTo>
                <a:cubicBezTo>
                  <a:pt x="942" y="2124"/>
                  <a:pt x="942" y="2124"/>
                  <a:pt x="942" y="2124"/>
                </a:cubicBezTo>
                <a:cubicBezTo>
                  <a:pt x="942" y="2122"/>
                  <a:pt x="942" y="2122"/>
                  <a:pt x="942" y="2122"/>
                </a:cubicBezTo>
                <a:cubicBezTo>
                  <a:pt x="942" y="2119"/>
                  <a:pt x="942" y="2119"/>
                  <a:pt x="942" y="2119"/>
                </a:cubicBezTo>
                <a:cubicBezTo>
                  <a:pt x="946" y="2111"/>
                  <a:pt x="946" y="2111"/>
                  <a:pt x="946" y="2111"/>
                </a:cubicBezTo>
                <a:cubicBezTo>
                  <a:pt x="947" y="2108"/>
                  <a:pt x="947" y="2108"/>
                  <a:pt x="947" y="2108"/>
                </a:cubicBezTo>
                <a:cubicBezTo>
                  <a:pt x="947" y="2101"/>
                  <a:pt x="947" y="2101"/>
                  <a:pt x="947" y="2101"/>
                </a:cubicBezTo>
                <a:cubicBezTo>
                  <a:pt x="949" y="2099"/>
                  <a:pt x="949" y="2099"/>
                  <a:pt x="949" y="2099"/>
                </a:cubicBezTo>
                <a:cubicBezTo>
                  <a:pt x="950" y="2097"/>
                  <a:pt x="950" y="2097"/>
                  <a:pt x="950" y="2097"/>
                </a:cubicBezTo>
                <a:cubicBezTo>
                  <a:pt x="952" y="2095"/>
                  <a:pt x="952" y="2095"/>
                  <a:pt x="952" y="2095"/>
                </a:cubicBezTo>
                <a:cubicBezTo>
                  <a:pt x="958" y="2093"/>
                  <a:pt x="958" y="2093"/>
                  <a:pt x="958" y="2093"/>
                </a:cubicBezTo>
                <a:cubicBezTo>
                  <a:pt x="966" y="2093"/>
                  <a:pt x="966" y="2093"/>
                  <a:pt x="966" y="2093"/>
                </a:cubicBezTo>
                <a:cubicBezTo>
                  <a:pt x="971" y="2093"/>
                  <a:pt x="971" y="2093"/>
                  <a:pt x="971" y="2093"/>
                </a:cubicBezTo>
                <a:cubicBezTo>
                  <a:pt x="977" y="2094"/>
                  <a:pt x="977" y="2094"/>
                  <a:pt x="977" y="2094"/>
                </a:cubicBezTo>
                <a:cubicBezTo>
                  <a:pt x="981" y="2096"/>
                  <a:pt x="981" y="2096"/>
                  <a:pt x="981" y="2096"/>
                </a:cubicBezTo>
                <a:cubicBezTo>
                  <a:pt x="984" y="2100"/>
                  <a:pt x="984" y="2100"/>
                  <a:pt x="984" y="2100"/>
                </a:cubicBezTo>
                <a:cubicBezTo>
                  <a:pt x="988" y="2105"/>
                  <a:pt x="988" y="2105"/>
                  <a:pt x="988" y="2105"/>
                </a:cubicBezTo>
                <a:cubicBezTo>
                  <a:pt x="990" y="2111"/>
                  <a:pt x="990" y="2111"/>
                  <a:pt x="990" y="2111"/>
                </a:cubicBezTo>
                <a:cubicBezTo>
                  <a:pt x="993" y="2115"/>
                  <a:pt x="993" y="2115"/>
                  <a:pt x="993" y="2115"/>
                </a:cubicBezTo>
                <a:cubicBezTo>
                  <a:pt x="997" y="2117"/>
                  <a:pt x="997" y="2117"/>
                  <a:pt x="997" y="2117"/>
                </a:cubicBezTo>
                <a:cubicBezTo>
                  <a:pt x="1002" y="2118"/>
                  <a:pt x="1002" y="2118"/>
                  <a:pt x="1002" y="2118"/>
                </a:cubicBezTo>
                <a:cubicBezTo>
                  <a:pt x="1026" y="2114"/>
                  <a:pt x="1026" y="2114"/>
                  <a:pt x="1026" y="2114"/>
                </a:cubicBezTo>
                <a:cubicBezTo>
                  <a:pt x="1031" y="2115"/>
                  <a:pt x="1031" y="2115"/>
                  <a:pt x="1031" y="2115"/>
                </a:cubicBezTo>
                <a:cubicBezTo>
                  <a:pt x="1034" y="2117"/>
                  <a:pt x="1034" y="2117"/>
                  <a:pt x="1034" y="2117"/>
                </a:cubicBezTo>
                <a:cubicBezTo>
                  <a:pt x="1034" y="2123"/>
                  <a:pt x="1034" y="2123"/>
                  <a:pt x="1034" y="2123"/>
                </a:cubicBezTo>
                <a:cubicBezTo>
                  <a:pt x="1034" y="2127"/>
                  <a:pt x="1034" y="2127"/>
                  <a:pt x="1034" y="2127"/>
                </a:cubicBezTo>
                <a:cubicBezTo>
                  <a:pt x="1033" y="2130"/>
                  <a:pt x="1033" y="2130"/>
                  <a:pt x="1033" y="2130"/>
                </a:cubicBezTo>
                <a:cubicBezTo>
                  <a:pt x="1034" y="2132"/>
                  <a:pt x="1034" y="2132"/>
                  <a:pt x="1034" y="2132"/>
                </a:cubicBezTo>
                <a:cubicBezTo>
                  <a:pt x="1036" y="2135"/>
                  <a:pt x="1036" y="2135"/>
                  <a:pt x="1036" y="2135"/>
                </a:cubicBezTo>
                <a:cubicBezTo>
                  <a:pt x="1044" y="2140"/>
                  <a:pt x="1044" y="2140"/>
                  <a:pt x="1044" y="2140"/>
                </a:cubicBezTo>
                <a:cubicBezTo>
                  <a:pt x="1049" y="2140"/>
                  <a:pt x="1049" y="2140"/>
                  <a:pt x="1049" y="2140"/>
                </a:cubicBezTo>
                <a:cubicBezTo>
                  <a:pt x="1055" y="2140"/>
                  <a:pt x="1055" y="2140"/>
                  <a:pt x="1055" y="2140"/>
                </a:cubicBezTo>
                <a:cubicBezTo>
                  <a:pt x="1059" y="2142"/>
                  <a:pt x="1059" y="2142"/>
                  <a:pt x="1059" y="2142"/>
                </a:cubicBezTo>
                <a:cubicBezTo>
                  <a:pt x="1063" y="2142"/>
                  <a:pt x="1063" y="2142"/>
                  <a:pt x="1063" y="2142"/>
                </a:cubicBezTo>
                <a:cubicBezTo>
                  <a:pt x="1066" y="2141"/>
                  <a:pt x="1066" y="2141"/>
                  <a:pt x="1066" y="2141"/>
                </a:cubicBezTo>
                <a:cubicBezTo>
                  <a:pt x="1068" y="2137"/>
                  <a:pt x="1068" y="2137"/>
                  <a:pt x="1068" y="2137"/>
                </a:cubicBezTo>
                <a:cubicBezTo>
                  <a:pt x="1068" y="2134"/>
                  <a:pt x="1068" y="2134"/>
                  <a:pt x="1068" y="2134"/>
                </a:cubicBezTo>
                <a:cubicBezTo>
                  <a:pt x="1067" y="2131"/>
                  <a:pt x="1067" y="2131"/>
                  <a:pt x="1067" y="2131"/>
                </a:cubicBezTo>
                <a:cubicBezTo>
                  <a:pt x="1065" y="2130"/>
                  <a:pt x="1065" y="2130"/>
                  <a:pt x="1065" y="2130"/>
                </a:cubicBezTo>
                <a:cubicBezTo>
                  <a:pt x="1063" y="2128"/>
                  <a:pt x="1063" y="2128"/>
                  <a:pt x="1063" y="2128"/>
                </a:cubicBezTo>
                <a:cubicBezTo>
                  <a:pt x="1060" y="2127"/>
                  <a:pt x="1060" y="2127"/>
                  <a:pt x="1060" y="2127"/>
                </a:cubicBezTo>
                <a:cubicBezTo>
                  <a:pt x="1058" y="2125"/>
                  <a:pt x="1058" y="2125"/>
                  <a:pt x="1058" y="2125"/>
                </a:cubicBezTo>
                <a:cubicBezTo>
                  <a:pt x="1056" y="2123"/>
                  <a:pt x="1056" y="2123"/>
                  <a:pt x="1056" y="2123"/>
                </a:cubicBezTo>
                <a:cubicBezTo>
                  <a:pt x="1056" y="2120"/>
                  <a:pt x="1056" y="2120"/>
                  <a:pt x="1056" y="2120"/>
                </a:cubicBezTo>
                <a:cubicBezTo>
                  <a:pt x="1056" y="2117"/>
                  <a:pt x="1056" y="2117"/>
                  <a:pt x="1056" y="2117"/>
                </a:cubicBezTo>
                <a:cubicBezTo>
                  <a:pt x="1057" y="2114"/>
                  <a:pt x="1057" y="2114"/>
                  <a:pt x="1057" y="2114"/>
                </a:cubicBezTo>
                <a:cubicBezTo>
                  <a:pt x="1060" y="2112"/>
                  <a:pt x="1060" y="2112"/>
                  <a:pt x="1060" y="2112"/>
                </a:cubicBezTo>
                <a:cubicBezTo>
                  <a:pt x="1064" y="2112"/>
                  <a:pt x="1064" y="2112"/>
                  <a:pt x="1064" y="2112"/>
                </a:cubicBezTo>
                <a:cubicBezTo>
                  <a:pt x="1067" y="2114"/>
                  <a:pt x="1067" y="2114"/>
                  <a:pt x="1067" y="2114"/>
                </a:cubicBezTo>
                <a:cubicBezTo>
                  <a:pt x="1071" y="2115"/>
                  <a:pt x="1071" y="2115"/>
                  <a:pt x="1071" y="2115"/>
                </a:cubicBezTo>
                <a:cubicBezTo>
                  <a:pt x="1078" y="2114"/>
                  <a:pt x="1078" y="2114"/>
                  <a:pt x="1078" y="2114"/>
                </a:cubicBezTo>
                <a:cubicBezTo>
                  <a:pt x="1097" y="2107"/>
                  <a:pt x="1097" y="2107"/>
                  <a:pt x="1097" y="2107"/>
                </a:cubicBezTo>
                <a:cubicBezTo>
                  <a:pt x="1127" y="2089"/>
                  <a:pt x="1127" y="2089"/>
                  <a:pt x="1127" y="2089"/>
                </a:cubicBezTo>
                <a:cubicBezTo>
                  <a:pt x="1130" y="2084"/>
                  <a:pt x="1130" y="2084"/>
                  <a:pt x="1130" y="2084"/>
                </a:cubicBezTo>
                <a:cubicBezTo>
                  <a:pt x="1130" y="2081"/>
                  <a:pt x="1130" y="2081"/>
                  <a:pt x="1130" y="2081"/>
                </a:cubicBezTo>
                <a:cubicBezTo>
                  <a:pt x="1130" y="2078"/>
                  <a:pt x="1130" y="2078"/>
                  <a:pt x="1130" y="2078"/>
                </a:cubicBezTo>
                <a:cubicBezTo>
                  <a:pt x="1129" y="2076"/>
                  <a:pt x="1129" y="2076"/>
                  <a:pt x="1129" y="2076"/>
                </a:cubicBezTo>
                <a:cubicBezTo>
                  <a:pt x="1129" y="2073"/>
                  <a:pt x="1129" y="2073"/>
                  <a:pt x="1129" y="2073"/>
                </a:cubicBezTo>
                <a:cubicBezTo>
                  <a:pt x="1130" y="2070"/>
                  <a:pt x="1130" y="2070"/>
                  <a:pt x="1130" y="2070"/>
                </a:cubicBezTo>
                <a:cubicBezTo>
                  <a:pt x="1132" y="2066"/>
                  <a:pt x="1132" y="2066"/>
                  <a:pt x="1132" y="2066"/>
                </a:cubicBezTo>
                <a:cubicBezTo>
                  <a:pt x="1138" y="2060"/>
                  <a:pt x="1138" y="2060"/>
                  <a:pt x="1138" y="2060"/>
                </a:cubicBezTo>
                <a:cubicBezTo>
                  <a:pt x="1144" y="2056"/>
                  <a:pt x="1144" y="2056"/>
                  <a:pt x="1144" y="2056"/>
                </a:cubicBezTo>
                <a:cubicBezTo>
                  <a:pt x="1151" y="2052"/>
                  <a:pt x="1151" y="2052"/>
                  <a:pt x="1151" y="2052"/>
                </a:cubicBezTo>
                <a:cubicBezTo>
                  <a:pt x="1159" y="2050"/>
                  <a:pt x="1159" y="2050"/>
                  <a:pt x="1159" y="2050"/>
                </a:cubicBezTo>
                <a:cubicBezTo>
                  <a:pt x="1161" y="2049"/>
                  <a:pt x="1161" y="2049"/>
                  <a:pt x="1161" y="2049"/>
                </a:cubicBezTo>
                <a:cubicBezTo>
                  <a:pt x="1163" y="2046"/>
                  <a:pt x="1163" y="2046"/>
                  <a:pt x="1163" y="2046"/>
                </a:cubicBezTo>
                <a:cubicBezTo>
                  <a:pt x="1163" y="2043"/>
                  <a:pt x="1163" y="2043"/>
                  <a:pt x="1163" y="2043"/>
                </a:cubicBezTo>
                <a:cubicBezTo>
                  <a:pt x="1163" y="2040"/>
                  <a:pt x="1163" y="2040"/>
                  <a:pt x="1163" y="2040"/>
                </a:cubicBezTo>
                <a:cubicBezTo>
                  <a:pt x="1161" y="2039"/>
                  <a:pt x="1161" y="2039"/>
                  <a:pt x="1161" y="2039"/>
                </a:cubicBezTo>
                <a:cubicBezTo>
                  <a:pt x="1159" y="2036"/>
                  <a:pt x="1159" y="2036"/>
                  <a:pt x="1159" y="2036"/>
                </a:cubicBezTo>
                <a:cubicBezTo>
                  <a:pt x="1156" y="2035"/>
                  <a:pt x="1156" y="2035"/>
                  <a:pt x="1156" y="2035"/>
                </a:cubicBezTo>
                <a:cubicBezTo>
                  <a:pt x="1155" y="2032"/>
                  <a:pt x="1155" y="2032"/>
                  <a:pt x="1155" y="2032"/>
                </a:cubicBezTo>
                <a:cubicBezTo>
                  <a:pt x="1154" y="2030"/>
                  <a:pt x="1154" y="2030"/>
                  <a:pt x="1154" y="2030"/>
                </a:cubicBezTo>
                <a:cubicBezTo>
                  <a:pt x="1155" y="2028"/>
                  <a:pt x="1155" y="2028"/>
                  <a:pt x="1155" y="2028"/>
                </a:cubicBezTo>
                <a:cubicBezTo>
                  <a:pt x="1157" y="2026"/>
                  <a:pt x="1157" y="2026"/>
                  <a:pt x="1157" y="2026"/>
                </a:cubicBezTo>
                <a:cubicBezTo>
                  <a:pt x="1159" y="2026"/>
                  <a:pt x="1159" y="2026"/>
                  <a:pt x="1159" y="2026"/>
                </a:cubicBezTo>
                <a:cubicBezTo>
                  <a:pt x="1161" y="2026"/>
                  <a:pt x="1161" y="2026"/>
                  <a:pt x="1161" y="2026"/>
                </a:cubicBezTo>
                <a:cubicBezTo>
                  <a:pt x="1164" y="2024"/>
                  <a:pt x="1164" y="2024"/>
                  <a:pt x="1164" y="2024"/>
                </a:cubicBezTo>
                <a:cubicBezTo>
                  <a:pt x="1157" y="2014"/>
                  <a:pt x="1150" y="1998"/>
                  <a:pt x="1149" y="1995"/>
                </a:cubicBezTo>
                <a:cubicBezTo>
                  <a:pt x="1147" y="1990"/>
                  <a:pt x="1164" y="1985"/>
                  <a:pt x="1163" y="1979"/>
                </a:cubicBezTo>
                <a:cubicBezTo>
                  <a:pt x="1163" y="1973"/>
                  <a:pt x="1149" y="1941"/>
                  <a:pt x="1149" y="1934"/>
                </a:cubicBezTo>
                <a:cubicBezTo>
                  <a:pt x="1149" y="1927"/>
                  <a:pt x="1159" y="1899"/>
                  <a:pt x="1161" y="1901"/>
                </a:cubicBezTo>
                <a:cubicBezTo>
                  <a:pt x="1163" y="1902"/>
                  <a:pt x="1157" y="1938"/>
                  <a:pt x="1159" y="1941"/>
                </a:cubicBezTo>
                <a:cubicBezTo>
                  <a:pt x="1162" y="1943"/>
                  <a:pt x="1183" y="1903"/>
                  <a:pt x="1186" y="1903"/>
                </a:cubicBezTo>
                <a:cubicBezTo>
                  <a:pt x="1189" y="1904"/>
                  <a:pt x="1187" y="1917"/>
                  <a:pt x="1189" y="1918"/>
                </a:cubicBezTo>
                <a:cubicBezTo>
                  <a:pt x="1192" y="1919"/>
                  <a:pt x="1201" y="1921"/>
                  <a:pt x="1201" y="1921"/>
                </a:cubicBezTo>
                <a:cubicBezTo>
                  <a:pt x="1203" y="1924"/>
                  <a:pt x="1203" y="1924"/>
                  <a:pt x="1203" y="1924"/>
                </a:cubicBezTo>
                <a:cubicBezTo>
                  <a:pt x="1203" y="1924"/>
                  <a:pt x="1212" y="1926"/>
                  <a:pt x="1212" y="1923"/>
                </a:cubicBezTo>
                <a:cubicBezTo>
                  <a:pt x="1212" y="1921"/>
                  <a:pt x="1212" y="1911"/>
                  <a:pt x="1205" y="1899"/>
                </a:cubicBezTo>
                <a:cubicBezTo>
                  <a:pt x="1199" y="1887"/>
                  <a:pt x="1189" y="1872"/>
                  <a:pt x="1186" y="1864"/>
                </a:cubicBezTo>
                <a:cubicBezTo>
                  <a:pt x="1183" y="1856"/>
                  <a:pt x="1176" y="1793"/>
                  <a:pt x="1179" y="1777"/>
                </a:cubicBezTo>
                <a:cubicBezTo>
                  <a:pt x="1181" y="1761"/>
                  <a:pt x="1191" y="1737"/>
                  <a:pt x="1193" y="1725"/>
                </a:cubicBezTo>
                <a:cubicBezTo>
                  <a:pt x="1195" y="1713"/>
                  <a:pt x="1201" y="1678"/>
                  <a:pt x="1199" y="1663"/>
                </a:cubicBezTo>
                <a:cubicBezTo>
                  <a:pt x="1196" y="1649"/>
                  <a:pt x="1187" y="1611"/>
                  <a:pt x="1181" y="1603"/>
                </a:cubicBezTo>
                <a:cubicBezTo>
                  <a:pt x="1181" y="1603"/>
                  <a:pt x="1171" y="1605"/>
                  <a:pt x="1171" y="1595"/>
                </a:cubicBezTo>
                <a:cubicBezTo>
                  <a:pt x="1170" y="1586"/>
                  <a:pt x="1160" y="1536"/>
                  <a:pt x="1158" y="1527"/>
                </a:cubicBezTo>
                <a:cubicBezTo>
                  <a:pt x="1156" y="1517"/>
                  <a:pt x="1149" y="1492"/>
                  <a:pt x="1149" y="1476"/>
                </a:cubicBezTo>
                <a:cubicBezTo>
                  <a:pt x="1150" y="1460"/>
                  <a:pt x="1161" y="1435"/>
                  <a:pt x="1165" y="1425"/>
                </a:cubicBezTo>
                <a:cubicBezTo>
                  <a:pt x="1169" y="1416"/>
                  <a:pt x="1166" y="1384"/>
                  <a:pt x="1169" y="1381"/>
                </a:cubicBezTo>
                <a:cubicBezTo>
                  <a:pt x="1171" y="1379"/>
                  <a:pt x="1196" y="1345"/>
                  <a:pt x="1203" y="1325"/>
                </a:cubicBezTo>
                <a:cubicBezTo>
                  <a:pt x="1209" y="1305"/>
                  <a:pt x="1221" y="1266"/>
                  <a:pt x="1230" y="1253"/>
                </a:cubicBezTo>
                <a:cubicBezTo>
                  <a:pt x="1239" y="1241"/>
                  <a:pt x="1267" y="1225"/>
                  <a:pt x="1280" y="1219"/>
                </a:cubicBezTo>
                <a:cubicBezTo>
                  <a:pt x="1293" y="1213"/>
                  <a:pt x="1311" y="1199"/>
                  <a:pt x="1317" y="1197"/>
                </a:cubicBezTo>
                <a:cubicBezTo>
                  <a:pt x="1323" y="1195"/>
                  <a:pt x="1393" y="1189"/>
                  <a:pt x="1395" y="1192"/>
                </a:cubicBezTo>
                <a:cubicBezTo>
                  <a:pt x="1397" y="1195"/>
                  <a:pt x="1397" y="1219"/>
                  <a:pt x="1400" y="1223"/>
                </a:cubicBezTo>
                <a:cubicBezTo>
                  <a:pt x="1403" y="1228"/>
                  <a:pt x="1408" y="1242"/>
                  <a:pt x="1413" y="1243"/>
                </a:cubicBezTo>
                <a:cubicBezTo>
                  <a:pt x="1417" y="1245"/>
                  <a:pt x="1451" y="1249"/>
                  <a:pt x="1457" y="1247"/>
                </a:cubicBezTo>
                <a:cubicBezTo>
                  <a:pt x="1464" y="1246"/>
                  <a:pt x="1481" y="1229"/>
                  <a:pt x="1483" y="1225"/>
                </a:cubicBezTo>
                <a:cubicBezTo>
                  <a:pt x="1484" y="1221"/>
                  <a:pt x="1484" y="1197"/>
                  <a:pt x="1490" y="1190"/>
                </a:cubicBezTo>
                <a:cubicBezTo>
                  <a:pt x="1496" y="1183"/>
                  <a:pt x="1517" y="1163"/>
                  <a:pt x="1523" y="1157"/>
                </a:cubicBezTo>
                <a:cubicBezTo>
                  <a:pt x="1528" y="1150"/>
                  <a:pt x="1544" y="1093"/>
                  <a:pt x="1557" y="1075"/>
                </a:cubicBezTo>
                <a:cubicBezTo>
                  <a:pt x="1569" y="1056"/>
                  <a:pt x="1581" y="1033"/>
                  <a:pt x="1592" y="1029"/>
                </a:cubicBezTo>
                <a:cubicBezTo>
                  <a:pt x="1603" y="1024"/>
                  <a:pt x="1659" y="1014"/>
                  <a:pt x="1666" y="1015"/>
                </a:cubicBezTo>
                <a:cubicBezTo>
                  <a:pt x="1673" y="1017"/>
                  <a:pt x="1716" y="1035"/>
                  <a:pt x="1722" y="1035"/>
                </a:cubicBezTo>
                <a:cubicBezTo>
                  <a:pt x="1728" y="1035"/>
                  <a:pt x="1797" y="1004"/>
                  <a:pt x="1818" y="996"/>
                </a:cubicBezTo>
                <a:cubicBezTo>
                  <a:pt x="1839" y="988"/>
                  <a:pt x="1901" y="948"/>
                  <a:pt x="1907" y="947"/>
                </a:cubicBezTo>
                <a:cubicBezTo>
                  <a:pt x="1913" y="945"/>
                  <a:pt x="1921" y="931"/>
                  <a:pt x="1923" y="927"/>
                </a:cubicBezTo>
                <a:cubicBezTo>
                  <a:pt x="1925" y="924"/>
                  <a:pt x="1948" y="897"/>
                  <a:pt x="1946" y="894"/>
                </a:cubicBezTo>
                <a:cubicBezTo>
                  <a:pt x="1945" y="893"/>
                  <a:pt x="1945" y="887"/>
                  <a:pt x="1945" y="879"/>
                </a:cubicBezTo>
                <a:cubicBezTo>
                  <a:pt x="1944" y="880"/>
                  <a:pt x="1944" y="880"/>
                  <a:pt x="1944" y="880"/>
                </a:cubicBezTo>
                <a:cubicBezTo>
                  <a:pt x="1940" y="885"/>
                  <a:pt x="1940" y="885"/>
                  <a:pt x="1940" y="885"/>
                </a:cubicBezTo>
                <a:cubicBezTo>
                  <a:pt x="1936" y="886"/>
                  <a:pt x="1936" y="886"/>
                  <a:pt x="1936" y="886"/>
                </a:cubicBezTo>
                <a:cubicBezTo>
                  <a:pt x="1931" y="887"/>
                  <a:pt x="1931" y="887"/>
                  <a:pt x="1931" y="887"/>
                </a:cubicBezTo>
                <a:cubicBezTo>
                  <a:pt x="1927" y="886"/>
                  <a:pt x="1927" y="886"/>
                  <a:pt x="1927" y="886"/>
                </a:cubicBezTo>
                <a:cubicBezTo>
                  <a:pt x="1919" y="883"/>
                  <a:pt x="1919" y="883"/>
                  <a:pt x="1919" y="883"/>
                </a:cubicBezTo>
                <a:cubicBezTo>
                  <a:pt x="1911" y="882"/>
                  <a:pt x="1911" y="882"/>
                  <a:pt x="1911" y="882"/>
                </a:cubicBezTo>
                <a:cubicBezTo>
                  <a:pt x="1907" y="880"/>
                  <a:pt x="1907" y="880"/>
                  <a:pt x="1907" y="880"/>
                </a:cubicBezTo>
                <a:cubicBezTo>
                  <a:pt x="1903" y="877"/>
                  <a:pt x="1903" y="877"/>
                  <a:pt x="1903" y="877"/>
                </a:cubicBezTo>
                <a:cubicBezTo>
                  <a:pt x="1903" y="876"/>
                  <a:pt x="1903" y="876"/>
                  <a:pt x="1903" y="876"/>
                </a:cubicBezTo>
                <a:cubicBezTo>
                  <a:pt x="1905" y="874"/>
                  <a:pt x="1905" y="874"/>
                  <a:pt x="1905" y="874"/>
                </a:cubicBezTo>
                <a:cubicBezTo>
                  <a:pt x="1908" y="872"/>
                  <a:pt x="1908" y="872"/>
                  <a:pt x="1908" y="872"/>
                </a:cubicBezTo>
                <a:cubicBezTo>
                  <a:pt x="1910" y="870"/>
                  <a:pt x="1910" y="870"/>
                  <a:pt x="1910" y="870"/>
                </a:cubicBezTo>
                <a:cubicBezTo>
                  <a:pt x="1913" y="869"/>
                  <a:pt x="1913" y="869"/>
                  <a:pt x="1913" y="869"/>
                </a:cubicBezTo>
                <a:cubicBezTo>
                  <a:pt x="1915" y="867"/>
                  <a:pt x="1915" y="867"/>
                  <a:pt x="1915" y="867"/>
                </a:cubicBezTo>
                <a:cubicBezTo>
                  <a:pt x="1918" y="867"/>
                  <a:pt x="1918" y="867"/>
                  <a:pt x="1918" y="867"/>
                </a:cubicBezTo>
                <a:cubicBezTo>
                  <a:pt x="1915" y="872"/>
                  <a:pt x="1915" y="872"/>
                  <a:pt x="1915" y="872"/>
                </a:cubicBezTo>
                <a:cubicBezTo>
                  <a:pt x="1916" y="876"/>
                  <a:pt x="1916" y="876"/>
                  <a:pt x="1916" y="876"/>
                </a:cubicBezTo>
                <a:cubicBezTo>
                  <a:pt x="1921" y="877"/>
                  <a:pt x="1921" y="877"/>
                  <a:pt x="1921" y="877"/>
                </a:cubicBezTo>
                <a:cubicBezTo>
                  <a:pt x="1933" y="877"/>
                  <a:pt x="1933" y="877"/>
                  <a:pt x="1933" y="877"/>
                </a:cubicBezTo>
                <a:cubicBezTo>
                  <a:pt x="1936" y="876"/>
                  <a:pt x="1936" y="876"/>
                  <a:pt x="1936" y="876"/>
                </a:cubicBezTo>
                <a:cubicBezTo>
                  <a:pt x="1938" y="874"/>
                  <a:pt x="1938" y="874"/>
                  <a:pt x="1938" y="874"/>
                </a:cubicBezTo>
                <a:cubicBezTo>
                  <a:pt x="1941" y="870"/>
                  <a:pt x="1941" y="870"/>
                  <a:pt x="1941" y="870"/>
                </a:cubicBezTo>
                <a:cubicBezTo>
                  <a:pt x="1942" y="869"/>
                  <a:pt x="1942" y="869"/>
                  <a:pt x="1942" y="869"/>
                </a:cubicBezTo>
                <a:cubicBezTo>
                  <a:pt x="1944" y="869"/>
                  <a:pt x="1944" y="869"/>
                  <a:pt x="1944" y="869"/>
                </a:cubicBezTo>
                <a:cubicBezTo>
                  <a:pt x="1945" y="870"/>
                  <a:pt x="1945" y="870"/>
                  <a:pt x="1945" y="870"/>
                </a:cubicBezTo>
                <a:cubicBezTo>
                  <a:pt x="1944" y="853"/>
                  <a:pt x="1945" y="834"/>
                  <a:pt x="1945" y="834"/>
                </a:cubicBezTo>
                <a:cubicBezTo>
                  <a:pt x="1945" y="834"/>
                  <a:pt x="1923" y="838"/>
                  <a:pt x="1918" y="822"/>
                </a:cubicBezTo>
                <a:cubicBezTo>
                  <a:pt x="1913" y="806"/>
                  <a:pt x="1919" y="774"/>
                  <a:pt x="1946" y="754"/>
                </a:cubicBezTo>
                <a:cubicBezTo>
                  <a:pt x="1973" y="734"/>
                  <a:pt x="1983" y="713"/>
                  <a:pt x="2001" y="701"/>
                </a:cubicBezTo>
                <a:cubicBezTo>
                  <a:pt x="2018" y="689"/>
                  <a:pt x="2114" y="642"/>
                  <a:pt x="2129" y="634"/>
                </a:cubicBezTo>
                <a:cubicBezTo>
                  <a:pt x="2143" y="626"/>
                  <a:pt x="2187" y="603"/>
                  <a:pt x="2197" y="593"/>
                </a:cubicBezTo>
                <a:cubicBezTo>
                  <a:pt x="2206" y="582"/>
                  <a:pt x="2223" y="589"/>
                  <a:pt x="2229" y="583"/>
                </a:cubicBezTo>
                <a:cubicBezTo>
                  <a:pt x="2234" y="578"/>
                  <a:pt x="2326" y="473"/>
                  <a:pt x="2330" y="469"/>
                </a:cubicBezTo>
                <a:cubicBezTo>
                  <a:pt x="2334" y="465"/>
                  <a:pt x="2326" y="457"/>
                  <a:pt x="2342" y="447"/>
                </a:cubicBezTo>
                <a:cubicBezTo>
                  <a:pt x="2358" y="438"/>
                  <a:pt x="2367" y="434"/>
                  <a:pt x="2367" y="429"/>
                </a:cubicBezTo>
                <a:cubicBezTo>
                  <a:pt x="2367" y="423"/>
                  <a:pt x="2381" y="402"/>
                  <a:pt x="2422" y="381"/>
                </a:cubicBezTo>
                <a:cubicBezTo>
                  <a:pt x="2463" y="359"/>
                  <a:pt x="2527" y="327"/>
                  <a:pt x="2541" y="319"/>
                </a:cubicBezTo>
                <a:cubicBezTo>
                  <a:pt x="2554" y="311"/>
                  <a:pt x="2569" y="287"/>
                  <a:pt x="2587" y="270"/>
                </a:cubicBezTo>
                <a:cubicBezTo>
                  <a:pt x="2606" y="253"/>
                  <a:pt x="2629" y="234"/>
                  <a:pt x="2637" y="223"/>
                </a:cubicBezTo>
                <a:cubicBezTo>
                  <a:pt x="2645" y="213"/>
                  <a:pt x="2697" y="145"/>
                  <a:pt x="2702" y="145"/>
                </a:cubicBezTo>
                <a:cubicBezTo>
                  <a:pt x="2707" y="145"/>
                  <a:pt x="2727" y="95"/>
                  <a:pt x="2735" y="93"/>
                </a:cubicBezTo>
                <a:cubicBezTo>
                  <a:pt x="2743" y="90"/>
                  <a:pt x="2763" y="58"/>
                  <a:pt x="2769" y="46"/>
                </a:cubicBezTo>
                <a:cubicBezTo>
                  <a:pt x="2771" y="41"/>
                  <a:pt x="2783" y="24"/>
                  <a:pt x="2798" y="4"/>
                </a:cubicBezTo>
                <a:lnTo>
                  <a:pt x="2796" y="3"/>
                </a:lnTo>
                <a:close/>
              </a:path>
            </a:pathLst>
          </a:custGeom>
          <a:solidFill>
            <a:schemeClr val="accent5">
              <a:lumMod val="20000"/>
              <a:lumOff val="80000"/>
            </a:schemeClr>
          </a:solid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Pilat Light"/>
              <a:ea typeface="+mn-ea"/>
              <a:cs typeface="+mn-cs"/>
            </a:endParaRPr>
          </a:p>
        </p:txBody>
      </p:sp>
      <p:sp>
        <p:nvSpPr>
          <p:cNvPr id="3299" name="Freeform 31">
            <a:extLst>
              <a:ext uri="{FF2B5EF4-FFF2-40B4-BE49-F238E27FC236}">
                <a16:creationId xmlns:a16="http://schemas.microsoft.com/office/drawing/2014/main" xmlns="" id="{4153E2F0-828F-4A54-90BF-9F5716E06A4A}"/>
              </a:ext>
            </a:extLst>
          </p:cNvPr>
          <p:cNvSpPr>
            <a:spLocks noEditPoints="1"/>
          </p:cNvSpPr>
          <p:nvPr/>
        </p:nvSpPr>
        <p:spPr bwMode="gray">
          <a:xfrm>
            <a:off x="1784429" y="4802341"/>
            <a:ext cx="1235226" cy="1044545"/>
          </a:xfrm>
          <a:custGeom>
            <a:avLst/>
            <a:gdLst>
              <a:gd name="T0" fmla="*/ 1 w 2366"/>
              <a:gd name="T1" fmla="*/ 1798 h 2111"/>
              <a:gd name="T2" fmla="*/ 5 w 2366"/>
              <a:gd name="T3" fmla="*/ 1776 h 2111"/>
              <a:gd name="T4" fmla="*/ 14 w 2366"/>
              <a:gd name="T5" fmla="*/ 1776 h 2111"/>
              <a:gd name="T6" fmla="*/ 20 w 2366"/>
              <a:gd name="T7" fmla="*/ 1771 h 2111"/>
              <a:gd name="T8" fmla="*/ 29 w 2366"/>
              <a:gd name="T9" fmla="*/ 1770 h 2111"/>
              <a:gd name="T10" fmla="*/ 39 w 2366"/>
              <a:gd name="T11" fmla="*/ 1768 h 2111"/>
              <a:gd name="T12" fmla="*/ 33 w 2366"/>
              <a:gd name="T13" fmla="*/ 1773 h 2111"/>
              <a:gd name="T14" fmla="*/ 26 w 2366"/>
              <a:gd name="T15" fmla="*/ 1779 h 2111"/>
              <a:gd name="T16" fmla="*/ 20 w 2366"/>
              <a:gd name="T17" fmla="*/ 1780 h 2111"/>
              <a:gd name="T18" fmla="*/ 19 w 2366"/>
              <a:gd name="T19" fmla="*/ 1789 h 2111"/>
              <a:gd name="T20" fmla="*/ 6 w 2366"/>
              <a:gd name="T21" fmla="*/ 1804 h 2111"/>
              <a:gd name="T22" fmla="*/ 1501 w 2366"/>
              <a:gd name="T23" fmla="*/ 2111 h 2111"/>
              <a:gd name="T24" fmla="*/ 1500 w 2366"/>
              <a:gd name="T25" fmla="*/ 2045 h 2111"/>
              <a:gd name="T26" fmla="*/ 1486 w 2366"/>
              <a:gd name="T27" fmla="*/ 2051 h 2111"/>
              <a:gd name="T28" fmla="*/ 1470 w 2366"/>
              <a:gd name="T29" fmla="*/ 2045 h 2111"/>
              <a:gd name="T30" fmla="*/ 1469 w 2366"/>
              <a:gd name="T31" fmla="*/ 2051 h 2111"/>
              <a:gd name="T32" fmla="*/ 1472 w 2366"/>
              <a:gd name="T33" fmla="*/ 2060 h 2111"/>
              <a:gd name="T34" fmla="*/ 1468 w 2366"/>
              <a:gd name="T35" fmla="*/ 2062 h 2111"/>
              <a:gd name="T36" fmla="*/ 1458 w 2366"/>
              <a:gd name="T37" fmla="*/ 2061 h 2111"/>
              <a:gd name="T38" fmla="*/ 1462 w 2366"/>
              <a:gd name="T39" fmla="*/ 2066 h 2111"/>
              <a:gd name="T40" fmla="*/ 1461 w 2366"/>
              <a:gd name="T41" fmla="*/ 2076 h 2111"/>
              <a:gd name="T42" fmla="*/ 1471 w 2366"/>
              <a:gd name="T43" fmla="*/ 2079 h 2111"/>
              <a:gd name="T44" fmla="*/ 1478 w 2366"/>
              <a:gd name="T45" fmla="*/ 2082 h 2111"/>
              <a:gd name="T46" fmla="*/ 1482 w 2366"/>
              <a:gd name="T47" fmla="*/ 2085 h 2111"/>
              <a:gd name="T48" fmla="*/ 1486 w 2366"/>
              <a:gd name="T49" fmla="*/ 2087 h 2111"/>
              <a:gd name="T50" fmla="*/ 1492 w 2366"/>
              <a:gd name="T51" fmla="*/ 2089 h 2111"/>
              <a:gd name="T52" fmla="*/ 1490 w 2366"/>
              <a:gd name="T53" fmla="*/ 2096 h 2111"/>
              <a:gd name="T54" fmla="*/ 1491 w 2366"/>
              <a:gd name="T55" fmla="*/ 2103 h 2111"/>
              <a:gd name="T56" fmla="*/ 1497 w 2366"/>
              <a:gd name="T57" fmla="*/ 2109 h 2111"/>
              <a:gd name="T58" fmla="*/ 1418 w 2366"/>
              <a:gd name="T59" fmla="*/ 1695 h 2111"/>
              <a:gd name="T60" fmla="*/ 1428 w 2366"/>
              <a:gd name="T61" fmla="*/ 1709 h 2111"/>
              <a:gd name="T62" fmla="*/ 1430 w 2366"/>
              <a:gd name="T63" fmla="*/ 1718 h 2111"/>
              <a:gd name="T64" fmla="*/ 1436 w 2366"/>
              <a:gd name="T65" fmla="*/ 1723 h 2111"/>
              <a:gd name="T66" fmla="*/ 1436 w 2366"/>
              <a:gd name="T67" fmla="*/ 1736 h 2111"/>
              <a:gd name="T68" fmla="*/ 1432 w 2366"/>
              <a:gd name="T69" fmla="*/ 1748 h 2111"/>
              <a:gd name="T70" fmla="*/ 1439 w 2366"/>
              <a:gd name="T71" fmla="*/ 1752 h 2111"/>
              <a:gd name="T72" fmla="*/ 1447 w 2366"/>
              <a:gd name="T73" fmla="*/ 1759 h 2111"/>
              <a:gd name="T74" fmla="*/ 1455 w 2366"/>
              <a:gd name="T75" fmla="*/ 1759 h 2111"/>
              <a:gd name="T76" fmla="*/ 1470 w 2366"/>
              <a:gd name="T77" fmla="*/ 1763 h 2111"/>
              <a:gd name="T78" fmla="*/ 1506 w 2366"/>
              <a:gd name="T79" fmla="*/ 1703 h 2111"/>
              <a:gd name="T80" fmla="*/ 1494 w 2366"/>
              <a:gd name="T81" fmla="*/ 1707 h 2111"/>
              <a:gd name="T82" fmla="*/ 1473 w 2366"/>
              <a:gd name="T83" fmla="*/ 1723 h 2111"/>
              <a:gd name="T84" fmla="*/ 1465 w 2366"/>
              <a:gd name="T85" fmla="*/ 1717 h 2111"/>
              <a:gd name="T86" fmla="*/ 1458 w 2366"/>
              <a:gd name="T87" fmla="*/ 1711 h 2111"/>
              <a:gd name="T88" fmla="*/ 1466 w 2366"/>
              <a:gd name="T89" fmla="*/ 1700 h 2111"/>
              <a:gd name="T90" fmla="*/ 1465 w 2366"/>
              <a:gd name="T91" fmla="*/ 1692 h 2111"/>
              <a:gd name="T92" fmla="*/ 1442 w 2366"/>
              <a:gd name="T93" fmla="*/ 1693 h 2111"/>
              <a:gd name="T94" fmla="*/ 1432 w 2366"/>
              <a:gd name="T95" fmla="*/ 1681 h 2111"/>
              <a:gd name="T96" fmla="*/ 1425 w 2366"/>
              <a:gd name="T97" fmla="*/ 1680 h 2111"/>
              <a:gd name="T98" fmla="*/ 1417 w 2366"/>
              <a:gd name="T99" fmla="*/ 1692 h 2111"/>
              <a:gd name="T100" fmla="*/ 2352 w 2366"/>
              <a:gd name="T101" fmla="*/ 20 h 2111"/>
              <a:gd name="T102" fmla="*/ 2365 w 2366"/>
              <a:gd name="T103" fmla="*/ 13 h 2111"/>
              <a:gd name="T104" fmla="*/ 2365 w 2366"/>
              <a:gd name="T105" fmla="*/ 2 h 2111"/>
              <a:gd name="T106" fmla="*/ 2359 w 2366"/>
              <a:gd name="T107" fmla="*/ 7 h 2111"/>
              <a:gd name="T108" fmla="*/ 2342 w 2366"/>
              <a:gd name="T109" fmla="*/ 10 h 2111"/>
              <a:gd name="T110" fmla="*/ 2339 w 2366"/>
              <a:gd name="T111" fmla="*/ 0 h 2111"/>
              <a:gd name="T112" fmla="*/ 2331 w 2366"/>
              <a:gd name="T113" fmla="*/ 3 h 2111"/>
              <a:gd name="T114" fmla="*/ 2324 w 2366"/>
              <a:gd name="T115" fmla="*/ 9 h 2111"/>
              <a:gd name="T116" fmla="*/ 2332 w 2366"/>
              <a:gd name="T117" fmla="*/ 15 h 2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366" h="2111">
                <a:moveTo>
                  <a:pt x="6" y="1804"/>
                </a:moveTo>
                <a:cubicBezTo>
                  <a:pt x="5" y="1802"/>
                  <a:pt x="3" y="1800"/>
                  <a:pt x="1" y="1798"/>
                </a:cubicBezTo>
                <a:cubicBezTo>
                  <a:pt x="1" y="1798"/>
                  <a:pt x="1" y="1798"/>
                  <a:pt x="1" y="1798"/>
                </a:cubicBezTo>
                <a:cubicBezTo>
                  <a:pt x="0" y="1793"/>
                  <a:pt x="0" y="1793"/>
                  <a:pt x="0" y="1793"/>
                </a:cubicBezTo>
                <a:cubicBezTo>
                  <a:pt x="1" y="1779"/>
                  <a:pt x="1" y="1779"/>
                  <a:pt x="1" y="1779"/>
                </a:cubicBezTo>
                <a:cubicBezTo>
                  <a:pt x="5" y="1776"/>
                  <a:pt x="5" y="1776"/>
                  <a:pt x="5" y="1776"/>
                </a:cubicBezTo>
                <a:cubicBezTo>
                  <a:pt x="8" y="1777"/>
                  <a:pt x="8" y="1777"/>
                  <a:pt x="8" y="1777"/>
                </a:cubicBezTo>
                <a:cubicBezTo>
                  <a:pt x="12" y="1778"/>
                  <a:pt x="12" y="1778"/>
                  <a:pt x="12" y="1778"/>
                </a:cubicBezTo>
                <a:cubicBezTo>
                  <a:pt x="14" y="1776"/>
                  <a:pt x="14" y="1776"/>
                  <a:pt x="14" y="1776"/>
                </a:cubicBezTo>
                <a:cubicBezTo>
                  <a:pt x="15" y="1775"/>
                  <a:pt x="15" y="1775"/>
                  <a:pt x="15" y="1775"/>
                </a:cubicBezTo>
                <a:cubicBezTo>
                  <a:pt x="18" y="1773"/>
                  <a:pt x="18" y="1773"/>
                  <a:pt x="18" y="1773"/>
                </a:cubicBezTo>
                <a:cubicBezTo>
                  <a:pt x="20" y="1771"/>
                  <a:pt x="20" y="1771"/>
                  <a:pt x="20" y="1771"/>
                </a:cubicBezTo>
                <a:cubicBezTo>
                  <a:pt x="22" y="1768"/>
                  <a:pt x="22" y="1768"/>
                  <a:pt x="22" y="1768"/>
                </a:cubicBezTo>
                <a:cubicBezTo>
                  <a:pt x="26" y="1768"/>
                  <a:pt x="26" y="1768"/>
                  <a:pt x="26" y="1768"/>
                </a:cubicBezTo>
                <a:cubicBezTo>
                  <a:pt x="29" y="1770"/>
                  <a:pt x="29" y="1770"/>
                  <a:pt x="29" y="1770"/>
                </a:cubicBezTo>
                <a:cubicBezTo>
                  <a:pt x="33" y="1768"/>
                  <a:pt x="33" y="1768"/>
                  <a:pt x="33" y="1768"/>
                </a:cubicBezTo>
                <a:cubicBezTo>
                  <a:pt x="36" y="1767"/>
                  <a:pt x="36" y="1767"/>
                  <a:pt x="36" y="1767"/>
                </a:cubicBezTo>
                <a:cubicBezTo>
                  <a:pt x="39" y="1768"/>
                  <a:pt x="39" y="1768"/>
                  <a:pt x="39" y="1768"/>
                </a:cubicBezTo>
                <a:cubicBezTo>
                  <a:pt x="39" y="1771"/>
                  <a:pt x="39" y="1771"/>
                  <a:pt x="39" y="1771"/>
                </a:cubicBezTo>
                <a:cubicBezTo>
                  <a:pt x="36" y="1771"/>
                  <a:pt x="36" y="1771"/>
                  <a:pt x="36" y="1771"/>
                </a:cubicBezTo>
                <a:cubicBezTo>
                  <a:pt x="33" y="1773"/>
                  <a:pt x="33" y="1773"/>
                  <a:pt x="33" y="1773"/>
                </a:cubicBezTo>
                <a:cubicBezTo>
                  <a:pt x="30" y="1775"/>
                  <a:pt x="30" y="1775"/>
                  <a:pt x="30" y="1775"/>
                </a:cubicBezTo>
                <a:cubicBezTo>
                  <a:pt x="28" y="1778"/>
                  <a:pt x="28" y="1778"/>
                  <a:pt x="28" y="1778"/>
                </a:cubicBezTo>
                <a:cubicBezTo>
                  <a:pt x="26" y="1779"/>
                  <a:pt x="26" y="1779"/>
                  <a:pt x="26" y="1779"/>
                </a:cubicBezTo>
                <a:cubicBezTo>
                  <a:pt x="24" y="1778"/>
                  <a:pt x="24" y="1778"/>
                  <a:pt x="24" y="1778"/>
                </a:cubicBezTo>
                <a:cubicBezTo>
                  <a:pt x="23" y="1777"/>
                  <a:pt x="23" y="1777"/>
                  <a:pt x="23" y="1777"/>
                </a:cubicBezTo>
                <a:cubicBezTo>
                  <a:pt x="20" y="1780"/>
                  <a:pt x="20" y="1780"/>
                  <a:pt x="20" y="1780"/>
                </a:cubicBezTo>
                <a:cubicBezTo>
                  <a:pt x="18" y="1786"/>
                  <a:pt x="18" y="1786"/>
                  <a:pt x="18" y="1786"/>
                </a:cubicBezTo>
                <a:cubicBezTo>
                  <a:pt x="18" y="1786"/>
                  <a:pt x="18" y="1786"/>
                  <a:pt x="18" y="1786"/>
                </a:cubicBezTo>
                <a:cubicBezTo>
                  <a:pt x="19" y="1789"/>
                  <a:pt x="19" y="1789"/>
                  <a:pt x="19" y="1789"/>
                </a:cubicBezTo>
                <a:cubicBezTo>
                  <a:pt x="19" y="1792"/>
                  <a:pt x="19" y="1792"/>
                  <a:pt x="19" y="1792"/>
                </a:cubicBezTo>
                <a:cubicBezTo>
                  <a:pt x="10" y="1800"/>
                  <a:pt x="10" y="1800"/>
                  <a:pt x="10" y="1800"/>
                </a:cubicBezTo>
                <a:cubicBezTo>
                  <a:pt x="6" y="1804"/>
                  <a:pt x="6" y="1804"/>
                  <a:pt x="6" y="1804"/>
                </a:cubicBezTo>
                <a:cubicBezTo>
                  <a:pt x="6" y="1804"/>
                  <a:pt x="6" y="1804"/>
                  <a:pt x="6" y="1804"/>
                </a:cubicBezTo>
                <a:cubicBezTo>
                  <a:pt x="6" y="1804"/>
                  <a:pt x="6" y="1804"/>
                  <a:pt x="6" y="1804"/>
                </a:cubicBezTo>
                <a:close/>
                <a:moveTo>
                  <a:pt x="1501" y="2111"/>
                </a:moveTo>
                <a:cubicBezTo>
                  <a:pt x="1501" y="2109"/>
                  <a:pt x="1502" y="2107"/>
                  <a:pt x="1502" y="2106"/>
                </a:cubicBezTo>
                <a:cubicBezTo>
                  <a:pt x="1502" y="2106"/>
                  <a:pt x="1503" y="2077"/>
                  <a:pt x="1504" y="2046"/>
                </a:cubicBezTo>
                <a:cubicBezTo>
                  <a:pt x="1500" y="2045"/>
                  <a:pt x="1500" y="2045"/>
                  <a:pt x="1500" y="2045"/>
                </a:cubicBezTo>
                <a:cubicBezTo>
                  <a:pt x="1494" y="2045"/>
                  <a:pt x="1494" y="2045"/>
                  <a:pt x="1494" y="2045"/>
                </a:cubicBezTo>
                <a:cubicBezTo>
                  <a:pt x="1488" y="2049"/>
                  <a:pt x="1488" y="2049"/>
                  <a:pt x="1488" y="2049"/>
                </a:cubicBezTo>
                <a:cubicBezTo>
                  <a:pt x="1486" y="2051"/>
                  <a:pt x="1486" y="2051"/>
                  <a:pt x="1486" y="2051"/>
                </a:cubicBezTo>
                <a:cubicBezTo>
                  <a:pt x="1483" y="2050"/>
                  <a:pt x="1483" y="2050"/>
                  <a:pt x="1483" y="2050"/>
                </a:cubicBezTo>
                <a:cubicBezTo>
                  <a:pt x="1477" y="2047"/>
                  <a:pt x="1477" y="2047"/>
                  <a:pt x="1477" y="2047"/>
                </a:cubicBezTo>
                <a:cubicBezTo>
                  <a:pt x="1470" y="2045"/>
                  <a:pt x="1470" y="2045"/>
                  <a:pt x="1470" y="2045"/>
                </a:cubicBezTo>
                <a:cubicBezTo>
                  <a:pt x="1468" y="2046"/>
                  <a:pt x="1468" y="2046"/>
                  <a:pt x="1468" y="2046"/>
                </a:cubicBezTo>
                <a:cubicBezTo>
                  <a:pt x="1467" y="2049"/>
                  <a:pt x="1467" y="2049"/>
                  <a:pt x="1467" y="2049"/>
                </a:cubicBezTo>
                <a:cubicBezTo>
                  <a:pt x="1469" y="2051"/>
                  <a:pt x="1469" y="2051"/>
                  <a:pt x="1469" y="2051"/>
                </a:cubicBezTo>
                <a:cubicBezTo>
                  <a:pt x="1471" y="2052"/>
                  <a:pt x="1471" y="2052"/>
                  <a:pt x="1471" y="2052"/>
                </a:cubicBezTo>
                <a:cubicBezTo>
                  <a:pt x="1472" y="2055"/>
                  <a:pt x="1472" y="2055"/>
                  <a:pt x="1472" y="2055"/>
                </a:cubicBezTo>
                <a:cubicBezTo>
                  <a:pt x="1472" y="2060"/>
                  <a:pt x="1472" y="2060"/>
                  <a:pt x="1472" y="2060"/>
                </a:cubicBezTo>
                <a:cubicBezTo>
                  <a:pt x="1472" y="2061"/>
                  <a:pt x="1472" y="2061"/>
                  <a:pt x="1472" y="2061"/>
                </a:cubicBezTo>
                <a:cubicBezTo>
                  <a:pt x="1470" y="2062"/>
                  <a:pt x="1470" y="2062"/>
                  <a:pt x="1470" y="2062"/>
                </a:cubicBezTo>
                <a:cubicBezTo>
                  <a:pt x="1468" y="2062"/>
                  <a:pt x="1468" y="2062"/>
                  <a:pt x="1468" y="2062"/>
                </a:cubicBezTo>
                <a:cubicBezTo>
                  <a:pt x="1464" y="2058"/>
                  <a:pt x="1464" y="2058"/>
                  <a:pt x="1464" y="2058"/>
                </a:cubicBezTo>
                <a:cubicBezTo>
                  <a:pt x="1458" y="2058"/>
                  <a:pt x="1458" y="2058"/>
                  <a:pt x="1458" y="2058"/>
                </a:cubicBezTo>
                <a:cubicBezTo>
                  <a:pt x="1458" y="2061"/>
                  <a:pt x="1458" y="2061"/>
                  <a:pt x="1458" y="2061"/>
                </a:cubicBezTo>
                <a:cubicBezTo>
                  <a:pt x="1461" y="2063"/>
                  <a:pt x="1461" y="2063"/>
                  <a:pt x="1461" y="2063"/>
                </a:cubicBezTo>
                <a:cubicBezTo>
                  <a:pt x="1463" y="2064"/>
                  <a:pt x="1463" y="2064"/>
                  <a:pt x="1463" y="2064"/>
                </a:cubicBezTo>
                <a:cubicBezTo>
                  <a:pt x="1462" y="2066"/>
                  <a:pt x="1462" y="2066"/>
                  <a:pt x="1462" y="2066"/>
                </a:cubicBezTo>
                <a:cubicBezTo>
                  <a:pt x="1459" y="2069"/>
                  <a:pt x="1459" y="2069"/>
                  <a:pt x="1459" y="2069"/>
                </a:cubicBezTo>
                <a:cubicBezTo>
                  <a:pt x="1459" y="2074"/>
                  <a:pt x="1459" y="2074"/>
                  <a:pt x="1459" y="2074"/>
                </a:cubicBezTo>
                <a:cubicBezTo>
                  <a:pt x="1461" y="2076"/>
                  <a:pt x="1461" y="2076"/>
                  <a:pt x="1461" y="2076"/>
                </a:cubicBezTo>
                <a:cubicBezTo>
                  <a:pt x="1464" y="2078"/>
                  <a:pt x="1464" y="2078"/>
                  <a:pt x="1464" y="2078"/>
                </a:cubicBezTo>
                <a:cubicBezTo>
                  <a:pt x="1468" y="2078"/>
                  <a:pt x="1468" y="2078"/>
                  <a:pt x="1468" y="2078"/>
                </a:cubicBezTo>
                <a:cubicBezTo>
                  <a:pt x="1471" y="2079"/>
                  <a:pt x="1471" y="2079"/>
                  <a:pt x="1471" y="2079"/>
                </a:cubicBezTo>
                <a:cubicBezTo>
                  <a:pt x="1472" y="2083"/>
                  <a:pt x="1472" y="2083"/>
                  <a:pt x="1472" y="2083"/>
                </a:cubicBezTo>
                <a:cubicBezTo>
                  <a:pt x="1475" y="2084"/>
                  <a:pt x="1475" y="2084"/>
                  <a:pt x="1475" y="2084"/>
                </a:cubicBezTo>
                <a:cubicBezTo>
                  <a:pt x="1478" y="2082"/>
                  <a:pt x="1478" y="2082"/>
                  <a:pt x="1478" y="2082"/>
                </a:cubicBezTo>
                <a:cubicBezTo>
                  <a:pt x="1480" y="2082"/>
                  <a:pt x="1480" y="2082"/>
                  <a:pt x="1480" y="2082"/>
                </a:cubicBezTo>
                <a:cubicBezTo>
                  <a:pt x="1481" y="2083"/>
                  <a:pt x="1481" y="2083"/>
                  <a:pt x="1481" y="2083"/>
                </a:cubicBezTo>
                <a:cubicBezTo>
                  <a:pt x="1482" y="2085"/>
                  <a:pt x="1482" y="2085"/>
                  <a:pt x="1482" y="2085"/>
                </a:cubicBezTo>
                <a:cubicBezTo>
                  <a:pt x="1482" y="2087"/>
                  <a:pt x="1482" y="2087"/>
                  <a:pt x="1482" y="2087"/>
                </a:cubicBezTo>
                <a:cubicBezTo>
                  <a:pt x="1483" y="2089"/>
                  <a:pt x="1483" y="2089"/>
                  <a:pt x="1483" y="2089"/>
                </a:cubicBezTo>
                <a:cubicBezTo>
                  <a:pt x="1486" y="2087"/>
                  <a:pt x="1486" y="2087"/>
                  <a:pt x="1486" y="2087"/>
                </a:cubicBezTo>
                <a:cubicBezTo>
                  <a:pt x="1488" y="2087"/>
                  <a:pt x="1488" y="2087"/>
                  <a:pt x="1488" y="2087"/>
                </a:cubicBezTo>
                <a:cubicBezTo>
                  <a:pt x="1490" y="2088"/>
                  <a:pt x="1490" y="2088"/>
                  <a:pt x="1490" y="2088"/>
                </a:cubicBezTo>
                <a:cubicBezTo>
                  <a:pt x="1492" y="2089"/>
                  <a:pt x="1492" y="2089"/>
                  <a:pt x="1492" y="2089"/>
                </a:cubicBezTo>
                <a:cubicBezTo>
                  <a:pt x="1493" y="2091"/>
                  <a:pt x="1493" y="2091"/>
                  <a:pt x="1493" y="2091"/>
                </a:cubicBezTo>
                <a:cubicBezTo>
                  <a:pt x="1490" y="2093"/>
                  <a:pt x="1490" y="2093"/>
                  <a:pt x="1490" y="2093"/>
                </a:cubicBezTo>
                <a:cubicBezTo>
                  <a:pt x="1490" y="2096"/>
                  <a:pt x="1490" y="2096"/>
                  <a:pt x="1490" y="2096"/>
                </a:cubicBezTo>
                <a:cubicBezTo>
                  <a:pt x="1491" y="2096"/>
                  <a:pt x="1491" y="2096"/>
                  <a:pt x="1491" y="2096"/>
                </a:cubicBezTo>
                <a:cubicBezTo>
                  <a:pt x="1489" y="2099"/>
                  <a:pt x="1489" y="2099"/>
                  <a:pt x="1489" y="2099"/>
                </a:cubicBezTo>
                <a:cubicBezTo>
                  <a:pt x="1491" y="2103"/>
                  <a:pt x="1491" y="2103"/>
                  <a:pt x="1491" y="2103"/>
                </a:cubicBezTo>
                <a:cubicBezTo>
                  <a:pt x="1494" y="2104"/>
                  <a:pt x="1494" y="2104"/>
                  <a:pt x="1494" y="2104"/>
                </a:cubicBezTo>
                <a:cubicBezTo>
                  <a:pt x="1496" y="2106"/>
                  <a:pt x="1496" y="2106"/>
                  <a:pt x="1496" y="2106"/>
                </a:cubicBezTo>
                <a:cubicBezTo>
                  <a:pt x="1497" y="2109"/>
                  <a:pt x="1497" y="2109"/>
                  <a:pt x="1497" y="2109"/>
                </a:cubicBezTo>
                <a:cubicBezTo>
                  <a:pt x="1501" y="2111"/>
                  <a:pt x="1501" y="2111"/>
                  <a:pt x="1501" y="2111"/>
                </a:cubicBezTo>
                <a:cubicBezTo>
                  <a:pt x="1501" y="2111"/>
                  <a:pt x="1501" y="2111"/>
                  <a:pt x="1501" y="2111"/>
                </a:cubicBezTo>
                <a:close/>
                <a:moveTo>
                  <a:pt x="1418" y="1695"/>
                </a:moveTo>
                <a:cubicBezTo>
                  <a:pt x="1427" y="1703"/>
                  <a:pt x="1427" y="1703"/>
                  <a:pt x="1427" y="1703"/>
                </a:cubicBezTo>
                <a:cubicBezTo>
                  <a:pt x="1428" y="1706"/>
                  <a:pt x="1428" y="1706"/>
                  <a:pt x="1428" y="1706"/>
                </a:cubicBezTo>
                <a:cubicBezTo>
                  <a:pt x="1428" y="1709"/>
                  <a:pt x="1428" y="1709"/>
                  <a:pt x="1428" y="1709"/>
                </a:cubicBezTo>
                <a:cubicBezTo>
                  <a:pt x="1428" y="1712"/>
                  <a:pt x="1428" y="1712"/>
                  <a:pt x="1428" y="1712"/>
                </a:cubicBezTo>
                <a:cubicBezTo>
                  <a:pt x="1428" y="1715"/>
                  <a:pt x="1428" y="1715"/>
                  <a:pt x="1428" y="1715"/>
                </a:cubicBezTo>
                <a:cubicBezTo>
                  <a:pt x="1430" y="1718"/>
                  <a:pt x="1430" y="1718"/>
                  <a:pt x="1430" y="1718"/>
                </a:cubicBezTo>
                <a:cubicBezTo>
                  <a:pt x="1431" y="1720"/>
                  <a:pt x="1431" y="1720"/>
                  <a:pt x="1431" y="1720"/>
                </a:cubicBezTo>
                <a:cubicBezTo>
                  <a:pt x="1435" y="1721"/>
                  <a:pt x="1435" y="1721"/>
                  <a:pt x="1435" y="1721"/>
                </a:cubicBezTo>
                <a:cubicBezTo>
                  <a:pt x="1436" y="1723"/>
                  <a:pt x="1436" y="1723"/>
                  <a:pt x="1436" y="1723"/>
                </a:cubicBezTo>
                <a:cubicBezTo>
                  <a:pt x="1437" y="1727"/>
                  <a:pt x="1437" y="1727"/>
                  <a:pt x="1437" y="1727"/>
                </a:cubicBezTo>
                <a:cubicBezTo>
                  <a:pt x="1437" y="1731"/>
                  <a:pt x="1437" y="1731"/>
                  <a:pt x="1437" y="1731"/>
                </a:cubicBezTo>
                <a:cubicBezTo>
                  <a:pt x="1436" y="1736"/>
                  <a:pt x="1436" y="1736"/>
                  <a:pt x="1436" y="1736"/>
                </a:cubicBezTo>
                <a:cubicBezTo>
                  <a:pt x="1435" y="1739"/>
                  <a:pt x="1435" y="1739"/>
                  <a:pt x="1435" y="1739"/>
                </a:cubicBezTo>
                <a:cubicBezTo>
                  <a:pt x="1432" y="1744"/>
                  <a:pt x="1432" y="1744"/>
                  <a:pt x="1432" y="1744"/>
                </a:cubicBezTo>
                <a:cubicBezTo>
                  <a:pt x="1432" y="1748"/>
                  <a:pt x="1432" y="1748"/>
                  <a:pt x="1432" y="1748"/>
                </a:cubicBezTo>
                <a:cubicBezTo>
                  <a:pt x="1434" y="1750"/>
                  <a:pt x="1434" y="1750"/>
                  <a:pt x="1434" y="1750"/>
                </a:cubicBezTo>
                <a:cubicBezTo>
                  <a:pt x="1436" y="1750"/>
                  <a:pt x="1436" y="1750"/>
                  <a:pt x="1436" y="1750"/>
                </a:cubicBezTo>
                <a:cubicBezTo>
                  <a:pt x="1439" y="1752"/>
                  <a:pt x="1439" y="1752"/>
                  <a:pt x="1439" y="1752"/>
                </a:cubicBezTo>
                <a:cubicBezTo>
                  <a:pt x="1441" y="1753"/>
                  <a:pt x="1441" y="1753"/>
                  <a:pt x="1441" y="1753"/>
                </a:cubicBezTo>
                <a:cubicBezTo>
                  <a:pt x="1445" y="1758"/>
                  <a:pt x="1445" y="1758"/>
                  <a:pt x="1445" y="1758"/>
                </a:cubicBezTo>
                <a:cubicBezTo>
                  <a:pt x="1447" y="1759"/>
                  <a:pt x="1447" y="1759"/>
                  <a:pt x="1447" y="1759"/>
                </a:cubicBezTo>
                <a:cubicBezTo>
                  <a:pt x="1450" y="1760"/>
                  <a:pt x="1450" y="1760"/>
                  <a:pt x="1450" y="1760"/>
                </a:cubicBezTo>
                <a:cubicBezTo>
                  <a:pt x="1452" y="1759"/>
                  <a:pt x="1452" y="1759"/>
                  <a:pt x="1452" y="1759"/>
                </a:cubicBezTo>
                <a:cubicBezTo>
                  <a:pt x="1455" y="1759"/>
                  <a:pt x="1455" y="1759"/>
                  <a:pt x="1455" y="1759"/>
                </a:cubicBezTo>
                <a:cubicBezTo>
                  <a:pt x="1457" y="1760"/>
                  <a:pt x="1457" y="1760"/>
                  <a:pt x="1457" y="1760"/>
                </a:cubicBezTo>
                <a:cubicBezTo>
                  <a:pt x="1459" y="1761"/>
                  <a:pt x="1459" y="1761"/>
                  <a:pt x="1459" y="1761"/>
                </a:cubicBezTo>
                <a:cubicBezTo>
                  <a:pt x="1470" y="1763"/>
                  <a:pt x="1470" y="1763"/>
                  <a:pt x="1470" y="1763"/>
                </a:cubicBezTo>
                <a:cubicBezTo>
                  <a:pt x="1482" y="1762"/>
                  <a:pt x="1482" y="1762"/>
                  <a:pt x="1482" y="1762"/>
                </a:cubicBezTo>
                <a:cubicBezTo>
                  <a:pt x="1482" y="1762"/>
                  <a:pt x="1482" y="1762"/>
                  <a:pt x="1482" y="1762"/>
                </a:cubicBezTo>
                <a:cubicBezTo>
                  <a:pt x="1488" y="1745"/>
                  <a:pt x="1497" y="1724"/>
                  <a:pt x="1506" y="1703"/>
                </a:cubicBezTo>
                <a:cubicBezTo>
                  <a:pt x="1505" y="1703"/>
                  <a:pt x="1505" y="1703"/>
                  <a:pt x="1505" y="1703"/>
                </a:cubicBezTo>
                <a:cubicBezTo>
                  <a:pt x="1494" y="1707"/>
                  <a:pt x="1494" y="1707"/>
                  <a:pt x="1494" y="1707"/>
                </a:cubicBezTo>
                <a:cubicBezTo>
                  <a:pt x="1494" y="1707"/>
                  <a:pt x="1494" y="1707"/>
                  <a:pt x="1494" y="1707"/>
                </a:cubicBezTo>
                <a:cubicBezTo>
                  <a:pt x="1486" y="1712"/>
                  <a:pt x="1486" y="1712"/>
                  <a:pt x="1486" y="1712"/>
                </a:cubicBezTo>
                <a:cubicBezTo>
                  <a:pt x="1477" y="1722"/>
                  <a:pt x="1477" y="1722"/>
                  <a:pt x="1477" y="1722"/>
                </a:cubicBezTo>
                <a:cubicBezTo>
                  <a:pt x="1473" y="1723"/>
                  <a:pt x="1473" y="1723"/>
                  <a:pt x="1473" y="1723"/>
                </a:cubicBezTo>
                <a:cubicBezTo>
                  <a:pt x="1471" y="1723"/>
                  <a:pt x="1471" y="1723"/>
                  <a:pt x="1471" y="1723"/>
                </a:cubicBezTo>
                <a:cubicBezTo>
                  <a:pt x="1467" y="1719"/>
                  <a:pt x="1467" y="1719"/>
                  <a:pt x="1467" y="1719"/>
                </a:cubicBezTo>
                <a:cubicBezTo>
                  <a:pt x="1465" y="1717"/>
                  <a:pt x="1465" y="1717"/>
                  <a:pt x="1465" y="1717"/>
                </a:cubicBezTo>
                <a:cubicBezTo>
                  <a:pt x="1460" y="1715"/>
                  <a:pt x="1460" y="1715"/>
                  <a:pt x="1460" y="1715"/>
                </a:cubicBezTo>
                <a:cubicBezTo>
                  <a:pt x="1459" y="1713"/>
                  <a:pt x="1459" y="1713"/>
                  <a:pt x="1459" y="1713"/>
                </a:cubicBezTo>
                <a:cubicBezTo>
                  <a:pt x="1458" y="1711"/>
                  <a:pt x="1458" y="1711"/>
                  <a:pt x="1458" y="1711"/>
                </a:cubicBezTo>
                <a:cubicBezTo>
                  <a:pt x="1459" y="1709"/>
                  <a:pt x="1459" y="1709"/>
                  <a:pt x="1459" y="1709"/>
                </a:cubicBezTo>
                <a:cubicBezTo>
                  <a:pt x="1465" y="1702"/>
                  <a:pt x="1465" y="1702"/>
                  <a:pt x="1465" y="1702"/>
                </a:cubicBezTo>
                <a:cubicBezTo>
                  <a:pt x="1466" y="1700"/>
                  <a:pt x="1466" y="1700"/>
                  <a:pt x="1466" y="1700"/>
                </a:cubicBezTo>
                <a:cubicBezTo>
                  <a:pt x="1467" y="1697"/>
                  <a:pt x="1467" y="1697"/>
                  <a:pt x="1467" y="1697"/>
                </a:cubicBezTo>
                <a:cubicBezTo>
                  <a:pt x="1467" y="1694"/>
                  <a:pt x="1467" y="1694"/>
                  <a:pt x="1467" y="1694"/>
                </a:cubicBezTo>
                <a:cubicBezTo>
                  <a:pt x="1465" y="1692"/>
                  <a:pt x="1465" y="1692"/>
                  <a:pt x="1465" y="1692"/>
                </a:cubicBezTo>
                <a:cubicBezTo>
                  <a:pt x="1462" y="1691"/>
                  <a:pt x="1462" y="1691"/>
                  <a:pt x="1462" y="1691"/>
                </a:cubicBezTo>
                <a:cubicBezTo>
                  <a:pt x="1447" y="1694"/>
                  <a:pt x="1447" y="1694"/>
                  <a:pt x="1447" y="1694"/>
                </a:cubicBezTo>
                <a:cubicBezTo>
                  <a:pt x="1442" y="1693"/>
                  <a:pt x="1442" y="1693"/>
                  <a:pt x="1442" y="1693"/>
                </a:cubicBezTo>
                <a:cubicBezTo>
                  <a:pt x="1438" y="1690"/>
                  <a:pt x="1438" y="1690"/>
                  <a:pt x="1438" y="1690"/>
                </a:cubicBezTo>
                <a:cubicBezTo>
                  <a:pt x="1435" y="1686"/>
                  <a:pt x="1435" y="1686"/>
                  <a:pt x="1435" y="1686"/>
                </a:cubicBezTo>
                <a:cubicBezTo>
                  <a:pt x="1432" y="1681"/>
                  <a:pt x="1432" y="1681"/>
                  <a:pt x="1432" y="1681"/>
                </a:cubicBezTo>
                <a:cubicBezTo>
                  <a:pt x="1428" y="1679"/>
                  <a:pt x="1428" y="1679"/>
                  <a:pt x="1428" y="1679"/>
                </a:cubicBezTo>
                <a:cubicBezTo>
                  <a:pt x="1426" y="1680"/>
                  <a:pt x="1426" y="1680"/>
                  <a:pt x="1426" y="1680"/>
                </a:cubicBezTo>
                <a:cubicBezTo>
                  <a:pt x="1425" y="1680"/>
                  <a:pt x="1425" y="1680"/>
                  <a:pt x="1425" y="1680"/>
                </a:cubicBezTo>
                <a:cubicBezTo>
                  <a:pt x="1420" y="1686"/>
                  <a:pt x="1420" y="1686"/>
                  <a:pt x="1420" y="1686"/>
                </a:cubicBezTo>
                <a:cubicBezTo>
                  <a:pt x="1418" y="1689"/>
                  <a:pt x="1418" y="1689"/>
                  <a:pt x="1418" y="1689"/>
                </a:cubicBezTo>
                <a:cubicBezTo>
                  <a:pt x="1417" y="1692"/>
                  <a:pt x="1417" y="1692"/>
                  <a:pt x="1417" y="1692"/>
                </a:cubicBezTo>
                <a:lnTo>
                  <a:pt x="1418" y="1695"/>
                </a:lnTo>
                <a:close/>
                <a:moveTo>
                  <a:pt x="2348" y="19"/>
                </a:moveTo>
                <a:cubicBezTo>
                  <a:pt x="2352" y="20"/>
                  <a:pt x="2352" y="20"/>
                  <a:pt x="2352" y="20"/>
                </a:cubicBezTo>
                <a:cubicBezTo>
                  <a:pt x="2357" y="19"/>
                  <a:pt x="2357" y="19"/>
                  <a:pt x="2357" y="19"/>
                </a:cubicBezTo>
                <a:cubicBezTo>
                  <a:pt x="2361" y="18"/>
                  <a:pt x="2361" y="18"/>
                  <a:pt x="2361" y="18"/>
                </a:cubicBezTo>
                <a:cubicBezTo>
                  <a:pt x="2365" y="13"/>
                  <a:pt x="2365" y="13"/>
                  <a:pt x="2365" y="13"/>
                </a:cubicBezTo>
                <a:cubicBezTo>
                  <a:pt x="2366" y="12"/>
                  <a:pt x="2366" y="12"/>
                  <a:pt x="2366" y="12"/>
                </a:cubicBezTo>
                <a:cubicBezTo>
                  <a:pt x="2366" y="9"/>
                  <a:pt x="2366" y="6"/>
                  <a:pt x="2366" y="3"/>
                </a:cubicBezTo>
                <a:cubicBezTo>
                  <a:pt x="2365" y="2"/>
                  <a:pt x="2365" y="2"/>
                  <a:pt x="2365" y="2"/>
                </a:cubicBezTo>
                <a:cubicBezTo>
                  <a:pt x="2363" y="2"/>
                  <a:pt x="2363" y="2"/>
                  <a:pt x="2363" y="2"/>
                </a:cubicBezTo>
                <a:cubicBezTo>
                  <a:pt x="2362" y="3"/>
                  <a:pt x="2362" y="3"/>
                  <a:pt x="2362" y="3"/>
                </a:cubicBezTo>
                <a:cubicBezTo>
                  <a:pt x="2359" y="7"/>
                  <a:pt x="2359" y="7"/>
                  <a:pt x="2359" y="7"/>
                </a:cubicBezTo>
                <a:cubicBezTo>
                  <a:pt x="2357" y="9"/>
                  <a:pt x="2357" y="9"/>
                  <a:pt x="2357" y="9"/>
                </a:cubicBezTo>
                <a:cubicBezTo>
                  <a:pt x="2354" y="10"/>
                  <a:pt x="2354" y="10"/>
                  <a:pt x="2354" y="10"/>
                </a:cubicBezTo>
                <a:cubicBezTo>
                  <a:pt x="2342" y="10"/>
                  <a:pt x="2342" y="10"/>
                  <a:pt x="2342" y="10"/>
                </a:cubicBezTo>
                <a:cubicBezTo>
                  <a:pt x="2337" y="9"/>
                  <a:pt x="2337" y="9"/>
                  <a:pt x="2337" y="9"/>
                </a:cubicBezTo>
                <a:cubicBezTo>
                  <a:pt x="2336" y="5"/>
                  <a:pt x="2336" y="5"/>
                  <a:pt x="2336" y="5"/>
                </a:cubicBezTo>
                <a:cubicBezTo>
                  <a:pt x="2339" y="0"/>
                  <a:pt x="2339" y="0"/>
                  <a:pt x="2339" y="0"/>
                </a:cubicBezTo>
                <a:cubicBezTo>
                  <a:pt x="2336" y="0"/>
                  <a:pt x="2336" y="0"/>
                  <a:pt x="2336" y="0"/>
                </a:cubicBezTo>
                <a:cubicBezTo>
                  <a:pt x="2334" y="2"/>
                  <a:pt x="2334" y="2"/>
                  <a:pt x="2334" y="2"/>
                </a:cubicBezTo>
                <a:cubicBezTo>
                  <a:pt x="2331" y="3"/>
                  <a:pt x="2331" y="3"/>
                  <a:pt x="2331" y="3"/>
                </a:cubicBezTo>
                <a:cubicBezTo>
                  <a:pt x="2329" y="5"/>
                  <a:pt x="2329" y="5"/>
                  <a:pt x="2329" y="5"/>
                </a:cubicBezTo>
                <a:cubicBezTo>
                  <a:pt x="2326" y="7"/>
                  <a:pt x="2326" y="7"/>
                  <a:pt x="2326" y="7"/>
                </a:cubicBezTo>
                <a:cubicBezTo>
                  <a:pt x="2324" y="9"/>
                  <a:pt x="2324" y="9"/>
                  <a:pt x="2324" y="9"/>
                </a:cubicBezTo>
                <a:cubicBezTo>
                  <a:pt x="2324" y="10"/>
                  <a:pt x="2324" y="10"/>
                  <a:pt x="2324" y="10"/>
                </a:cubicBezTo>
                <a:cubicBezTo>
                  <a:pt x="2328" y="13"/>
                  <a:pt x="2328" y="13"/>
                  <a:pt x="2328" y="13"/>
                </a:cubicBezTo>
                <a:cubicBezTo>
                  <a:pt x="2332" y="15"/>
                  <a:pt x="2332" y="15"/>
                  <a:pt x="2332" y="15"/>
                </a:cubicBezTo>
                <a:cubicBezTo>
                  <a:pt x="2340" y="16"/>
                  <a:pt x="2340" y="16"/>
                  <a:pt x="2340" y="16"/>
                </a:cubicBezTo>
                <a:lnTo>
                  <a:pt x="2348" y="19"/>
                </a:lnTo>
                <a:close/>
              </a:path>
            </a:pathLst>
          </a:custGeom>
          <a:solidFill>
            <a:schemeClr val="accent5">
              <a:lumMod val="20000"/>
              <a:lumOff val="80000"/>
            </a:schemeClr>
          </a:solid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Pilat Light"/>
              <a:ea typeface="+mn-ea"/>
              <a:cs typeface="+mn-cs"/>
            </a:endParaRPr>
          </a:p>
        </p:txBody>
      </p:sp>
      <p:sp>
        <p:nvSpPr>
          <p:cNvPr id="3300" name="Freeform 32">
            <a:extLst>
              <a:ext uri="{FF2B5EF4-FFF2-40B4-BE49-F238E27FC236}">
                <a16:creationId xmlns:a16="http://schemas.microsoft.com/office/drawing/2014/main" xmlns="" id="{623E213F-B45F-41D5-90FC-A2DA12A0819B}"/>
              </a:ext>
            </a:extLst>
          </p:cNvPr>
          <p:cNvSpPr>
            <a:spLocks/>
          </p:cNvSpPr>
          <p:nvPr/>
        </p:nvSpPr>
        <p:spPr bwMode="gray">
          <a:xfrm>
            <a:off x="2102304" y="4245184"/>
            <a:ext cx="814523" cy="717970"/>
          </a:xfrm>
          <a:custGeom>
            <a:avLst/>
            <a:gdLst>
              <a:gd name="T0" fmla="*/ 1480 w 1560"/>
              <a:gd name="T1" fmla="*/ 739 h 1451"/>
              <a:gd name="T2" fmla="*/ 1369 w 1560"/>
              <a:gd name="T3" fmla="*/ 742 h 1451"/>
              <a:gd name="T4" fmla="*/ 1289 w 1560"/>
              <a:gd name="T5" fmla="*/ 689 h 1451"/>
              <a:gd name="T6" fmla="*/ 1268 w 1560"/>
              <a:gd name="T7" fmla="*/ 621 h 1451"/>
              <a:gd name="T8" fmla="*/ 1229 w 1560"/>
              <a:gd name="T9" fmla="*/ 602 h 1451"/>
              <a:gd name="T10" fmla="*/ 1204 w 1560"/>
              <a:gd name="T11" fmla="*/ 597 h 1451"/>
              <a:gd name="T12" fmla="*/ 1163 w 1560"/>
              <a:gd name="T13" fmla="*/ 498 h 1451"/>
              <a:gd name="T14" fmla="*/ 1070 w 1560"/>
              <a:gd name="T15" fmla="*/ 453 h 1451"/>
              <a:gd name="T16" fmla="*/ 1042 w 1560"/>
              <a:gd name="T17" fmla="*/ 418 h 1451"/>
              <a:gd name="T18" fmla="*/ 921 w 1560"/>
              <a:gd name="T19" fmla="*/ 378 h 1451"/>
              <a:gd name="T20" fmla="*/ 930 w 1560"/>
              <a:gd name="T21" fmla="*/ 253 h 1451"/>
              <a:gd name="T22" fmla="*/ 935 w 1560"/>
              <a:gd name="T23" fmla="*/ 198 h 1451"/>
              <a:gd name="T24" fmla="*/ 913 w 1560"/>
              <a:gd name="T25" fmla="*/ 143 h 1451"/>
              <a:gd name="T26" fmla="*/ 849 w 1560"/>
              <a:gd name="T27" fmla="*/ 109 h 1451"/>
              <a:gd name="T28" fmla="*/ 798 w 1560"/>
              <a:gd name="T29" fmla="*/ 137 h 1451"/>
              <a:gd name="T30" fmla="*/ 730 w 1560"/>
              <a:gd name="T31" fmla="*/ 116 h 1451"/>
              <a:gd name="T32" fmla="*/ 626 w 1560"/>
              <a:gd name="T33" fmla="*/ 101 h 1451"/>
              <a:gd name="T34" fmla="*/ 580 w 1560"/>
              <a:gd name="T35" fmla="*/ 105 h 1451"/>
              <a:gd name="T36" fmla="*/ 546 w 1560"/>
              <a:gd name="T37" fmla="*/ 54 h 1451"/>
              <a:gd name="T38" fmla="*/ 448 w 1560"/>
              <a:gd name="T39" fmla="*/ 25 h 1451"/>
              <a:gd name="T40" fmla="*/ 403 w 1560"/>
              <a:gd name="T41" fmla="*/ 24 h 1451"/>
              <a:gd name="T42" fmla="*/ 398 w 1560"/>
              <a:gd name="T43" fmla="*/ 56 h 1451"/>
              <a:gd name="T44" fmla="*/ 367 w 1560"/>
              <a:gd name="T45" fmla="*/ 143 h 1451"/>
              <a:gd name="T46" fmla="*/ 321 w 1560"/>
              <a:gd name="T47" fmla="*/ 189 h 1451"/>
              <a:gd name="T48" fmla="*/ 288 w 1560"/>
              <a:gd name="T49" fmla="*/ 217 h 1451"/>
              <a:gd name="T50" fmla="*/ 231 w 1560"/>
              <a:gd name="T51" fmla="*/ 205 h 1451"/>
              <a:gd name="T52" fmla="*/ 208 w 1560"/>
              <a:gd name="T53" fmla="*/ 243 h 1451"/>
              <a:gd name="T54" fmla="*/ 182 w 1560"/>
              <a:gd name="T55" fmla="*/ 291 h 1451"/>
              <a:gd name="T56" fmla="*/ 193 w 1560"/>
              <a:gd name="T57" fmla="*/ 320 h 1451"/>
              <a:gd name="T58" fmla="*/ 207 w 1560"/>
              <a:gd name="T59" fmla="*/ 347 h 1451"/>
              <a:gd name="T60" fmla="*/ 200 w 1560"/>
              <a:gd name="T61" fmla="*/ 395 h 1451"/>
              <a:gd name="T62" fmla="*/ 161 w 1560"/>
              <a:gd name="T63" fmla="*/ 453 h 1451"/>
              <a:gd name="T64" fmla="*/ 110 w 1560"/>
              <a:gd name="T65" fmla="*/ 495 h 1451"/>
              <a:gd name="T66" fmla="*/ 90 w 1560"/>
              <a:gd name="T67" fmla="*/ 540 h 1451"/>
              <a:gd name="T68" fmla="*/ 120 w 1560"/>
              <a:gd name="T69" fmla="*/ 629 h 1451"/>
              <a:gd name="T70" fmla="*/ 127 w 1560"/>
              <a:gd name="T71" fmla="*/ 679 h 1451"/>
              <a:gd name="T72" fmla="*/ 85 w 1560"/>
              <a:gd name="T73" fmla="*/ 742 h 1451"/>
              <a:gd name="T74" fmla="*/ 58 w 1560"/>
              <a:gd name="T75" fmla="*/ 800 h 1451"/>
              <a:gd name="T76" fmla="*/ 119 w 1560"/>
              <a:gd name="T77" fmla="*/ 837 h 1451"/>
              <a:gd name="T78" fmla="*/ 113 w 1560"/>
              <a:gd name="T79" fmla="*/ 864 h 1451"/>
              <a:gd name="T80" fmla="*/ 42 w 1560"/>
              <a:gd name="T81" fmla="*/ 976 h 1451"/>
              <a:gd name="T82" fmla="*/ 62 w 1560"/>
              <a:gd name="T83" fmla="*/ 1058 h 1451"/>
              <a:gd name="T84" fmla="*/ 58 w 1560"/>
              <a:gd name="T85" fmla="*/ 1141 h 1451"/>
              <a:gd name="T86" fmla="*/ 59 w 1560"/>
              <a:gd name="T87" fmla="*/ 1172 h 1451"/>
              <a:gd name="T88" fmla="*/ 13 w 1560"/>
              <a:gd name="T89" fmla="*/ 1237 h 1451"/>
              <a:gd name="T90" fmla="*/ 83 w 1560"/>
              <a:gd name="T91" fmla="*/ 1286 h 1451"/>
              <a:gd name="T92" fmla="*/ 76 w 1560"/>
              <a:gd name="T93" fmla="*/ 1389 h 1451"/>
              <a:gd name="T94" fmla="*/ 225 w 1560"/>
              <a:gd name="T95" fmla="*/ 1421 h 1451"/>
              <a:gd name="T96" fmla="*/ 324 w 1560"/>
              <a:gd name="T97" fmla="*/ 1426 h 1451"/>
              <a:gd name="T98" fmla="*/ 382 w 1560"/>
              <a:gd name="T99" fmla="*/ 1371 h 1451"/>
              <a:gd name="T100" fmla="*/ 468 w 1560"/>
              <a:gd name="T101" fmla="*/ 1370 h 1451"/>
              <a:gd name="T102" fmla="*/ 562 w 1560"/>
              <a:gd name="T103" fmla="*/ 1335 h 1451"/>
              <a:gd name="T104" fmla="*/ 651 w 1560"/>
              <a:gd name="T105" fmla="*/ 1308 h 1451"/>
              <a:gd name="T106" fmla="*/ 766 w 1560"/>
              <a:gd name="T107" fmla="*/ 1169 h 1451"/>
              <a:gd name="T108" fmla="*/ 817 w 1560"/>
              <a:gd name="T109" fmla="*/ 1151 h 1451"/>
              <a:gd name="T110" fmla="*/ 888 w 1560"/>
              <a:gd name="T111" fmla="*/ 1129 h 1451"/>
              <a:gd name="T112" fmla="*/ 974 w 1560"/>
              <a:gd name="T113" fmla="*/ 1124 h 1451"/>
              <a:gd name="T114" fmla="*/ 1143 w 1560"/>
              <a:gd name="T115" fmla="*/ 1121 h 1451"/>
              <a:gd name="T116" fmla="*/ 1279 w 1560"/>
              <a:gd name="T117" fmla="*/ 968 h 1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60" h="1451">
                <a:moveTo>
                  <a:pt x="1553" y="725"/>
                </a:moveTo>
                <a:cubicBezTo>
                  <a:pt x="1553" y="726"/>
                  <a:pt x="1553" y="726"/>
                  <a:pt x="1553" y="726"/>
                </a:cubicBezTo>
                <a:cubicBezTo>
                  <a:pt x="1553" y="726"/>
                  <a:pt x="1553" y="726"/>
                  <a:pt x="1553" y="726"/>
                </a:cubicBezTo>
                <a:cubicBezTo>
                  <a:pt x="1553" y="723"/>
                  <a:pt x="1553" y="723"/>
                  <a:pt x="1553" y="723"/>
                </a:cubicBezTo>
                <a:cubicBezTo>
                  <a:pt x="1550" y="726"/>
                  <a:pt x="1550" y="726"/>
                  <a:pt x="1550" y="726"/>
                </a:cubicBezTo>
                <a:cubicBezTo>
                  <a:pt x="1545" y="729"/>
                  <a:pt x="1545" y="729"/>
                  <a:pt x="1545" y="729"/>
                </a:cubicBezTo>
                <a:cubicBezTo>
                  <a:pt x="1533" y="730"/>
                  <a:pt x="1533" y="730"/>
                  <a:pt x="1533" y="730"/>
                </a:cubicBezTo>
                <a:cubicBezTo>
                  <a:pt x="1527" y="733"/>
                  <a:pt x="1527" y="733"/>
                  <a:pt x="1527" y="733"/>
                </a:cubicBezTo>
                <a:cubicBezTo>
                  <a:pt x="1520" y="738"/>
                  <a:pt x="1520" y="738"/>
                  <a:pt x="1520" y="738"/>
                </a:cubicBezTo>
                <a:cubicBezTo>
                  <a:pt x="1515" y="745"/>
                  <a:pt x="1515" y="745"/>
                  <a:pt x="1515" y="745"/>
                </a:cubicBezTo>
                <a:cubicBezTo>
                  <a:pt x="1505" y="750"/>
                  <a:pt x="1505" y="750"/>
                  <a:pt x="1505" y="750"/>
                </a:cubicBezTo>
                <a:cubicBezTo>
                  <a:pt x="1497" y="748"/>
                  <a:pt x="1497" y="748"/>
                  <a:pt x="1497" y="748"/>
                </a:cubicBezTo>
                <a:cubicBezTo>
                  <a:pt x="1485" y="740"/>
                  <a:pt x="1485" y="740"/>
                  <a:pt x="1485" y="740"/>
                </a:cubicBezTo>
                <a:cubicBezTo>
                  <a:pt x="1480" y="739"/>
                  <a:pt x="1480" y="739"/>
                  <a:pt x="1480" y="739"/>
                </a:cubicBezTo>
                <a:cubicBezTo>
                  <a:pt x="1477" y="740"/>
                  <a:pt x="1477" y="740"/>
                  <a:pt x="1477" y="740"/>
                </a:cubicBezTo>
                <a:cubicBezTo>
                  <a:pt x="1476" y="742"/>
                  <a:pt x="1476" y="742"/>
                  <a:pt x="1476" y="742"/>
                </a:cubicBezTo>
                <a:cubicBezTo>
                  <a:pt x="1473" y="748"/>
                  <a:pt x="1473" y="748"/>
                  <a:pt x="1473" y="748"/>
                </a:cubicBezTo>
                <a:cubicBezTo>
                  <a:pt x="1472" y="751"/>
                  <a:pt x="1472" y="751"/>
                  <a:pt x="1472" y="751"/>
                </a:cubicBezTo>
                <a:cubicBezTo>
                  <a:pt x="1469" y="753"/>
                  <a:pt x="1469" y="753"/>
                  <a:pt x="1469" y="753"/>
                </a:cubicBezTo>
                <a:cubicBezTo>
                  <a:pt x="1466" y="753"/>
                  <a:pt x="1466" y="753"/>
                  <a:pt x="1466" y="753"/>
                </a:cubicBezTo>
                <a:cubicBezTo>
                  <a:pt x="1462" y="752"/>
                  <a:pt x="1462" y="752"/>
                  <a:pt x="1462" y="752"/>
                </a:cubicBezTo>
                <a:cubicBezTo>
                  <a:pt x="1458" y="750"/>
                  <a:pt x="1458" y="750"/>
                  <a:pt x="1458" y="750"/>
                </a:cubicBezTo>
                <a:cubicBezTo>
                  <a:pt x="1438" y="746"/>
                  <a:pt x="1438" y="746"/>
                  <a:pt x="1438" y="746"/>
                </a:cubicBezTo>
                <a:cubicBezTo>
                  <a:pt x="1411" y="745"/>
                  <a:pt x="1411" y="745"/>
                  <a:pt x="1411" y="745"/>
                </a:cubicBezTo>
                <a:cubicBezTo>
                  <a:pt x="1395" y="748"/>
                  <a:pt x="1395" y="748"/>
                  <a:pt x="1395" y="748"/>
                </a:cubicBezTo>
                <a:cubicBezTo>
                  <a:pt x="1384" y="748"/>
                  <a:pt x="1384" y="748"/>
                  <a:pt x="1384" y="748"/>
                </a:cubicBezTo>
                <a:cubicBezTo>
                  <a:pt x="1376" y="745"/>
                  <a:pt x="1376" y="745"/>
                  <a:pt x="1376" y="745"/>
                </a:cubicBezTo>
                <a:cubicBezTo>
                  <a:pt x="1369" y="742"/>
                  <a:pt x="1369" y="742"/>
                  <a:pt x="1369" y="742"/>
                </a:cubicBezTo>
                <a:cubicBezTo>
                  <a:pt x="1360" y="737"/>
                  <a:pt x="1360" y="737"/>
                  <a:pt x="1360" y="737"/>
                </a:cubicBezTo>
                <a:cubicBezTo>
                  <a:pt x="1356" y="735"/>
                  <a:pt x="1356" y="735"/>
                  <a:pt x="1356" y="735"/>
                </a:cubicBezTo>
                <a:cubicBezTo>
                  <a:pt x="1353" y="735"/>
                  <a:pt x="1353" y="735"/>
                  <a:pt x="1353" y="735"/>
                </a:cubicBezTo>
                <a:cubicBezTo>
                  <a:pt x="1349" y="735"/>
                  <a:pt x="1349" y="735"/>
                  <a:pt x="1349" y="735"/>
                </a:cubicBezTo>
                <a:cubicBezTo>
                  <a:pt x="1345" y="738"/>
                  <a:pt x="1345" y="738"/>
                  <a:pt x="1345" y="738"/>
                </a:cubicBezTo>
                <a:cubicBezTo>
                  <a:pt x="1335" y="745"/>
                  <a:pt x="1335" y="745"/>
                  <a:pt x="1335" y="745"/>
                </a:cubicBezTo>
                <a:cubicBezTo>
                  <a:pt x="1326" y="748"/>
                  <a:pt x="1326" y="748"/>
                  <a:pt x="1326" y="748"/>
                </a:cubicBezTo>
                <a:cubicBezTo>
                  <a:pt x="1317" y="755"/>
                  <a:pt x="1317" y="755"/>
                  <a:pt x="1317" y="755"/>
                </a:cubicBezTo>
                <a:cubicBezTo>
                  <a:pt x="1313" y="757"/>
                  <a:pt x="1313" y="757"/>
                  <a:pt x="1313" y="757"/>
                </a:cubicBezTo>
                <a:cubicBezTo>
                  <a:pt x="1306" y="757"/>
                  <a:pt x="1306" y="757"/>
                  <a:pt x="1306" y="757"/>
                </a:cubicBezTo>
                <a:cubicBezTo>
                  <a:pt x="1302" y="754"/>
                  <a:pt x="1302" y="754"/>
                  <a:pt x="1302" y="754"/>
                </a:cubicBezTo>
                <a:cubicBezTo>
                  <a:pt x="1296" y="746"/>
                  <a:pt x="1296" y="746"/>
                  <a:pt x="1296" y="746"/>
                </a:cubicBezTo>
                <a:cubicBezTo>
                  <a:pt x="1291" y="734"/>
                  <a:pt x="1291" y="734"/>
                  <a:pt x="1291" y="734"/>
                </a:cubicBezTo>
                <a:cubicBezTo>
                  <a:pt x="1289" y="689"/>
                  <a:pt x="1289" y="689"/>
                  <a:pt x="1289" y="689"/>
                </a:cubicBezTo>
                <a:cubicBezTo>
                  <a:pt x="1286" y="683"/>
                  <a:pt x="1286" y="683"/>
                  <a:pt x="1286" y="683"/>
                </a:cubicBezTo>
                <a:cubicBezTo>
                  <a:pt x="1279" y="672"/>
                  <a:pt x="1279" y="672"/>
                  <a:pt x="1279" y="672"/>
                </a:cubicBezTo>
                <a:cubicBezTo>
                  <a:pt x="1277" y="666"/>
                  <a:pt x="1277" y="666"/>
                  <a:pt x="1277" y="666"/>
                </a:cubicBezTo>
                <a:cubicBezTo>
                  <a:pt x="1275" y="659"/>
                  <a:pt x="1275" y="659"/>
                  <a:pt x="1275" y="659"/>
                </a:cubicBezTo>
                <a:cubicBezTo>
                  <a:pt x="1274" y="652"/>
                  <a:pt x="1274" y="652"/>
                  <a:pt x="1274" y="652"/>
                </a:cubicBezTo>
                <a:cubicBezTo>
                  <a:pt x="1273" y="645"/>
                  <a:pt x="1273" y="645"/>
                  <a:pt x="1273" y="645"/>
                </a:cubicBezTo>
                <a:cubicBezTo>
                  <a:pt x="1275" y="639"/>
                  <a:pt x="1275" y="639"/>
                  <a:pt x="1275" y="639"/>
                </a:cubicBezTo>
                <a:cubicBezTo>
                  <a:pt x="1278" y="634"/>
                  <a:pt x="1278" y="634"/>
                  <a:pt x="1278" y="634"/>
                </a:cubicBezTo>
                <a:cubicBezTo>
                  <a:pt x="1280" y="629"/>
                  <a:pt x="1280" y="629"/>
                  <a:pt x="1280" y="629"/>
                </a:cubicBezTo>
                <a:cubicBezTo>
                  <a:pt x="1282" y="626"/>
                  <a:pt x="1282" y="626"/>
                  <a:pt x="1282" y="626"/>
                </a:cubicBezTo>
                <a:cubicBezTo>
                  <a:pt x="1281" y="622"/>
                  <a:pt x="1281" y="622"/>
                  <a:pt x="1281" y="622"/>
                </a:cubicBezTo>
                <a:cubicBezTo>
                  <a:pt x="1279" y="621"/>
                  <a:pt x="1279" y="621"/>
                  <a:pt x="1279" y="621"/>
                </a:cubicBezTo>
                <a:cubicBezTo>
                  <a:pt x="1273" y="620"/>
                  <a:pt x="1273" y="620"/>
                  <a:pt x="1273" y="620"/>
                </a:cubicBezTo>
                <a:cubicBezTo>
                  <a:pt x="1268" y="621"/>
                  <a:pt x="1268" y="621"/>
                  <a:pt x="1268" y="621"/>
                </a:cubicBezTo>
                <a:cubicBezTo>
                  <a:pt x="1259" y="625"/>
                  <a:pt x="1259" y="625"/>
                  <a:pt x="1259" y="625"/>
                </a:cubicBezTo>
                <a:cubicBezTo>
                  <a:pt x="1255" y="626"/>
                  <a:pt x="1255" y="626"/>
                  <a:pt x="1255" y="626"/>
                </a:cubicBezTo>
                <a:cubicBezTo>
                  <a:pt x="1250" y="626"/>
                  <a:pt x="1250" y="626"/>
                  <a:pt x="1250" y="626"/>
                </a:cubicBezTo>
                <a:cubicBezTo>
                  <a:pt x="1247" y="624"/>
                  <a:pt x="1247" y="624"/>
                  <a:pt x="1247" y="624"/>
                </a:cubicBezTo>
                <a:cubicBezTo>
                  <a:pt x="1244" y="620"/>
                  <a:pt x="1244" y="620"/>
                  <a:pt x="1244" y="620"/>
                </a:cubicBezTo>
                <a:cubicBezTo>
                  <a:pt x="1243" y="615"/>
                  <a:pt x="1243" y="615"/>
                  <a:pt x="1243" y="615"/>
                </a:cubicBezTo>
                <a:cubicBezTo>
                  <a:pt x="1243" y="610"/>
                  <a:pt x="1243" y="610"/>
                  <a:pt x="1243" y="610"/>
                </a:cubicBezTo>
                <a:cubicBezTo>
                  <a:pt x="1243" y="605"/>
                  <a:pt x="1243" y="605"/>
                  <a:pt x="1243" y="605"/>
                </a:cubicBezTo>
                <a:cubicBezTo>
                  <a:pt x="1241" y="601"/>
                  <a:pt x="1241" y="601"/>
                  <a:pt x="1241" y="601"/>
                </a:cubicBezTo>
                <a:cubicBezTo>
                  <a:pt x="1237" y="599"/>
                  <a:pt x="1237" y="599"/>
                  <a:pt x="1237" y="599"/>
                </a:cubicBezTo>
                <a:cubicBezTo>
                  <a:pt x="1234" y="598"/>
                  <a:pt x="1234" y="598"/>
                  <a:pt x="1234" y="598"/>
                </a:cubicBezTo>
                <a:cubicBezTo>
                  <a:pt x="1231" y="599"/>
                  <a:pt x="1231" y="599"/>
                  <a:pt x="1231" y="599"/>
                </a:cubicBezTo>
                <a:cubicBezTo>
                  <a:pt x="1229" y="600"/>
                  <a:pt x="1229" y="600"/>
                  <a:pt x="1229" y="600"/>
                </a:cubicBezTo>
                <a:cubicBezTo>
                  <a:pt x="1229" y="602"/>
                  <a:pt x="1229" y="602"/>
                  <a:pt x="1229" y="602"/>
                </a:cubicBezTo>
                <a:cubicBezTo>
                  <a:pt x="1227" y="610"/>
                  <a:pt x="1227" y="610"/>
                  <a:pt x="1227" y="610"/>
                </a:cubicBezTo>
                <a:cubicBezTo>
                  <a:pt x="1226" y="612"/>
                  <a:pt x="1226" y="612"/>
                  <a:pt x="1226" y="612"/>
                </a:cubicBezTo>
                <a:cubicBezTo>
                  <a:pt x="1226" y="613"/>
                  <a:pt x="1226" y="613"/>
                  <a:pt x="1226" y="613"/>
                </a:cubicBezTo>
                <a:cubicBezTo>
                  <a:pt x="1223" y="615"/>
                  <a:pt x="1223" y="615"/>
                  <a:pt x="1223" y="615"/>
                </a:cubicBezTo>
                <a:cubicBezTo>
                  <a:pt x="1221" y="615"/>
                  <a:pt x="1221" y="615"/>
                  <a:pt x="1221" y="615"/>
                </a:cubicBezTo>
                <a:cubicBezTo>
                  <a:pt x="1216" y="616"/>
                  <a:pt x="1216" y="616"/>
                  <a:pt x="1216" y="616"/>
                </a:cubicBezTo>
                <a:cubicBezTo>
                  <a:pt x="1207" y="616"/>
                  <a:pt x="1207" y="616"/>
                  <a:pt x="1207" y="616"/>
                </a:cubicBezTo>
                <a:cubicBezTo>
                  <a:pt x="1203" y="615"/>
                  <a:pt x="1203" y="615"/>
                  <a:pt x="1203" y="615"/>
                </a:cubicBezTo>
                <a:cubicBezTo>
                  <a:pt x="1200" y="613"/>
                  <a:pt x="1200" y="613"/>
                  <a:pt x="1200" y="613"/>
                </a:cubicBezTo>
                <a:cubicBezTo>
                  <a:pt x="1199" y="608"/>
                  <a:pt x="1199" y="608"/>
                  <a:pt x="1199" y="608"/>
                </a:cubicBezTo>
                <a:cubicBezTo>
                  <a:pt x="1199" y="605"/>
                  <a:pt x="1199" y="605"/>
                  <a:pt x="1199" y="605"/>
                </a:cubicBezTo>
                <a:cubicBezTo>
                  <a:pt x="1200" y="601"/>
                  <a:pt x="1200" y="601"/>
                  <a:pt x="1200" y="601"/>
                </a:cubicBezTo>
                <a:cubicBezTo>
                  <a:pt x="1201" y="599"/>
                  <a:pt x="1201" y="599"/>
                  <a:pt x="1201" y="599"/>
                </a:cubicBezTo>
                <a:cubicBezTo>
                  <a:pt x="1204" y="597"/>
                  <a:pt x="1204" y="597"/>
                  <a:pt x="1204" y="597"/>
                </a:cubicBezTo>
                <a:cubicBezTo>
                  <a:pt x="1211" y="594"/>
                  <a:pt x="1211" y="594"/>
                  <a:pt x="1211" y="594"/>
                </a:cubicBezTo>
                <a:cubicBezTo>
                  <a:pt x="1214" y="591"/>
                  <a:pt x="1214" y="591"/>
                  <a:pt x="1214" y="591"/>
                </a:cubicBezTo>
                <a:cubicBezTo>
                  <a:pt x="1215" y="589"/>
                  <a:pt x="1215" y="589"/>
                  <a:pt x="1215" y="589"/>
                </a:cubicBezTo>
                <a:cubicBezTo>
                  <a:pt x="1215" y="586"/>
                  <a:pt x="1215" y="586"/>
                  <a:pt x="1215" y="586"/>
                </a:cubicBezTo>
                <a:cubicBezTo>
                  <a:pt x="1213" y="582"/>
                  <a:pt x="1213" y="582"/>
                  <a:pt x="1213" y="582"/>
                </a:cubicBezTo>
                <a:cubicBezTo>
                  <a:pt x="1204" y="568"/>
                  <a:pt x="1204" y="568"/>
                  <a:pt x="1204" y="568"/>
                </a:cubicBezTo>
                <a:cubicBezTo>
                  <a:pt x="1195" y="548"/>
                  <a:pt x="1195" y="548"/>
                  <a:pt x="1195" y="548"/>
                </a:cubicBezTo>
                <a:cubicBezTo>
                  <a:pt x="1192" y="537"/>
                  <a:pt x="1192" y="537"/>
                  <a:pt x="1192" y="537"/>
                </a:cubicBezTo>
                <a:cubicBezTo>
                  <a:pt x="1190" y="532"/>
                  <a:pt x="1190" y="532"/>
                  <a:pt x="1190" y="532"/>
                </a:cubicBezTo>
                <a:cubicBezTo>
                  <a:pt x="1186" y="527"/>
                  <a:pt x="1186" y="527"/>
                  <a:pt x="1186" y="527"/>
                </a:cubicBezTo>
                <a:cubicBezTo>
                  <a:pt x="1180" y="520"/>
                  <a:pt x="1180" y="520"/>
                  <a:pt x="1180" y="520"/>
                </a:cubicBezTo>
                <a:cubicBezTo>
                  <a:pt x="1176" y="513"/>
                  <a:pt x="1176" y="513"/>
                  <a:pt x="1176" y="513"/>
                </a:cubicBezTo>
                <a:cubicBezTo>
                  <a:pt x="1168" y="505"/>
                  <a:pt x="1168" y="505"/>
                  <a:pt x="1168" y="505"/>
                </a:cubicBezTo>
                <a:cubicBezTo>
                  <a:pt x="1163" y="498"/>
                  <a:pt x="1163" y="498"/>
                  <a:pt x="1163" y="498"/>
                </a:cubicBezTo>
                <a:cubicBezTo>
                  <a:pt x="1146" y="480"/>
                  <a:pt x="1146" y="480"/>
                  <a:pt x="1146" y="480"/>
                </a:cubicBezTo>
                <a:cubicBezTo>
                  <a:pt x="1138" y="473"/>
                  <a:pt x="1138" y="473"/>
                  <a:pt x="1138" y="473"/>
                </a:cubicBezTo>
                <a:cubicBezTo>
                  <a:pt x="1134" y="470"/>
                  <a:pt x="1134" y="470"/>
                  <a:pt x="1134" y="470"/>
                </a:cubicBezTo>
                <a:cubicBezTo>
                  <a:pt x="1126" y="467"/>
                  <a:pt x="1126" y="467"/>
                  <a:pt x="1126" y="467"/>
                </a:cubicBezTo>
                <a:cubicBezTo>
                  <a:pt x="1123" y="465"/>
                  <a:pt x="1123" y="465"/>
                  <a:pt x="1123" y="465"/>
                </a:cubicBezTo>
                <a:cubicBezTo>
                  <a:pt x="1116" y="459"/>
                  <a:pt x="1116" y="459"/>
                  <a:pt x="1116" y="459"/>
                </a:cubicBezTo>
                <a:cubicBezTo>
                  <a:pt x="1111" y="456"/>
                  <a:pt x="1111" y="456"/>
                  <a:pt x="1111" y="456"/>
                </a:cubicBezTo>
                <a:cubicBezTo>
                  <a:pt x="1103" y="456"/>
                  <a:pt x="1103" y="456"/>
                  <a:pt x="1103" y="456"/>
                </a:cubicBezTo>
                <a:cubicBezTo>
                  <a:pt x="1090" y="459"/>
                  <a:pt x="1090" y="459"/>
                  <a:pt x="1090" y="459"/>
                </a:cubicBezTo>
                <a:cubicBezTo>
                  <a:pt x="1083" y="462"/>
                  <a:pt x="1083" y="462"/>
                  <a:pt x="1083" y="462"/>
                </a:cubicBezTo>
                <a:cubicBezTo>
                  <a:pt x="1078" y="461"/>
                  <a:pt x="1078" y="461"/>
                  <a:pt x="1078" y="461"/>
                </a:cubicBezTo>
                <a:cubicBezTo>
                  <a:pt x="1076" y="457"/>
                  <a:pt x="1076" y="457"/>
                  <a:pt x="1076" y="457"/>
                </a:cubicBezTo>
                <a:cubicBezTo>
                  <a:pt x="1074" y="454"/>
                  <a:pt x="1074" y="454"/>
                  <a:pt x="1074" y="454"/>
                </a:cubicBezTo>
                <a:cubicBezTo>
                  <a:pt x="1070" y="453"/>
                  <a:pt x="1070" y="453"/>
                  <a:pt x="1070" y="453"/>
                </a:cubicBezTo>
                <a:cubicBezTo>
                  <a:pt x="1069" y="455"/>
                  <a:pt x="1069" y="455"/>
                  <a:pt x="1069" y="455"/>
                </a:cubicBezTo>
                <a:cubicBezTo>
                  <a:pt x="1066" y="459"/>
                  <a:pt x="1066" y="459"/>
                  <a:pt x="1066" y="459"/>
                </a:cubicBezTo>
                <a:cubicBezTo>
                  <a:pt x="1063" y="462"/>
                  <a:pt x="1063" y="462"/>
                  <a:pt x="1063" y="462"/>
                </a:cubicBezTo>
                <a:cubicBezTo>
                  <a:pt x="1061" y="459"/>
                  <a:pt x="1061" y="459"/>
                  <a:pt x="1061" y="459"/>
                </a:cubicBezTo>
                <a:cubicBezTo>
                  <a:pt x="1060" y="455"/>
                  <a:pt x="1060" y="455"/>
                  <a:pt x="1060" y="455"/>
                </a:cubicBezTo>
                <a:cubicBezTo>
                  <a:pt x="1056" y="451"/>
                  <a:pt x="1056" y="451"/>
                  <a:pt x="1056" y="451"/>
                </a:cubicBezTo>
                <a:cubicBezTo>
                  <a:pt x="1053" y="448"/>
                  <a:pt x="1053" y="448"/>
                  <a:pt x="1053" y="448"/>
                </a:cubicBezTo>
                <a:cubicBezTo>
                  <a:pt x="1051" y="443"/>
                  <a:pt x="1051" y="443"/>
                  <a:pt x="1051" y="443"/>
                </a:cubicBezTo>
                <a:cubicBezTo>
                  <a:pt x="1050" y="440"/>
                  <a:pt x="1050" y="440"/>
                  <a:pt x="1050" y="440"/>
                </a:cubicBezTo>
                <a:cubicBezTo>
                  <a:pt x="1050" y="432"/>
                  <a:pt x="1050" y="432"/>
                  <a:pt x="1050" y="432"/>
                </a:cubicBezTo>
                <a:cubicBezTo>
                  <a:pt x="1049" y="429"/>
                  <a:pt x="1049" y="429"/>
                  <a:pt x="1049" y="429"/>
                </a:cubicBezTo>
                <a:cubicBezTo>
                  <a:pt x="1047" y="424"/>
                  <a:pt x="1047" y="424"/>
                  <a:pt x="1047" y="424"/>
                </a:cubicBezTo>
                <a:cubicBezTo>
                  <a:pt x="1045" y="421"/>
                  <a:pt x="1045" y="421"/>
                  <a:pt x="1045" y="421"/>
                </a:cubicBezTo>
                <a:cubicBezTo>
                  <a:pt x="1042" y="418"/>
                  <a:pt x="1042" y="418"/>
                  <a:pt x="1042" y="418"/>
                </a:cubicBezTo>
                <a:cubicBezTo>
                  <a:pt x="1041" y="412"/>
                  <a:pt x="1041" y="412"/>
                  <a:pt x="1041" y="412"/>
                </a:cubicBezTo>
                <a:cubicBezTo>
                  <a:pt x="1042" y="419"/>
                  <a:pt x="1042" y="419"/>
                  <a:pt x="1042" y="419"/>
                </a:cubicBezTo>
                <a:cubicBezTo>
                  <a:pt x="1036" y="424"/>
                  <a:pt x="1036" y="424"/>
                  <a:pt x="1036" y="424"/>
                </a:cubicBezTo>
                <a:cubicBezTo>
                  <a:pt x="1033" y="425"/>
                  <a:pt x="1033" y="425"/>
                  <a:pt x="1033" y="425"/>
                </a:cubicBezTo>
                <a:cubicBezTo>
                  <a:pt x="1008" y="428"/>
                  <a:pt x="1008" y="428"/>
                  <a:pt x="1008" y="428"/>
                </a:cubicBezTo>
                <a:cubicBezTo>
                  <a:pt x="981" y="425"/>
                  <a:pt x="981" y="425"/>
                  <a:pt x="981" y="425"/>
                </a:cubicBezTo>
                <a:cubicBezTo>
                  <a:pt x="978" y="424"/>
                  <a:pt x="978" y="424"/>
                  <a:pt x="978" y="424"/>
                </a:cubicBezTo>
                <a:cubicBezTo>
                  <a:pt x="972" y="413"/>
                  <a:pt x="972" y="413"/>
                  <a:pt x="972" y="413"/>
                </a:cubicBezTo>
                <a:cubicBezTo>
                  <a:pt x="970" y="411"/>
                  <a:pt x="970" y="411"/>
                  <a:pt x="970" y="411"/>
                </a:cubicBezTo>
                <a:cubicBezTo>
                  <a:pt x="963" y="405"/>
                  <a:pt x="963" y="405"/>
                  <a:pt x="963" y="405"/>
                </a:cubicBezTo>
                <a:cubicBezTo>
                  <a:pt x="950" y="393"/>
                  <a:pt x="950" y="393"/>
                  <a:pt x="950" y="393"/>
                </a:cubicBezTo>
                <a:cubicBezTo>
                  <a:pt x="939" y="389"/>
                  <a:pt x="939" y="389"/>
                  <a:pt x="939" y="389"/>
                </a:cubicBezTo>
                <a:cubicBezTo>
                  <a:pt x="922" y="378"/>
                  <a:pt x="922" y="378"/>
                  <a:pt x="922" y="378"/>
                </a:cubicBezTo>
                <a:cubicBezTo>
                  <a:pt x="921" y="378"/>
                  <a:pt x="921" y="378"/>
                  <a:pt x="921" y="378"/>
                </a:cubicBezTo>
                <a:cubicBezTo>
                  <a:pt x="932" y="367"/>
                  <a:pt x="932" y="367"/>
                  <a:pt x="932" y="367"/>
                </a:cubicBezTo>
                <a:cubicBezTo>
                  <a:pt x="936" y="363"/>
                  <a:pt x="936" y="363"/>
                  <a:pt x="936" y="363"/>
                </a:cubicBezTo>
                <a:cubicBezTo>
                  <a:pt x="937" y="356"/>
                  <a:pt x="937" y="356"/>
                  <a:pt x="937" y="356"/>
                </a:cubicBezTo>
                <a:cubicBezTo>
                  <a:pt x="937" y="338"/>
                  <a:pt x="937" y="338"/>
                  <a:pt x="937" y="338"/>
                </a:cubicBezTo>
                <a:cubicBezTo>
                  <a:pt x="934" y="326"/>
                  <a:pt x="934" y="326"/>
                  <a:pt x="934" y="326"/>
                </a:cubicBezTo>
                <a:cubicBezTo>
                  <a:pt x="929" y="300"/>
                  <a:pt x="929" y="300"/>
                  <a:pt x="929" y="300"/>
                </a:cubicBezTo>
                <a:cubicBezTo>
                  <a:pt x="927" y="295"/>
                  <a:pt x="927" y="295"/>
                  <a:pt x="927" y="295"/>
                </a:cubicBezTo>
                <a:cubicBezTo>
                  <a:pt x="909" y="299"/>
                  <a:pt x="909" y="299"/>
                  <a:pt x="909" y="299"/>
                </a:cubicBezTo>
                <a:cubicBezTo>
                  <a:pt x="903" y="297"/>
                  <a:pt x="903" y="297"/>
                  <a:pt x="903" y="297"/>
                </a:cubicBezTo>
                <a:cubicBezTo>
                  <a:pt x="902" y="285"/>
                  <a:pt x="902" y="285"/>
                  <a:pt x="902" y="285"/>
                </a:cubicBezTo>
                <a:cubicBezTo>
                  <a:pt x="906" y="274"/>
                  <a:pt x="906" y="274"/>
                  <a:pt x="906" y="274"/>
                </a:cubicBezTo>
                <a:cubicBezTo>
                  <a:pt x="913" y="264"/>
                  <a:pt x="913" y="264"/>
                  <a:pt x="913" y="264"/>
                </a:cubicBezTo>
                <a:cubicBezTo>
                  <a:pt x="922" y="256"/>
                  <a:pt x="922" y="256"/>
                  <a:pt x="922" y="256"/>
                </a:cubicBezTo>
                <a:cubicBezTo>
                  <a:pt x="930" y="253"/>
                  <a:pt x="930" y="253"/>
                  <a:pt x="930" y="253"/>
                </a:cubicBezTo>
                <a:cubicBezTo>
                  <a:pt x="927" y="244"/>
                  <a:pt x="927" y="244"/>
                  <a:pt x="927" y="244"/>
                </a:cubicBezTo>
                <a:cubicBezTo>
                  <a:pt x="925" y="237"/>
                  <a:pt x="925" y="237"/>
                  <a:pt x="925" y="237"/>
                </a:cubicBezTo>
                <a:cubicBezTo>
                  <a:pt x="925" y="230"/>
                  <a:pt x="925" y="230"/>
                  <a:pt x="925" y="230"/>
                </a:cubicBezTo>
                <a:cubicBezTo>
                  <a:pt x="925" y="223"/>
                  <a:pt x="925" y="223"/>
                  <a:pt x="925" y="223"/>
                </a:cubicBezTo>
                <a:cubicBezTo>
                  <a:pt x="925" y="219"/>
                  <a:pt x="925" y="219"/>
                  <a:pt x="925" y="219"/>
                </a:cubicBezTo>
                <a:cubicBezTo>
                  <a:pt x="925" y="218"/>
                  <a:pt x="925" y="218"/>
                  <a:pt x="925" y="218"/>
                </a:cubicBezTo>
                <a:cubicBezTo>
                  <a:pt x="925" y="216"/>
                  <a:pt x="925" y="216"/>
                  <a:pt x="925" y="216"/>
                </a:cubicBezTo>
                <a:cubicBezTo>
                  <a:pt x="927" y="214"/>
                  <a:pt x="927" y="214"/>
                  <a:pt x="927" y="214"/>
                </a:cubicBezTo>
                <a:cubicBezTo>
                  <a:pt x="931" y="211"/>
                  <a:pt x="931" y="211"/>
                  <a:pt x="931" y="211"/>
                </a:cubicBezTo>
                <a:cubicBezTo>
                  <a:pt x="932" y="209"/>
                  <a:pt x="932" y="209"/>
                  <a:pt x="932" y="209"/>
                </a:cubicBezTo>
                <a:cubicBezTo>
                  <a:pt x="934" y="205"/>
                  <a:pt x="934" y="205"/>
                  <a:pt x="934" y="205"/>
                </a:cubicBezTo>
                <a:cubicBezTo>
                  <a:pt x="934" y="200"/>
                  <a:pt x="934" y="200"/>
                  <a:pt x="934" y="200"/>
                </a:cubicBezTo>
                <a:cubicBezTo>
                  <a:pt x="934" y="204"/>
                  <a:pt x="934" y="204"/>
                  <a:pt x="934" y="204"/>
                </a:cubicBezTo>
                <a:cubicBezTo>
                  <a:pt x="935" y="198"/>
                  <a:pt x="935" y="198"/>
                  <a:pt x="935" y="198"/>
                </a:cubicBezTo>
                <a:cubicBezTo>
                  <a:pt x="936" y="193"/>
                  <a:pt x="936" y="193"/>
                  <a:pt x="936" y="193"/>
                </a:cubicBezTo>
                <a:cubicBezTo>
                  <a:pt x="938" y="179"/>
                  <a:pt x="938" y="179"/>
                  <a:pt x="938" y="179"/>
                </a:cubicBezTo>
                <a:cubicBezTo>
                  <a:pt x="938" y="174"/>
                  <a:pt x="938" y="174"/>
                  <a:pt x="938" y="174"/>
                </a:cubicBezTo>
                <a:cubicBezTo>
                  <a:pt x="937" y="171"/>
                  <a:pt x="937" y="171"/>
                  <a:pt x="937" y="171"/>
                </a:cubicBezTo>
                <a:cubicBezTo>
                  <a:pt x="935" y="163"/>
                  <a:pt x="935" y="163"/>
                  <a:pt x="935" y="163"/>
                </a:cubicBezTo>
                <a:cubicBezTo>
                  <a:pt x="934" y="161"/>
                  <a:pt x="934" y="161"/>
                  <a:pt x="934" y="161"/>
                </a:cubicBezTo>
                <a:cubicBezTo>
                  <a:pt x="933" y="159"/>
                  <a:pt x="933" y="159"/>
                  <a:pt x="933" y="159"/>
                </a:cubicBezTo>
                <a:cubicBezTo>
                  <a:pt x="930" y="156"/>
                  <a:pt x="930" y="156"/>
                  <a:pt x="930" y="156"/>
                </a:cubicBezTo>
                <a:cubicBezTo>
                  <a:pt x="925" y="149"/>
                  <a:pt x="925" y="149"/>
                  <a:pt x="925" y="149"/>
                </a:cubicBezTo>
                <a:cubicBezTo>
                  <a:pt x="925" y="148"/>
                  <a:pt x="925" y="148"/>
                  <a:pt x="925" y="148"/>
                </a:cubicBezTo>
                <a:cubicBezTo>
                  <a:pt x="923" y="147"/>
                  <a:pt x="923" y="147"/>
                  <a:pt x="923" y="147"/>
                </a:cubicBezTo>
                <a:cubicBezTo>
                  <a:pt x="922" y="146"/>
                  <a:pt x="922" y="146"/>
                  <a:pt x="922" y="146"/>
                </a:cubicBezTo>
                <a:cubicBezTo>
                  <a:pt x="918" y="146"/>
                  <a:pt x="918" y="146"/>
                  <a:pt x="918" y="146"/>
                </a:cubicBezTo>
                <a:cubicBezTo>
                  <a:pt x="913" y="143"/>
                  <a:pt x="913" y="143"/>
                  <a:pt x="913" y="143"/>
                </a:cubicBezTo>
                <a:cubicBezTo>
                  <a:pt x="906" y="141"/>
                  <a:pt x="906" y="141"/>
                  <a:pt x="906" y="141"/>
                </a:cubicBezTo>
                <a:cubicBezTo>
                  <a:pt x="904" y="141"/>
                  <a:pt x="904" y="141"/>
                  <a:pt x="904" y="141"/>
                </a:cubicBezTo>
                <a:cubicBezTo>
                  <a:pt x="903" y="140"/>
                  <a:pt x="903" y="140"/>
                  <a:pt x="903" y="140"/>
                </a:cubicBezTo>
                <a:cubicBezTo>
                  <a:pt x="902" y="138"/>
                  <a:pt x="902" y="138"/>
                  <a:pt x="902" y="138"/>
                </a:cubicBezTo>
                <a:cubicBezTo>
                  <a:pt x="900" y="135"/>
                  <a:pt x="900" y="135"/>
                  <a:pt x="900" y="135"/>
                </a:cubicBezTo>
                <a:cubicBezTo>
                  <a:pt x="895" y="126"/>
                  <a:pt x="895" y="126"/>
                  <a:pt x="895" y="126"/>
                </a:cubicBezTo>
                <a:cubicBezTo>
                  <a:pt x="892" y="123"/>
                  <a:pt x="892" y="123"/>
                  <a:pt x="892" y="123"/>
                </a:cubicBezTo>
                <a:cubicBezTo>
                  <a:pt x="885" y="116"/>
                  <a:pt x="885" y="116"/>
                  <a:pt x="885" y="116"/>
                </a:cubicBezTo>
                <a:cubicBezTo>
                  <a:pt x="882" y="113"/>
                  <a:pt x="882" y="113"/>
                  <a:pt x="882" y="113"/>
                </a:cubicBezTo>
                <a:cubicBezTo>
                  <a:pt x="879" y="109"/>
                  <a:pt x="879" y="109"/>
                  <a:pt x="879" y="109"/>
                </a:cubicBezTo>
                <a:cubicBezTo>
                  <a:pt x="859" y="105"/>
                  <a:pt x="859" y="105"/>
                  <a:pt x="859" y="105"/>
                </a:cubicBezTo>
                <a:cubicBezTo>
                  <a:pt x="853" y="107"/>
                  <a:pt x="853" y="107"/>
                  <a:pt x="853" y="107"/>
                </a:cubicBezTo>
                <a:cubicBezTo>
                  <a:pt x="851" y="109"/>
                  <a:pt x="851" y="109"/>
                  <a:pt x="851" y="109"/>
                </a:cubicBezTo>
                <a:cubicBezTo>
                  <a:pt x="849" y="109"/>
                  <a:pt x="849" y="109"/>
                  <a:pt x="849" y="109"/>
                </a:cubicBezTo>
                <a:cubicBezTo>
                  <a:pt x="824" y="118"/>
                  <a:pt x="824" y="118"/>
                  <a:pt x="824" y="118"/>
                </a:cubicBezTo>
                <a:cubicBezTo>
                  <a:pt x="818" y="120"/>
                  <a:pt x="818" y="120"/>
                  <a:pt x="818" y="120"/>
                </a:cubicBezTo>
                <a:cubicBezTo>
                  <a:pt x="816" y="122"/>
                  <a:pt x="816" y="122"/>
                  <a:pt x="816" y="122"/>
                </a:cubicBezTo>
                <a:cubicBezTo>
                  <a:pt x="815" y="123"/>
                  <a:pt x="815" y="123"/>
                  <a:pt x="815" y="123"/>
                </a:cubicBezTo>
                <a:cubicBezTo>
                  <a:pt x="815" y="127"/>
                  <a:pt x="815" y="127"/>
                  <a:pt x="815" y="127"/>
                </a:cubicBezTo>
                <a:cubicBezTo>
                  <a:pt x="815" y="132"/>
                  <a:pt x="815" y="132"/>
                  <a:pt x="815" y="132"/>
                </a:cubicBezTo>
                <a:cubicBezTo>
                  <a:pt x="814" y="134"/>
                  <a:pt x="814" y="134"/>
                  <a:pt x="814" y="134"/>
                </a:cubicBezTo>
                <a:cubicBezTo>
                  <a:pt x="812" y="136"/>
                  <a:pt x="812" y="136"/>
                  <a:pt x="812" y="136"/>
                </a:cubicBezTo>
                <a:cubicBezTo>
                  <a:pt x="809" y="140"/>
                  <a:pt x="809" y="140"/>
                  <a:pt x="809" y="140"/>
                </a:cubicBezTo>
                <a:cubicBezTo>
                  <a:pt x="806" y="140"/>
                  <a:pt x="806" y="140"/>
                  <a:pt x="806" y="140"/>
                </a:cubicBezTo>
                <a:cubicBezTo>
                  <a:pt x="804" y="140"/>
                  <a:pt x="804" y="140"/>
                  <a:pt x="804" y="140"/>
                </a:cubicBezTo>
                <a:cubicBezTo>
                  <a:pt x="802" y="140"/>
                  <a:pt x="802" y="140"/>
                  <a:pt x="802" y="140"/>
                </a:cubicBezTo>
                <a:cubicBezTo>
                  <a:pt x="799" y="138"/>
                  <a:pt x="799" y="138"/>
                  <a:pt x="799" y="138"/>
                </a:cubicBezTo>
                <a:cubicBezTo>
                  <a:pt x="798" y="137"/>
                  <a:pt x="798" y="137"/>
                  <a:pt x="798" y="137"/>
                </a:cubicBezTo>
                <a:cubicBezTo>
                  <a:pt x="796" y="135"/>
                  <a:pt x="796" y="135"/>
                  <a:pt x="796" y="135"/>
                </a:cubicBezTo>
                <a:cubicBezTo>
                  <a:pt x="796" y="134"/>
                  <a:pt x="796" y="134"/>
                  <a:pt x="796" y="134"/>
                </a:cubicBezTo>
                <a:cubicBezTo>
                  <a:pt x="794" y="132"/>
                  <a:pt x="794" y="132"/>
                  <a:pt x="794" y="132"/>
                </a:cubicBezTo>
                <a:cubicBezTo>
                  <a:pt x="791" y="131"/>
                  <a:pt x="791" y="131"/>
                  <a:pt x="791" y="131"/>
                </a:cubicBezTo>
                <a:cubicBezTo>
                  <a:pt x="782" y="130"/>
                  <a:pt x="782" y="130"/>
                  <a:pt x="782" y="130"/>
                </a:cubicBezTo>
                <a:cubicBezTo>
                  <a:pt x="779" y="130"/>
                  <a:pt x="779" y="130"/>
                  <a:pt x="779" y="130"/>
                </a:cubicBezTo>
                <a:cubicBezTo>
                  <a:pt x="778" y="129"/>
                  <a:pt x="778" y="129"/>
                  <a:pt x="778" y="129"/>
                </a:cubicBezTo>
                <a:cubicBezTo>
                  <a:pt x="750" y="130"/>
                  <a:pt x="750" y="130"/>
                  <a:pt x="750" y="130"/>
                </a:cubicBezTo>
                <a:cubicBezTo>
                  <a:pt x="744" y="129"/>
                  <a:pt x="744" y="129"/>
                  <a:pt x="744" y="129"/>
                </a:cubicBezTo>
                <a:cubicBezTo>
                  <a:pt x="742" y="129"/>
                  <a:pt x="742" y="129"/>
                  <a:pt x="742" y="129"/>
                </a:cubicBezTo>
                <a:cubicBezTo>
                  <a:pt x="740" y="127"/>
                  <a:pt x="740" y="127"/>
                  <a:pt x="740" y="127"/>
                </a:cubicBezTo>
                <a:cubicBezTo>
                  <a:pt x="738" y="125"/>
                  <a:pt x="738" y="125"/>
                  <a:pt x="738" y="125"/>
                </a:cubicBezTo>
                <a:cubicBezTo>
                  <a:pt x="733" y="119"/>
                  <a:pt x="733" y="119"/>
                  <a:pt x="733" y="119"/>
                </a:cubicBezTo>
                <a:cubicBezTo>
                  <a:pt x="730" y="116"/>
                  <a:pt x="730" y="116"/>
                  <a:pt x="730" y="116"/>
                </a:cubicBezTo>
                <a:cubicBezTo>
                  <a:pt x="726" y="114"/>
                  <a:pt x="726" y="114"/>
                  <a:pt x="726" y="114"/>
                </a:cubicBezTo>
                <a:cubicBezTo>
                  <a:pt x="696" y="109"/>
                  <a:pt x="696" y="109"/>
                  <a:pt x="696" y="109"/>
                </a:cubicBezTo>
                <a:cubicBezTo>
                  <a:pt x="691" y="109"/>
                  <a:pt x="691" y="109"/>
                  <a:pt x="691" y="109"/>
                </a:cubicBezTo>
                <a:cubicBezTo>
                  <a:pt x="690" y="107"/>
                  <a:pt x="690" y="107"/>
                  <a:pt x="690" y="107"/>
                </a:cubicBezTo>
                <a:cubicBezTo>
                  <a:pt x="688" y="105"/>
                  <a:pt x="688" y="105"/>
                  <a:pt x="688" y="105"/>
                </a:cubicBezTo>
                <a:cubicBezTo>
                  <a:pt x="684" y="97"/>
                  <a:pt x="684" y="97"/>
                  <a:pt x="684" y="97"/>
                </a:cubicBezTo>
                <a:cubicBezTo>
                  <a:pt x="682" y="95"/>
                  <a:pt x="682" y="95"/>
                  <a:pt x="682" y="95"/>
                </a:cubicBezTo>
                <a:cubicBezTo>
                  <a:pt x="679" y="93"/>
                  <a:pt x="679" y="93"/>
                  <a:pt x="679" y="93"/>
                </a:cubicBezTo>
                <a:cubicBezTo>
                  <a:pt x="672" y="90"/>
                  <a:pt x="672" y="90"/>
                  <a:pt x="672" y="90"/>
                </a:cubicBezTo>
                <a:cubicBezTo>
                  <a:pt x="668" y="90"/>
                  <a:pt x="668" y="90"/>
                  <a:pt x="668" y="90"/>
                </a:cubicBezTo>
                <a:cubicBezTo>
                  <a:pt x="664" y="90"/>
                  <a:pt x="664" y="90"/>
                  <a:pt x="664" y="90"/>
                </a:cubicBezTo>
                <a:cubicBezTo>
                  <a:pt x="642" y="93"/>
                  <a:pt x="642" y="93"/>
                  <a:pt x="642" y="93"/>
                </a:cubicBezTo>
                <a:cubicBezTo>
                  <a:pt x="628" y="100"/>
                  <a:pt x="628" y="100"/>
                  <a:pt x="628" y="100"/>
                </a:cubicBezTo>
                <a:cubicBezTo>
                  <a:pt x="626" y="101"/>
                  <a:pt x="626" y="101"/>
                  <a:pt x="626" y="101"/>
                </a:cubicBezTo>
                <a:cubicBezTo>
                  <a:pt x="625" y="103"/>
                  <a:pt x="625" y="103"/>
                  <a:pt x="625" y="103"/>
                </a:cubicBezTo>
                <a:cubicBezTo>
                  <a:pt x="621" y="112"/>
                  <a:pt x="621" y="112"/>
                  <a:pt x="621" y="112"/>
                </a:cubicBezTo>
                <a:cubicBezTo>
                  <a:pt x="619" y="113"/>
                  <a:pt x="619" y="113"/>
                  <a:pt x="619" y="113"/>
                </a:cubicBezTo>
                <a:cubicBezTo>
                  <a:pt x="614" y="115"/>
                  <a:pt x="614" y="115"/>
                  <a:pt x="614" y="115"/>
                </a:cubicBezTo>
                <a:cubicBezTo>
                  <a:pt x="605" y="116"/>
                  <a:pt x="605" y="116"/>
                  <a:pt x="605" y="116"/>
                </a:cubicBezTo>
                <a:cubicBezTo>
                  <a:pt x="601" y="117"/>
                  <a:pt x="601" y="117"/>
                  <a:pt x="601" y="117"/>
                </a:cubicBezTo>
                <a:cubicBezTo>
                  <a:pt x="599" y="116"/>
                  <a:pt x="599" y="116"/>
                  <a:pt x="599" y="116"/>
                </a:cubicBezTo>
                <a:cubicBezTo>
                  <a:pt x="598" y="115"/>
                  <a:pt x="598" y="115"/>
                  <a:pt x="598" y="115"/>
                </a:cubicBezTo>
                <a:cubicBezTo>
                  <a:pt x="597" y="113"/>
                  <a:pt x="597" y="113"/>
                  <a:pt x="597" y="113"/>
                </a:cubicBezTo>
                <a:cubicBezTo>
                  <a:pt x="596" y="112"/>
                  <a:pt x="596" y="112"/>
                  <a:pt x="596" y="112"/>
                </a:cubicBezTo>
                <a:cubicBezTo>
                  <a:pt x="593" y="110"/>
                  <a:pt x="593" y="110"/>
                  <a:pt x="593" y="110"/>
                </a:cubicBezTo>
                <a:cubicBezTo>
                  <a:pt x="586" y="109"/>
                  <a:pt x="586" y="109"/>
                  <a:pt x="586" y="109"/>
                </a:cubicBezTo>
                <a:cubicBezTo>
                  <a:pt x="583" y="107"/>
                  <a:pt x="583" y="107"/>
                  <a:pt x="583" y="107"/>
                </a:cubicBezTo>
                <a:cubicBezTo>
                  <a:pt x="580" y="105"/>
                  <a:pt x="580" y="105"/>
                  <a:pt x="580" y="105"/>
                </a:cubicBezTo>
                <a:cubicBezTo>
                  <a:pt x="580" y="103"/>
                  <a:pt x="580" y="103"/>
                  <a:pt x="580" y="103"/>
                </a:cubicBezTo>
                <a:cubicBezTo>
                  <a:pt x="579" y="99"/>
                  <a:pt x="579" y="99"/>
                  <a:pt x="579" y="99"/>
                </a:cubicBezTo>
                <a:cubicBezTo>
                  <a:pt x="578" y="98"/>
                  <a:pt x="578" y="98"/>
                  <a:pt x="578" y="98"/>
                </a:cubicBezTo>
                <a:cubicBezTo>
                  <a:pt x="576" y="96"/>
                  <a:pt x="576" y="96"/>
                  <a:pt x="576" y="96"/>
                </a:cubicBezTo>
                <a:cubicBezTo>
                  <a:pt x="567" y="93"/>
                  <a:pt x="567" y="93"/>
                  <a:pt x="567" y="93"/>
                </a:cubicBezTo>
                <a:cubicBezTo>
                  <a:pt x="564" y="92"/>
                  <a:pt x="564" y="92"/>
                  <a:pt x="564" y="92"/>
                </a:cubicBezTo>
                <a:cubicBezTo>
                  <a:pt x="563" y="90"/>
                  <a:pt x="563" y="90"/>
                  <a:pt x="563" y="90"/>
                </a:cubicBezTo>
                <a:cubicBezTo>
                  <a:pt x="561" y="88"/>
                  <a:pt x="561" y="88"/>
                  <a:pt x="561" y="88"/>
                </a:cubicBezTo>
                <a:cubicBezTo>
                  <a:pt x="553" y="61"/>
                  <a:pt x="553" y="61"/>
                  <a:pt x="553" y="61"/>
                </a:cubicBezTo>
                <a:cubicBezTo>
                  <a:pt x="553" y="59"/>
                  <a:pt x="553" y="59"/>
                  <a:pt x="553" y="59"/>
                </a:cubicBezTo>
                <a:cubicBezTo>
                  <a:pt x="552" y="58"/>
                  <a:pt x="552" y="58"/>
                  <a:pt x="552" y="58"/>
                </a:cubicBezTo>
                <a:cubicBezTo>
                  <a:pt x="550" y="56"/>
                  <a:pt x="550" y="56"/>
                  <a:pt x="550" y="56"/>
                </a:cubicBezTo>
                <a:cubicBezTo>
                  <a:pt x="547" y="54"/>
                  <a:pt x="547" y="54"/>
                  <a:pt x="547" y="54"/>
                </a:cubicBezTo>
                <a:cubicBezTo>
                  <a:pt x="546" y="54"/>
                  <a:pt x="546" y="54"/>
                  <a:pt x="546" y="54"/>
                </a:cubicBezTo>
                <a:cubicBezTo>
                  <a:pt x="541" y="50"/>
                  <a:pt x="541" y="50"/>
                  <a:pt x="541" y="50"/>
                </a:cubicBezTo>
                <a:cubicBezTo>
                  <a:pt x="539" y="47"/>
                  <a:pt x="539" y="47"/>
                  <a:pt x="539" y="47"/>
                </a:cubicBezTo>
                <a:cubicBezTo>
                  <a:pt x="530" y="42"/>
                  <a:pt x="530" y="42"/>
                  <a:pt x="530" y="42"/>
                </a:cubicBezTo>
                <a:cubicBezTo>
                  <a:pt x="516" y="42"/>
                  <a:pt x="516" y="42"/>
                  <a:pt x="516" y="42"/>
                </a:cubicBezTo>
                <a:cubicBezTo>
                  <a:pt x="509" y="43"/>
                  <a:pt x="509" y="43"/>
                  <a:pt x="509" y="43"/>
                </a:cubicBezTo>
                <a:cubicBezTo>
                  <a:pt x="506" y="42"/>
                  <a:pt x="506" y="42"/>
                  <a:pt x="506" y="42"/>
                </a:cubicBezTo>
                <a:cubicBezTo>
                  <a:pt x="495" y="36"/>
                  <a:pt x="495" y="36"/>
                  <a:pt x="495" y="36"/>
                </a:cubicBezTo>
                <a:cubicBezTo>
                  <a:pt x="473" y="28"/>
                  <a:pt x="473" y="28"/>
                  <a:pt x="473" y="28"/>
                </a:cubicBezTo>
                <a:cubicBezTo>
                  <a:pt x="469" y="27"/>
                  <a:pt x="469" y="27"/>
                  <a:pt x="469" y="27"/>
                </a:cubicBezTo>
                <a:cubicBezTo>
                  <a:pt x="462" y="28"/>
                  <a:pt x="462" y="28"/>
                  <a:pt x="462" y="28"/>
                </a:cubicBezTo>
                <a:cubicBezTo>
                  <a:pt x="457" y="28"/>
                  <a:pt x="457" y="28"/>
                  <a:pt x="457" y="28"/>
                </a:cubicBezTo>
                <a:cubicBezTo>
                  <a:pt x="454" y="28"/>
                  <a:pt x="454" y="28"/>
                  <a:pt x="454" y="28"/>
                </a:cubicBezTo>
                <a:cubicBezTo>
                  <a:pt x="451" y="26"/>
                  <a:pt x="451" y="26"/>
                  <a:pt x="451" y="26"/>
                </a:cubicBezTo>
                <a:cubicBezTo>
                  <a:pt x="448" y="25"/>
                  <a:pt x="448" y="25"/>
                  <a:pt x="448" y="25"/>
                </a:cubicBezTo>
                <a:cubicBezTo>
                  <a:pt x="445" y="24"/>
                  <a:pt x="445" y="24"/>
                  <a:pt x="445" y="24"/>
                </a:cubicBezTo>
                <a:cubicBezTo>
                  <a:pt x="443" y="25"/>
                  <a:pt x="443" y="25"/>
                  <a:pt x="443" y="25"/>
                </a:cubicBezTo>
                <a:cubicBezTo>
                  <a:pt x="440" y="26"/>
                  <a:pt x="440" y="26"/>
                  <a:pt x="440" y="26"/>
                </a:cubicBezTo>
                <a:cubicBezTo>
                  <a:pt x="438" y="26"/>
                  <a:pt x="438" y="26"/>
                  <a:pt x="438" y="26"/>
                </a:cubicBezTo>
                <a:cubicBezTo>
                  <a:pt x="436" y="27"/>
                  <a:pt x="436" y="27"/>
                  <a:pt x="436" y="27"/>
                </a:cubicBezTo>
                <a:cubicBezTo>
                  <a:pt x="434" y="28"/>
                  <a:pt x="434" y="28"/>
                  <a:pt x="434" y="28"/>
                </a:cubicBezTo>
                <a:cubicBezTo>
                  <a:pt x="434" y="28"/>
                  <a:pt x="434" y="28"/>
                  <a:pt x="434" y="28"/>
                </a:cubicBezTo>
                <a:cubicBezTo>
                  <a:pt x="433" y="29"/>
                  <a:pt x="433" y="29"/>
                  <a:pt x="433" y="29"/>
                </a:cubicBezTo>
                <a:cubicBezTo>
                  <a:pt x="432" y="31"/>
                  <a:pt x="432" y="31"/>
                  <a:pt x="432" y="31"/>
                </a:cubicBezTo>
                <a:cubicBezTo>
                  <a:pt x="431" y="33"/>
                  <a:pt x="431" y="33"/>
                  <a:pt x="431" y="33"/>
                </a:cubicBezTo>
                <a:cubicBezTo>
                  <a:pt x="428" y="34"/>
                  <a:pt x="428" y="34"/>
                  <a:pt x="428" y="34"/>
                </a:cubicBezTo>
                <a:cubicBezTo>
                  <a:pt x="426" y="34"/>
                  <a:pt x="426" y="34"/>
                  <a:pt x="426" y="34"/>
                </a:cubicBezTo>
                <a:cubicBezTo>
                  <a:pt x="404" y="26"/>
                  <a:pt x="404" y="26"/>
                  <a:pt x="404" y="26"/>
                </a:cubicBezTo>
                <a:cubicBezTo>
                  <a:pt x="403" y="24"/>
                  <a:pt x="403" y="24"/>
                  <a:pt x="403" y="24"/>
                </a:cubicBezTo>
                <a:cubicBezTo>
                  <a:pt x="401" y="23"/>
                  <a:pt x="401" y="23"/>
                  <a:pt x="401" y="23"/>
                </a:cubicBezTo>
                <a:cubicBezTo>
                  <a:pt x="400" y="22"/>
                  <a:pt x="400" y="22"/>
                  <a:pt x="400" y="22"/>
                </a:cubicBezTo>
                <a:cubicBezTo>
                  <a:pt x="396" y="14"/>
                  <a:pt x="396" y="14"/>
                  <a:pt x="396" y="14"/>
                </a:cubicBezTo>
                <a:cubicBezTo>
                  <a:pt x="395" y="11"/>
                  <a:pt x="395" y="11"/>
                  <a:pt x="395" y="11"/>
                </a:cubicBezTo>
                <a:cubicBezTo>
                  <a:pt x="393" y="9"/>
                  <a:pt x="393" y="9"/>
                  <a:pt x="393" y="9"/>
                </a:cubicBezTo>
                <a:cubicBezTo>
                  <a:pt x="389" y="6"/>
                  <a:pt x="389" y="6"/>
                  <a:pt x="389" y="6"/>
                </a:cubicBezTo>
                <a:cubicBezTo>
                  <a:pt x="375" y="0"/>
                  <a:pt x="375" y="0"/>
                  <a:pt x="375" y="0"/>
                </a:cubicBezTo>
                <a:cubicBezTo>
                  <a:pt x="372" y="10"/>
                  <a:pt x="372" y="10"/>
                  <a:pt x="372" y="10"/>
                </a:cubicBezTo>
                <a:cubicBezTo>
                  <a:pt x="375" y="20"/>
                  <a:pt x="375" y="20"/>
                  <a:pt x="375" y="20"/>
                </a:cubicBezTo>
                <a:cubicBezTo>
                  <a:pt x="387" y="48"/>
                  <a:pt x="387" y="48"/>
                  <a:pt x="387" y="48"/>
                </a:cubicBezTo>
                <a:cubicBezTo>
                  <a:pt x="389" y="51"/>
                  <a:pt x="389" y="51"/>
                  <a:pt x="389" y="51"/>
                </a:cubicBezTo>
                <a:cubicBezTo>
                  <a:pt x="393" y="53"/>
                  <a:pt x="393" y="53"/>
                  <a:pt x="393" y="53"/>
                </a:cubicBezTo>
                <a:cubicBezTo>
                  <a:pt x="396" y="54"/>
                  <a:pt x="396" y="54"/>
                  <a:pt x="396" y="54"/>
                </a:cubicBezTo>
                <a:cubicBezTo>
                  <a:pt x="398" y="56"/>
                  <a:pt x="398" y="56"/>
                  <a:pt x="398" y="56"/>
                </a:cubicBezTo>
                <a:cubicBezTo>
                  <a:pt x="400" y="59"/>
                  <a:pt x="400" y="59"/>
                  <a:pt x="400" y="59"/>
                </a:cubicBezTo>
                <a:cubicBezTo>
                  <a:pt x="400" y="63"/>
                  <a:pt x="400" y="63"/>
                  <a:pt x="400" y="63"/>
                </a:cubicBezTo>
                <a:cubicBezTo>
                  <a:pt x="399" y="67"/>
                  <a:pt x="399" y="67"/>
                  <a:pt x="399" y="67"/>
                </a:cubicBezTo>
                <a:cubicBezTo>
                  <a:pt x="398" y="70"/>
                  <a:pt x="398" y="70"/>
                  <a:pt x="398" y="70"/>
                </a:cubicBezTo>
                <a:cubicBezTo>
                  <a:pt x="396" y="73"/>
                  <a:pt x="396" y="73"/>
                  <a:pt x="396" y="73"/>
                </a:cubicBezTo>
                <a:cubicBezTo>
                  <a:pt x="393" y="76"/>
                  <a:pt x="393" y="76"/>
                  <a:pt x="393" y="76"/>
                </a:cubicBezTo>
                <a:cubicBezTo>
                  <a:pt x="382" y="82"/>
                  <a:pt x="382" y="82"/>
                  <a:pt x="382" y="82"/>
                </a:cubicBezTo>
                <a:cubicBezTo>
                  <a:pt x="379" y="86"/>
                  <a:pt x="379" y="86"/>
                  <a:pt x="379" y="86"/>
                </a:cubicBezTo>
                <a:cubicBezTo>
                  <a:pt x="376" y="91"/>
                  <a:pt x="376" y="91"/>
                  <a:pt x="376" y="91"/>
                </a:cubicBezTo>
                <a:cubicBezTo>
                  <a:pt x="374" y="98"/>
                  <a:pt x="374" y="98"/>
                  <a:pt x="374" y="98"/>
                </a:cubicBezTo>
                <a:cubicBezTo>
                  <a:pt x="368" y="110"/>
                  <a:pt x="368" y="110"/>
                  <a:pt x="368" y="110"/>
                </a:cubicBezTo>
                <a:cubicBezTo>
                  <a:pt x="367" y="116"/>
                  <a:pt x="367" y="116"/>
                  <a:pt x="367" y="116"/>
                </a:cubicBezTo>
                <a:cubicBezTo>
                  <a:pt x="365" y="124"/>
                  <a:pt x="365" y="124"/>
                  <a:pt x="365" y="124"/>
                </a:cubicBezTo>
                <a:cubicBezTo>
                  <a:pt x="367" y="143"/>
                  <a:pt x="367" y="143"/>
                  <a:pt x="367" y="143"/>
                </a:cubicBezTo>
                <a:cubicBezTo>
                  <a:pt x="366" y="146"/>
                  <a:pt x="366" y="146"/>
                  <a:pt x="366" y="146"/>
                </a:cubicBezTo>
                <a:cubicBezTo>
                  <a:pt x="365" y="149"/>
                  <a:pt x="365" y="149"/>
                  <a:pt x="365" y="149"/>
                </a:cubicBezTo>
                <a:cubicBezTo>
                  <a:pt x="364" y="152"/>
                  <a:pt x="364" y="152"/>
                  <a:pt x="364" y="152"/>
                </a:cubicBezTo>
                <a:cubicBezTo>
                  <a:pt x="362" y="154"/>
                  <a:pt x="362" y="154"/>
                  <a:pt x="362" y="154"/>
                </a:cubicBezTo>
                <a:cubicBezTo>
                  <a:pt x="358" y="155"/>
                  <a:pt x="358" y="155"/>
                  <a:pt x="358" y="155"/>
                </a:cubicBezTo>
                <a:cubicBezTo>
                  <a:pt x="344" y="158"/>
                  <a:pt x="344" y="158"/>
                  <a:pt x="344" y="158"/>
                </a:cubicBezTo>
                <a:cubicBezTo>
                  <a:pt x="340" y="159"/>
                  <a:pt x="340" y="159"/>
                  <a:pt x="340" y="159"/>
                </a:cubicBezTo>
                <a:cubicBezTo>
                  <a:pt x="338" y="161"/>
                  <a:pt x="338" y="161"/>
                  <a:pt x="338" y="161"/>
                </a:cubicBezTo>
                <a:cubicBezTo>
                  <a:pt x="335" y="165"/>
                  <a:pt x="335" y="165"/>
                  <a:pt x="335" y="165"/>
                </a:cubicBezTo>
                <a:cubicBezTo>
                  <a:pt x="332" y="169"/>
                  <a:pt x="332" y="169"/>
                  <a:pt x="332" y="169"/>
                </a:cubicBezTo>
                <a:cubicBezTo>
                  <a:pt x="327" y="180"/>
                  <a:pt x="327" y="180"/>
                  <a:pt x="327" y="180"/>
                </a:cubicBezTo>
                <a:cubicBezTo>
                  <a:pt x="326" y="183"/>
                  <a:pt x="326" y="183"/>
                  <a:pt x="326" y="183"/>
                </a:cubicBezTo>
                <a:cubicBezTo>
                  <a:pt x="324" y="185"/>
                  <a:pt x="324" y="185"/>
                  <a:pt x="324" y="185"/>
                </a:cubicBezTo>
                <a:cubicBezTo>
                  <a:pt x="321" y="189"/>
                  <a:pt x="321" y="189"/>
                  <a:pt x="321" y="189"/>
                </a:cubicBezTo>
                <a:cubicBezTo>
                  <a:pt x="321" y="193"/>
                  <a:pt x="321" y="193"/>
                  <a:pt x="321" y="193"/>
                </a:cubicBezTo>
                <a:cubicBezTo>
                  <a:pt x="321" y="196"/>
                  <a:pt x="321" y="196"/>
                  <a:pt x="321" y="196"/>
                </a:cubicBezTo>
                <a:cubicBezTo>
                  <a:pt x="324" y="201"/>
                  <a:pt x="324" y="201"/>
                  <a:pt x="324" y="201"/>
                </a:cubicBezTo>
                <a:cubicBezTo>
                  <a:pt x="324" y="205"/>
                  <a:pt x="324" y="205"/>
                  <a:pt x="324" y="205"/>
                </a:cubicBezTo>
                <a:cubicBezTo>
                  <a:pt x="324" y="213"/>
                  <a:pt x="324" y="213"/>
                  <a:pt x="324" y="213"/>
                </a:cubicBezTo>
                <a:cubicBezTo>
                  <a:pt x="321" y="216"/>
                  <a:pt x="321" y="216"/>
                  <a:pt x="321" y="216"/>
                </a:cubicBezTo>
                <a:cubicBezTo>
                  <a:pt x="319" y="218"/>
                  <a:pt x="319" y="218"/>
                  <a:pt x="319" y="218"/>
                </a:cubicBezTo>
                <a:cubicBezTo>
                  <a:pt x="316" y="219"/>
                  <a:pt x="316" y="219"/>
                  <a:pt x="316" y="219"/>
                </a:cubicBezTo>
                <a:cubicBezTo>
                  <a:pt x="306" y="219"/>
                  <a:pt x="306" y="219"/>
                  <a:pt x="306" y="219"/>
                </a:cubicBezTo>
                <a:cubicBezTo>
                  <a:pt x="302" y="217"/>
                  <a:pt x="302" y="217"/>
                  <a:pt x="302" y="217"/>
                </a:cubicBezTo>
                <a:cubicBezTo>
                  <a:pt x="298" y="216"/>
                  <a:pt x="298" y="216"/>
                  <a:pt x="298" y="216"/>
                </a:cubicBezTo>
                <a:cubicBezTo>
                  <a:pt x="296" y="216"/>
                  <a:pt x="296" y="216"/>
                  <a:pt x="296" y="216"/>
                </a:cubicBezTo>
                <a:cubicBezTo>
                  <a:pt x="293" y="216"/>
                  <a:pt x="293" y="216"/>
                  <a:pt x="293" y="216"/>
                </a:cubicBezTo>
                <a:cubicBezTo>
                  <a:pt x="288" y="217"/>
                  <a:pt x="288" y="217"/>
                  <a:pt x="288" y="217"/>
                </a:cubicBezTo>
                <a:cubicBezTo>
                  <a:pt x="283" y="218"/>
                  <a:pt x="283" y="218"/>
                  <a:pt x="283" y="218"/>
                </a:cubicBezTo>
                <a:cubicBezTo>
                  <a:pt x="279" y="217"/>
                  <a:pt x="279" y="217"/>
                  <a:pt x="279" y="217"/>
                </a:cubicBezTo>
                <a:cubicBezTo>
                  <a:pt x="274" y="216"/>
                  <a:pt x="274" y="216"/>
                  <a:pt x="274" y="216"/>
                </a:cubicBezTo>
                <a:cubicBezTo>
                  <a:pt x="270" y="213"/>
                  <a:pt x="270" y="213"/>
                  <a:pt x="270" y="213"/>
                </a:cubicBezTo>
                <a:cubicBezTo>
                  <a:pt x="266" y="209"/>
                  <a:pt x="266" y="209"/>
                  <a:pt x="266" y="209"/>
                </a:cubicBezTo>
                <a:cubicBezTo>
                  <a:pt x="259" y="208"/>
                  <a:pt x="259" y="208"/>
                  <a:pt x="259" y="208"/>
                </a:cubicBezTo>
                <a:cubicBezTo>
                  <a:pt x="258" y="207"/>
                  <a:pt x="258" y="207"/>
                  <a:pt x="258" y="207"/>
                </a:cubicBezTo>
                <a:cubicBezTo>
                  <a:pt x="256" y="207"/>
                  <a:pt x="256" y="207"/>
                  <a:pt x="256" y="207"/>
                </a:cubicBezTo>
                <a:cubicBezTo>
                  <a:pt x="249" y="208"/>
                  <a:pt x="249" y="208"/>
                  <a:pt x="249" y="208"/>
                </a:cubicBezTo>
                <a:cubicBezTo>
                  <a:pt x="246" y="207"/>
                  <a:pt x="246" y="207"/>
                  <a:pt x="246" y="207"/>
                </a:cubicBezTo>
                <a:cubicBezTo>
                  <a:pt x="239" y="205"/>
                  <a:pt x="239" y="205"/>
                  <a:pt x="239" y="205"/>
                </a:cubicBezTo>
                <a:cubicBezTo>
                  <a:pt x="236" y="204"/>
                  <a:pt x="236" y="204"/>
                  <a:pt x="236" y="204"/>
                </a:cubicBezTo>
                <a:cubicBezTo>
                  <a:pt x="234" y="204"/>
                  <a:pt x="234" y="204"/>
                  <a:pt x="234" y="204"/>
                </a:cubicBezTo>
                <a:cubicBezTo>
                  <a:pt x="231" y="205"/>
                  <a:pt x="231" y="205"/>
                  <a:pt x="231" y="205"/>
                </a:cubicBezTo>
                <a:cubicBezTo>
                  <a:pt x="228" y="206"/>
                  <a:pt x="228" y="206"/>
                  <a:pt x="228" y="206"/>
                </a:cubicBezTo>
                <a:cubicBezTo>
                  <a:pt x="225" y="208"/>
                  <a:pt x="225" y="208"/>
                  <a:pt x="225" y="208"/>
                </a:cubicBezTo>
                <a:cubicBezTo>
                  <a:pt x="221" y="199"/>
                  <a:pt x="221" y="199"/>
                  <a:pt x="221" y="199"/>
                </a:cubicBezTo>
                <a:cubicBezTo>
                  <a:pt x="216" y="204"/>
                  <a:pt x="216" y="204"/>
                  <a:pt x="216" y="204"/>
                </a:cubicBezTo>
                <a:cubicBezTo>
                  <a:pt x="215" y="205"/>
                  <a:pt x="215" y="205"/>
                  <a:pt x="215" y="205"/>
                </a:cubicBezTo>
                <a:cubicBezTo>
                  <a:pt x="215" y="208"/>
                  <a:pt x="215" y="208"/>
                  <a:pt x="215" y="208"/>
                </a:cubicBezTo>
                <a:cubicBezTo>
                  <a:pt x="216" y="208"/>
                  <a:pt x="216" y="208"/>
                  <a:pt x="216" y="208"/>
                </a:cubicBezTo>
                <a:cubicBezTo>
                  <a:pt x="222" y="211"/>
                  <a:pt x="222" y="211"/>
                  <a:pt x="222" y="211"/>
                </a:cubicBezTo>
                <a:cubicBezTo>
                  <a:pt x="224" y="212"/>
                  <a:pt x="224" y="212"/>
                  <a:pt x="224" y="212"/>
                </a:cubicBezTo>
                <a:cubicBezTo>
                  <a:pt x="224" y="215"/>
                  <a:pt x="224" y="215"/>
                  <a:pt x="224" y="215"/>
                </a:cubicBezTo>
                <a:cubicBezTo>
                  <a:pt x="216" y="224"/>
                  <a:pt x="216" y="224"/>
                  <a:pt x="216" y="224"/>
                </a:cubicBezTo>
                <a:cubicBezTo>
                  <a:pt x="213" y="228"/>
                  <a:pt x="213" y="228"/>
                  <a:pt x="213" y="228"/>
                </a:cubicBezTo>
                <a:cubicBezTo>
                  <a:pt x="211" y="231"/>
                  <a:pt x="211" y="231"/>
                  <a:pt x="211" y="231"/>
                </a:cubicBezTo>
                <a:cubicBezTo>
                  <a:pt x="208" y="243"/>
                  <a:pt x="208" y="243"/>
                  <a:pt x="208" y="243"/>
                </a:cubicBezTo>
                <a:cubicBezTo>
                  <a:pt x="205" y="252"/>
                  <a:pt x="205" y="252"/>
                  <a:pt x="205" y="252"/>
                </a:cubicBezTo>
                <a:cubicBezTo>
                  <a:pt x="204" y="256"/>
                  <a:pt x="204" y="256"/>
                  <a:pt x="204" y="256"/>
                </a:cubicBezTo>
                <a:cubicBezTo>
                  <a:pt x="203" y="260"/>
                  <a:pt x="203" y="260"/>
                  <a:pt x="203" y="260"/>
                </a:cubicBezTo>
                <a:cubicBezTo>
                  <a:pt x="205" y="262"/>
                  <a:pt x="205" y="262"/>
                  <a:pt x="205" y="262"/>
                </a:cubicBezTo>
                <a:cubicBezTo>
                  <a:pt x="205" y="265"/>
                  <a:pt x="205" y="265"/>
                  <a:pt x="205" y="265"/>
                </a:cubicBezTo>
                <a:cubicBezTo>
                  <a:pt x="205" y="268"/>
                  <a:pt x="205" y="268"/>
                  <a:pt x="205" y="268"/>
                </a:cubicBezTo>
                <a:cubicBezTo>
                  <a:pt x="204" y="270"/>
                  <a:pt x="204" y="270"/>
                  <a:pt x="204" y="270"/>
                </a:cubicBezTo>
                <a:cubicBezTo>
                  <a:pt x="202" y="272"/>
                  <a:pt x="202" y="272"/>
                  <a:pt x="202" y="272"/>
                </a:cubicBezTo>
                <a:cubicBezTo>
                  <a:pt x="199" y="273"/>
                  <a:pt x="199" y="273"/>
                  <a:pt x="199" y="273"/>
                </a:cubicBezTo>
                <a:cubicBezTo>
                  <a:pt x="196" y="275"/>
                  <a:pt x="196" y="275"/>
                  <a:pt x="196" y="275"/>
                </a:cubicBezTo>
                <a:cubicBezTo>
                  <a:pt x="193" y="278"/>
                  <a:pt x="193" y="278"/>
                  <a:pt x="193" y="278"/>
                </a:cubicBezTo>
                <a:cubicBezTo>
                  <a:pt x="189" y="284"/>
                  <a:pt x="189" y="284"/>
                  <a:pt x="189" y="284"/>
                </a:cubicBezTo>
                <a:cubicBezTo>
                  <a:pt x="185" y="288"/>
                  <a:pt x="185" y="288"/>
                  <a:pt x="185" y="288"/>
                </a:cubicBezTo>
                <a:cubicBezTo>
                  <a:pt x="182" y="291"/>
                  <a:pt x="182" y="291"/>
                  <a:pt x="182" y="291"/>
                </a:cubicBezTo>
                <a:cubicBezTo>
                  <a:pt x="178" y="293"/>
                  <a:pt x="178" y="293"/>
                  <a:pt x="178" y="293"/>
                </a:cubicBezTo>
                <a:cubicBezTo>
                  <a:pt x="176" y="295"/>
                  <a:pt x="176" y="295"/>
                  <a:pt x="176" y="295"/>
                </a:cubicBezTo>
                <a:cubicBezTo>
                  <a:pt x="176" y="297"/>
                  <a:pt x="176" y="297"/>
                  <a:pt x="176" y="297"/>
                </a:cubicBezTo>
                <a:cubicBezTo>
                  <a:pt x="178" y="304"/>
                  <a:pt x="178" y="304"/>
                  <a:pt x="178" y="304"/>
                </a:cubicBezTo>
                <a:cubicBezTo>
                  <a:pt x="179" y="308"/>
                  <a:pt x="179" y="308"/>
                  <a:pt x="179" y="308"/>
                </a:cubicBezTo>
                <a:cubicBezTo>
                  <a:pt x="180" y="311"/>
                  <a:pt x="180" y="311"/>
                  <a:pt x="180" y="311"/>
                </a:cubicBezTo>
                <a:cubicBezTo>
                  <a:pt x="180" y="315"/>
                  <a:pt x="180" y="315"/>
                  <a:pt x="180" y="315"/>
                </a:cubicBezTo>
                <a:cubicBezTo>
                  <a:pt x="180" y="317"/>
                  <a:pt x="180" y="317"/>
                  <a:pt x="180" y="317"/>
                </a:cubicBezTo>
                <a:cubicBezTo>
                  <a:pt x="181" y="318"/>
                  <a:pt x="181" y="318"/>
                  <a:pt x="181" y="318"/>
                </a:cubicBezTo>
                <a:cubicBezTo>
                  <a:pt x="182" y="320"/>
                  <a:pt x="182" y="320"/>
                  <a:pt x="182" y="320"/>
                </a:cubicBezTo>
                <a:cubicBezTo>
                  <a:pt x="185" y="320"/>
                  <a:pt x="185" y="320"/>
                  <a:pt x="185" y="320"/>
                </a:cubicBezTo>
                <a:cubicBezTo>
                  <a:pt x="189" y="319"/>
                  <a:pt x="189" y="319"/>
                  <a:pt x="189" y="319"/>
                </a:cubicBezTo>
                <a:cubicBezTo>
                  <a:pt x="191" y="320"/>
                  <a:pt x="191" y="320"/>
                  <a:pt x="191" y="320"/>
                </a:cubicBezTo>
                <a:cubicBezTo>
                  <a:pt x="193" y="320"/>
                  <a:pt x="193" y="320"/>
                  <a:pt x="193" y="320"/>
                </a:cubicBezTo>
                <a:cubicBezTo>
                  <a:pt x="194" y="322"/>
                  <a:pt x="194" y="322"/>
                  <a:pt x="194" y="322"/>
                </a:cubicBezTo>
                <a:cubicBezTo>
                  <a:pt x="194" y="324"/>
                  <a:pt x="194" y="324"/>
                  <a:pt x="194" y="324"/>
                </a:cubicBezTo>
                <a:cubicBezTo>
                  <a:pt x="194" y="328"/>
                  <a:pt x="194" y="328"/>
                  <a:pt x="194" y="328"/>
                </a:cubicBezTo>
                <a:cubicBezTo>
                  <a:pt x="194" y="329"/>
                  <a:pt x="194" y="329"/>
                  <a:pt x="194" y="329"/>
                </a:cubicBezTo>
                <a:cubicBezTo>
                  <a:pt x="195" y="331"/>
                  <a:pt x="195" y="331"/>
                  <a:pt x="195" y="331"/>
                </a:cubicBezTo>
                <a:cubicBezTo>
                  <a:pt x="197" y="332"/>
                  <a:pt x="197" y="332"/>
                  <a:pt x="197" y="332"/>
                </a:cubicBezTo>
                <a:cubicBezTo>
                  <a:pt x="199" y="333"/>
                  <a:pt x="199" y="333"/>
                  <a:pt x="199" y="333"/>
                </a:cubicBezTo>
                <a:cubicBezTo>
                  <a:pt x="202" y="332"/>
                  <a:pt x="202" y="332"/>
                  <a:pt x="202" y="332"/>
                </a:cubicBezTo>
                <a:cubicBezTo>
                  <a:pt x="204" y="333"/>
                  <a:pt x="204" y="333"/>
                  <a:pt x="204" y="333"/>
                </a:cubicBezTo>
                <a:cubicBezTo>
                  <a:pt x="206" y="334"/>
                  <a:pt x="206" y="334"/>
                  <a:pt x="206" y="334"/>
                </a:cubicBezTo>
                <a:cubicBezTo>
                  <a:pt x="207" y="337"/>
                  <a:pt x="207" y="337"/>
                  <a:pt x="207" y="337"/>
                </a:cubicBezTo>
                <a:cubicBezTo>
                  <a:pt x="206" y="342"/>
                  <a:pt x="206" y="342"/>
                  <a:pt x="206" y="342"/>
                </a:cubicBezTo>
                <a:cubicBezTo>
                  <a:pt x="207" y="345"/>
                  <a:pt x="207" y="345"/>
                  <a:pt x="207" y="345"/>
                </a:cubicBezTo>
                <a:cubicBezTo>
                  <a:pt x="207" y="347"/>
                  <a:pt x="207" y="347"/>
                  <a:pt x="207" y="347"/>
                </a:cubicBezTo>
                <a:cubicBezTo>
                  <a:pt x="211" y="352"/>
                  <a:pt x="211" y="352"/>
                  <a:pt x="211" y="352"/>
                </a:cubicBezTo>
                <a:cubicBezTo>
                  <a:pt x="226" y="363"/>
                  <a:pt x="226" y="363"/>
                  <a:pt x="226" y="363"/>
                </a:cubicBezTo>
                <a:cubicBezTo>
                  <a:pt x="228" y="365"/>
                  <a:pt x="228" y="365"/>
                  <a:pt x="228" y="365"/>
                </a:cubicBezTo>
                <a:cubicBezTo>
                  <a:pt x="230" y="368"/>
                  <a:pt x="230" y="368"/>
                  <a:pt x="230" y="368"/>
                </a:cubicBezTo>
                <a:cubicBezTo>
                  <a:pt x="231" y="370"/>
                  <a:pt x="231" y="370"/>
                  <a:pt x="231" y="370"/>
                </a:cubicBezTo>
                <a:cubicBezTo>
                  <a:pt x="231" y="375"/>
                  <a:pt x="231" y="375"/>
                  <a:pt x="231" y="375"/>
                </a:cubicBezTo>
                <a:cubicBezTo>
                  <a:pt x="229" y="375"/>
                  <a:pt x="229" y="375"/>
                  <a:pt x="229" y="375"/>
                </a:cubicBezTo>
                <a:cubicBezTo>
                  <a:pt x="222" y="378"/>
                  <a:pt x="222" y="378"/>
                  <a:pt x="222" y="378"/>
                </a:cubicBezTo>
                <a:cubicBezTo>
                  <a:pt x="218" y="378"/>
                  <a:pt x="218" y="378"/>
                  <a:pt x="218" y="378"/>
                </a:cubicBezTo>
                <a:cubicBezTo>
                  <a:pt x="215" y="379"/>
                  <a:pt x="215" y="379"/>
                  <a:pt x="215" y="379"/>
                </a:cubicBezTo>
                <a:cubicBezTo>
                  <a:pt x="210" y="382"/>
                  <a:pt x="210" y="382"/>
                  <a:pt x="210" y="382"/>
                </a:cubicBezTo>
                <a:cubicBezTo>
                  <a:pt x="206" y="384"/>
                  <a:pt x="206" y="384"/>
                  <a:pt x="206" y="384"/>
                </a:cubicBezTo>
                <a:cubicBezTo>
                  <a:pt x="203" y="388"/>
                  <a:pt x="203" y="388"/>
                  <a:pt x="203" y="388"/>
                </a:cubicBezTo>
                <a:cubicBezTo>
                  <a:pt x="200" y="395"/>
                  <a:pt x="200" y="395"/>
                  <a:pt x="200" y="395"/>
                </a:cubicBezTo>
                <a:cubicBezTo>
                  <a:pt x="189" y="419"/>
                  <a:pt x="189" y="419"/>
                  <a:pt x="189" y="419"/>
                </a:cubicBezTo>
                <a:cubicBezTo>
                  <a:pt x="186" y="423"/>
                  <a:pt x="186" y="423"/>
                  <a:pt x="186" y="423"/>
                </a:cubicBezTo>
                <a:cubicBezTo>
                  <a:pt x="184" y="423"/>
                  <a:pt x="184" y="423"/>
                  <a:pt x="184" y="423"/>
                </a:cubicBezTo>
                <a:cubicBezTo>
                  <a:pt x="183" y="423"/>
                  <a:pt x="183" y="423"/>
                  <a:pt x="183" y="423"/>
                </a:cubicBezTo>
                <a:cubicBezTo>
                  <a:pt x="174" y="423"/>
                  <a:pt x="174" y="423"/>
                  <a:pt x="174" y="423"/>
                </a:cubicBezTo>
                <a:cubicBezTo>
                  <a:pt x="171" y="423"/>
                  <a:pt x="171" y="423"/>
                  <a:pt x="171" y="423"/>
                </a:cubicBezTo>
                <a:cubicBezTo>
                  <a:pt x="167" y="424"/>
                  <a:pt x="167" y="424"/>
                  <a:pt x="167" y="424"/>
                </a:cubicBezTo>
                <a:cubicBezTo>
                  <a:pt x="162" y="428"/>
                  <a:pt x="162" y="428"/>
                  <a:pt x="162" y="428"/>
                </a:cubicBezTo>
                <a:cubicBezTo>
                  <a:pt x="160" y="432"/>
                  <a:pt x="160" y="432"/>
                  <a:pt x="160" y="432"/>
                </a:cubicBezTo>
                <a:cubicBezTo>
                  <a:pt x="159" y="436"/>
                  <a:pt x="159" y="436"/>
                  <a:pt x="159" y="436"/>
                </a:cubicBezTo>
                <a:cubicBezTo>
                  <a:pt x="160" y="439"/>
                  <a:pt x="160" y="439"/>
                  <a:pt x="160" y="439"/>
                </a:cubicBezTo>
                <a:cubicBezTo>
                  <a:pt x="161" y="442"/>
                  <a:pt x="161" y="442"/>
                  <a:pt x="161" y="442"/>
                </a:cubicBezTo>
                <a:cubicBezTo>
                  <a:pt x="161" y="447"/>
                  <a:pt x="161" y="447"/>
                  <a:pt x="161" y="447"/>
                </a:cubicBezTo>
                <a:cubicBezTo>
                  <a:pt x="161" y="453"/>
                  <a:pt x="161" y="453"/>
                  <a:pt x="161" y="453"/>
                </a:cubicBezTo>
                <a:cubicBezTo>
                  <a:pt x="159" y="462"/>
                  <a:pt x="159" y="462"/>
                  <a:pt x="159" y="462"/>
                </a:cubicBezTo>
                <a:cubicBezTo>
                  <a:pt x="157" y="467"/>
                  <a:pt x="157" y="467"/>
                  <a:pt x="157" y="467"/>
                </a:cubicBezTo>
                <a:cubicBezTo>
                  <a:pt x="154" y="470"/>
                  <a:pt x="154" y="470"/>
                  <a:pt x="154" y="470"/>
                </a:cubicBezTo>
                <a:cubicBezTo>
                  <a:pt x="151" y="472"/>
                  <a:pt x="151" y="472"/>
                  <a:pt x="151" y="472"/>
                </a:cubicBezTo>
                <a:cubicBezTo>
                  <a:pt x="148" y="473"/>
                  <a:pt x="148" y="473"/>
                  <a:pt x="148" y="473"/>
                </a:cubicBezTo>
                <a:cubicBezTo>
                  <a:pt x="144" y="473"/>
                  <a:pt x="144" y="473"/>
                  <a:pt x="144" y="473"/>
                </a:cubicBezTo>
                <a:cubicBezTo>
                  <a:pt x="131" y="475"/>
                  <a:pt x="131" y="475"/>
                  <a:pt x="131" y="475"/>
                </a:cubicBezTo>
                <a:cubicBezTo>
                  <a:pt x="128" y="476"/>
                  <a:pt x="128" y="476"/>
                  <a:pt x="128" y="476"/>
                </a:cubicBezTo>
                <a:cubicBezTo>
                  <a:pt x="125" y="477"/>
                  <a:pt x="125" y="477"/>
                  <a:pt x="125" y="477"/>
                </a:cubicBezTo>
                <a:cubicBezTo>
                  <a:pt x="121" y="480"/>
                  <a:pt x="121" y="480"/>
                  <a:pt x="121" y="480"/>
                </a:cubicBezTo>
                <a:cubicBezTo>
                  <a:pt x="119" y="483"/>
                  <a:pt x="119" y="483"/>
                  <a:pt x="119" y="483"/>
                </a:cubicBezTo>
                <a:cubicBezTo>
                  <a:pt x="117" y="487"/>
                  <a:pt x="117" y="487"/>
                  <a:pt x="117" y="487"/>
                </a:cubicBezTo>
                <a:cubicBezTo>
                  <a:pt x="115" y="490"/>
                  <a:pt x="115" y="490"/>
                  <a:pt x="115" y="490"/>
                </a:cubicBezTo>
                <a:cubicBezTo>
                  <a:pt x="110" y="495"/>
                  <a:pt x="110" y="495"/>
                  <a:pt x="110" y="495"/>
                </a:cubicBezTo>
                <a:cubicBezTo>
                  <a:pt x="109" y="497"/>
                  <a:pt x="109" y="497"/>
                  <a:pt x="109" y="497"/>
                </a:cubicBezTo>
                <a:cubicBezTo>
                  <a:pt x="109" y="500"/>
                  <a:pt x="109" y="500"/>
                  <a:pt x="109" y="500"/>
                </a:cubicBezTo>
                <a:cubicBezTo>
                  <a:pt x="110" y="502"/>
                  <a:pt x="110" y="502"/>
                  <a:pt x="110" y="502"/>
                </a:cubicBezTo>
                <a:cubicBezTo>
                  <a:pt x="109" y="505"/>
                  <a:pt x="109" y="505"/>
                  <a:pt x="109" y="505"/>
                </a:cubicBezTo>
                <a:cubicBezTo>
                  <a:pt x="108" y="507"/>
                  <a:pt x="108" y="507"/>
                  <a:pt x="108" y="507"/>
                </a:cubicBezTo>
                <a:cubicBezTo>
                  <a:pt x="106" y="510"/>
                  <a:pt x="106" y="510"/>
                  <a:pt x="106" y="510"/>
                </a:cubicBezTo>
                <a:cubicBezTo>
                  <a:pt x="106" y="518"/>
                  <a:pt x="106" y="518"/>
                  <a:pt x="106" y="518"/>
                </a:cubicBezTo>
                <a:cubicBezTo>
                  <a:pt x="104" y="524"/>
                  <a:pt x="104" y="524"/>
                  <a:pt x="104" y="524"/>
                </a:cubicBezTo>
                <a:cubicBezTo>
                  <a:pt x="103" y="528"/>
                  <a:pt x="103" y="528"/>
                  <a:pt x="103" y="528"/>
                </a:cubicBezTo>
                <a:cubicBezTo>
                  <a:pt x="100" y="531"/>
                  <a:pt x="100" y="531"/>
                  <a:pt x="100" y="531"/>
                </a:cubicBezTo>
                <a:cubicBezTo>
                  <a:pt x="96" y="533"/>
                  <a:pt x="96" y="533"/>
                  <a:pt x="96" y="533"/>
                </a:cubicBezTo>
                <a:cubicBezTo>
                  <a:pt x="92" y="536"/>
                  <a:pt x="92" y="536"/>
                  <a:pt x="92" y="536"/>
                </a:cubicBezTo>
                <a:cubicBezTo>
                  <a:pt x="91" y="538"/>
                  <a:pt x="91" y="538"/>
                  <a:pt x="91" y="538"/>
                </a:cubicBezTo>
                <a:cubicBezTo>
                  <a:pt x="90" y="540"/>
                  <a:pt x="90" y="540"/>
                  <a:pt x="90" y="540"/>
                </a:cubicBezTo>
                <a:cubicBezTo>
                  <a:pt x="106" y="551"/>
                  <a:pt x="106" y="551"/>
                  <a:pt x="106" y="551"/>
                </a:cubicBezTo>
                <a:cubicBezTo>
                  <a:pt x="108" y="554"/>
                  <a:pt x="108" y="554"/>
                  <a:pt x="108" y="554"/>
                </a:cubicBezTo>
                <a:cubicBezTo>
                  <a:pt x="109" y="557"/>
                  <a:pt x="109" y="557"/>
                  <a:pt x="109" y="557"/>
                </a:cubicBezTo>
                <a:cubicBezTo>
                  <a:pt x="109" y="559"/>
                  <a:pt x="109" y="559"/>
                  <a:pt x="109" y="559"/>
                </a:cubicBezTo>
                <a:cubicBezTo>
                  <a:pt x="108" y="566"/>
                  <a:pt x="108" y="566"/>
                  <a:pt x="108" y="566"/>
                </a:cubicBezTo>
                <a:cubicBezTo>
                  <a:pt x="114" y="569"/>
                  <a:pt x="114" y="569"/>
                  <a:pt x="114" y="569"/>
                </a:cubicBezTo>
                <a:cubicBezTo>
                  <a:pt x="114" y="572"/>
                  <a:pt x="114" y="572"/>
                  <a:pt x="114" y="572"/>
                </a:cubicBezTo>
                <a:cubicBezTo>
                  <a:pt x="113" y="576"/>
                  <a:pt x="113" y="576"/>
                  <a:pt x="113" y="576"/>
                </a:cubicBezTo>
                <a:cubicBezTo>
                  <a:pt x="111" y="580"/>
                  <a:pt x="111" y="580"/>
                  <a:pt x="111" y="580"/>
                </a:cubicBezTo>
                <a:cubicBezTo>
                  <a:pt x="109" y="584"/>
                  <a:pt x="109" y="584"/>
                  <a:pt x="109" y="584"/>
                </a:cubicBezTo>
                <a:cubicBezTo>
                  <a:pt x="109" y="590"/>
                  <a:pt x="109" y="590"/>
                  <a:pt x="109" y="590"/>
                </a:cubicBezTo>
                <a:cubicBezTo>
                  <a:pt x="109" y="594"/>
                  <a:pt x="109" y="594"/>
                  <a:pt x="109" y="594"/>
                </a:cubicBezTo>
                <a:cubicBezTo>
                  <a:pt x="116" y="611"/>
                  <a:pt x="116" y="611"/>
                  <a:pt x="116" y="611"/>
                </a:cubicBezTo>
                <a:cubicBezTo>
                  <a:pt x="120" y="629"/>
                  <a:pt x="120" y="629"/>
                  <a:pt x="120" y="629"/>
                </a:cubicBezTo>
                <a:cubicBezTo>
                  <a:pt x="120" y="633"/>
                  <a:pt x="120" y="633"/>
                  <a:pt x="120" y="633"/>
                </a:cubicBezTo>
                <a:cubicBezTo>
                  <a:pt x="118" y="634"/>
                  <a:pt x="118" y="634"/>
                  <a:pt x="118" y="634"/>
                </a:cubicBezTo>
                <a:cubicBezTo>
                  <a:pt x="117" y="635"/>
                  <a:pt x="117" y="635"/>
                  <a:pt x="117" y="635"/>
                </a:cubicBezTo>
                <a:cubicBezTo>
                  <a:pt x="115" y="636"/>
                  <a:pt x="115" y="636"/>
                  <a:pt x="115" y="636"/>
                </a:cubicBezTo>
                <a:cubicBezTo>
                  <a:pt x="110" y="637"/>
                  <a:pt x="110" y="637"/>
                  <a:pt x="110" y="637"/>
                </a:cubicBezTo>
                <a:cubicBezTo>
                  <a:pt x="108" y="638"/>
                  <a:pt x="108" y="638"/>
                  <a:pt x="108" y="638"/>
                </a:cubicBezTo>
                <a:cubicBezTo>
                  <a:pt x="106" y="640"/>
                  <a:pt x="106" y="640"/>
                  <a:pt x="106" y="640"/>
                </a:cubicBezTo>
                <a:cubicBezTo>
                  <a:pt x="105" y="643"/>
                  <a:pt x="105" y="643"/>
                  <a:pt x="105" y="643"/>
                </a:cubicBezTo>
                <a:cubicBezTo>
                  <a:pt x="106" y="646"/>
                  <a:pt x="106" y="646"/>
                  <a:pt x="106" y="646"/>
                </a:cubicBezTo>
                <a:cubicBezTo>
                  <a:pt x="106" y="649"/>
                  <a:pt x="106" y="649"/>
                  <a:pt x="106" y="649"/>
                </a:cubicBezTo>
                <a:cubicBezTo>
                  <a:pt x="118" y="658"/>
                  <a:pt x="118" y="658"/>
                  <a:pt x="118" y="658"/>
                </a:cubicBezTo>
                <a:cubicBezTo>
                  <a:pt x="121" y="662"/>
                  <a:pt x="121" y="662"/>
                  <a:pt x="121" y="662"/>
                </a:cubicBezTo>
                <a:cubicBezTo>
                  <a:pt x="124" y="669"/>
                  <a:pt x="124" y="669"/>
                  <a:pt x="124" y="669"/>
                </a:cubicBezTo>
                <a:cubicBezTo>
                  <a:pt x="127" y="679"/>
                  <a:pt x="127" y="679"/>
                  <a:pt x="127" y="679"/>
                </a:cubicBezTo>
                <a:cubicBezTo>
                  <a:pt x="129" y="690"/>
                  <a:pt x="129" y="690"/>
                  <a:pt x="129" y="690"/>
                </a:cubicBezTo>
                <a:cubicBezTo>
                  <a:pt x="129" y="695"/>
                  <a:pt x="129" y="695"/>
                  <a:pt x="129" y="695"/>
                </a:cubicBezTo>
                <a:cubicBezTo>
                  <a:pt x="128" y="699"/>
                  <a:pt x="128" y="699"/>
                  <a:pt x="128" y="699"/>
                </a:cubicBezTo>
                <a:cubicBezTo>
                  <a:pt x="127" y="701"/>
                  <a:pt x="127" y="701"/>
                  <a:pt x="127" y="701"/>
                </a:cubicBezTo>
                <a:cubicBezTo>
                  <a:pt x="106" y="721"/>
                  <a:pt x="106" y="721"/>
                  <a:pt x="106" y="721"/>
                </a:cubicBezTo>
                <a:cubicBezTo>
                  <a:pt x="102" y="724"/>
                  <a:pt x="102" y="724"/>
                  <a:pt x="102" y="724"/>
                </a:cubicBezTo>
                <a:cubicBezTo>
                  <a:pt x="98" y="725"/>
                  <a:pt x="98" y="725"/>
                  <a:pt x="98" y="725"/>
                </a:cubicBezTo>
                <a:cubicBezTo>
                  <a:pt x="95" y="726"/>
                  <a:pt x="95" y="726"/>
                  <a:pt x="95" y="726"/>
                </a:cubicBezTo>
                <a:cubicBezTo>
                  <a:pt x="93" y="728"/>
                  <a:pt x="93" y="728"/>
                  <a:pt x="93" y="728"/>
                </a:cubicBezTo>
                <a:cubicBezTo>
                  <a:pt x="90" y="730"/>
                  <a:pt x="90" y="730"/>
                  <a:pt x="90" y="730"/>
                </a:cubicBezTo>
                <a:cubicBezTo>
                  <a:pt x="88" y="734"/>
                  <a:pt x="88" y="734"/>
                  <a:pt x="88" y="734"/>
                </a:cubicBezTo>
                <a:cubicBezTo>
                  <a:pt x="86" y="739"/>
                  <a:pt x="86" y="739"/>
                  <a:pt x="86" y="739"/>
                </a:cubicBezTo>
                <a:cubicBezTo>
                  <a:pt x="85" y="741"/>
                  <a:pt x="85" y="741"/>
                  <a:pt x="85" y="741"/>
                </a:cubicBezTo>
                <a:cubicBezTo>
                  <a:pt x="85" y="742"/>
                  <a:pt x="85" y="742"/>
                  <a:pt x="85" y="742"/>
                </a:cubicBezTo>
                <a:cubicBezTo>
                  <a:pt x="86" y="743"/>
                  <a:pt x="86" y="743"/>
                  <a:pt x="86" y="743"/>
                </a:cubicBezTo>
                <a:cubicBezTo>
                  <a:pt x="87" y="745"/>
                  <a:pt x="87" y="745"/>
                  <a:pt x="87" y="745"/>
                </a:cubicBezTo>
                <a:cubicBezTo>
                  <a:pt x="92" y="748"/>
                  <a:pt x="92" y="748"/>
                  <a:pt x="92" y="748"/>
                </a:cubicBezTo>
                <a:cubicBezTo>
                  <a:pt x="94" y="751"/>
                  <a:pt x="94" y="751"/>
                  <a:pt x="94" y="751"/>
                </a:cubicBezTo>
                <a:cubicBezTo>
                  <a:pt x="95" y="755"/>
                  <a:pt x="95" y="755"/>
                  <a:pt x="95" y="755"/>
                </a:cubicBezTo>
                <a:cubicBezTo>
                  <a:pt x="97" y="760"/>
                  <a:pt x="97" y="760"/>
                  <a:pt x="97" y="760"/>
                </a:cubicBezTo>
                <a:cubicBezTo>
                  <a:pt x="96" y="763"/>
                  <a:pt x="96" y="763"/>
                  <a:pt x="96" y="763"/>
                </a:cubicBezTo>
                <a:cubicBezTo>
                  <a:pt x="94" y="766"/>
                  <a:pt x="94" y="766"/>
                  <a:pt x="94" y="766"/>
                </a:cubicBezTo>
                <a:cubicBezTo>
                  <a:pt x="90" y="768"/>
                  <a:pt x="90" y="768"/>
                  <a:pt x="90" y="768"/>
                </a:cubicBezTo>
                <a:cubicBezTo>
                  <a:pt x="78" y="773"/>
                  <a:pt x="78" y="773"/>
                  <a:pt x="78" y="773"/>
                </a:cubicBezTo>
                <a:cubicBezTo>
                  <a:pt x="74" y="775"/>
                  <a:pt x="74" y="775"/>
                  <a:pt x="74" y="775"/>
                </a:cubicBezTo>
                <a:cubicBezTo>
                  <a:pt x="72" y="777"/>
                  <a:pt x="72" y="777"/>
                  <a:pt x="72" y="777"/>
                </a:cubicBezTo>
                <a:cubicBezTo>
                  <a:pt x="68" y="786"/>
                  <a:pt x="68" y="786"/>
                  <a:pt x="68" y="786"/>
                </a:cubicBezTo>
                <a:cubicBezTo>
                  <a:pt x="58" y="800"/>
                  <a:pt x="58" y="800"/>
                  <a:pt x="58" y="800"/>
                </a:cubicBezTo>
                <a:cubicBezTo>
                  <a:pt x="54" y="808"/>
                  <a:pt x="54" y="808"/>
                  <a:pt x="54" y="808"/>
                </a:cubicBezTo>
                <a:cubicBezTo>
                  <a:pt x="58" y="814"/>
                  <a:pt x="58" y="814"/>
                  <a:pt x="58" y="814"/>
                </a:cubicBezTo>
                <a:cubicBezTo>
                  <a:pt x="70" y="819"/>
                  <a:pt x="70" y="819"/>
                  <a:pt x="70" y="819"/>
                </a:cubicBezTo>
                <a:cubicBezTo>
                  <a:pt x="74" y="821"/>
                  <a:pt x="74" y="821"/>
                  <a:pt x="74" y="821"/>
                </a:cubicBezTo>
                <a:cubicBezTo>
                  <a:pt x="80" y="825"/>
                  <a:pt x="80" y="825"/>
                  <a:pt x="80" y="825"/>
                </a:cubicBezTo>
                <a:cubicBezTo>
                  <a:pt x="83" y="826"/>
                  <a:pt x="83" y="826"/>
                  <a:pt x="83" y="826"/>
                </a:cubicBezTo>
                <a:cubicBezTo>
                  <a:pt x="86" y="827"/>
                  <a:pt x="86" y="827"/>
                  <a:pt x="86" y="827"/>
                </a:cubicBezTo>
                <a:cubicBezTo>
                  <a:pt x="90" y="827"/>
                  <a:pt x="90" y="827"/>
                  <a:pt x="90" y="827"/>
                </a:cubicBezTo>
                <a:cubicBezTo>
                  <a:pt x="97" y="828"/>
                  <a:pt x="97" y="828"/>
                  <a:pt x="97" y="828"/>
                </a:cubicBezTo>
                <a:cubicBezTo>
                  <a:pt x="102" y="828"/>
                  <a:pt x="102" y="828"/>
                  <a:pt x="102" y="828"/>
                </a:cubicBezTo>
                <a:cubicBezTo>
                  <a:pt x="114" y="826"/>
                  <a:pt x="114" y="826"/>
                  <a:pt x="114" y="826"/>
                </a:cubicBezTo>
                <a:cubicBezTo>
                  <a:pt x="115" y="835"/>
                  <a:pt x="115" y="835"/>
                  <a:pt x="115" y="835"/>
                </a:cubicBezTo>
                <a:cubicBezTo>
                  <a:pt x="117" y="837"/>
                  <a:pt x="117" y="837"/>
                  <a:pt x="117" y="837"/>
                </a:cubicBezTo>
                <a:cubicBezTo>
                  <a:pt x="119" y="837"/>
                  <a:pt x="119" y="837"/>
                  <a:pt x="119" y="837"/>
                </a:cubicBezTo>
                <a:cubicBezTo>
                  <a:pt x="123" y="837"/>
                  <a:pt x="123" y="837"/>
                  <a:pt x="123" y="837"/>
                </a:cubicBezTo>
                <a:cubicBezTo>
                  <a:pt x="127" y="835"/>
                  <a:pt x="127" y="835"/>
                  <a:pt x="127" y="835"/>
                </a:cubicBezTo>
                <a:cubicBezTo>
                  <a:pt x="135" y="831"/>
                  <a:pt x="135" y="831"/>
                  <a:pt x="135" y="831"/>
                </a:cubicBezTo>
                <a:cubicBezTo>
                  <a:pt x="139" y="829"/>
                  <a:pt x="139" y="829"/>
                  <a:pt x="139" y="829"/>
                </a:cubicBezTo>
                <a:cubicBezTo>
                  <a:pt x="146" y="826"/>
                  <a:pt x="146" y="826"/>
                  <a:pt x="146" y="826"/>
                </a:cubicBezTo>
                <a:cubicBezTo>
                  <a:pt x="149" y="828"/>
                  <a:pt x="149" y="828"/>
                  <a:pt x="149" y="828"/>
                </a:cubicBezTo>
                <a:cubicBezTo>
                  <a:pt x="150" y="830"/>
                  <a:pt x="150" y="830"/>
                  <a:pt x="150" y="830"/>
                </a:cubicBezTo>
                <a:cubicBezTo>
                  <a:pt x="148" y="834"/>
                  <a:pt x="148" y="834"/>
                  <a:pt x="148" y="834"/>
                </a:cubicBezTo>
                <a:cubicBezTo>
                  <a:pt x="138" y="854"/>
                  <a:pt x="138" y="854"/>
                  <a:pt x="138" y="854"/>
                </a:cubicBezTo>
                <a:cubicBezTo>
                  <a:pt x="138" y="855"/>
                  <a:pt x="138" y="855"/>
                  <a:pt x="138" y="855"/>
                </a:cubicBezTo>
                <a:cubicBezTo>
                  <a:pt x="136" y="855"/>
                  <a:pt x="136" y="855"/>
                  <a:pt x="136" y="855"/>
                </a:cubicBezTo>
                <a:cubicBezTo>
                  <a:pt x="119" y="859"/>
                  <a:pt x="119" y="859"/>
                  <a:pt x="119" y="859"/>
                </a:cubicBezTo>
                <a:cubicBezTo>
                  <a:pt x="116" y="861"/>
                  <a:pt x="116" y="861"/>
                  <a:pt x="116" y="861"/>
                </a:cubicBezTo>
                <a:cubicBezTo>
                  <a:pt x="113" y="864"/>
                  <a:pt x="113" y="864"/>
                  <a:pt x="113" y="864"/>
                </a:cubicBezTo>
                <a:cubicBezTo>
                  <a:pt x="112" y="871"/>
                  <a:pt x="112" y="871"/>
                  <a:pt x="112" y="871"/>
                </a:cubicBezTo>
                <a:cubicBezTo>
                  <a:pt x="109" y="874"/>
                  <a:pt x="109" y="874"/>
                  <a:pt x="109" y="874"/>
                </a:cubicBezTo>
                <a:cubicBezTo>
                  <a:pt x="106" y="876"/>
                  <a:pt x="106" y="876"/>
                  <a:pt x="106" y="876"/>
                </a:cubicBezTo>
                <a:cubicBezTo>
                  <a:pt x="102" y="877"/>
                  <a:pt x="102" y="877"/>
                  <a:pt x="102" y="877"/>
                </a:cubicBezTo>
                <a:cubicBezTo>
                  <a:pt x="97" y="878"/>
                  <a:pt x="97" y="878"/>
                  <a:pt x="97" y="878"/>
                </a:cubicBezTo>
                <a:cubicBezTo>
                  <a:pt x="94" y="879"/>
                  <a:pt x="94" y="879"/>
                  <a:pt x="94" y="879"/>
                </a:cubicBezTo>
                <a:cubicBezTo>
                  <a:pt x="90" y="883"/>
                  <a:pt x="90" y="883"/>
                  <a:pt x="90" y="883"/>
                </a:cubicBezTo>
                <a:cubicBezTo>
                  <a:pt x="88" y="892"/>
                  <a:pt x="88" y="892"/>
                  <a:pt x="88" y="892"/>
                </a:cubicBezTo>
                <a:cubicBezTo>
                  <a:pt x="83" y="900"/>
                  <a:pt x="83" y="900"/>
                  <a:pt x="83" y="900"/>
                </a:cubicBezTo>
                <a:cubicBezTo>
                  <a:pt x="41" y="954"/>
                  <a:pt x="41" y="954"/>
                  <a:pt x="41" y="954"/>
                </a:cubicBezTo>
                <a:cubicBezTo>
                  <a:pt x="38" y="964"/>
                  <a:pt x="38" y="964"/>
                  <a:pt x="38" y="964"/>
                </a:cubicBezTo>
                <a:cubicBezTo>
                  <a:pt x="38" y="969"/>
                  <a:pt x="38" y="969"/>
                  <a:pt x="38" y="969"/>
                </a:cubicBezTo>
                <a:cubicBezTo>
                  <a:pt x="39" y="974"/>
                  <a:pt x="39" y="974"/>
                  <a:pt x="39" y="974"/>
                </a:cubicBezTo>
                <a:cubicBezTo>
                  <a:pt x="42" y="976"/>
                  <a:pt x="42" y="976"/>
                  <a:pt x="42" y="976"/>
                </a:cubicBezTo>
                <a:cubicBezTo>
                  <a:pt x="45" y="978"/>
                  <a:pt x="45" y="978"/>
                  <a:pt x="45" y="978"/>
                </a:cubicBezTo>
                <a:cubicBezTo>
                  <a:pt x="52" y="979"/>
                  <a:pt x="52" y="979"/>
                  <a:pt x="52" y="979"/>
                </a:cubicBezTo>
                <a:cubicBezTo>
                  <a:pt x="55" y="981"/>
                  <a:pt x="55" y="981"/>
                  <a:pt x="55" y="981"/>
                </a:cubicBezTo>
                <a:cubicBezTo>
                  <a:pt x="59" y="983"/>
                  <a:pt x="59" y="983"/>
                  <a:pt x="59" y="983"/>
                </a:cubicBezTo>
                <a:cubicBezTo>
                  <a:pt x="59" y="985"/>
                  <a:pt x="59" y="985"/>
                  <a:pt x="59" y="985"/>
                </a:cubicBezTo>
                <a:cubicBezTo>
                  <a:pt x="62" y="1000"/>
                  <a:pt x="62" y="1000"/>
                  <a:pt x="62" y="1000"/>
                </a:cubicBezTo>
                <a:cubicBezTo>
                  <a:pt x="64" y="1005"/>
                  <a:pt x="64" y="1005"/>
                  <a:pt x="64" y="1005"/>
                </a:cubicBezTo>
                <a:cubicBezTo>
                  <a:pt x="73" y="1019"/>
                  <a:pt x="73" y="1019"/>
                  <a:pt x="73" y="1019"/>
                </a:cubicBezTo>
                <a:cubicBezTo>
                  <a:pt x="74" y="1025"/>
                  <a:pt x="74" y="1025"/>
                  <a:pt x="74" y="1025"/>
                </a:cubicBezTo>
                <a:cubicBezTo>
                  <a:pt x="72" y="1030"/>
                  <a:pt x="72" y="1030"/>
                  <a:pt x="72" y="1030"/>
                </a:cubicBezTo>
                <a:cubicBezTo>
                  <a:pt x="68" y="1037"/>
                  <a:pt x="68" y="1037"/>
                  <a:pt x="68" y="1037"/>
                </a:cubicBezTo>
                <a:cubicBezTo>
                  <a:pt x="65" y="1043"/>
                  <a:pt x="65" y="1043"/>
                  <a:pt x="65" y="1043"/>
                </a:cubicBezTo>
                <a:cubicBezTo>
                  <a:pt x="62" y="1050"/>
                  <a:pt x="62" y="1050"/>
                  <a:pt x="62" y="1050"/>
                </a:cubicBezTo>
                <a:cubicBezTo>
                  <a:pt x="62" y="1058"/>
                  <a:pt x="62" y="1058"/>
                  <a:pt x="62" y="1058"/>
                </a:cubicBezTo>
                <a:cubicBezTo>
                  <a:pt x="62" y="1091"/>
                  <a:pt x="62" y="1091"/>
                  <a:pt x="62" y="1091"/>
                </a:cubicBezTo>
                <a:cubicBezTo>
                  <a:pt x="61" y="1096"/>
                  <a:pt x="61" y="1096"/>
                  <a:pt x="61" y="1096"/>
                </a:cubicBezTo>
                <a:cubicBezTo>
                  <a:pt x="59" y="1097"/>
                  <a:pt x="59" y="1097"/>
                  <a:pt x="59" y="1097"/>
                </a:cubicBezTo>
                <a:cubicBezTo>
                  <a:pt x="57" y="1099"/>
                  <a:pt x="57" y="1099"/>
                  <a:pt x="57" y="1099"/>
                </a:cubicBezTo>
                <a:cubicBezTo>
                  <a:pt x="55" y="1102"/>
                  <a:pt x="55" y="1102"/>
                  <a:pt x="55" y="1102"/>
                </a:cubicBezTo>
                <a:cubicBezTo>
                  <a:pt x="53" y="1117"/>
                  <a:pt x="53" y="1117"/>
                  <a:pt x="53" y="1117"/>
                </a:cubicBezTo>
                <a:cubicBezTo>
                  <a:pt x="53" y="1122"/>
                  <a:pt x="53" y="1122"/>
                  <a:pt x="53" y="1122"/>
                </a:cubicBezTo>
                <a:cubicBezTo>
                  <a:pt x="54" y="1124"/>
                  <a:pt x="54" y="1124"/>
                  <a:pt x="54" y="1124"/>
                </a:cubicBezTo>
                <a:cubicBezTo>
                  <a:pt x="55" y="1125"/>
                  <a:pt x="55" y="1125"/>
                  <a:pt x="55" y="1125"/>
                </a:cubicBezTo>
                <a:cubicBezTo>
                  <a:pt x="62" y="1129"/>
                  <a:pt x="62" y="1129"/>
                  <a:pt x="62" y="1129"/>
                </a:cubicBezTo>
                <a:cubicBezTo>
                  <a:pt x="65" y="1133"/>
                  <a:pt x="65" y="1133"/>
                  <a:pt x="65" y="1133"/>
                </a:cubicBezTo>
                <a:cubicBezTo>
                  <a:pt x="65" y="1135"/>
                  <a:pt x="65" y="1135"/>
                  <a:pt x="65" y="1135"/>
                </a:cubicBezTo>
                <a:cubicBezTo>
                  <a:pt x="64" y="1137"/>
                  <a:pt x="64" y="1137"/>
                  <a:pt x="64" y="1137"/>
                </a:cubicBezTo>
                <a:cubicBezTo>
                  <a:pt x="58" y="1141"/>
                  <a:pt x="58" y="1141"/>
                  <a:pt x="58" y="1141"/>
                </a:cubicBezTo>
                <a:cubicBezTo>
                  <a:pt x="56" y="1144"/>
                  <a:pt x="56" y="1144"/>
                  <a:pt x="56" y="1144"/>
                </a:cubicBezTo>
                <a:cubicBezTo>
                  <a:pt x="54" y="1148"/>
                  <a:pt x="54" y="1148"/>
                  <a:pt x="54" y="1148"/>
                </a:cubicBezTo>
                <a:cubicBezTo>
                  <a:pt x="54" y="1150"/>
                  <a:pt x="54" y="1150"/>
                  <a:pt x="54" y="1150"/>
                </a:cubicBezTo>
                <a:cubicBezTo>
                  <a:pt x="54" y="1150"/>
                  <a:pt x="54" y="1150"/>
                  <a:pt x="54" y="1150"/>
                </a:cubicBezTo>
                <a:cubicBezTo>
                  <a:pt x="59" y="1149"/>
                  <a:pt x="59" y="1149"/>
                  <a:pt x="59" y="1149"/>
                </a:cubicBezTo>
                <a:cubicBezTo>
                  <a:pt x="61" y="1149"/>
                  <a:pt x="61" y="1149"/>
                  <a:pt x="61" y="1149"/>
                </a:cubicBezTo>
                <a:cubicBezTo>
                  <a:pt x="63" y="1149"/>
                  <a:pt x="63" y="1149"/>
                  <a:pt x="63" y="1149"/>
                </a:cubicBezTo>
                <a:cubicBezTo>
                  <a:pt x="65" y="1151"/>
                  <a:pt x="65" y="1151"/>
                  <a:pt x="65" y="1151"/>
                </a:cubicBezTo>
                <a:cubicBezTo>
                  <a:pt x="66" y="1152"/>
                  <a:pt x="66" y="1152"/>
                  <a:pt x="66" y="1152"/>
                </a:cubicBezTo>
                <a:cubicBezTo>
                  <a:pt x="65" y="1155"/>
                  <a:pt x="65" y="1155"/>
                  <a:pt x="65" y="1155"/>
                </a:cubicBezTo>
                <a:cubicBezTo>
                  <a:pt x="63" y="1159"/>
                  <a:pt x="63" y="1159"/>
                  <a:pt x="63" y="1159"/>
                </a:cubicBezTo>
                <a:cubicBezTo>
                  <a:pt x="62" y="1165"/>
                  <a:pt x="62" y="1165"/>
                  <a:pt x="62" y="1165"/>
                </a:cubicBezTo>
                <a:cubicBezTo>
                  <a:pt x="61" y="1170"/>
                  <a:pt x="61" y="1170"/>
                  <a:pt x="61" y="1170"/>
                </a:cubicBezTo>
                <a:cubicBezTo>
                  <a:pt x="59" y="1172"/>
                  <a:pt x="59" y="1172"/>
                  <a:pt x="59" y="1172"/>
                </a:cubicBezTo>
                <a:cubicBezTo>
                  <a:pt x="56" y="1175"/>
                  <a:pt x="56" y="1175"/>
                  <a:pt x="56" y="1175"/>
                </a:cubicBezTo>
                <a:cubicBezTo>
                  <a:pt x="49" y="1178"/>
                  <a:pt x="49" y="1178"/>
                  <a:pt x="49" y="1178"/>
                </a:cubicBezTo>
                <a:cubicBezTo>
                  <a:pt x="46" y="1180"/>
                  <a:pt x="46" y="1180"/>
                  <a:pt x="46" y="1180"/>
                </a:cubicBezTo>
                <a:cubicBezTo>
                  <a:pt x="44" y="1183"/>
                  <a:pt x="44" y="1183"/>
                  <a:pt x="44" y="1183"/>
                </a:cubicBezTo>
                <a:cubicBezTo>
                  <a:pt x="44" y="1188"/>
                  <a:pt x="44" y="1188"/>
                  <a:pt x="44" y="1188"/>
                </a:cubicBezTo>
                <a:cubicBezTo>
                  <a:pt x="42" y="1191"/>
                  <a:pt x="42" y="1191"/>
                  <a:pt x="42" y="1191"/>
                </a:cubicBezTo>
                <a:cubicBezTo>
                  <a:pt x="39" y="1194"/>
                  <a:pt x="39" y="1194"/>
                  <a:pt x="39" y="1194"/>
                </a:cubicBezTo>
                <a:cubicBezTo>
                  <a:pt x="30" y="1199"/>
                  <a:pt x="30" y="1199"/>
                  <a:pt x="30" y="1199"/>
                </a:cubicBezTo>
                <a:cubicBezTo>
                  <a:pt x="19" y="1209"/>
                  <a:pt x="19" y="1209"/>
                  <a:pt x="19" y="1209"/>
                </a:cubicBezTo>
                <a:cubicBezTo>
                  <a:pt x="6" y="1216"/>
                  <a:pt x="6" y="1216"/>
                  <a:pt x="6" y="1216"/>
                </a:cubicBezTo>
                <a:cubicBezTo>
                  <a:pt x="1" y="1220"/>
                  <a:pt x="1" y="1220"/>
                  <a:pt x="1" y="1220"/>
                </a:cubicBezTo>
                <a:cubicBezTo>
                  <a:pt x="0" y="1222"/>
                  <a:pt x="0" y="1222"/>
                  <a:pt x="0" y="1222"/>
                </a:cubicBezTo>
                <a:cubicBezTo>
                  <a:pt x="10" y="1233"/>
                  <a:pt x="10" y="1233"/>
                  <a:pt x="10" y="1233"/>
                </a:cubicBezTo>
                <a:cubicBezTo>
                  <a:pt x="13" y="1237"/>
                  <a:pt x="13" y="1237"/>
                  <a:pt x="13" y="1237"/>
                </a:cubicBezTo>
                <a:cubicBezTo>
                  <a:pt x="48" y="1246"/>
                  <a:pt x="48" y="1246"/>
                  <a:pt x="48" y="1246"/>
                </a:cubicBezTo>
                <a:cubicBezTo>
                  <a:pt x="54" y="1246"/>
                  <a:pt x="54" y="1246"/>
                  <a:pt x="54" y="1246"/>
                </a:cubicBezTo>
                <a:cubicBezTo>
                  <a:pt x="75" y="1246"/>
                  <a:pt x="75" y="1246"/>
                  <a:pt x="75" y="1246"/>
                </a:cubicBezTo>
                <a:cubicBezTo>
                  <a:pt x="83" y="1247"/>
                  <a:pt x="83" y="1247"/>
                  <a:pt x="83" y="1247"/>
                </a:cubicBezTo>
                <a:cubicBezTo>
                  <a:pt x="96" y="1253"/>
                  <a:pt x="96" y="1253"/>
                  <a:pt x="96" y="1253"/>
                </a:cubicBezTo>
                <a:cubicBezTo>
                  <a:pt x="98" y="1257"/>
                  <a:pt x="98" y="1257"/>
                  <a:pt x="98" y="1257"/>
                </a:cubicBezTo>
                <a:cubicBezTo>
                  <a:pt x="101" y="1259"/>
                  <a:pt x="101" y="1259"/>
                  <a:pt x="101" y="1259"/>
                </a:cubicBezTo>
                <a:cubicBezTo>
                  <a:pt x="103" y="1264"/>
                  <a:pt x="103" y="1264"/>
                  <a:pt x="103" y="1264"/>
                </a:cubicBezTo>
                <a:cubicBezTo>
                  <a:pt x="103" y="1269"/>
                  <a:pt x="103" y="1269"/>
                  <a:pt x="103" y="1269"/>
                </a:cubicBezTo>
                <a:cubicBezTo>
                  <a:pt x="101" y="1272"/>
                  <a:pt x="101" y="1272"/>
                  <a:pt x="101" y="1272"/>
                </a:cubicBezTo>
                <a:cubicBezTo>
                  <a:pt x="99" y="1275"/>
                  <a:pt x="99" y="1275"/>
                  <a:pt x="99" y="1275"/>
                </a:cubicBezTo>
                <a:cubicBezTo>
                  <a:pt x="95" y="1278"/>
                  <a:pt x="95" y="1278"/>
                  <a:pt x="95" y="1278"/>
                </a:cubicBezTo>
                <a:cubicBezTo>
                  <a:pt x="86" y="1284"/>
                  <a:pt x="86" y="1284"/>
                  <a:pt x="86" y="1284"/>
                </a:cubicBezTo>
                <a:cubicBezTo>
                  <a:pt x="83" y="1286"/>
                  <a:pt x="83" y="1286"/>
                  <a:pt x="83" y="1286"/>
                </a:cubicBezTo>
                <a:cubicBezTo>
                  <a:pt x="82" y="1289"/>
                  <a:pt x="82" y="1289"/>
                  <a:pt x="82" y="1289"/>
                </a:cubicBezTo>
                <a:cubicBezTo>
                  <a:pt x="80" y="1293"/>
                  <a:pt x="80" y="1293"/>
                  <a:pt x="80" y="1293"/>
                </a:cubicBezTo>
                <a:cubicBezTo>
                  <a:pt x="81" y="1303"/>
                  <a:pt x="81" y="1303"/>
                  <a:pt x="81" y="1303"/>
                </a:cubicBezTo>
                <a:cubicBezTo>
                  <a:pt x="80" y="1307"/>
                  <a:pt x="80" y="1307"/>
                  <a:pt x="80" y="1307"/>
                </a:cubicBezTo>
                <a:cubicBezTo>
                  <a:pt x="79" y="1312"/>
                  <a:pt x="79" y="1312"/>
                  <a:pt x="79" y="1312"/>
                </a:cubicBezTo>
                <a:cubicBezTo>
                  <a:pt x="78" y="1317"/>
                  <a:pt x="78" y="1317"/>
                  <a:pt x="78" y="1317"/>
                </a:cubicBezTo>
                <a:cubicBezTo>
                  <a:pt x="77" y="1324"/>
                  <a:pt x="77" y="1324"/>
                  <a:pt x="77" y="1324"/>
                </a:cubicBezTo>
                <a:cubicBezTo>
                  <a:pt x="80" y="1343"/>
                  <a:pt x="80" y="1343"/>
                  <a:pt x="80" y="1343"/>
                </a:cubicBezTo>
                <a:cubicBezTo>
                  <a:pt x="80" y="1350"/>
                  <a:pt x="80" y="1350"/>
                  <a:pt x="80" y="1350"/>
                </a:cubicBezTo>
                <a:cubicBezTo>
                  <a:pt x="78" y="1359"/>
                  <a:pt x="78" y="1359"/>
                  <a:pt x="78" y="1359"/>
                </a:cubicBezTo>
                <a:cubicBezTo>
                  <a:pt x="78" y="1367"/>
                  <a:pt x="78" y="1367"/>
                  <a:pt x="78" y="1367"/>
                </a:cubicBezTo>
                <a:cubicBezTo>
                  <a:pt x="79" y="1383"/>
                  <a:pt x="79" y="1383"/>
                  <a:pt x="79" y="1383"/>
                </a:cubicBezTo>
                <a:cubicBezTo>
                  <a:pt x="77" y="1385"/>
                  <a:pt x="77" y="1385"/>
                  <a:pt x="77" y="1385"/>
                </a:cubicBezTo>
                <a:cubicBezTo>
                  <a:pt x="76" y="1389"/>
                  <a:pt x="76" y="1389"/>
                  <a:pt x="76" y="1389"/>
                </a:cubicBezTo>
                <a:cubicBezTo>
                  <a:pt x="70" y="1395"/>
                  <a:pt x="70" y="1395"/>
                  <a:pt x="70" y="1395"/>
                </a:cubicBezTo>
                <a:cubicBezTo>
                  <a:pt x="67" y="1399"/>
                  <a:pt x="67" y="1399"/>
                  <a:pt x="67" y="1399"/>
                </a:cubicBezTo>
                <a:cubicBezTo>
                  <a:pt x="78" y="1403"/>
                  <a:pt x="78" y="1403"/>
                  <a:pt x="78" y="1403"/>
                </a:cubicBezTo>
                <a:cubicBezTo>
                  <a:pt x="117" y="1412"/>
                  <a:pt x="117" y="1412"/>
                  <a:pt x="117" y="1412"/>
                </a:cubicBezTo>
                <a:cubicBezTo>
                  <a:pt x="123" y="1415"/>
                  <a:pt x="123" y="1415"/>
                  <a:pt x="123" y="1415"/>
                </a:cubicBezTo>
                <a:cubicBezTo>
                  <a:pt x="143" y="1424"/>
                  <a:pt x="143" y="1424"/>
                  <a:pt x="143" y="1424"/>
                </a:cubicBezTo>
                <a:cubicBezTo>
                  <a:pt x="150" y="1427"/>
                  <a:pt x="150" y="1427"/>
                  <a:pt x="150" y="1427"/>
                </a:cubicBezTo>
                <a:cubicBezTo>
                  <a:pt x="159" y="1427"/>
                  <a:pt x="159" y="1427"/>
                  <a:pt x="159" y="1427"/>
                </a:cubicBezTo>
                <a:cubicBezTo>
                  <a:pt x="181" y="1426"/>
                  <a:pt x="181" y="1426"/>
                  <a:pt x="181" y="1426"/>
                </a:cubicBezTo>
                <a:cubicBezTo>
                  <a:pt x="196" y="1429"/>
                  <a:pt x="196" y="1429"/>
                  <a:pt x="196" y="1429"/>
                </a:cubicBezTo>
                <a:cubicBezTo>
                  <a:pt x="215" y="1428"/>
                  <a:pt x="215" y="1428"/>
                  <a:pt x="215" y="1428"/>
                </a:cubicBezTo>
                <a:cubicBezTo>
                  <a:pt x="218" y="1427"/>
                  <a:pt x="218" y="1427"/>
                  <a:pt x="218" y="1427"/>
                </a:cubicBezTo>
                <a:cubicBezTo>
                  <a:pt x="221" y="1426"/>
                  <a:pt x="221" y="1426"/>
                  <a:pt x="221" y="1426"/>
                </a:cubicBezTo>
                <a:cubicBezTo>
                  <a:pt x="225" y="1421"/>
                  <a:pt x="225" y="1421"/>
                  <a:pt x="225" y="1421"/>
                </a:cubicBezTo>
                <a:cubicBezTo>
                  <a:pt x="229" y="1418"/>
                  <a:pt x="229" y="1418"/>
                  <a:pt x="229" y="1418"/>
                </a:cubicBezTo>
                <a:cubicBezTo>
                  <a:pt x="231" y="1419"/>
                  <a:pt x="231" y="1419"/>
                  <a:pt x="231" y="1419"/>
                </a:cubicBezTo>
                <a:cubicBezTo>
                  <a:pt x="234" y="1421"/>
                  <a:pt x="234" y="1421"/>
                  <a:pt x="234" y="1421"/>
                </a:cubicBezTo>
                <a:cubicBezTo>
                  <a:pt x="238" y="1422"/>
                  <a:pt x="238" y="1422"/>
                  <a:pt x="238" y="1422"/>
                </a:cubicBezTo>
                <a:cubicBezTo>
                  <a:pt x="246" y="1424"/>
                  <a:pt x="246" y="1424"/>
                  <a:pt x="246" y="1424"/>
                </a:cubicBezTo>
                <a:cubicBezTo>
                  <a:pt x="250" y="1426"/>
                  <a:pt x="250" y="1426"/>
                  <a:pt x="250" y="1426"/>
                </a:cubicBezTo>
                <a:cubicBezTo>
                  <a:pt x="297" y="1451"/>
                  <a:pt x="297" y="1451"/>
                  <a:pt x="297" y="1451"/>
                </a:cubicBezTo>
                <a:cubicBezTo>
                  <a:pt x="301" y="1451"/>
                  <a:pt x="301" y="1451"/>
                  <a:pt x="301" y="1451"/>
                </a:cubicBezTo>
                <a:cubicBezTo>
                  <a:pt x="307" y="1448"/>
                  <a:pt x="307" y="1448"/>
                  <a:pt x="307" y="1448"/>
                </a:cubicBezTo>
                <a:cubicBezTo>
                  <a:pt x="309" y="1444"/>
                  <a:pt x="309" y="1444"/>
                  <a:pt x="309" y="1444"/>
                </a:cubicBezTo>
                <a:cubicBezTo>
                  <a:pt x="312" y="1434"/>
                  <a:pt x="312" y="1434"/>
                  <a:pt x="312" y="1434"/>
                </a:cubicBezTo>
                <a:cubicBezTo>
                  <a:pt x="315" y="1430"/>
                  <a:pt x="315" y="1430"/>
                  <a:pt x="315" y="1430"/>
                </a:cubicBezTo>
                <a:cubicBezTo>
                  <a:pt x="320" y="1427"/>
                  <a:pt x="320" y="1427"/>
                  <a:pt x="320" y="1427"/>
                </a:cubicBezTo>
                <a:cubicBezTo>
                  <a:pt x="324" y="1426"/>
                  <a:pt x="324" y="1426"/>
                  <a:pt x="324" y="1426"/>
                </a:cubicBezTo>
                <a:cubicBezTo>
                  <a:pt x="331" y="1423"/>
                  <a:pt x="331" y="1423"/>
                  <a:pt x="331" y="1423"/>
                </a:cubicBezTo>
                <a:cubicBezTo>
                  <a:pt x="341" y="1416"/>
                  <a:pt x="341" y="1416"/>
                  <a:pt x="341" y="1416"/>
                </a:cubicBezTo>
                <a:cubicBezTo>
                  <a:pt x="349" y="1407"/>
                  <a:pt x="349" y="1407"/>
                  <a:pt x="349" y="1407"/>
                </a:cubicBezTo>
                <a:cubicBezTo>
                  <a:pt x="349" y="1401"/>
                  <a:pt x="349" y="1401"/>
                  <a:pt x="349" y="1401"/>
                </a:cubicBezTo>
                <a:cubicBezTo>
                  <a:pt x="352" y="1399"/>
                  <a:pt x="352" y="1399"/>
                  <a:pt x="352" y="1399"/>
                </a:cubicBezTo>
                <a:cubicBezTo>
                  <a:pt x="355" y="1393"/>
                  <a:pt x="355" y="1393"/>
                  <a:pt x="355" y="1393"/>
                </a:cubicBezTo>
                <a:cubicBezTo>
                  <a:pt x="356" y="1388"/>
                  <a:pt x="356" y="1388"/>
                  <a:pt x="356" y="1388"/>
                </a:cubicBezTo>
                <a:cubicBezTo>
                  <a:pt x="354" y="1382"/>
                  <a:pt x="354" y="1382"/>
                  <a:pt x="354" y="1382"/>
                </a:cubicBezTo>
                <a:cubicBezTo>
                  <a:pt x="352" y="1376"/>
                  <a:pt x="352" y="1376"/>
                  <a:pt x="352" y="1376"/>
                </a:cubicBezTo>
                <a:cubicBezTo>
                  <a:pt x="358" y="1377"/>
                  <a:pt x="358" y="1377"/>
                  <a:pt x="358" y="1377"/>
                </a:cubicBezTo>
                <a:cubicBezTo>
                  <a:pt x="364" y="1380"/>
                  <a:pt x="364" y="1380"/>
                  <a:pt x="364" y="1380"/>
                </a:cubicBezTo>
                <a:cubicBezTo>
                  <a:pt x="371" y="1381"/>
                  <a:pt x="371" y="1381"/>
                  <a:pt x="371" y="1381"/>
                </a:cubicBezTo>
                <a:cubicBezTo>
                  <a:pt x="377" y="1380"/>
                  <a:pt x="377" y="1380"/>
                  <a:pt x="377" y="1380"/>
                </a:cubicBezTo>
                <a:cubicBezTo>
                  <a:pt x="382" y="1371"/>
                  <a:pt x="382" y="1371"/>
                  <a:pt x="382" y="1371"/>
                </a:cubicBezTo>
                <a:cubicBezTo>
                  <a:pt x="385" y="1368"/>
                  <a:pt x="385" y="1368"/>
                  <a:pt x="385" y="1368"/>
                </a:cubicBezTo>
                <a:cubicBezTo>
                  <a:pt x="389" y="1371"/>
                  <a:pt x="389" y="1371"/>
                  <a:pt x="389" y="1371"/>
                </a:cubicBezTo>
                <a:cubicBezTo>
                  <a:pt x="398" y="1362"/>
                  <a:pt x="398" y="1362"/>
                  <a:pt x="398" y="1362"/>
                </a:cubicBezTo>
                <a:cubicBezTo>
                  <a:pt x="406" y="1359"/>
                  <a:pt x="406" y="1359"/>
                  <a:pt x="406" y="1359"/>
                </a:cubicBezTo>
                <a:cubicBezTo>
                  <a:pt x="428" y="1359"/>
                  <a:pt x="428" y="1359"/>
                  <a:pt x="428" y="1359"/>
                </a:cubicBezTo>
                <a:cubicBezTo>
                  <a:pt x="440" y="1356"/>
                  <a:pt x="440" y="1356"/>
                  <a:pt x="440" y="1356"/>
                </a:cubicBezTo>
                <a:cubicBezTo>
                  <a:pt x="444" y="1357"/>
                  <a:pt x="444" y="1357"/>
                  <a:pt x="444" y="1357"/>
                </a:cubicBezTo>
                <a:cubicBezTo>
                  <a:pt x="447" y="1359"/>
                  <a:pt x="447" y="1359"/>
                  <a:pt x="447" y="1359"/>
                </a:cubicBezTo>
                <a:cubicBezTo>
                  <a:pt x="451" y="1364"/>
                  <a:pt x="451" y="1364"/>
                  <a:pt x="451" y="1364"/>
                </a:cubicBezTo>
                <a:cubicBezTo>
                  <a:pt x="454" y="1366"/>
                  <a:pt x="454" y="1366"/>
                  <a:pt x="454" y="1366"/>
                </a:cubicBezTo>
                <a:cubicBezTo>
                  <a:pt x="457" y="1368"/>
                  <a:pt x="457" y="1368"/>
                  <a:pt x="457" y="1368"/>
                </a:cubicBezTo>
                <a:cubicBezTo>
                  <a:pt x="461" y="1370"/>
                  <a:pt x="461" y="1370"/>
                  <a:pt x="461" y="1370"/>
                </a:cubicBezTo>
                <a:cubicBezTo>
                  <a:pt x="465" y="1370"/>
                  <a:pt x="465" y="1370"/>
                  <a:pt x="465" y="1370"/>
                </a:cubicBezTo>
                <a:cubicBezTo>
                  <a:pt x="468" y="1370"/>
                  <a:pt x="468" y="1370"/>
                  <a:pt x="468" y="1370"/>
                </a:cubicBezTo>
                <a:cubicBezTo>
                  <a:pt x="484" y="1364"/>
                  <a:pt x="484" y="1364"/>
                  <a:pt x="484" y="1364"/>
                </a:cubicBezTo>
                <a:cubicBezTo>
                  <a:pt x="490" y="1364"/>
                  <a:pt x="490" y="1364"/>
                  <a:pt x="490" y="1364"/>
                </a:cubicBezTo>
                <a:cubicBezTo>
                  <a:pt x="494" y="1366"/>
                  <a:pt x="494" y="1366"/>
                  <a:pt x="494" y="1366"/>
                </a:cubicBezTo>
                <a:cubicBezTo>
                  <a:pt x="504" y="1374"/>
                  <a:pt x="504" y="1374"/>
                  <a:pt x="504" y="1374"/>
                </a:cubicBezTo>
                <a:cubicBezTo>
                  <a:pt x="520" y="1380"/>
                  <a:pt x="520" y="1380"/>
                  <a:pt x="520" y="1380"/>
                </a:cubicBezTo>
                <a:cubicBezTo>
                  <a:pt x="530" y="1381"/>
                  <a:pt x="530" y="1381"/>
                  <a:pt x="530" y="1381"/>
                </a:cubicBezTo>
                <a:cubicBezTo>
                  <a:pt x="540" y="1379"/>
                  <a:pt x="540" y="1379"/>
                  <a:pt x="540" y="1379"/>
                </a:cubicBezTo>
                <a:cubicBezTo>
                  <a:pt x="550" y="1374"/>
                  <a:pt x="550" y="1374"/>
                  <a:pt x="550" y="1374"/>
                </a:cubicBezTo>
                <a:cubicBezTo>
                  <a:pt x="557" y="1367"/>
                  <a:pt x="557" y="1367"/>
                  <a:pt x="557" y="1367"/>
                </a:cubicBezTo>
                <a:cubicBezTo>
                  <a:pt x="560" y="1360"/>
                  <a:pt x="560" y="1360"/>
                  <a:pt x="560" y="1360"/>
                </a:cubicBezTo>
                <a:cubicBezTo>
                  <a:pt x="557" y="1346"/>
                  <a:pt x="557" y="1346"/>
                  <a:pt x="557" y="1346"/>
                </a:cubicBezTo>
                <a:cubicBezTo>
                  <a:pt x="558" y="1339"/>
                  <a:pt x="558" y="1339"/>
                  <a:pt x="558" y="1339"/>
                </a:cubicBezTo>
                <a:cubicBezTo>
                  <a:pt x="560" y="1336"/>
                  <a:pt x="560" y="1336"/>
                  <a:pt x="560" y="1336"/>
                </a:cubicBezTo>
                <a:cubicBezTo>
                  <a:pt x="562" y="1335"/>
                  <a:pt x="562" y="1335"/>
                  <a:pt x="562" y="1335"/>
                </a:cubicBezTo>
                <a:cubicBezTo>
                  <a:pt x="564" y="1337"/>
                  <a:pt x="564" y="1337"/>
                  <a:pt x="564" y="1337"/>
                </a:cubicBezTo>
                <a:cubicBezTo>
                  <a:pt x="569" y="1340"/>
                  <a:pt x="569" y="1340"/>
                  <a:pt x="569" y="1340"/>
                </a:cubicBezTo>
                <a:cubicBezTo>
                  <a:pt x="572" y="1341"/>
                  <a:pt x="572" y="1341"/>
                  <a:pt x="572" y="1341"/>
                </a:cubicBezTo>
                <a:cubicBezTo>
                  <a:pt x="574" y="1341"/>
                  <a:pt x="574" y="1341"/>
                  <a:pt x="574" y="1341"/>
                </a:cubicBezTo>
                <a:cubicBezTo>
                  <a:pt x="577" y="1339"/>
                  <a:pt x="577" y="1339"/>
                  <a:pt x="577" y="1339"/>
                </a:cubicBezTo>
                <a:cubicBezTo>
                  <a:pt x="579" y="1338"/>
                  <a:pt x="579" y="1338"/>
                  <a:pt x="579" y="1338"/>
                </a:cubicBezTo>
                <a:cubicBezTo>
                  <a:pt x="580" y="1336"/>
                  <a:pt x="580" y="1336"/>
                  <a:pt x="580" y="1336"/>
                </a:cubicBezTo>
                <a:cubicBezTo>
                  <a:pt x="581" y="1334"/>
                  <a:pt x="581" y="1334"/>
                  <a:pt x="581" y="1334"/>
                </a:cubicBezTo>
                <a:cubicBezTo>
                  <a:pt x="581" y="1333"/>
                  <a:pt x="581" y="1333"/>
                  <a:pt x="581" y="1333"/>
                </a:cubicBezTo>
                <a:cubicBezTo>
                  <a:pt x="586" y="1322"/>
                  <a:pt x="586" y="1322"/>
                  <a:pt x="586" y="1322"/>
                </a:cubicBezTo>
                <a:cubicBezTo>
                  <a:pt x="594" y="1316"/>
                  <a:pt x="594" y="1316"/>
                  <a:pt x="594" y="1316"/>
                </a:cubicBezTo>
                <a:cubicBezTo>
                  <a:pt x="612" y="1307"/>
                  <a:pt x="612" y="1307"/>
                  <a:pt x="612" y="1307"/>
                </a:cubicBezTo>
                <a:cubicBezTo>
                  <a:pt x="612" y="1307"/>
                  <a:pt x="622" y="1298"/>
                  <a:pt x="631" y="1303"/>
                </a:cubicBezTo>
                <a:cubicBezTo>
                  <a:pt x="641" y="1307"/>
                  <a:pt x="649" y="1308"/>
                  <a:pt x="651" y="1308"/>
                </a:cubicBezTo>
                <a:cubicBezTo>
                  <a:pt x="653" y="1307"/>
                  <a:pt x="665" y="1309"/>
                  <a:pt x="667" y="1310"/>
                </a:cubicBezTo>
                <a:cubicBezTo>
                  <a:pt x="669" y="1312"/>
                  <a:pt x="678" y="1311"/>
                  <a:pt x="681" y="1309"/>
                </a:cubicBezTo>
                <a:cubicBezTo>
                  <a:pt x="685" y="1307"/>
                  <a:pt x="692" y="1297"/>
                  <a:pt x="692" y="1279"/>
                </a:cubicBezTo>
                <a:cubicBezTo>
                  <a:pt x="691" y="1260"/>
                  <a:pt x="682" y="1248"/>
                  <a:pt x="685" y="1239"/>
                </a:cubicBezTo>
                <a:cubicBezTo>
                  <a:pt x="689" y="1230"/>
                  <a:pt x="690" y="1220"/>
                  <a:pt x="688" y="1214"/>
                </a:cubicBezTo>
                <a:cubicBezTo>
                  <a:pt x="687" y="1208"/>
                  <a:pt x="688" y="1196"/>
                  <a:pt x="700" y="1191"/>
                </a:cubicBezTo>
                <a:cubicBezTo>
                  <a:pt x="711" y="1186"/>
                  <a:pt x="722" y="1180"/>
                  <a:pt x="722" y="1180"/>
                </a:cubicBezTo>
                <a:cubicBezTo>
                  <a:pt x="730" y="1178"/>
                  <a:pt x="730" y="1178"/>
                  <a:pt x="730" y="1178"/>
                </a:cubicBezTo>
                <a:cubicBezTo>
                  <a:pt x="754" y="1177"/>
                  <a:pt x="754" y="1177"/>
                  <a:pt x="754" y="1177"/>
                </a:cubicBezTo>
                <a:cubicBezTo>
                  <a:pt x="758" y="1177"/>
                  <a:pt x="758" y="1177"/>
                  <a:pt x="758" y="1177"/>
                </a:cubicBezTo>
                <a:cubicBezTo>
                  <a:pt x="761" y="1174"/>
                  <a:pt x="761" y="1174"/>
                  <a:pt x="761" y="1174"/>
                </a:cubicBezTo>
                <a:cubicBezTo>
                  <a:pt x="764" y="1172"/>
                  <a:pt x="764" y="1172"/>
                  <a:pt x="764" y="1172"/>
                </a:cubicBezTo>
                <a:cubicBezTo>
                  <a:pt x="766" y="1170"/>
                  <a:pt x="766" y="1170"/>
                  <a:pt x="766" y="1170"/>
                </a:cubicBezTo>
                <a:cubicBezTo>
                  <a:pt x="766" y="1169"/>
                  <a:pt x="766" y="1169"/>
                  <a:pt x="766" y="1169"/>
                </a:cubicBezTo>
                <a:cubicBezTo>
                  <a:pt x="779" y="1161"/>
                  <a:pt x="779" y="1161"/>
                  <a:pt x="779" y="1161"/>
                </a:cubicBezTo>
                <a:cubicBezTo>
                  <a:pt x="785" y="1159"/>
                  <a:pt x="785" y="1159"/>
                  <a:pt x="785" y="1159"/>
                </a:cubicBezTo>
                <a:cubicBezTo>
                  <a:pt x="788" y="1158"/>
                  <a:pt x="788" y="1158"/>
                  <a:pt x="788" y="1158"/>
                </a:cubicBezTo>
                <a:cubicBezTo>
                  <a:pt x="792" y="1159"/>
                  <a:pt x="792" y="1159"/>
                  <a:pt x="792" y="1159"/>
                </a:cubicBezTo>
                <a:cubicBezTo>
                  <a:pt x="798" y="1162"/>
                  <a:pt x="798" y="1162"/>
                  <a:pt x="798" y="1162"/>
                </a:cubicBezTo>
                <a:cubicBezTo>
                  <a:pt x="801" y="1163"/>
                  <a:pt x="801" y="1163"/>
                  <a:pt x="801" y="1163"/>
                </a:cubicBezTo>
                <a:cubicBezTo>
                  <a:pt x="804" y="1162"/>
                  <a:pt x="804" y="1162"/>
                  <a:pt x="804" y="1162"/>
                </a:cubicBezTo>
                <a:cubicBezTo>
                  <a:pt x="806" y="1161"/>
                  <a:pt x="806" y="1161"/>
                  <a:pt x="806" y="1161"/>
                </a:cubicBezTo>
                <a:cubicBezTo>
                  <a:pt x="811" y="1156"/>
                  <a:pt x="811" y="1156"/>
                  <a:pt x="811" y="1156"/>
                </a:cubicBezTo>
                <a:cubicBezTo>
                  <a:pt x="812" y="1156"/>
                  <a:pt x="812" y="1156"/>
                  <a:pt x="812" y="1156"/>
                </a:cubicBezTo>
                <a:cubicBezTo>
                  <a:pt x="816" y="1156"/>
                  <a:pt x="816" y="1156"/>
                  <a:pt x="816" y="1156"/>
                </a:cubicBezTo>
                <a:cubicBezTo>
                  <a:pt x="816" y="1154"/>
                  <a:pt x="816" y="1154"/>
                  <a:pt x="816" y="1154"/>
                </a:cubicBezTo>
                <a:cubicBezTo>
                  <a:pt x="816" y="1152"/>
                  <a:pt x="816" y="1152"/>
                  <a:pt x="816" y="1152"/>
                </a:cubicBezTo>
                <a:cubicBezTo>
                  <a:pt x="817" y="1151"/>
                  <a:pt x="817" y="1151"/>
                  <a:pt x="817" y="1151"/>
                </a:cubicBezTo>
                <a:cubicBezTo>
                  <a:pt x="818" y="1149"/>
                  <a:pt x="818" y="1149"/>
                  <a:pt x="818" y="1149"/>
                </a:cubicBezTo>
                <a:cubicBezTo>
                  <a:pt x="819" y="1148"/>
                  <a:pt x="819" y="1148"/>
                  <a:pt x="819" y="1148"/>
                </a:cubicBezTo>
                <a:cubicBezTo>
                  <a:pt x="823" y="1147"/>
                  <a:pt x="823" y="1147"/>
                  <a:pt x="823" y="1147"/>
                </a:cubicBezTo>
                <a:cubicBezTo>
                  <a:pt x="829" y="1148"/>
                  <a:pt x="829" y="1148"/>
                  <a:pt x="829" y="1148"/>
                </a:cubicBezTo>
                <a:cubicBezTo>
                  <a:pt x="833" y="1148"/>
                  <a:pt x="833" y="1148"/>
                  <a:pt x="833" y="1148"/>
                </a:cubicBezTo>
                <a:cubicBezTo>
                  <a:pt x="837" y="1146"/>
                  <a:pt x="837" y="1146"/>
                  <a:pt x="837" y="1146"/>
                </a:cubicBezTo>
                <a:cubicBezTo>
                  <a:pt x="845" y="1142"/>
                  <a:pt x="845" y="1142"/>
                  <a:pt x="845" y="1142"/>
                </a:cubicBezTo>
                <a:cubicBezTo>
                  <a:pt x="849" y="1141"/>
                  <a:pt x="849" y="1141"/>
                  <a:pt x="849" y="1141"/>
                </a:cubicBezTo>
                <a:cubicBezTo>
                  <a:pt x="863" y="1141"/>
                  <a:pt x="863" y="1141"/>
                  <a:pt x="863" y="1141"/>
                </a:cubicBezTo>
                <a:cubicBezTo>
                  <a:pt x="866" y="1139"/>
                  <a:pt x="866" y="1139"/>
                  <a:pt x="866" y="1139"/>
                </a:cubicBezTo>
                <a:cubicBezTo>
                  <a:pt x="872" y="1131"/>
                  <a:pt x="872" y="1131"/>
                  <a:pt x="872" y="1131"/>
                </a:cubicBezTo>
                <a:cubicBezTo>
                  <a:pt x="873" y="1128"/>
                  <a:pt x="873" y="1128"/>
                  <a:pt x="873" y="1128"/>
                </a:cubicBezTo>
                <a:cubicBezTo>
                  <a:pt x="881" y="1127"/>
                  <a:pt x="881" y="1127"/>
                  <a:pt x="881" y="1127"/>
                </a:cubicBezTo>
                <a:cubicBezTo>
                  <a:pt x="888" y="1129"/>
                  <a:pt x="888" y="1129"/>
                  <a:pt x="888" y="1129"/>
                </a:cubicBezTo>
                <a:cubicBezTo>
                  <a:pt x="895" y="1133"/>
                  <a:pt x="895" y="1133"/>
                  <a:pt x="895" y="1133"/>
                </a:cubicBezTo>
                <a:cubicBezTo>
                  <a:pt x="899" y="1140"/>
                  <a:pt x="899" y="1140"/>
                  <a:pt x="899" y="1140"/>
                </a:cubicBezTo>
                <a:cubicBezTo>
                  <a:pt x="912" y="1135"/>
                  <a:pt x="912" y="1135"/>
                  <a:pt x="912" y="1135"/>
                </a:cubicBezTo>
                <a:cubicBezTo>
                  <a:pt x="919" y="1136"/>
                  <a:pt x="919" y="1136"/>
                  <a:pt x="919" y="1136"/>
                </a:cubicBezTo>
                <a:cubicBezTo>
                  <a:pt x="921" y="1140"/>
                  <a:pt x="921" y="1140"/>
                  <a:pt x="921" y="1140"/>
                </a:cubicBezTo>
                <a:cubicBezTo>
                  <a:pt x="928" y="1162"/>
                  <a:pt x="928" y="1162"/>
                  <a:pt x="928" y="1162"/>
                </a:cubicBezTo>
                <a:cubicBezTo>
                  <a:pt x="930" y="1164"/>
                  <a:pt x="930" y="1164"/>
                  <a:pt x="930" y="1164"/>
                </a:cubicBezTo>
                <a:cubicBezTo>
                  <a:pt x="941" y="1164"/>
                  <a:pt x="941" y="1164"/>
                  <a:pt x="941" y="1164"/>
                </a:cubicBezTo>
                <a:cubicBezTo>
                  <a:pt x="945" y="1163"/>
                  <a:pt x="945" y="1163"/>
                  <a:pt x="945" y="1163"/>
                </a:cubicBezTo>
                <a:cubicBezTo>
                  <a:pt x="947" y="1161"/>
                  <a:pt x="947" y="1161"/>
                  <a:pt x="947" y="1161"/>
                </a:cubicBezTo>
                <a:cubicBezTo>
                  <a:pt x="949" y="1154"/>
                  <a:pt x="949" y="1154"/>
                  <a:pt x="949" y="1154"/>
                </a:cubicBezTo>
                <a:cubicBezTo>
                  <a:pt x="968" y="1133"/>
                  <a:pt x="968" y="1133"/>
                  <a:pt x="968" y="1133"/>
                </a:cubicBezTo>
                <a:cubicBezTo>
                  <a:pt x="969" y="1129"/>
                  <a:pt x="969" y="1129"/>
                  <a:pt x="969" y="1129"/>
                </a:cubicBezTo>
                <a:cubicBezTo>
                  <a:pt x="974" y="1124"/>
                  <a:pt x="974" y="1124"/>
                  <a:pt x="974" y="1124"/>
                </a:cubicBezTo>
                <a:cubicBezTo>
                  <a:pt x="975" y="1120"/>
                  <a:pt x="975" y="1120"/>
                  <a:pt x="975" y="1120"/>
                </a:cubicBezTo>
                <a:cubicBezTo>
                  <a:pt x="976" y="1116"/>
                  <a:pt x="976" y="1116"/>
                  <a:pt x="976" y="1116"/>
                </a:cubicBezTo>
                <a:cubicBezTo>
                  <a:pt x="976" y="1113"/>
                  <a:pt x="976" y="1113"/>
                  <a:pt x="976" y="1113"/>
                </a:cubicBezTo>
                <a:cubicBezTo>
                  <a:pt x="978" y="1107"/>
                  <a:pt x="978" y="1107"/>
                  <a:pt x="978" y="1107"/>
                </a:cubicBezTo>
                <a:cubicBezTo>
                  <a:pt x="980" y="1102"/>
                  <a:pt x="980" y="1102"/>
                  <a:pt x="980" y="1102"/>
                </a:cubicBezTo>
                <a:cubicBezTo>
                  <a:pt x="980" y="1102"/>
                  <a:pt x="965" y="1092"/>
                  <a:pt x="959" y="1087"/>
                </a:cubicBezTo>
                <a:cubicBezTo>
                  <a:pt x="953" y="1082"/>
                  <a:pt x="953" y="1080"/>
                  <a:pt x="953" y="1076"/>
                </a:cubicBezTo>
                <a:cubicBezTo>
                  <a:pt x="953" y="1072"/>
                  <a:pt x="957" y="1061"/>
                  <a:pt x="959" y="1058"/>
                </a:cubicBezTo>
                <a:cubicBezTo>
                  <a:pt x="962" y="1054"/>
                  <a:pt x="973" y="1048"/>
                  <a:pt x="980" y="1046"/>
                </a:cubicBezTo>
                <a:cubicBezTo>
                  <a:pt x="988" y="1043"/>
                  <a:pt x="999" y="1033"/>
                  <a:pt x="1007" y="1032"/>
                </a:cubicBezTo>
                <a:cubicBezTo>
                  <a:pt x="1016" y="1031"/>
                  <a:pt x="1039" y="1042"/>
                  <a:pt x="1039" y="1042"/>
                </a:cubicBezTo>
                <a:cubicBezTo>
                  <a:pt x="1039" y="1042"/>
                  <a:pt x="1039" y="1053"/>
                  <a:pt x="1039" y="1074"/>
                </a:cubicBezTo>
                <a:cubicBezTo>
                  <a:pt x="1039" y="1095"/>
                  <a:pt x="1084" y="1086"/>
                  <a:pt x="1104" y="1089"/>
                </a:cubicBezTo>
                <a:cubicBezTo>
                  <a:pt x="1124" y="1092"/>
                  <a:pt x="1143" y="1121"/>
                  <a:pt x="1143" y="1121"/>
                </a:cubicBezTo>
                <a:cubicBezTo>
                  <a:pt x="1143" y="1121"/>
                  <a:pt x="1148" y="1095"/>
                  <a:pt x="1148" y="1091"/>
                </a:cubicBezTo>
                <a:cubicBezTo>
                  <a:pt x="1148" y="1086"/>
                  <a:pt x="1148" y="1093"/>
                  <a:pt x="1146" y="1079"/>
                </a:cubicBezTo>
                <a:cubicBezTo>
                  <a:pt x="1143" y="1064"/>
                  <a:pt x="1129" y="1064"/>
                  <a:pt x="1113" y="1062"/>
                </a:cubicBezTo>
                <a:cubicBezTo>
                  <a:pt x="1097" y="1061"/>
                  <a:pt x="1085" y="1055"/>
                  <a:pt x="1077" y="1045"/>
                </a:cubicBezTo>
                <a:cubicBezTo>
                  <a:pt x="1070" y="1035"/>
                  <a:pt x="1065" y="1013"/>
                  <a:pt x="1065" y="1013"/>
                </a:cubicBezTo>
                <a:cubicBezTo>
                  <a:pt x="1065" y="1013"/>
                  <a:pt x="1074" y="1012"/>
                  <a:pt x="1079" y="1012"/>
                </a:cubicBezTo>
                <a:cubicBezTo>
                  <a:pt x="1084" y="1012"/>
                  <a:pt x="1089" y="1012"/>
                  <a:pt x="1102" y="1028"/>
                </a:cubicBezTo>
                <a:cubicBezTo>
                  <a:pt x="1115" y="1044"/>
                  <a:pt x="1123" y="1018"/>
                  <a:pt x="1122" y="1013"/>
                </a:cubicBezTo>
                <a:cubicBezTo>
                  <a:pt x="1121" y="1008"/>
                  <a:pt x="1122" y="995"/>
                  <a:pt x="1130" y="989"/>
                </a:cubicBezTo>
                <a:cubicBezTo>
                  <a:pt x="1139" y="983"/>
                  <a:pt x="1151" y="988"/>
                  <a:pt x="1156" y="993"/>
                </a:cubicBezTo>
                <a:cubicBezTo>
                  <a:pt x="1161" y="998"/>
                  <a:pt x="1182" y="1013"/>
                  <a:pt x="1190" y="1019"/>
                </a:cubicBezTo>
                <a:cubicBezTo>
                  <a:pt x="1199" y="1025"/>
                  <a:pt x="1217" y="1024"/>
                  <a:pt x="1225" y="1019"/>
                </a:cubicBezTo>
                <a:cubicBezTo>
                  <a:pt x="1232" y="1014"/>
                  <a:pt x="1237" y="992"/>
                  <a:pt x="1245" y="975"/>
                </a:cubicBezTo>
                <a:cubicBezTo>
                  <a:pt x="1252" y="958"/>
                  <a:pt x="1267" y="964"/>
                  <a:pt x="1279" y="968"/>
                </a:cubicBezTo>
                <a:cubicBezTo>
                  <a:pt x="1291" y="972"/>
                  <a:pt x="1321" y="960"/>
                  <a:pt x="1332" y="955"/>
                </a:cubicBezTo>
                <a:cubicBezTo>
                  <a:pt x="1343" y="950"/>
                  <a:pt x="1350" y="940"/>
                  <a:pt x="1353" y="933"/>
                </a:cubicBezTo>
                <a:cubicBezTo>
                  <a:pt x="1355" y="925"/>
                  <a:pt x="1367" y="919"/>
                  <a:pt x="1376" y="919"/>
                </a:cubicBezTo>
                <a:cubicBezTo>
                  <a:pt x="1386" y="919"/>
                  <a:pt x="1398" y="915"/>
                  <a:pt x="1405" y="907"/>
                </a:cubicBezTo>
                <a:cubicBezTo>
                  <a:pt x="1411" y="900"/>
                  <a:pt x="1430" y="895"/>
                  <a:pt x="1439" y="893"/>
                </a:cubicBezTo>
                <a:cubicBezTo>
                  <a:pt x="1448" y="890"/>
                  <a:pt x="1460" y="868"/>
                  <a:pt x="1460" y="868"/>
                </a:cubicBezTo>
                <a:cubicBezTo>
                  <a:pt x="1460" y="868"/>
                  <a:pt x="1451" y="830"/>
                  <a:pt x="1462" y="814"/>
                </a:cubicBezTo>
                <a:cubicBezTo>
                  <a:pt x="1473" y="798"/>
                  <a:pt x="1478" y="770"/>
                  <a:pt x="1511" y="767"/>
                </a:cubicBezTo>
                <a:cubicBezTo>
                  <a:pt x="1544" y="763"/>
                  <a:pt x="1560" y="751"/>
                  <a:pt x="1553" y="728"/>
                </a:cubicBezTo>
                <a:lnTo>
                  <a:pt x="1553" y="725"/>
                </a:lnTo>
                <a:close/>
              </a:path>
            </a:pathLst>
          </a:custGeom>
          <a:solidFill>
            <a:schemeClr val="accent5">
              <a:lumMod val="20000"/>
              <a:lumOff val="80000"/>
            </a:schemeClr>
          </a:solid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Pilat Light"/>
              <a:ea typeface="+mn-ea"/>
              <a:cs typeface="+mn-cs"/>
            </a:endParaRPr>
          </a:p>
        </p:txBody>
      </p:sp>
      <p:sp>
        <p:nvSpPr>
          <p:cNvPr id="3301" name="Freeform 33">
            <a:extLst>
              <a:ext uri="{FF2B5EF4-FFF2-40B4-BE49-F238E27FC236}">
                <a16:creationId xmlns:a16="http://schemas.microsoft.com/office/drawing/2014/main" xmlns="" id="{98F66CCB-31BC-4B41-B0C1-1264C209933D}"/>
              </a:ext>
            </a:extLst>
          </p:cNvPr>
          <p:cNvSpPr>
            <a:spLocks noEditPoints="1"/>
          </p:cNvSpPr>
          <p:nvPr/>
        </p:nvSpPr>
        <p:spPr bwMode="gray">
          <a:xfrm>
            <a:off x="2866719" y="3753837"/>
            <a:ext cx="1082813" cy="862455"/>
          </a:xfrm>
          <a:custGeom>
            <a:avLst/>
            <a:gdLst>
              <a:gd name="T0" fmla="*/ 1283 w 2074"/>
              <a:gd name="T1" fmla="*/ 1092 h 1743"/>
              <a:gd name="T2" fmla="*/ 1260 w 2074"/>
              <a:gd name="T3" fmla="*/ 1089 h 1743"/>
              <a:gd name="T4" fmla="*/ 1387 w 2074"/>
              <a:gd name="T5" fmla="*/ 975 h 1743"/>
              <a:gd name="T6" fmla="*/ 1359 w 2074"/>
              <a:gd name="T7" fmla="*/ 1042 h 1743"/>
              <a:gd name="T8" fmla="*/ 2046 w 2074"/>
              <a:gd name="T9" fmla="*/ 279 h 1743"/>
              <a:gd name="T10" fmla="*/ 1926 w 2074"/>
              <a:gd name="T11" fmla="*/ 218 h 1743"/>
              <a:gd name="T12" fmla="*/ 1850 w 2074"/>
              <a:gd name="T13" fmla="*/ 148 h 1743"/>
              <a:gd name="T14" fmla="*/ 1674 w 2074"/>
              <a:gd name="T15" fmla="*/ 73 h 1743"/>
              <a:gd name="T16" fmla="*/ 1532 w 2074"/>
              <a:gd name="T17" fmla="*/ 21 h 1743"/>
              <a:gd name="T18" fmla="*/ 1548 w 2074"/>
              <a:gd name="T19" fmla="*/ 146 h 1743"/>
              <a:gd name="T20" fmla="*/ 1488 w 2074"/>
              <a:gd name="T21" fmla="*/ 159 h 1743"/>
              <a:gd name="T22" fmla="*/ 1347 w 2074"/>
              <a:gd name="T23" fmla="*/ 148 h 1743"/>
              <a:gd name="T24" fmla="*/ 1224 w 2074"/>
              <a:gd name="T25" fmla="*/ 130 h 1743"/>
              <a:gd name="T26" fmla="*/ 1143 w 2074"/>
              <a:gd name="T27" fmla="*/ 29 h 1743"/>
              <a:gd name="T28" fmla="*/ 971 w 2074"/>
              <a:gd name="T29" fmla="*/ 75 h 1743"/>
              <a:gd name="T30" fmla="*/ 865 w 2074"/>
              <a:gd name="T31" fmla="*/ 40 h 1743"/>
              <a:gd name="T32" fmla="*/ 709 w 2074"/>
              <a:gd name="T33" fmla="*/ 189 h 1743"/>
              <a:gd name="T34" fmla="*/ 719 w 2074"/>
              <a:gd name="T35" fmla="*/ 253 h 1743"/>
              <a:gd name="T36" fmla="*/ 687 w 2074"/>
              <a:gd name="T37" fmla="*/ 295 h 1743"/>
              <a:gd name="T38" fmla="*/ 658 w 2074"/>
              <a:gd name="T39" fmla="*/ 468 h 1743"/>
              <a:gd name="T40" fmla="*/ 605 w 2074"/>
              <a:gd name="T41" fmla="*/ 504 h 1743"/>
              <a:gd name="T42" fmla="*/ 513 w 2074"/>
              <a:gd name="T43" fmla="*/ 536 h 1743"/>
              <a:gd name="T44" fmla="*/ 397 w 2074"/>
              <a:gd name="T45" fmla="*/ 574 h 1743"/>
              <a:gd name="T46" fmla="*/ 323 w 2074"/>
              <a:gd name="T47" fmla="*/ 654 h 1743"/>
              <a:gd name="T48" fmla="*/ 310 w 2074"/>
              <a:gd name="T49" fmla="*/ 734 h 1743"/>
              <a:gd name="T50" fmla="*/ 328 w 2074"/>
              <a:gd name="T51" fmla="*/ 798 h 1743"/>
              <a:gd name="T52" fmla="*/ 366 w 2074"/>
              <a:gd name="T53" fmla="*/ 923 h 1743"/>
              <a:gd name="T54" fmla="*/ 429 w 2074"/>
              <a:gd name="T55" fmla="*/ 929 h 1743"/>
              <a:gd name="T56" fmla="*/ 400 w 2074"/>
              <a:gd name="T57" fmla="*/ 1011 h 1743"/>
              <a:gd name="T58" fmla="*/ 316 w 2074"/>
              <a:gd name="T59" fmla="*/ 974 h 1743"/>
              <a:gd name="T60" fmla="*/ 244 w 2074"/>
              <a:gd name="T61" fmla="*/ 938 h 1743"/>
              <a:gd name="T62" fmla="*/ 196 w 2074"/>
              <a:gd name="T63" fmla="*/ 930 h 1743"/>
              <a:gd name="T64" fmla="*/ 133 w 2074"/>
              <a:gd name="T65" fmla="*/ 972 h 1743"/>
              <a:gd name="T66" fmla="*/ 205 w 2074"/>
              <a:gd name="T67" fmla="*/ 1081 h 1743"/>
              <a:gd name="T68" fmla="*/ 244 w 2074"/>
              <a:gd name="T69" fmla="*/ 1162 h 1743"/>
              <a:gd name="T70" fmla="*/ 267 w 2074"/>
              <a:gd name="T71" fmla="*/ 1250 h 1743"/>
              <a:gd name="T72" fmla="*/ 255 w 2074"/>
              <a:gd name="T73" fmla="*/ 1355 h 1743"/>
              <a:gd name="T74" fmla="*/ 192 w 2074"/>
              <a:gd name="T75" fmla="*/ 1394 h 1743"/>
              <a:gd name="T76" fmla="*/ 174 w 2074"/>
              <a:gd name="T77" fmla="*/ 1445 h 1743"/>
              <a:gd name="T78" fmla="*/ 56 w 2074"/>
              <a:gd name="T79" fmla="*/ 1548 h 1743"/>
              <a:gd name="T80" fmla="*/ 34 w 2074"/>
              <a:gd name="T81" fmla="*/ 1618 h 1743"/>
              <a:gd name="T82" fmla="*/ 13 w 2074"/>
              <a:gd name="T83" fmla="*/ 1688 h 1743"/>
              <a:gd name="T84" fmla="*/ 41 w 2074"/>
              <a:gd name="T85" fmla="*/ 1743 h 1743"/>
              <a:gd name="T86" fmla="*/ 220 w 2074"/>
              <a:gd name="T87" fmla="*/ 1653 h 1743"/>
              <a:gd name="T88" fmla="*/ 306 w 2074"/>
              <a:gd name="T89" fmla="*/ 1648 h 1743"/>
              <a:gd name="T90" fmla="*/ 311 w 2074"/>
              <a:gd name="T91" fmla="*/ 1554 h 1743"/>
              <a:gd name="T92" fmla="*/ 365 w 2074"/>
              <a:gd name="T93" fmla="*/ 1494 h 1743"/>
              <a:gd name="T94" fmla="*/ 390 w 2074"/>
              <a:gd name="T95" fmla="*/ 1580 h 1743"/>
              <a:gd name="T96" fmla="*/ 461 w 2074"/>
              <a:gd name="T97" fmla="*/ 1533 h 1743"/>
              <a:gd name="T98" fmla="*/ 531 w 2074"/>
              <a:gd name="T99" fmla="*/ 1536 h 1743"/>
              <a:gd name="T100" fmla="*/ 550 w 2074"/>
              <a:gd name="T101" fmla="*/ 1473 h 1743"/>
              <a:gd name="T102" fmla="*/ 598 w 2074"/>
              <a:gd name="T103" fmla="*/ 1400 h 1743"/>
              <a:gd name="T104" fmla="*/ 660 w 2074"/>
              <a:gd name="T105" fmla="*/ 1345 h 1743"/>
              <a:gd name="T106" fmla="*/ 671 w 2074"/>
              <a:gd name="T107" fmla="*/ 1313 h 1743"/>
              <a:gd name="T108" fmla="*/ 707 w 2074"/>
              <a:gd name="T109" fmla="*/ 1294 h 1743"/>
              <a:gd name="T110" fmla="*/ 759 w 2074"/>
              <a:gd name="T111" fmla="*/ 1281 h 1743"/>
              <a:gd name="T112" fmla="*/ 805 w 2074"/>
              <a:gd name="T113" fmla="*/ 1306 h 1743"/>
              <a:gd name="T114" fmla="*/ 899 w 2074"/>
              <a:gd name="T115" fmla="*/ 1376 h 1743"/>
              <a:gd name="T116" fmla="*/ 1025 w 2074"/>
              <a:gd name="T117" fmla="*/ 1347 h 1743"/>
              <a:gd name="T118" fmla="*/ 1073 w 2074"/>
              <a:gd name="T119" fmla="*/ 1290 h 1743"/>
              <a:gd name="T120" fmla="*/ 1146 w 2074"/>
              <a:gd name="T121" fmla="*/ 1256 h 1743"/>
              <a:gd name="T122" fmla="*/ 1899 w 2074"/>
              <a:gd name="T123" fmla="*/ 665 h 1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074" h="1743">
                <a:moveTo>
                  <a:pt x="1351" y="1057"/>
                </a:moveTo>
                <a:cubicBezTo>
                  <a:pt x="1350" y="1055"/>
                  <a:pt x="1350" y="1055"/>
                  <a:pt x="1350" y="1055"/>
                </a:cubicBezTo>
                <a:cubicBezTo>
                  <a:pt x="1349" y="1052"/>
                  <a:pt x="1349" y="1052"/>
                  <a:pt x="1349" y="1052"/>
                </a:cubicBezTo>
                <a:cubicBezTo>
                  <a:pt x="1346" y="1047"/>
                  <a:pt x="1346" y="1047"/>
                  <a:pt x="1346" y="1047"/>
                </a:cubicBezTo>
                <a:cubicBezTo>
                  <a:pt x="1344" y="1053"/>
                  <a:pt x="1344" y="1053"/>
                  <a:pt x="1344" y="1053"/>
                </a:cubicBezTo>
                <a:cubicBezTo>
                  <a:pt x="1341" y="1053"/>
                  <a:pt x="1341" y="1053"/>
                  <a:pt x="1341" y="1053"/>
                </a:cubicBezTo>
                <a:cubicBezTo>
                  <a:pt x="1337" y="1052"/>
                  <a:pt x="1337" y="1052"/>
                  <a:pt x="1337" y="1052"/>
                </a:cubicBezTo>
                <a:cubicBezTo>
                  <a:pt x="1332" y="1053"/>
                  <a:pt x="1332" y="1053"/>
                  <a:pt x="1332" y="1053"/>
                </a:cubicBezTo>
                <a:cubicBezTo>
                  <a:pt x="1318" y="1065"/>
                  <a:pt x="1318" y="1065"/>
                  <a:pt x="1318" y="1065"/>
                </a:cubicBezTo>
                <a:cubicBezTo>
                  <a:pt x="1302" y="1061"/>
                  <a:pt x="1302" y="1061"/>
                  <a:pt x="1302" y="1061"/>
                </a:cubicBezTo>
                <a:cubicBezTo>
                  <a:pt x="1297" y="1061"/>
                  <a:pt x="1297" y="1061"/>
                  <a:pt x="1297" y="1061"/>
                </a:cubicBezTo>
                <a:cubicBezTo>
                  <a:pt x="1297" y="1062"/>
                  <a:pt x="1297" y="1062"/>
                  <a:pt x="1297" y="1062"/>
                </a:cubicBezTo>
                <a:cubicBezTo>
                  <a:pt x="1293" y="1069"/>
                  <a:pt x="1293" y="1069"/>
                  <a:pt x="1293" y="1069"/>
                </a:cubicBezTo>
                <a:cubicBezTo>
                  <a:pt x="1292" y="1070"/>
                  <a:pt x="1292" y="1070"/>
                  <a:pt x="1292" y="1070"/>
                </a:cubicBezTo>
                <a:cubicBezTo>
                  <a:pt x="1292" y="1072"/>
                  <a:pt x="1292" y="1072"/>
                  <a:pt x="1292" y="1072"/>
                </a:cubicBezTo>
                <a:cubicBezTo>
                  <a:pt x="1294" y="1074"/>
                  <a:pt x="1294" y="1074"/>
                  <a:pt x="1294" y="1074"/>
                </a:cubicBezTo>
                <a:cubicBezTo>
                  <a:pt x="1293" y="1081"/>
                  <a:pt x="1293" y="1081"/>
                  <a:pt x="1293" y="1081"/>
                </a:cubicBezTo>
                <a:cubicBezTo>
                  <a:pt x="1289" y="1085"/>
                  <a:pt x="1289" y="1085"/>
                  <a:pt x="1289" y="1085"/>
                </a:cubicBezTo>
                <a:cubicBezTo>
                  <a:pt x="1285" y="1088"/>
                  <a:pt x="1285" y="1088"/>
                  <a:pt x="1285" y="1088"/>
                </a:cubicBezTo>
                <a:cubicBezTo>
                  <a:pt x="1283" y="1092"/>
                  <a:pt x="1283" y="1092"/>
                  <a:pt x="1283" y="1092"/>
                </a:cubicBezTo>
                <a:cubicBezTo>
                  <a:pt x="1281" y="1098"/>
                  <a:pt x="1281" y="1098"/>
                  <a:pt x="1281" y="1098"/>
                </a:cubicBezTo>
                <a:cubicBezTo>
                  <a:pt x="1281" y="1104"/>
                  <a:pt x="1281" y="1104"/>
                  <a:pt x="1281" y="1104"/>
                </a:cubicBezTo>
                <a:cubicBezTo>
                  <a:pt x="1282" y="1107"/>
                  <a:pt x="1282" y="1107"/>
                  <a:pt x="1282" y="1107"/>
                </a:cubicBezTo>
                <a:cubicBezTo>
                  <a:pt x="1283" y="1111"/>
                  <a:pt x="1283" y="1111"/>
                  <a:pt x="1283" y="1111"/>
                </a:cubicBezTo>
                <a:cubicBezTo>
                  <a:pt x="1277" y="1115"/>
                  <a:pt x="1277" y="1115"/>
                  <a:pt x="1277" y="1115"/>
                </a:cubicBezTo>
                <a:cubicBezTo>
                  <a:pt x="1274" y="1116"/>
                  <a:pt x="1274" y="1116"/>
                  <a:pt x="1274" y="1116"/>
                </a:cubicBezTo>
                <a:cubicBezTo>
                  <a:pt x="1272" y="1116"/>
                  <a:pt x="1272" y="1116"/>
                  <a:pt x="1272" y="1116"/>
                </a:cubicBezTo>
                <a:cubicBezTo>
                  <a:pt x="1269" y="1116"/>
                  <a:pt x="1269" y="1116"/>
                  <a:pt x="1269" y="1116"/>
                </a:cubicBezTo>
                <a:cubicBezTo>
                  <a:pt x="1265" y="1118"/>
                  <a:pt x="1265" y="1118"/>
                  <a:pt x="1265" y="1118"/>
                </a:cubicBezTo>
                <a:cubicBezTo>
                  <a:pt x="1258" y="1118"/>
                  <a:pt x="1258" y="1118"/>
                  <a:pt x="1258" y="1118"/>
                </a:cubicBezTo>
                <a:cubicBezTo>
                  <a:pt x="1253" y="1119"/>
                  <a:pt x="1253" y="1119"/>
                  <a:pt x="1253" y="1119"/>
                </a:cubicBezTo>
                <a:cubicBezTo>
                  <a:pt x="1250" y="1115"/>
                  <a:pt x="1250" y="1115"/>
                  <a:pt x="1250" y="1115"/>
                </a:cubicBezTo>
                <a:cubicBezTo>
                  <a:pt x="1249" y="1113"/>
                  <a:pt x="1249" y="1113"/>
                  <a:pt x="1249" y="1113"/>
                </a:cubicBezTo>
                <a:cubicBezTo>
                  <a:pt x="1248" y="1108"/>
                  <a:pt x="1248" y="1108"/>
                  <a:pt x="1248" y="1108"/>
                </a:cubicBezTo>
                <a:cubicBezTo>
                  <a:pt x="1251" y="1104"/>
                  <a:pt x="1251" y="1104"/>
                  <a:pt x="1251" y="1104"/>
                </a:cubicBezTo>
                <a:cubicBezTo>
                  <a:pt x="1255" y="1100"/>
                  <a:pt x="1255" y="1100"/>
                  <a:pt x="1255" y="1100"/>
                </a:cubicBezTo>
                <a:cubicBezTo>
                  <a:pt x="1261" y="1097"/>
                  <a:pt x="1261" y="1097"/>
                  <a:pt x="1261" y="1097"/>
                </a:cubicBezTo>
                <a:cubicBezTo>
                  <a:pt x="1264" y="1096"/>
                  <a:pt x="1264" y="1096"/>
                  <a:pt x="1264" y="1096"/>
                </a:cubicBezTo>
                <a:cubicBezTo>
                  <a:pt x="1264" y="1094"/>
                  <a:pt x="1264" y="1094"/>
                  <a:pt x="1264" y="1094"/>
                </a:cubicBezTo>
                <a:cubicBezTo>
                  <a:pt x="1260" y="1089"/>
                  <a:pt x="1260" y="1089"/>
                  <a:pt x="1260" y="1089"/>
                </a:cubicBezTo>
                <a:cubicBezTo>
                  <a:pt x="1260" y="1084"/>
                  <a:pt x="1260" y="1084"/>
                  <a:pt x="1260" y="1084"/>
                </a:cubicBezTo>
                <a:cubicBezTo>
                  <a:pt x="1264" y="1077"/>
                  <a:pt x="1264" y="1077"/>
                  <a:pt x="1264" y="1077"/>
                </a:cubicBezTo>
                <a:cubicBezTo>
                  <a:pt x="1269" y="1073"/>
                  <a:pt x="1269" y="1073"/>
                  <a:pt x="1269" y="1073"/>
                </a:cubicBezTo>
                <a:cubicBezTo>
                  <a:pt x="1272" y="1069"/>
                  <a:pt x="1272" y="1069"/>
                  <a:pt x="1272" y="1069"/>
                </a:cubicBezTo>
                <a:cubicBezTo>
                  <a:pt x="1277" y="1056"/>
                  <a:pt x="1277" y="1056"/>
                  <a:pt x="1277" y="1056"/>
                </a:cubicBezTo>
                <a:cubicBezTo>
                  <a:pt x="1282" y="1051"/>
                  <a:pt x="1282" y="1051"/>
                  <a:pt x="1282" y="1051"/>
                </a:cubicBezTo>
                <a:cubicBezTo>
                  <a:pt x="1281" y="1043"/>
                  <a:pt x="1281" y="1043"/>
                  <a:pt x="1281" y="1043"/>
                </a:cubicBezTo>
                <a:cubicBezTo>
                  <a:pt x="1287" y="1033"/>
                  <a:pt x="1287" y="1033"/>
                  <a:pt x="1287" y="1033"/>
                </a:cubicBezTo>
                <a:cubicBezTo>
                  <a:pt x="1296" y="1023"/>
                  <a:pt x="1296" y="1023"/>
                  <a:pt x="1296" y="1023"/>
                </a:cubicBezTo>
                <a:cubicBezTo>
                  <a:pt x="1303" y="1017"/>
                  <a:pt x="1303" y="1017"/>
                  <a:pt x="1303" y="1017"/>
                </a:cubicBezTo>
                <a:cubicBezTo>
                  <a:pt x="1306" y="1015"/>
                  <a:pt x="1306" y="1015"/>
                  <a:pt x="1306" y="1015"/>
                </a:cubicBezTo>
                <a:cubicBezTo>
                  <a:pt x="1311" y="1013"/>
                  <a:pt x="1311" y="1013"/>
                  <a:pt x="1311" y="1013"/>
                </a:cubicBezTo>
                <a:cubicBezTo>
                  <a:pt x="1315" y="1012"/>
                  <a:pt x="1315" y="1012"/>
                  <a:pt x="1315" y="1012"/>
                </a:cubicBezTo>
                <a:cubicBezTo>
                  <a:pt x="1320" y="1011"/>
                  <a:pt x="1320" y="1011"/>
                  <a:pt x="1320" y="1011"/>
                </a:cubicBezTo>
                <a:cubicBezTo>
                  <a:pt x="1339" y="995"/>
                  <a:pt x="1339" y="995"/>
                  <a:pt x="1339" y="995"/>
                </a:cubicBezTo>
                <a:cubicBezTo>
                  <a:pt x="1353" y="980"/>
                  <a:pt x="1353" y="980"/>
                  <a:pt x="1353" y="980"/>
                </a:cubicBezTo>
                <a:cubicBezTo>
                  <a:pt x="1361" y="974"/>
                  <a:pt x="1361" y="974"/>
                  <a:pt x="1361" y="974"/>
                </a:cubicBezTo>
                <a:cubicBezTo>
                  <a:pt x="1369" y="971"/>
                  <a:pt x="1369" y="971"/>
                  <a:pt x="1369" y="971"/>
                </a:cubicBezTo>
                <a:cubicBezTo>
                  <a:pt x="1374" y="972"/>
                  <a:pt x="1374" y="972"/>
                  <a:pt x="1374" y="972"/>
                </a:cubicBezTo>
                <a:cubicBezTo>
                  <a:pt x="1387" y="975"/>
                  <a:pt x="1387" y="975"/>
                  <a:pt x="1387" y="975"/>
                </a:cubicBezTo>
                <a:cubicBezTo>
                  <a:pt x="1402" y="978"/>
                  <a:pt x="1402" y="978"/>
                  <a:pt x="1402" y="978"/>
                </a:cubicBezTo>
                <a:cubicBezTo>
                  <a:pt x="1407" y="980"/>
                  <a:pt x="1407" y="980"/>
                  <a:pt x="1407" y="980"/>
                </a:cubicBezTo>
                <a:cubicBezTo>
                  <a:pt x="1406" y="1010"/>
                  <a:pt x="1406" y="1010"/>
                  <a:pt x="1406" y="1010"/>
                </a:cubicBezTo>
                <a:cubicBezTo>
                  <a:pt x="1407" y="1016"/>
                  <a:pt x="1407" y="1016"/>
                  <a:pt x="1407" y="1016"/>
                </a:cubicBezTo>
                <a:cubicBezTo>
                  <a:pt x="1405" y="1019"/>
                  <a:pt x="1405" y="1019"/>
                  <a:pt x="1405" y="1019"/>
                </a:cubicBezTo>
                <a:cubicBezTo>
                  <a:pt x="1405" y="1022"/>
                  <a:pt x="1405" y="1022"/>
                  <a:pt x="1405" y="1022"/>
                </a:cubicBezTo>
                <a:cubicBezTo>
                  <a:pt x="1407" y="1024"/>
                  <a:pt x="1407" y="1024"/>
                  <a:pt x="1407" y="1024"/>
                </a:cubicBezTo>
                <a:cubicBezTo>
                  <a:pt x="1410" y="1026"/>
                  <a:pt x="1410" y="1026"/>
                  <a:pt x="1410" y="1026"/>
                </a:cubicBezTo>
                <a:cubicBezTo>
                  <a:pt x="1403" y="1029"/>
                  <a:pt x="1403" y="1029"/>
                  <a:pt x="1403" y="1029"/>
                </a:cubicBezTo>
                <a:cubicBezTo>
                  <a:pt x="1389" y="1039"/>
                  <a:pt x="1389" y="1039"/>
                  <a:pt x="1389" y="1039"/>
                </a:cubicBezTo>
                <a:cubicBezTo>
                  <a:pt x="1390" y="1036"/>
                  <a:pt x="1390" y="1036"/>
                  <a:pt x="1390" y="1036"/>
                </a:cubicBezTo>
                <a:cubicBezTo>
                  <a:pt x="1392" y="1033"/>
                  <a:pt x="1392" y="1033"/>
                  <a:pt x="1392" y="1033"/>
                </a:cubicBezTo>
                <a:cubicBezTo>
                  <a:pt x="1392" y="1030"/>
                  <a:pt x="1392" y="1030"/>
                  <a:pt x="1392" y="1030"/>
                </a:cubicBezTo>
                <a:cubicBezTo>
                  <a:pt x="1391" y="1029"/>
                  <a:pt x="1391" y="1029"/>
                  <a:pt x="1391" y="1029"/>
                </a:cubicBezTo>
                <a:cubicBezTo>
                  <a:pt x="1376" y="1035"/>
                  <a:pt x="1376" y="1035"/>
                  <a:pt x="1376" y="1035"/>
                </a:cubicBezTo>
                <a:cubicBezTo>
                  <a:pt x="1367" y="1038"/>
                  <a:pt x="1367" y="1038"/>
                  <a:pt x="1367" y="1038"/>
                </a:cubicBezTo>
                <a:cubicBezTo>
                  <a:pt x="1362" y="1041"/>
                  <a:pt x="1362" y="1041"/>
                  <a:pt x="1362" y="1041"/>
                </a:cubicBezTo>
                <a:cubicBezTo>
                  <a:pt x="1362" y="1042"/>
                  <a:pt x="1362" y="1042"/>
                  <a:pt x="1362" y="1042"/>
                </a:cubicBezTo>
                <a:cubicBezTo>
                  <a:pt x="1360" y="1042"/>
                  <a:pt x="1360" y="1042"/>
                  <a:pt x="1360" y="1042"/>
                </a:cubicBezTo>
                <a:cubicBezTo>
                  <a:pt x="1359" y="1042"/>
                  <a:pt x="1359" y="1042"/>
                  <a:pt x="1359" y="1042"/>
                </a:cubicBezTo>
                <a:cubicBezTo>
                  <a:pt x="1358" y="1045"/>
                  <a:pt x="1358" y="1045"/>
                  <a:pt x="1358" y="1045"/>
                </a:cubicBezTo>
                <a:cubicBezTo>
                  <a:pt x="1360" y="1047"/>
                  <a:pt x="1360" y="1047"/>
                  <a:pt x="1360" y="1047"/>
                </a:cubicBezTo>
                <a:cubicBezTo>
                  <a:pt x="1362" y="1047"/>
                  <a:pt x="1362" y="1047"/>
                  <a:pt x="1362" y="1047"/>
                </a:cubicBezTo>
                <a:cubicBezTo>
                  <a:pt x="1364" y="1046"/>
                  <a:pt x="1364" y="1046"/>
                  <a:pt x="1364" y="1046"/>
                </a:cubicBezTo>
                <a:cubicBezTo>
                  <a:pt x="1366" y="1047"/>
                  <a:pt x="1366" y="1047"/>
                  <a:pt x="1366" y="1047"/>
                </a:cubicBezTo>
                <a:cubicBezTo>
                  <a:pt x="1366" y="1053"/>
                  <a:pt x="1366" y="1053"/>
                  <a:pt x="1366" y="1053"/>
                </a:cubicBezTo>
                <a:cubicBezTo>
                  <a:pt x="1366" y="1056"/>
                  <a:pt x="1366" y="1056"/>
                  <a:pt x="1366" y="1056"/>
                </a:cubicBezTo>
                <a:lnTo>
                  <a:pt x="1351" y="1057"/>
                </a:lnTo>
                <a:close/>
                <a:moveTo>
                  <a:pt x="2074" y="348"/>
                </a:moveTo>
                <a:cubicBezTo>
                  <a:pt x="2072" y="340"/>
                  <a:pt x="2072" y="340"/>
                  <a:pt x="2072" y="340"/>
                </a:cubicBezTo>
                <a:cubicBezTo>
                  <a:pt x="2069" y="333"/>
                  <a:pt x="2069" y="333"/>
                  <a:pt x="2069" y="333"/>
                </a:cubicBezTo>
                <a:cubicBezTo>
                  <a:pt x="2057" y="318"/>
                  <a:pt x="2057" y="318"/>
                  <a:pt x="2057" y="318"/>
                </a:cubicBezTo>
                <a:cubicBezTo>
                  <a:pt x="2057" y="318"/>
                  <a:pt x="2057" y="318"/>
                  <a:pt x="2057" y="318"/>
                </a:cubicBezTo>
                <a:cubicBezTo>
                  <a:pt x="2055" y="313"/>
                  <a:pt x="2055" y="313"/>
                  <a:pt x="2055" y="313"/>
                </a:cubicBezTo>
                <a:cubicBezTo>
                  <a:pt x="2054" y="308"/>
                  <a:pt x="2054" y="308"/>
                  <a:pt x="2054" y="308"/>
                </a:cubicBezTo>
                <a:cubicBezTo>
                  <a:pt x="2053" y="303"/>
                  <a:pt x="2053" y="303"/>
                  <a:pt x="2053" y="303"/>
                </a:cubicBezTo>
                <a:cubicBezTo>
                  <a:pt x="2054" y="293"/>
                  <a:pt x="2054" y="293"/>
                  <a:pt x="2054" y="293"/>
                </a:cubicBezTo>
                <a:cubicBezTo>
                  <a:pt x="2054" y="287"/>
                  <a:pt x="2054" y="287"/>
                  <a:pt x="2054" y="287"/>
                </a:cubicBezTo>
                <a:cubicBezTo>
                  <a:pt x="2052" y="282"/>
                  <a:pt x="2052" y="282"/>
                  <a:pt x="2052" y="282"/>
                </a:cubicBezTo>
                <a:cubicBezTo>
                  <a:pt x="2046" y="279"/>
                  <a:pt x="2046" y="279"/>
                  <a:pt x="2046" y="279"/>
                </a:cubicBezTo>
                <a:cubicBezTo>
                  <a:pt x="2000" y="266"/>
                  <a:pt x="2000" y="266"/>
                  <a:pt x="2000" y="266"/>
                </a:cubicBezTo>
                <a:cubicBezTo>
                  <a:pt x="1992" y="263"/>
                  <a:pt x="1992" y="263"/>
                  <a:pt x="1992" y="263"/>
                </a:cubicBezTo>
                <a:cubicBezTo>
                  <a:pt x="1987" y="260"/>
                  <a:pt x="1987" y="260"/>
                  <a:pt x="1987" y="260"/>
                </a:cubicBezTo>
                <a:cubicBezTo>
                  <a:pt x="1985" y="254"/>
                  <a:pt x="1985" y="254"/>
                  <a:pt x="1985" y="254"/>
                </a:cubicBezTo>
                <a:cubicBezTo>
                  <a:pt x="1982" y="248"/>
                  <a:pt x="1982" y="248"/>
                  <a:pt x="1982" y="248"/>
                </a:cubicBezTo>
                <a:cubicBezTo>
                  <a:pt x="1980" y="241"/>
                  <a:pt x="1980" y="241"/>
                  <a:pt x="1980" y="241"/>
                </a:cubicBezTo>
                <a:cubicBezTo>
                  <a:pt x="1978" y="227"/>
                  <a:pt x="1978" y="227"/>
                  <a:pt x="1978" y="227"/>
                </a:cubicBezTo>
                <a:cubicBezTo>
                  <a:pt x="1975" y="221"/>
                  <a:pt x="1975" y="221"/>
                  <a:pt x="1975" y="221"/>
                </a:cubicBezTo>
                <a:cubicBezTo>
                  <a:pt x="1969" y="216"/>
                  <a:pt x="1969" y="216"/>
                  <a:pt x="1969" y="216"/>
                </a:cubicBezTo>
                <a:cubicBezTo>
                  <a:pt x="1957" y="210"/>
                  <a:pt x="1957" y="210"/>
                  <a:pt x="1957" y="210"/>
                </a:cubicBezTo>
                <a:cubicBezTo>
                  <a:pt x="1946" y="229"/>
                  <a:pt x="1946" y="229"/>
                  <a:pt x="1946" y="229"/>
                </a:cubicBezTo>
                <a:cubicBezTo>
                  <a:pt x="1941" y="221"/>
                  <a:pt x="1941" y="221"/>
                  <a:pt x="1941" y="221"/>
                </a:cubicBezTo>
                <a:cubicBezTo>
                  <a:pt x="1938" y="223"/>
                  <a:pt x="1938" y="223"/>
                  <a:pt x="1938" y="223"/>
                </a:cubicBezTo>
                <a:cubicBezTo>
                  <a:pt x="1936" y="227"/>
                  <a:pt x="1936" y="227"/>
                  <a:pt x="1936" y="227"/>
                </a:cubicBezTo>
                <a:cubicBezTo>
                  <a:pt x="1934" y="231"/>
                  <a:pt x="1934" y="231"/>
                  <a:pt x="1934" y="231"/>
                </a:cubicBezTo>
                <a:cubicBezTo>
                  <a:pt x="1932" y="233"/>
                  <a:pt x="1932" y="233"/>
                  <a:pt x="1932" y="233"/>
                </a:cubicBezTo>
                <a:cubicBezTo>
                  <a:pt x="1929" y="236"/>
                  <a:pt x="1929" y="236"/>
                  <a:pt x="1929" y="236"/>
                </a:cubicBezTo>
                <a:cubicBezTo>
                  <a:pt x="1926" y="237"/>
                  <a:pt x="1926" y="237"/>
                  <a:pt x="1926" y="237"/>
                </a:cubicBezTo>
                <a:cubicBezTo>
                  <a:pt x="1923" y="239"/>
                  <a:pt x="1923" y="239"/>
                  <a:pt x="1923" y="239"/>
                </a:cubicBezTo>
                <a:cubicBezTo>
                  <a:pt x="1926" y="218"/>
                  <a:pt x="1926" y="218"/>
                  <a:pt x="1926" y="218"/>
                </a:cubicBezTo>
                <a:cubicBezTo>
                  <a:pt x="1924" y="223"/>
                  <a:pt x="1924" y="223"/>
                  <a:pt x="1924" y="223"/>
                </a:cubicBezTo>
                <a:cubicBezTo>
                  <a:pt x="1920" y="224"/>
                  <a:pt x="1920" y="224"/>
                  <a:pt x="1920" y="224"/>
                </a:cubicBezTo>
                <a:cubicBezTo>
                  <a:pt x="1915" y="222"/>
                  <a:pt x="1915" y="222"/>
                  <a:pt x="1915" y="222"/>
                </a:cubicBezTo>
                <a:cubicBezTo>
                  <a:pt x="1905" y="212"/>
                  <a:pt x="1905" y="212"/>
                  <a:pt x="1905" y="212"/>
                </a:cubicBezTo>
                <a:cubicBezTo>
                  <a:pt x="1902" y="205"/>
                  <a:pt x="1902" y="205"/>
                  <a:pt x="1902" y="205"/>
                </a:cubicBezTo>
                <a:cubicBezTo>
                  <a:pt x="1901" y="200"/>
                  <a:pt x="1901" y="200"/>
                  <a:pt x="1901" y="200"/>
                </a:cubicBezTo>
                <a:cubicBezTo>
                  <a:pt x="1904" y="190"/>
                  <a:pt x="1904" y="190"/>
                  <a:pt x="1904" y="190"/>
                </a:cubicBezTo>
                <a:cubicBezTo>
                  <a:pt x="1905" y="188"/>
                  <a:pt x="1905" y="188"/>
                  <a:pt x="1905" y="188"/>
                </a:cubicBezTo>
                <a:cubicBezTo>
                  <a:pt x="1905" y="185"/>
                  <a:pt x="1905" y="185"/>
                  <a:pt x="1905" y="185"/>
                </a:cubicBezTo>
                <a:cubicBezTo>
                  <a:pt x="1904" y="181"/>
                  <a:pt x="1904" y="181"/>
                  <a:pt x="1904" y="181"/>
                </a:cubicBezTo>
                <a:cubicBezTo>
                  <a:pt x="1903" y="174"/>
                  <a:pt x="1903" y="174"/>
                  <a:pt x="1903" y="174"/>
                </a:cubicBezTo>
                <a:cubicBezTo>
                  <a:pt x="1902" y="172"/>
                  <a:pt x="1902" y="172"/>
                  <a:pt x="1902" y="172"/>
                </a:cubicBezTo>
                <a:cubicBezTo>
                  <a:pt x="1901" y="170"/>
                  <a:pt x="1901" y="170"/>
                  <a:pt x="1901" y="170"/>
                </a:cubicBezTo>
                <a:cubicBezTo>
                  <a:pt x="1898" y="166"/>
                  <a:pt x="1898" y="166"/>
                  <a:pt x="1898" y="166"/>
                </a:cubicBezTo>
                <a:cubicBezTo>
                  <a:pt x="1893" y="162"/>
                  <a:pt x="1893" y="162"/>
                  <a:pt x="1893" y="162"/>
                </a:cubicBezTo>
                <a:cubicBezTo>
                  <a:pt x="1883" y="156"/>
                  <a:pt x="1883" y="156"/>
                  <a:pt x="1883" y="156"/>
                </a:cubicBezTo>
                <a:cubicBezTo>
                  <a:pt x="1865" y="150"/>
                  <a:pt x="1865" y="150"/>
                  <a:pt x="1865" y="150"/>
                </a:cubicBezTo>
                <a:cubicBezTo>
                  <a:pt x="1859" y="148"/>
                  <a:pt x="1859" y="148"/>
                  <a:pt x="1859" y="148"/>
                </a:cubicBezTo>
                <a:cubicBezTo>
                  <a:pt x="1854" y="148"/>
                  <a:pt x="1854" y="148"/>
                  <a:pt x="1854" y="148"/>
                </a:cubicBezTo>
                <a:cubicBezTo>
                  <a:pt x="1850" y="148"/>
                  <a:pt x="1850" y="148"/>
                  <a:pt x="1850" y="148"/>
                </a:cubicBezTo>
                <a:cubicBezTo>
                  <a:pt x="1844" y="148"/>
                  <a:pt x="1844" y="148"/>
                  <a:pt x="1844" y="148"/>
                </a:cubicBezTo>
                <a:cubicBezTo>
                  <a:pt x="1826" y="136"/>
                  <a:pt x="1826" y="136"/>
                  <a:pt x="1826" y="136"/>
                </a:cubicBezTo>
                <a:cubicBezTo>
                  <a:pt x="1821" y="132"/>
                  <a:pt x="1821" y="132"/>
                  <a:pt x="1821" y="132"/>
                </a:cubicBezTo>
                <a:cubicBezTo>
                  <a:pt x="1814" y="130"/>
                  <a:pt x="1814" y="130"/>
                  <a:pt x="1814" y="130"/>
                </a:cubicBezTo>
                <a:cubicBezTo>
                  <a:pt x="1808" y="129"/>
                  <a:pt x="1808" y="129"/>
                  <a:pt x="1808" y="129"/>
                </a:cubicBezTo>
                <a:cubicBezTo>
                  <a:pt x="1803" y="127"/>
                  <a:pt x="1803" y="127"/>
                  <a:pt x="1803" y="127"/>
                </a:cubicBezTo>
                <a:cubicBezTo>
                  <a:pt x="1799" y="125"/>
                  <a:pt x="1799" y="125"/>
                  <a:pt x="1799" y="125"/>
                </a:cubicBezTo>
                <a:cubicBezTo>
                  <a:pt x="1793" y="115"/>
                  <a:pt x="1793" y="115"/>
                  <a:pt x="1793" y="115"/>
                </a:cubicBezTo>
                <a:cubicBezTo>
                  <a:pt x="1778" y="109"/>
                  <a:pt x="1778" y="109"/>
                  <a:pt x="1778" y="109"/>
                </a:cubicBezTo>
                <a:cubicBezTo>
                  <a:pt x="1763" y="96"/>
                  <a:pt x="1763" y="96"/>
                  <a:pt x="1763" y="96"/>
                </a:cubicBezTo>
                <a:cubicBezTo>
                  <a:pt x="1729" y="76"/>
                  <a:pt x="1729" y="76"/>
                  <a:pt x="1729" y="76"/>
                </a:cubicBezTo>
                <a:cubicBezTo>
                  <a:pt x="1726" y="75"/>
                  <a:pt x="1726" y="75"/>
                  <a:pt x="1726" y="75"/>
                </a:cubicBezTo>
                <a:cubicBezTo>
                  <a:pt x="1722" y="74"/>
                  <a:pt x="1722" y="74"/>
                  <a:pt x="1722" y="74"/>
                </a:cubicBezTo>
                <a:cubicBezTo>
                  <a:pt x="1717" y="75"/>
                  <a:pt x="1717" y="75"/>
                  <a:pt x="1717" y="75"/>
                </a:cubicBezTo>
                <a:cubicBezTo>
                  <a:pt x="1705" y="80"/>
                  <a:pt x="1705" y="80"/>
                  <a:pt x="1705" y="80"/>
                </a:cubicBezTo>
                <a:cubicBezTo>
                  <a:pt x="1700" y="81"/>
                  <a:pt x="1700" y="81"/>
                  <a:pt x="1700" y="81"/>
                </a:cubicBezTo>
                <a:cubicBezTo>
                  <a:pt x="1693" y="81"/>
                  <a:pt x="1693" y="81"/>
                  <a:pt x="1693" y="81"/>
                </a:cubicBezTo>
                <a:cubicBezTo>
                  <a:pt x="1687" y="80"/>
                  <a:pt x="1687" y="80"/>
                  <a:pt x="1687" y="80"/>
                </a:cubicBezTo>
                <a:cubicBezTo>
                  <a:pt x="1681" y="78"/>
                  <a:pt x="1681" y="78"/>
                  <a:pt x="1681" y="78"/>
                </a:cubicBezTo>
                <a:cubicBezTo>
                  <a:pt x="1674" y="73"/>
                  <a:pt x="1674" y="73"/>
                  <a:pt x="1674" y="73"/>
                </a:cubicBezTo>
                <a:cubicBezTo>
                  <a:pt x="1669" y="68"/>
                  <a:pt x="1669" y="68"/>
                  <a:pt x="1669" y="68"/>
                </a:cubicBezTo>
                <a:cubicBezTo>
                  <a:pt x="1666" y="64"/>
                  <a:pt x="1666" y="64"/>
                  <a:pt x="1666" y="64"/>
                </a:cubicBezTo>
                <a:cubicBezTo>
                  <a:pt x="1659" y="54"/>
                  <a:pt x="1659" y="54"/>
                  <a:pt x="1659" y="54"/>
                </a:cubicBezTo>
                <a:cubicBezTo>
                  <a:pt x="1654" y="50"/>
                  <a:pt x="1654" y="50"/>
                  <a:pt x="1654" y="50"/>
                </a:cubicBezTo>
                <a:cubicBezTo>
                  <a:pt x="1646" y="46"/>
                  <a:pt x="1646" y="46"/>
                  <a:pt x="1646" y="46"/>
                </a:cubicBezTo>
                <a:cubicBezTo>
                  <a:pt x="1588" y="19"/>
                  <a:pt x="1588" y="19"/>
                  <a:pt x="1588" y="19"/>
                </a:cubicBezTo>
                <a:cubicBezTo>
                  <a:pt x="1575" y="3"/>
                  <a:pt x="1575" y="3"/>
                  <a:pt x="1575" y="3"/>
                </a:cubicBezTo>
                <a:cubicBezTo>
                  <a:pt x="1572" y="1"/>
                  <a:pt x="1572" y="1"/>
                  <a:pt x="1572" y="1"/>
                </a:cubicBezTo>
                <a:cubicBezTo>
                  <a:pt x="1570" y="0"/>
                  <a:pt x="1570" y="0"/>
                  <a:pt x="1570" y="0"/>
                </a:cubicBezTo>
                <a:cubicBezTo>
                  <a:pt x="1566" y="0"/>
                  <a:pt x="1566" y="0"/>
                  <a:pt x="1566" y="0"/>
                </a:cubicBezTo>
                <a:cubicBezTo>
                  <a:pt x="1562" y="1"/>
                  <a:pt x="1562" y="1"/>
                  <a:pt x="1562" y="1"/>
                </a:cubicBezTo>
                <a:cubicBezTo>
                  <a:pt x="1560" y="3"/>
                  <a:pt x="1560" y="3"/>
                  <a:pt x="1560" y="3"/>
                </a:cubicBezTo>
                <a:cubicBezTo>
                  <a:pt x="1555" y="12"/>
                  <a:pt x="1555" y="12"/>
                  <a:pt x="1555" y="12"/>
                </a:cubicBezTo>
                <a:cubicBezTo>
                  <a:pt x="1552" y="14"/>
                  <a:pt x="1552" y="14"/>
                  <a:pt x="1552" y="14"/>
                </a:cubicBezTo>
                <a:cubicBezTo>
                  <a:pt x="1551" y="14"/>
                  <a:pt x="1551" y="14"/>
                  <a:pt x="1551" y="14"/>
                </a:cubicBezTo>
                <a:cubicBezTo>
                  <a:pt x="1549" y="15"/>
                  <a:pt x="1549" y="15"/>
                  <a:pt x="1549" y="15"/>
                </a:cubicBezTo>
                <a:cubicBezTo>
                  <a:pt x="1544" y="16"/>
                  <a:pt x="1544" y="16"/>
                  <a:pt x="1544" y="16"/>
                </a:cubicBezTo>
                <a:cubicBezTo>
                  <a:pt x="1541" y="16"/>
                  <a:pt x="1541" y="16"/>
                  <a:pt x="1541" y="16"/>
                </a:cubicBezTo>
                <a:cubicBezTo>
                  <a:pt x="1534" y="19"/>
                  <a:pt x="1534" y="19"/>
                  <a:pt x="1534" y="19"/>
                </a:cubicBezTo>
                <a:cubicBezTo>
                  <a:pt x="1532" y="21"/>
                  <a:pt x="1532" y="21"/>
                  <a:pt x="1532" y="21"/>
                </a:cubicBezTo>
                <a:cubicBezTo>
                  <a:pt x="1531" y="21"/>
                  <a:pt x="1531" y="21"/>
                  <a:pt x="1531" y="21"/>
                </a:cubicBezTo>
                <a:cubicBezTo>
                  <a:pt x="1531" y="22"/>
                  <a:pt x="1531" y="22"/>
                  <a:pt x="1531" y="22"/>
                </a:cubicBezTo>
                <a:cubicBezTo>
                  <a:pt x="1531" y="23"/>
                  <a:pt x="1531" y="23"/>
                  <a:pt x="1531" y="23"/>
                </a:cubicBezTo>
                <a:cubicBezTo>
                  <a:pt x="1531" y="26"/>
                  <a:pt x="1531" y="26"/>
                  <a:pt x="1531" y="26"/>
                </a:cubicBezTo>
                <a:cubicBezTo>
                  <a:pt x="1532" y="32"/>
                  <a:pt x="1532" y="32"/>
                  <a:pt x="1532" y="32"/>
                </a:cubicBezTo>
                <a:cubicBezTo>
                  <a:pt x="1536" y="38"/>
                  <a:pt x="1536" y="38"/>
                  <a:pt x="1536" y="38"/>
                </a:cubicBezTo>
                <a:cubicBezTo>
                  <a:pt x="1545" y="48"/>
                  <a:pt x="1545" y="48"/>
                  <a:pt x="1545" y="48"/>
                </a:cubicBezTo>
                <a:cubicBezTo>
                  <a:pt x="1548" y="52"/>
                  <a:pt x="1548" y="52"/>
                  <a:pt x="1548" y="52"/>
                </a:cubicBezTo>
                <a:cubicBezTo>
                  <a:pt x="1549" y="59"/>
                  <a:pt x="1549" y="59"/>
                  <a:pt x="1549" y="59"/>
                </a:cubicBezTo>
                <a:cubicBezTo>
                  <a:pt x="1552" y="79"/>
                  <a:pt x="1552" y="79"/>
                  <a:pt x="1552" y="79"/>
                </a:cubicBezTo>
                <a:cubicBezTo>
                  <a:pt x="1552" y="86"/>
                  <a:pt x="1552" y="86"/>
                  <a:pt x="1552" y="86"/>
                </a:cubicBezTo>
                <a:cubicBezTo>
                  <a:pt x="1552" y="92"/>
                  <a:pt x="1552" y="92"/>
                  <a:pt x="1552" y="92"/>
                </a:cubicBezTo>
                <a:cubicBezTo>
                  <a:pt x="1545" y="101"/>
                  <a:pt x="1545" y="101"/>
                  <a:pt x="1545" y="101"/>
                </a:cubicBezTo>
                <a:cubicBezTo>
                  <a:pt x="1543" y="106"/>
                  <a:pt x="1543" y="106"/>
                  <a:pt x="1543" y="106"/>
                </a:cubicBezTo>
                <a:cubicBezTo>
                  <a:pt x="1543" y="112"/>
                  <a:pt x="1543" y="112"/>
                  <a:pt x="1543" y="112"/>
                </a:cubicBezTo>
                <a:cubicBezTo>
                  <a:pt x="1546" y="118"/>
                  <a:pt x="1546" y="118"/>
                  <a:pt x="1546" y="118"/>
                </a:cubicBezTo>
                <a:cubicBezTo>
                  <a:pt x="1551" y="127"/>
                  <a:pt x="1551" y="127"/>
                  <a:pt x="1551" y="127"/>
                </a:cubicBezTo>
                <a:cubicBezTo>
                  <a:pt x="1552" y="132"/>
                  <a:pt x="1552" y="132"/>
                  <a:pt x="1552" y="132"/>
                </a:cubicBezTo>
                <a:cubicBezTo>
                  <a:pt x="1551" y="138"/>
                  <a:pt x="1551" y="138"/>
                  <a:pt x="1551" y="138"/>
                </a:cubicBezTo>
                <a:cubicBezTo>
                  <a:pt x="1548" y="146"/>
                  <a:pt x="1548" y="146"/>
                  <a:pt x="1548" y="146"/>
                </a:cubicBezTo>
                <a:cubicBezTo>
                  <a:pt x="1547" y="151"/>
                  <a:pt x="1547" y="151"/>
                  <a:pt x="1547" y="151"/>
                </a:cubicBezTo>
                <a:cubicBezTo>
                  <a:pt x="1547" y="157"/>
                  <a:pt x="1547" y="157"/>
                  <a:pt x="1547" y="157"/>
                </a:cubicBezTo>
                <a:cubicBezTo>
                  <a:pt x="1547" y="159"/>
                  <a:pt x="1547" y="159"/>
                  <a:pt x="1547" y="159"/>
                </a:cubicBezTo>
                <a:cubicBezTo>
                  <a:pt x="1548" y="162"/>
                  <a:pt x="1548" y="162"/>
                  <a:pt x="1548" y="162"/>
                </a:cubicBezTo>
                <a:cubicBezTo>
                  <a:pt x="1547" y="164"/>
                  <a:pt x="1547" y="164"/>
                  <a:pt x="1547" y="164"/>
                </a:cubicBezTo>
                <a:cubicBezTo>
                  <a:pt x="1544" y="169"/>
                  <a:pt x="1544" y="169"/>
                  <a:pt x="1544" y="169"/>
                </a:cubicBezTo>
                <a:cubicBezTo>
                  <a:pt x="1528" y="192"/>
                  <a:pt x="1528" y="192"/>
                  <a:pt x="1528" y="192"/>
                </a:cubicBezTo>
                <a:cubicBezTo>
                  <a:pt x="1522" y="197"/>
                  <a:pt x="1522" y="197"/>
                  <a:pt x="1522" y="197"/>
                </a:cubicBezTo>
                <a:cubicBezTo>
                  <a:pt x="1515" y="202"/>
                  <a:pt x="1515" y="202"/>
                  <a:pt x="1515" y="202"/>
                </a:cubicBezTo>
                <a:cubicBezTo>
                  <a:pt x="1501" y="205"/>
                  <a:pt x="1501" y="205"/>
                  <a:pt x="1501" y="205"/>
                </a:cubicBezTo>
                <a:cubicBezTo>
                  <a:pt x="1483" y="197"/>
                  <a:pt x="1483" y="197"/>
                  <a:pt x="1483" y="197"/>
                </a:cubicBezTo>
                <a:cubicBezTo>
                  <a:pt x="1481" y="193"/>
                  <a:pt x="1481" y="193"/>
                  <a:pt x="1481" y="193"/>
                </a:cubicBezTo>
                <a:cubicBezTo>
                  <a:pt x="1480" y="187"/>
                  <a:pt x="1480" y="187"/>
                  <a:pt x="1480" y="187"/>
                </a:cubicBezTo>
                <a:cubicBezTo>
                  <a:pt x="1481" y="182"/>
                  <a:pt x="1481" y="182"/>
                  <a:pt x="1481" y="182"/>
                </a:cubicBezTo>
                <a:cubicBezTo>
                  <a:pt x="1480" y="178"/>
                  <a:pt x="1480" y="178"/>
                  <a:pt x="1480" y="178"/>
                </a:cubicBezTo>
                <a:cubicBezTo>
                  <a:pt x="1481" y="175"/>
                  <a:pt x="1481" y="175"/>
                  <a:pt x="1481" y="175"/>
                </a:cubicBezTo>
                <a:cubicBezTo>
                  <a:pt x="1482" y="173"/>
                  <a:pt x="1482" y="173"/>
                  <a:pt x="1482" y="173"/>
                </a:cubicBezTo>
                <a:cubicBezTo>
                  <a:pt x="1486" y="166"/>
                  <a:pt x="1486" y="166"/>
                  <a:pt x="1486" y="166"/>
                </a:cubicBezTo>
                <a:cubicBezTo>
                  <a:pt x="1488" y="163"/>
                  <a:pt x="1488" y="163"/>
                  <a:pt x="1488" y="163"/>
                </a:cubicBezTo>
                <a:cubicBezTo>
                  <a:pt x="1488" y="159"/>
                  <a:pt x="1488" y="159"/>
                  <a:pt x="1488" y="159"/>
                </a:cubicBezTo>
                <a:cubicBezTo>
                  <a:pt x="1487" y="156"/>
                  <a:pt x="1487" y="156"/>
                  <a:pt x="1487" y="156"/>
                </a:cubicBezTo>
                <a:cubicBezTo>
                  <a:pt x="1485" y="155"/>
                  <a:pt x="1485" y="155"/>
                  <a:pt x="1485" y="155"/>
                </a:cubicBezTo>
                <a:cubicBezTo>
                  <a:pt x="1480" y="156"/>
                  <a:pt x="1480" y="156"/>
                  <a:pt x="1480" y="156"/>
                </a:cubicBezTo>
                <a:cubicBezTo>
                  <a:pt x="1476" y="160"/>
                  <a:pt x="1476" y="160"/>
                  <a:pt x="1476" y="160"/>
                </a:cubicBezTo>
                <a:cubicBezTo>
                  <a:pt x="1472" y="163"/>
                  <a:pt x="1472" y="163"/>
                  <a:pt x="1472" y="163"/>
                </a:cubicBezTo>
                <a:cubicBezTo>
                  <a:pt x="1469" y="165"/>
                  <a:pt x="1469" y="165"/>
                  <a:pt x="1469" y="165"/>
                </a:cubicBezTo>
                <a:cubicBezTo>
                  <a:pt x="1465" y="167"/>
                  <a:pt x="1465" y="167"/>
                  <a:pt x="1465" y="167"/>
                </a:cubicBezTo>
                <a:cubicBezTo>
                  <a:pt x="1459" y="169"/>
                  <a:pt x="1459" y="169"/>
                  <a:pt x="1459" y="169"/>
                </a:cubicBezTo>
                <a:cubicBezTo>
                  <a:pt x="1455" y="170"/>
                  <a:pt x="1455" y="170"/>
                  <a:pt x="1455" y="170"/>
                </a:cubicBezTo>
                <a:cubicBezTo>
                  <a:pt x="1448" y="174"/>
                  <a:pt x="1448" y="174"/>
                  <a:pt x="1448" y="174"/>
                </a:cubicBezTo>
                <a:cubicBezTo>
                  <a:pt x="1446" y="175"/>
                  <a:pt x="1446" y="175"/>
                  <a:pt x="1446" y="175"/>
                </a:cubicBezTo>
                <a:cubicBezTo>
                  <a:pt x="1438" y="172"/>
                  <a:pt x="1438" y="172"/>
                  <a:pt x="1438" y="172"/>
                </a:cubicBezTo>
                <a:cubicBezTo>
                  <a:pt x="1422" y="170"/>
                  <a:pt x="1422" y="170"/>
                  <a:pt x="1422" y="170"/>
                </a:cubicBezTo>
                <a:cubicBezTo>
                  <a:pt x="1402" y="165"/>
                  <a:pt x="1402" y="165"/>
                  <a:pt x="1402" y="165"/>
                </a:cubicBezTo>
                <a:cubicBezTo>
                  <a:pt x="1370" y="147"/>
                  <a:pt x="1370" y="147"/>
                  <a:pt x="1370" y="147"/>
                </a:cubicBezTo>
                <a:cubicBezTo>
                  <a:pt x="1366" y="146"/>
                  <a:pt x="1366" y="146"/>
                  <a:pt x="1366" y="146"/>
                </a:cubicBezTo>
                <a:cubicBezTo>
                  <a:pt x="1361" y="146"/>
                  <a:pt x="1361" y="146"/>
                  <a:pt x="1361" y="146"/>
                </a:cubicBezTo>
                <a:cubicBezTo>
                  <a:pt x="1358" y="146"/>
                  <a:pt x="1358" y="146"/>
                  <a:pt x="1358" y="146"/>
                </a:cubicBezTo>
                <a:cubicBezTo>
                  <a:pt x="1352" y="147"/>
                  <a:pt x="1352" y="147"/>
                  <a:pt x="1352" y="147"/>
                </a:cubicBezTo>
                <a:cubicBezTo>
                  <a:pt x="1347" y="148"/>
                  <a:pt x="1347" y="148"/>
                  <a:pt x="1347" y="148"/>
                </a:cubicBezTo>
                <a:cubicBezTo>
                  <a:pt x="1342" y="153"/>
                  <a:pt x="1342" y="153"/>
                  <a:pt x="1342" y="153"/>
                </a:cubicBezTo>
                <a:cubicBezTo>
                  <a:pt x="1327" y="158"/>
                  <a:pt x="1327" y="158"/>
                  <a:pt x="1327" y="158"/>
                </a:cubicBezTo>
                <a:cubicBezTo>
                  <a:pt x="1323" y="160"/>
                  <a:pt x="1323" y="160"/>
                  <a:pt x="1323" y="160"/>
                </a:cubicBezTo>
                <a:cubicBezTo>
                  <a:pt x="1308" y="175"/>
                  <a:pt x="1308" y="175"/>
                  <a:pt x="1308" y="175"/>
                </a:cubicBezTo>
                <a:cubicBezTo>
                  <a:pt x="1292" y="193"/>
                  <a:pt x="1292" y="193"/>
                  <a:pt x="1292" y="193"/>
                </a:cubicBezTo>
                <a:cubicBezTo>
                  <a:pt x="1290" y="195"/>
                  <a:pt x="1290" y="195"/>
                  <a:pt x="1290" y="195"/>
                </a:cubicBezTo>
                <a:cubicBezTo>
                  <a:pt x="1288" y="196"/>
                  <a:pt x="1288" y="196"/>
                  <a:pt x="1288" y="196"/>
                </a:cubicBezTo>
                <a:cubicBezTo>
                  <a:pt x="1286" y="195"/>
                  <a:pt x="1286" y="195"/>
                  <a:pt x="1286" y="195"/>
                </a:cubicBezTo>
                <a:cubicBezTo>
                  <a:pt x="1284" y="193"/>
                  <a:pt x="1284" y="193"/>
                  <a:pt x="1284" y="193"/>
                </a:cubicBezTo>
                <a:cubicBezTo>
                  <a:pt x="1276" y="185"/>
                  <a:pt x="1276" y="185"/>
                  <a:pt x="1276" y="185"/>
                </a:cubicBezTo>
                <a:cubicBezTo>
                  <a:pt x="1249" y="169"/>
                  <a:pt x="1249" y="169"/>
                  <a:pt x="1249" y="169"/>
                </a:cubicBezTo>
                <a:cubicBezTo>
                  <a:pt x="1245" y="167"/>
                  <a:pt x="1245" y="167"/>
                  <a:pt x="1245" y="167"/>
                </a:cubicBezTo>
                <a:cubicBezTo>
                  <a:pt x="1239" y="165"/>
                  <a:pt x="1239" y="165"/>
                  <a:pt x="1239" y="165"/>
                </a:cubicBezTo>
                <a:cubicBezTo>
                  <a:pt x="1233" y="164"/>
                  <a:pt x="1233" y="164"/>
                  <a:pt x="1233" y="164"/>
                </a:cubicBezTo>
                <a:cubicBezTo>
                  <a:pt x="1228" y="164"/>
                  <a:pt x="1228" y="164"/>
                  <a:pt x="1228" y="164"/>
                </a:cubicBezTo>
                <a:cubicBezTo>
                  <a:pt x="1225" y="165"/>
                  <a:pt x="1225" y="165"/>
                  <a:pt x="1225" y="165"/>
                </a:cubicBezTo>
                <a:cubicBezTo>
                  <a:pt x="1212" y="170"/>
                  <a:pt x="1212" y="170"/>
                  <a:pt x="1212" y="170"/>
                </a:cubicBezTo>
                <a:cubicBezTo>
                  <a:pt x="1212" y="157"/>
                  <a:pt x="1212" y="157"/>
                  <a:pt x="1212" y="157"/>
                </a:cubicBezTo>
                <a:cubicBezTo>
                  <a:pt x="1214" y="154"/>
                  <a:pt x="1214" y="154"/>
                  <a:pt x="1214" y="154"/>
                </a:cubicBezTo>
                <a:cubicBezTo>
                  <a:pt x="1224" y="130"/>
                  <a:pt x="1224" y="130"/>
                  <a:pt x="1224" y="130"/>
                </a:cubicBezTo>
                <a:cubicBezTo>
                  <a:pt x="1240" y="107"/>
                  <a:pt x="1240" y="107"/>
                  <a:pt x="1240" y="107"/>
                </a:cubicBezTo>
                <a:cubicBezTo>
                  <a:pt x="1241" y="103"/>
                  <a:pt x="1241" y="103"/>
                  <a:pt x="1241" y="103"/>
                </a:cubicBezTo>
                <a:cubicBezTo>
                  <a:pt x="1244" y="98"/>
                  <a:pt x="1244" y="98"/>
                  <a:pt x="1244" y="98"/>
                </a:cubicBezTo>
                <a:cubicBezTo>
                  <a:pt x="1246" y="89"/>
                  <a:pt x="1246" y="89"/>
                  <a:pt x="1246" y="89"/>
                </a:cubicBezTo>
                <a:cubicBezTo>
                  <a:pt x="1245" y="80"/>
                  <a:pt x="1245" y="80"/>
                  <a:pt x="1245" y="80"/>
                </a:cubicBezTo>
                <a:cubicBezTo>
                  <a:pt x="1243" y="67"/>
                  <a:pt x="1243" y="67"/>
                  <a:pt x="1243" y="67"/>
                </a:cubicBezTo>
                <a:cubicBezTo>
                  <a:pt x="1239" y="48"/>
                  <a:pt x="1239" y="48"/>
                  <a:pt x="1239" y="48"/>
                </a:cubicBezTo>
                <a:cubicBezTo>
                  <a:pt x="1230" y="28"/>
                  <a:pt x="1230" y="28"/>
                  <a:pt x="1230" y="28"/>
                </a:cubicBezTo>
                <a:cubicBezTo>
                  <a:pt x="1221" y="36"/>
                  <a:pt x="1221" y="36"/>
                  <a:pt x="1221" y="36"/>
                </a:cubicBezTo>
                <a:cubicBezTo>
                  <a:pt x="1208" y="27"/>
                  <a:pt x="1208" y="27"/>
                  <a:pt x="1208" y="27"/>
                </a:cubicBezTo>
                <a:cubicBezTo>
                  <a:pt x="1206" y="28"/>
                  <a:pt x="1206" y="28"/>
                  <a:pt x="1206" y="28"/>
                </a:cubicBezTo>
                <a:cubicBezTo>
                  <a:pt x="1195" y="29"/>
                  <a:pt x="1195" y="29"/>
                  <a:pt x="1195" y="29"/>
                </a:cubicBezTo>
                <a:cubicBezTo>
                  <a:pt x="1192" y="29"/>
                  <a:pt x="1192" y="29"/>
                  <a:pt x="1192" y="29"/>
                </a:cubicBezTo>
                <a:cubicBezTo>
                  <a:pt x="1190" y="31"/>
                  <a:pt x="1190" y="31"/>
                  <a:pt x="1190" y="31"/>
                </a:cubicBezTo>
                <a:cubicBezTo>
                  <a:pt x="1185" y="37"/>
                  <a:pt x="1185" y="37"/>
                  <a:pt x="1185" y="37"/>
                </a:cubicBezTo>
                <a:cubicBezTo>
                  <a:pt x="1183" y="38"/>
                  <a:pt x="1183" y="38"/>
                  <a:pt x="1183" y="38"/>
                </a:cubicBezTo>
                <a:cubicBezTo>
                  <a:pt x="1181" y="38"/>
                  <a:pt x="1181" y="38"/>
                  <a:pt x="1181" y="38"/>
                </a:cubicBezTo>
                <a:cubicBezTo>
                  <a:pt x="1170" y="34"/>
                  <a:pt x="1170" y="34"/>
                  <a:pt x="1170" y="34"/>
                </a:cubicBezTo>
                <a:cubicBezTo>
                  <a:pt x="1149" y="30"/>
                  <a:pt x="1149" y="30"/>
                  <a:pt x="1149" y="30"/>
                </a:cubicBezTo>
                <a:cubicBezTo>
                  <a:pt x="1143" y="29"/>
                  <a:pt x="1143" y="29"/>
                  <a:pt x="1143" y="29"/>
                </a:cubicBezTo>
                <a:cubicBezTo>
                  <a:pt x="1136" y="30"/>
                  <a:pt x="1136" y="30"/>
                  <a:pt x="1136" y="30"/>
                </a:cubicBezTo>
                <a:cubicBezTo>
                  <a:pt x="1132" y="31"/>
                  <a:pt x="1132" y="31"/>
                  <a:pt x="1132" y="31"/>
                </a:cubicBezTo>
                <a:cubicBezTo>
                  <a:pt x="1130" y="33"/>
                  <a:pt x="1130" y="33"/>
                  <a:pt x="1130" y="33"/>
                </a:cubicBezTo>
                <a:cubicBezTo>
                  <a:pt x="1128" y="35"/>
                  <a:pt x="1128" y="35"/>
                  <a:pt x="1128" y="35"/>
                </a:cubicBezTo>
                <a:cubicBezTo>
                  <a:pt x="1125" y="37"/>
                  <a:pt x="1125" y="37"/>
                  <a:pt x="1125" y="37"/>
                </a:cubicBezTo>
                <a:cubicBezTo>
                  <a:pt x="1120" y="38"/>
                  <a:pt x="1120" y="38"/>
                  <a:pt x="1120" y="38"/>
                </a:cubicBezTo>
                <a:cubicBezTo>
                  <a:pt x="1050" y="41"/>
                  <a:pt x="1050" y="41"/>
                  <a:pt x="1050" y="41"/>
                </a:cubicBezTo>
                <a:cubicBezTo>
                  <a:pt x="1045" y="42"/>
                  <a:pt x="1045" y="42"/>
                  <a:pt x="1045" y="42"/>
                </a:cubicBezTo>
                <a:cubicBezTo>
                  <a:pt x="1042" y="43"/>
                  <a:pt x="1042" y="43"/>
                  <a:pt x="1042" y="43"/>
                </a:cubicBezTo>
                <a:cubicBezTo>
                  <a:pt x="1041" y="46"/>
                  <a:pt x="1041" y="46"/>
                  <a:pt x="1041" y="46"/>
                </a:cubicBezTo>
                <a:cubicBezTo>
                  <a:pt x="1041" y="49"/>
                  <a:pt x="1041" y="49"/>
                  <a:pt x="1041" y="49"/>
                </a:cubicBezTo>
                <a:cubicBezTo>
                  <a:pt x="1041" y="53"/>
                  <a:pt x="1041" y="53"/>
                  <a:pt x="1041" y="53"/>
                </a:cubicBezTo>
                <a:cubicBezTo>
                  <a:pt x="1041" y="55"/>
                  <a:pt x="1041" y="55"/>
                  <a:pt x="1041" y="55"/>
                </a:cubicBezTo>
                <a:cubicBezTo>
                  <a:pt x="1041" y="58"/>
                  <a:pt x="1041" y="58"/>
                  <a:pt x="1041" y="58"/>
                </a:cubicBezTo>
                <a:cubicBezTo>
                  <a:pt x="1039" y="60"/>
                  <a:pt x="1039" y="60"/>
                  <a:pt x="1039" y="60"/>
                </a:cubicBezTo>
                <a:cubicBezTo>
                  <a:pt x="1037" y="62"/>
                  <a:pt x="1037" y="62"/>
                  <a:pt x="1037" y="62"/>
                </a:cubicBezTo>
                <a:cubicBezTo>
                  <a:pt x="1031" y="60"/>
                  <a:pt x="1031" y="60"/>
                  <a:pt x="1031" y="60"/>
                </a:cubicBezTo>
                <a:cubicBezTo>
                  <a:pt x="1009" y="71"/>
                  <a:pt x="1009" y="71"/>
                  <a:pt x="1009" y="71"/>
                </a:cubicBezTo>
                <a:cubicBezTo>
                  <a:pt x="1005" y="72"/>
                  <a:pt x="1005" y="72"/>
                  <a:pt x="1005" y="72"/>
                </a:cubicBezTo>
                <a:cubicBezTo>
                  <a:pt x="971" y="75"/>
                  <a:pt x="971" y="75"/>
                  <a:pt x="971" y="75"/>
                </a:cubicBezTo>
                <a:cubicBezTo>
                  <a:pt x="965" y="74"/>
                  <a:pt x="965" y="74"/>
                  <a:pt x="965" y="74"/>
                </a:cubicBezTo>
                <a:cubicBezTo>
                  <a:pt x="947" y="68"/>
                  <a:pt x="947" y="68"/>
                  <a:pt x="947" y="68"/>
                </a:cubicBezTo>
                <a:cubicBezTo>
                  <a:pt x="943" y="66"/>
                  <a:pt x="943" y="66"/>
                  <a:pt x="943" y="66"/>
                </a:cubicBezTo>
                <a:cubicBezTo>
                  <a:pt x="935" y="67"/>
                  <a:pt x="935" y="67"/>
                  <a:pt x="935" y="67"/>
                </a:cubicBezTo>
                <a:cubicBezTo>
                  <a:pt x="932" y="66"/>
                  <a:pt x="932" y="66"/>
                  <a:pt x="932" y="66"/>
                </a:cubicBezTo>
                <a:cubicBezTo>
                  <a:pt x="929" y="66"/>
                  <a:pt x="929" y="66"/>
                  <a:pt x="929" y="66"/>
                </a:cubicBezTo>
                <a:cubicBezTo>
                  <a:pt x="918" y="58"/>
                  <a:pt x="918" y="58"/>
                  <a:pt x="918" y="58"/>
                </a:cubicBezTo>
                <a:cubicBezTo>
                  <a:pt x="914" y="53"/>
                  <a:pt x="914" y="53"/>
                  <a:pt x="914" y="53"/>
                </a:cubicBezTo>
                <a:cubicBezTo>
                  <a:pt x="912" y="49"/>
                  <a:pt x="912" y="49"/>
                  <a:pt x="912" y="49"/>
                </a:cubicBezTo>
                <a:cubicBezTo>
                  <a:pt x="910" y="44"/>
                  <a:pt x="910" y="44"/>
                  <a:pt x="910" y="44"/>
                </a:cubicBezTo>
                <a:cubicBezTo>
                  <a:pt x="889" y="18"/>
                  <a:pt x="889" y="18"/>
                  <a:pt x="889" y="18"/>
                </a:cubicBezTo>
                <a:cubicBezTo>
                  <a:pt x="879" y="12"/>
                  <a:pt x="879" y="12"/>
                  <a:pt x="879" y="12"/>
                </a:cubicBezTo>
                <a:cubicBezTo>
                  <a:pt x="868" y="7"/>
                  <a:pt x="868" y="7"/>
                  <a:pt x="868" y="7"/>
                </a:cubicBezTo>
                <a:cubicBezTo>
                  <a:pt x="856" y="5"/>
                  <a:pt x="856" y="5"/>
                  <a:pt x="856" y="5"/>
                </a:cubicBezTo>
                <a:cubicBezTo>
                  <a:pt x="855" y="11"/>
                  <a:pt x="855" y="11"/>
                  <a:pt x="855" y="11"/>
                </a:cubicBezTo>
                <a:cubicBezTo>
                  <a:pt x="856" y="13"/>
                  <a:pt x="856" y="13"/>
                  <a:pt x="856" y="13"/>
                </a:cubicBezTo>
                <a:cubicBezTo>
                  <a:pt x="863" y="24"/>
                  <a:pt x="863" y="24"/>
                  <a:pt x="863" y="24"/>
                </a:cubicBezTo>
                <a:cubicBezTo>
                  <a:pt x="864" y="30"/>
                  <a:pt x="864" y="30"/>
                  <a:pt x="864" y="30"/>
                </a:cubicBezTo>
                <a:cubicBezTo>
                  <a:pt x="865" y="36"/>
                  <a:pt x="865" y="36"/>
                  <a:pt x="865" y="36"/>
                </a:cubicBezTo>
                <a:cubicBezTo>
                  <a:pt x="865" y="40"/>
                  <a:pt x="865" y="40"/>
                  <a:pt x="865" y="40"/>
                </a:cubicBezTo>
                <a:cubicBezTo>
                  <a:pt x="865" y="43"/>
                  <a:pt x="865" y="43"/>
                  <a:pt x="865" y="43"/>
                </a:cubicBezTo>
                <a:cubicBezTo>
                  <a:pt x="864" y="46"/>
                  <a:pt x="864" y="46"/>
                  <a:pt x="864" y="46"/>
                </a:cubicBezTo>
                <a:cubicBezTo>
                  <a:pt x="863" y="48"/>
                  <a:pt x="863" y="48"/>
                  <a:pt x="863" y="48"/>
                </a:cubicBezTo>
                <a:cubicBezTo>
                  <a:pt x="861" y="51"/>
                  <a:pt x="861" y="51"/>
                  <a:pt x="861" y="51"/>
                </a:cubicBezTo>
                <a:cubicBezTo>
                  <a:pt x="852" y="62"/>
                  <a:pt x="852" y="62"/>
                  <a:pt x="852" y="62"/>
                </a:cubicBezTo>
                <a:cubicBezTo>
                  <a:pt x="848" y="65"/>
                  <a:pt x="848" y="65"/>
                  <a:pt x="848" y="65"/>
                </a:cubicBezTo>
                <a:cubicBezTo>
                  <a:pt x="844" y="67"/>
                  <a:pt x="844" y="67"/>
                  <a:pt x="844" y="67"/>
                </a:cubicBezTo>
                <a:cubicBezTo>
                  <a:pt x="836" y="76"/>
                  <a:pt x="836" y="76"/>
                  <a:pt x="836" y="76"/>
                </a:cubicBezTo>
                <a:cubicBezTo>
                  <a:pt x="821" y="78"/>
                  <a:pt x="821" y="78"/>
                  <a:pt x="821" y="78"/>
                </a:cubicBezTo>
                <a:cubicBezTo>
                  <a:pt x="808" y="98"/>
                  <a:pt x="808" y="98"/>
                  <a:pt x="808" y="98"/>
                </a:cubicBezTo>
                <a:cubicBezTo>
                  <a:pt x="800" y="104"/>
                  <a:pt x="800" y="104"/>
                  <a:pt x="800" y="104"/>
                </a:cubicBezTo>
                <a:cubicBezTo>
                  <a:pt x="772" y="130"/>
                  <a:pt x="772" y="130"/>
                  <a:pt x="772" y="130"/>
                </a:cubicBezTo>
                <a:cubicBezTo>
                  <a:pt x="768" y="133"/>
                  <a:pt x="768" y="133"/>
                  <a:pt x="768" y="133"/>
                </a:cubicBezTo>
                <a:cubicBezTo>
                  <a:pt x="748" y="141"/>
                  <a:pt x="748" y="141"/>
                  <a:pt x="748" y="141"/>
                </a:cubicBezTo>
                <a:cubicBezTo>
                  <a:pt x="740" y="145"/>
                  <a:pt x="740" y="145"/>
                  <a:pt x="740" y="145"/>
                </a:cubicBezTo>
                <a:cubicBezTo>
                  <a:pt x="735" y="149"/>
                  <a:pt x="735" y="149"/>
                  <a:pt x="735" y="149"/>
                </a:cubicBezTo>
                <a:cubicBezTo>
                  <a:pt x="729" y="155"/>
                  <a:pt x="729" y="155"/>
                  <a:pt x="729" y="155"/>
                </a:cubicBezTo>
                <a:cubicBezTo>
                  <a:pt x="712" y="179"/>
                  <a:pt x="712" y="179"/>
                  <a:pt x="712" y="179"/>
                </a:cubicBezTo>
                <a:cubicBezTo>
                  <a:pt x="710" y="185"/>
                  <a:pt x="710" y="185"/>
                  <a:pt x="710" y="185"/>
                </a:cubicBezTo>
                <a:cubicBezTo>
                  <a:pt x="709" y="189"/>
                  <a:pt x="709" y="189"/>
                  <a:pt x="709" y="189"/>
                </a:cubicBezTo>
                <a:cubicBezTo>
                  <a:pt x="711" y="191"/>
                  <a:pt x="711" y="191"/>
                  <a:pt x="711" y="191"/>
                </a:cubicBezTo>
                <a:cubicBezTo>
                  <a:pt x="714" y="195"/>
                  <a:pt x="714" y="195"/>
                  <a:pt x="714" y="195"/>
                </a:cubicBezTo>
                <a:cubicBezTo>
                  <a:pt x="716" y="197"/>
                  <a:pt x="716" y="197"/>
                  <a:pt x="716" y="197"/>
                </a:cubicBezTo>
                <a:cubicBezTo>
                  <a:pt x="717" y="199"/>
                  <a:pt x="717" y="199"/>
                  <a:pt x="717" y="199"/>
                </a:cubicBezTo>
                <a:cubicBezTo>
                  <a:pt x="718" y="201"/>
                  <a:pt x="718" y="201"/>
                  <a:pt x="718" y="201"/>
                </a:cubicBezTo>
                <a:cubicBezTo>
                  <a:pt x="718" y="205"/>
                  <a:pt x="718" y="205"/>
                  <a:pt x="718" y="205"/>
                </a:cubicBezTo>
                <a:cubicBezTo>
                  <a:pt x="716" y="207"/>
                  <a:pt x="716" y="207"/>
                  <a:pt x="716" y="207"/>
                </a:cubicBezTo>
                <a:cubicBezTo>
                  <a:pt x="713" y="208"/>
                  <a:pt x="713" y="208"/>
                  <a:pt x="713" y="208"/>
                </a:cubicBezTo>
                <a:cubicBezTo>
                  <a:pt x="710" y="210"/>
                  <a:pt x="710" y="210"/>
                  <a:pt x="710" y="210"/>
                </a:cubicBezTo>
                <a:cubicBezTo>
                  <a:pt x="704" y="213"/>
                  <a:pt x="704" y="213"/>
                  <a:pt x="704" y="213"/>
                </a:cubicBezTo>
                <a:cubicBezTo>
                  <a:pt x="702" y="215"/>
                  <a:pt x="702" y="215"/>
                  <a:pt x="702" y="215"/>
                </a:cubicBezTo>
                <a:cubicBezTo>
                  <a:pt x="700" y="218"/>
                  <a:pt x="700" y="218"/>
                  <a:pt x="700" y="218"/>
                </a:cubicBezTo>
                <a:cubicBezTo>
                  <a:pt x="699" y="232"/>
                  <a:pt x="699" y="232"/>
                  <a:pt x="699" y="232"/>
                </a:cubicBezTo>
                <a:cubicBezTo>
                  <a:pt x="698" y="235"/>
                  <a:pt x="698" y="235"/>
                  <a:pt x="698" y="235"/>
                </a:cubicBezTo>
                <a:cubicBezTo>
                  <a:pt x="700" y="239"/>
                  <a:pt x="700" y="239"/>
                  <a:pt x="700" y="239"/>
                </a:cubicBezTo>
                <a:cubicBezTo>
                  <a:pt x="702" y="241"/>
                  <a:pt x="702" y="241"/>
                  <a:pt x="702" y="241"/>
                </a:cubicBezTo>
                <a:cubicBezTo>
                  <a:pt x="705" y="244"/>
                  <a:pt x="705" y="244"/>
                  <a:pt x="705" y="244"/>
                </a:cubicBezTo>
                <a:cubicBezTo>
                  <a:pt x="715" y="249"/>
                  <a:pt x="715" y="249"/>
                  <a:pt x="715" y="249"/>
                </a:cubicBezTo>
                <a:cubicBezTo>
                  <a:pt x="718" y="251"/>
                  <a:pt x="718" y="251"/>
                  <a:pt x="718" y="251"/>
                </a:cubicBezTo>
                <a:cubicBezTo>
                  <a:pt x="719" y="253"/>
                  <a:pt x="719" y="253"/>
                  <a:pt x="719" y="253"/>
                </a:cubicBezTo>
                <a:cubicBezTo>
                  <a:pt x="720" y="255"/>
                  <a:pt x="720" y="255"/>
                  <a:pt x="720" y="255"/>
                </a:cubicBezTo>
                <a:cubicBezTo>
                  <a:pt x="719" y="258"/>
                  <a:pt x="719" y="258"/>
                  <a:pt x="719" y="258"/>
                </a:cubicBezTo>
                <a:cubicBezTo>
                  <a:pt x="716" y="267"/>
                  <a:pt x="716" y="267"/>
                  <a:pt x="716" y="267"/>
                </a:cubicBezTo>
                <a:cubicBezTo>
                  <a:pt x="716" y="270"/>
                  <a:pt x="716" y="270"/>
                  <a:pt x="716" y="270"/>
                </a:cubicBezTo>
                <a:cubicBezTo>
                  <a:pt x="716" y="272"/>
                  <a:pt x="716" y="272"/>
                  <a:pt x="716" y="272"/>
                </a:cubicBezTo>
                <a:cubicBezTo>
                  <a:pt x="718" y="277"/>
                  <a:pt x="718" y="277"/>
                  <a:pt x="718" y="277"/>
                </a:cubicBezTo>
                <a:cubicBezTo>
                  <a:pt x="715" y="285"/>
                  <a:pt x="715" y="285"/>
                  <a:pt x="715" y="285"/>
                </a:cubicBezTo>
                <a:cubicBezTo>
                  <a:pt x="714" y="285"/>
                  <a:pt x="714" y="285"/>
                  <a:pt x="714" y="285"/>
                </a:cubicBezTo>
                <a:cubicBezTo>
                  <a:pt x="712" y="285"/>
                  <a:pt x="712" y="285"/>
                  <a:pt x="712" y="285"/>
                </a:cubicBezTo>
                <a:cubicBezTo>
                  <a:pt x="705" y="285"/>
                  <a:pt x="705" y="285"/>
                  <a:pt x="705" y="285"/>
                </a:cubicBezTo>
                <a:cubicBezTo>
                  <a:pt x="703" y="286"/>
                  <a:pt x="703" y="286"/>
                  <a:pt x="703" y="286"/>
                </a:cubicBezTo>
                <a:cubicBezTo>
                  <a:pt x="703" y="288"/>
                  <a:pt x="703" y="288"/>
                  <a:pt x="703" y="288"/>
                </a:cubicBezTo>
                <a:cubicBezTo>
                  <a:pt x="702" y="294"/>
                  <a:pt x="702" y="294"/>
                  <a:pt x="702" y="294"/>
                </a:cubicBezTo>
                <a:cubicBezTo>
                  <a:pt x="702" y="297"/>
                  <a:pt x="702" y="297"/>
                  <a:pt x="702" y="297"/>
                </a:cubicBezTo>
                <a:cubicBezTo>
                  <a:pt x="700" y="299"/>
                  <a:pt x="700" y="299"/>
                  <a:pt x="700" y="299"/>
                </a:cubicBezTo>
                <a:cubicBezTo>
                  <a:pt x="698" y="299"/>
                  <a:pt x="698" y="299"/>
                  <a:pt x="698" y="299"/>
                </a:cubicBezTo>
                <a:cubicBezTo>
                  <a:pt x="696" y="297"/>
                  <a:pt x="696" y="297"/>
                  <a:pt x="696" y="297"/>
                </a:cubicBezTo>
                <a:cubicBezTo>
                  <a:pt x="694" y="295"/>
                  <a:pt x="694" y="295"/>
                  <a:pt x="694" y="295"/>
                </a:cubicBezTo>
                <a:cubicBezTo>
                  <a:pt x="691" y="295"/>
                  <a:pt x="691" y="295"/>
                  <a:pt x="691" y="295"/>
                </a:cubicBezTo>
                <a:cubicBezTo>
                  <a:pt x="687" y="295"/>
                  <a:pt x="687" y="295"/>
                  <a:pt x="687" y="295"/>
                </a:cubicBezTo>
                <a:cubicBezTo>
                  <a:pt x="685" y="298"/>
                  <a:pt x="685" y="298"/>
                  <a:pt x="685" y="298"/>
                </a:cubicBezTo>
                <a:cubicBezTo>
                  <a:pt x="683" y="301"/>
                  <a:pt x="683" y="301"/>
                  <a:pt x="683" y="301"/>
                </a:cubicBezTo>
                <a:cubicBezTo>
                  <a:pt x="683" y="310"/>
                  <a:pt x="683" y="310"/>
                  <a:pt x="683" y="310"/>
                </a:cubicBezTo>
                <a:cubicBezTo>
                  <a:pt x="682" y="316"/>
                  <a:pt x="682" y="316"/>
                  <a:pt x="682" y="316"/>
                </a:cubicBezTo>
                <a:cubicBezTo>
                  <a:pt x="677" y="327"/>
                  <a:pt x="677" y="327"/>
                  <a:pt x="677" y="327"/>
                </a:cubicBezTo>
                <a:cubicBezTo>
                  <a:pt x="643" y="390"/>
                  <a:pt x="643" y="390"/>
                  <a:pt x="643" y="390"/>
                </a:cubicBezTo>
                <a:cubicBezTo>
                  <a:pt x="640" y="396"/>
                  <a:pt x="640" y="396"/>
                  <a:pt x="640" y="396"/>
                </a:cubicBezTo>
                <a:cubicBezTo>
                  <a:pt x="640" y="400"/>
                  <a:pt x="640" y="400"/>
                  <a:pt x="640" y="400"/>
                </a:cubicBezTo>
                <a:cubicBezTo>
                  <a:pt x="638" y="411"/>
                  <a:pt x="638" y="411"/>
                  <a:pt x="638" y="411"/>
                </a:cubicBezTo>
                <a:cubicBezTo>
                  <a:pt x="636" y="418"/>
                  <a:pt x="636" y="418"/>
                  <a:pt x="636" y="418"/>
                </a:cubicBezTo>
                <a:cubicBezTo>
                  <a:pt x="635" y="422"/>
                  <a:pt x="635" y="422"/>
                  <a:pt x="635" y="422"/>
                </a:cubicBezTo>
                <a:cubicBezTo>
                  <a:pt x="635" y="431"/>
                  <a:pt x="635" y="431"/>
                  <a:pt x="635" y="431"/>
                </a:cubicBezTo>
                <a:cubicBezTo>
                  <a:pt x="637" y="434"/>
                  <a:pt x="637" y="434"/>
                  <a:pt x="637" y="434"/>
                </a:cubicBezTo>
                <a:cubicBezTo>
                  <a:pt x="638" y="438"/>
                  <a:pt x="638" y="438"/>
                  <a:pt x="638" y="438"/>
                </a:cubicBezTo>
                <a:cubicBezTo>
                  <a:pt x="641" y="441"/>
                  <a:pt x="641" y="441"/>
                  <a:pt x="641" y="441"/>
                </a:cubicBezTo>
                <a:cubicBezTo>
                  <a:pt x="653" y="451"/>
                  <a:pt x="653" y="451"/>
                  <a:pt x="653" y="451"/>
                </a:cubicBezTo>
                <a:cubicBezTo>
                  <a:pt x="655" y="453"/>
                  <a:pt x="655" y="453"/>
                  <a:pt x="655" y="453"/>
                </a:cubicBezTo>
                <a:cubicBezTo>
                  <a:pt x="656" y="457"/>
                  <a:pt x="656" y="457"/>
                  <a:pt x="656" y="457"/>
                </a:cubicBezTo>
                <a:cubicBezTo>
                  <a:pt x="657" y="461"/>
                  <a:pt x="657" y="461"/>
                  <a:pt x="657" y="461"/>
                </a:cubicBezTo>
                <a:cubicBezTo>
                  <a:pt x="658" y="468"/>
                  <a:pt x="658" y="468"/>
                  <a:pt x="658" y="468"/>
                </a:cubicBezTo>
                <a:cubicBezTo>
                  <a:pt x="657" y="472"/>
                  <a:pt x="657" y="472"/>
                  <a:pt x="657" y="472"/>
                </a:cubicBezTo>
                <a:cubicBezTo>
                  <a:pt x="655" y="475"/>
                  <a:pt x="655" y="475"/>
                  <a:pt x="655" y="475"/>
                </a:cubicBezTo>
                <a:cubicBezTo>
                  <a:pt x="652" y="476"/>
                  <a:pt x="652" y="476"/>
                  <a:pt x="652" y="476"/>
                </a:cubicBezTo>
                <a:cubicBezTo>
                  <a:pt x="648" y="476"/>
                  <a:pt x="648" y="476"/>
                  <a:pt x="648" y="476"/>
                </a:cubicBezTo>
                <a:cubicBezTo>
                  <a:pt x="646" y="475"/>
                  <a:pt x="646" y="475"/>
                  <a:pt x="646" y="475"/>
                </a:cubicBezTo>
                <a:cubicBezTo>
                  <a:pt x="643" y="475"/>
                  <a:pt x="643" y="475"/>
                  <a:pt x="643" y="475"/>
                </a:cubicBezTo>
                <a:cubicBezTo>
                  <a:pt x="627" y="469"/>
                  <a:pt x="627" y="469"/>
                  <a:pt x="627" y="469"/>
                </a:cubicBezTo>
                <a:cubicBezTo>
                  <a:pt x="624" y="469"/>
                  <a:pt x="624" y="469"/>
                  <a:pt x="624" y="469"/>
                </a:cubicBezTo>
                <a:cubicBezTo>
                  <a:pt x="620" y="469"/>
                  <a:pt x="620" y="469"/>
                  <a:pt x="620" y="469"/>
                </a:cubicBezTo>
                <a:cubicBezTo>
                  <a:pt x="617" y="472"/>
                  <a:pt x="617" y="472"/>
                  <a:pt x="617" y="472"/>
                </a:cubicBezTo>
                <a:cubicBezTo>
                  <a:pt x="616" y="475"/>
                  <a:pt x="616" y="475"/>
                  <a:pt x="616" y="475"/>
                </a:cubicBezTo>
                <a:cubicBezTo>
                  <a:pt x="614" y="478"/>
                  <a:pt x="614" y="478"/>
                  <a:pt x="614" y="478"/>
                </a:cubicBezTo>
                <a:cubicBezTo>
                  <a:pt x="613" y="481"/>
                  <a:pt x="613" y="481"/>
                  <a:pt x="613" y="481"/>
                </a:cubicBezTo>
                <a:cubicBezTo>
                  <a:pt x="612" y="484"/>
                  <a:pt x="612" y="484"/>
                  <a:pt x="612" y="484"/>
                </a:cubicBezTo>
                <a:cubicBezTo>
                  <a:pt x="612" y="486"/>
                  <a:pt x="612" y="486"/>
                  <a:pt x="612" y="486"/>
                </a:cubicBezTo>
                <a:cubicBezTo>
                  <a:pt x="612" y="487"/>
                  <a:pt x="612" y="487"/>
                  <a:pt x="612" y="487"/>
                </a:cubicBezTo>
                <a:cubicBezTo>
                  <a:pt x="613" y="488"/>
                  <a:pt x="613" y="488"/>
                  <a:pt x="613" y="488"/>
                </a:cubicBezTo>
                <a:cubicBezTo>
                  <a:pt x="614" y="490"/>
                  <a:pt x="614" y="490"/>
                  <a:pt x="614" y="490"/>
                </a:cubicBezTo>
                <a:cubicBezTo>
                  <a:pt x="613" y="493"/>
                  <a:pt x="613" y="493"/>
                  <a:pt x="613" y="493"/>
                </a:cubicBezTo>
                <a:cubicBezTo>
                  <a:pt x="605" y="504"/>
                  <a:pt x="605" y="504"/>
                  <a:pt x="605" y="504"/>
                </a:cubicBezTo>
                <a:cubicBezTo>
                  <a:pt x="603" y="508"/>
                  <a:pt x="603" y="508"/>
                  <a:pt x="603" y="508"/>
                </a:cubicBezTo>
                <a:cubicBezTo>
                  <a:pt x="594" y="536"/>
                  <a:pt x="594" y="536"/>
                  <a:pt x="594" y="536"/>
                </a:cubicBezTo>
                <a:cubicBezTo>
                  <a:pt x="589" y="543"/>
                  <a:pt x="589" y="543"/>
                  <a:pt x="589" y="543"/>
                </a:cubicBezTo>
                <a:cubicBezTo>
                  <a:pt x="586" y="548"/>
                  <a:pt x="586" y="548"/>
                  <a:pt x="586" y="548"/>
                </a:cubicBezTo>
                <a:cubicBezTo>
                  <a:pt x="579" y="553"/>
                  <a:pt x="579" y="553"/>
                  <a:pt x="579" y="553"/>
                </a:cubicBezTo>
                <a:cubicBezTo>
                  <a:pt x="575" y="555"/>
                  <a:pt x="575" y="555"/>
                  <a:pt x="575" y="555"/>
                </a:cubicBezTo>
                <a:cubicBezTo>
                  <a:pt x="571" y="556"/>
                  <a:pt x="571" y="556"/>
                  <a:pt x="571" y="556"/>
                </a:cubicBezTo>
                <a:cubicBezTo>
                  <a:pt x="553" y="558"/>
                  <a:pt x="553" y="558"/>
                  <a:pt x="553" y="558"/>
                </a:cubicBezTo>
                <a:cubicBezTo>
                  <a:pt x="550" y="557"/>
                  <a:pt x="550" y="557"/>
                  <a:pt x="550" y="557"/>
                </a:cubicBezTo>
                <a:cubicBezTo>
                  <a:pt x="547" y="555"/>
                  <a:pt x="547" y="555"/>
                  <a:pt x="547" y="555"/>
                </a:cubicBezTo>
                <a:cubicBezTo>
                  <a:pt x="542" y="551"/>
                  <a:pt x="542" y="551"/>
                  <a:pt x="542" y="551"/>
                </a:cubicBezTo>
                <a:cubicBezTo>
                  <a:pt x="539" y="549"/>
                  <a:pt x="539" y="549"/>
                  <a:pt x="539" y="549"/>
                </a:cubicBezTo>
                <a:cubicBezTo>
                  <a:pt x="536" y="547"/>
                  <a:pt x="536" y="547"/>
                  <a:pt x="536" y="547"/>
                </a:cubicBezTo>
                <a:cubicBezTo>
                  <a:pt x="532" y="547"/>
                  <a:pt x="532" y="547"/>
                  <a:pt x="532" y="547"/>
                </a:cubicBezTo>
                <a:cubicBezTo>
                  <a:pt x="528" y="545"/>
                  <a:pt x="528" y="545"/>
                  <a:pt x="528" y="545"/>
                </a:cubicBezTo>
                <a:cubicBezTo>
                  <a:pt x="526" y="544"/>
                  <a:pt x="526" y="544"/>
                  <a:pt x="526" y="544"/>
                </a:cubicBezTo>
                <a:cubicBezTo>
                  <a:pt x="524" y="542"/>
                  <a:pt x="524" y="542"/>
                  <a:pt x="524" y="542"/>
                </a:cubicBezTo>
                <a:cubicBezTo>
                  <a:pt x="521" y="540"/>
                  <a:pt x="521" y="540"/>
                  <a:pt x="521" y="540"/>
                </a:cubicBezTo>
                <a:cubicBezTo>
                  <a:pt x="517" y="537"/>
                  <a:pt x="517" y="537"/>
                  <a:pt x="517" y="537"/>
                </a:cubicBezTo>
                <a:cubicBezTo>
                  <a:pt x="513" y="536"/>
                  <a:pt x="513" y="536"/>
                  <a:pt x="513" y="536"/>
                </a:cubicBezTo>
                <a:cubicBezTo>
                  <a:pt x="477" y="543"/>
                  <a:pt x="477" y="543"/>
                  <a:pt x="477" y="543"/>
                </a:cubicBezTo>
                <a:cubicBezTo>
                  <a:pt x="471" y="543"/>
                  <a:pt x="471" y="543"/>
                  <a:pt x="471" y="543"/>
                </a:cubicBezTo>
                <a:cubicBezTo>
                  <a:pt x="464" y="545"/>
                  <a:pt x="464" y="545"/>
                  <a:pt x="464" y="545"/>
                </a:cubicBezTo>
                <a:cubicBezTo>
                  <a:pt x="460" y="546"/>
                  <a:pt x="460" y="546"/>
                  <a:pt x="460" y="546"/>
                </a:cubicBezTo>
                <a:cubicBezTo>
                  <a:pt x="455" y="549"/>
                  <a:pt x="455" y="549"/>
                  <a:pt x="455" y="549"/>
                </a:cubicBezTo>
                <a:cubicBezTo>
                  <a:pt x="453" y="549"/>
                  <a:pt x="453" y="549"/>
                  <a:pt x="453" y="549"/>
                </a:cubicBezTo>
                <a:cubicBezTo>
                  <a:pt x="450" y="549"/>
                  <a:pt x="450" y="549"/>
                  <a:pt x="450" y="549"/>
                </a:cubicBezTo>
                <a:cubicBezTo>
                  <a:pt x="448" y="549"/>
                  <a:pt x="448" y="549"/>
                  <a:pt x="448" y="549"/>
                </a:cubicBezTo>
                <a:cubicBezTo>
                  <a:pt x="446" y="547"/>
                  <a:pt x="446" y="547"/>
                  <a:pt x="446" y="547"/>
                </a:cubicBezTo>
                <a:cubicBezTo>
                  <a:pt x="443" y="545"/>
                  <a:pt x="443" y="545"/>
                  <a:pt x="443" y="545"/>
                </a:cubicBezTo>
                <a:cubicBezTo>
                  <a:pt x="440" y="545"/>
                  <a:pt x="440" y="545"/>
                  <a:pt x="440" y="545"/>
                </a:cubicBezTo>
                <a:cubicBezTo>
                  <a:pt x="410" y="547"/>
                  <a:pt x="410" y="547"/>
                  <a:pt x="410" y="547"/>
                </a:cubicBezTo>
                <a:cubicBezTo>
                  <a:pt x="407" y="548"/>
                  <a:pt x="407" y="548"/>
                  <a:pt x="407" y="548"/>
                </a:cubicBezTo>
                <a:cubicBezTo>
                  <a:pt x="404" y="549"/>
                  <a:pt x="404" y="549"/>
                  <a:pt x="404" y="549"/>
                </a:cubicBezTo>
                <a:cubicBezTo>
                  <a:pt x="402" y="551"/>
                  <a:pt x="402" y="551"/>
                  <a:pt x="402" y="551"/>
                </a:cubicBezTo>
                <a:cubicBezTo>
                  <a:pt x="402" y="553"/>
                  <a:pt x="402" y="553"/>
                  <a:pt x="402" y="553"/>
                </a:cubicBezTo>
                <a:cubicBezTo>
                  <a:pt x="402" y="554"/>
                  <a:pt x="402" y="554"/>
                  <a:pt x="402" y="554"/>
                </a:cubicBezTo>
                <a:cubicBezTo>
                  <a:pt x="403" y="559"/>
                  <a:pt x="403" y="559"/>
                  <a:pt x="403" y="559"/>
                </a:cubicBezTo>
                <a:cubicBezTo>
                  <a:pt x="403" y="566"/>
                  <a:pt x="403" y="566"/>
                  <a:pt x="403" y="566"/>
                </a:cubicBezTo>
                <a:cubicBezTo>
                  <a:pt x="397" y="574"/>
                  <a:pt x="397" y="574"/>
                  <a:pt x="397" y="574"/>
                </a:cubicBezTo>
                <a:cubicBezTo>
                  <a:pt x="391" y="594"/>
                  <a:pt x="391" y="594"/>
                  <a:pt x="391" y="594"/>
                </a:cubicBezTo>
                <a:cubicBezTo>
                  <a:pt x="376" y="620"/>
                  <a:pt x="376" y="620"/>
                  <a:pt x="376" y="620"/>
                </a:cubicBezTo>
                <a:cubicBezTo>
                  <a:pt x="371" y="626"/>
                  <a:pt x="371" y="626"/>
                  <a:pt x="371" y="626"/>
                </a:cubicBezTo>
                <a:cubicBezTo>
                  <a:pt x="367" y="628"/>
                  <a:pt x="367" y="628"/>
                  <a:pt x="367" y="628"/>
                </a:cubicBezTo>
                <a:cubicBezTo>
                  <a:pt x="365" y="628"/>
                  <a:pt x="365" y="628"/>
                  <a:pt x="365" y="628"/>
                </a:cubicBezTo>
                <a:cubicBezTo>
                  <a:pt x="362" y="629"/>
                  <a:pt x="362" y="629"/>
                  <a:pt x="362" y="629"/>
                </a:cubicBezTo>
                <a:cubicBezTo>
                  <a:pt x="359" y="631"/>
                  <a:pt x="359" y="631"/>
                  <a:pt x="359" y="631"/>
                </a:cubicBezTo>
                <a:cubicBezTo>
                  <a:pt x="354" y="637"/>
                  <a:pt x="354" y="637"/>
                  <a:pt x="354" y="637"/>
                </a:cubicBezTo>
                <a:cubicBezTo>
                  <a:pt x="351" y="643"/>
                  <a:pt x="351" y="643"/>
                  <a:pt x="351" y="643"/>
                </a:cubicBezTo>
                <a:cubicBezTo>
                  <a:pt x="346" y="651"/>
                  <a:pt x="346" y="651"/>
                  <a:pt x="346" y="651"/>
                </a:cubicBezTo>
                <a:cubicBezTo>
                  <a:pt x="342" y="656"/>
                  <a:pt x="342" y="656"/>
                  <a:pt x="342" y="656"/>
                </a:cubicBezTo>
                <a:cubicBezTo>
                  <a:pt x="340" y="659"/>
                  <a:pt x="340" y="659"/>
                  <a:pt x="340" y="659"/>
                </a:cubicBezTo>
                <a:cubicBezTo>
                  <a:pt x="334" y="662"/>
                  <a:pt x="334" y="662"/>
                  <a:pt x="334" y="662"/>
                </a:cubicBezTo>
                <a:cubicBezTo>
                  <a:pt x="329" y="664"/>
                  <a:pt x="329" y="664"/>
                  <a:pt x="329" y="664"/>
                </a:cubicBezTo>
                <a:cubicBezTo>
                  <a:pt x="326" y="664"/>
                  <a:pt x="326" y="664"/>
                  <a:pt x="326" y="664"/>
                </a:cubicBezTo>
                <a:cubicBezTo>
                  <a:pt x="325" y="663"/>
                  <a:pt x="325" y="663"/>
                  <a:pt x="325" y="663"/>
                </a:cubicBezTo>
                <a:cubicBezTo>
                  <a:pt x="323" y="663"/>
                  <a:pt x="323" y="663"/>
                  <a:pt x="323" y="663"/>
                </a:cubicBezTo>
                <a:cubicBezTo>
                  <a:pt x="323" y="661"/>
                  <a:pt x="323" y="661"/>
                  <a:pt x="323" y="661"/>
                </a:cubicBezTo>
                <a:cubicBezTo>
                  <a:pt x="323" y="659"/>
                  <a:pt x="323" y="659"/>
                  <a:pt x="323" y="659"/>
                </a:cubicBezTo>
                <a:cubicBezTo>
                  <a:pt x="323" y="654"/>
                  <a:pt x="323" y="654"/>
                  <a:pt x="323" y="654"/>
                </a:cubicBezTo>
                <a:cubicBezTo>
                  <a:pt x="323" y="653"/>
                  <a:pt x="323" y="653"/>
                  <a:pt x="323" y="653"/>
                </a:cubicBezTo>
                <a:cubicBezTo>
                  <a:pt x="322" y="651"/>
                  <a:pt x="322" y="651"/>
                  <a:pt x="322" y="651"/>
                </a:cubicBezTo>
                <a:cubicBezTo>
                  <a:pt x="321" y="651"/>
                  <a:pt x="321" y="651"/>
                  <a:pt x="321" y="651"/>
                </a:cubicBezTo>
                <a:cubicBezTo>
                  <a:pt x="319" y="649"/>
                  <a:pt x="319" y="649"/>
                  <a:pt x="319" y="649"/>
                </a:cubicBezTo>
                <a:cubicBezTo>
                  <a:pt x="308" y="647"/>
                  <a:pt x="308" y="647"/>
                  <a:pt x="308" y="647"/>
                </a:cubicBezTo>
                <a:cubicBezTo>
                  <a:pt x="307" y="647"/>
                  <a:pt x="307" y="647"/>
                  <a:pt x="307" y="647"/>
                </a:cubicBezTo>
                <a:cubicBezTo>
                  <a:pt x="305" y="648"/>
                  <a:pt x="305" y="648"/>
                  <a:pt x="305" y="648"/>
                </a:cubicBezTo>
                <a:cubicBezTo>
                  <a:pt x="303" y="650"/>
                  <a:pt x="303" y="650"/>
                  <a:pt x="303" y="650"/>
                </a:cubicBezTo>
                <a:cubicBezTo>
                  <a:pt x="302" y="651"/>
                  <a:pt x="302" y="651"/>
                  <a:pt x="302" y="651"/>
                </a:cubicBezTo>
                <a:cubicBezTo>
                  <a:pt x="301" y="653"/>
                  <a:pt x="301" y="653"/>
                  <a:pt x="301" y="653"/>
                </a:cubicBezTo>
                <a:cubicBezTo>
                  <a:pt x="301" y="655"/>
                  <a:pt x="301" y="655"/>
                  <a:pt x="301" y="655"/>
                </a:cubicBezTo>
                <a:cubicBezTo>
                  <a:pt x="303" y="696"/>
                  <a:pt x="303" y="696"/>
                  <a:pt x="303" y="696"/>
                </a:cubicBezTo>
                <a:cubicBezTo>
                  <a:pt x="304" y="699"/>
                  <a:pt x="304" y="699"/>
                  <a:pt x="304" y="699"/>
                </a:cubicBezTo>
                <a:cubicBezTo>
                  <a:pt x="305" y="703"/>
                  <a:pt x="305" y="703"/>
                  <a:pt x="305" y="703"/>
                </a:cubicBezTo>
                <a:cubicBezTo>
                  <a:pt x="308" y="711"/>
                  <a:pt x="308" y="711"/>
                  <a:pt x="308" y="711"/>
                </a:cubicBezTo>
                <a:cubicBezTo>
                  <a:pt x="310" y="714"/>
                  <a:pt x="310" y="714"/>
                  <a:pt x="310" y="714"/>
                </a:cubicBezTo>
                <a:cubicBezTo>
                  <a:pt x="311" y="719"/>
                  <a:pt x="311" y="719"/>
                  <a:pt x="311" y="719"/>
                </a:cubicBezTo>
                <a:cubicBezTo>
                  <a:pt x="312" y="724"/>
                  <a:pt x="312" y="724"/>
                  <a:pt x="312" y="724"/>
                </a:cubicBezTo>
                <a:cubicBezTo>
                  <a:pt x="311" y="728"/>
                  <a:pt x="311" y="728"/>
                  <a:pt x="311" y="728"/>
                </a:cubicBezTo>
                <a:cubicBezTo>
                  <a:pt x="310" y="734"/>
                  <a:pt x="310" y="734"/>
                  <a:pt x="310" y="734"/>
                </a:cubicBezTo>
                <a:cubicBezTo>
                  <a:pt x="308" y="739"/>
                  <a:pt x="308" y="739"/>
                  <a:pt x="308" y="739"/>
                </a:cubicBezTo>
                <a:cubicBezTo>
                  <a:pt x="303" y="764"/>
                  <a:pt x="303" y="764"/>
                  <a:pt x="303" y="764"/>
                </a:cubicBezTo>
                <a:cubicBezTo>
                  <a:pt x="303" y="769"/>
                  <a:pt x="303" y="769"/>
                  <a:pt x="303" y="769"/>
                </a:cubicBezTo>
                <a:cubicBezTo>
                  <a:pt x="304" y="773"/>
                  <a:pt x="304" y="773"/>
                  <a:pt x="304" y="773"/>
                </a:cubicBezTo>
                <a:cubicBezTo>
                  <a:pt x="310" y="784"/>
                  <a:pt x="310" y="784"/>
                  <a:pt x="310" y="784"/>
                </a:cubicBezTo>
                <a:cubicBezTo>
                  <a:pt x="311" y="784"/>
                  <a:pt x="311" y="784"/>
                  <a:pt x="311" y="784"/>
                </a:cubicBezTo>
                <a:cubicBezTo>
                  <a:pt x="312" y="784"/>
                  <a:pt x="312" y="784"/>
                  <a:pt x="312" y="784"/>
                </a:cubicBezTo>
                <a:cubicBezTo>
                  <a:pt x="313" y="783"/>
                  <a:pt x="313" y="783"/>
                  <a:pt x="313" y="783"/>
                </a:cubicBezTo>
                <a:cubicBezTo>
                  <a:pt x="313" y="782"/>
                  <a:pt x="313" y="782"/>
                  <a:pt x="313" y="782"/>
                </a:cubicBezTo>
                <a:cubicBezTo>
                  <a:pt x="315" y="781"/>
                  <a:pt x="315" y="781"/>
                  <a:pt x="315" y="781"/>
                </a:cubicBezTo>
                <a:cubicBezTo>
                  <a:pt x="316" y="782"/>
                  <a:pt x="316" y="782"/>
                  <a:pt x="316" y="782"/>
                </a:cubicBezTo>
                <a:cubicBezTo>
                  <a:pt x="318" y="783"/>
                  <a:pt x="318" y="783"/>
                  <a:pt x="318" y="783"/>
                </a:cubicBezTo>
                <a:cubicBezTo>
                  <a:pt x="318" y="784"/>
                  <a:pt x="318" y="784"/>
                  <a:pt x="318" y="784"/>
                </a:cubicBezTo>
                <a:cubicBezTo>
                  <a:pt x="319" y="790"/>
                  <a:pt x="319" y="790"/>
                  <a:pt x="319" y="790"/>
                </a:cubicBezTo>
                <a:cubicBezTo>
                  <a:pt x="320" y="796"/>
                  <a:pt x="320" y="796"/>
                  <a:pt x="320" y="796"/>
                </a:cubicBezTo>
                <a:cubicBezTo>
                  <a:pt x="322" y="799"/>
                  <a:pt x="322" y="799"/>
                  <a:pt x="322" y="799"/>
                </a:cubicBezTo>
                <a:cubicBezTo>
                  <a:pt x="323" y="800"/>
                  <a:pt x="323" y="800"/>
                  <a:pt x="323" y="800"/>
                </a:cubicBezTo>
                <a:cubicBezTo>
                  <a:pt x="326" y="800"/>
                  <a:pt x="326" y="800"/>
                  <a:pt x="326" y="800"/>
                </a:cubicBezTo>
                <a:cubicBezTo>
                  <a:pt x="327" y="799"/>
                  <a:pt x="327" y="799"/>
                  <a:pt x="327" y="799"/>
                </a:cubicBezTo>
                <a:cubicBezTo>
                  <a:pt x="328" y="798"/>
                  <a:pt x="328" y="798"/>
                  <a:pt x="328" y="798"/>
                </a:cubicBezTo>
                <a:cubicBezTo>
                  <a:pt x="331" y="796"/>
                  <a:pt x="331" y="796"/>
                  <a:pt x="331" y="796"/>
                </a:cubicBezTo>
                <a:cubicBezTo>
                  <a:pt x="331" y="801"/>
                  <a:pt x="331" y="801"/>
                  <a:pt x="331" y="801"/>
                </a:cubicBezTo>
                <a:cubicBezTo>
                  <a:pt x="332" y="809"/>
                  <a:pt x="332" y="809"/>
                  <a:pt x="332" y="809"/>
                </a:cubicBezTo>
                <a:cubicBezTo>
                  <a:pt x="331" y="819"/>
                  <a:pt x="331" y="819"/>
                  <a:pt x="331" y="819"/>
                </a:cubicBezTo>
                <a:cubicBezTo>
                  <a:pt x="332" y="820"/>
                  <a:pt x="332" y="820"/>
                  <a:pt x="332" y="820"/>
                </a:cubicBezTo>
                <a:cubicBezTo>
                  <a:pt x="334" y="823"/>
                  <a:pt x="334" y="823"/>
                  <a:pt x="334" y="823"/>
                </a:cubicBezTo>
                <a:cubicBezTo>
                  <a:pt x="334" y="827"/>
                  <a:pt x="334" y="827"/>
                  <a:pt x="334" y="827"/>
                </a:cubicBezTo>
                <a:cubicBezTo>
                  <a:pt x="336" y="846"/>
                  <a:pt x="336" y="846"/>
                  <a:pt x="336" y="846"/>
                </a:cubicBezTo>
                <a:cubicBezTo>
                  <a:pt x="339" y="861"/>
                  <a:pt x="339" y="861"/>
                  <a:pt x="339" y="861"/>
                </a:cubicBezTo>
                <a:cubicBezTo>
                  <a:pt x="339" y="870"/>
                  <a:pt x="339" y="870"/>
                  <a:pt x="339" y="870"/>
                </a:cubicBezTo>
                <a:cubicBezTo>
                  <a:pt x="339" y="875"/>
                  <a:pt x="339" y="875"/>
                  <a:pt x="339" y="875"/>
                </a:cubicBezTo>
                <a:cubicBezTo>
                  <a:pt x="332" y="899"/>
                  <a:pt x="332" y="899"/>
                  <a:pt x="332" y="899"/>
                </a:cubicBezTo>
                <a:cubicBezTo>
                  <a:pt x="332" y="905"/>
                  <a:pt x="332" y="905"/>
                  <a:pt x="332" y="905"/>
                </a:cubicBezTo>
                <a:cubicBezTo>
                  <a:pt x="333" y="908"/>
                  <a:pt x="333" y="908"/>
                  <a:pt x="333" y="908"/>
                </a:cubicBezTo>
                <a:cubicBezTo>
                  <a:pt x="350" y="916"/>
                  <a:pt x="350" y="916"/>
                  <a:pt x="350" y="916"/>
                </a:cubicBezTo>
                <a:cubicBezTo>
                  <a:pt x="352" y="917"/>
                  <a:pt x="352" y="917"/>
                  <a:pt x="352" y="917"/>
                </a:cubicBezTo>
                <a:cubicBezTo>
                  <a:pt x="358" y="922"/>
                  <a:pt x="358" y="922"/>
                  <a:pt x="358" y="922"/>
                </a:cubicBezTo>
                <a:cubicBezTo>
                  <a:pt x="359" y="923"/>
                  <a:pt x="359" y="923"/>
                  <a:pt x="359" y="923"/>
                </a:cubicBezTo>
                <a:cubicBezTo>
                  <a:pt x="361" y="923"/>
                  <a:pt x="361" y="923"/>
                  <a:pt x="361" y="923"/>
                </a:cubicBezTo>
                <a:cubicBezTo>
                  <a:pt x="366" y="923"/>
                  <a:pt x="366" y="923"/>
                  <a:pt x="366" y="923"/>
                </a:cubicBezTo>
                <a:cubicBezTo>
                  <a:pt x="380" y="922"/>
                  <a:pt x="380" y="922"/>
                  <a:pt x="380" y="922"/>
                </a:cubicBezTo>
                <a:cubicBezTo>
                  <a:pt x="383" y="922"/>
                  <a:pt x="383" y="922"/>
                  <a:pt x="383" y="922"/>
                </a:cubicBezTo>
                <a:cubicBezTo>
                  <a:pt x="385" y="923"/>
                  <a:pt x="385" y="923"/>
                  <a:pt x="385" y="923"/>
                </a:cubicBezTo>
                <a:cubicBezTo>
                  <a:pt x="388" y="924"/>
                  <a:pt x="388" y="924"/>
                  <a:pt x="388" y="924"/>
                </a:cubicBezTo>
                <a:cubicBezTo>
                  <a:pt x="389" y="925"/>
                  <a:pt x="389" y="925"/>
                  <a:pt x="389" y="925"/>
                </a:cubicBezTo>
                <a:cubicBezTo>
                  <a:pt x="394" y="930"/>
                  <a:pt x="394" y="930"/>
                  <a:pt x="394" y="930"/>
                </a:cubicBezTo>
                <a:cubicBezTo>
                  <a:pt x="395" y="932"/>
                  <a:pt x="395" y="932"/>
                  <a:pt x="395" y="932"/>
                </a:cubicBezTo>
                <a:cubicBezTo>
                  <a:pt x="397" y="933"/>
                  <a:pt x="397" y="933"/>
                  <a:pt x="397" y="933"/>
                </a:cubicBezTo>
                <a:cubicBezTo>
                  <a:pt x="398" y="934"/>
                  <a:pt x="398" y="934"/>
                  <a:pt x="398" y="934"/>
                </a:cubicBezTo>
                <a:cubicBezTo>
                  <a:pt x="401" y="934"/>
                  <a:pt x="401" y="934"/>
                  <a:pt x="401" y="934"/>
                </a:cubicBezTo>
                <a:cubicBezTo>
                  <a:pt x="404" y="934"/>
                  <a:pt x="404" y="934"/>
                  <a:pt x="404" y="934"/>
                </a:cubicBezTo>
                <a:cubicBezTo>
                  <a:pt x="407" y="933"/>
                  <a:pt x="407" y="933"/>
                  <a:pt x="407" y="933"/>
                </a:cubicBezTo>
                <a:cubicBezTo>
                  <a:pt x="410" y="931"/>
                  <a:pt x="410" y="931"/>
                  <a:pt x="410" y="931"/>
                </a:cubicBezTo>
                <a:cubicBezTo>
                  <a:pt x="411" y="930"/>
                  <a:pt x="411" y="930"/>
                  <a:pt x="411" y="930"/>
                </a:cubicBezTo>
                <a:cubicBezTo>
                  <a:pt x="412" y="929"/>
                  <a:pt x="412" y="929"/>
                  <a:pt x="412" y="929"/>
                </a:cubicBezTo>
                <a:cubicBezTo>
                  <a:pt x="414" y="928"/>
                  <a:pt x="414" y="928"/>
                  <a:pt x="414" y="928"/>
                </a:cubicBezTo>
                <a:cubicBezTo>
                  <a:pt x="416" y="928"/>
                  <a:pt x="416" y="928"/>
                  <a:pt x="416" y="928"/>
                </a:cubicBezTo>
                <a:cubicBezTo>
                  <a:pt x="420" y="928"/>
                  <a:pt x="420" y="928"/>
                  <a:pt x="420" y="928"/>
                </a:cubicBezTo>
                <a:cubicBezTo>
                  <a:pt x="428" y="929"/>
                  <a:pt x="428" y="929"/>
                  <a:pt x="428" y="929"/>
                </a:cubicBezTo>
                <a:cubicBezTo>
                  <a:pt x="429" y="929"/>
                  <a:pt x="429" y="929"/>
                  <a:pt x="429" y="929"/>
                </a:cubicBezTo>
                <a:cubicBezTo>
                  <a:pt x="430" y="929"/>
                  <a:pt x="430" y="929"/>
                  <a:pt x="430" y="929"/>
                </a:cubicBezTo>
                <a:cubicBezTo>
                  <a:pt x="431" y="930"/>
                  <a:pt x="431" y="930"/>
                  <a:pt x="431" y="930"/>
                </a:cubicBezTo>
                <a:cubicBezTo>
                  <a:pt x="432" y="936"/>
                  <a:pt x="432" y="936"/>
                  <a:pt x="432" y="936"/>
                </a:cubicBezTo>
                <a:cubicBezTo>
                  <a:pt x="433" y="941"/>
                  <a:pt x="433" y="941"/>
                  <a:pt x="433" y="941"/>
                </a:cubicBezTo>
                <a:cubicBezTo>
                  <a:pt x="432" y="946"/>
                  <a:pt x="432" y="946"/>
                  <a:pt x="432" y="946"/>
                </a:cubicBezTo>
                <a:cubicBezTo>
                  <a:pt x="428" y="963"/>
                  <a:pt x="428" y="963"/>
                  <a:pt x="428" y="963"/>
                </a:cubicBezTo>
                <a:cubicBezTo>
                  <a:pt x="427" y="967"/>
                  <a:pt x="427" y="967"/>
                  <a:pt x="427" y="967"/>
                </a:cubicBezTo>
                <a:cubicBezTo>
                  <a:pt x="428" y="970"/>
                  <a:pt x="428" y="970"/>
                  <a:pt x="428" y="970"/>
                </a:cubicBezTo>
                <a:cubicBezTo>
                  <a:pt x="429" y="972"/>
                  <a:pt x="429" y="972"/>
                  <a:pt x="429" y="972"/>
                </a:cubicBezTo>
                <a:cubicBezTo>
                  <a:pt x="430" y="973"/>
                  <a:pt x="430" y="973"/>
                  <a:pt x="430" y="973"/>
                </a:cubicBezTo>
                <a:cubicBezTo>
                  <a:pt x="436" y="978"/>
                  <a:pt x="436" y="978"/>
                  <a:pt x="436" y="978"/>
                </a:cubicBezTo>
                <a:cubicBezTo>
                  <a:pt x="438" y="981"/>
                  <a:pt x="438" y="981"/>
                  <a:pt x="438" y="981"/>
                </a:cubicBezTo>
                <a:cubicBezTo>
                  <a:pt x="437" y="983"/>
                  <a:pt x="437" y="983"/>
                  <a:pt x="437" y="983"/>
                </a:cubicBezTo>
                <a:cubicBezTo>
                  <a:pt x="436" y="985"/>
                  <a:pt x="436" y="985"/>
                  <a:pt x="436" y="985"/>
                </a:cubicBezTo>
                <a:cubicBezTo>
                  <a:pt x="430" y="990"/>
                  <a:pt x="430" y="990"/>
                  <a:pt x="430" y="990"/>
                </a:cubicBezTo>
                <a:cubicBezTo>
                  <a:pt x="427" y="993"/>
                  <a:pt x="427" y="993"/>
                  <a:pt x="427" y="993"/>
                </a:cubicBezTo>
                <a:cubicBezTo>
                  <a:pt x="420" y="996"/>
                  <a:pt x="420" y="996"/>
                  <a:pt x="420" y="996"/>
                </a:cubicBezTo>
                <a:cubicBezTo>
                  <a:pt x="416" y="997"/>
                  <a:pt x="416" y="997"/>
                  <a:pt x="416" y="997"/>
                </a:cubicBezTo>
                <a:cubicBezTo>
                  <a:pt x="413" y="1000"/>
                  <a:pt x="413" y="1000"/>
                  <a:pt x="413" y="1000"/>
                </a:cubicBezTo>
                <a:cubicBezTo>
                  <a:pt x="400" y="1011"/>
                  <a:pt x="400" y="1011"/>
                  <a:pt x="400" y="1011"/>
                </a:cubicBezTo>
                <a:cubicBezTo>
                  <a:pt x="397" y="1013"/>
                  <a:pt x="397" y="1013"/>
                  <a:pt x="397" y="1013"/>
                </a:cubicBezTo>
                <a:cubicBezTo>
                  <a:pt x="391" y="1014"/>
                  <a:pt x="391" y="1014"/>
                  <a:pt x="391" y="1014"/>
                </a:cubicBezTo>
                <a:cubicBezTo>
                  <a:pt x="390" y="1012"/>
                  <a:pt x="390" y="1012"/>
                  <a:pt x="390" y="1012"/>
                </a:cubicBezTo>
                <a:cubicBezTo>
                  <a:pt x="390" y="1011"/>
                  <a:pt x="390" y="1011"/>
                  <a:pt x="390" y="1011"/>
                </a:cubicBezTo>
                <a:cubicBezTo>
                  <a:pt x="390" y="1009"/>
                  <a:pt x="390" y="1009"/>
                  <a:pt x="390" y="1009"/>
                </a:cubicBezTo>
                <a:cubicBezTo>
                  <a:pt x="390" y="1005"/>
                  <a:pt x="390" y="1005"/>
                  <a:pt x="390" y="1005"/>
                </a:cubicBezTo>
                <a:cubicBezTo>
                  <a:pt x="390" y="1000"/>
                  <a:pt x="390" y="1000"/>
                  <a:pt x="390" y="1000"/>
                </a:cubicBezTo>
                <a:cubicBezTo>
                  <a:pt x="390" y="997"/>
                  <a:pt x="390" y="997"/>
                  <a:pt x="390" y="997"/>
                </a:cubicBezTo>
                <a:cubicBezTo>
                  <a:pt x="390" y="993"/>
                  <a:pt x="390" y="993"/>
                  <a:pt x="390" y="993"/>
                </a:cubicBezTo>
                <a:cubicBezTo>
                  <a:pt x="391" y="990"/>
                  <a:pt x="391" y="990"/>
                  <a:pt x="391" y="990"/>
                </a:cubicBezTo>
                <a:cubicBezTo>
                  <a:pt x="392" y="986"/>
                  <a:pt x="392" y="986"/>
                  <a:pt x="392" y="986"/>
                </a:cubicBezTo>
                <a:cubicBezTo>
                  <a:pt x="389" y="985"/>
                  <a:pt x="389" y="985"/>
                  <a:pt x="389" y="985"/>
                </a:cubicBezTo>
                <a:cubicBezTo>
                  <a:pt x="387" y="984"/>
                  <a:pt x="387" y="984"/>
                  <a:pt x="387" y="984"/>
                </a:cubicBezTo>
                <a:cubicBezTo>
                  <a:pt x="373" y="985"/>
                  <a:pt x="373" y="985"/>
                  <a:pt x="373" y="985"/>
                </a:cubicBezTo>
                <a:cubicBezTo>
                  <a:pt x="369" y="983"/>
                  <a:pt x="369" y="983"/>
                  <a:pt x="369" y="983"/>
                </a:cubicBezTo>
                <a:cubicBezTo>
                  <a:pt x="360" y="979"/>
                  <a:pt x="360" y="979"/>
                  <a:pt x="360" y="979"/>
                </a:cubicBezTo>
                <a:cubicBezTo>
                  <a:pt x="355" y="977"/>
                  <a:pt x="355" y="977"/>
                  <a:pt x="355" y="977"/>
                </a:cubicBezTo>
                <a:cubicBezTo>
                  <a:pt x="323" y="973"/>
                  <a:pt x="323" y="973"/>
                  <a:pt x="323" y="973"/>
                </a:cubicBezTo>
                <a:cubicBezTo>
                  <a:pt x="319" y="973"/>
                  <a:pt x="319" y="973"/>
                  <a:pt x="319" y="973"/>
                </a:cubicBezTo>
                <a:cubicBezTo>
                  <a:pt x="316" y="974"/>
                  <a:pt x="316" y="974"/>
                  <a:pt x="316" y="974"/>
                </a:cubicBezTo>
                <a:cubicBezTo>
                  <a:pt x="313" y="976"/>
                  <a:pt x="313" y="976"/>
                  <a:pt x="313" y="976"/>
                </a:cubicBezTo>
                <a:cubicBezTo>
                  <a:pt x="311" y="977"/>
                  <a:pt x="311" y="977"/>
                  <a:pt x="311" y="977"/>
                </a:cubicBezTo>
                <a:cubicBezTo>
                  <a:pt x="309" y="979"/>
                  <a:pt x="309" y="979"/>
                  <a:pt x="309" y="979"/>
                </a:cubicBezTo>
                <a:cubicBezTo>
                  <a:pt x="308" y="980"/>
                  <a:pt x="308" y="980"/>
                  <a:pt x="308" y="980"/>
                </a:cubicBezTo>
                <a:cubicBezTo>
                  <a:pt x="306" y="983"/>
                  <a:pt x="306" y="983"/>
                  <a:pt x="306" y="983"/>
                </a:cubicBezTo>
                <a:cubicBezTo>
                  <a:pt x="302" y="992"/>
                  <a:pt x="302" y="992"/>
                  <a:pt x="302" y="992"/>
                </a:cubicBezTo>
                <a:cubicBezTo>
                  <a:pt x="300" y="995"/>
                  <a:pt x="300" y="995"/>
                  <a:pt x="300" y="995"/>
                </a:cubicBezTo>
                <a:cubicBezTo>
                  <a:pt x="297" y="996"/>
                  <a:pt x="297" y="996"/>
                  <a:pt x="297" y="996"/>
                </a:cubicBezTo>
                <a:cubicBezTo>
                  <a:pt x="295" y="996"/>
                  <a:pt x="295" y="996"/>
                  <a:pt x="295" y="996"/>
                </a:cubicBezTo>
                <a:cubicBezTo>
                  <a:pt x="292" y="992"/>
                  <a:pt x="292" y="992"/>
                  <a:pt x="292" y="992"/>
                </a:cubicBezTo>
                <a:cubicBezTo>
                  <a:pt x="269" y="949"/>
                  <a:pt x="269" y="949"/>
                  <a:pt x="269" y="949"/>
                </a:cubicBezTo>
                <a:cubicBezTo>
                  <a:pt x="265" y="944"/>
                  <a:pt x="265" y="944"/>
                  <a:pt x="265" y="944"/>
                </a:cubicBezTo>
                <a:cubicBezTo>
                  <a:pt x="263" y="942"/>
                  <a:pt x="263" y="942"/>
                  <a:pt x="263" y="942"/>
                </a:cubicBezTo>
                <a:cubicBezTo>
                  <a:pt x="261" y="941"/>
                  <a:pt x="261" y="941"/>
                  <a:pt x="261" y="941"/>
                </a:cubicBezTo>
                <a:cubicBezTo>
                  <a:pt x="253" y="943"/>
                  <a:pt x="253" y="943"/>
                  <a:pt x="253" y="943"/>
                </a:cubicBezTo>
                <a:cubicBezTo>
                  <a:pt x="249" y="943"/>
                  <a:pt x="249" y="943"/>
                  <a:pt x="249" y="943"/>
                </a:cubicBezTo>
                <a:cubicBezTo>
                  <a:pt x="247" y="942"/>
                  <a:pt x="247" y="942"/>
                  <a:pt x="247" y="942"/>
                </a:cubicBezTo>
                <a:cubicBezTo>
                  <a:pt x="246" y="941"/>
                  <a:pt x="246" y="941"/>
                  <a:pt x="246" y="941"/>
                </a:cubicBezTo>
                <a:cubicBezTo>
                  <a:pt x="245" y="939"/>
                  <a:pt x="245" y="939"/>
                  <a:pt x="245" y="939"/>
                </a:cubicBezTo>
                <a:cubicBezTo>
                  <a:pt x="244" y="938"/>
                  <a:pt x="244" y="938"/>
                  <a:pt x="244" y="938"/>
                </a:cubicBezTo>
                <a:cubicBezTo>
                  <a:pt x="244" y="936"/>
                  <a:pt x="244" y="936"/>
                  <a:pt x="244" y="936"/>
                </a:cubicBezTo>
                <a:cubicBezTo>
                  <a:pt x="243" y="934"/>
                  <a:pt x="243" y="934"/>
                  <a:pt x="243" y="934"/>
                </a:cubicBezTo>
                <a:cubicBezTo>
                  <a:pt x="241" y="932"/>
                  <a:pt x="241" y="932"/>
                  <a:pt x="241" y="932"/>
                </a:cubicBezTo>
                <a:cubicBezTo>
                  <a:pt x="238" y="930"/>
                  <a:pt x="238" y="930"/>
                  <a:pt x="238" y="930"/>
                </a:cubicBezTo>
                <a:cubicBezTo>
                  <a:pt x="234" y="927"/>
                  <a:pt x="234" y="927"/>
                  <a:pt x="234" y="927"/>
                </a:cubicBezTo>
                <a:cubicBezTo>
                  <a:pt x="222" y="917"/>
                  <a:pt x="222" y="917"/>
                  <a:pt x="222" y="917"/>
                </a:cubicBezTo>
                <a:cubicBezTo>
                  <a:pt x="221" y="915"/>
                  <a:pt x="221" y="915"/>
                  <a:pt x="221" y="915"/>
                </a:cubicBezTo>
                <a:cubicBezTo>
                  <a:pt x="219" y="915"/>
                  <a:pt x="219" y="915"/>
                  <a:pt x="219" y="915"/>
                </a:cubicBezTo>
                <a:cubicBezTo>
                  <a:pt x="217" y="915"/>
                  <a:pt x="217" y="915"/>
                  <a:pt x="217" y="915"/>
                </a:cubicBezTo>
                <a:cubicBezTo>
                  <a:pt x="215" y="914"/>
                  <a:pt x="215" y="914"/>
                  <a:pt x="215" y="914"/>
                </a:cubicBezTo>
                <a:cubicBezTo>
                  <a:pt x="214" y="915"/>
                  <a:pt x="214" y="915"/>
                  <a:pt x="214" y="915"/>
                </a:cubicBezTo>
                <a:cubicBezTo>
                  <a:pt x="212" y="916"/>
                  <a:pt x="212" y="916"/>
                  <a:pt x="212" y="916"/>
                </a:cubicBezTo>
                <a:cubicBezTo>
                  <a:pt x="211" y="919"/>
                  <a:pt x="211" y="919"/>
                  <a:pt x="211" y="919"/>
                </a:cubicBezTo>
                <a:cubicBezTo>
                  <a:pt x="209" y="920"/>
                  <a:pt x="209" y="920"/>
                  <a:pt x="209" y="920"/>
                </a:cubicBezTo>
                <a:cubicBezTo>
                  <a:pt x="207" y="927"/>
                  <a:pt x="207" y="927"/>
                  <a:pt x="207" y="927"/>
                </a:cubicBezTo>
                <a:cubicBezTo>
                  <a:pt x="206" y="929"/>
                  <a:pt x="206" y="929"/>
                  <a:pt x="206" y="929"/>
                </a:cubicBezTo>
                <a:cubicBezTo>
                  <a:pt x="204" y="930"/>
                  <a:pt x="204" y="930"/>
                  <a:pt x="204" y="930"/>
                </a:cubicBezTo>
                <a:cubicBezTo>
                  <a:pt x="201" y="931"/>
                  <a:pt x="201" y="931"/>
                  <a:pt x="201" y="931"/>
                </a:cubicBezTo>
                <a:cubicBezTo>
                  <a:pt x="198" y="931"/>
                  <a:pt x="198" y="931"/>
                  <a:pt x="198" y="931"/>
                </a:cubicBezTo>
                <a:cubicBezTo>
                  <a:pt x="196" y="930"/>
                  <a:pt x="196" y="930"/>
                  <a:pt x="196" y="930"/>
                </a:cubicBezTo>
                <a:cubicBezTo>
                  <a:pt x="195" y="928"/>
                  <a:pt x="195" y="928"/>
                  <a:pt x="195" y="928"/>
                </a:cubicBezTo>
                <a:cubicBezTo>
                  <a:pt x="195" y="926"/>
                  <a:pt x="195" y="926"/>
                  <a:pt x="195" y="926"/>
                </a:cubicBezTo>
                <a:cubicBezTo>
                  <a:pt x="195" y="923"/>
                  <a:pt x="195" y="923"/>
                  <a:pt x="195" y="923"/>
                </a:cubicBezTo>
                <a:cubicBezTo>
                  <a:pt x="193" y="920"/>
                  <a:pt x="193" y="920"/>
                  <a:pt x="193" y="920"/>
                </a:cubicBezTo>
                <a:cubicBezTo>
                  <a:pt x="176" y="902"/>
                  <a:pt x="176" y="902"/>
                  <a:pt x="176" y="902"/>
                </a:cubicBezTo>
                <a:cubicBezTo>
                  <a:pt x="173" y="899"/>
                  <a:pt x="173" y="899"/>
                  <a:pt x="173" y="899"/>
                </a:cubicBezTo>
                <a:cubicBezTo>
                  <a:pt x="170" y="899"/>
                  <a:pt x="170" y="899"/>
                  <a:pt x="170" y="899"/>
                </a:cubicBezTo>
                <a:cubicBezTo>
                  <a:pt x="168" y="899"/>
                  <a:pt x="168" y="899"/>
                  <a:pt x="168" y="899"/>
                </a:cubicBezTo>
                <a:cubicBezTo>
                  <a:pt x="165" y="902"/>
                  <a:pt x="165" y="902"/>
                  <a:pt x="165" y="902"/>
                </a:cubicBezTo>
                <a:cubicBezTo>
                  <a:pt x="154" y="915"/>
                  <a:pt x="154" y="915"/>
                  <a:pt x="154" y="915"/>
                </a:cubicBezTo>
                <a:cubicBezTo>
                  <a:pt x="148" y="919"/>
                  <a:pt x="148" y="919"/>
                  <a:pt x="148" y="919"/>
                </a:cubicBezTo>
                <a:cubicBezTo>
                  <a:pt x="144" y="920"/>
                  <a:pt x="144" y="920"/>
                  <a:pt x="144" y="920"/>
                </a:cubicBezTo>
                <a:cubicBezTo>
                  <a:pt x="142" y="924"/>
                  <a:pt x="142" y="924"/>
                  <a:pt x="142" y="924"/>
                </a:cubicBezTo>
                <a:cubicBezTo>
                  <a:pt x="128" y="950"/>
                  <a:pt x="128" y="950"/>
                  <a:pt x="128" y="950"/>
                </a:cubicBezTo>
                <a:cubicBezTo>
                  <a:pt x="127" y="953"/>
                  <a:pt x="127" y="953"/>
                  <a:pt x="127" y="953"/>
                </a:cubicBezTo>
                <a:cubicBezTo>
                  <a:pt x="126" y="957"/>
                  <a:pt x="126" y="957"/>
                  <a:pt x="126" y="957"/>
                </a:cubicBezTo>
                <a:cubicBezTo>
                  <a:pt x="126" y="961"/>
                  <a:pt x="126" y="961"/>
                  <a:pt x="126" y="961"/>
                </a:cubicBezTo>
                <a:cubicBezTo>
                  <a:pt x="128" y="965"/>
                  <a:pt x="128" y="965"/>
                  <a:pt x="128" y="965"/>
                </a:cubicBezTo>
                <a:cubicBezTo>
                  <a:pt x="130" y="968"/>
                  <a:pt x="130" y="968"/>
                  <a:pt x="130" y="968"/>
                </a:cubicBezTo>
                <a:cubicBezTo>
                  <a:pt x="133" y="972"/>
                  <a:pt x="133" y="972"/>
                  <a:pt x="133" y="972"/>
                </a:cubicBezTo>
                <a:cubicBezTo>
                  <a:pt x="138" y="975"/>
                  <a:pt x="138" y="975"/>
                  <a:pt x="138" y="975"/>
                </a:cubicBezTo>
                <a:cubicBezTo>
                  <a:pt x="167" y="990"/>
                  <a:pt x="167" y="990"/>
                  <a:pt x="167" y="990"/>
                </a:cubicBezTo>
                <a:cubicBezTo>
                  <a:pt x="170" y="993"/>
                  <a:pt x="170" y="993"/>
                  <a:pt x="170" y="993"/>
                </a:cubicBezTo>
                <a:cubicBezTo>
                  <a:pt x="172" y="997"/>
                  <a:pt x="172" y="997"/>
                  <a:pt x="172" y="997"/>
                </a:cubicBezTo>
                <a:cubicBezTo>
                  <a:pt x="176" y="1007"/>
                  <a:pt x="176" y="1007"/>
                  <a:pt x="176" y="1007"/>
                </a:cubicBezTo>
                <a:cubicBezTo>
                  <a:pt x="178" y="1009"/>
                  <a:pt x="178" y="1009"/>
                  <a:pt x="178" y="1009"/>
                </a:cubicBezTo>
                <a:cubicBezTo>
                  <a:pt x="181" y="1011"/>
                  <a:pt x="181" y="1011"/>
                  <a:pt x="181" y="1011"/>
                </a:cubicBezTo>
                <a:cubicBezTo>
                  <a:pt x="184" y="1012"/>
                  <a:pt x="184" y="1012"/>
                  <a:pt x="184" y="1012"/>
                </a:cubicBezTo>
                <a:cubicBezTo>
                  <a:pt x="196" y="1012"/>
                  <a:pt x="196" y="1012"/>
                  <a:pt x="196" y="1012"/>
                </a:cubicBezTo>
                <a:cubicBezTo>
                  <a:pt x="199" y="1014"/>
                  <a:pt x="199" y="1014"/>
                  <a:pt x="199" y="1014"/>
                </a:cubicBezTo>
                <a:cubicBezTo>
                  <a:pt x="202" y="1015"/>
                  <a:pt x="202" y="1015"/>
                  <a:pt x="202" y="1015"/>
                </a:cubicBezTo>
                <a:cubicBezTo>
                  <a:pt x="205" y="1019"/>
                  <a:pt x="205" y="1019"/>
                  <a:pt x="205" y="1019"/>
                </a:cubicBezTo>
                <a:cubicBezTo>
                  <a:pt x="205" y="1022"/>
                  <a:pt x="205" y="1022"/>
                  <a:pt x="205" y="1022"/>
                </a:cubicBezTo>
                <a:cubicBezTo>
                  <a:pt x="202" y="1037"/>
                  <a:pt x="202" y="1037"/>
                  <a:pt x="202" y="1037"/>
                </a:cubicBezTo>
                <a:cubicBezTo>
                  <a:pt x="202" y="1045"/>
                  <a:pt x="202" y="1045"/>
                  <a:pt x="202" y="1045"/>
                </a:cubicBezTo>
                <a:cubicBezTo>
                  <a:pt x="204" y="1051"/>
                  <a:pt x="204" y="1051"/>
                  <a:pt x="204" y="1051"/>
                </a:cubicBezTo>
                <a:cubicBezTo>
                  <a:pt x="206" y="1060"/>
                  <a:pt x="206" y="1060"/>
                  <a:pt x="206" y="1060"/>
                </a:cubicBezTo>
                <a:cubicBezTo>
                  <a:pt x="207" y="1065"/>
                  <a:pt x="207" y="1065"/>
                  <a:pt x="207" y="1065"/>
                </a:cubicBezTo>
                <a:cubicBezTo>
                  <a:pt x="207" y="1070"/>
                  <a:pt x="207" y="1070"/>
                  <a:pt x="207" y="1070"/>
                </a:cubicBezTo>
                <a:cubicBezTo>
                  <a:pt x="205" y="1081"/>
                  <a:pt x="205" y="1081"/>
                  <a:pt x="205" y="1081"/>
                </a:cubicBezTo>
                <a:cubicBezTo>
                  <a:pt x="205" y="1108"/>
                  <a:pt x="205" y="1108"/>
                  <a:pt x="205" y="1108"/>
                </a:cubicBezTo>
                <a:cubicBezTo>
                  <a:pt x="205" y="1112"/>
                  <a:pt x="205" y="1112"/>
                  <a:pt x="205" y="1112"/>
                </a:cubicBezTo>
                <a:cubicBezTo>
                  <a:pt x="208" y="1114"/>
                  <a:pt x="208" y="1114"/>
                  <a:pt x="208" y="1114"/>
                </a:cubicBezTo>
                <a:cubicBezTo>
                  <a:pt x="218" y="1115"/>
                  <a:pt x="218" y="1115"/>
                  <a:pt x="218" y="1115"/>
                </a:cubicBezTo>
                <a:cubicBezTo>
                  <a:pt x="220" y="1116"/>
                  <a:pt x="220" y="1116"/>
                  <a:pt x="220" y="1116"/>
                </a:cubicBezTo>
                <a:cubicBezTo>
                  <a:pt x="223" y="1118"/>
                  <a:pt x="223" y="1118"/>
                  <a:pt x="223" y="1118"/>
                </a:cubicBezTo>
                <a:cubicBezTo>
                  <a:pt x="225" y="1120"/>
                  <a:pt x="225" y="1120"/>
                  <a:pt x="225" y="1120"/>
                </a:cubicBezTo>
                <a:cubicBezTo>
                  <a:pt x="230" y="1133"/>
                  <a:pt x="230" y="1133"/>
                  <a:pt x="230" y="1133"/>
                </a:cubicBezTo>
                <a:cubicBezTo>
                  <a:pt x="232" y="1135"/>
                  <a:pt x="232" y="1135"/>
                  <a:pt x="232" y="1135"/>
                </a:cubicBezTo>
                <a:cubicBezTo>
                  <a:pt x="233" y="1136"/>
                  <a:pt x="233" y="1136"/>
                  <a:pt x="233" y="1136"/>
                </a:cubicBezTo>
                <a:cubicBezTo>
                  <a:pt x="236" y="1137"/>
                  <a:pt x="236" y="1137"/>
                  <a:pt x="236" y="1137"/>
                </a:cubicBezTo>
                <a:cubicBezTo>
                  <a:pt x="245" y="1139"/>
                  <a:pt x="245" y="1139"/>
                  <a:pt x="245" y="1139"/>
                </a:cubicBezTo>
                <a:cubicBezTo>
                  <a:pt x="248" y="1140"/>
                  <a:pt x="248" y="1140"/>
                  <a:pt x="248" y="1140"/>
                </a:cubicBezTo>
                <a:cubicBezTo>
                  <a:pt x="251" y="1142"/>
                  <a:pt x="251" y="1142"/>
                  <a:pt x="251" y="1142"/>
                </a:cubicBezTo>
                <a:cubicBezTo>
                  <a:pt x="254" y="1147"/>
                  <a:pt x="254" y="1147"/>
                  <a:pt x="254" y="1147"/>
                </a:cubicBezTo>
                <a:cubicBezTo>
                  <a:pt x="254" y="1150"/>
                  <a:pt x="254" y="1150"/>
                  <a:pt x="254" y="1150"/>
                </a:cubicBezTo>
                <a:cubicBezTo>
                  <a:pt x="254" y="1153"/>
                  <a:pt x="254" y="1153"/>
                  <a:pt x="254" y="1153"/>
                </a:cubicBezTo>
                <a:cubicBezTo>
                  <a:pt x="252" y="1156"/>
                  <a:pt x="252" y="1156"/>
                  <a:pt x="252" y="1156"/>
                </a:cubicBezTo>
                <a:cubicBezTo>
                  <a:pt x="247" y="1159"/>
                  <a:pt x="247" y="1159"/>
                  <a:pt x="247" y="1159"/>
                </a:cubicBezTo>
                <a:cubicBezTo>
                  <a:pt x="244" y="1162"/>
                  <a:pt x="244" y="1162"/>
                  <a:pt x="244" y="1162"/>
                </a:cubicBezTo>
                <a:cubicBezTo>
                  <a:pt x="243" y="1164"/>
                  <a:pt x="243" y="1164"/>
                  <a:pt x="243" y="1164"/>
                </a:cubicBezTo>
                <a:cubicBezTo>
                  <a:pt x="243" y="1167"/>
                  <a:pt x="243" y="1167"/>
                  <a:pt x="243" y="1167"/>
                </a:cubicBezTo>
                <a:cubicBezTo>
                  <a:pt x="245" y="1169"/>
                  <a:pt x="245" y="1169"/>
                  <a:pt x="245" y="1169"/>
                </a:cubicBezTo>
                <a:cubicBezTo>
                  <a:pt x="251" y="1172"/>
                  <a:pt x="251" y="1172"/>
                  <a:pt x="251" y="1172"/>
                </a:cubicBezTo>
                <a:cubicBezTo>
                  <a:pt x="254" y="1174"/>
                  <a:pt x="254" y="1174"/>
                  <a:pt x="254" y="1174"/>
                </a:cubicBezTo>
                <a:cubicBezTo>
                  <a:pt x="249" y="1183"/>
                  <a:pt x="249" y="1183"/>
                  <a:pt x="249" y="1183"/>
                </a:cubicBezTo>
                <a:cubicBezTo>
                  <a:pt x="248" y="1188"/>
                  <a:pt x="248" y="1188"/>
                  <a:pt x="248" y="1188"/>
                </a:cubicBezTo>
                <a:cubicBezTo>
                  <a:pt x="247" y="1193"/>
                  <a:pt x="247" y="1193"/>
                  <a:pt x="247" y="1193"/>
                </a:cubicBezTo>
                <a:cubicBezTo>
                  <a:pt x="248" y="1200"/>
                  <a:pt x="248" y="1200"/>
                  <a:pt x="248" y="1200"/>
                </a:cubicBezTo>
                <a:cubicBezTo>
                  <a:pt x="248" y="1204"/>
                  <a:pt x="248" y="1204"/>
                  <a:pt x="248" y="1204"/>
                </a:cubicBezTo>
                <a:cubicBezTo>
                  <a:pt x="250" y="1208"/>
                  <a:pt x="250" y="1208"/>
                  <a:pt x="250" y="1208"/>
                </a:cubicBezTo>
                <a:cubicBezTo>
                  <a:pt x="255" y="1216"/>
                  <a:pt x="255" y="1216"/>
                  <a:pt x="255" y="1216"/>
                </a:cubicBezTo>
                <a:cubicBezTo>
                  <a:pt x="256" y="1221"/>
                  <a:pt x="256" y="1221"/>
                  <a:pt x="256" y="1221"/>
                </a:cubicBezTo>
                <a:cubicBezTo>
                  <a:pt x="256" y="1225"/>
                  <a:pt x="256" y="1225"/>
                  <a:pt x="256" y="1225"/>
                </a:cubicBezTo>
                <a:cubicBezTo>
                  <a:pt x="254" y="1233"/>
                  <a:pt x="254" y="1233"/>
                  <a:pt x="254" y="1233"/>
                </a:cubicBezTo>
                <a:cubicBezTo>
                  <a:pt x="253" y="1236"/>
                  <a:pt x="253" y="1236"/>
                  <a:pt x="253" y="1236"/>
                </a:cubicBezTo>
                <a:cubicBezTo>
                  <a:pt x="255" y="1239"/>
                  <a:pt x="255" y="1239"/>
                  <a:pt x="255" y="1239"/>
                </a:cubicBezTo>
                <a:cubicBezTo>
                  <a:pt x="263" y="1244"/>
                  <a:pt x="263" y="1244"/>
                  <a:pt x="263" y="1244"/>
                </a:cubicBezTo>
                <a:cubicBezTo>
                  <a:pt x="266" y="1247"/>
                  <a:pt x="266" y="1247"/>
                  <a:pt x="266" y="1247"/>
                </a:cubicBezTo>
                <a:cubicBezTo>
                  <a:pt x="267" y="1250"/>
                  <a:pt x="267" y="1250"/>
                  <a:pt x="267" y="1250"/>
                </a:cubicBezTo>
                <a:cubicBezTo>
                  <a:pt x="268" y="1259"/>
                  <a:pt x="268" y="1259"/>
                  <a:pt x="268" y="1259"/>
                </a:cubicBezTo>
                <a:cubicBezTo>
                  <a:pt x="270" y="1263"/>
                  <a:pt x="270" y="1263"/>
                  <a:pt x="270" y="1263"/>
                </a:cubicBezTo>
                <a:cubicBezTo>
                  <a:pt x="275" y="1271"/>
                  <a:pt x="275" y="1271"/>
                  <a:pt x="275" y="1271"/>
                </a:cubicBezTo>
                <a:cubicBezTo>
                  <a:pt x="277" y="1275"/>
                  <a:pt x="277" y="1275"/>
                  <a:pt x="277" y="1275"/>
                </a:cubicBezTo>
                <a:cubicBezTo>
                  <a:pt x="277" y="1278"/>
                  <a:pt x="277" y="1278"/>
                  <a:pt x="277" y="1278"/>
                </a:cubicBezTo>
                <a:cubicBezTo>
                  <a:pt x="277" y="1281"/>
                  <a:pt x="277" y="1281"/>
                  <a:pt x="277" y="1281"/>
                </a:cubicBezTo>
                <a:cubicBezTo>
                  <a:pt x="278" y="1303"/>
                  <a:pt x="278" y="1303"/>
                  <a:pt x="278" y="1303"/>
                </a:cubicBezTo>
                <a:cubicBezTo>
                  <a:pt x="277" y="1308"/>
                  <a:pt x="277" y="1308"/>
                  <a:pt x="277" y="1308"/>
                </a:cubicBezTo>
                <a:cubicBezTo>
                  <a:pt x="276" y="1310"/>
                  <a:pt x="276" y="1310"/>
                  <a:pt x="276" y="1310"/>
                </a:cubicBezTo>
                <a:cubicBezTo>
                  <a:pt x="274" y="1311"/>
                  <a:pt x="274" y="1311"/>
                  <a:pt x="274" y="1311"/>
                </a:cubicBezTo>
                <a:cubicBezTo>
                  <a:pt x="265" y="1315"/>
                  <a:pt x="265" y="1315"/>
                  <a:pt x="265" y="1315"/>
                </a:cubicBezTo>
                <a:cubicBezTo>
                  <a:pt x="264" y="1317"/>
                  <a:pt x="264" y="1317"/>
                  <a:pt x="264" y="1317"/>
                </a:cubicBezTo>
                <a:cubicBezTo>
                  <a:pt x="263" y="1318"/>
                  <a:pt x="263" y="1318"/>
                  <a:pt x="263" y="1318"/>
                </a:cubicBezTo>
                <a:cubicBezTo>
                  <a:pt x="262" y="1320"/>
                  <a:pt x="262" y="1320"/>
                  <a:pt x="262" y="1320"/>
                </a:cubicBezTo>
                <a:cubicBezTo>
                  <a:pt x="261" y="1321"/>
                  <a:pt x="261" y="1321"/>
                  <a:pt x="261" y="1321"/>
                </a:cubicBezTo>
                <a:cubicBezTo>
                  <a:pt x="259" y="1323"/>
                  <a:pt x="259" y="1323"/>
                  <a:pt x="259" y="1323"/>
                </a:cubicBezTo>
                <a:cubicBezTo>
                  <a:pt x="258" y="1325"/>
                  <a:pt x="258" y="1325"/>
                  <a:pt x="258" y="1325"/>
                </a:cubicBezTo>
                <a:cubicBezTo>
                  <a:pt x="257" y="1328"/>
                  <a:pt x="257" y="1328"/>
                  <a:pt x="257" y="1328"/>
                </a:cubicBezTo>
                <a:cubicBezTo>
                  <a:pt x="257" y="1338"/>
                  <a:pt x="257" y="1338"/>
                  <a:pt x="257" y="1338"/>
                </a:cubicBezTo>
                <a:cubicBezTo>
                  <a:pt x="255" y="1355"/>
                  <a:pt x="255" y="1355"/>
                  <a:pt x="255" y="1355"/>
                </a:cubicBezTo>
                <a:cubicBezTo>
                  <a:pt x="254" y="1357"/>
                  <a:pt x="254" y="1357"/>
                  <a:pt x="254" y="1357"/>
                </a:cubicBezTo>
                <a:cubicBezTo>
                  <a:pt x="253" y="1358"/>
                  <a:pt x="253" y="1358"/>
                  <a:pt x="253" y="1358"/>
                </a:cubicBezTo>
                <a:cubicBezTo>
                  <a:pt x="250" y="1364"/>
                  <a:pt x="250" y="1364"/>
                  <a:pt x="250" y="1364"/>
                </a:cubicBezTo>
                <a:cubicBezTo>
                  <a:pt x="249" y="1371"/>
                  <a:pt x="249" y="1371"/>
                  <a:pt x="249" y="1371"/>
                </a:cubicBezTo>
                <a:cubicBezTo>
                  <a:pt x="246" y="1370"/>
                  <a:pt x="246" y="1370"/>
                  <a:pt x="246" y="1370"/>
                </a:cubicBezTo>
                <a:cubicBezTo>
                  <a:pt x="243" y="1368"/>
                  <a:pt x="243" y="1368"/>
                  <a:pt x="243" y="1368"/>
                </a:cubicBezTo>
                <a:cubicBezTo>
                  <a:pt x="238" y="1364"/>
                  <a:pt x="238" y="1364"/>
                  <a:pt x="238" y="1364"/>
                </a:cubicBezTo>
                <a:cubicBezTo>
                  <a:pt x="236" y="1363"/>
                  <a:pt x="236" y="1363"/>
                  <a:pt x="236" y="1363"/>
                </a:cubicBezTo>
                <a:cubicBezTo>
                  <a:pt x="236" y="1363"/>
                  <a:pt x="236" y="1363"/>
                  <a:pt x="236" y="1363"/>
                </a:cubicBezTo>
                <a:cubicBezTo>
                  <a:pt x="234" y="1364"/>
                  <a:pt x="234" y="1364"/>
                  <a:pt x="234" y="1364"/>
                </a:cubicBezTo>
                <a:cubicBezTo>
                  <a:pt x="233" y="1366"/>
                  <a:pt x="233" y="1366"/>
                  <a:pt x="233" y="1366"/>
                </a:cubicBezTo>
                <a:cubicBezTo>
                  <a:pt x="228" y="1377"/>
                  <a:pt x="228" y="1377"/>
                  <a:pt x="228" y="1377"/>
                </a:cubicBezTo>
                <a:cubicBezTo>
                  <a:pt x="226" y="1381"/>
                  <a:pt x="226" y="1381"/>
                  <a:pt x="226" y="1381"/>
                </a:cubicBezTo>
                <a:cubicBezTo>
                  <a:pt x="222" y="1384"/>
                  <a:pt x="222" y="1384"/>
                  <a:pt x="222" y="1384"/>
                </a:cubicBezTo>
                <a:cubicBezTo>
                  <a:pt x="217" y="1386"/>
                  <a:pt x="217" y="1386"/>
                  <a:pt x="217" y="1386"/>
                </a:cubicBezTo>
                <a:cubicBezTo>
                  <a:pt x="204" y="1387"/>
                  <a:pt x="204" y="1387"/>
                  <a:pt x="204" y="1387"/>
                </a:cubicBezTo>
                <a:cubicBezTo>
                  <a:pt x="202" y="1387"/>
                  <a:pt x="202" y="1387"/>
                  <a:pt x="202" y="1387"/>
                </a:cubicBezTo>
                <a:cubicBezTo>
                  <a:pt x="198" y="1389"/>
                  <a:pt x="198" y="1389"/>
                  <a:pt x="198" y="1389"/>
                </a:cubicBezTo>
                <a:cubicBezTo>
                  <a:pt x="195" y="1391"/>
                  <a:pt x="195" y="1391"/>
                  <a:pt x="195" y="1391"/>
                </a:cubicBezTo>
                <a:cubicBezTo>
                  <a:pt x="192" y="1394"/>
                  <a:pt x="192" y="1394"/>
                  <a:pt x="192" y="1394"/>
                </a:cubicBezTo>
                <a:cubicBezTo>
                  <a:pt x="189" y="1398"/>
                  <a:pt x="189" y="1398"/>
                  <a:pt x="189" y="1398"/>
                </a:cubicBezTo>
                <a:cubicBezTo>
                  <a:pt x="184" y="1404"/>
                  <a:pt x="184" y="1404"/>
                  <a:pt x="184" y="1404"/>
                </a:cubicBezTo>
                <a:cubicBezTo>
                  <a:pt x="182" y="1407"/>
                  <a:pt x="182" y="1407"/>
                  <a:pt x="182" y="1407"/>
                </a:cubicBezTo>
                <a:cubicBezTo>
                  <a:pt x="179" y="1409"/>
                  <a:pt x="179" y="1409"/>
                  <a:pt x="179" y="1409"/>
                </a:cubicBezTo>
                <a:cubicBezTo>
                  <a:pt x="176" y="1410"/>
                  <a:pt x="176" y="1410"/>
                  <a:pt x="176" y="1410"/>
                </a:cubicBezTo>
                <a:cubicBezTo>
                  <a:pt x="174" y="1410"/>
                  <a:pt x="174" y="1410"/>
                  <a:pt x="174" y="1410"/>
                </a:cubicBezTo>
                <a:cubicBezTo>
                  <a:pt x="171" y="1410"/>
                  <a:pt x="171" y="1410"/>
                  <a:pt x="171" y="1410"/>
                </a:cubicBezTo>
                <a:cubicBezTo>
                  <a:pt x="169" y="1413"/>
                  <a:pt x="169" y="1413"/>
                  <a:pt x="169" y="1413"/>
                </a:cubicBezTo>
                <a:cubicBezTo>
                  <a:pt x="169" y="1416"/>
                  <a:pt x="169" y="1416"/>
                  <a:pt x="169" y="1416"/>
                </a:cubicBezTo>
                <a:cubicBezTo>
                  <a:pt x="169" y="1418"/>
                  <a:pt x="169" y="1418"/>
                  <a:pt x="169" y="1418"/>
                </a:cubicBezTo>
                <a:cubicBezTo>
                  <a:pt x="171" y="1420"/>
                  <a:pt x="171" y="1420"/>
                  <a:pt x="171" y="1420"/>
                </a:cubicBezTo>
                <a:cubicBezTo>
                  <a:pt x="174" y="1422"/>
                  <a:pt x="174" y="1422"/>
                  <a:pt x="174" y="1422"/>
                </a:cubicBezTo>
                <a:cubicBezTo>
                  <a:pt x="180" y="1425"/>
                  <a:pt x="180" y="1425"/>
                  <a:pt x="180" y="1425"/>
                </a:cubicBezTo>
                <a:cubicBezTo>
                  <a:pt x="183" y="1427"/>
                  <a:pt x="183" y="1427"/>
                  <a:pt x="183" y="1427"/>
                </a:cubicBezTo>
                <a:cubicBezTo>
                  <a:pt x="185" y="1432"/>
                  <a:pt x="185" y="1432"/>
                  <a:pt x="185" y="1432"/>
                </a:cubicBezTo>
                <a:cubicBezTo>
                  <a:pt x="185" y="1437"/>
                  <a:pt x="185" y="1437"/>
                  <a:pt x="185" y="1437"/>
                </a:cubicBezTo>
                <a:cubicBezTo>
                  <a:pt x="183" y="1440"/>
                  <a:pt x="183" y="1440"/>
                  <a:pt x="183" y="1440"/>
                </a:cubicBezTo>
                <a:cubicBezTo>
                  <a:pt x="180" y="1442"/>
                  <a:pt x="180" y="1442"/>
                  <a:pt x="180" y="1442"/>
                </a:cubicBezTo>
                <a:cubicBezTo>
                  <a:pt x="177" y="1443"/>
                  <a:pt x="177" y="1443"/>
                  <a:pt x="177" y="1443"/>
                </a:cubicBezTo>
                <a:cubicBezTo>
                  <a:pt x="174" y="1445"/>
                  <a:pt x="174" y="1445"/>
                  <a:pt x="174" y="1445"/>
                </a:cubicBezTo>
                <a:cubicBezTo>
                  <a:pt x="166" y="1452"/>
                  <a:pt x="166" y="1452"/>
                  <a:pt x="166" y="1452"/>
                </a:cubicBezTo>
                <a:cubicBezTo>
                  <a:pt x="159" y="1459"/>
                  <a:pt x="159" y="1459"/>
                  <a:pt x="159" y="1459"/>
                </a:cubicBezTo>
                <a:cubicBezTo>
                  <a:pt x="150" y="1470"/>
                  <a:pt x="150" y="1470"/>
                  <a:pt x="150" y="1470"/>
                </a:cubicBezTo>
                <a:cubicBezTo>
                  <a:pt x="137" y="1480"/>
                  <a:pt x="137" y="1480"/>
                  <a:pt x="137" y="1480"/>
                </a:cubicBezTo>
                <a:cubicBezTo>
                  <a:pt x="133" y="1484"/>
                  <a:pt x="133" y="1484"/>
                  <a:pt x="133" y="1484"/>
                </a:cubicBezTo>
                <a:cubicBezTo>
                  <a:pt x="126" y="1494"/>
                  <a:pt x="126" y="1494"/>
                  <a:pt x="126" y="1494"/>
                </a:cubicBezTo>
                <a:cubicBezTo>
                  <a:pt x="116" y="1513"/>
                  <a:pt x="116" y="1513"/>
                  <a:pt x="116" y="1513"/>
                </a:cubicBezTo>
                <a:cubicBezTo>
                  <a:pt x="113" y="1516"/>
                  <a:pt x="113" y="1516"/>
                  <a:pt x="113" y="1516"/>
                </a:cubicBezTo>
                <a:cubicBezTo>
                  <a:pt x="111" y="1519"/>
                  <a:pt x="111" y="1519"/>
                  <a:pt x="111" y="1519"/>
                </a:cubicBezTo>
                <a:cubicBezTo>
                  <a:pt x="108" y="1520"/>
                  <a:pt x="108" y="1520"/>
                  <a:pt x="108" y="1520"/>
                </a:cubicBezTo>
                <a:cubicBezTo>
                  <a:pt x="99" y="1522"/>
                  <a:pt x="99" y="1522"/>
                  <a:pt x="99" y="1522"/>
                </a:cubicBezTo>
                <a:cubicBezTo>
                  <a:pt x="96" y="1522"/>
                  <a:pt x="96" y="1522"/>
                  <a:pt x="96" y="1522"/>
                </a:cubicBezTo>
                <a:cubicBezTo>
                  <a:pt x="93" y="1524"/>
                  <a:pt x="93" y="1524"/>
                  <a:pt x="93" y="1524"/>
                </a:cubicBezTo>
                <a:cubicBezTo>
                  <a:pt x="92" y="1526"/>
                  <a:pt x="92" y="1526"/>
                  <a:pt x="92" y="1526"/>
                </a:cubicBezTo>
                <a:cubicBezTo>
                  <a:pt x="88" y="1533"/>
                  <a:pt x="88" y="1533"/>
                  <a:pt x="88" y="1533"/>
                </a:cubicBezTo>
                <a:cubicBezTo>
                  <a:pt x="85" y="1536"/>
                  <a:pt x="85" y="1536"/>
                  <a:pt x="85" y="1536"/>
                </a:cubicBezTo>
                <a:cubicBezTo>
                  <a:pt x="83" y="1538"/>
                  <a:pt x="83" y="1538"/>
                  <a:pt x="83" y="1538"/>
                </a:cubicBezTo>
                <a:cubicBezTo>
                  <a:pt x="66" y="1546"/>
                  <a:pt x="66" y="1546"/>
                  <a:pt x="66" y="1546"/>
                </a:cubicBezTo>
                <a:cubicBezTo>
                  <a:pt x="59" y="1547"/>
                  <a:pt x="59" y="1547"/>
                  <a:pt x="59" y="1547"/>
                </a:cubicBezTo>
                <a:cubicBezTo>
                  <a:pt x="56" y="1548"/>
                  <a:pt x="56" y="1548"/>
                  <a:pt x="56" y="1548"/>
                </a:cubicBezTo>
                <a:cubicBezTo>
                  <a:pt x="53" y="1547"/>
                  <a:pt x="53" y="1547"/>
                  <a:pt x="53" y="1547"/>
                </a:cubicBezTo>
                <a:cubicBezTo>
                  <a:pt x="52" y="1547"/>
                  <a:pt x="52" y="1547"/>
                  <a:pt x="52" y="1547"/>
                </a:cubicBezTo>
                <a:cubicBezTo>
                  <a:pt x="50" y="1547"/>
                  <a:pt x="50" y="1547"/>
                  <a:pt x="50" y="1547"/>
                </a:cubicBezTo>
                <a:cubicBezTo>
                  <a:pt x="48" y="1550"/>
                  <a:pt x="48" y="1550"/>
                  <a:pt x="48" y="1550"/>
                </a:cubicBezTo>
                <a:cubicBezTo>
                  <a:pt x="44" y="1561"/>
                  <a:pt x="44" y="1561"/>
                  <a:pt x="44" y="1561"/>
                </a:cubicBezTo>
                <a:cubicBezTo>
                  <a:pt x="41" y="1566"/>
                  <a:pt x="41" y="1566"/>
                  <a:pt x="41" y="1566"/>
                </a:cubicBezTo>
                <a:cubicBezTo>
                  <a:pt x="39" y="1569"/>
                  <a:pt x="39" y="1569"/>
                  <a:pt x="39" y="1569"/>
                </a:cubicBezTo>
                <a:cubicBezTo>
                  <a:pt x="38" y="1571"/>
                  <a:pt x="38" y="1571"/>
                  <a:pt x="38" y="1571"/>
                </a:cubicBezTo>
                <a:cubicBezTo>
                  <a:pt x="39" y="1574"/>
                  <a:pt x="39" y="1574"/>
                  <a:pt x="39" y="1574"/>
                </a:cubicBezTo>
                <a:cubicBezTo>
                  <a:pt x="39" y="1576"/>
                  <a:pt x="39" y="1576"/>
                  <a:pt x="39" y="1576"/>
                </a:cubicBezTo>
                <a:cubicBezTo>
                  <a:pt x="39" y="1578"/>
                  <a:pt x="39" y="1578"/>
                  <a:pt x="39" y="1578"/>
                </a:cubicBezTo>
                <a:cubicBezTo>
                  <a:pt x="42" y="1583"/>
                  <a:pt x="42" y="1583"/>
                  <a:pt x="42" y="1583"/>
                </a:cubicBezTo>
                <a:cubicBezTo>
                  <a:pt x="43" y="1586"/>
                  <a:pt x="43" y="1586"/>
                  <a:pt x="43" y="1586"/>
                </a:cubicBezTo>
                <a:cubicBezTo>
                  <a:pt x="43" y="1589"/>
                  <a:pt x="43" y="1589"/>
                  <a:pt x="43" y="1589"/>
                </a:cubicBezTo>
                <a:cubicBezTo>
                  <a:pt x="41" y="1595"/>
                  <a:pt x="41" y="1595"/>
                  <a:pt x="41" y="1595"/>
                </a:cubicBezTo>
                <a:cubicBezTo>
                  <a:pt x="40" y="1602"/>
                  <a:pt x="40" y="1602"/>
                  <a:pt x="40" y="1602"/>
                </a:cubicBezTo>
                <a:cubicBezTo>
                  <a:pt x="37" y="1613"/>
                  <a:pt x="37" y="1613"/>
                  <a:pt x="37" y="1613"/>
                </a:cubicBezTo>
                <a:cubicBezTo>
                  <a:pt x="36" y="1615"/>
                  <a:pt x="36" y="1615"/>
                  <a:pt x="36" y="1615"/>
                </a:cubicBezTo>
                <a:cubicBezTo>
                  <a:pt x="35" y="1617"/>
                  <a:pt x="35" y="1617"/>
                  <a:pt x="35" y="1617"/>
                </a:cubicBezTo>
                <a:cubicBezTo>
                  <a:pt x="34" y="1618"/>
                  <a:pt x="34" y="1618"/>
                  <a:pt x="34" y="1618"/>
                </a:cubicBezTo>
                <a:cubicBezTo>
                  <a:pt x="31" y="1622"/>
                  <a:pt x="31" y="1622"/>
                  <a:pt x="31" y="1622"/>
                </a:cubicBezTo>
                <a:cubicBezTo>
                  <a:pt x="30" y="1626"/>
                  <a:pt x="30" y="1626"/>
                  <a:pt x="30" y="1626"/>
                </a:cubicBezTo>
                <a:cubicBezTo>
                  <a:pt x="29" y="1628"/>
                  <a:pt x="29" y="1628"/>
                  <a:pt x="29" y="1628"/>
                </a:cubicBezTo>
                <a:cubicBezTo>
                  <a:pt x="29" y="1631"/>
                  <a:pt x="29" y="1631"/>
                  <a:pt x="29" y="1631"/>
                </a:cubicBezTo>
                <a:cubicBezTo>
                  <a:pt x="30" y="1634"/>
                  <a:pt x="30" y="1634"/>
                  <a:pt x="30" y="1634"/>
                </a:cubicBezTo>
                <a:cubicBezTo>
                  <a:pt x="30" y="1646"/>
                  <a:pt x="30" y="1646"/>
                  <a:pt x="30" y="1646"/>
                </a:cubicBezTo>
                <a:cubicBezTo>
                  <a:pt x="28" y="1654"/>
                  <a:pt x="28" y="1654"/>
                  <a:pt x="28" y="1654"/>
                </a:cubicBezTo>
                <a:cubicBezTo>
                  <a:pt x="27" y="1658"/>
                  <a:pt x="27" y="1658"/>
                  <a:pt x="27" y="1658"/>
                </a:cubicBezTo>
                <a:cubicBezTo>
                  <a:pt x="26" y="1660"/>
                  <a:pt x="26" y="1660"/>
                  <a:pt x="26" y="1660"/>
                </a:cubicBezTo>
                <a:cubicBezTo>
                  <a:pt x="24" y="1664"/>
                  <a:pt x="24" y="1664"/>
                  <a:pt x="24" y="1664"/>
                </a:cubicBezTo>
                <a:cubicBezTo>
                  <a:pt x="23" y="1666"/>
                  <a:pt x="23" y="1666"/>
                  <a:pt x="23" y="1666"/>
                </a:cubicBezTo>
                <a:cubicBezTo>
                  <a:pt x="20" y="1670"/>
                  <a:pt x="20" y="1670"/>
                  <a:pt x="20" y="1670"/>
                </a:cubicBezTo>
                <a:cubicBezTo>
                  <a:pt x="20" y="1674"/>
                  <a:pt x="20" y="1674"/>
                  <a:pt x="20" y="1674"/>
                </a:cubicBezTo>
                <a:cubicBezTo>
                  <a:pt x="19" y="1678"/>
                  <a:pt x="19" y="1678"/>
                  <a:pt x="19" y="1678"/>
                </a:cubicBezTo>
                <a:cubicBezTo>
                  <a:pt x="19" y="1683"/>
                  <a:pt x="19" y="1683"/>
                  <a:pt x="19" y="1683"/>
                </a:cubicBezTo>
                <a:cubicBezTo>
                  <a:pt x="19" y="1685"/>
                  <a:pt x="19" y="1685"/>
                  <a:pt x="19" y="1685"/>
                </a:cubicBezTo>
                <a:cubicBezTo>
                  <a:pt x="18" y="1687"/>
                  <a:pt x="18" y="1687"/>
                  <a:pt x="18" y="1687"/>
                </a:cubicBezTo>
                <a:cubicBezTo>
                  <a:pt x="16" y="1688"/>
                  <a:pt x="16" y="1688"/>
                  <a:pt x="16" y="1688"/>
                </a:cubicBezTo>
                <a:cubicBezTo>
                  <a:pt x="14" y="1688"/>
                  <a:pt x="14" y="1688"/>
                  <a:pt x="14" y="1688"/>
                </a:cubicBezTo>
                <a:cubicBezTo>
                  <a:pt x="13" y="1688"/>
                  <a:pt x="13" y="1688"/>
                  <a:pt x="13" y="1688"/>
                </a:cubicBezTo>
                <a:cubicBezTo>
                  <a:pt x="11" y="1687"/>
                  <a:pt x="11" y="1687"/>
                  <a:pt x="11" y="1687"/>
                </a:cubicBezTo>
                <a:cubicBezTo>
                  <a:pt x="8" y="1685"/>
                  <a:pt x="8" y="1685"/>
                  <a:pt x="8" y="1685"/>
                </a:cubicBezTo>
                <a:cubicBezTo>
                  <a:pt x="7" y="1685"/>
                  <a:pt x="7" y="1685"/>
                  <a:pt x="7" y="1685"/>
                </a:cubicBezTo>
                <a:cubicBezTo>
                  <a:pt x="5" y="1684"/>
                  <a:pt x="5" y="1684"/>
                  <a:pt x="5" y="1684"/>
                </a:cubicBezTo>
                <a:cubicBezTo>
                  <a:pt x="3" y="1685"/>
                  <a:pt x="3" y="1685"/>
                  <a:pt x="3" y="1685"/>
                </a:cubicBezTo>
                <a:cubicBezTo>
                  <a:pt x="2" y="1686"/>
                  <a:pt x="2" y="1686"/>
                  <a:pt x="2" y="1686"/>
                </a:cubicBezTo>
                <a:cubicBezTo>
                  <a:pt x="1" y="1688"/>
                  <a:pt x="1" y="1688"/>
                  <a:pt x="1" y="1688"/>
                </a:cubicBezTo>
                <a:cubicBezTo>
                  <a:pt x="0" y="1690"/>
                  <a:pt x="0" y="1690"/>
                  <a:pt x="0" y="1690"/>
                </a:cubicBezTo>
                <a:cubicBezTo>
                  <a:pt x="0" y="1697"/>
                  <a:pt x="0" y="1697"/>
                  <a:pt x="0" y="1697"/>
                </a:cubicBezTo>
                <a:cubicBezTo>
                  <a:pt x="0" y="1703"/>
                  <a:pt x="0" y="1703"/>
                  <a:pt x="0" y="1703"/>
                </a:cubicBezTo>
                <a:cubicBezTo>
                  <a:pt x="0" y="1709"/>
                  <a:pt x="0" y="1709"/>
                  <a:pt x="0" y="1709"/>
                </a:cubicBezTo>
                <a:cubicBezTo>
                  <a:pt x="1" y="1713"/>
                  <a:pt x="1" y="1713"/>
                  <a:pt x="1" y="1713"/>
                </a:cubicBezTo>
                <a:cubicBezTo>
                  <a:pt x="20" y="1717"/>
                  <a:pt x="20" y="1717"/>
                  <a:pt x="20" y="1717"/>
                </a:cubicBezTo>
                <a:cubicBezTo>
                  <a:pt x="14" y="1732"/>
                  <a:pt x="14" y="1732"/>
                  <a:pt x="14" y="1732"/>
                </a:cubicBezTo>
                <a:cubicBezTo>
                  <a:pt x="14" y="1732"/>
                  <a:pt x="14" y="1732"/>
                  <a:pt x="14" y="1732"/>
                </a:cubicBezTo>
                <a:cubicBezTo>
                  <a:pt x="13" y="1733"/>
                  <a:pt x="13" y="1733"/>
                  <a:pt x="13" y="1733"/>
                </a:cubicBezTo>
                <a:cubicBezTo>
                  <a:pt x="16" y="1732"/>
                  <a:pt x="16" y="1732"/>
                  <a:pt x="16" y="1732"/>
                </a:cubicBezTo>
                <a:cubicBezTo>
                  <a:pt x="21" y="1733"/>
                  <a:pt x="21" y="1733"/>
                  <a:pt x="21" y="1733"/>
                </a:cubicBezTo>
                <a:cubicBezTo>
                  <a:pt x="33" y="1741"/>
                  <a:pt x="33" y="1741"/>
                  <a:pt x="33" y="1741"/>
                </a:cubicBezTo>
                <a:cubicBezTo>
                  <a:pt x="41" y="1743"/>
                  <a:pt x="41" y="1743"/>
                  <a:pt x="41" y="1743"/>
                </a:cubicBezTo>
                <a:cubicBezTo>
                  <a:pt x="51" y="1738"/>
                  <a:pt x="51" y="1738"/>
                  <a:pt x="51" y="1738"/>
                </a:cubicBezTo>
                <a:cubicBezTo>
                  <a:pt x="56" y="1731"/>
                  <a:pt x="56" y="1731"/>
                  <a:pt x="56" y="1731"/>
                </a:cubicBezTo>
                <a:cubicBezTo>
                  <a:pt x="63" y="1726"/>
                  <a:pt x="63" y="1726"/>
                  <a:pt x="63" y="1726"/>
                </a:cubicBezTo>
                <a:cubicBezTo>
                  <a:pt x="69" y="1723"/>
                  <a:pt x="69" y="1723"/>
                  <a:pt x="69" y="1723"/>
                </a:cubicBezTo>
                <a:cubicBezTo>
                  <a:pt x="81" y="1722"/>
                  <a:pt x="81" y="1722"/>
                  <a:pt x="81" y="1722"/>
                </a:cubicBezTo>
                <a:cubicBezTo>
                  <a:pt x="86" y="1719"/>
                  <a:pt x="86" y="1719"/>
                  <a:pt x="86" y="1719"/>
                </a:cubicBezTo>
                <a:cubicBezTo>
                  <a:pt x="89" y="1716"/>
                  <a:pt x="89" y="1716"/>
                  <a:pt x="89" y="1716"/>
                </a:cubicBezTo>
                <a:cubicBezTo>
                  <a:pt x="89" y="1719"/>
                  <a:pt x="89" y="1719"/>
                  <a:pt x="89" y="1719"/>
                </a:cubicBezTo>
                <a:cubicBezTo>
                  <a:pt x="89" y="1719"/>
                  <a:pt x="89" y="1719"/>
                  <a:pt x="89" y="1719"/>
                </a:cubicBezTo>
                <a:cubicBezTo>
                  <a:pt x="89" y="1718"/>
                  <a:pt x="89" y="1718"/>
                  <a:pt x="89" y="1718"/>
                </a:cubicBezTo>
                <a:cubicBezTo>
                  <a:pt x="90" y="1717"/>
                  <a:pt x="90" y="1717"/>
                  <a:pt x="90" y="1717"/>
                </a:cubicBezTo>
                <a:cubicBezTo>
                  <a:pt x="93" y="1712"/>
                  <a:pt x="93" y="1712"/>
                  <a:pt x="93" y="1712"/>
                </a:cubicBezTo>
                <a:cubicBezTo>
                  <a:pt x="98" y="1708"/>
                  <a:pt x="98" y="1708"/>
                  <a:pt x="98" y="1708"/>
                </a:cubicBezTo>
                <a:cubicBezTo>
                  <a:pt x="105" y="1704"/>
                  <a:pt x="105" y="1704"/>
                  <a:pt x="105" y="1704"/>
                </a:cubicBezTo>
                <a:cubicBezTo>
                  <a:pt x="128" y="1693"/>
                  <a:pt x="128" y="1693"/>
                  <a:pt x="128" y="1693"/>
                </a:cubicBezTo>
                <a:cubicBezTo>
                  <a:pt x="162" y="1671"/>
                  <a:pt x="162" y="1671"/>
                  <a:pt x="162" y="1671"/>
                </a:cubicBezTo>
                <a:cubicBezTo>
                  <a:pt x="174" y="1670"/>
                  <a:pt x="174" y="1670"/>
                  <a:pt x="174" y="1670"/>
                </a:cubicBezTo>
                <a:cubicBezTo>
                  <a:pt x="187" y="1667"/>
                  <a:pt x="187" y="1667"/>
                  <a:pt x="187" y="1667"/>
                </a:cubicBezTo>
                <a:cubicBezTo>
                  <a:pt x="203" y="1656"/>
                  <a:pt x="203" y="1656"/>
                  <a:pt x="203" y="1656"/>
                </a:cubicBezTo>
                <a:cubicBezTo>
                  <a:pt x="220" y="1653"/>
                  <a:pt x="220" y="1653"/>
                  <a:pt x="220" y="1653"/>
                </a:cubicBezTo>
                <a:cubicBezTo>
                  <a:pt x="234" y="1657"/>
                  <a:pt x="234" y="1657"/>
                  <a:pt x="234" y="1657"/>
                </a:cubicBezTo>
                <a:cubicBezTo>
                  <a:pt x="240" y="1661"/>
                  <a:pt x="240" y="1661"/>
                  <a:pt x="240" y="1661"/>
                </a:cubicBezTo>
                <a:cubicBezTo>
                  <a:pt x="245" y="1665"/>
                  <a:pt x="245" y="1665"/>
                  <a:pt x="245" y="1665"/>
                </a:cubicBezTo>
                <a:cubicBezTo>
                  <a:pt x="251" y="1671"/>
                  <a:pt x="251" y="1671"/>
                  <a:pt x="251" y="1671"/>
                </a:cubicBezTo>
                <a:cubicBezTo>
                  <a:pt x="255" y="1672"/>
                  <a:pt x="255" y="1672"/>
                  <a:pt x="255" y="1672"/>
                </a:cubicBezTo>
                <a:cubicBezTo>
                  <a:pt x="260" y="1672"/>
                  <a:pt x="260" y="1672"/>
                  <a:pt x="260" y="1672"/>
                </a:cubicBezTo>
                <a:cubicBezTo>
                  <a:pt x="263" y="1672"/>
                  <a:pt x="263" y="1672"/>
                  <a:pt x="263" y="1672"/>
                </a:cubicBezTo>
                <a:cubicBezTo>
                  <a:pt x="265" y="1672"/>
                  <a:pt x="265" y="1672"/>
                  <a:pt x="265" y="1672"/>
                </a:cubicBezTo>
                <a:cubicBezTo>
                  <a:pt x="268" y="1674"/>
                  <a:pt x="268" y="1674"/>
                  <a:pt x="268" y="1674"/>
                </a:cubicBezTo>
                <a:cubicBezTo>
                  <a:pt x="271" y="1675"/>
                  <a:pt x="271" y="1675"/>
                  <a:pt x="271" y="1675"/>
                </a:cubicBezTo>
                <a:cubicBezTo>
                  <a:pt x="275" y="1672"/>
                  <a:pt x="275" y="1672"/>
                  <a:pt x="275" y="1672"/>
                </a:cubicBezTo>
                <a:cubicBezTo>
                  <a:pt x="277" y="1669"/>
                  <a:pt x="277" y="1669"/>
                  <a:pt x="277" y="1669"/>
                </a:cubicBezTo>
                <a:cubicBezTo>
                  <a:pt x="279" y="1664"/>
                  <a:pt x="279" y="1664"/>
                  <a:pt x="279" y="1664"/>
                </a:cubicBezTo>
                <a:cubicBezTo>
                  <a:pt x="281" y="1660"/>
                  <a:pt x="281" y="1660"/>
                  <a:pt x="281" y="1660"/>
                </a:cubicBezTo>
                <a:cubicBezTo>
                  <a:pt x="284" y="1657"/>
                  <a:pt x="284" y="1657"/>
                  <a:pt x="284" y="1657"/>
                </a:cubicBezTo>
                <a:cubicBezTo>
                  <a:pt x="290" y="1656"/>
                  <a:pt x="290" y="1656"/>
                  <a:pt x="290" y="1656"/>
                </a:cubicBezTo>
                <a:cubicBezTo>
                  <a:pt x="299" y="1657"/>
                  <a:pt x="299" y="1657"/>
                  <a:pt x="299" y="1657"/>
                </a:cubicBezTo>
                <a:cubicBezTo>
                  <a:pt x="303" y="1656"/>
                  <a:pt x="303" y="1656"/>
                  <a:pt x="303" y="1656"/>
                </a:cubicBezTo>
                <a:cubicBezTo>
                  <a:pt x="305" y="1653"/>
                  <a:pt x="305" y="1653"/>
                  <a:pt x="305" y="1653"/>
                </a:cubicBezTo>
                <a:cubicBezTo>
                  <a:pt x="306" y="1648"/>
                  <a:pt x="306" y="1648"/>
                  <a:pt x="306" y="1648"/>
                </a:cubicBezTo>
                <a:cubicBezTo>
                  <a:pt x="305" y="1642"/>
                  <a:pt x="305" y="1642"/>
                  <a:pt x="305" y="1642"/>
                </a:cubicBezTo>
                <a:cubicBezTo>
                  <a:pt x="303" y="1636"/>
                  <a:pt x="303" y="1636"/>
                  <a:pt x="303" y="1636"/>
                </a:cubicBezTo>
                <a:cubicBezTo>
                  <a:pt x="303" y="1631"/>
                  <a:pt x="303" y="1631"/>
                  <a:pt x="303" y="1631"/>
                </a:cubicBezTo>
                <a:cubicBezTo>
                  <a:pt x="304" y="1628"/>
                  <a:pt x="304" y="1628"/>
                  <a:pt x="304" y="1628"/>
                </a:cubicBezTo>
                <a:cubicBezTo>
                  <a:pt x="309" y="1626"/>
                  <a:pt x="309" y="1626"/>
                  <a:pt x="309" y="1626"/>
                </a:cubicBezTo>
                <a:cubicBezTo>
                  <a:pt x="312" y="1624"/>
                  <a:pt x="312" y="1624"/>
                  <a:pt x="312" y="1624"/>
                </a:cubicBezTo>
                <a:cubicBezTo>
                  <a:pt x="313" y="1621"/>
                  <a:pt x="313" y="1621"/>
                  <a:pt x="313" y="1621"/>
                </a:cubicBezTo>
                <a:cubicBezTo>
                  <a:pt x="312" y="1618"/>
                  <a:pt x="312" y="1618"/>
                  <a:pt x="312" y="1618"/>
                </a:cubicBezTo>
                <a:cubicBezTo>
                  <a:pt x="311" y="1615"/>
                  <a:pt x="311" y="1615"/>
                  <a:pt x="311" y="1615"/>
                </a:cubicBezTo>
                <a:cubicBezTo>
                  <a:pt x="301" y="1607"/>
                  <a:pt x="301" y="1607"/>
                  <a:pt x="301" y="1607"/>
                </a:cubicBezTo>
                <a:cubicBezTo>
                  <a:pt x="297" y="1603"/>
                  <a:pt x="297" y="1603"/>
                  <a:pt x="297" y="1603"/>
                </a:cubicBezTo>
                <a:cubicBezTo>
                  <a:pt x="296" y="1600"/>
                  <a:pt x="296" y="1600"/>
                  <a:pt x="296" y="1600"/>
                </a:cubicBezTo>
                <a:cubicBezTo>
                  <a:pt x="296" y="1597"/>
                  <a:pt x="296" y="1597"/>
                  <a:pt x="296" y="1597"/>
                </a:cubicBezTo>
                <a:cubicBezTo>
                  <a:pt x="299" y="1592"/>
                  <a:pt x="299" y="1592"/>
                  <a:pt x="299" y="1592"/>
                </a:cubicBezTo>
                <a:cubicBezTo>
                  <a:pt x="310" y="1575"/>
                  <a:pt x="310" y="1575"/>
                  <a:pt x="310" y="1575"/>
                </a:cubicBezTo>
                <a:cubicBezTo>
                  <a:pt x="312" y="1570"/>
                  <a:pt x="312" y="1570"/>
                  <a:pt x="312" y="1570"/>
                </a:cubicBezTo>
                <a:cubicBezTo>
                  <a:pt x="313" y="1565"/>
                  <a:pt x="313" y="1565"/>
                  <a:pt x="313" y="1565"/>
                </a:cubicBezTo>
                <a:cubicBezTo>
                  <a:pt x="313" y="1561"/>
                  <a:pt x="313" y="1561"/>
                  <a:pt x="313" y="1561"/>
                </a:cubicBezTo>
                <a:cubicBezTo>
                  <a:pt x="311" y="1555"/>
                  <a:pt x="311" y="1555"/>
                  <a:pt x="311" y="1555"/>
                </a:cubicBezTo>
                <a:cubicBezTo>
                  <a:pt x="311" y="1554"/>
                  <a:pt x="311" y="1554"/>
                  <a:pt x="311" y="1554"/>
                </a:cubicBezTo>
                <a:cubicBezTo>
                  <a:pt x="311" y="1551"/>
                  <a:pt x="311" y="1551"/>
                  <a:pt x="311" y="1551"/>
                </a:cubicBezTo>
                <a:cubicBezTo>
                  <a:pt x="316" y="1538"/>
                  <a:pt x="316" y="1538"/>
                  <a:pt x="316" y="1538"/>
                </a:cubicBezTo>
                <a:cubicBezTo>
                  <a:pt x="317" y="1532"/>
                  <a:pt x="317" y="1532"/>
                  <a:pt x="317" y="1532"/>
                </a:cubicBezTo>
                <a:cubicBezTo>
                  <a:pt x="317" y="1527"/>
                  <a:pt x="317" y="1527"/>
                  <a:pt x="317" y="1527"/>
                </a:cubicBezTo>
                <a:cubicBezTo>
                  <a:pt x="317" y="1520"/>
                  <a:pt x="317" y="1520"/>
                  <a:pt x="317" y="1520"/>
                </a:cubicBezTo>
                <a:cubicBezTo>
                  <a:pt x="317" y="1519"/>
                  <a:pt x="317" y="1519"/>
                  <a:pt x="317" y="1519"/>
                </a:cubicBezTo>
                <a:cubicBezTo>
                  <a:pt x="319" y="1516"/>
                  <a:pt x="319" y="1516"/>
                  <a:pt x="319" y="1516"/>
                </a:cubicBezTo>
                <a:cubicBezTo>
                  <a:pt x="331" y="1501"/>
                  <a:pt x="331" y="1501"/>
                  <a:pt x="331" y="1501"/>
                </a:cubicBezTo>
                <a:cubicBezTo>
                  <a:pt x="334" y="1496"/>
                  <a:pt x="334" y="1496"/>
                  <a:pt x="334" y="1496"/>
                </a:cubicBezTo>
                <a:cubicBezTo>
                  <a:pt x="338" y="1485"/>
                  <a:pt x="338" y="1485"/>
                  <a:pt x="338" y="1485"/>
                </a:cubicBezTo>
                <a:cubicBezTo>
                  <a:pt x="341" y="1482"/>
                  <a:pt x="341" y="1482"/>
                  <a:pt x="341" y="1482"/>
                </a:cubicBezTo>
                <a:cubicBezTo>
                  <a:pt x="345" y="1481"/>
                  <a:pt x="345" y="1481"/>
                  <a:pt x="345" y="1481"/>
                </a:cubicBezTo>
                <a:cubicBezTo>
                  <a:pt x="351" y="1483"/>
                  <a:pt x="351" y="1483"/>
                  <a:pt x="351" y="1483"/>
                </a:cubicBezTo>
                <a:cubicBezTo>
                  <a:pt x="355" y="1485"/>
                  <a:pt x="355" y="1485"/>
                  <a:pt x="355" y="1485"/>
                </a:cubicBezTo>
                <a:cubicBezTo>
                  <a:pt x="358" y="1485"/>
                  <a:pt x="358" y="1485"/>
                  <a:pt x="358" y="1485"/>
                </a:cubicBezTo>
                <a:cubicBezTo>
                  <a:pt x="362" y="1485"/>
                  <a:pt x="362" y="1485"/>
                  <a:pt x="362" y="1485"/>
                </a:cubicBezTo>
                <a:cubicBezTo>
                  <a:pt x="363" y="1485"/>
                  <a:pt x="363" y="1485"/>
                  <a:pt x="363" y="1485"/>
                </a:cubicBezTo>
                <a:cubicBezTo>
                  <a:pt x="365" y="1489"/>
                  <a:pt x="365" y="1489"/>
                  <a:pt x="365" y="1489"/>
                </a:cubicBezTo>
                <a:cubicBezTo>
                  <a:pt x="365" y="1491"/>
                  <a:pt x="365" y="1491"/>
                  <a:pt x="365" y="1491"/>
                </a:cubicBezTo>
                <a:cubicBezTo>
                  <a:pt x="365" y="1494"/>
                  <a:pt x="365" y="1494"/>
                  <a:pt x="365" y="1494"/>
                </a:cubicBezTo>
                <a:cubicBezTo>
                  <a:pt x="365" y="1497"/>
                  <a:pt x="365" y="1497"/>
                  <a:pt x="365" y="1497"/>
                </a:cubicBezTo>
                <a:cubicBezTo>
                  <a:pt x="365" y="1499"/>
                  <a:pt x="365" y="1499"/>
                  <a:pt x="365" y="1499"/>
                </a:cubicBezTo>
                <a:cubicBezTo>
                  <a:pt x="366" y="1501"/>
                  <a:pt x="366" y="1501"/>
                  <a:pt x="366" y="1501"/>
                </a:cubicBezTo>
                <a:cubicBezTo>
                  <a:pt x="366" y="1503"/>
                  <a:pt x="366" y="1503"/>
                  <a:pt x="366" y="1503"/>
                </a:cubicBezTo>
                <a:cubicBezTo>
                  <a:pt x="367" y="1506"/>
                  <a:pt x="367" y="1506"/>
                  <a:pt x="367" y="1506"/>
                </a:cubicBezTo>
                <a:cubicBezTo>
                  <a:pt x="365" y="1513"/>
                  <a:pt x="365" y="1513"/>
                  <a:pt x="365" y="1513"/>
                </a:cubicBezTo>
                <a:cubicBezTo>
                  <a:pt x="366" y="1517"/>
                  <a:pt x="366" y="1517"/>
                  <a:pt x="366" y="1517"/>
                </a:cubicBezTo>
                <a:cubicBezTo>
                  <a:pt x="368" y="1522"/>
                  <a:pt x="368" y="1522"/>
                  <a:pt x="368" y="1522"/>
                </a:cubicBezTo>
                <a:cubicBezTo>
                  <a:pt x="372" y="1527"/>
                  <a:pt x="372" y="1527"/>
                  <a:pt x="372" y="1527"/>
                </a:cubicBezTo>
                <a:cubicBezTo>
                  <a:pt x="389" y="1543"/>
                  <a:pt x="389" y="1543"/>
                  <a:pt x="389" y="1543"/>
                </a:cubicBezTo>
                <a:cubicBezTo>
                  <a:pt x="391" y="1545"/>
                  <a:pt x="391" y="1545"/>
                  <a:pt x="391" y="1545"/>
                </a:cubicBezTo>
                <a:cubicBezTo>
                  <a:pt x="393" y="1547"/>
                  <a:pt x="393" y="1547"/>
                  <a:pt x="393" y="1547"/>
                </a:cubicBezTo>
                <a:cubicBezTo>
                  <a:pt x="395" y="1551"/>
                  <a:pt x="395" y="1551"/>
                  <a:pt x="395" y="1551"/>
                </a:cubicBezTo>
                <a:cubicBezTo>
                  <a:pt x="395" y="1553"/>
                  <a:pt x="395" y="1553"/>
                  <a:pt x="395" y="1553"/>
                </a:cubicBezTo>
                <a:cubicBezTo>
                  <a:pt x="395" y="1557"/>
                  <a:pt x="395" y="1557"/>
                  <a:pt x="395" y="1557"/>
                </a:cubicBezTo>
                <a:cubicBezTo>
                  <a:pt x="394" y="1559"/>
                  <a:pt x="394" y="1559"/>
                  <a:pt x="394" y="1559"/>
                </a:cubicBezTo>
                <a:cubicBezTo>
                  <a:pt x="390" y="1569"/>
                  <a:pt x="390" y="1569"/>
                  <a:pt x="390" y="1569"/>
                </a:cubicBezTo>
                <a:cubicBezTo>
                  <a:pt x="389" y="1574"/>
                  <a:pt x="389" y="1574"/>
                  <a:pt x="389" y="1574"/>
                </a:cubicBezTo>
                <a:cubicBezTo>
                  <a:pt x="389" y="1577"/>
                  <a:pt x="389" y="1577"/>
                  <a:pt x="389" y="1577"/>
                </a:cubicBezTo>
                <a:cubicBezTo>
                  <a:pt x="390" y="1580"/>
                  <a:pt x="390" y="1580"/>
                  <a:pt x="390" y="1580"/>
                </a:cubicBezTo>
                <a:cubicBezTo>
                  <a:pt x="391" y="1583"/>
                  <a:pt x="391" y="1583"/>
                  <a:pt x="391" y="1583"/>
                </a:cubicBezTo>
                <a:cubicBezTo>
                  <a:pt x="394" y="1585"/>
                  <a:pt x="394" y="1585"/>
                  <a:pt x="394" y="1585"/>
                </a:cubicBezTo>
                <a:cubicBezTo>
                  <a:pt x="397" y="1585"/>
                  <a:pt x="397" y="1585"/>
                  <a:pt x="397" y="1585"/>
                </a:cubicBezTo>
                <a:cubicBezTo>
                  <a:pt x="401" y="1586"/>
                  <a:pt x="401" y="1586"/>
                  <a:pt x="401" y="1586"/>
                </a:cubicBezTo>
                <a:cubicBezTo>
                  <a:pt x="404" y="1586"/>
                  <a:pt x="404" y="1586"/>
                  <a:pt x="404" y="1586"/>
                </a:cubicBezTo>
                <a:cubicBezTo>
                  <a:pt x="408" y="1589"/>
                  <a:pt x="408" y="1589"/>
                  <a:pt x="408" y="1589"/>
                </a:cubicBezTo>
                <a:cubicBezTo>
                  <a:pt x="410" y="1589"/>
                  <a:pt x="410" y="1589"/>
                  <a:pt x="410" y="1589"/>
                </a:cubicBezTo>
                <a:cubicBezTo>
                  <a:pt x="414" y="1585"/>
                  <a:pt x="414" y="1585"/>
                  <a:pt x="414" y="1585"/>
                </a:cubicBezTo>
                <a:cubicBezTo>
                  <a:pt x="416" y="1581"/>
                  <a:pt x="416" y="1581"/>
                  <a:pt x="416" y="1581"/>
                </a:cubicBezTo>
                <a:cubicBezTo>
                  <a:pt x="417" y="1572"/>
                  <a:pt x="417" y="1572"/>
                  <a:pt x="417" y="1572"/>
                </a:cubicBezTo>
                <a:cubicBezTo>
                  <a:pt x="418" y="1569"/>
                  <a:pt x="418" y="1569"/>
                  <a:pt x="418" y="1569"/>
                </a:cubicBezTo>
                <a:cubicBezTo>
                  <a:pt x="420" y="1567"/>
                  <a:pt x="420" y="1567"/>
                  <a:pt x="420" y="1567"/>
                </a:cubicBezTo>
                <a:cubicBezTo>
                  <a:pt x="424" y="1564"/>
                  <a:pt x="424" y="1564"/>
                  <a:pt x="424" y="1564"/>
                </a:cubicBezTo>
                <a:cubicBezTo>
                  <a:pt x="430" y="1561"/>
                  <a:pt x="430" y="1561"/>
                  <a:pt x="430" y="1561"/>
                </a:cubicBezTo>
                <a:cubicBezTo>
                  <a:pt x="441" y="1553"/>
                  <a:pt x="441" y="1553"/>
                  <a:pt x="441" y="1553"/>
                </a:cubicBezTo>
                <a:cubicBezTo>
                  <a:pt x="452" y="1549"/>
                  <a:pt x="452" y="1549"/>
                  <a:pt x="452" y="1549"/>
                </a:cubicBezTo>
                <a:cubicBezTo>
                  <a:pt x="456" y="1547"/>
                  <a:pt x="456" y="1547"/>
                  <a:pt x="456" y="1547"/>
                </a:cubicBezTo>
                <a:cubicBezTo>
                  <a:pt x="459" y="1542"/>
                  <a:pt x="459" y="1542"/>
                  <a:pt x="459" y="1542"/>
                </a:cubicBezTo>
                <a:cubicBezTo>
                  <a:pt x="461" y="1537"/>
                  <a:pt x="461" y="1537"/>
                  <a:pt x="461" y="1537"/>
                </a:cubicBezTo>
                <a:cubicBezTo>
                  <a:pt x="461" y="1533"/>
                  <a:pt x="461" y="1533"/>
                  <a:pt x="461" y="1533"/>
                </a:cubicBezTo>
                <a:cubicBezTo>
                  <a:pt x="459" y="1524"/>
                  <a:pt x="459" y="1524"/>
                  <a:pt x="459" y="1524"/>
                </a:cubicBezTo>
                <a:cubicBezTo>
                  <a:pt x="459" y="1520"/>
                  <a:pt x="459" y="1520"/>
                  <a:pt x="459" y="1520"/>
                </a:cubicBezTo>
                <a:cubicBezTo>
                  <a:pt x="460" y="1517"/>
                  <a:pt x="460" y="1517"/>
                  <a:pt x="460" y="1517"/>
                </a:cubicBezTo>
                <a:cubicBezTo>
                  <a:pt x="464" y="1516"/>
                  <a:pt x="464" y="1516"/>
                  <a:pt x="464" y="1516"/>
                </a:cubicBezTo>
                <a:cubicBezTo>
                  <a:pt x="471" y="1515"/>
                  <a:pt x="471" y="1515"/>
                  <a:pt x="471" y="1515"/>
                </a:cubicBezTo>
                <a:cubicBezTo>
                  <a:pt x="476" y="1516"/>
                  <a:pt x="476" y="1516"/>
                  <a:pt x="476" y="1516"/>
                </a:cubicBezTo>
                <a:cubicBezTo>
                  <a:pt x="479" y="1518"/>
                  <a:pt x="479" y="1518"/>
                  <a:pt x="479" y="1518"/>
                </a:cubicBezTo>
                <a:cubicBezTo>
                  <a:pt x="482" y="1521"/>
                  <a:pt x="482" y="1521"/>
                  <a:pt x="482" y="1521"/>
                </a:cubicBezTo>
                <a:cubicBezTo>
                  <a:pt x="487" y="1523"/>
                  <a:pt x="487" y="1523"/>
                  <a:pt x="487" y="1523"/>
                </a:cubicBezTo>
                <a:cubicBezTo>
                  <a:pt x="493" y="1524"/>
                  <a:pt x="493" y="1524"/>
                  <a:pt x="493" y="1524"/>
                </a:cubicBezTo>
                <a:cubicBezTo>
                  <a:pt x="495" y="1525"/>
                  <a:pt x="495" y="1525"/>
                  <a:pt x="495" y="1525"/>
                </a:cubicBezTo>
                <a:cubicBezTo>
                  <a:pt x="496" y="1528"/>
                  <a:pt x="496" y="1528"/>
                  <a:pt x="496" y="1528"/>
                </a:cubicBezTo>
                <a:cubicBezTo>
                  <a:pt x="495" y="1535"/>
                  <a:pt x="495" y="1535"/>
                  <a:pt x="495" y="1535"/>
                </a:cubicBezTo>
                <a:cubicBezTo>
                  <a:pt x="495" y="1538"/>
                  <a:pt x="495" y="1538"/>
                  <a:pt x="495" y="1538"/>
                </a:cubicBezTo>
                <a:cubicBezTo>
                  <a:pt x="496" y="1541"/>
                  <a:pt x="496" y="1541"/>
                  <a:pt x="496" y="1541"/>
                </a:cubicBezTo>
                <a:cubicBezTo>
                  <a:pt x="498" y="1542"/>
                  <a:pt x="498" y="1542"/>
                  <a:pt x="498" y="1542"/>
                </a:cubicBezTo>
                <a:cubicBezTo>
                  <a:pt x="501" y="1543"/>
                  <a:pt x="501" y="1543"/>
                  <a:pt x="501" y="1543"/>
                </a:cubicBezTo>
                <a:cubicBezTo>
                  <a:pt x="515" y="1543"/>
                  <a:pt x="515" y="1543"/>
                  <a:pt x="515" y="1543"/>
                </a:cubicBezTo>
                <a:cubicBezTo>
                  <a:pt x="518" y="1542"/>
                  <a:pt x="518" y="1542"/>
                  <a:pt x="518" y="1542"/>
                </a:cubicBezTo>
                <a:cubicBezTo>
                  <a:pt x="531" y="1536"/>
                  <a:pt x="531" y="1536"/>
                  <a:pt x="531" y="1536"/>
                </a:cubicBezTo>
                <a:cubicBezTo>
                  <a:pt x="534" y="1535"/>
                  <a:pt x="534" y="1535"/>
                  <a:pt x="534" y="1535"/>
                </a:cubicBezTo>
                <a:cubicBezTo>
                  <a:pt x="537" y="1534"/>
                  <a:pt x="537" y="1534"/>
                  <a:pt x="537" y="1534"/>
                </a:cubicBezTo>
                <a:cubicBezTo>
                  <a:pt x="541" y="1535"/>
                  <a:pt x="541" y="1535"/>
                  <a:pt x="541" y="1535"/>
                </a:cubicBezTo>
                <a:cubicBezTo>
                  <a:pt x="545" y="1533"/>
                  <a:pt x="545" y="1533"/>
                  <a:pt x="545" y="1533"/>
                </a:cubicBezTo>
                <a:cubicBezTo>
                  <a:pt x="548" y="1531"/>
                  <a:pt x="548" y="1531"/>
                  <a:pt x="548" y="1531"/>
                </a:cubicBezTo>
                <a:cubicBezTo>
                  <a:pt x="550" y="1521"/>
                  <a:pt x="550" y="1521"/>
                  <a:pt x="550" y="1521"/>
                </a:cubicBezTo>
                <a:cubicBezTo>
                  <a:pt x="549" y="1516"/>
                  <a:pt x="549" y="1516"/>
                  <a:pt x="549" y="1516"/>
                </a:cubicBezTo>
                <a:cubicBezTo>
                  <a:pt x="548" y="1513"/>
                  <a:pt x="548" y="1513"/>
                  <a:pt x="548" y="1513"/>
                </a:cubicBezTo>
                <a:cubicBezTo>
                  <a:pt x="546" y="1511"/>
                  <a:pt x="546" y="1511"/>
                  <a:pt x="546" y="1511"/>
                </a:cubicBezTo>
                <a:cubicBezTo>
                  <a:pt x="545" y="1508"/>
                  <a:pt x="545" y="1508"/>
                  <a:pt x="545" y="1508"/>
                </a:cubicBezTo>
                <a:cubicBezTo>
                  <a:pt x="546" y="1505"/>
                  <a:pt x="546" y="1505"/>
                  <a:pt x="546" y="1505"/>
                </a:cubicBezTo>
                <a:cubicBezTo>
                  <a:pt x="547" y="1502"/>
                  <a:pt x="547" y="1502"/>
                  <a:pt x="547" y="1502"/>
                </a:cubicBezTo>
                <a:cubicBezTo>
                  <a:pt x="564" y="1481"/>
                  <a:pt x="564" y="1481"/>
                  <a:pt x="564" y="1481"/>
                </a:cubicBezTo>
                <a:cubicBezTo>
                  <a:pt x="563" y="1476"/>
                  <a:pt x="563" y="1476"/>
                  <a:pt x="563" y="1476"/>
                </a:cubicBezTo>
                <a:cubicBezTo>
                  <a:pt x="562" y="1475"/>
                  <a:pt x="562" y="1475"/>
                  <a:pt x="562" y="1475"/>
                </a:cubicBezTo>
                <a:cubicBezTo>
                  <a:pt x="561" y="1475"/>
                  <a:pt x="561" y="1475"/>
                  <a:pt x="561" y="1475"/>
                </a:cubicBezTo>
                <a:cubicBezTo>
                  <a:pt x="559" y="1475"/>
                  <a:pt x="559" y="1475"/>
                  <a:pt x="559" y="1475"/>
                </a:cubicBezTo>
                <a:cubicBezTo>
                  <a:pt x="553" y="1475"/>
                  <a:pt x="553" y="1475"/>
                  <a:pt x="553" y="1475"/>
                </a:cubicBezTo>
                <a:cubicBezTo>
                  <a:pt x="551" y="1475"/>
                  <a:pt x="551" y="1475"/>
                  <a:pt x="551" y="1475"/>
                </a:cubicBezTo>
                <a:cubicBezTo>
                  <a:pt x="550" y="1473"/>
                  <a:pt x="550" y="1473"/>
                  <a:pt x="550" y="1473"/>
                </a:cubicBezTo>
                <a:cubicBezTo>
                  <a:pt x="547" y="1466"/>
                  <a:pt x="547" y="1466"/>
                  <a:pt x="547" y="1466"/>
                </a:cubicBezTo>
                <a:cubicBezTo>
                  <a:pt x="542" y="1458"/>
                  <a:pt x="542" y="1458"/>
                  <a:pt x="542" y="1458"/>
                </a:cubicBezTo>
                <a:cubicBezTo>
                  <a:pt x="542" y="1455"/>
                  <a:pt x="542" y="1455"/>
                  <a:pt x="542" y="1455"/>
                </a:cubicBezTo>
                <a:cubicBezTo>
                  <a:pt x="542" y="1452"/>
                  <a:pt x="542" y="1452"/>
                  <a:pt x="542" y="1452"/>
                </a:cubicBezTo>
                <a:cubicBezTo>
                  <a:pt x="543" y="1449"/>
                  <a:pt x="543" y="1449"/>
                  <a:pt x="543" y="1449"/>
                </a:cubicBezTo>
                <a:cubicBezTo>
                  <a:pt x="544" y="1446"/>
                  <a:pt x="544" y="1446"/>
                  <a:pt x="544" y="1446"/>
                </a:cubicBezTo>
                <a:cubicBezTo>
                  <a:pt x="544" y="1443"/>
                  <a:pt x="544" y="1443"/>
                  <a:pt x="544" y="1443"/>
                </a:cubicBezTo>
                <a:cubicBezTo>
                  <a:pt x="544" y="1441"/>
                  <a:pt x="544" y="1441"/>
                  <a:pt x="544" y="1441"/>
                </a:cubicBezTo>
                <a:cubicBezTo>
                  <a:pt x="545" y="1439"/>
                  <a:pt x="545" y="1439"/>
                  <a:pt x="545" y="1439"/>
                </a:cubicBezTo>
                <a:cubicBezTo>
                  <a:pt x="554" y="1430"/>
                  <a:pt x="554" y="1430"/>
                  <a:pt x="554" y="1430"/>
                </a:cubicBezTo>
                <a:cubicBezTo>
                  <a:pt x="557" y="1426"/>
                  <a:pt x="557" y="1426"/>
                  <a:pt x="557" y="1426"/>
                </a:cubicBezTo>
                <a:cubicBezTo>
                  <a:pt x="561" y="1421"/>
                  <a:pt x="561" y="1421"/>
                  <a:pt x="561" y="1421"/>
                </a:cubicBezTo>
                <a:cubicBezTo>
                  <a:pt x="569" y="1408"/>
                  <a:pt x="569" y="1408"/>
                  <a:pt x="569" y="1408"/>
                </a:cubicBezTo>
                <a:cubicBezTo>
                  <a:pt x="573" y="1402"/>
                  <a:pt x="573" y="1402"/>
                  <a:pt x="573" y="1402"/>
                </a:cubicBezTo>
                <a:cubicBezTo>
                  <a:pt x="579" y="1396"/>
                  <a:pt x="579" y="1396"/>
                  <a:pt x="579" y="1396"/>
                </a:cubicBezTo>
                <a:cubicBezTo>
                  <a:pt x="583" y="1394"/>
                  <a:pt x="583" y="1394"/>
                  <a:pt x="583" y="1394"/>
                </a:cubicBezTo>
                <a:cubicBezTo>
                  <a:pt x="588" y="1393"/>
                  <a:pt x="588" y="1393"/>
                  <a:pt x="588" y="1393"/>
                </a:cubicBezTo>
                <a:cubicBezTo>
                  <a:pt x="591" y="1394"/>
                  <a:pt x="591" y="1394"/>
                  <a:pt x="591" y="1394"/>
                </a:cubicBezTo>
                <a:cubicBezTo>
                  <a:pt x="595" y="1396"/>
                  <a:pt x="595" y="1396"/>
                  <a:pt x="595" y="1396"/>
                </a:cubicBezTo>
                <a:cubicBezTo>
                  <a:pt x="598" y="1400"/>
                  <a:pt x="598" y="1400"/>
                  <a:pt x="598" y="1400"/>
                </a:cubicBezTo>
                <a:cubicBezTo>
                  <a:pt x="601" y="1402"/>
                  <a:pt x="601" y="1402"/>
                  <a:pt x="601" y="1402"/>
                </a:cubicBezTo>
                <a:cubicBezTo>
                  <a:pt x="605" y="1403"/>
                  <a:pt x="605" y="1403"/>
                  <a:pt x="605" y="1403"/>
                </a:cubicBezTo>
                <a:cubicBezTo>
                  <a:pt x="624" y="1394"/>
                  <a:pt x="624" y="1394"/>
                  <a:pt x="624" y="1394"/>
                </a:cubicBezTo>
                <a:cubicBezTo>
                  <a:pt x="630" y="1390"/>
                  <a:pt x="630" y="1390"/>
                  <a:pt x="630" y="1390"/>
                </a:cubicBezTo>
                <a:cubicBezTo>
                  <a:pt x="638" y="1382"/>
                  <a:pt x="638" y="1382"/>
                  <a:pt x="638" y="1382"/>
                </a:cubicBezTo>
                <a:cubicBezTo>
                  <a:pt x="649" y="1374"/>
                  <a:pt x="649" y="1374"/>
                  <a:pt x="649" y="1374"/>
                </a:cubicBezTo>
                <a:cubicBezTo>
                  <a:pt x="654" y="1370"/>
                  <a:pt x="654" y="1370"/>
                  <a:pt x="654" y="1370"/>
                </a:cubicBezTo>
                <a:cubicBezTo>
                  <a:pt x="662" y="1368"/>
                  <a:pt x="662" y="1368"/>
                  <a:pt x="662" y="1368"/>
                </a:cubicBezTo>
                <a:cubicBezTo>
                  <a:pt x="667" y="1366"/>
                  <a:pt x="667" y="1366"/>
                  <a:pt x="667" y="1366"/>
                </a:cubicBezTo>
                <a:cubicBezTo>
                  <a:pt x="671" y="1362"/>
                  <a:pt x="671" y="1362"/>
                  <a:pt x="671" y="1362"/>
                </a:cubicBezTo>
                <a:cubicBezTo>
                  <a:pt x="672" y="1358"/>
                  <a:pt x="672" y="1358"/>
                  <a:pt x="672" y="1358"/>
                </a:cubicBezTo>
                <a:cubicBezTo>
                  <a:pt x="672" y="1356"/>
                  <a:pt x="672" y="1356"/>
                  <a:pt x="672" y="1356"/>
                </a:cubicBezTo>
                <a:cubicBezTo>
                  <a:pt x="670" y="1355"/>
                  <a:pt x="670" y="1355"/>
                  <a:pt x="670" y="1355"/>
                </a:cubicBezTo>
                <a:cubicBezTo>
                  <a:pt x="668" y="1354"/>
                  <a:pt x="668" y="1354"/>
                  <a:pt x="668" y="1354"/>
                </a:cubicBezTo>
                <a:cubicBezTo>
                  <a:pt x="667" y="1352"/>
                  <a:pt x="667" y="1352"/>
                  <a:pt x="667" y="1352"/>
                </a:cubicBezTo>
                <a:cubicBezTo>
                  <a:pt x="666" y="1351"/>
                  <a:pt x="666" y="1351"/>
                  <a:pt x="666" y="1351"/>
                </a:cubicBezTo>
                <a:cubicBezTo>
                  <a:pt x="665" y="1346"/>
                  <a:pt x="665" y="1346"/>
                  <a:pt x="665" y="1346"/>
                </a:cubicBezTo>
                <a:cubicBezTo>
                  <a:pt x="664" y="1346"/>
                  <a:pt x="664" y="1346"/>
                  <a:pt x="664" y="1346"/>
                </a:cubicBezTo>
                <a:cubicBezTo>
                  <a:pt x="662" y="1345"/>
                  <a:pt x="662" y="1345"/>
                  <a:pt x="662" y="1345"/>
                </a:cubicBezTo>
                <a:cubicBezTo>
                  <a:pt x="660" y="1345"/>
                  <a:pt x="660" y="1345"/>
                  <a:pt x="660" y="1345"/>
                </a:cubicBezTo>
                <a:cubicBezTo>
                  <a:pt x="659" y="1345"/>
                  <a:pt x="659" y="1345"/>
                  <a:pt x="659" y="1345"/>
                </a:cubicBezTo>
                <a:cubicBezTo>
                  <a:pt x="657" y="1344"/>
                  <a:pt x="657" y="1344"/>
                  <a:pt x="657" y="1344"/>
                </a:cubicBezTo>
                <a:cubicBezTo>
                  <a:pt x="656" y="1343"/>
                  <a:pt x="656" y="1343"/>
                  <a:pt x="656" y="1343"/>
                </a:cubicBezTo>
                <a:cubicBezTo>
                  <a:pt x="648" y="1334"/>
                  <a:pt x="648" y="1334"/>
                  <a:pt x="648" y="1334"/>
                </a:cubicBezTo>
                <a:cubicBezTo>
                  <a:pt x="648" y="1332"/>
                  <a:pt x="648" y="1332"/>
                  <a:pt x="648" y="1332"/>
                </a:cubicBezTo>
                <a:cubicBezTo>
                  <a:pt x="646" y="1326"/>
                  <a:pt x="646" y="1326"/>
                  <a:pt x="646" y="1326"/>
                </a:cubicBezTo>
                <a:cubicBezTo>
                  <a:pt x="644" y="1323"/>
                  <a:pt x="644" y="1323"/>
                  <a:pt x="644" y="1323"/>
                </a:cubicBezTo>
                <a:cubicBezTo>
                  <a:pt x="643" y="1320"/>
                  <a:pt x="643" y="1320"/>
                  <a:pt x="643" y="1320"/>
                </a:cubicBezTo>
                <a:cubicBezTo>
                  <a:pt x="640" y="1319"/>
                  <a:pt x="640" y="1319"/>
                  <a:pt x="640" y="1319"/>
                </a:cubicBezTo>
                <a:cubicBezTo>
                  <a:pt x="639" y="1317"/>
                  <a:pt x="639" y="1317"/>
                  <a:pt x="639" y="1317"/>
                </a:cubicBezTo>
                <a:cubicBezTo>
                  <a:pt x="639" y="1315"/>
                  <a:pt x="639" y="1315"/>
                  <a:pt x="639" y="1315"/>
                </a:cubicBezTo>
                <a:cubicBezTo>
                  <a:pt x="640" y="1311"/>
                  <a:pt x="640" y="1311"/>
                  <a:pt x="640" y="1311"/>
                </a:cubicBezTo>
                <a:cubicBezTo>
                  <a:pt x="644" y="1308"/>
                  <a:pt x="644" y="1308"/>
                  <a:pt x="644" y="1308"/>
                </a:cubicBezTo>
                <a:cubicBezTo>
                  <a:pt x="647" y="1307"/>
                  <a:pt x="647" y="1307"/>
                  <a:pt x="647" y="1307"/>
                </a:cubicBezTo>
                <a:cubicBezTo>
                  <a:pt x="650" y="1307"/>
                  <a:pt x="650" y="1307"/>
                  <a:pt x="650" y="1307"/>
                </a:cubicBezTo>
                <a:cubicBezTo>
                  <a:pt x="654" y="1307"/>
                  <a:pt x="654" y="1307"/>
                  <a:pt x="654" y="1307"/>
                </a:cubicBezTo>
                <a:cubicBezTo>
                  <a:pt x="658" y="1308"/>
                  <a:pt x="658" y="1308"/>
                  <a:pt x="658" y="1308"/>
                </a:cubicBezTo>
                <a:cubicBezTo>
                  <a:pt x="659" y="1309"/>
                  <a:pt x="659" y="1309"/>
                  <a:pt x="659" y="1309"/>
                </a:cubicBezTo>
                <a:cubicBezTo>
                  <a:pt x="663" y="1311"/>
                  <a:pt x="663" y="1311"/>
                  <a:pt x="663" y="1311"/>
                </a:cubicBezTo>
                <a:cubicBezTo>
                  <a:pt x="671" y="1313"/>
                  <a:pt x="671" y="1313"/>
                  <a:pt x="671" y="1313"/>
                </a:cubicBezTo>
                <a:cubicBezTo>
                  <a:pt x="675" y="1316"/>
                  <a:pt x="675" y="1316"/>
                  <a:pt x="675" y="1316"/>
                </a:cubicBezTo>
                <a:cubicBezTo>
                  <a:pt x="682" y="1321"/>
                  <a:pt x="682" y="1321"/>
                  <a:pt x="682" y="1321"/>
                </a:cubicBezTo>
                <a:cubicBezTo>
                  <a:pt x="686" y="1322"/>
                  <a:pt x="686" y="1322"/>
                  <a:pt x="686" y="1322"/>
                </a:cubicBezTo>
                <a:cubicBezTo>
                  <a:pt x="691" y="1320"/>
                  <a:pt x="691" y="1320"/>
                  <a:pt x="691" y="1320"/>
                </a:cubicBezTo>
                <a:cubicBezTo>
                  <a:pt x="693" y="1317"/>
                  <a:pt x="693" y="1317"/>
                  <a:pt x="693" y="1317"/>
                </a:cubicBezTo>
                <a:cubicBezTo>
                  <a:pt x="694" y="1313"/>
                  <a:pt x="694" y="1313"/>
                  <a:pt x="694" y="1313"/>
                </a:cubicBezTo>
                <a:cubicBezTo>
                  <a:pt x="693" y="1311"/>
                  <a:pt x="693" y="1311"/>
                  <a:pt x="693" y="1311"/>
                </a:cubicBezTo>
                <a:cubicBezTo>
                  <a:pt x="691" y="1308"/>
                  <a:pt x="691" y="1308"/>
                  <a:pt x="691" y="1308"/>
                </a:cubicBezTo>
                <a:cubicBezTo>
                  <a:pt x="691" y="1308"/>
                  <a:pt x="691" y="1308"/>
                  <a:pt x="691" y="1308"/>
                </a:cubicBezTo>
                <a:cubicBezTo>
                  <a:pt x="691" y="1308"/>
                  <a:pt x="691" y="1308"/>
                  <a:pt x="691" y="1308"/>
                </a:cubicBezTo>
                <a:cubicBezTo>
                  <a:pt x="696" y="1304"/>
                  <a:pt x="696" y="1304"/>
                  <a:pt x="696" y="1304"/>
                </a:cubicBezTo>
                <a:cubicBezTo>
                  <a:pt x="697" y="1302"/>
                  <a:pt x="697" y="1302"/>
                  <a:pt x="697" y="1302"/>
                </a:cubicBezTo>
                <a:cubicBezTo>
                  <a:pt x="697" y="1299"/>
                  <a:pt x="697" y="1299"/>
                  <a:pt x="697" y="1299"/>
                </a:cubicBezTo>
                <a:cubicBezTo>
                  <a:pt x="694" y="1286"/>
                  <a:pt x="694" y="1286"/>
                  <a:pt x="694" y="1286"/>
                </a:cubicBezTo>
                <a:cubicBezTo>
                  <a:pt x="694" y="1283"/>
                  <a:pt x="694" y="1283"/>
                  <a:pt x="694" y="1283"/>
                </a:cubicBezTo>
                <a:cubicBezTo>
                  <a:pt x="697" y="1282"/>
                  <a:pt x="697" y="1282"/>
                  <a:pt x="697" y="1282"/>
                </a:cubicBezTo>
                <a:cubicBezTo>
                  <a:pt x="700" y="1283"/>
                  <a:pt x="700" y="1283"/>
                  <a:pt x="700" y="1283"/>
                </a:cubicBezTo>
                <a:cubicBezTo>
                  <a:pt x="703" y="1286"/>
                  <a:pt x="703" y="1286"/>
                  <a:pt x="703" y="1286"/>
                </a:cubicBezTo>
                <a:cubicBezTo>
                  <a:pt x="705" y="1290"/>
                  <a:pt x="705" y="1290"/>
                  <a:pt x="705" y="1290"/>
                </a:cubicBezTo>
                <a:cubicBezTo>
                  <a:pt x="707" y="1294"/>
                  <a:pt x="707" y="1294"/>
                  <a:pt x="707" y="1294"/>
                </a:cubicBezTo>
                <a:cubicBezTo>
                  <a:pt x="708" y="1303"/>
                  <a:pt x="708" y="1303"/>
                  <a:pt x="708" y="1303"/>
                </a:cubicBezTo>
                <a:cubicBezTo>
                  <a:pt x="710" y="1305"/>
                  <a:pt x="710" y="1305"/>
                  <a:pt x="710" y="1305"/>
                </a:cubicBezTo>
                <a:cubicBezTo>
                  <a:pt x="712" y="1306"/>
                  <a:pt x="712" y="1306"/>
                  <a:pt x="712" y="1306"/>
                </a:cubicBezTo>
                <a:cubicBezTo>
                  <a:pt x="715" y="1305"/>
                  <a:pt x="715" y="1305"/>
                  <a:pt x="715" y="1305"/>
                </a:cubicBezTo>
                <a:cubicBezTo>
                  <a:pt x="717" y="1303"/>
                  <a:pt x="717" y="1303"/>
                  <a:pt x="717" y="1303"/>
                </a:cubicBezTo>
                <a:cubicBezTo>
                  <a:pt x="719" y="1298"/>
                  <a:pt x="719" y="1298"/>
                  <a:pt x="719" y="1298"/>
                </a:cubicBezTo>
                <a:cubicBezTo>
                  <a:pt x="722" y="1290"/>
                  <a:pt x="722" y="1290"/>
                  <a:pt x="722" y="1290"/>
                </a:cubicBezTo>
                <a:cubicBezTo>
                  <a:pt x="725" y="1287"/>
                  <a:pt x="725" y="1287"/>
                  <a:pt x="725" y="1287"/>
                </a:cubicBezTo>
                <a:cubicBezTo>
                  <a:pt x="728" y="1285"/>
                  <a:pt x="728" y="1285"/>
                  <a:pt x="728" y="1285"/>
                </a:cubicBezTo>
                <a:cubicBezTo>
                  <a:pt x="734" y="1283"/>
                  <a:pt x="734" y="1283"/>
                  <a:pt x="734" y="1283"/>
                </a:cubicBezTo>
                <a:cubicBezTo>
                  <a:pt x="736" y="1279"/>
                  <a:pt x="736" y="1279"/>
                  <a:pt x="736" y="1279"/>
                </a:cubicBezTo>
                <a:cubicBezTo>
                  <a:pt x="739" y="1275"/>
                  <a:pt x="739" y="1275"/>
                  <a:pt x="739" y="1275"/>
                </a:cubicBezTo>
                <a:cubicBezTo>
                  <a:pt x="739" y="1270"/>
                  <a:pt x="739" y="1270"/>
                  <a:pt x="739" y="1270"/>
                </a:cubicBezTo>
                <a:cubicBezTo>
                  <a:pt x="741" y="1266"/>
                  <a:pt x="741" y="1266"/>
                  <a:pt x="741" y="1266"/>
                </a:cubicBezTo>
                <a:cubicBezTo>
                  <a:pt x="743" y="1262"/>
                  <a:pt x="743" y="1262"/>
                  <a:pt x="743" y="1262"/>
                </a:cubicBezTo>
                <a:cubicBezTo>
                  <a:pt x="745" y="1261"/>
                  <a:pt x="745" y="1261"/>
                  <a:pt x="745" y="1261"/>
                </a:cubicBezTo>
                <a:cubicBezTo>
                  <a:pt x="748" y="1262"/>
                  <a:pt x="748" y="1262"/>
                  <a:pt x="748" y="1262"/>
                </a:cubicBezTo>
                <a:cubicBezTo>
                  <a:pt x="751" y="1267"/>
                  <a:pt x="751" y="1267"/>
                  <a:pt x="751" y="1267"/>
                </a:cubicBezTo>
                <a:cubicBezTo>
                  <a:pt x="756" y="1277"/>
                  <a:pt x="756" y="1277"/>
                  <a:pt x="756" y="1277"/>
                </a:cubicBezTo>
                <a:cubicBezTo>
                  <a:pt x="759" y="1281"/>
                  <a:pt x="759" y="1281"/>
                  <a:pt x="759" y="1281"/>
                </a:cubicBezTo>
                <a:cubicBezTo>
                  <a:pt x="773" y="1297"/>
                  <a:pt x="773" y="1297"/>
                  <a:pt x="773" y="1297"/>
                </a:cubicBezTo>
                <a:cubicBezTo>
                  <a:pt x="778" y="1304"/>
                  <a:pt x="778" y="1304"/>
                  <a:pt x="778" y="1304"/>
                </a:cubicBezTo>
                <a:cubicBezTo>
                  <a:pt x="780" y="1308"/>
                  <a:pt x="780" y="1308"/>
                  <a:pt x="780" y="1308"/>
                </a:cubicBezTo>
                <a:cubicBezTo>
                  <a:pt x="786" y="1330"/>
                  <a:pt x="786" y="1330"/>
                  <a:pt x="786" y="1330"/>
                </a:cubicBezTo>
                <a:cubicBezTo>
                  <a:pt x="788" y="1333"/>
                  <a:pt x="788" y="1333"/>
                  <a:pt x="788" y="1333"/>
                </a:cubicBezTo>
                <a:cubicBezTo>
                  <a:pt x="791" y="1335"/>
                  <a:pt x="791" y="1335"/>
                  <a:pt x="791" y="1335"/>
                </a:cubicBezTo>
                <a:cubicBezTo>
                  <a:pt x="793" y="1335"/>
                  <a:pt x="793" y="1335"/>
                  <a:pt x="793" y="1335"/>
                </a:cubicBezTo>
                <a:cubicBezTo>
                  <a:pt x="794" y="1333"/>
                  <a:pt x="794" y="1333"/>
                  <a:pt x="794" y="1333"/>
                </a:cubicBezTo>
                <a:cubicBezTo>
                  <a:pt x="795" y="1328"/>
                  <a:pt x="795" y="1328"/>
                  <a:pt x="795" y="1328"/>
                </a:cubicBezTo>
                <a:cubicBezTo>
                  <a:pt x="795" y="1324"/>
                  <a:pt x="795" y="1324"/>
                  <a:pt x="795" y="1324"/>
                </a:cubicBezTo>
                <a:cubicBezTo>
                  <a:pt x="794" y="1322"/>
                  <a:pt x="794" y="1322"/>
                  <a:pt x="794" y="1322"/>
                </a:cubicBezTo>
                <a:cubicBezTo>
                  <a:pt x="794" y="1319"/>
                  <a:pt x="794" y="1319"/>
                  <a:pt x="794" y="1319"/>
                </a:cubicBezTo>
                <a:cubicBezTo>
                  <a:pt x="793" y="1316"/>
                  <a:pt x="793" y="1316"/>
                  <a:pt x="793" y="1316"/>
                </a:cubicBezTo>
                <a:cubicBezTo>
                  <a:pt x="793" y="1313"/>
                  <a:pt x="793" y="1313"/>
                  <a:pt x="793" y="1313"/>
                </a:cubicBezTo>
                <a:cubicBezTo>
                  <a:pt x="794" y="1311"/>
                  <a:pt x="794" y="1311"/>
                  <a:pt x="794" y="1311"/>
                </a:cubicBezTo>
                <a:cubicBezTo>
                  <a:pt x="794" y="1309"/>
                  <a:pt x="794" y="1309"/>
                  <a:pt x="794" y="1309"/>
                </a:cubicBezTo>
                <a:cubicBezTo>
                  <a:pt x="797" y="1307"/>
                  <a:pt x="797" y="1307"/>
                  <a:pt x="797" y="1307"/>
                </a:cubicBezTo>
                <a:cubicBezTo>
                  <a:pt x="800" y="1306"/>
                  <a:pt x="800" y="1306"/>
                  <a:pt x="800" y="1306"/>
                </a:cubicBezTo>
                <a:cubicBezTo>
                  <a:pt x="803" y="1305"/>
                  <a:pt x="803" y="1305"/>
                  <a:pt x="803" y="1305"/>
                </a:cubicBezTo>
                <a:cubicBezTo>
                  <a:pt x="805" y="1306"/>
                  <a:pt x="805" y="1306"/>
                  <a:pt x="805" y="1306"/>
                </a:cubicBezTo>
                <a:cubicBezTo>
                  <a:pt x="813" y="1309"/>
                  <a:pt x="813" y="1309"/>
                  <a:pt x="813" y="1309"/>
                </a:cubicBezTo>
                <a:cubicBezTo>
                  <a:pt x="818" y="1323"/>
                  <a:pt x="818" y="1323"/>
                  <a:pt x="818" y="1323"/>
                </a:cubicBezTo>
                <a:cubicBezTo>
                  <a:pt x="821" y="1339"/>
                  <a:pt x="821" y="1339"/>
                  <a:pt x="821" y="1339"/>
                </a:cubicBezTo>
                <a:cubicBezTo>
                  <a:pt x="822" y="1340"/>
                  <a:pt x="822" y="1340"/>
                  <a:pt x="822" y="1340"/>
                </a:cubicBezTo>
                <a:cubicBezTo>
                  <a:pt x="825" y="1345"/>
                  <a:pt x="825" y="1345"/>
                  <a:pt x="825" y="1345"/>
                </a:cubicBezTo>
                <a:cubicBezTo>
                  <a:pt x="829" y="1356"/>
                  <a:pt x="829" y="1356"/>
                  <a:pt x="829" y="1356"/>
                </a:cubicBezTo>
                <a:cubicBezTo>
                  <a:pt x="830" y="1361"/>
                  <a:pt x="830" y="1361"/>
                  <a:pt x="830" y="1361"/>
                </a:cubicBezTo>
                <a:cubicBezTo>
                  <a:pt x="832" y="1362"/>
                  <a:pt x="832" y="1362"/>
                  <a:pt x="832" y="1362"/>
                </a:cubicBezTo>
                <a:cubicBezTo>
                  <a:pt x="832" y="1364"/>
                  <a:pt x="832" y="1364"/>
                  <a:pt x="832" y="1364"/>
                </a:cubicBezTo>
                <a:cubicBezTo>
                  <a:pt x="834" y="1367"/>
                  <a:pt x="834" y="1367"/>
                  <a:pt x="834" y="1367"/>
                </a:cubicBezTo>
                <a:cubicBezTo>
                  <a:pt x="837" y="1370"/>
                  <a:pt x="837" y="1370"/>
                  <a:pt x="837" y="1370"/>
                </a:cubicBezTo>
                <a:cubicBezTo>
                  <a:pt x="839" y="1373"/>
                  <a:pt x="839" y="1373"/>
                  <a:pt x="839" y="1373"/>
                </a:cubicBezTo>
                <a:cubicBezTo>
                  <a:pt x="840" y="1375"/>
                  <a:pt x="840" y="1375"/>
                  <a:pt x="840" y="1375"/>
                </a:cubicBezTo>
                <a:cubicBezTo>
                  <a:pt x="841" y="1376"/>
                  <a:pt x="841" y="1376"/>
                  <a:pt x="841" y="1376"/>
                </a:cubicBezTo>
                <a:cubicBezTo>
                  <a:pt x="843" y="1377"/>
                  <a:pt x="843" y="1377"/>
                  <a:pt x="843" y="1377"/>
                </a:cubicBezTo>
                <a:cubicBezTo>
                  <a:pt x="845" y="1379"/>
                  <a:pt x="845" y="1379"/>
                  <a:pt x="845" y="1379"/>
                </a:cubicBezTo>
                <a:cubicBezTo>
                  <a:pt x="847" y="1381"/>
                  <a:pt x="847" y="1381"/>
                  <a:pt x="847" y="1381"/>
                </a:cubicBezTo>
                <a:cubicBezTo>
                  <a:pt x="863" y="1379"/>
                  <a:pt x="863" y="1379"/>
                  <a:pt x="863" y="1379"/>
                </a:cubicBezTo>
                <a:cubicBezTo>
                  <a:pt x="880" y="1380"/>
                  <a:pt x="880" y="1380"/>
                  <a:pt x="880" y="1380"/>
                </a:cubicBezTo>
                <a:cubicBezTo>
                  <a:pt x="899" y="1376"/>
                  <a:pt x="899" y="1376"/>
                  <a:pt x="899" y="1376"/>
                </a:cubicBezTo>
                <a:cubicBezTo>
                  <a:pt x="905" y="1377"/>
                  <a:pt x="905" y="1377"/>
                  <a:pt x="905" y="1377"/>
                </a:cubicBezTo>
                <a:cubicBezTo>
                  <a:pt x="909" y="1378"/>
                  <a:pt x="909" y="1378"/>
                  <a:pt x="909" y="1378"/>
                </a:cubicBezTo>
                <a:cubicBezTo>
                  <a:pt x="912" y="1381"/>
                  <a:pt x="912" y="1381"/>
                  <a:pt x="912" y="1381"/>
                </a:cubicBezTo>
                <a:cubicBezTo>
                  <a:pt x="916" y="1382"/>
                  <a:pt x="916" y="1382"/>
                  <a:pt x="916" y="1382"/>
                </a:cubicBezTo>
                <a:cubicBezTo>
                  <a:pt x="926" y="1383"/>
                  <a:pt x="926" y="1383"/>
                  <a:pt x="926" y="1383"/>
                </a:cubicBezTo>
                <a:cubicBezTo>
                  <a:pt x="929" y="1384"/>
                  <a:pt x="929" y="1384"/>
                  <a:pt x="929" y="1384"/>
                </a:cubicBezTo>
                <a:cubicBezTo>
                  <a:pt x="934" y="1388"/>
                  <a:pt x="934" y="1388"/>
                  <a:pt x="934" y="1388"/>
                </a:cubicBezTo>
                <a:cubicBezTo>
                  <a:pt x="937" y="1389"/>
                  <a:pt x="937" y="1389"/>
                  <a:pt x="937" y="1389"/>
                </a:cubicBezTo>
                <a:cubicBezTo>
                  <a:pt x="943" y="1388"/>
                  <a:pt x="943" y="1388"/>
                  <a:pt x="943" y="1388"/>
                </a:cubicBezTo>
                <a:cubicBezTo>
                  <a:pt x="968" y="1382"/>
                  <a:pt x="968" y="1382"/>
                  <a:pt x="968" y="1382"/>
                </a:cubicBezTo>
                <a:cubicBezTo>
                  <a:pt x="990" y="1380"/>
                  <a:pt x="990" y="1380"/>
                  <a:pt x="990" y="1380"/>
                </a:cubicBezTo>
                <a:cubicBezTo>
                  <a:pt x="996" y="1377"/>
                  <a:pt x="996" y="1377"/>
                  <a:pt x="996" y="1377"/>
                </a:cubicBezTo>
                <a:cubicBezTo>
                  <a:pt x="1002" y="1374"/>
                  <a:pt x="1002" y="1374"/>
                  <a:pt x="1002" y="1374"/>
                </a:cubicBezTo>
                <a:cubicBezTo>
                  <a:pt x="1008" y="1366"/>
                  <a:pt x="1008" y="1366"/>
                  <a:pt x="1008" y="1366"/>
                </a:cubicBezTo>
                <a:cubicBezTo>
                  <a:pt x="1010" y="1359"/>
                  <a:pt x="1010" y="1359"/>
                  <a:pt x="1010" y="1359"/>
                </a:cubicBezTo>
                <a:cubicBezTo>
                  <a:pt x="1014" y="1350"/>
                  <a:pt x="1014" y="1350"/>
                  <a:pt x="1014" y="1350"/>
                </a:cubicBezTo>
                <a:cubicBezTo>
                  <a:pt x="1016" y="1347"/>
                  <a:pt x="1016" y="1347"/>
                  <a:pt x="1016" y="1347"/>
                </a:cubicBezTo>
                <a:cubicBezTo>
                  <a:pt x="1018" y="1346"/>
                  <a:pt x="1018" y="1346"/>
                  <a:pt x="1018" y="1346"/>
                </a:cubicBezTo>
                <a:cubicBezTo>
                  <a:pt x="1022" y="1347"/>
                  <a:pt x="1022" y="1347"/>
                  <a:pt x="1022" y="1347"/>
                </a:cubicBezTo>
                <a:cubicBezTo>
                  <a:pt x="1025" y="1347"/>
                  <a:pt x="1025" y="1347"/>
                  <a:pt x="1025" y="1347"/>
                </a:cubicBezTo>
                <a:cubicBezTo>
                  <a:pt x="1028" y="1346"/>
                  <a:pt x="1028" y="1346"/>
                  <a:pt x="1028" y="1346"/>
                </a:cubicBezTo>
                <a:cubicBezTo>
                  <a:pt x="1041" y="1331"/>
                  <a:pt x="1041" y="1331"/>
                  <a:pt x="1041" y="1331"/>
                </a:cubicBezTo>
                <a:cubicBezTo>
                  <a:pt x="1042" y="1328"/>
                  <a:pt x="1042" y="1328"/>
                  <a:pt x="1042" y="1328"/>
                </a:cubicBezTo>
                <a:cubicBezTo>
                  <a:pt x="1042" y="1325"/>
                  <a:pt x="1042" y="1325"/>
                  <a:pt x="1042" y="1325"/>
                </a:cubicBezTo>
                <a:cubicBezTo>
                  <a:pt x="1042" y="1324"/>
                  <a:pt x="1042" y="1324"/>
                  <a:pt x="1042" y="1324"/>
                </a:cubicBezTo>
                <a:cubicBezTo>
                  <a:pt x="1041" y="1323"/>
                  <a:pt x="1041" y="1323"/>
                  <a:pt x="1041" y="1323"/>
                </a:cubicBezTo>
                <a:cubicBezTo>
                  <a:pt x="1041" y="1321"/>
                  <a:pt x="1041" y="1321"/>
                  <a:pt x="1041" y="1321"/>
                </a:cubicBezTo>
                <a:cubicBezTo>
                  <a:pt x="1041" y="1318"/>
                  <a:pt x="1041" y="1318"/>
                  <a:pt x="1041" y="1318"/>
                </a:cubicBezTo>
                <a:cubicBezTo>
                  <a:pt x="1042" y="1316"/>
                  <a:pt x="1042" y="1316"/>
                  <a:pt x="1042" y="1316"/>
                </a:cubicBezTo>
                <a:cubicBezTo>
                  <a:pt x="1045" y="1311"/>
                  <a:pt x="1045" y="1311"/>
                  <a:pt x="1045" y="1311"/>
                </a:cubicBezTo>
                <a:cubicBezTo>
                  <a:pt x="1045" y="1309"/>
                  <a:pt x="1045" y="1309"/>
                  <a:pt x="1045" y="1309"/>
                </a:cubicBezTo>
                <a:cubicBezTo>
                  <a:pt x="1043" y="1304"/>
                  <a:pt x="1043" y="1304"/>
                  <a:pt x="1043" y="1304"/>
                </a:cubicBezTo>
                <a:cubicBezTo>
                  <a:pt x="1043" y="1301"/>
                  <a:pt x="1043" y="1301"/>
                  <a:pt x="1043" y="1301"/>
                </a:cubicBezTo>
                <a:cubicBezTo>
                  <a:pt x="1043" y="1300"/>
                  <a:pt x="1043" y="1300"/>
                  <a:pt x="1043" y="1300"/>
                </a:cubicBezTo>
                <a:cubicBezTo>
                  <a:pt x="1045" y="1299"/>
                  <a:pt x="1045" y="1299"/>
                  <a:pt x="1045" y="1299"/>
                </a:cubicBezTo>
                <a:cubicBezTo>
                  <a:pt x="1050" y="1299"/>
                  <a:pt x="1050" y="1299"/>
                  <a:pt x="1050" y="1299"/>
                </a:cubicBezTo>
                <a:cubicBezTo>
                  <a:pt x="1054" y="1300"/>
                  <a:pt x="1054" y="1300"/>
                  <a:pt x="1054" y="1300"/>
                </a:cubicBezTo>
                <a:cubicBezTo>
                  <a:pt x="1059" y="1300"/>
                  <a:pt x="1059" y="1300"/>
                  <a:pt x="1059" y="1300"/>
                </a:cubicBezTo>
                <a:cubicBezTo>
                  <a:pt x="1062" y="1299"/>
                  <a:pt x="1062" y="1299"/>
                  <a:pt x="1062" y="1299"/>
                </a:cubicBezTo>
                <a:cubicBezTo>
                  <a:pt x="1073" y="1290"/>
                  <a:pt x="1073" y="1290"/>
                  <a:pt x="1073" y="1290"/>
                </a:cubicBezTo>
                <a:cubicBezTo>
                  <a:pt x="1077" y="1287"/>
                  <a:pt x="1077" y="1287"/>
                  <a:pt x="1077" y="1287"/>
                </a:cubicBezTo>
                <a:cubicBezTo>
                  <a:pt x="1102" y="1274"/>
                  <a:pt x="1102" y="1274"/>
                  <a:pt x="1102" y="1274"/>
                </a:cubicBezTo>
                <a:cubicBezTo>
                  <a:pt x="1106" y="1275"/>
                  <a:pt x="1106" y="1275"/>
                  <a:pt x="1106" y="1275"/>
                </a:cubicBezTo>
                <a:cubicBezTo>
                  <a:pt x="1108" y="1277"/>
                  <a:pt x="1108" y="1277"/>
                  <a:pt x="1108" y="1277"/>
                </a:cubicBezTo>
                <a:cubicBezTo>
                  <a:pt x="1110" y="1278"/>
                  <a:pt x="1110" y="1278"/>
                  <a:pt x="1110" y="1278"/>
                </a:cubicBezTo>
                <a:cubicBezTo>
                  <a:pt x="1113" y="1278"/>
                  <a:pt x="1113" y="1278"/>
                  <a:pt x="1113" y="1278"/>
                </a:cubicBezTo>
                <a:cubicBezTo>
                  <a:pt x="1116" y="1274"/>
                  <a:pt x="1116" y="1274"/>
                  <a:pt x="1116" y="1274"/>
                </a:cubicBezTo>
                <a:cubicBezTo>
                  <a:pt x="1119" y="1271"/>
                  <a:pt x="1119" y="1271"/>
                  <a:pt x="1119" y="1271"/>
                </a:cubicBezTo>
                <a:cubicBezTo>
                  <a:pt x="1119" y="1266"/>
                  <a:pt x="1119" y="1266"/>
                  <a:pt x="1119" y="1266"/>
                </a:cubicBezTo>
                <a:cubicBezTo>
                  <a:pt x="1119" y="1262"/>
                  <a:pt x="1119" y="1262"/>
                  <a:pt x="1119" y="1262"/>
                </a:cubicBezTo>
                <a:cubicBezTo>
                  <a:pt x="1118" y="1260"/>
                  <a:pt x="1118" y="1260"/>
                  <a:pt x="1118" y="1260"/>
                </a:cubicBezTo>
                <a:cubicBezTo>
                  <a:pt x="1117" y="1257"/>
                  <a:pt x="1117" y="1257"/>
                  <a:pt x="1117" y="1257"/>
                </a:cubicBezTo>
                <a:cubicBezTo>
                  <a:pt x="1116" y="1255"/>
                  <a:pt x="1116" y="1255"/>
                  <a:pt x="1116" y="1255"/>
                </a:cubicBezTo>
                <a:cubicBezTo>
                  <a:pt x="1118" y="1254"/>
                  <a:pt x="1118" y="1254"/>
                  <a:pt x="1118" y="1254"/>
                </a:cubicBezTo>
                <a:cubicBezTo>
                  <a:pt x="1121" y="1252"/>
                  <a:pt x="1121" y="1252"/>
                  <a:pt x="1121" y="1252"/>
                </a:cubicBezTo>
                <a:cubicBezTo>
                  <a:pt x="1126" y="1252"/>
                  <a:pt x="1126" y="1252"/>
                  <a:pt x="1126" y="1252"/>
                </a:cubicBezTo>
                <a:cubicBezTo>
                  <a:pt x="1138" y="1252"/>
                  <a:pt x="1138" y="1252"/>
                  <a:pt x="1138" y="1252"/>
                </a:cubicBezTo>
                <a:cubicBezTo>
                  <a:pt x="1142" y="1253"/>
                  <a:pt x="1142" y="1253"/>
                  <a:pt x="1142" y="1253"/>
                </a:cubicBezTo>
                <a:cubicBezTo>
                  <a:pt x="1144" y="1255"/>
                  <a:pt x="1144" y="1255"/>
                  <a:pt x="1144" y="1255"/>
                </a:cubicBezTo>
                <a:cubicBezTo>
                  <a:pt x="1146" y="1256"/>
                  <a:pt x="1146" y="1256"/>
                  <a:pt x="1146" y="1256"/>
                </a:cubicBezTo>
                <a:cubicBezTo>
                  <a:pt x="1168" y="1227"/>
                  <a:pt x="1197" y="1192"/>
                  <a:pt x="1205" y="1190"/>
                </a:cubicBezTo>
                <a:cubicBezTo>
                  <a:pt x="1218" y="1186"/>
                  <a:pt x="1238" y="1181"/>
                  <a:pt x="1243" y="1175"/>
                </a:cubicBezTo>
                <a:cubicBezTo>
                  <a:pt x="1249" y="1170"/>
                  <a:pt x="1285" y="1115"/>
                  <a:pt x="1321" y="1102"/>
                </a:cubicBezTo>
                <a:cubicBezTo>
                  <a:pt x="1357" y="1089"/>
                  <a:pt x="1391" y="1077"/>
                  <a:pt x="1391" y="1071"/>
                </a:cubicBezTo>
                <a:cubicBezTo>
                  <a:pt x="1391" y="1066"/>
                  <a:pt x="1383" y="1055"/>
                  <a:pt x="1390" y="1054"/>
                </a:cubicBezTo>
                <a:cubicBezTo>
                  <a:pt x="1397" y="1053"/>
                  <a:pt x="1431" y="1043"/>
                  <a:pt x="1450" y="1037"/>
                </a:cubicBezTo>
                <a:cubicBezTo>
                  <a:pt x="1469" y="1030"/>
                  <a:pt x="1513" y="1021"/>
                  <a:pt x="1518" y="1014"/>
                </a:cubicBezTo>
                <a:cubicBezTo>
                  <a:pt x="1523" y="1007"/>
                  <a:pt x="1562" y="1002"/>
                  <a:pt x="1585" y="997"/>
                </a:cubicBezTo>
                <a:cubicBezTo>
                  <a:pt x="1607" y="991"/>
                  <a:pt x="1671" y="967"/>
                  <a:pt x="1675" y="963"/>
                </a:cubicBezTo>
                <a:cubicBezTo>
                  <a:pt x="1679" y="959"/>
                  <a:pt x="1667" y="954"/>
                  <a:pt x="1669" y="950"/>
                </a:cubicBezTo>
                <a:cubicBezTo>
                  <a:pt x="1671" y="944"/>
                  <a:pt x="1689" y="952"/>
                  <a:pt x="1694" y="949"/>
                </a:cubicBezTo>
                <a:cubicBezTo>
                  <a:pt x="1711" y="938"/>
                  <a:pt x="1721" y="895"/>
                  <a:pt x="1734" y="881"/>
                </a:cubicBezTo>
                <a:cubicBezTo>
                  <a:pt x="1749" y="864"/>
                  <a:pt x="1788" y="841"/>
                  <a:pt x="1807" y="829"/>
                </a:cubicBezTo>
                <a:cubicBezTo>
                  <a:pt x="1811" y="826"/>
                  <a:pt x="1819" y="824"/>
                  <a:pt x="1822" y="821"/>
                </a:cubicBezTo>
                <a:cubicBezTo>
                  <a:pt x="1827" y="816"/>
                  <a:pt x="1840" y="804"/>
                  <a:pt x="1837" y="798"/>
                </a:cubicBezTo>
                <a:cubicBezTo>
                  <a:pt x="1834" y="792"/>
                  <a:pt x="1816" y="803"/>
                  <a:pt x="1811" y="798"/>
                </a:cubicBezTo>
                <a:cubicBezTo>
                  <a:pt x="1807" y="793"/>
                  <a:pt x="1811" y="778"/>
                  <a:pt x="1813" y="771"/>
                </a:cubicBezTo>
                <a:cubicBezTo>
                  <a:pt x="1816" y="761"/>
                  <a:pt x="1829" y="744"/>
                  <a:pt x="1837" y="737"/>
                </a:cubicBezTo>
                <a:cubicBezTo>
                  <a:pt x="1851" y="723"/>
                  <a:pt x="1895" y="713"/>
                  <a:pt x="1903" y="695"/>
                </a:cubicBezTo>
                <a:cubicBezTo>
                  <a:pt x="1907" y="688"/>
                  <a:pt x="1905" y="670"/>
                  <a:pt x="1899" y="665"/>
                </a:cubicBezTo>
                <a:cubicBezTo>
                  <a:pt x="1892" y="658"/>
                  <a:pt x="1866" y="669"/>
                  <a:pt x="1861" y="661"/>
                </a:cubicBezTo>
                <a:cubicBezTo>
                  <a:pt x="1859" y="658"/>
                  <a:pt x="1862" y="651"/>
                  <a:pt x="1865" y="650"/>
                </a:cubicBezTo>
                <a:cubicBezTo>
                  <a:pt x="1869" y="648"/>
                  <a:pt x="1878" y="657"/>
                  <a:pt x="1882" y="654"/>
                </a:cubicBezTo>
                <a:cubicBezTo>
                  <a:pt x="1890" y="649"/>
                  <a:pt x="1888" y="626"/>
                  <a:pt x="1886" y="617"/>
                </a:cubicBezTo>
                <a:cubicBezTo>
                  <a:pt x="1882" y="594"/>
                  <a:pt x="1850" y="557"/>
                  <a:pt x="1843" y="535"/>
                </a:cubicBezTo>
                <a:cubicBezTo>
                  <a:pt x="1840" y="526"/>
                  <a:pt x="1839" y="505"/>
                  <a:pt x="1839" y="495"/>
                </a:cubicBezTo>
                <a:cubicBezTo>
                  <a:pt x="1839" y="495"/>
                  <a:pt x="1882" y="429"/>
                  <a:pt x="1893" y="426"/>
                </a:cubicBezTo>
                <a:cubicBezTo>
                  <a:pt x="1903" y="423"/>
                  <a:pt x="1954" y="381"/>
                  <a:pt x="1962" y="378"/>
                </a:cubicBezTo>
                <a:cubicBezTo>
                  <a:pt x="1970" y="375"/>
                  <a:pt x="2019" y="370"/>
                  <a:pt x="2033" y="367"/>
                </a:cubicBezTo>
                <a:cubicBezTo>
                  <a:pt x="2043" y="365"/>
                  <a:pt x="2058" y="355"/>
                  <a:pt x="2074" y="348"/>
                </a:cubicBezTo>
                <a:cubicBezTo>
                  <a:pt x="2074" y="348"/>
                  <a:pt x="2074" y="348"/>
                  <a:pt x="2074" y="348"/>
                </a:cubicBezTo>
                <a:close/>
              </a:path>
            </a:pathLst>
          </a:custGeom>
          <a:solidFill>
            <a:schemeClr val="accent5">
              <a:lumMod val="20000"/>
              <a:lumOff val="80000"/>
            </a:schemeClr>
          </a:solid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Pilat Light"/>
              <a:ea typeface="+mn-ea"/>
              <a:cs typeface="+mn-cs"/>
            </a:endParaRPr>
          </a:p>
        </p:txBody>
      </p:sp>
      <p:sp>
        <p:nvSpPr>
          <p:cNvPr id="3302" name="Freeform 34">
            <a:extLst>
              <a:ext uri="{FF2B5EF4-FFF2-40B4-BE49-F238E27FC236}">
                <a16:creationId xmlns:a16="http://schemas.microsoft.com/office/drawing/2014/main" xmlns="" id="{942D4C5E-597F-4615-8B33-A7A9E4E7D9F8}"/>
              </a:ext>
            </a:extLst>
          </p:cNvPr>
          <p:cNvSpPr>
            <a:spLocks/>
          </p:cNvSpPr>
          <p:nvPr/>
        </p:nvSpPr>
        <p:spPr bwMode="gray">
          <a:xfrm>
            <a:off x="2644885" y="3463878"/>
            <a:ext cx="741710" cy="1155878"/>
          </a:xfrm>
          <a:custGeom>
            <a:avLst/>
            <a:gdLst>
              <a:gd name="T0" fmla="*/ 2670 w 2842"/>
              <a:gd name="T1" fmla="*/ 1078 h 4672"/>
              <a:gd name="T2" fmla="*/ 2838 w 2842"/>
              <a:gd name="T3" fmla="*/ 878 h 4672"/>
              <a:gd name="T4" fmla="*/ 2696 w 2842"/>
              <a:gd name="T5" fmla="*/ 810 h 4672"/>
              <a:gd name="T6" fmla="*/ 2610 w 2842"/>
              <a:gd name="T7" fmla="*/ 564 h 4672"/>
              <a:gd name="T8" fmla="*/ 2564 w 2842"/>
              <a:gd name="T9" fmla="*/ 468 h 4672"/>
              <a:gd name="T10" fmla="*/ 2532 w 2842"/>
              <a:gd name="T11" fmla="*/ 378 h 4672"/>
              <a:gd name="T12" fmla="*/ 2390 w 2842"/>
              <a:gd name="T13" fmla="*/ 334 h 4672"/>
              <a:gd name="T14" fmla="*/ 2204 w 2842"/>
              <a:gd name="T15" fmla="*/ 18 h 4672"/>
              <a:gd name="T16" fmla="*/ 1990 w 2842"/>
              <a:gd name="T17" fmla="*/ 136 h 4672"/>
              <a:gd name="T18" fmla="*/ 1666 w 2842"/>
              <a:gd name="T19" fmla="*/ 126 h 4672"/>
              <a:gd name="T20" fmla="*/ 1142 w 2842"/>
              <a:gd name="T21" fmla="*/ 174 h 4672"/>
              <a:gd name="T22" fmla="*/ 968 w 2842"/>
              <a:gd name="T23" fmla="*/ 312 h 4672"/>
              <a:gd name="T24" fmla="*/ 1052 w 2842"/>
              <a:gd name="T25" fmla="*/ 396 h 4672"/>
              <a:gd name="T26" fmla="*/ 1318 w 2842"/>
              <a:gd name="T27" fmla="*/ 642 h 4672"/>
              <a:gd name="T28" fmla="*/ 1052 w 2842"/>
              <a:gd name="T29" fmla="*/ 944 h 4672"/>
              <a:gd name="T30" fmla="*/ 854 w 2842"/>
              <a:gd name="T31" fmla="*/ 1192 h 4672"/>
              <a:gd name="T32" fmla="*/ 638 w 2842"/>
              <a:gd name="T33" fmla="*/ 1196 h 4672"/>
              <a:gd name="T34" fmla="*/ 518 w 2842"/>
              <a:gd name="T35" fmla="*/ 1508 h 4672"/>
              <a:gd name="T36" fmla="*/ 320 w 2842"/>
              <a:gd name="T37" fmla="*/ 1868 h 4672"/>
              <a:gd name="T38" fmla="*/ 142 w 2842"/>
              <a:gd name="T39" fmla="*/ 2268 h 4672"/>
              <a:gd name="T40" fmla="*/ 202 w 2842"/>
              <a:gd name="T41" fmla="*/ 2436 h 4672"/>
              <a:gd name="T42" fmla="*/ 198 w 2842"/>
              <a:gd name="T43" fmla="*/ 2668 h 4672"/>
              <a:gd name="T44" fmla="*/ 242 w 2842"/>
              <a:gd name="T45" fmla="*/ 2814 h 4672"/>
              <a:gd name="T46" fmla="*/ 202 w 2842"/>
              <a:gd name="T47" fmla="*/ 2994 h 4672"/>
              <a:gd name="T48" fmla="*/ 118 w 2842"/>
              <a:gd name="T49" fmla="*/ 3132 h 4672"/>
              <a:gd name="T50" fmla="*/ 144 w 2842"/>
              <a:gd name="T51" fmla="*/ 3218 h 4672"/>
              <a:gd name="T52" fmla="*/ 226 w 2842"/>
              <a:gd name="T53" fmla="*/ 3284 h 4672"/>
              <a:gd name="T54" fmla="*/ 438 w 2842"/>
              <a:gd name="T55" fmla="*/ 3466 h 4672"/>
              <a:gd name="T56" fmla="*/ 314 w 2842"/>
              <a:gd name="T57" fmla="*/ 3596 h 4672"/>
              <a:gd name="T58" fmla="*/ 106 w 2842"/>
              <a:gd name="T59" fmla="*/ 3600 h 4672"/>
              <a:gd name="T60" fmla="*/ 16 w 2842"/>
              <a:gd name="T61" fmla="*/ 4006 h 4672"/>
              <a:gd name="T62" fmla="*/ 168 w 2842"/>
              <a:gd name="T63" fmla="*/ 4088 h 4672"/>
              <a:gd name="T64" fmla="*/ 322 w 2842"/>
              <a:gd name="T65" fmla="*/ 4360 h 4672"/>
              <a:gd name="T66" fmla="*/ 410 w 2842"/>
              <a:gd name="T67" fmla="*/ 4398 h 4672"/>
              <a:gd name="T68" fmla="*/ 514 w 2842"/>
              <a:gd name="T69" fmla="*/ 4650 h 4672"/>
              <a:gd name="T70" fmla="*/ 860 w 2842"/>
              <a:gd name="T71" fmla="*/ 4664 h 4672"/>
              <a:gd name="T72" fmla="*/ 878 w 2842"/>
              <a:gd name="T73" fmla="*/ 4548 h 4672"/>
              <a:gd name="T74" fmla="*/ 922 w 2842"/>
              <a:gd name="T75" fmla="*/ 4402 h 4672"/>
              <a:gd name="T76" fmla="*/ 1016 w 2842"/>
              <a:gd name="T77" fmla="*/ 4248 h 4672"/>
              <a:gd name="T78" fmla="*/ 1220 w 2842"/>
              <a:gd name="T79" fmla="*/ 4046 h 4672"/>
              <a:gd name="T80" fmla="*/ 1284 w 2842"/>
              <a:gd name="T81" fmla="*/ 3944 h 4672"/>
              <a:gd name="T82" fmla="*/ 1374 w 2842"/>
              <a:gd name="T83" fmla="*/ 3812 h 4672"/>
              <a:gd name="T84" fmla="*/ 1362 w 2842"/>
              <a:gd name="T85" fmla="*/ 3614 h 4672"/>
              <a:gd name="T86" fmla="*/ 1340 w 2842"/>
              <a:gd name="T87" fmla="*/ 3450 h 4672"/>
              <a:gd name="T88" fmla="*/ 1254 w 2842"/>
              <a:gd name="T89" fmla="*/ 3202 h 4672"/>
              <a:gd name="T90" fmla="*/ 1158 w 2842"/>
              <a:gd name="T91" fmla="*/ 3002 h 4672"/>
              <a:gd name="T92" fmla="*/ 1284 w 2842"/>
              <a:gd name="T93" fmla="*/ 3002 h 4672"/>
              <a:gd name="T94" fmla="*/ 1444 w 2842"/>
              <a:gd name="T95" fmla="*/ 3164 h 4672"/>
              <a:gd name="T96" fmla="*/ 1630 w 2842"/>
              <a:gd name="T97" fmla="*/ 3172 h 4672"/>
              <a:gd name="T98" fmla="*/ 1706 w 2842"/>
              <a:gd name="T99" fmla="*/ 3098 h 4672"/>
              <a:gd name="T100" fmla="*/ 1628 w 2842"/>
              <a:gd name="T101" fmla="*/ 3022 h 4672"/>
              <a:gd name="T102" fmla="*/ 1512 w 2842"/>
              <a:gd name="T103" fmla="*/ 2810 h 4672"/>
              <a:gd name="T104" fmla="*/ 1474 w 2842"/>
              <a:gd name="T105" fmla="*/ 2740 h 4672"/>
              <a:gd name="T106" fmla="*/ 1464 w 2842"/>
              <a:gd name="T107" fmla="*/ 2466 h 4672"/>
              <a:gd name="T108" fmla="*/ 1580 w 2842"/>
              <a:gd name="T109" fmla="*/ 2428 h 4672"/>
              <a:gd name="T110" fmla="*/ 1770 w 2842"/>
              <a:gd name="T111" fmla="*/ 2264 h 4672"/>
              <a:gd name="T112" fmla="*/ 2028 w 2842"/>
              <a:gd name="T113" fmla="*/ 2258 h 4672"/>
              <a:gd name="T114" fmla="*/ 2160 w 2842"/>
              <a:gd name="T115" fmla="*/ 2122 h 4672"/>
              <a:gd name="T116" fmla="*/ 2220 w 2842"/>
              <a:gd name="T117" fmla="*/ 1768 h 4672"/>
              <a:gd name="T118" fmla="*/ 2288 w 2842"/>
              <a:gd name="T119" fmla="*/ 1678 h 4672"/>
              <a:gd name="T120" fmla="*/ 2270 w 2842"/>
              <a:gd name="T121" fmla="*/ 1542 h 4672"/>
              <a:gd name="T122" fmla="*/ 2578 w 2842"/>
              <a:gd name="T123" fmla="*/ 1232 h 4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42" h="4672">
                <a:moveTo>
                  <a:pt x="2586" y="1186"/>
                </a:moveTo>
                <a:lnTo>
                  <a:pt x="2578" y="1184"/>
                </a:lnTo>
                <a:lnTo>
                  <a:pt x="2570" y="1170"/>
                </a:lnTo>
                <a:lnTo>
                  <a:pt x="2568" y="1166"/>
                </a:lnTo>
                <a:lnTo>
                  <a:pt x="2570" y="1154"/>
                </a:lnTo>
                <a:lnTo>
                  <a:pt x="2574" y="1142"/>
                </a:lnTo>
                <a:lnTo>
                  <a:pt x="2578" y="1128"/>
                </a:lnTo>
                <a:lnTo>
                  <a:pt x="2578" y="1128"/>
                </a:lnTo>
                <a:lnTo>
                  <a:pt x="2580" y="1124"/>
                </a:lnTo>
                <a:lnTo>
                  <a:pt x="2582" y="1120"/>
                </a:lnTo>
                <a:lnTo>
                  <a:pt x="2584" y="1118"/>
                </a:lnTo>
                <a:lnTo>
                  <a:pt x="2588" y="1114"/>
                </a:lnTo>
                <a:lnTo>
                  <a:pt x="2600" y="1108"/>
                </a:lnTo>
                <a:lnTo>
                  <a:pt x="2604" y="1108"/>
                </a:lnTo>
                <a:lnTo>
                  <a:pt x="2608" y="1104"/>
                </a:lnTo>
                <a:lnTo>
                  <a:pt x="2622" y="1088"/>
                </a:lnTo>
                <a:lnTo>
                  <a:pt x="2630" y="1082"/>
                </a:lnTo>
                <a:lnTo>
                  <a:pt x="2634" y="1080"/>
                </a:lnTo>
                <a:lnTo>
                  <a:pt x="2656" y="1082"/>
                </a:lnTo>
                <a:lnTo>
                  <a:pt x="2664" y="1080"/>
                </a:lnTo>
                <a:lnTo>
                  <a:pt x="2670" y="1078"/>
                </a:lnTo>
                <a:lnTo>
                  <a:pt x="2676" y="1076"/>
                </a:lnTo>
                <a:lnTo>
                  <a:pt x="2690" y="1062"/>
                </a:lnTo>
                <a:lnTo>
                  <a:pt x="2726" y="1036"/>
                </a:lnTo>
                <a:lnTo>
                  <a:pt x="2730" y="1032"/>
                </a:lnTo>
                <a:lnTo>
                  <a:pt x="2736" y="1026"/>
                </a:lnTo>
                <a:lnTo>
                  <a:pt x="2746" y="990"/>
                </a:lnTo>
                <a:lnTo>
                  <a:pt x="2750" y="982"/>
                </a:lnTo>
                <a:lnTo>
                  <a:pt x="2754" y="978"/>
                </a:lnTo>
                <a:lnTo>
                  <a:pt x="2758" y="972"/>
                </a:lnTo>
                <a:lnTo>
                  <a:pt x="2762" y="970"/>
                </a:lnTo>
                <a:lnTo>
                  <a:pt x="2776" y="966"/>
                </a:lnTo>
                <a:lnTo>
                  <a:pt x="2782" y="962"/>
                </a:lnTo>
                <a:lnTo>
                  <a:pt x="2788" y="954"/>
                </a:lnTo>
                <a:lnTo>
                  <a:pt x="2794" y="948"/>
                </a:lnTo>
                <a:lnTo>
                  <a:pt x="2822" y="930"/>
                </a:lnTo>
                <a:lnTo>
                  <a:pt x="2832" y="920"/>
                </a:lnTo>
                <a:lnTo>
                  <a:pt x="2838" y="912"/>
                </a:lnTo>
                <a:lnTo>
                  <a:pt x="2842" y="904"/>
                </a:lnTo>
                <a:lnTo>
                  <a:pt x="2842" y="896"/>
                </a:lnTo>
                <a:lnTo>
                  <a:pt x="2840" y="888"/>
                </a:lnTo>
                <a:lnTo>
                  <a:pt x="2838" y="878"/>
                </a:lnTo>
                <a:lnTo>
                  <a:pt x="2832" y="866"/>
                </a:lnTo>
                <a:lnTo>
                  <a:pt x="2828" y="856"/>
                </a:lnTo>
                <a:lnTo>
                  <a:pt x="2826" y="842"/>
                </a:lnTo>
                <a:lnTo>
                  <a:pt x="2824" y="838"/>
                </a:lnTo>
                <a:lnTo>
                  <a:pt x="2818" y="832"/>
                </a:lnTo>
                <a:lnTo>
                  <a:pt x="2800" y="824"/>
                </a:lnTo>
                <a:lnTo>
                  <a:pt x="2792" y="822"/>
                </a:lnTo>
                <a:lnTo>
                  <a:pt x="2784" y="820"/>
                </a:lnTo>
                <a:lnTo>
                  <a:pt x="2778" y="820"/>
                </a:lnTo>
                <a:lnTo>
                  <a:pt x="2770" y="822"/>
                </a:lnTo>
                <a:lnTo>
                  <a:pt x="2768" y="822"/>
                </a:lnTo>
                <a:lnTo>
                  <a:pt x="2764" y="824"/>
                </a:lnTo>
                <a:lnTo>
                  <a:pt x="2758" y="826"/>
                </a:lnTo>
                <a:lnTo>
                  <a:pt x="2752" y="826"/>
                </a:lnTo>
                <a:lnTo>
                  <a:pt x="2746" y="824"/>
                </a:lnTo>
                <a:lnTo>
                  <a:pt x="2734" y="822"/>
                </a:lnTo>
                <a:lnTo>
                  <a:pt x="2730" y="820"/>
                </a:lnTo>
                <a:lnTo>
                  <a:pt x="2704" y="804"/>
                </a:lnTo>
                <a:lnTo>
                  <a:pt x="2698" y="804"/>
                </a:lnTo>
                <a:lnTo>
                  <a:pt x="2696" y="806"/>
                </a:lnTo>
                <a:lnTo>
                  <a:pt x="2696" y="810"/>
                </a:lnTo>
                <a:lnTo>
                  <a:pt x="2698" y="822"/>
                </a:lnTo>
                <a:lnTo>
                  <a:pt x="2696" y="824"/>
                </a:lnTo>
                <a:lnTo>
                  <a:pt x="2694" y="826"/>
                </a:lnTo>
                <a:lnTo>
                  <a:pt x="2690" y="828"/>
                </a:lnTo>
                <a:lnTo>
                  <a:pt x="2684" y="828"/>
                </a:lnTo>
                <a:lnTo>
                  <a:pt x="2678" y="826"/>
                </a:lnTo>
                <a:lnTo>
                  <a:pt x="2676" y="824"/>
                </a:lnTo>
                <a:lnTo>
                  <a:pt x="2672" y="822"/>
                </a:lnTo>
                <a:lnTo>
                  <a:pt x="2670" y="820"/>
                </a:lnTo>
                <a:lnTo>
                  <a:pt x="2666" y="812"/>
                </a:lnTo>
                <a:lnTo>
                  <a:pt x="2664" y="798"/>
                </a:lnTo>
                <a:lnTo>
                  <a:pt x="2660" y="778"/>
                </a:lnTo>
                <a:lnTo>
                  <a:pt x="2658" y="770"/>
                </a:lnTo>
                <a:lnTo>
                  <a:pt x="2654" y="762"/>
                </a:lnTo>
                <a:lnTo>
                  <a:pt x="2646" y="752"/>
                </a:lnTo>
                <a:lnTo>
                  <a:pt x="2622" y="732"/>
                </a:lnTo>
                <a:lnTo>
                  <a:pt x="2610" y="716"/>
                </a:lnTo>
                <a:lnTo>
                  <a:pt x="2604" y="688"/>
                </a:lnTo>
                <a:lnTo>
                  <a:pt x="2614" y="656"/>
                </a:lnTo>
                <a:lnTo>
                  <a:pt x="2618" y="598"/>
                </a:lnTo>
                <a:lnTo>
                  <a:pt x="2610" y="564"/>
                </a:lnTo>
                <a:lnTo>
                  <a:pt x="2606" y="554"/>
                </a:lnTo>
                <a:lnTo>
                  <a:pt x="2602" y="546"/>
                </a:lnTo>
                <a:lnTo>
                  <a:pt x="2594" y="542"/>
                </a:lnTo>
                <a:lnTo>
                  <a:pt x="2588" y="540"/>
                </a:lnTo>
                <a:lnTo>
                  <a:pt x="2584" y="544"/>
                </a:lnTo>
                <a:lnTo>
                  <a:pt x="2566" y="560"/>
                </a:lnTo>
                <a:lnTo>
                  <a:pt x="2562" y="562"/>
                </a:lnTo>
                <a:lnTo>
                  <a:pt x="2558" y="562"/>
                </a:lnTo>
                <a:lnTo>
                  <a:pt x="2556" y="560"/>
                </a:lnTo>
                <a:lnTo>
                  <a:pt x="2552" y="556"/>
                </a:lnTo>
                <a:lnTo>
                  <a:pt x="2550" y="546"/>
                </a:lnTo>
                <a:lnTo>
                  <a:pt x="2550" y="536"/>
                </a:lnTo>
                <a:lnTo>
                  <a:pt x="2550" y="530"/>
                </a:lnTo>
                <a:lnTo>
                  <a:pt x="2556" y="510"/>
                </a:lnTo>
                <a:lnTo>
                  <a:pt x="2556" y="504"/>
                </a:lnTo>
                <a:lnTo>
                  <a:pt x="2556" y="498"/>
                </a:lnTo>
                <a:lnTo>
                  <a:pt x="2556" y="490"/>
                </a:lnTo>
                <a:lnTo>
                  <a:pt x="2556" y="484"/>
                </a:lnTo>
                <a:lnTo>
                  <a:pt x="2556" y="480"/>
                </a:lnTo>
                <a:lnTo>
                  <a:pt x="2558" y="474"/>
                </a:lnTo>
                <a:lnTo>
                  <a:pt x="2564" y="468"/>
                </a:lnTo>
                <a:lnTo>
                  <a:pt x="2584" y="446"/>
                </a:lnTo>
                <a:lnTo>
                  <a:pt x="2594" y="436"/>
                </a:lnTo>
                <a:lnTo>
                  <a:pt x="2596" y="430"/>
                </a:lnTo>
                <a:lnTo>
                  <a:pt x="2602" y="422"/>
                </a:lnTo>
                <a:lnTo>
                  <a:pt x="2602" y="418"/>
                </a:lnTo>
                <a:lnTo>
                  <a:pt x="2602" y="414"/>
                </a:lnTo>
                <a:lnTo>
                  <a:pt x="2590" y="390"/>
                </a:lnTo>
                <a:lnTo>
                  <a:pt x="2586" y="382"/>
                </a:lnTo>
                <a:lnTo>
                  <a:pt x="2586" y="374"/>
                </a:lnTo>
                <a:lnTo>
                  <a:pt x="2584" y="366"/>
                </a:lnTo>
                <a:lnTo>
                  <a:pt x="2580" y="360"/>
                </a:lnTo>
                <a:lnTo>
                  <a:pt x="2574" y="358"/>
                </a:lnTo>
                <a:lnTo>
                  <a:pt x="2568" y="358"/>
                </a:lnTo>
                <a:lnTo>
                  <a:pt x="2564" y="360"/>
                </a:lnTo>
                <a:lnTo>
                  <a:pt x="2554" y="366"/>
                </a:lnTo>
                <a:lnTo>
                  <a:pt x="2550" y="366"/>
                </a:lnTo>
                <a:lnTo>
                  <a:pt x="2542" y="368"/>
                </a:lnTo>
                <a:lnTo>
                  <a:pt x="2538" y="370"/>
                </a:lnTo>
                <a:lnTo>
                  <a:pt x="2536" y="372"/>
                </a:lnTo>
                <a:lnTo>
                  <a:pt x="2534" y="376"/>
                </a:lnTo>
                <a:lnTo>
                  <a:pt x="2532" y="378"/>
                </a:lnTo>
                <a:lnTo>
                  <a:pt x="2532" y="382"/>
                </a:lnTo>
                <a:lnTo>
                  <a:pt x="2532" y="392"/>
                </a:lnTo>
                <a:lnTo>
                  <a:pt x="2536" y="406"/>
                </a:lnTo>
                <a:lnTo>
                  <a:pt x="2534" y="410"/>
                </a:lnTo>
                <a:lnTo>
                  <a:pt x="2532" y="414"/>
                </a:lnTo>
                <a:lnTo>
                  <a:pt x="2530" y="416"/>
                </a:lnTo>
                <a:lnTo>
                  <a:pt x="2528" y="416"/>
                </a:lnTo>
                <a:lnTo>
                  <a:pt x="2524" y="414"/>
                </a:lnTo>
                <a:lnTo>
                  <a:pt x="2480" y="398"/>
                </a:lnTo>
                <a:lnTo>
                  <a:pt x="2474" y="396"/>
                </a:lnTo>
                <a:lnTo>
                  <a:pt x="2468" y="396"/>
                </a:lnTo>
                <a:lnTo>
                  <a:pt x="2460" y="396"/>
                </a:lnTo>
                <a:lnTo>
                  <a:pt x="2444" y="400"/>
                </a:lnTo>
                <a:lnTo>
                  <a:pt x="2438" y="400"/>
                </a:lnTo>
                <a:lnTo>
                  <a:pt x="2434" y="398"/>
                </a:lnTo>
                <a:lnTo>
                  <a:pt x="2428" y="398"/>
                </a:lnTo>
                <a:lnTo>
                  <a:pt x="2420" y="392"/>
                </a:lnTo>
                <a:lnTo>
                  <a:pt x="2414" y="386"/>
                </a:lnTo>
                <a:lnTo>
                  <a:pt x="2406" y="372"/>
                </a:lnTo>
                <a:lnTo>
                  <a:pt x="2398" y="350"/>
                </a:lnTo>
                <a:lnTo>
                  <a:pt x="2390" y="334"/>
                </a:lnTo>
                <a:lnTo>
                  <a:pt x="2390" y="328"/>
                </a:lnTo>
                <a:lnTo>
                  <a:pt x="2390" y="322"/>
                </a:lnTo>
                <a:lnTo>
                  <a:pt x="2390" y="318"/>
                </a:lnTo>
                <a:lnTo>
                  <a:pt x="2400" y="296"/>
                </a:lnTo>
                <a:lnTo>
                  <a:pt x="2402" y="290"/>
                </a:lnTo>
                <a:lnTo>
                  <a:pt x="2400" y="282"/>
                </a:lnTo>
                <a:lnTo>
                  <a:pt x="2396" y="272"/>
                </a:lnTo>
                <a:lnTo>
                  <a:pt x="2384" y="246"/>
                </a:lnTo>
                <a:lnTo>
                  <a:pt x="2374" y="232"/>
                </a:lnTo>
                <a:lnTo>
                  <a:pt x="2274" y="148"/>
                </a:lnTo>
                <a:lnTo>
                  <a:pt x="2262" y="132"/>
                </a:lnTo>
                <a:lnTo>
                  <a:pt x="2256" y="122"/>
                </a:lnTo>
                <a:lnTo>
                  <a:pt x="2252" y="114"/>
                </a:lnTo>
                <a:lnTo>
                  <a:pt x="2250" y="102"/>
                </a:lnTo>
                <a:lnTo>
                  <a:pt x="2250" y="92"/>
                </a:lnTo>
                <a:lnTo>
                  <a:pt x="2250" y="64"/>
                </a:lnTo>
                <a:lnTo>
                  <a:pt x="2250" y="54"/>
                </a:lnTo>
                <a:lnTo>
                  <a:pt x="2246" y="46"/>
                </a:lnTo>
                <a:lnTo>
                  <a:pt x="2240" y="42"/>
                </a:lnTo>
                <a:lnTo>
                  <a:pt x="2216" y="28"/>
                </a:lnTo>
                <a:lnTo>
                  <a:pt x="2204" y="18"/>
                </a:lnTo>
                <a:lnTo>
                  <a:pt x="2198" y="16"/>
                </a:lnTo>
                <a:lnTo>
                  <a:pt x="2192" y="14"/>
                </a:lnTo>
                <a:lnTo>
                  <a:pt x="2154" y="12"/>
                </a:lnTo>
                <a:lnTo>
                  <a:pt x="2116" y="0"/>
                </a:lnTo>
                <a:lnTo>
                  <a:pt x="2110" y="0"/>
                </a:lnTo>
                <a:lnTo>
                  <a:pt x="2108" y="8"/>
                </a:lnTo>
                <a:lnTo>
                  <a:pt x="2104" y="14"/>
                </a:lnTo>
                <a:lnTo>
                  <a:pt x="2100" y="20"/>
                </a:lnTo>
                <a:lnTo>
                  <a:pt x="2076" y="34"/>
                </a:lnTo>
                <a:lnTo>
                  <a:pt x="2070" y="42"/>
                </a:lnTo>
                <a:lnTo>
                  <a:pt x="2068" y="54"/>
                </a:lnTo>
                <a:lnTo>
                  <a:pt x="2066" y="76"/>
                </a:lnTo>
                <a:lnTo>
                  <a:pt x="2064" y="80"/>
                </a:lnTo>
                <a:lnTo>
                  <a:pt x="2062" y="84"/>
                </a:lnTo>
                <a:lnTo>
                  <a:pt x="2048" y="110"/>
                </a:lnTo>
                <a:lnTo>
                  <a:pt x="2044" y="116"/>
                </a:lnTo>
                <a:lnTo>
                  <a:pt x="2038" y="118"/>
                </a:lnTo>
                <a:lnTo>
                  <a:pt x="2034" y="124"/>
                </a:lnTo>
                <a:lnTo>
                  <a:pt x="2016" y="128"/>
                </a:lnTo>
                <a:lnTo>
                  <a:pt x="1998" y="132"/>
                </a:lnTo>
                <a:lnTo>
                  <a:pt x="1990" y="136"/>
                </a:lnTo>
                <a:lnTo>
                  <a:pt x="1972" y="144"/>
                </a:lnTo>
                <a:lnTo>
                  <a:pt x="1962" y="146"/>
                </a:lnTo>
                <a:lnTo>
                  <a:pt x="1952" y="148"/>
                </a:lnTo>
                <a:lnTo>
                  <a:pt x="1918" y="144"/>
                </a:lnTo>
                <a:lnTo>
                  <a:pt x="1894" y="144"/>
                </a:lnTo>
                <a:lnTo>
                  <a:pt x="1872" y="146"/>
                </a:lnTo>
                <a:lnTo>
                  <a:pt x="1866" y="146"/>
                </a:lnTo>
                <a:lnTo>
                  <a:pt x="1846" y="140"/>
                </a:lnTo>
                <a:lnTo>
                  <a:pt x="1830" y="132"/>
                </a:lnTo>
                <a:lnTo>
                  <a:pt x="1816" y="124"/>
                </a:lnTo>
                <a:lnTo>
                  <a:pt x="1780" y="88"/>
                </a:lnTo>
                <a:lnTo>
                  <a:pt x="1754" y="80"/>
                </a:lnTo>
                <a:lnTo>
                  <a:pt x="1746" y="70"/>
                </a:lnTo>
                <a:lnTo>
                  <a:pt x="1746" y="76"/>
                </a:lnTo>
                <a:lnTo>
                  <a:pt x="1746" y="86"/>
                </a:lnTo>
                <a:lnTo>
                  <a:pt x="1742" y="94"/>
                </a:lnTo>
                <a:lnTo>
                  <a:pt x="1734" y="100"/>
                </a:lnTo>
                <a:lnTo>
                  <a:pt x="1714" y="112"/>
                </a:lnTo>
                <a:lnTo>
                  <a:pt x="1702" y="116"/>
                </a:lnTo>
                <a:lnTo>
                  <a:pt x="1680" y="120"/>
                </a:lnTo>
                <a:lnTo>
                  <a:pt x="1666" y="126"/>
                </a:lnTo>
                <a:lnTo>
                  <a:pt x="1658" y="134"/>
                </a:lnTo>
                <a:lnTo>
                  <a:pt x="1656" y="144"/>
                </a:lnTo>
                <a:lnTo>
                  <a:pt x="1656" y="156"/>
                </a:lnTo>
                <a:lnTo>
                  <a:pt x="1654" y="164"/>
                </a:lnTo>
                <a:lnTo>
                  <a:pt x="1648" y="170"/>
                </a:lnTo>
                <a:lnTo>
                  <a:pt x="1626" y="182"/>
                </a:lnTo>
                <a:lnTo>
                  <a:pt x="1596" y="196"/>
                </a:lnTo>
                <a:lnTo>
                  <a:pt x="1586" y="202"/>
                </a:lnTo>
                <a:lnTo>
                  <a:pt x="1580" y="212"/>
                </a:lnTo>
                <a:lnTo>
                  <a:pt x="1572" y="216"/>
                </a:lnTo>
                <a:lnTo>
                  <a:pt x="1548" y="220"/>
                </a:lnTo>
                <a:lnTo>
                  <a:pt x="1492" y="212"/>
                </a:lnTo>
                <a:lnTo>
                  <a:pt x="1386" y="208"/>
                </a:lnTo>
                <a:lnTo>
                  <a:pt x="1372" y="208"/>
                </a:lnTo>
                <a:lnTo>
                  <a:pt x="1346" y="198"/>
                </a:lnTo>
                <a:lnTo>
                  <a:pt x="1280" y="200"/>
                </a:lnTo>
                <a:lnTo>
                  <a:pt x="1258" y="198"/>
                </a:lnTo>
                <a:lnTo>
                  <a:pt x="1226" y="178"/>
                </a:lnTo>
                <a:lnTo>
                  <a:pt x="1208" y="170"/>
                </a:lnTo>
                <a:lnTo>
                  <a:pt x="1162" y="168"/>
                </a:lnTo>
                <a:lnTo>
                  <a:pt x="1142" y="174"/>
                </a:lnTo>
                <a:lnTo>
                  <a:pt x="1108" y="196"/>
                </a:lnTo>
                <a:lnTo>
                  <a:pt x="1092" y="202"/>
                </a:lnTo>
                <a:lnTo>
                  <a:pt x="1074" y="202"/>
                </a:lnTo>
                <a:lnTo>
                  <a:pt x="1052" y="196"/>
                </a:lnTo>
                <a:lnTo>
                  <a:pt x="1030" y="180"/>
                </a:lnTo>
                <a:lnTo>
                  <a:pt x="998" y="144"/>
                </a:lnTo>
                <a:lnTo>
                  <a:pt x="986" y="134"/>
                </a:lnTo>
                <a:lnTo>
                  <a:pt x="958" y="134"/>
                </a:lnTo>
                <a:lnTo>
                  <a:pt x="942" y="148"/>
                </a:lnTo>
                <a:lnTo>
                  <a:pt x="948" y="154"/>
                </a:lnTo>
                <a:lnTo>
                  <a:pt x="950" y="164"/>
                </a:lnTo>
                <a:lnTo>
                  <a:pt x="944" y="172"/>
                </a:lnTo>
                <a:lnTo>
                  <a:pt x="946" y="180"/>
                </a:lnTo>
                <a:lnTo>
                  <a:pt x="956" y="194"/>
                </a:lnTo>
                <a:lnTo>
                  <a:pt x="974" y="238"/>
                </a:lnTo>
                <a:lnTo>
                  <a:pt x="986" y="256"/>
                </a:lnTo>
                <a:lnTo>
                  <a:pt x="988" y="270"/>
                </a:lnTo>
                <a:lnTo>
                  <a:pt x="988" y="282"/>
                </a:lnTo>
                <a:lnTo>
                  <a:pt x="984" y="290"/>
                </a:lnTo>
                <a:lnTo>
                  <a:pt x="978" y="298"/>
                </a:lnTo>
                <a:lnTo>
                  <a:pt x="968" y="312"/>
                </a:lnTo>
                <a:lnTo>
                  <a:pt x="962" y="316"/>
                </a:lnTo>
                <a:lnTo>
                  <a:pt x="948" y="322"/>
                </a:lnTo>
                <a:lnTo>
                  <a:pt x="942" y="328"/>
                </a:lnTo>
                <a:lnTo>
                  <a:pt x="940" y="356"/>
                </a:lnTo>
                <a:lnTo>
                  <a:pt x="936" y="366"/>
                </a:lnTo>
                <a:lnTo>
                  <a:pt x="930" y="372"/>
                </a:lnTo>
                <a:lnTo>
                  <a:pt x="924" y="374"/>
                </a:lnTo>
                <a:lnTo>
                  <a:pt x="924" y="378"/>
                </a:lnTo>
                <a:lnTo>
                  <a:pt x="924" y="388"/>
                </a:lnTo>
                <a:lnTo>
                  <a:pt x="930" y="396"/>
                </a:lnTo>
                <a:lnTo>
                  <a:pt x="938" y="412"/>
                </a:lnTo>
                <a:lnTo>
                  <a:pt x="942" y="424"/>
                </a:lnTo>
                <a:lnTo>
                  <a:pt x="948" y="434"/>
                </a:lnTo>
                <a:lnTo>
                  <a:pt x="958" y="438"/>
                </a:lnTo>
                <a:lnTo>
                  <a:pt x="970" y="434"/>
                </a:lnTo>
                <a:lnTo>
                  <a:pt x="988" y="420"/>
                </a:lnTo>
                <a:lnTo>
                  <a:pt x="1008" y="410"/>
                </a:lnTo>
                <a:lnTo>
                  <a:pt x="1022" y="396"/>
                </a:lnTo>
                <a:lnTo>
                  <a:pt x="1030" y="392"/>
                </a:lnTo>
                <a:lnTo>
                  <a:pt x="1040" y="392"/>
                </a:lnTo>
                <a:lnTo>
                  <a:pt x="1052" y="396"/>
                </a:lnTo>
                <a:lnTo>
                  <a:pt x="1068" y="402"/>
                </a:lnTo>
                <a:lnTo>
                  <a:pt x="1108" y="418"/>
                </a:lnTo>
                <a:lnTo>
                  <a:pt x="1142" y="422"/>
                </a:lnTo>
                <a:lnTo>
                  <a:pt x="1154" y="428"/>
                </a:lnTo>
                <a:lnTo>
                  <a:pt x="1170" y="450"/>
                </a:lnTo>
                <a:lnTo>
                  <a:pt x="1188" y="484"/>
                </a:lnTo>
                <a:lnTo>
                  <a:pt x="1198" y="500"/>
                </a:lnTo>
                <a:lnTo>
                  <a:pt x="1208" y="506"/>
                </a:lnTo>
                <a:lnTo>
                  <a:pt x="1216" y="506"/>
                </a:lnTo>
                <a:lnTo>
                  <a:pt x="1222" y="510"/>
                </a:lnTo>
                <a:lnTo>
                  <a:pt x="1226" y="518"/>
                </a:lnTo>
                <a:lnTo>
                  <a:pt x="1228" y="524"/>
                </a:lnTo>
                <a:lnTo>
                  <a:pt x="1236" y="528"/>
                </a:lnTo>
                <a:lnTo>
                  <a:pt x="1272" y="522"/>
                </a:lnTo>
                <a:lnTo>
                  <a:pt x="1282" y="522"/>
                </a:lnTo>
                <a:lnTo>
                  <a:pt x="1292" y="528"/>
                </a:lnTo>
                <a:lnTo>
                  <a:pt x="1298" y="538"/>
                </a:lnTo>
                <a:lnTo>
                  <a:pt x="1326" y="556"/>
                </a:lnTo>
                <a:lnTo>
                  <a:pt x="1334" y="568"/>
                </a:lnTo>
                <a:lnTo>
                  <a:pt x="1336" y="584"/>
                </a:lnTo>
                <a:lnTo>
                  <a:pt x="1318" y="642"/>
                </a:lnTo>
                <a:lnTo>
                  <a:pt x="1314" y="674"/>
                </a:lnTo>
                <a:lnTo>
                  <a:pt x="1314" y="690"/>
                </a:lnTo>
                <a:lnTo>
                  <a:pt x="1302" y="716"/>
                </a:lnTo>
                <a:lnTo>
                  <a:pt x="1294" y="730"/>
                </a:lnTo>
                <a:lnTo>
                  <a:pt x="1280" y="724"/>
                </a:lnTo>
                <a:lnTo>
                  <a:pt x="1266" y="724"/>
                </a:lnTo>
                <a:lnTo>
                  <a:pt x="1252" y="726"/>
                </a:lnTo>
                <a:lnTo>
                  <a:pt x="1220" y="748"/>
                </a:lnTo>
                <a:lnTo>
                  <a:pt x="1180" y="760"/>
                </a:lnTo>
                <a:lnTo>
                  <a:pt x="1168" y="768"/>
                </a:lnTo>
                <a:lnTo>
                  <a:pt x="1158" y="788"/>
                </a:lnTo>
                <a:lnTo>
                  <a:pt x="1158" y="802"/>
                </a:lnTo>
                <a:lnTo>
                  <a:pt x="1166" y="830"/>
                </a:lnTo>
                <a:lnTo>
                  <a:pt x="1164" y="844"/>
                </a:lnTo>
                <a:lnTo>
                  <a:pt x="1140" y="868"/>
                </a:lnTo>
                <a:lnTo>
                  <a:pt x="1112" y="892"/>
                </a:lnTo>
                <a:lnTo>
                  <a:pt x="1098" y="898"/>
                </a:lnTo>
                <a:lnTo>
                  <a:pt x="1072" y="906"/>
                </a:lnTo>
                <a:lnTo>
                  <a:pt x="1058" y="912"/>
                </a:lnTo>
                <a:lnTo>
                  <a:pt x="1052" y="926"/>
                </a:lnTo>
                <a:lnTo>
                  <a:pt x="1052" y="944"/>
                </a:lnTo>
                <a:lnTo>
                  <a:pt x="1056" y="968"/>
                </a:lnTo>
                <a:lnTo>
                  <a:pt x="1058" y="994"/>
                </a:lnTo>
                <a:lnTo>
                  <a:pt x="1044" y="1008"/>
                </a:lnTo>
                <a:lnTo>
                  <a:pt x="1042" y="1016"/>
                </a:lnTo>
                <a:lnTo>
                  <a:pt x="1040" y="1026"/>
                </a:lnTo>
                <a:lnTo>
                  <a:pt x="1044" y="1042"/>
                </a:lnTo>
                <a:lnTo>
                  <a:pt x="1044" y="1056"/>
                </a:lnTo>
                <a:lnTo>
                  <a:pt x="1034" y="1064"/>
                </a:lnTo>
                <a:lnTo>
                  <a:pt x="1016" y="1068"/>
                </a:lnTo>
                <a:lnTo>
                  <a:pt x="976" y="1096"/>
                </a:lnTo>
                <a:lnTo>
                  <a:pt x="968" y="1110"/>
                </a:lnTo>
                <a:lnTo>
                  <a:pt x="964" y="1122"/>
                </a:lnTo>
                <a:lnTo>
                  <a:pt x="964" y="1132"/>
                </a:lnTo>
                <a:lnTo>
                  <a:pt x="958" y="1140"/>
                </a:lnTo>
                <a:lnTo>
                  <a:pt x="946" y="1148"/>
                </a:lnTo>
                <a:lnTo>
                  <a:pt x="930" y="1152"/>
                </a:lnTo>
                <a:lnTo>
                  <a:pt x="914" y="1156"/>
                </a:lnTo>
                <a:lnTo>
                  <a:pt x="902" y="1160"/>
                </a:lnTo>
                <a:lnTo>
                  <a:pt x="886" y="1164"/>
                </a:lnTo>
                <a:lnTo>
                  <a:pt x="870" y="1176"/>
                </a:lnTo>
                <a:lnTo>
                  <a:pt x="854" y="1192"/>
                </a:lnTo>
                <a:lnTo>
                  <a:pt x="846" y="1200"/>
                </a:lnTo>
                <a:lnTo>
                  <a:pt x="832" y="1208"/>
                </a:lnTo>
                <a:lnTo>
                  <a:pt x="824" y="1216"/>
                </a:lnTo>
                <a:lnTo>
                  <a:pt x="814" y="1224"/>
                </a:lnTo>
                <a:lnTo>
                  <a:pt x="802" y="1226"/>
                </a:lnTo>
                <a:lnTo>
                  <a:pt x="792" y="1218"/>
                </a:lnTo>
                <a:lnTo>
                  <a:pt x="780" y="1194"/>
                </a:lnTo>
                <a:lnTo>
                  <a:pt x="772" y="1184"/>
                </a:lnTo>
                <a:lnTo>
                  <a:pt x="762" y="1180"/>
                </a:lnTo>
                <a:lnTo>
                  <a:pt x="752" y="1182"/>
                </a:lnTo>
                <a:lnTo>
                  <a:pt x="736" y="1196"/>
                </a:lnTo>
                <a:lnTo>
                  <a:pt x="718" y="1198"/>
                </a:lnTo>
                <a:lnTo>
                  <a:pt x="708" y="1202"/>
                </a:lnTo>
                <a:lnTo>
                  <a:pt x="694" y="1214"/>
                </a:lnTo>
                <a:lnTo>
                  <a:pt x="678" y="1220"/>
                </a:lnTo>
                <a:lnTo>
                  <a:pt x="670" y="1218"/>
                </a:lnTo>
                <a:lnTo>
                  <a:pt x="662" y="1214"/>
                </a:lnTo>
                <a:lnTo>
                  <a:pt x="658" y="1200"/>
                </a:lnTo>
                <a:lnTo>
                  <a:pt x="652" y="1192"/>
                </a:lnTo>
                <a:lnTo>
                  <a:pt x="648" y="1190"/>
                </a:lnTo>
                <a:lnTo>
                  <a:pt x="638" y="1196"/>
                </a:lnTo>
                <a:lnTo>
                  <a:pt x="630" y="1204"/>
                </a:lnTo>
                <a:lnTo>
                  <a:pt x="606" y="1236"/>
                </a:lnTo>
                <a:lnTo>
                  <a:pt x="600" y="1254"/>
                </a:lnTo>
                <a:lnTo>
                  <a:pt x="598" y="1280"/>
                </a:lnTo>
                <a:lnTo>
                  <a:pt x="602" y="1302"/>
                </a:lnTo>
                <a:lnTo>
                  <a:pt x="600" y="1322"/>
                </a:lnTo>
                <a:lnTo>
                  <a:pt x="598" y="1334"/>
                </a:lnTo>
                <a:lnTo>
                  <a:pt x="580" y="1362"/>
                </a:lnTo>
                <a:lnTo>
                  <a:pt x="552" y="1378"/>
                </a:lnTo>
                <a:lnTo>
                  <a:pt x="546" y="1384"/>
                </a:lnTo>
                <a:lnTo>
                  <a:pt x="536" y="1396"/>
                </a:lnTo>
                <a:lnTo>
                  <a:pt x="532" y="1410"/>
                </a:lnTo>
                <a:lnTo>
                  <a:pt x="530" y="1450"/>
                </a:lnTo>
                <a:lnTo>
                  <a:pt x="526" y="1458"/>
                </a:lnTo>
                <a:lnTo>
                  <a:pt x="520" y="1462"/>
                </a:lnTo>
                <a:lnTo>
                  <a:pt x="508" y="1466"/>
                </a:lnTo>
                <a:lnTo>
                  <a:pt x="506" y="1470"/>
                </a:lnTo>
                <a:lnTo>
                  <a:pt x="508" y="1474"/>
                </a:lnTo>
                <a:lnTo>
                  <a:pt x="514" y="1486"/>
                </a:lnTo>
                <a:lnTo>
                  <a:pt x="518" y="1498"/>
                </a:lnTo>
                <a:lnTo>
                  <a:pt x="518" y="1508"/>
                </a:lnTo>
                <a:lnTo>
                  <a:pt x="510" y="1516"/>
                </a:lnTo>
                <a:lnTo>
                  <a:pt x="506" y="1518"/>
                </a:lnTo>
                <a:lnTo>
                  <a:pt x="500" y="1516"/>
                </a:lnTo>
                <a:lnTo>
                  <a:pt x="480" y="1486"/>
                </a:lnTo>
                <a:lnTo>
                  <a:pt x="470" y="1480"/>
                </a:lnTo>
                <a:lnTo>
                  <a:pt x="460" y="1482"/>
                </a:lnTo>
                <a:lnTo>
                  <a:pt x="448" y="1492"/>
                </a:lnTo>
                <a:lnTo>
                  <a:pt x="436" y="1512"/>
                </a:lnTo>
                <a:lnTo>
                  <a:pt x="408" y="1574"/>
                </a:lnTo>
                <a:lnTo>
                  <a:pt x="402" y="1592"/>
                </a:lnTo>
                <a:lnTo>
                  <a:pt x="400" y="1624"/>
                </a:lnTo>
                <a:lnTo>
                  <a:pt x="404" y="1672"/>
                </a:lnTo>
                <a:lnTo>
                  <a:pt x="392" y="1706"/>
                </a:lnTo>
                <a:lnTo>
                  <a:pt x="380" y="1726"/>
                </a:lnTo>
                <a:lnTo>
                  <a:pt x="370" y="1736"/>
                </a:lnTo>
                <a:lnTo>
                  <a:pt x="346" y="1740"/>
                </a:lnTo>
                <a:lnTo>
                  <a:pt x="336" y="1750"/>
                </a:lnTo>
                <a:lnTo>
                  <a:pt x="330" y="1772"/>
                </a:lnTo>
                <a:lnTo>
                  <a:pt x="324" y="1844"/>
                </a:lnTo>
                <a:lnTo>
                  <a:pt x="324" y="1856"/>
                </a:lnTo>
                <a:lnTo>
                  <a:pt x="320" y="1868"/>
                </a:lnTo>
                <a:lnTo>
                  <a:pt x="324" y="1934"/>
                </a:lnTo>
                <a:lnTo>
                  <a:pt x="324" y="1952"/>
                </a:lnTo>
                <a:lnTo>
                  <a:pt x="314" y="1982"/>
                </a:lnTo>
                <a:lnTo>
                  <a:pt x="308" y="2008"/>
                </a:lnTo>
                <a:lnTo>
                  <a:pt x="294" y="2044"/>
                </a:lnTo>
                <a:lnTo>
                  <a:pt x="282" y="2048"/>
                </a:lnTo>
                <a:lnTo>
                  <a:pt x="270" y="2058"/>
                </a:lnTo>
                <a:lnTo>
                  <a:pt x="266" y="2062"/>
                </a:lnTo>
                <a:lnTo>
                  <a:pt x="264" y="2064"/>
                </a:lnTo>
                <a:lnTo>
                  <a:pt x="258" y="2064"/>
                </a:lnTo>
                <a:lnTo>
                  <a:pt x="256" y="2062"/>
                </a:lnTo>
                <a:lnTo>
                  <a:pt x="272" y="2088"/>
                </a:lnTo>
                <a:lnTo>
                  <a:pt x="288" y="2120"/>
                </a:lnTo>
                <a:lnTo>
                  <a:pt x="288" y="2154"/>
                </a:lnTo>
                <a:lnTo>
                  <a:pt x="280" y="2172"/>
                </a:lnTo>
                <a:lnTo>
                  <a:pt x="260" y="2192"/>
                </a:lnTo>
                <a:lnTo>
                  <a:pt x="252" y="2198"/>
                </a:lnTo>
                <a:lnTo>
                  <a:pt x="198" y="2226"/>
                </a:lnTo>
                <a:lnTo>
                  <a:pt x="154" y="2254"/>
                </a:lnTo>
                <a:lnTo>
                  <a:pt x="146" y="2260"/>
                </a:lnTo>
                <a:lnTo>
                  <a:pt x="142" y="2268"/>
                </a:lnTo>
                <a:lnTo>
                  <a:pt x="138" y="2276"/>
                </a:lnTo>
                <a:lnTo>
                  <a:pt x="136" y="2284"/>
                </a:lnTo>
                <a:lnTo>
                  <a:pt x="128" y="2332"/>
                </a:lnTo>
                <a:lnTo>
                  <a:pt x="120" y="2358"/>
                </a:lnTo>
                <a:lnTo>
                  <a:pt x="120" y="2366"/>
                </a:lnTo>
                <a:lnTo>
                  <a:pt x="120" y="2378"/>
                </a:lnTo>
                <a:lnTo>
                  <a:pt x="124" y="2392"/>
                </a:lnTo>
                <a:lnTo>
                  <a:pt x="132" y="2406"/>
                </a:lnTo>
                <a:lnTo>
                  <a:pt x="134" y="2412"/>
                </a:lnTo>
                <a:lnTo>
                  <a:pt x="140" y="2418"/>
                </a:lnTo>
                <a:lnTo>
                  <a:pt x="146" y="2422"/>
                </a:lnTo>
                <a:lnTo>
                  <a:pt x="152" y="2426"/>
                </a:lnTo>
                <a:lnTo>
                  <a:pt x="160" y="2428"/>
                </a:lnTo>
                <a:lnTo>
                  <a:pt x="164" y="2428"/>
                </a:lnTo>
                <a:lnTo>
                  <a:pt x="168" y="2428"/>
                </a:lnTo>
                <a:lnTo>
                  <a:pt x="178" y="2422"/>
                </a:lnTo>
                <a:lnTo>
                  <a:pt x="184" y="2422"/>
                </a:lnTo>
                <a:lnTo>
                  <a:pt x="188" y="2422"/>
                </a:lnTo>
                <a:lnTo>
                  <a:pt x="192" y="2424"/>
                </a:lnTo>
                <a:lnTo>
                  <a:pt x="198" y="2430"/>
                </a:lnTo>
                <a:lnTo>
                  <a:pt x="202" y="2436"/>
                </a:lnTo>
                <a:lnTo>
                  <a:pt x="204" y="2444"/>
                </a:lnTo>
                <a:lnTo>
                  <a:pt x="204" y="2450"/>
                </a:lnTo>
                <a:lnTo>
                  <a:pt x="204" y="2466"/>
                </a:lnTo>
                <a:lnTo>
                  <a:pt x="204" y="2536"/>
                </a:lnTo>
                <a:lnTo>
                  <a:pt x="214" y="2598"/>
                </a:lnTo>
                <a:lnTo>
                  <a:pt x="214" y="2608"/>
                </a:lnTo>
                <a:lnTo>
                  <a:pt x="210" y="2616"/>
                </a:lnTo>
                <a:lnTo>
                  <a:pt x="206" y="2620"/>
                </a:lnTo>
                <a:lnTo>
                  <a:pt x="176" y="2634"/>
                </a:lnTo>
                <a:lnTo>
                  <a:pt x="170" y="2638"/>
                </a:lnTo>
                <a:lnTo>
                  <a:pt x="168" y="2644"/>
                </a:lnTo>
                <a:lnTo>
                  <a:pt x="162" y="2656"/>
                </a:lnTo>
                <a:lnTo>
                  <a:pt x="162" y="2662"/>
                </a:lnTo>
                <a:lnTo>
                  <a:pt x="162" y="2668"/>
                </a:lnTo>
                <a:lnTo>
                  <a:pt x="164" y="2672"/>
                </a:lnTo>
                <a:lnTo>
                  <a:pt x="166" y="2674"/>
                </a:lnTo>
                <a:lnTo>
                  <a:pt x="170" y="2676"/>
                </a:lnTo>
                <a:lnTo>
                  <a:pt x="176" y="2678"/>
                </a:lnTo>
                <a:lnTo>
                  <a:pt x="182" y="2676"/>
                </a:lnTo>
                <a:lnTo>
                  <a:pt x="186" y="2674"/>
                </a:lnTo>
                <a:lnTo>
                  <a:pt x="198" y="2668"/>
                </a:lnTo>
                <a:lnTo>
                  <a:pt x="210" y="2658"/>
                </a:lnTo>
                <a:lnTo>
                  <a:pt x="214" y="2656"/>
                </a:lnTo>
                <a:lnTo>
                  <a:pt x="220" y="2656"/>
                </a:lnTo>
                <a:lnTo>
                  <a:pt x="224" y="2656"/>
                </a:lnTo>
                <a:lnTo>
                  <a:pt x="234" y="2660"/>
                </a:lnTo>
                <a:lnTo>
                  <a:pt x="240" y="2662"/>
                </a:lnTo>
                <a:lnTo>
                  <a:pt x="244" y="2664"/>
                </a:lnTo>
                <a:lnTo>
                  <a:pt x="248" y="2668"/>
                </a:lnTo>
                <a:lnTo>
                  <a:pt x="250" y="2672"/>
                </a:lnTo>
                <a:lnTo>
                  <a:pt x="250" y="2676"/>
                </a:lnTo>
                <a:lnTo>
                  <a:pt x="250" y="2678"/>
                </a:lnTo>
                <a:lnTo>
                  <a:pt x="248" y="2712"/>
                </a:lnTo>
                <a:lnTo>
                  <a:pt x="250" y="2718"/>
                </a:lnTo>
                <a:lnTo>
                  <a:pt x="252" y="2722"/>
                </a:lnTo>
                <a:lnTo>
                  <a:pt x="254" y="2724"/>
                </a:lnTo>
                <a:lnTo>
                  <a:pt x="258" y="2734"/>
                </a:lnTo>
                <a:lnTo>
                  <a:pt x="254" y="2742"/>
                </a:lnTo>
                <a:lnTo>
                  <a:pt x="250" y="2750"/>
                </a:lnTo>
                <a:lnTo>
                  <a:pt x="246" y="2762"/>
                </a:lnTo>
                <a:lnTo>
                  <a:pt x="244" y="2768"/>
                </a:lnTo>
                <a:lnTo>
                  <a:pt x="242" y="2814"/>
                </a:lnTo>
                <a:lnTo>
                  <a:pt x="242" y="2826"/>
                </a:lnTo>
                <a:lnTo>
                  <a:pt x="198" y="2842"/>
                </a:lnTo>
                <a:lnTo>
                  <a:pt x="188" y="2848"/>
                </a:lnTo>
                <a:lnTo>
                  <a:pt x="180" y="2854"/>
                </a:lnTo>
                <a:lnTo>
                  <a:pt x="172" y="2854"/>
                </a:lnTo>
                <a:lnTo>
                  <a:pt x="132" y="2858"/>
                </a:lnTo>
                <a:lnTo>
                  <a:pt x="126" y="2860"/>
                </a:lnTo>
                <a:lnTo>
                  <a:pt x="118" y="2866"/>
                </a:lnTo>
                <a:lnTo>
                  <a:pt x="114" y="2876"/>
                </a:lnTo>
                <a:lnTo>
                  <a:pt x="112" y="2884"/>
                </a:lnTo>
                <a:lnTo>
                  <a:pt x="114" y="2892"/>
                </a:lnTo>
                <a:lnTo>
                  <a:pt x="114" y="2902"/>
                </a:lnTo>
                <a:lnTo>
                  <a:pt x="106" y="2926"/>
                </a:lnTo>
                <a:lnTo>
                  <a:pt x="106" y="2932"/>
                </a:lnTo>
                <a:lnTo>
                  <a:pt x="110" y="2938"/>
                </a:lnTo>
                <a:lnTo>
                  <a:pt x="116" y="2940"/>
                </a:lnTo>
                <a:lnTo>
                  <a:pt x="170" y="2944"/>
                </a:lnTo>
                <a:lnTo>
                  <a:pt x="176" y="2944"/>
                </a:lnTo>
                <a:lnTo>
                  <a:pt x="180" y="2944"/>
                </a:lnTo>
                <a:lnTo>
                  <a:pt x="186" y="2948"/>
                </a:lnTo>
                <a:lnTo>
                  <a:pt x="202" y="2994"/>
                </a:lnTo>
                <a:lnTo>
                  <a:pt x="204" y="3010"/>
                </a:lnTo>
                <a:lnTo>
                  <a:pt x="204" y="3020"/>
                </a:lnTo>
                <a:lnTo>
                  <a:pt x="204" y="3024"/>
                </a:lnTo>
                <a:lnTo>
                  <a:pt x="200" y="3028"/>
                </a:lnTo>
                <a:lnTo>
                  <a:pt x="196" y="3048"/>
                </a:lnTo>
                <a:lnTo>
                  <a:pt x="192" y="3088"/>
                </a:lnTo>
                <a:lnTo>
                  <a:pt x="190" y="3098"/>
                </a:lnTo>
                <a:lnTo>
                  <a:pt x="186" y="3104"/>
                </a:lnTo>
                <a:lnTo>
                  <a:pt x="182" y="3106"/>
                </a:lnTo>
                <a:lnTo>
                  <a:pt x="178" y="3106"/>
                </a:lnTo>
                <a:lnTo>
                  <a:pt x="172" y="3104"/>
                </a:lnTo>
                <a:lnTo>
                  <a:pt x="164" y="3102"/>
                </a:lnTo>
                <a:lnTo>
                  <a:pt x="142" y="3092"/>
                </a:lnTo>
                <a:lnTo>
                  <a:pt x="138" y="3090"/>
                </a:lnTo>
                <a:lnTo>
                  <a:pt x="132" y="3092"/>
                </a:lnTo>
                <a:lnTo>
                  <a:pt x="126" y="3098"/>
                </a:lnTo>
                <a:lnTo>
                  <a:pt x="118" y="3110"/>
                </a:lnTo>
                <a:lnTo>
                  <a:pt x="116" y="3118"/>
                </a:lnTo>
                <a:lnTo>
                  <a:pt x="114" y="3126"/>
                </a:lnTo>
                <a:lnTo>
                  <a:pt x="116" y="3128"/>
                </a:lnTo>
                <a:lnTo>
                  <a:pt x="118" y="3132"/>
                </a:lnTo>
                <a:lnTo>
                  <a:pt x="122" y="3134"/>
                </a:lnTo>
                <a:lnTo>
                  <a:pt x="126" y="3136"/>
                </a:lnTo>
                <a:lnTo>
                  <a:pt x="148" y="3138"/>
                </a:lnTo>
                <a:lnTo>
                  <a:pt x="152" y="3140"/>
                </a:lnTo>
                <a:lnTo>
                  <a:pt x="154" y="3144"/>
                </a:lnTo>
                <a:lnTo>
                  <a:pt x="156" y="3152"/>
                </a:lnTo>
                <a:lnTo>
                  <a:pt x="154" y="3160"/>
                </a:lnTo>
                <a:lnTo>
                  <a:pt x="150" y="3166"/>
                </a:lnTo>
                <a:lnTo>
                  <a:pt x="148" y="3168"/>
                </a:lnTo>
                <a:lnTo>
                  <a:pt x="146" y="3172"/>
                </a:lnTo>
                <a:lnTo>
                  <a:pt x="140" y="3176"/>
                </a:lnTo>
                <a:lnTo>
                  <a:pt x="128" y="3180"/>
                </a:lnTo>
                <a:lnTo>
                  <a:pt x="116" y="3184"/>
                </a:lnTo>
                <a:lnTo>
                  <a:pt x="110" y="3188"/>
                </a:lnTo>
                <a:lnTo>
                  <a:pt x="104" y="3194"/>
                </a:lnTo>
                <a:lnTo>
                  <a:pt x="102" y="3200"/>
                </a:lnTo>
                <a:lnTo>
                  <a:pt x="104" y="3206"/>
                </a:lnTo>
                <a:lnTo>
                  <a:pt x="110" y="3210"/>
                </a:lnTo>
                <a:lnTo>
                  <a:pt x="118" y="3212"/>
                </a:lnTo>
                <a:lnTo>
                  <a:pt x="138" y="3216"/>
                </a:lnTo>
                <a:lnTo>
                  <a:pt x="144" y="3218"/>
                </a:lnTo>
                <a:lnTo>
                  <a:pt x="150" y="3216"/>
                </a:lnTo>
                <a:lnTo>
                  <a:pt x="154" y="3216"/>
                </a:lnTo>
                <a:lnTo>
                  <a:pt x="156" y="3214"/>
                </a:lnTo>
                <a:lnTo>
                  <a:pt x="158" y="3210"/>
                </a:lnTo>
                <a:lnTo>
                  <a:pt x="156" y="3208"/>
                </a:lnTo>
                <a:lnTo>
                  <a:pt x="156" y="3206"/>
                </a:lnTo>
                <a:lnTo>
                  <a:pt x="156" y="3202"/>
                </a:lnTo>
                <a:lnTo>
                  <a:pt x="156" y="3198"/>
                </a:lnTo>
                <a:lnTo>
                  <a:pt x="158" y="3194"/>
                </a:lnTo>
                <a:lnTo>
                  <a:pt x="160" y="3212"/>
                </a:lnTo>
                <a:lnTo>
                  <a:pt x="164" y="3208"/>
                </a:lnTo>
                <a:lnTo>
                  <a:pt x="170" y="3206"/>
                </a:lnTo>
                <a:lnTo>
                  <a:pt x="178" y="3206"/>
                </a:lnTo>
                <a:lnTo>
                  <a:pt x="184" y="3206"/>
                </a:lnTo>
                <a:lnTo>
                  <a:pt x="192" y="3208"/>
                </a:lnTo>
                <a:lnTo>
                  <a:pt x="196" y="3216"/>
                </a:lnTo>
                <a:lnTo>
                  <a:pt x="198" y="3224"/>
                </a:lnTo>
                <a:lnTo>
                  <a:pt x="204" y="3258"/>
                </a:lnTo>
                <a:lnTo>
                  <a:pt x="210" y="3270"/>
                </a:lnTo>
                <a:lnTo>
                  <a:pt x="216" y="3276"/>
                </a:lnTo>
                <a:lnTo>
                  <a:pt x="226" y="3284"/>
                </a:lnTo>
                <a:lnTo>
                  <a:pt x="234" y="3288"/>
                </a:lnTo>
                <a:lnTo>
                  <a:pt x="260" y="3294"/>
                </a:lnTo>
                <a:lnTo>
                  <a:pt x="268" y="3298"/>
                </a:lnTo>
                <a:lnTo>
                  <a:pt x="276" y="3300"/>
                </a:lnTo>
                <a:lnTo>
                  <a:pt x="280" y="3306"/>
                </a:lnTo>
                <a:lnTo>
                  <a:pt x="286" y="3316"/>
                </a:lnTo>
                <a:lnTo>
                  <a:pt x="292" y="3354"/>
                </a:lnTo>
                <a:lnTo>
                  <a:pt x="298" y="3366"/>
                </a:lnTo>
                <a:lnTo>
                  <a:pt x="304" y="3372"/>
                </a:lnTo>
                <a:lnTo>
                  <a:pt x="312" y="3376"/>
                </a:lnTo>
                <a:lnTo>
                  <a:pt x="346" y="3386"/>
                </a:lnTo>
                <a:lnTo>
                  <a:pt x="356" y="3390"/>
                </a:lnTo>
                <a:lnTo>
                  <a:pt x="376" y="3406"/>
                </a:lnTo>
                <a:lnTo>
                  <a:pt x="382" y="3408"/>
                </a:lnTo>
                <a:lnTo>
                  <a:pt x="386" y="3410"/>
                </a:lnTo>
                <a:lnTo>
                  <a:pt x="392" y="3410"/>
                </a:lnTo>
                <a:lnTo>
                  <a:pt x="398" y="3412"/>
                </a:lnTo>
                <a:lnTo>
                  <a:pt x="408" y="3424"/>
                </a:lnTo>
                <a:lnTo>
                  <a:pt x="424" y="3438"/>
                </a:lnTo>
                <a:lnTo>
                  <a:pt x="436" y="3454"/>
                </a:lnTo>
                <a:lnTo>
                  <a:pt x="438" y="3466"/>
                </a:lnTo>
                <a:lnTo>
                  <a:pt x="436" y="3480"/>
                </a:lnTo>
                <a:lnTo>
                  <a:pt x="432" y="3488"/>
                </a:lnTo>
                <a:lnTo>
                  <a:pt x="428" y="3498"/>
                </a:lnTo>
                <a:lnTo>
                  <a:pt x="418" y="3504"/>
                </a:lnTo>
                <a:lnTo>
                  <a:pt x="408" y="3506"/>
                </a:lnTo>
                <a:lnTo>
                  <a:pt x="390" y="3510"/>
                </a:lnTo>
                <a:lnTo>
                  <a:pt x="380" y="3510"/>
                </a:lnTo>
                <a:lnTo>
                  <a:pt x="374" y="3516"/>
                </a:lnTo>
                <a:lnTo>
                  <a:pt x="374" y="3522"/>
                </a:lnTo>
                <a:lnTo>
                  <a:pt x="374" y="3528"/>
                </a:lnTo>
                <a:lnTo>
                  <a:pt x="388" y="3544"/>
                </a:lnTo>
                <a:lnTo>
                  <a:pt x="394" y="3558"/>
                </a:lnTo>
                <a:lnTo>
                  <a:pt x="392" y="3566"/>
                </a:lnTo>
                <a:lnTo>
                  <a:pt x="388" y="3572"/>
                </a:lnTo>
                <a:lnTo>
                  <a:pt x="360" y="3558"/>
                </a:lnTo>
                <a:lnTo>
                  <a:pt x="346" y="3568"/>
                </a:lnTo>
                <a:lnTo>
                  <a:pt x="338" y="3574"/>
                </a:lnTo>
                <a:lnTo>
                  <a:pt x="328" y="3584"/>
                </a:lnTo>
                <a:lnTo>
                  <a:pt x="320" y="3594"/>
                </a:lnTo>
                <a:lnTo>
                  <a:pt x="316" y="3596"/>
                </a:lnTo>
                <a:lnTo>
                  <a:pt x="314" y="3596"/>
                </a:lnTo>
                <a:lnTo>
                  <a:pt x="310" y="3584"/>
                </a:lnTo>
                <a:lnTo>
                  <a:pt x="296" y="3560"/>
                </a:lnTo>
                <a:lnTo>
                  <a:pt x="288" y="3574"/>
                </a:lnTo>
                <a:lnTo>
                  <a:pt x="270" y="3574"/>
                </a:lnTo>
                <a:lnTo>
                  <a:pt x="258" y="3556"/>
                </a:lnTo>
                <a:lnTo>
                  <a:pt x="246" y="3578"/>
                </a:lnTo>
                <a:lnTo>
                  <a:pt x="234" y="3560"/>
                </a:lnTo>
                <a:lnTo>
                  <a:pt x="226" y="3530"/>
                </a:lnTo>
                <a:lnTo>
                  <a:pt x="218" y="3522"/>
                </a:lnTo>
                <a:lnTo>
                  <a:pt x="202" y="3528"/>
                </a:lnTo>
                <a:lnTo>
                  <a:pt x="194" y="3532"/>
                </a:lnTo>
                <a:lnTo>
                  <a:pt x="182" y="3550"/>
                </a:lnTo>
                <a:lnTo>
                  <a:pt x="176" y="3558"/>
                </a:lnTo>
                <a:lnTo>
                  <a:pt x="170" y="3560"/>
                </a:lnTo>
                <a:lnTo>
                  <a:pt x="158" y="3566"/>
                </a:lnTo>
                <a:lnTo>
                  <a:pt x="152" y="3570"/>
                </a:lnTo>
                <a:lnTo>
                  <a:pt x="146" y="3556"/>
                </a:lnTo>
                <a:lnTo>
                  <a:pt x="136" y="3580"/>
                </a:lnTo>
                <a:lnTo>
                  <a:pt x="128" y="3588"/>
                </a:lnTo>
                <a:lnTo>
                  <a:pt x="122" y="3592"/>
                </a:lnTo>
                <a:lnTo>
                  <a:pt x="106" y="3600"/>
                </a:lnTo>
                <a:lnTo>
                  <a:pt x="100" y="3604"/>
                </a:lnTo>
                <a:lnTo>
                  <a:pt x="94" y="3616"/>
                </a:lnTo>
                <a:lnTo>
                  <a:pt x="78" y="3676"/>
                </a:lnTo>
                <a:lnTo>
                  <a:pt x="76" y="3686"/>
                </a:lnTo>
                <a:lnTo>
                  <a:pt x="74" y="3702"/>
                </a:lnTo>
                <a:lnTo>
                  <a:pt x="60" y="3728"/>
                </a:lnTo>
                <a:lnTo>
                  <a:pt x="22" y="3774"/>
                </a:lnTo>
                <a:lnTo>
                  <a:pt x="8" y="3802"/>
                </a:lnTo>
                <a:lnTo>
                  <a:pt x="8" y="3826"/>
                </a:lnTo>
                <a:lnTo>
                  <a:pt x="16" y="3846"/>
                </a:lnTo>
                <a:lnTo>
                  <a:pt x="58" y="3896"/>
                </a:lnTo>
                <a:lnTo>
                  <a:pt x="60" y="3910"/>
                </a:lnTo>
                <a:lnTo>
                  <a:pt x="54" y="3924"/>
                </a:lnTo>
                <a:lnTo>
                  <a:pt x="10" y="3950"/>
                </a:lnTo>
                <a:lnTo>
                  <a:pt x="4" y="3956"/>
                </a:lnTo>
                <a:lnTo>
                  <a:pt x="0" y="3966"/>
                </a:lnTo>
                <a:lnTo>
                  <a:pt x="0" y="3974"/>
                </a:lnTo>
                <a:lnTo>
                  <a:pt x="4" y="3982"/>
                </a:lnTo>
                <a:lnTo>
                  <a:pt x="6" y="3994"/>
                </a:lnTo>
                <a:lnTo>
                  <a:pt x="12" y="4000"/>
                </a:lnTo>
                <a:lnTo>
                  <a:pt x="16" y="4006"/>
                </a:lnTo>
                <a:lnTo>
                  <a:pt x="20" y="4016"/>
                </a:lnTo>
                <a:lnTo>
                  <a:pt x="22" y="4022"/>
                </a:lnTo>
                <a:lnTo>
                  <a:pt x="22" y="4038"/>
                </a:lnTo>
                <a:lnTo>
                  <a:pt x="24" y="4044"/>
                </a:lnTo>
                <a:lnTo>
                  <a:pt x="28" y="4054"/>
                </a:lnTo>
                <a:lnTo>
                  <a:pt x="34" y="4060"/>
                </a:lnTo>
                <a:lnTo>
                  <a:pt x="42" y="4068"/>
                </a:lnTo>
                <a:lnTo>
                  <a:pt x="44" y="4076"/>
                </a:lnTo>
                <a:lnTo>
                  <a:pt x="48" y="4082"/>
                </a:lnTo>
                <a:lnTo>
                  <a:pt x="54" y="4076"/>
                </a:lnTo>
                <a:lnTo>
                  <a:pt x="60" y="4068"/>
                </a:lnTo>
                <a:lnTo>
                  <a:pt x="62" y="4064"/>
                </a:lnTo>
                <a:lnTo>
                  <a:pt x="70" y="4066"/>
                </a:lnTo>
                <a:lnTo>
                  <a:pt x="74" y="4072"/>
                </a:lnTo>
                <a:lnTo>
                  <a:pt x="78" y="4080"/>
                </a:lnTo>
                <a:lnTo>
                  <a:pt x="88" y="4082"/>
                </a:lnTo>
                <a:lnTo>
                  <a:pt x="102" y="4076"/>
                </a:lnTo>
                <a:lnTo>
                  <a:pt x="128" y="4070"/>
                </a:lnTo>
                <a:lnTo>
                  <a:pt x="144" y="4070"/>
                </a:lnTo>
                <a:lnTo>
                  <a:pt x="154" y="4076"/>
                </a:lnTo>
                <a:lnTo>
                  <a:pt x="168" y="4088"/>
                </a:lnTo>
                <a:lnTo>
                  <a:pt x="174" y="4092"/>
                </a:lnTo>
                <a:lnTo>
                  <a:pt x="190" y="4098"/>
                </a:lnTo>
                <a:lnTo>
                  <a:pt x="198" y="4104"/>
                </a:lnTo>
                <a:lnTo>
                  <a:pt x="214" y="4118"/>
                </a:lnTo>
                <a:lnTo>
                  <a:pt x="248" y="4154"/>
                </a:lnTo>
                <a:lnTo>
                  <a:pt x="258" y="4168"/>
                </a:lnTo>
                <a:lnTo>
                  <a:pt x="274" y="4184"/>
                </a:lnTo>
                <a:lnTo>
                  <a:pt x="282" y="4198"/>
                </a:lnTo>
                <a:lnTo>
                  <a:pt x="294" y="4212"/>
                </a:lnTo>
                <a:lnTo>
                  <a:pt x="302" y="4222"/>
                </a:lnTo>
                <a:lnTo>
                  <a:pt x="306" y="4232"/>
                </a:lnTo>
                <a:lnTo>
                  <a:pt x="312" y="4254"/>
                </a:lnTo>
                <a:lnTo>
                  <a:pt x="330" y="4294"/>
                </a:lnTo>
                <a:lnTo>
                  <a:pt x="348" y="4322"/>
                </a:lnTo>
                <a:lnTo>
                  <a:pt x="352" y="4330"/>
                </a:lnTo>
                <a:lnTo>
                  <a:pt x="352" y="4336"/>
                </a:lnTo>
                <a:lnTo>
                  <a:pt x="350" y="4340"/>
                </a:lnTo>
                <a:lnTo>
                  <a:pt x="344" y="4346"/>
                </a:lnTo>
                <a:lnTo>
                  <a:pt x="330" y="4352"/>
                </a:lnTo>
                <a:lnTo>
                  <a:pt x="324" y="4356"/>
                </a:lnTo>
                <a:lnTo>
                  <a:pt x="322" y="4360"/>
                </a:lnTo>
                <a:lnTo>
                  <a:pt x="320" y="4368"/>
                </a:lnTo>
                <a:lnTo>
                  <a:pt x="320" y="4374"/>
                </a:lnTo>
                <a:lnTo>
                  <a:pt x="322" y="4384"/>
                </a:lnTo>
                <a:lnTo>
                  <a:pt x="328" y="4388"/>
                </a:lnTo>
                <a:lnTo>
                  <a:pt x="336" y="4390"/>
                </a:lnTo>
                <a:lnTo>
                  <a:pt x="354" y="4390"/>
                </a:lnTo>
                <a:lnTo>
                  <a:pt x="364" y="4388"/>
                </a:lnTo>
                <a:lnTo>
                  <a:pt x="368" y="4388"/>
                </a:lnTo>
                <a:lnTo>
                  <a:pt x="374" y="4384"/>
                </a:lnTo>
                <a:lnTo>
                  <a:pt x="374" y="4382"/>
                </a:lnTo>
                <a:lnTo>
                  <a:pt x="376" y="4378"/>
                </a:lnTo>
                <a:lnTo>
                  <a:pt x="380" y="4362"/>
                </a:lnTo>
                <a:lnTo>
                  <a:pt x="380" y="4358"/>
                </a:lnTo>
                <a:lnTo>
                  <a:pt x="384" y="4356"/>
                </a:lnTo>
                <a:lnTo>
                  <a:pt x="390" y="4354"/>
                </a:lnTo>
                <a:lnTo>
                  <a:pt x="396" y="4356"/>
                </a:lnTo>
                <a:lnTo>
                  <a:pt x="404" y="4360"/>
                </a:lnTo>
                <a:lnTo>
                  <a:pt x="408" y="4368"/>
                </a:lnTo>
                <a:lnTo>
                  <a:pt x="408" y="4378"/>
                </a:lnTo>
                <a:lnTo>
                  <a:pt x="408" y="4388"/>
                </a:lnTo>
                <a:lnTo>
                  <a:pt x="410" y="4398"/>
                </a:lnTo>
                <a:lnTo>
                  <a:pt x="416" y="4406"/>
                </a:lnTo>
                <a:lnTo>
                  <a:pt x="422" y="4410"/>
                </a:lnTo>
                <a:lnTo>
                  <a:pt x="432" y="4410"/>
                </a:lnTo>
                <a:lnTo>
                  <a:pt x="440" y="4408"/>
                </a:lnTo>
                <a:lnTo>
                  <a:pt x="458" y="4400"/>
                </a:lnTo>
                <a:lnTo>
                  <a:pt x="468" y="4398"/>
                </a:lnTo>
                <a:lnTo>
                  <a:pt x="480" y="4400"/>
                </a:lnTo>
                <a:lnTo>
                  <a:pt x="484" y="4402"/>
                </a:lnTo>
                <a:lnTo>
                  <a:pt x="486" y="4410"/>
                </a:lnTo>
                <a:lnTo>
                  <a:pt x="482" y="4416"/>
                </a:lnTo>
                <a:lnTo>
                  <a:pt x="478" y="4426"/>
                </a:lnTo>
                <a:lnTo>
                  <a:pt x="472" y="4436"/>
                </a:lnTo>
                <a:lnTo>
                  <a:pt x="468" y="4448"/>
                </a:lnTo>
                <a:lnTo>
                  <a:pt x="470" y="4462"/>
                </a:lnTo>
                <a:lnTo>
                  <a:pt x="472" y="4476"/>
                </a:lnTo>
                <a:lnTo>
                  <a:pt x="476" y="4490"/>
                </a:lnTo>
                <a:lnTo>
                  <a:pt x="480" y="4502"/>
                </a:lnTo>
                <a:lnTo>
                  <a:pt x="494" y="4524"/>
                </a:lnTo>
                <a:lnTo>
                  <a:pt x="500" y="4536"/>
                </a:lnTo>
                <a:lnTo>
                  <a:pt x="504" y="4626"/>
                </a:lnTo>
                <a:lnTo>
                  <a:pt x="514" y="4650"/>
                </a:lnTo>
                <a:lnTo>
                  <a:pt x="526" y="4666"/>
                </a:lnTo>
                <a:lnTo>
                  <a:pt x="534" y="4672"/>
                </a:lnTo>
                <a:lnTo>
                  <a:pt x="548" y="4672"/>
                </a:lnTo>
                <a:lnTo>
                  <a:pt x="556" y="4668"/>
                </a:lnTo>
                <a:lnTo>
                  <a:pt x="574" y="4654"/>
                </a:lnTo>
                <a:lnTo>
                  <a:pt x="592" y="4648"/>
                </a:lnTo>
                <a:lnTo>
                  <a:pt x="612" y="4634"/>
                </a:lnTo>
                <a:lnTo>
                  <a:pt x="620" y="4628"/>
                </a:lnTo>
                <a:lnTo>
                  <a:pt x="628" y="4628"/>
                </a:lnTo>
                <a:lnTo>
                  <a:pt x="634" y="4628"/>
                </a:lnTo>
                <a:lnTo>
                  <a:pt x="642" y="4632"/>
                </a:lnTo>
                <a:lnTo>
                  <a:pt x="660" y="4642"/>
                </a:lnTo>
                <a:lnTo>
                  <a:pt x="674" y="4648"/>
                </a:lnTo>
                <a:lnTo>
                  <a:pt x="690" y="4654"/>
                </a:lnTo>
                <a:lnTo>
                  <a:pt x="712" y="4654"/>
                </a:lnTo>
                <a:lnTo>
                  <a:pt x="744" y="4648"/>
                </a:lnTo>
                <a:lnTo>
                  <a:pt x="798" y="4650"/>
                </a:lnTo>
                <a:lnTo>
                  <a:pt x="838" y="4658"/>
                </a:lnTo>
                <a:lnTo>
                  <a:pt x="846" y="4662"/>
                </a:lnTo>
                <a:lnTo>
                  <a:pt x="854" y="4664"/>
                </a:lnTo>
                <a:lnTo>
                  <a:pt x="860" y="4664"/>
                </a:lnTo>
                <a:lnTo>
                  <a:pt x="866" y="4660"/>
                </a:lnTo>
                <a:lnTo>
                  <a:pt x="868" y="4654"/>
                </a:lnTo>
                <a:lnTo>
                  <a:pt x="874" y="4642"/>
                </a:lnTo>
                <a:lnTo>
                  <a:pt x="876" y="4638"/>
                </a:lnTo>
                <a:lnTo>
                  <a:pt x="878" y="4636"/>
                </a:lnTo>
                <a:lnTo>
                  <a:pt x="878" y="4636"/>
                </a:lnTo>
                <a:lnTo>
                  <a:pt x="890" y="4606"/>
                </a:lnTo>
                <a:lnTo>
                  <a:pt x="852" y="4598"/>
                </a:lnTo>
                <a:lnTo>
                  <a:pt x="850" y="4590"/>
                </a:lnTo>
                <a:lnTo>
                  <a:pt x="850" y="4578"/>
                </a:lnTo>
                <a:lnTo>
                  <a:pt x="850" y="4566"/>
                </a:lnTo>
                <a:lnTo>
                  <a:pt x="850" y="4552"/>
                </a:lnTo>
                <a:lnTo>
                  <a:pt x="852" y="4548"/>
                </a:lnTo>
                <a:lnTo>
                  <a:pt x="854" y="4544"/>
                </a:lnTo>
                <a:lnTo>
                  <a:pt x="856" y="4542"/>
                </a:lnTo>
                <a:lnTo>
                  <a:pt x="860" y="4540"/>
                </a:lnTo>
                <a:lnTo>
                  <a:pt x="864" y="4542"/>
                </a:lnTo>
                <a:lnTo>
                  <a:pt x="866" y="4542"/>
                </a:lnTo>
                <a:lnTo>
                  <a:pt x="872" y="4546"/>
                </a:lnTo>
                <a:lnTo>
                  <a:pt x="876" y="4548"/>
                </a:lnTo>
                <a:lnTo>
                  <a:pt x="878" y="4548"/>
                </a:lnTo>
                <a:lnTo>
                  <a:pt x="882" y="4548"/>
                </a:lnTo>
                <a:lnTo>
                  <a:pt x="886" y="4546"/>
                </a:lnTo>
                <a:lnTo>
                  <a:pt x="888" y="4542"/>
                </a:lnTo>
                <a:lnTo>
                  <a:pt x="888" y="4538"/>
                </a:lnTo>
                <a:lnTo>
                  <a:pt x="888" y="4528"/>
                </a:lnTo>
                <a:lnTo>
                  <a:pt x="890" y="4520"/>
                </a:lnTo>
                <a:lnTo>
                  <a:pt x="890" y="4512"/>
                </a:lnTo>
                <a:lnTo>
                  <a:pt x="896" y="4504"/>
                </a:lnTo>
                <a:lnTo>
                  <a:pt x="898" y="4500"/>
                </a:lnTo>
                <a:lnTo>
                  <a:pt x="902" y="4492"/>
                </a:lnTo>
                <a:lnTo>
                  <a:pt x="904" y="4488"/>
                </a:lnTo>
                <a:lnTo>
                  <a:pt x="906" y="4480"/>
                </a:lnTo>
                <a:lnTo>
                  <a:pt x="910" y="4464"/>
                </a:lnTo>
                <a:lnTo>
                  <a:pt x="910" y="4440"/>
                </a:lnTo>
                <a:lnTo>
                  <a:pt x="908" y="4434"/>
                </a:lnTo>
                <a:lnTo>
                  <a:pt x="908" y="4428"/>
                </a:lnTo>
                <a:lnTo>
                  <a:pt x="910" y="4424"/>
                </a:lnTo>
                <a:lnTo>
                  <a:pt x="912" y="4416"/>
                </a:lnTo>
                <a:lnTo>
                  <a:pt x="918" y="4408"/>
                </a:lnTo>
                <a:lnTo>
                  <a:pt x="920" y="4406"/>
                </a:lnTo>
                <a:lnTo>
                  <a:pt x="922" y="4402"/>
                </a:lnTo>
                <a:lnTo>
                  <a:pt x="924" y="4398"/>
                </a:lnTo>
                <a:lnTo>
                  <a:pt x="930" y="4376"/>
                </a:lnTo>
                <a:lnTo>
                  <a:pt x="932" y="4362"/>
                </a:lnTo>
                <a:lnTo>
                  <a:pt x="936" y="4350"/>
                </a:lnTo>
                <a:lnTo>
                  <a:pt x="936" y="4344"/>
                </a:lnTo>
                <a:lnTo>
                  <a:pt x="934" y="4338"/>
                </a:lnTo>
                <a:lnTo>
                  <a:pt x="928" y="4328"/>
                </a:lnTo>
                <a:lnTo>
                  <a:pt x="928" y="4324"/>
                </a:lnTo>
                <a:lnTo>
                  <a:pt x="928" y="4320"/>
                </a:lnTo>
                <a:lnTo>
                  <a:pt x="926" y="4314"/>
                </a:lnTo>
                <a:lnTo>
                  <a:pt x="928" y="4310"/>
                </a:lnTo>
                <a:lnTo>
                  <a:pt x="932" y="4304"/>
                </a:lnTo>
                <a:lnTo>
                  <a:pt x="938" y="4294"/>
                </a:lnTo>
                <a:lnTo>
                  <a:pt x="946" y="4272"/>
                </a:lnTo>
                <a:lnTo>
                  <a:pt x="950" y="4266"/>
                </a:lnTo>
                <a:lnTo>
                  <a:pt x="954" y="4266"/>
                </a:lnTo>
                <a:lnTo>
                  <a:pt x="956" y="4266"/>
                </a:lnTo>
                <a:lnTo>
                  <a:pt x="962" y="4268"/>
                </a:lnTo>
                <a:lnTo>
                  <a:pt x="968" y="4266"/>
                </a:lnTo>
                <a:lnTo>
                  <a:pt x="982" y="4264"/>
                </a:lnTo>
                <a:lnTo>
                  <a:pt x="1016" y="4248"/>
                </a:lnTo>
                <a:lnTo>
                  <a:pt x="1020" y="4244"/>
                </a:lnTo>
                <a:lnTo>
                  <a:pt x="1026" y="4238"/>
                </a:lnTo>
                <a:lnTo>
                  <a:pt x="1034" y="4224"/>
                </a:lnTo>
                <a:lnTo>
                  <a:pt x="1036" y="4220"/>
                </a:lnTo>
                <a:lnTo>
                  <a:pt x="1042" y="4216"/>
                </a:lnTo>
                <a:lnTo>
                  <a:pt x="1048" y="4216"/>
                </a:lnTo>
                <a:lnTo>
                  <a:pt x="1066" y="4212"/>
                </a:lnTo>
                <a:lnTo>
                  <a:pt x="1072" y="4210"/>
                </a:lnTo>
                <a:lnTo>
                  <a:pt x="1076" y="4204"/>
                </a:lnTo>
                <a:lnTo>
                  <a:pt x="1082" y="4198"/>
                </a:lnTo>
                <a:lnTo>
                  <a:pt x="1102" y="4160"/>
                </a:lnTo>
                <a:lnTo>
                  <a:pt x="1116" y="4140"/>
                </a:lnTo>
                <a:lnTo>
                  <a:pt x="1124" y="4132"/>
                </a:lnTo>
                <a:lnTo>
                  <a:pt x="1150" y="4112"/>
                </a:lnTo>
                <a:lnTo>
                  <a:pt x="1168" y="4090"/>
                </a:lnTo>
                <a:lnTo>
                  <a:pt x="1182" y="4076"/>
                </a:lnTo>
                <a:lnTo>
                  <a:pt x="1198" y="4062"/>
                </a:lnTo>
                <a:lnTo>
                  <a:pt x="1204" y="4058"/>
                </a:lnTo>
                <a:lnTo>
                  <a:pt x="1210" y="4056"/>
                </a:lnTo>
                <a:lnTo>
                  <a:pt x="1216" y="4052"/>
                </a:lnTo>
                <a:lnTo>
                  <a:pt x="1220" y="4046"/>
                </a:lnTo>
                <a:lnTo>
                  <a:pt x="1220" y="4036"/>
                </a:lnTo>
                <a:lnTo>
                  <a:pt x="1216" y="4026"/>
                </a:lnTo>
                <a:lnTo>
                  <a:pt x="1210" y="4022"/>
                </a:lnTo>
                <a:lnTo>
                  <a:pt x="1198" y="4016"/>
                </a:lnTo>
                <a:lnTo>
                  <a:pt x="1192" y="4012"/>
                </a:lnTo>
                <a:lnTo>
                  <a:pt x="1188" y="4008"/>
                </a:lnTo>
                <a:lnTo>
                  <a:pt x="1188" y="4004"/>
                </a:lnTo>
                <a:lnTo>
                  <a:pt x="1188" y="3998"/>
                </a:lnTo>
                <a:lnTo>
                  <a:pt x="1192" y="3992"/>
                </a:lnTo>
                <a:lnTo>
                  <a:pt x="1198" y="3992"/>
                </a:lnTo>
                <a:lnTo>
                  <a:pt x="1202" y="3992"/>
                </a:lnTo>
                <a:lnTo>
                  <a:pt x="1208" y="3990"/>
                </a:lnTo>
                <a:lnTo>
                  <a:pt x="1214" y="3986"/>
                </a:lnTo>
                <a:lnTo>
                  <a:pt x="1218" y="3980"/>
                </a:lnTo>
                <a:lnTo>
                  <a:pt x="1228" y="3968"/>
                </a:lnTo>
                <a:lnTo>
                  <a:pt x="1234" y="3960"/>
                </a:lnTo>
                <a:lnTo>
                  <a:pt x="1240" y="3954"/>
                </a:lnTo>
                <a:lnTo>
                  <a:pt x="1246" y="3950"/>
                </a:lnTo>
                <a:lnTo>
                  <a:pt x="1254" y="3946"/>
                </a:lnTo>
                <a:lnTo>
                  <a:pt x="1258" y="3946"/>
                </a:lnTo>
                <a:lnTo>
                  <a:pt x="1284" y="3944"/>
                </a:lnTo>
                <a:lnTo>
                  <a:pt x="1294" y="3940"/>
                </a:lnTo>
                <a:lnTo>
                  <a:pt x="1302" y="3934"/>
                </a:lnTo>
                <a:lnTo>
                  <a:pt x="1306" y="3926"/>
                </a:lnTo>
                <a:lnTo>
                  <a:pt x="1316" y="3904"/>
                </a:lnTo>
                <a:lnTo>
                  <a:pt x="1318" y="3900"/>
                </a:lnTo>
                <a:lnTo>
                  <a:pt x="1322" y="3898"/>
                </a:lnTo>
                <a:lnTo>
                  <a:pt x="1322" y="3898"/>
                </a:lnTo>
                <a:lnTo>
                  <a:pt x="1326" y="3900"/>
                </a:lnTo>
                <a:lnTo>
                  <a:pt x="1336" y="3908"/>
                </a:lnTo>
                <a:lnTo>
                  <a:pt x="1342" y="3912"/>
                </a:lnTo>
                <a:lnTo>
                  <a:pt x="1348" y="3914"/>
                </a:lnTo>
                <a:lnTo>
                  <a:pt x="1350" y="3900"/>
                </a:lnTo>
                <a:lnTo>
                  <a:pt x="1356" y="3888"/>
                </a:lnTo>
                <a:lnTo>
                  <a:pt x="1358" y="3886"/>
                </a:lnTo>
                <a:lnTo>
                  <a:pt x="1360" y="3882"/>
                </a:lnTo>
                <a:lnTo>
                  <a:pt x="1364" y="3848"/>
                </a:lnTo>
                <a:lnTo>
                  <a:pt x="1364" y="3828"/>
                </a:lnTo>
                <a:lnTo>
                  <a:pt x="1366" y="3822"/>
                </a:lnTo>
                <a:lnTo>
                  <a:pt x="1368" y="3818"/>
                </a:lnTo>
                <a:lnTo>
                  <a:pt x="1372" y="3814"/>
                </a:lnTo>
                <a:lnTo>
                  <a:pt x="1374" y="3812"/>
                </a:lnTo>
                <a:lnTo>
                  <a:pt x="1376" y="3808"/>
                </a:lnTo>
                <a:lnTo>
                  <a:pt x="1378" y="3806"/>
                </a:lnTo>
                <a:lnTo>
                  <a:pt x="1380" y="3802"/>
                </a:lnTo>
                <a:lnTo>
                  <a:pt x="1398" y="3794"/>
                </a:lnTo>
                <a:lnTo>
                  <a:pt x="1402" y="3792"/>
                </a:lnTo>
                <a:lnTo>
                  <a:pt x="1404" y="3788"/>
                </a:lnTo>
                <a:lnTo>
                  <a:pt x="1406" y="3778"/>
                </a:lnTo>
                <a:lnTo>
                  <a:pt x="1404" y="3734"/>
                </a:lnTo>
                <a:lnTo>
                  <a:pt x="1404" y="3728"/>
                </a:lnTo>
                <a:lnTo>
                  <a:pt x="1404" y="3722"/>
                </a:lnTo>
                <a:lnTo>
                  <a:pt x="1400" y="3714"/>
                </a:lnTo>
                <a:lnTo>
                  <a:pt x="1390" y="3698"/>
                </a:lnTo>
                <a:lnTo>
                  <a:pt x="1386" y="3690"/>
                </a:lnTo>
                <a:lnTo>
                  <a:pt x="1384" y="3672"/>
                </a:lnTo>
                <a:lnTo>
                  <a:pt x="1382" y="3666"/>
                </a:lnTo>
                <a:lnTo>
                  <a:pt x="1376" y="3660"/>
                </a:lnTo>
                <a:lnTo>
                  <a:pt x="1360" y="3650"/>
                </a:lnTo>
                <a:lnTo>
                  <a:pt x="1356" y="3644"/>
                </a:lnTo>
                <a:lnTo>
                  <a:pt x="1358" y="3638"/>
                </a:lnTo>
                <a:lnTo>
                  <a:pt x="1362" y="3622"/>
                </a:lnTo>
                <a:lnTo>
                  <a:pt x="1362" y="3614"/>
                </a:lnTo>
                <a:lnTo>
                  <a:pt x="1360" y="3604"/>
                </a:lnTo>
                <a:lnTo>
                  <a:pt x="1350" y="3588"/>
                </a:lnTo>
                <a:lnTo>
                  <a:pt x="1346" y="3580"/>
                </a:lnTo>
                <a:lnTo>
                  <a:pt x="1346" y="3572"/>
                </a:lnTo>
                <a:lnTo>
                  <a:pt x="1344" y="3558"/>
                </a:lnTo>
                <a:lnTo>
                  <a:pt x="1346" y="3548"/>
                </a:lnTo>
                <a:lnTo>
                  <a:pt x="1348" y="3538"/>
                </a:lnTo>
                <a:lnTo>
                  <a:pt x="1358" y="3520"/>
                </a:lnTo>
                <a:lnTo>
                  <a:pt x="1352" y="3516"/>
                </a:lnTo>
                <a:lnTo>
                  <a:pt x="1340" y="3510"/>
                </a:lnTo>
                <a:lnTo>
                  <a:pt x="1336" y="3506"/>
                </a:lnTo>
                <a:lnTo>
                  <a:pt x="1336" y="3500"/>
                </a:lnTo>
                <a:lnTo>
                  <a:pt x="1338" y="3496"/>
                </a:lnTo>
                <a:lnTo>
                  <a:pt x="1344" y="3490"/>
                </a:lnTo>
                <a:lnTo>
                  <a:pt x="1354" y="3484"/>
                </a:lnTo>
                <a:lnTo>
                  <a:pt x="1358" y="3478"/>
                </a:lnTo>
                <a:lnTo>
                  <a:pt x="1358" y="3472"/>
                </a:lnTo>
                <a:lnTo>
                  <a:pt x="1358" y="3466"/>
                </a:lnTo>
                <a:lnTo>
                  <a:pt x="1352" y="3456"/>
                </a:lnTo>
                <a:lnTo>
                  <a:pt x="1346" y="3452"/>
                </a:lnTo>
                <a:lnTo>
                  <a:pt x="1340" y="3450"/>
                </a:lnTo>
                <a:lnTo>
                  <a:pt x="1322" y="3446"/>
                </a:lnTo>
                <a:lnTo>
                  <a:pt x="1316" y="3444"/>
                </a:lnTo>
                <a:lnTo>
                  <a:pt x="1314" y="3442"/>
                </a:lnTo>
                <a:lnTo>
                  <a:pt x="1310" y="3438"/>
                </a:lnTo>
                <a:lnTo>
                  <a:pt x="1300" y="3412"/>
                </a:lnTo>
                <a:lnTo>
                  <a:pt x="1296" y="3408"/>
                </a:lnTo>
                <a:lnTo>
                  <a:pt x="1290" y="3404"/>
                </a:lnTo>
                <a:lnTo>
                  <a:pt x="1286" y="3402"/>
                </a:lnTo>
                <a:lnTo>
                  <a:pt x="1266" y="3400"/>
                </a:lnTo>
                <a:lnTo>
                  <a:pt x="1260" y="3396"/>
                </a:lnTo>
                <a:lnTo>
                  <a:pt x="1260" y="3388"/>
                </a:lnTo>
                <a:lnTo>
                  <a:pt x="1260" y="3334"/>
                </a:lnTo>
                <a:lnTo>
                  <a:pt x="1264" y="3312"/>
                </a:lnTo>
                <a:lnTo>
                  <a:pt x="1264" y="3302"/>
                </a:lnTo>
                <a:lnTo>
                  <a:pt x="1262" y="3292"/>
                </a:lnTo>
                <a:lnTo>
                  <a:pt x="1258" y="3274"/>
                </a:lnTo>
                <a:lnTo>
                  <a:pt x="1254" y="3262"/>
                </a:lnTo>
                <a:lnTo>
                  <a:pt x="1254" y="3246"/>
                </a:lnTo>
                <a:lnTo>
                  <a:pt x="1260" y="3216"/>
                </a:lnTo>
                <a:lnTo>
                  <a:pt x="1260" y="3210"/>
                </a:lnTo>
                <a:lnTo>
                  <a:pt x="1254" y="3202"/>
                </a:lnTo>
                <a:lnTo>
                  <a:pt x="1248" y="3200"/>
                </a:lnTo>
                <a:lnTo>
                  <a:pt x="1242" y="3196"/>
                </a:lnTo>
                <a:lnTo>
                  <a:pt x="1218" y="3196"/>
                </a:lnTo>
                <a:lnTo>
                  <a:pt x="1212" y="3194"/>
                </a:lnTo>
                <a:lnTo>
                  <a:pt x="1206" y="3190"/>
                </a:lnTo>
                <a:lnTo>
                  <a:pt x="1202" y="3186"/>
                </a:lnTo>
                <a:lnTo>
                  <a:pt x="1194" y="3166"/>
                </a:lnTo>
                <a:lnTo>
                  <a:pt x="1190" y="3158"/>
                </a:lnTo>
                <a:lnTo>
                  <a:pt x="1184" y="3152"/>
                </a:lnTo>
                <a:lnTo>
                  <a:pt x="1126" y="3122"/>
                </a:lnTo>
                <a:lnTo>
                  <a:pt x="1116" y="3116"/>
                </a:lnTo>
                <a:lnTo>
                  <a:pt x="1110" y="3108"/>
                </a:lnTo>
                <a:lnTo>
                  <a:pt x="1106" y="3102"/>
                </a:lnTo>
                <a:lnTo>
                  <a:pt x="1102" y="3094"/>
                </a:lnTo>
                <a:lnTo>
                  <a:pt x="1102" y="3086"/>
                </a:lnTo>
                <a:lnTo>
                  <a:pt x="1104" y="3078"/>
                </a:lnTo>
                <a:lnTo>
                  <a:pt x="1106" y="3072"/>
                </a:lnTo>
                <a:lnTo>
                  <a:pt x="1134" y="3020"/>
                </a:lnTo>
                <a:lnTo>
                  <a:pt x="1138" y="3012"/>
                </a:lnTo>
                <a:lnTo>
                  <a:pt x="1146" y="3010"/>
                </a:lnTo>
                <a:lnTo>
                  <a:pt x="1158" y="3002"/>
                </a:lnTo>
                <a:lnTo>
                  <a:pt x="1180" y="2976"/>
                </a:lnTo>
                <a:lnTo>
                  <a:pt x="1186" y="2970"/>
                </a:lnTo>
                <a:lnTo>
                  <a:pt x="1190" y="2970"/>
                </a:lnTo>
                <a:lnTo>
                  <a:pt x="1196" y="2970"/>
                </a:lnTo>
                <a:lnTo>
                  <a:pt x="1202" y="2976"/>
                </a:lnTo>
                <a:lnTo>
                  <a:pt x="1236" y="3012"/>
                </a:lnTo>
                <a:lnTo>
                  <a:pt x="1240" y="3018"/>
                </a:lnTo>
                <a:lnTo>
                  <a:pt x="1240" y="3024"/>
                </a:lnTo>
                <a:lnTo>
                  <a:pt x="1240" y="3028"/>
                </a:lnTo>
                <a:lnTo>
                  <a:pt x="1242" y="3032"/>
                </a:lnTo>
                <a:lnTo>
                  <a:pt x="1246" y="3034"/>
                </a:lnTo>
                <a:lnTo>
                  <a:pt x="1252" y="3034"/>
                </a:lnTo>
                <a:lnTo>
                  <a:pt x="1258" y="3032"/>
                </a:lnTo>
                <a:lnTo>
                  <a:pt x="1262" y="3030"/>
                </a:lnTo>
                <a:lnTo>
                  <a:pt x="1264" y="3026"/>
                </a:lnTo>
                <a:lnTo>
                  <a:pt x="1268" y="3012"/>
                </a:lnTo>
                <a:lnTo>
                  <a:pt x="1272" y="3010"/>
                </a:lnTo>
                <a:lnTo>
                  <a:pt x="1274" y="3004"/>
                </a:lnTo>
                <a:lnTo>
                  <a:pt x="1278" y="3002"/>
                </a:lnTo>
                <a:lnTo>
                  <a:pt x="1280" y="3000"/>
                </a:lnTo>
                <a:lnTo>
                  <a:pt x="1284" y="3002"/>
                </a:lnTo>
                <a:lnTo>
                  <a:pt x="1288" y="3002"/>
                </a:lnTo>
                <a:lnTo>
                  <a:pt x="1292" y="3002"/>
                </a:lnTo>
                <a:lnTo>
                  <a:pt x="1294" y="3006"/>
                </a:lnTo>
                <a:lnTo>
                  <a:pt x="1318" y="3026"/>
                </a:lnTo>
                <a:lnTo>
                  <a:pt x="1326" y="3032"/>
                </a:lnTo>
                <a:lnTo>
                  <a:pt x="1332" y="3036"/>
                </a:lnTo>
                <a:lnTo>
                  <a:pt x="1336" y="3040"/>
                </a:lnTo>
                <a:lnTo>
                  <a:pt x="1338" y="3044"/>
                </a:lnTo>
                <a:lnTo>
                  <a:pt x="1338" y="3048"/>
                </a:lnTo>
                <a:lnTo>
                  <a:pt x="1340" y="3050"/>
                </a:lnTo>
                <a:lnTo>
                  <a:pt x="1342" y="3054"/>
                </a:lnTo>
                <a:lnTo>
                  <a:pt x="1344" y="3056"/>
                </a:lnTo>
                <a:lnTo>
                  <a:pt x="1348" y="3058"/>
                </a:lnTo>
                <a:lnTo>
                  <a:pt x="1356" y="3058"/>
                </a:lnTo>
                <a:lnTo>
                  <a:pt x="1372" y="3054"/>
                </a:lnTo>
                <a:lnTo>
                  <a:pt x="1376" y="3056"/>
                </a:lnTo>
                <a:lnTo>
                  <a:pt x="1380" y="3060"/>
                </a:lnTo>
                <a:lnTo>
                  <a:pt x="1388" y="3070"/>
                </a:lnTo>
                <a:lnTo>
                  <a:pt x="1434" y="3156"/>
                </a:lnTo>
                <a:lnTo>
                  <a:pt x="1440" y="3164"/>
                </a:lnTo>
                <a:lnTo>
                  <a:pt x="1444" y="3164"/>
                </a:lnTo>
                <a:lnTo>
                  <a:pt x="1450" y="3162"/>
                </a:lnTo>
                <a:lnTo>
                  <a:pt x="1454" y="3156"/>
                </a:lnTo>
                <a:lnTo>
                  <a:pt x="1462" y="3138"/>
                </a:lnTo>
                <a:lnTo>
                  <a:pt x="1466" y="3132"/>
                </a:lnTo>
                <a:lnTo>
                  <a:pt x="1468" y="3130"/>
                </a:lnTo>
                <a:lnTo>
                  <a:pt x="1472" y="3126"/>
                </a:lnTo>
                <a:lnTo>
                  <a:pt x="1476" y="3124"/>
                </a:lnTo>
                <a:lnTo>
                  <a:pt x="1482" y="3120"/>
                </a:lnTo>
                <a:lnTo>
                  <a:pt x="1488" y="3118"/>
                </a:lnTo>
                <a:lnTo>
                  <a:pt x="1496" y="3118"/>
                </a:lnTo>
                <a:lnTo>
                  <a:pt x="1560" y="3126"/>
                </a:lnTo>
                <a:lnTo>
                  <a:pt x="1570" y="3130"/>
                </a:lnTo>
                <a:lnTo>
                  <a:pt x="1588" y="3138"/>
                </a:lnTo>
                <a:lnTo>
                  <a:pt x="1596" y="3142"/>
                </a:lnTo>
                <a:lnTo>
                  <a:pt x="1624" y="3140"/>
                </a:lnTo>
                <a:lnTo>
                  <a:pt x="1628" y="3142"/>
                </a:lnTo>
                <a:lnTo>
                  <a:pt x="1634" y="3144"/>
                </a:lnTo>
                <a:lnTo>
                  <a:pt x="1632" y="3152"/>
                </a:lnTo>
                <a:lnTo>
                  <a:pt x="1630" y="3158"/>
                </a:lnTo>
                <a:lnTo>
                  <a:pt x="1630" y="3166"/>
                </a:lnTo>
                <a:lnTo>
                  <a:pt x="1630" y="3172"/>
                </a:lnTo>
                <a:lnTo>
                  <a:pt x="1630" y="3182"/>
                </a:lnTo>
                <a:lnTo>
                  <a:pt x="1630" y="3190"/>
                </a:lnTo>
                <a:lnTo>
                  <a:pt x="1630" y="3194"/>
                </a:lnTo>
                <a:lnTo>
                  <a:pt x="1630" y="3196"/>
                </a:lnTo>
                <a:lnTo>
                  <a:pt x="1632" y="3200"/>
                </a:lnTo>
                <a:lnTo>
                  <a:pt x="1644" y="3198"/>
                </a:lnTo>
                <a:lnTo>
                  <a:pt x="1650" y="3194"/>
                </a:lnTo>
                <a:lnTo>
                  <a:pt x="1676" y="3172"/>
                </a:lnTo>
                <a:lnTo>
                  <a:pt x="1682" y="3166"/>
                </a:lnTo>
                <a:lnTo>
                  <a:pt x="1690" y="3164"/>
                </a:lnTo>
                <a:lnTo>
                  <a:pt x="1704" y="3158"/>
                </a:lnTo>
                <a:lnTo>
                  <a:pt x="1710" y="3152"/>
                </a:lnTo>
                <a:lnTo>
                  <a:pt x="1722" y="3142"/>
                </a:lnTo>
                <a:lnTo>
                  <a:pt x="1724" y="3138"/>
                </a:lnTo>
                <a:lnTo>
                  <a:pt x="1726" y="3134"/>
                </a:lnTo>
                <a:lnTo>
                  <a:pt x="1722" y="3128"/>
                </a:lnTo>
                <a:lnTo>
                  <a:pt x="1710" y="3118"/>
                </a:lnTo>
                <a:lnTo>
                  <a:pt x="1708" y="3116"/>
                </a:lnTo>
                <a:lnTo>
                  <a:pt x="1706" y="3112"/>
                </a:lnTo>
                <a:lnTo>
                  <a:pt x="1704" y="3106"/>
                </a:lnTo>
                <a:lnTo>
                  <a:pt x="1706" y="3098"/>
                </a:lnTo>
                <a:lnTo>
                  <a:pt x="1714" y="3064"/>
                </a:lnTo>
                <a:lnTo>
                  <a:pt x="1716" y="3054"/>
                </a:lnTo>
                <a:lnTo>
                  <a:pt x="1714" y="3044"/>
                </a:lnTo>
                <a:lnTo>
                  <a:pt x="1712" y="3032"/>
                </a:lnTo>
                <a:lnTo>
                  <a:pt x="1710" y="3030"/>
                </a:lnTo>
                <a:lnTo>
                  <a:pt x="1708" y="3030"/>
                </a:lnTo>
                <a:lnTo>
                  <a:pt x="1706" y="3030"/>
                </a:lnTo>
                <a:lnTo>
                  <a:pt x="1690" y="3028"/>
                </a:lnTo>
                <a:lnTo>
                  <a:pt x="1682" y="3028"/>
                </a:lnTo>
                <a:lnTo>
                  <a:pt x="1678" y="3028"/>
                </a:lnTo>
                <a:lnTo>
                  <a:pt x="1674" y="3030"/>
                </a:lnTo>
                <a:lnTo>
                  <a:pt x="1672" y="3032"/>
                </a:lnTo>
                <a:lnTo>
                  <a:pt x="1670" y="3034"/>
                </a:lnTo>
                <a:lnTo>
                  <a:pt x="1664" y="3038"/>
                </a:lnTo>
                <a:lnTo>
                  <a:pt x="1658" y="3040"/>
                </a:lnTo>
                <a:lnTo>
                  <a:pt x="1652" y="3040"/>
                </a:lnTo>
                <a:lnTo>
                  <a:pt x="1646" y="3040"/>
                </a:lnTo>
                <a:lnTo>
                  <a:pt x="1644" y="3038"/>
                </a:lnTo>
                <a:lnTo>
                  <a:pt x="1640" y="3036"/>
                </a:lnTo>
                <a:lnTo>
                  <a:pt x="1638" y="3032"/>
                </a:lnTo>
                <a:lnTo>
                  <a:pt x="1628" y="3022"/>
                </a:lnTo>
                <a:lnTo>
                  <a:pt x="1626" y="3020"/>
                </a:lnTo>
                <a:lnTo>
                  <a:pt x="1620" y="3018"/>
                </a:lnTo>
                <a:lnTo>
                  <a:pt x="1616" y="3016"/>
                </a:lnTo>
                <a:lnTo>
                  <a:pt x="1610" y="3016"/>
                </a:lnTo>
                <a:lnTo>
                  <a:pt x="1582" y="3018"/>
                </a:lnTo>
                <a:lnTo>
                  <a:pt x="1572" y="3018"/>
                </a:lnTo>
                <a:lnTo>
                  <a:pt x="1568" y="3018"/>
                </a:lnTo>
                <a:lnTo>
                  <a:pt x="1566" y="3016"/>
                </a:lnTo>
                <a:lnTo>
                  <a:pt x="1554" y="3006"/>
                </a:lnTo>
                <a:lnTo>
                  <a:pt x="1550" y="3004"/>
                </a:lnTo>
                <a:lnTo>
                  <a:pt x="1516" y="2988"/>
                </a:lnTo>
                <a:lnTo>
                  <a:pt x="1514" y="2982"/>
                </a:lnTo>
                <a:lnTo>
                  <a:pt x="1514" y="2970"/>
                </a:lnTo>
                <a:lnTo>
                  <a:pt x="1528" y="2922"/>
                </a:lnTo>
                <a:lnTo>
                  <a:pt x="1528" y="2912"/>
                </a:lnTo>
                <a:lnTo>
                  <a:pt x="1528" y="2894"/>
                </a:lnTo>
                <a:lnTo>
                  <a:pt x="1522" y="2864"/>
                </a:lnTo>
                <a:lnTo>
                  <a:pt x="1518" y="2826"/>
                </a:lnTo>
                <a:lnTo>
                  <a:pt x="1518" y="2818"/>
                </a:lnTo>
                <a:lnTo>
                  <a:pt x="1514" y="2812"/>
                </a:lnTo>
                <a:lnTo>
                  <a:pt x="1512" y="2810"/>
                </a:lnTo>
                <a:lnTo>
                  <a:pt x="1510" y="2850"/>
                </a:lnTo>
                <a:lnTo>
                  <a:pt x="1508" y="2804"/>
                </a:lnTo>
                <a:lnTo>
                  <a:pt x="1510" y="2808"/>
                </a:lnTo>
                <a:lnTo>
                  <a:pt x="1512" y="2810"/>
                </a:lnTo>
                <a:lnTo>
                  <a:pt x="1514" y="2790"/>
                </a:lnTo>
                <a:lnTo>
                  <a:pt x="1512" y="2774"/>
                </a:lnTo>
                <a:lnTo>
                  <a:pt x="1512" y="2764"/>
                </a:lnTo>
                <a:lnTo>
                  <a:pt x="1506" y="2768"/>
                </a:lnTo>
                <a:lnTo>
                  <a:pt x="1504" y="2770"/>
                </a:lnTo>
                <a:lnTo>
                  <a:pt x="1502" y="2772"/>
                </a:lnTo>
                <a:lnTo>
                  <a:pt x="1496" y="2772"/>
                </a:lnTo>
                <a:lnTo>
                  <a:pt x="1494" y="2770"/>
                </a:lnTo>
                <a:lnTo>
                  <a:pt x="1490" y="2764"/>
                </a:lnTo>
                <a:lnTo>
                  <a:pt x="1488" y="2752"/>
                </a:lnTo>
                <a:lnTo>
                  <a:pt x="1486" y="2740"/>
                </a:lnTo>
                <a:lnTo>
                  <a:pt x="1486" y="2738"/>
                </a:lnTo>
                <a:lnTo>
                  <a:pt x="1482" y="2736"/>
                </a:lnTo>
                <a:lnTo>
                  <a:pt x="1480" y="2734"/>
                </a:lnTo>
                <a:lnTo>
                  <a:pt x="1476" y="2736"/>
                </a:lnTo>
                <a:lnTo>
                  <a:pt x="1476" y="2738"/>
                </a:lnTo>
                <a:lnTo>
                  <a:pt x="1474" y="2740"/>
                </a:lnTo>
                <a:lnTo>
                  <a:pt x="1472" y="2740"/>
                </a:lnTo>
                <a:lnTo>
                  <a:pt x="1470" y="2740"/>
                </a:lnTo>
                <a:lnTo>
                  <a:pt x="1458" y="2718"/>
                </a:lnTo>
                <a:lnTo>
                  <a:pt x="1456" y="2710"/>
                </a:lnTo>
                <a:lnTo>
                  <a:pt x="1456" y="2700"/>
                </a:lnTo>
                <a:lnTo>
                  <a:pt x="1466" y="2650"/>
                </a:lnTo>
                <a:lnTo>
                  <a:pt x="1470" y="2640"/>
                </a:lnTo>
                <a:lnTo>
                  <a:pt x="1472" y="2628"/>
                </a:lnTo>
                <a:lnTo>
                  <a:pt x="1474" y="2620"/>
                </a:lnTo>
                <a:lnTo>
                  <a:pt x="1472" y="2610"/>
                </a:lnTo>
                <a:lnTo>
                  <a:pt x="1470" y="2600"/>
                </a:lnTo>
                <a:lnTo>
                  <a:pt x="1466" y="2594"/>
                </a:lnTo>
                <a:lnTo>
                  <a:pt x="1460" y="2578"/>
                </a:lnTo>
                <a:lnTo>
                  <a:pt x="1458" y="2570"/>
                </a:lnTo>
                <a:lnTo>
                  <a:pt x="1456" y="2564"/>
                </a:lnTo>
                <a:lnTo>
                  <a:pt x="1452" y="2482"/>
                </a:lnTo>
                <a:lnTo>
                  <a:pt x="1452" y="2478"/>
                </a:lnTo>
                <a:lnTo>
                  <a:pt x="1454" y="2474"/>
                </a:lnTo>
                <a:lnTo>
                  <a:pt x="1456" y="2472"/>
                </a:lnTo>
                <a:lnTo>
                  <a:pt x="1460" y="2468"/>
                </a:lnTo>
                <a:lnTo>
                  <a:pt x="1464" y="2466"/>
                </a:lnTo>
                <a:lnTo>
                  <a:pt x="1466" y="2466"/>
                </a:lnTo>
                <a:lnTo>
                  <a:pt x="1488" y="2470"/>
                </a:lnTo>
                <a:lnTo>
                  <a:pt x="1492" y="2474"/>
                </a:lnTo>
                <a:lnTo>
                  <a:pt x="1494" y="2474"/>
                </a:lnTo>
                <a:lnTo>
                  <a:pt x="1496" y="2478"/>
                </a:lnTo>
                <a:lnTo>
                  <a:pt x="1496" y="2480"/>
                </a:lnTo>
                <a:lnTo>
                  <a:pt x="1496" y="2490"/>
                </a:lnTo>
                <a:lnTo>
                  <a:pt x="1496" y="2494"/>
                </a:lnTo>
                <a:lnTo>
                  <a:pt x="1496" y="2498"/>
                </a:lnTo>
                <a:lnTo>
                  <a:pt x="1500" y="2498"/>
                </a:lnTo>
                <a:lnTo>
                  <a:pt x="1502" y="2500"/>
                </a:lnTo>
                <a:lnTo>
                  <a:pt x="1508" y="2500"/>
                </a:lnTo>
                <a:lnTo>
                  <a:pt x="1518" y="2496"/>
                </a:lnTo>
                <a:lnTo>
                  <a:pt x="1530" y="2490"/>
                </a:lnTo>
                <a:lnTo>
                  <a:pt x="1534" y="2484"/>
                </a:lnTo>
                <a:lnTo>
                  <a:pt x="1542" y="2474"/>
                </a:lnTo>
                <a:lnTo>
                  <a:pt x="1552" y="2458"/>
                </a:lnTo>
                <a:lnTo>
                  <a:pt x="1558" y="2446"/>
                </a:lnTo>
                <a:lnTo>
                  <a:pt x="1568" y="2434"/>
                </a:lnTo>
                <a:lnTo>
                  <a:pt x="1574" y="2430"/>
                </a:lnTo>
                <a:lnTo>
                  <a:pt x="1580" y="2428"/>
                </a:lnTo>
                <a:lnTo>
                  <a:pt x="1584" y="2428"/>
                </a:lnTo>
                <a:lnTo>
                  <a:pt x="1592" y="2424"/>
                </a:lnTo>
                <a:lnTo>
                  <a:pt x="1602" y="2412"/>
                </a:lnTo>
                <a:lnTo>
                  <a:pt x="1632" y="2360"/>
                </a:lnTo>
                <a:lnTo>
                  <a:pt x="1644" y="2320"/>
                </a:lnTo>
                <a:lnTo>
                  <a:pt x="1656" y="2304"/>
                </a:lnTo>
                <a:lnTo>
                  <a:pt x="1656" y="2290"/>
                </a:lnTo>
                <a:lnTo>
                  <a:pt x="1654" y="2280"/>
                </a:lnTo>
                <a:lnTo>
                  <a:pt x="1654" y="2278"/>
                </a:lnTo>
                <a:lnTo>
                  <a:pt x="1654" y="2274"/>
                </a:lnTo>
                <a:lnTo>
                  <a:pt x="1658" y="2270"/>
                </a:lnTo>
                <a:lnTo>
                  <a:pt x="1664" y="2268"/>
                </a:lnTo>
                <a:lnTo>
                  <a:pt x="1670" y="2266"/>
                </a:lnTo>
                <a:lnTo>
                  <a:pt x="1730" y="2262"/>
                </a:lnTo>
                <a:lnTo>
                  <a:pt x="1736" y="2262"/>
                </a:lnTo>
                <a:lnTo>
                  <a:pt x="1742" y="2266"/>
                </a:lnTo>
                <a:lnTo>
                  <a:pt x="1746" y="2270"/>
                </a:lnTo>
                <a:lnTo>
                  <a:pt x="1750" y="2270"/>
                </a:lnTo>
                <a:lnTo>
                  <a:pt x="1756" y="2270"/>
                </a:lnTo>
                <a:lnTo>
                  <a:pt x="1760" y="2270"/>
                </a:lnTo>
                <a:lnTo>
                  <a:pt x="1770" y="2264"/>
                </a:lnTo>
                <a:lnTo>
                  <a:pt x="1778" y="2262"/>
                </a:lnTo>
                <a:lnTo>
                  <a:pt x="1792" y="2258"/>
                </a:lnTo>
                <a:lnTo>
                  <a:pt x="1804" y="2258"/>
                </a:lnTo>
                <a:lnTo>
                  <a:pt x="1876" y="2244"/>
                </a:lnTo>
                <a:lnTo>
                  <a:pt x="1884" y="2246"/>
                </a:lnTo>
                <a:lnTo>
                  <a:pt x="1892" y="2252"/>
                </a:lnTo>
                <a:lnTo>
                  <a:pt x="1898" y="2256"/>
                </a:lnTo>
                <a:lnTo>
                  <a:pt x="1902" y="2260"/>
                </a:lnTo>
                <a:lnTo>
                  <a:pt x="1906" y="2262"/>
                </a:lnTo>
                <a:lnTo>
                  <a:pt x="1914" y="2266"/>
                </a:lnTo>
                <a:lnTo>
                  <a:pt x="1922" y="2266"/>
                </a:lnTo>
                <a:lnTo>
                  <a:pt x="1928" y="2270"/>
                </a:lnTo>
                <a:lnTo>
                  <a:pt x="1934" y="2274"/>
                </a:lnTo>
                <a:lnTo>
                  <a:pt x="1944" y="2282"/>
                </a:lnTo>
                <a:lnTo>
                  <a:pt x="1950" y="2286"/>
                </a:lnTo>
                <a:lnTo>
                  <a:pt x="1956" y="2288"/>
                </a:lnTo>
                <a:lnTo>
                  <a:pt x="1992" y="2284"/>
                </a:lnTo>
                <a:lnTo>
                  <a:pt x="2000" y="2282"/>
                </a:lnTo>
                <a:lnTo>
                  <a:pt x="2008" y="2278"/>
                </a:lnTo>
                <a:lnTo>
                  <a:pt x="2022" y="2268"/>
                </a:lnTo>
                <a:lnTo>
                  <a:pt x="2028" y="2258"/>
                </a:lnTo>
                <a:lnTo>
                  <a:pt x="2038" y="2244"/>
                </a:lnTo>
                <a:lnTo>
                  <a:pt x="2056" y="2188"/>
                </a:lnTo>
                <a:lnTo>
                  <a:pt x="2060" y="2180"/>
                </a:lnTo>
                <a:lnTo>
                  <a:pt x="2076" y="2158"/>
                </a:lnTo>
                <a:lnTo>
                  <a:pt x="2078" y="2152"/>
                </a:lnTo>
                <a:lnTo>
                  <a:pt x="2076" y="2148"/>
                </a:lnTo>
                <a:lnTo>
                  <a:pt x="2074" y="2146"/>
                </a:lnTo>
                <a:lnTo>
                  <a:pt x="2074" y="2144"/>
                </a:lnTo>
                <a:lnTo>
                  <a:pt x="2074" y="2140"/>
                </a:lnTo>
                <a:lnTo>
                  <a:pt x="2076" y="2134"/>
                </a:lnTo>
                <a:lnTo>
                  <a:pt x="2078" y="2128"/>
                </a:lnTo>
                <a:lnTo>
                  <a:pt x="2082" y="2122"/>
                </a:lnTo>
                <a:lnTo>
                  <a:pt x="2084" y="2116"/>
                </a:lnTo>
                <a:lnTo>
                  <a:pt x="2090" y="2110"/>
                </a:lnTo>
                <a:lnTo>
                  <a:pt x="2098" y="2110"/>
                </a:lnTo>
                <a:lnTo>
                  <a:pt x="2104" y="2110"/>
                </a:lnTo>
                <a:lnTo>
                  <a:pt x="2136" y="2122"/>
                </a:lnTo>
                <a:lnTo>
                  <a:pt x="2142" y="2122"/>
                </a:lnTo>
                <a:lnTo>
                  <a:pt x="2146" y="2124"/>
                </a:lnTo>
                <a:lnTo>
                  <a:pt x="2154" y="2124"/>
                </a:lnTo>
                <a:lnTo>
                  <a:pt x="2160" y="2122"/>
                </a:lnTo>
                <a:lnTo>
                  <a:pt x="2164" y="2116"/>
                </a:lnTo>
                <a:lnTo>
                  <a:pt x="2166" y="2108"/>
                </a:lnTo>
                <a:lnTo>
                  <a:pt x="2164" y="2094"/>
                </a:lnTo>
                <a:lnTo>
                  <a:pt x="2162" y="2086"/>
                </a:lnTo>
                <a:lnTo>
                  <a:pt x="2160" y="2078"/>
                </a:lnTo>
                <a:lnTo>
                  <a:pt x="2156" y="2074"/>
                </a:lnTo>
                <a:lnTo>
                  <a:pt x="2132" y="2054"/>
                </a:lnTo>
                <a:lnTo>
                  <a:pt x="2126" y="2048"/>
                </a:lnTo>
                <a:lnTo>
                  <a:pt x="2124" y="2040"/>
                </a:lnTo>
                <a:lnTo>
                  <a:pt x="2120" y="2034"/>
                </a:lnTo>
                <a:lnTo>
                  <a:pt x="2120" y="2016"/>
                </a:lnTo>
                <a:lnTo>
                  <a:pt x="2122" y="2008"/>
                </a:lnTo>
                <a:lnTo>
                  <a:pt x="2126" y="1994"/>
                </a:lnTo>
                <a:lnTo>
                  <a:pt x="2130" y="1972"/>
                </a:lnTo>
                <a:lnTo>
                  <a:pt x="2130" y="1964"/>
                </a:lnTo>
                <a:lnTo>
                  <a:pt x="2136" y="1952"/>
                </a:lnTo>
                <a:lnTo>
                  <a:pt x="2204" y="1826"/>
                </a:lnTo>
                <a:lnTo>
                  <a:pt x="2214" y="1804"/>
                </a:lnTo>
                <a:lnTo>
                  <a:pt x="2216" y="1792"/>
                </a:lnTo>
                <a:lnTo>
                  <a:pt x="2216" y="1774"/>
                </a:lnTo>
                <a:lnTo>
                  <a:pt x="2220" y="1768"/>
                </a:lnTo>
                <a:lnTo>
                  <a:pt x="2224" y="1762"/>
                </a:lnTo>
                <a:lnTo>
                  <a:pt x="2232" y="1762"/>
                </a:lnTo>
                <a:lnTo>
                  <a:pt x="2238" y="1762"/>
                </a:lnTo>
                <a:lnTo>
                  <a:pt x="2242" y="1766"/>
                </a:lnTo>
                <a:lnTo>
                  <a:pt x="2246" y="1770"/>
                </a:lnTo>
                <a:lnTo>
                  <a:pt x="2250" y="1770"/>
                </a:lnTo>
                <a:lnTo>
                  <a:pt x="2254" y="1766"/>
                </a:lnTo>
                <a:lnTo>
                  <a:pt x="2254" y="1760"/>
                </a:lnTo>
                <a:lnTo>
                  <a:pt x="2256" y="1748"/>
                </a:lnTo>
                <a:lnTo>
                  <a:pt x="2256" y="1744"/>
                </a:lnTo>
                <a:lnTo>
                  <a:pt x="2260" y="1742"/>
                </a:lnTo>
                <a:lnTo>
                  <a:pt x="2274" y="1742"/>
                </a:lnTo>
                <a:lnTo>
                  <a:pt x="2278" y="1742"/>
                </a:lnTo>
                <a:lnTo>
                  <a:pt x="2280" y="1742"/>
                </a:lnTo>
                <a:lnTo>
                  <a:pt x="2286" y="1726"/>
                </a:lnTo>
                <a:lnTo>
                  <a:pt x="2282" y="1716"/>
                </a:lnTo>
                <a:lnTo>
                  <a:pt x="2282" y="1712"/>
                </a:lnTo>
                <a:lnTo>
                  <a:pt x="2282" y="1706"/>
                </a:lnTo>
                <a:lnTo>
                  <a:pt x="2288" y="1688"/>
                </a:lnTo>
                <a:lnTo>
                  <a:pt x="2290" y="1682"/>
                </a:lnTo>
                <a:lnTo>
                  <a:pt x="2288" y="1678"/>
                </a:lnTo>
                <a:lnTo>
                  <a:pt x="2286" y="1674"/>
                </a:lnTo>
                <a:lnTo>
                  <a:pt x="2280" y="1670"/>
                </a:lnTo>
                <a:lnTo>
                  <a:pt x="2260" y="1660"/>
                </a:lnTo>
                <a:lnTo>
                  <a:pt x="2254" y="1654"/>
                </a:lnTo>
                <a:lnTo>
                  <a:pt x="2250" y="1650"/>
                </a:lnTo>
                <a:lnTo>
                  <a:pt x="2246" y="1642"/>
                </a:lnTo>
                <a:lnTo>
                  <a:pt x="2248" y="1636"/>
                </a:lnTo>
                <a:lnTo>
                  <a:pt x="2250" y="1608"/>
                </a:lnTo>
                <a:lnTo>
                  <a:pt x="2254" y="1602"/>
                </a:lnTo>
                <a:lnTo>
                  <a:pt x="2258" y="1598"/>
                </a:lnTo>
                <a:lnTo>
                  <a:pt x="2270" y="1592"/>
                </a:lnTo>
                <a:lnTo>
                  <a:pt x="2276" y="1588"/>
                </a:lnTo>
                <a:lnTo>
                  <a:pt x="2282" y="1586"/>
                </a:lnTo>
                <a:lnTo>
                  <a:pt x="2286" y="1582"/>
                </a:lnTo>
                <a:lnTo>
                  <a:pt x="2286" y="1574"/>
                </a:lnTo>
                <a:lnTo>
                  <a:pt x="2284" y="1570"/>
                </a:lnTo>
                <a:lnTo>
                  <a:pt x="2282" y="1566"/>
                </a:lnTo>
                <a:lnTo>
                  <a:pt x="2278" y="1562"/>
                </a:lnTo>
                <a:lnTo>
                  <a:pt x="2272" y="1554"/>
                </a:lnTo>
                <a:lnTo>
                  <a:pt x="2268" y="1550"/>
                </a:lnTo>
                <a:lnTo>
                  <a:pt x="2270" y="1542"/>
                </a:lnTo>
                <a:lnTo>
                  <a:pt x="2274" y="1530"/>
                </a:lnTo>
                <a:lnTo>
                  <a:pt x="2308" y="1482"/>
                </a:lnTo>
                <a:lnTo>
                  <a:pt x="2320" y="1470"/>
                </a:lnTo>
                <a:lnTo>
                  <a:pt x="2330" y="1462"/>
                </a:lnTo>
                <a:lnTo>
                  <a:pt x="2346" y="1454"/>
                </a:lnTo>
                <a:lnTo>
                  <a:pt x="2386" y="1438"/>
                </a:lnTo>
                <a:lnTo>
                  <a:pt x="2394" y="1432"/>
                </a:lnTo>
                <a:lnTo>
                  <a:pt x="2450" y="1380"/>
                </a:lnTo>
                <a:lnTo>
                  <a:pt x="2466" y="1368"/>
                </a:lnTo>
                <a:lnTo>
                  <a:pt x="2492" y="1328"/>
                </a:lnTo>
                <a:lnTo>
                  <a:pt x="2522" y="1324"/>
                </a:lnTo>
                <a:lnTo>
                  <a:pt x="2538" y="1306"/>
                </a:lnTo>
                <a:lnTo>
                  <a:pt x="2546" y="1302"/>
                </a:lnTo>
                <a:lnTo>
                  <a:pt x="2554" y="1296"/>
                </a:lnTo>
                <a:lnTo>
                  <a:pt x="2572" y="1274"/>
                </a:lnTo>
                <a:lnTo>
                  <a:pt x="2576" y="1268"/>
                </a:lnTo>
                <a:lnTo>
                  <a:pt x="2578" y="1264"/>
                </a:lnTo>
                <a:lnTo>
                  <a:pt x="2580" y="1258"/>
                </a:lnTo>
                <a:lnTo>
                  <a:pt x="2580" y="1252"/>
                </a:lnTo>
                <a:lnTo>
                  <a:pt x="2580" y="1244"/>
                </a:lnTo>
                <a:lnTo>
                  <a:pt x="2578" y="1232"/>
                </a:lnTo>
                <a:lnTo>
                  <a:pt x="2576" y="1220"/>
                </a:lnTo>
                <a:lnTo>
                  <a:pt x="2562" y="1198"/>
                </a:lnTo>
                <a:lnTo>
                  <a:pt x="2560" y="1194"/>
                </a:lnTo>
                <a:lnTo>
                  <a:pt x="2562" y="1182"/>
                </a:lnTo>
                <a:lnTo>
                  <a:pt x="2586" y="1186"/>
                </a:lnTo>
                <a:close/>
              </a:path>
            </a:pathLst>
          </a:custGeom>
          <a:solidFill>
            <a:schemeClr val="accent5">
              <a:lumMod val="20000"/>
              <a:lumOff val="80000"/>
            </a:schemeClr>
          </a:solid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Pilat Light"/>
              <a:ea typeface="+mn-ea"/>
              <a:cs typeface="+mn-cs"/>
            </a:endParaRPr>
          </a:p>
        </p:txBody>
      </p:sp>
      <p:sp>
        <p:nvSpPr>
          <p:cNvPr id="3303" name="Freeform 35">
            <a:extLst>
              <a:ext uri="{FF2B5EF4-FFF2-40B4-BE49-F238E27FC236}">
                <a16:creationId xmlns:a16="http://schemas.microsoft.com/office/drawing/2014/main" xmlns="" id="{A0CF6E56-D53B-4C0E-B9CC-720D70284B41}"/>
              </a:ext>
            </a:extLst>
          </p:cNvPr>
          <p:cNvSpPr>
            <a:spLocks/>
          </p:cNvSpPr>
          <p:nvPr/>
        </p:nvSpPr>
        <p:spPr bwMode="gray">
          <a:xfrm>
            <a:off x="3196078" y="2815181"/>
            <a:ext cx="892296" cy="609112"/>
          </a:xfrm>
          <a:custGeom>
            <a:avLst/>
            <a:gdLst>
              <a:gd name="T0" fmla="*/ 21 w 1709"/>
              <a:gd name="T1" fmla="*/ 1027 h 1231"/>
              <a:gd name="T2" fmla="*/ 73 w 1709"/>
              <a:gd name="T3" fmla="*/ 1080 h 1231"/>
              <a:gd name="T4" fmla="*/ 146 w 1709"/>
              <a:gd name="T5" fmla="*/ 1157 h 1231"/>
              <a:gd name="T6" fmla="*/ 228 w 1709"/>
              <a:gd name="T7" fmla="*/ 1126 h 1231"/>
              <a:gd name="T8" fmla="*/ 281 w 1709"/>
              <a:gd name="T9" fmla="*/ 1169 h 1231"/>
              <a:gd name="T10" fmla="*/ 300 w 1709"/>
              <a:gd name="T11" fmla="*/ 1164 h 1231"/>
              <a:gd name="T12" fmla="*/ 331 w 1709"/>
              <a:gd name="T13" fmla="*/ 1146 h 1231"/>
              <a:gd name="T14" fmla="*/ 383 w 1709"/>
              <a:gd name="T15" fmla="*/ 1214 h 1231"/>
              <a:gd name="T16" fmla="*/ 433 w 1709"/>
              <a:gd name="T17" fmla="*/ 1200 h 1231"/>
              <a:gd name="T18" fmla="*/ 496 w 1709"/>
              <a:gd name="T19" fmla="*/ 1164 h 1231"/>
              <a:gd name="T20" fmla="*/ 547 w 1709"/>
              <a:gd name="T21" fmla="*/ 1209 h 1231"/>
              <a:gd name="T22" fmla="*/ 633 w 1709"/>
              <a:gd name="T23" fmla="*/ 1192 h 1231"/>
              <a:gd name="T24" fmla="*/ 737 w 1709"/>
              <a:gd name="T25" fmla="*/ 1149 h 1231"/>
              <a:gd name="T26" fmla="*/ 800 w 1709"/>
              <a:gd name="T27" fmla="*/ 1131 h 1231"/>
              <a:gd name="T28" fmla="*/ 819 w 1709"/>
              <a:gd name="T29" fmla="*/ 1066 h 1231"/>
              <a:gd name="T30" fmla="*/ 937 w 1709"/>
              <a:gd name="T31" fmla="*/ 1061 h 1231"/>
              <a:gd name="T32" fmla="*/ 989 w 1709"/>
              <a:gd name="T33" fmla="*/ 1128 h 1231"/>
              <a:gd name="T34" fmla="*/ 1068 w 1709"/>
              <a:gd name="T35" fmla="*/ 1202 h 1231"/>
              <a:gd name="T36" fmla="*/ 1109 w 1709"/>
              <a:gd name="T37" fmla="*/ 1140 h 1231"/>
              <a:gd name="T38" fmla="*/ 1204 w 1709"/>
              <a:gd name="T39" fmla="*/ 1124 h 1231"/>
              <a:gd name="T40" fmla="*/ 1286 w 1709"/>
              <a:gd name="T41" fmla="*/ 1099 h 1231"/>
              <a:gd name="T42" fmla="*/ 1309 w 1709"/>
              <a:gd name="T43" fmla="*/ 1006 h 1231"/>
              <a:gd name="T44" fmla="*/ 1366 w 1709"/>
              <a:gd name="T45" fmla="*/ 888 h 1231"/>
              <a:gd name="T46" fmla="*/ 1417 w 1709"/>
              <a:gd name="T47" fmla="*/ 865 h 1231"/>
              <a:gd name="T48" fmla="*/ 1472 w 1709"/>
              <a:gd name="T49" fmla="*/ 852 h 1231"/>
              <a:gd name="T50" fmla="*/ 1547 w 1709"/>
              <a:gd name="T51" fmla="*/ 823 h 1231"/>
              <a:gd name="T52" fmla="*/ 1527 w 1709"/>
              <a:gd name="T53" fmla="*/ 804 h 1231"/>
              <a:gd name="T54" fmla="*/ 1547 w 1709"/>
              <a:gd name="T55" fmla="*/ 780 h 1231"/>
              <a:gd name="T56" fmla="*/ 1605 w 1709"/>
              <a:gd name="T57" fmla="*/ 760 h 1231"/>
              <a:gd name="T58" fmla="*/ 1628 w 1709"/>
              <a:gd name="T59" fmla="*/ 714 h 1231"/>
              <a:gd name="T60" fmla="*/ 1565 w 1709"/>
              <a:gd name="T61" fmla="*/ 642 h 1231"/>
              <a:gd name="T62" fmla="*/ 1535 w 1709"/>
              <a:gd name="T63" fmla="*/ 604 h 1231"/>
              <a:gd name="T64" fmla="*/ 1598 w 1709"/>
              <a:gd name="T65" fmla="*/ 520 h 1231"/>
              <a:gd name="T66" fmla="*/ 1667 w 1709"/>
              <a:gd name="T67" fmla="*/ 466 h 1231"/>
              <a:gd name="T68" fmla="*/ 1700 w 1709"/>
              <a:gd name="T69" fmla="*/ 428 h 1231"/>
              <a:gd name="T70" fmla="*/ 1676 w 1709"/>
              <a:gd name="T71" fmla="*/ 389 h 1231"/>
              <a:gd name="T72" fmla="*/ 1584 w 1709"/>
              <a:gd name="T73" fmla="*/ 423 h 1231"/>
              <a:gd name="T74" fmla="*/ 1302 w 1709"/>
              <a:gd name="T75" fmla="*/ 415 h 1231"/>
              <a:gd name="T76" fmla="*/ 798 w 1709"/>
              <a:gd name="T77" fmla="*/ 252 h 1231"/>
              <a:gd name="T78" fmla="*/ 283 w 1709"/>
              <a:gd name="T79" fmla="*/ 15 h 1231"/>
              <a:gd name="T80" fmla="*/ 197 w 1709"/>
              <a:gd name="T81" fmla="*/ 73 h 1231"/>
              <a:gd name="T82" fmla="*/ 216 w 1709"/>
              <a:gd name="T83" fmla="*/ 143 h 1231"/>
              <a:gd name="T84" fmla="*/ 269 w 1709"/>
              <a:gd name="T85" fmla="*/ 231 h 1231"/>
              <a:gd name="T86" fmla="*/ 318 w 1709"/>
              <a:gd name="T87" fmla="*/ 246 h 1231"/>
              <a:gd name="T88" fmla="*/ 370 w 1709"/>
              <a:gd name="T89" fmla="*/ 327 h 1231"/>
              <a:gd name="T90" fmla="*/ 259 w 1709"/>
              <a:gd name="T91" fmla="*/ 355 h 1231"/>
              <a:gd name="T92" fmla="*/ 219 w 1709"/>
              <a:gd name="T93" fmla="*/ 382 h 1231"/>
              <a:gd name="T94" fmla="*/ 207 w 1709"/>
              <a:gd name="T95" fmla="*/ 400 h 1231"/>
              <a:gd name="T96" fmla="*/ 258 w 1709"/>
              <a:gd name="T97" fmla="*/ 414 h 1231"/>
              <a:gd name="T98" fmla="*/ 299 w 1709"/>
              <a:gd name="T99" fmla="*/ 473 h 1231"/>
              <a:gd name="T100" fmla="*/ 234 w 1709"/>
              <a:gd name="T101" fmla="*/ 488 h 1231"/>
              <a:gd name="T102" fmla="*/ 280 w 1709"/>
              <a:gd name="T103" fmla="*/ 554 h 1231"/>
              <a:gd name="T104" fmla="*/ 325 w 1709"/>
              <a:gd name="T105" fmla="*/ 608 h 1231"/>
              <a:gd name="T106" fmla="*/ 414 w 1709"/>
              <a:gd name="T107" fmla="*/ 633 h 1231"/>
              <a:gd name="T108" fmla="*/ 403 w 1709"/>
              <a:gd name="T109" fmla="*/ 697 h 1231"/>
              <a:gd name="T110" fmla="*/ 348 w 1709"/>
              <a:gd name="T111" fmla="*/ 705 h 1231"/>
              <a:gd name="T112" fmla="*/ 313 w 1709"/>
              <a:gd name="T113" fmla="*/ 714 h 1231"/>
              <a:gd name="T114" fmla="*/ 255 w 1709"/>
              <a:gd name="T115" fmla="*/ 707 h 1231"/>
              <a:gd name="T116" fmla="*/ 73 w 1709"/>
              <a:gd name="T117" fmla="*/ 845 h 1231"/>
              <a:gd name="T118" fmla="*/ 0 w 1709"/>
              <a:gd name="T119" fmla="*/ 936 h 1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09" h="1231">
                <a:moveTo>
                  <a:pt x="2" y="944"/>
                </a:moveTo>
                <a:cubicBezTo>
                  <a:pt x="6" y="952"/>
                  <a:pt x="6" y="952"/>
                  <a:pt x="6" y="952"/>
                </a:cubicBezTo>
                <a:cubicBezTo>
                  <a:pt x="14" y="963"/>
                  <a:pt x="14" y="963"/>
                  <a:pt x="14" y="963"/>
                </a:cubicBezTo>
                <a:cubicBezTo>
                  <a:pt x="14" y="966"/>
                  <a:pt x="14" y="966"/>
                  <a:pt x="14" y="966"/>
                </a:cubicBezTo>
                <a:cubicBezTo>
                  <a:pt x="15" y="967"/>
                  <a:pt x="15" y="967"/>
                  <a:pt x="15" y="967"/>
                </a:cubicBezTo>
                <a:cubicBezTo>
                  <a:pt x="16" y="978"/>
                  <a:pt x="16" y="978"/>
                  <a:pt x="16" y="978"/>
                </a:cubicBezTo>
                <a:cubicBezTo>
                  <a:pt x="15" y="993"/>
                  <a:pt x="15" y="993"/>
                  <a:pt x="15" y="993"/>
                </a:cubicBezTo>
                <a:cubicBezTo>
                  <a:pt x="14" y="999"/>
                  <a:pt x="14" y="999"/>
                  <a:pt x="14" y="999"/>
                </a:cubicBezTo>
                <a:cubicBezTo>
                  <a:pt x="13" y="1004"/>
                  <a:pt x="13" y="1004"/>
                  <a:pt x="13" y="1004"/>
                </a:cubicBezTo>
                <a:cubicBezTo>
                  <a:pt x="12" y="1006"/>
                  <a:pt x="12" y="1006"/>
                  <a:pt x="12" y="1006"/>
                </a:cubicBezTo>
                <a:cubicBezTo>
                  <a:pt x="11" y="1010"/>
                  <a:pt x="11" y="1010"/>
                  <a:pt x="11" y="1010"/>
                </a:cubicBezTo>
                <a:cubicBezTo>
                  <a:pt x="11" y="1014"/>
                  <a:pt x="11" y="1014"/>
                  <a:pt x="11" y="1014"/>
                </a:cubicBezTo>
                <a:cubicBezTo>
                  <a:pt x="14" y="1019"/>
                  <a:pt x="14" y="1019"/>
                  <a:pt x="14" y="1019"/>
                </a:cubicBezTo>
                <a:cubicBezTo>
                  <a:pt x="21" y="1027"/>
                  <a:pt x="21" y="1027"/>
                  <a:pt x="21" y="1027"/>
                </a:cubicBezTo>
                <a:cubicBezTo>
                  <a:pt x="25" y="1028"/>
                  <a:pt x="25" y="1028"/>
                  <a:pt x="25" y="1028"/>
                </a:cubicBezTo>
                <a:cubicBezTo>
                  <a:pt x="27" y="1029"/>
                  <a:pt x="27" y="1029"/>
                  <a:pt x="27" y="1029"/>
                </a:cubicBezTo>
                <a:cubicBezTo>
                  <a:pt x="28" y="1031"/>
                  <a:pt x="28" y="1031"/>
                  <a:pt x="28" y="1031"/>
                </a:cubicBezTo>
                <a:cubicBezTo>
                  <a:pt x="36" y="1042"/>
                  <a:pt x="36" y="1042"/>
                  <a:pt x="36" y="1042"/>
                </a:cubicBezTo>
                <a:cubicBezTo>
                  <a:pt x="39" y="1046"/>
                  <a:pt x="39" y="1046"/>
                  <a:pt x="39" y="1046"/>
                </a:cubicBezTo>
                <a:cubicBezTo>
                  <a:pt x="42" y="1050"/>
                  <a:pt x="42" y="1050"/>
                  <a:pt x="42" y="1050"/>
                </a:cubicBezTo>
                <a:cubicBezTo>
                  <a:pt x="48" y="1052"/>
                  <a:pt x="48" y="1052"/>
                  <a:pt x="48" y="1052"/>
                </a:cubicBezTo>
                <a:cubicBezTo>
                  <a:pt x="52" y="1055"/>
                  <a:pt x="52" y="1055"/>
                  <a:pt x="52" y="1055"/>
                </a:cubicBezTo>
                <a:cubicBezTo>
                  <a:pt x="65" y="1058"/>
                  <a:pt x="65" y="1058"/>
                  <a:pt x="65" y="1058"/>
                </a:cubicBezTo>
                <a:cubicBezTo>
                  <a:pt x="68" y="1060"/>
                  <a:pt x="68" y="1060"/>
                  <a:pt x="68" y="1060"/>
                </a:cubicBezTo>
                <a:cubicBezTo>
                  <a:pt x="70" y="1064"/>
                  <a:pt x="70" y="1064"/>
                  <a:pt x="70" y="1064"/>
                </a:cubicBezTo>
                <a:cubicBezTo>
                  <a:pt x="72" y="1072"/>
                  <a:pt x="72" y="1072"/>
                  <a:pt x="72" y="1072"/>
                </a:cubicBezTo>
                <a:cubicBezTo>
                  <a:pt x="73" y="1076"/>
                  <a:pt x="73" y="1076"/>
                  <a:pt x="73" y="1076"/>
                </a:cubicBezTo>
                <a:cubicBezTo>
                  <a:pt x="73" y="1080"/>
                  <a:pt x="73" y="1080"/>
                  <a:pt x="73" y="1080"/>
                </a:cubicBezTo>
                <a:cubicBezTo>
                  <a:pt x="66" y="1091"/>
                  <a:pt x="66" y="1091"/>
                  <a:pt x="66" y="1091"/>
                </a:cubicBezTo>
                <a:cubicBezTo>
                  <a:pt x="65" y="1094"/>
                  <a:pt x="65" y="1094"/>
                  <a:pt x="65" y="1094"/>
                </a:cubicBezTo>
                <a:cubicBezTo>
                  <a:pt x="66" y="1097"/>
                  <a:pt x="66" y="1097"/>
                  <a:pt x="66" y="1097"/>
                </a:cubicBezTo>
                <a:cubicBezTo>
                  <a:pt x="70" y="1106"/>
                  <a:pt x="70" y="1106"/>
                  <a:pt x="70" y="1106"/>
                </a:cubicBezTo>
                <a:cubicBezTo>
                  <a:pt x="70" y="1109"/>
                  <a:pt x="70" y="1109"/>
                  <a:pt x="70" y="1109"/>
                </a:cubicBezTo>
                <a:cubicBezTo>
                  <a:pt x="70" y="1114"/>
                  <a:pt x="70" y="1114"/>
                  <a:pt x="70" y="1114"/>
                </a:cubicBezTo>
                <a:cubicBezTo>
                  <a:pt x="69" y="1123"/>
                  <a:pt x="69" y="1123"/>
                  <a:pt x="69" y="1123"/>
                </a:cubicBezTo>
                <a:cubicBezTo>
                  <a:pt x="70" y="1136"/>
                  <a:pt x="70" y="1136"/>
                  <a:pt x="70" y="1136"/>
                </a:cubicBezTo>
                <a:cubicBezTo>
                  <a:pt x="70" y="1148"/>
                  <a:pt x="70" y="1148"/>
                  <a:pt x="70" y="1148"/>
                </a:cubicBezTo>
                <a:cubicBezTo>
                  <a:pt x="70" y="1148"/>
                  <a:pt x="70" y="1148"/>
                  <a:pt x="70" y="1148"/>
                </a:cubicBezTo>
                <a:cubicBezTo>
                  <a:pt x="73" y="1149"/>
                  <a:pt x="73" y="1149"/>
                  <a:pt x="73" y="1149"/>
                </a:cubicBezTo>
                <a:cubicBezTo>
                  <a:pt x="107" y="1154"/>
                  <a:pt x="107" y="1154"/>
                  <a:pt x="107" y="1154"/>
                </a:cubicBezTo>
                <a:cubicBezTo>
                  <a:pt x="127" y="1158"/>
                  <a:pt x="127" y="1158"/>
                  <a:pt x="127" y="1158"/>
                </a:cubicBezTo>
                <a:cubicBezTo>
                  <a:pt x="146" y="1157"/>
                  <a:pt x="146" y="1157"/>
                  <a:pt x="146" y="1157"/>
                </a:cubicBezTo>
                <a:cubicBezTo>
                  <a:pt x="152" y="1155"/>
                  <a:pt x="152" y="1155"/>
                  <a:pt x="152" y="1155"/>
                </a:cubicBezTo>
                <a:cubicBezTo>
                  <a:pt x="159" y="1146"/>
                  <a:pt x="159" y="1146"/>
                  <a:pt x="159" y="1146"/>
                </a:cubicBezTo>
                <a:cubicBezTo>
                  <a:pt x="166" y="1143"/>
                  <a:pt x="166" y="1143"/>
                  <a:pt x="166" y="1143"/>
                </a:cubicBezTo>
                <a:cubicBezTo>
                  <a:pt x="170" y="1144"/>
                  <a:pt x="170" y="1144"/>
                  <a:pt x="170" y="1144"/>
                </a:cubicBezTo>
                <a:cubicBezTo>
                  <a:pt x="177" y="1146"/>
                  <a:pt x="177" y="1146"/>
                  <a:pt x="177" y="1146"/>
                </a:cubicBezTo>
                <a:cubicBezTo>
                  <a:pt x="180" y="1146"/>
                  <a:pt x="180" y="1146"/>
                  <a:pt x="180" y="1146"/>
                </a:cubicBezTo>
                <a:cubicBezTo>
                  <a:pt x="184" y="1145"/>
                  <a:pt x="184" y="1145"/>
                  <a:pt x="184" y="1145"/>
                </a:cubicBezTo>
                <a:cubicBezTo>
                  <a:pt x="190" y="1144"/>
                  <a:pt x="190" y="1144"/>
                  <a:pt x="190" y="1144"/>
                </a:cubicBezTo>
                <a:cubicBezTo>
                  <a:pt x="204" y="1143"/>
                  <a:pt x="204" y="1143"/>
                  <a:pt x="204" y="1143"/>
                </a:cubicBezTo>
                <a:cubicBezTo>
                  <a:pt x="211" y="1140"/>
                  <a:pt x="211" y="1140"/>
                  <a:pt x="211" y="1140"/>
                </a:cubicBezTo>
                <a:cubicBezTo>
                  <a:pt x="216" y="1137"/>
                  <a:pt x="216" y="1137"/>
                  <a:pt x="216" y="1137"/>
                </a:cubicBezTo>
                <a:cubicBezTo>
                  <a:pt x="220" y="1130"/>
                  <a:pt x="220" y="1130"/>
                  <a:pt x="220" y="1130"/>
                </a:cubicBezTo>
                <a:cubicBezTo>
                  <a:pt x="225" y="1128"/>
                  <a:pt x="225" y="1128"/>
                  <a:pt x="225" y="1128"/>
                </a:cubicBezTo>
                <a:cubicBezTo>
                  <a:pt x="228" y="1126"/>
                  <a:pt x="228" y="1126"/>
                  <a:pt x="228" y="1126"/>
                </a:cubicBezTo>
                <a:cubicBezTo>
                  <a:pt x="229" y="1124"/>
                  <a:pt x="229" y="1124"/>
                  <a:pt x="229" y="1124"/>
                </a:cubicBezTo>
                <a:cubicBezTo>
                  <a:pt x="231" y="1123"/>
                  <a:pt x="231" y="1123"/>
                  <a:pt x="231" y="1123"/>
                </a:cubicBezTo>
                <a:cubicBezTo>
                  <a:pt x="231" y="1121"/>
                  <a:pt x="231" y="1121"/>
                  <a:pt x="231" y="1121"/>
                </a:cubicBezTo>
                <a:cubicBezTo>
                  <a:pt x="235" y="1108"/>
                  <a:pt x="235" y="1108"/>
                  <a:pt x="235" y="1108"/>
                </a:cubicBezTo>
                <a:cubicBezTo>
                  <a:pt x="237" y="1107"/>
                  <a:pt x="237" y="1107"/>
                  <a:pt x="237" y="1107"/>
                </a:cubicBezTo>
                <a:cubicBezTo>
                  <a:pt x="239" y="1106"/>
                  <a:pt x="239" y="1106"/>
                  <a:pt x="239" y="1106"/>
                </a:cubicBezTo>
                <a:cubicBezTo>
                  <a:pt x="242" y="1107"/>
                  <a:pt x="242" y="1107"/>
                  <a:pt x="242" y="1107"/>
                </a:cubicBezTo>
                <a:cubicBezTo>
                  <a:pt x="247" y="1112"/>
                  <a:pt x="247" y="1112"/>
                  <a:pt x="247" y="1112"/>
                </a:cubicBezTo>
                <a:cubicBezTo>
                  <a:pt x="258" y="1135"/>
                  <a:pt x="258" y="1135"/>
                  <a:pt x="258" y="1135"/>
                </a:cubicBezTo>
                <a:cubicBezTo>
                  <a:pt x="266" y="1156"/>
                  <a:pt x="266" y="1156"/>
                  <a:pt x="266" y="1156"/>
                </a:cubicBezTo>
                <a:cubicBezTo>
                  <a:pt x="269" y="1164"/>
                  <a:pt x="269" y="1164"/>
                  <a:pt x="269" y="1164"/>
                </a:cubicBezTo>
                <a:cubicBezTo>
                  <a:pt x="274" y="1168"/>
                  <a:pt x="274" y="1168"/>
                  <a:pt x="274" y="1168"/>
                </a:cubicBezTo>
                <a:cubicBezTo>
                  <a:pt x="278" y="1169"/>
                  <a:pt x="278" y="1169"/>
                  <a:pt x="278" y="1169"/>
                </a:cubicBezTo>
                <a:cubicBezTo>
                  <a:pt x="281" y="1169"/>
                  <a:pt x="281" y="1169"/>
                  <a:pt x="281" y="1169"/>
                </a:cubicBezTo>
                <a:cubicBezTo>
                  <a:pt x="283" y="1167"/>
                  <a:pt x="283" y="1167"/>
                  <a:pt x="283" y="1167"/>
                </a:cubicBezTo>
                <a:cubicBezTo>
                  <a:pt x="284" y="1164"/>
                  <a:pt x="284" y="1164"/>
                  <a:pt x="284" y="1164"/>
                </a:cubicBezTo>
                <a:cubicBezTo>
                  <a:pt x="284" y="1161"/>
                  <a:pt x="284" y="1161"/>
                  <a:pt x="284" y="1161"/>
                </a:cubicBezTo>
                <a:cubicBezTo>
                  <a:pt x="284" y="1158"/>
                  <a:pt x="284" y="1158"/>
                  <a:pt x="284" y="1158"/>
                </a:cubicBezTo>
                <a:cubicBezTo>
                  <a:pt x="285" y="1155"/>
                  <a:pt x="285" y="1155"/>
                  <a:pt x="285" y="1155"/>
                </a:cubicBezTo>
                <a:cubicBezTo>
                  <a:pt x="286" y="1154"/>
                  <a:pt x="286" y="1154"/>
                  <a:pt x="286" y="1154"/>
                </a:cubicBezTo>
                <a:cubicBezTo>
                  <a:pt x="289" y="1154"/>
                  <a:pt x="289" y="1154"/>
                  <a:pt x="289" y="1154"/>
                </a:cubicBezTo>
                <a:cubicBezTo>
                  <a:pt x="291" y="1156"/>
                  <a:pt x="291" y="1156"/>
                  <a:pt x="291" y="1156"/>
                </a:cubicBezTo>
                <a:cubicBezTo>
                  <a:pt x="291" y="1159"/>
                  <a:pt x="291" y="1159"/>
                  <a:pt x="291" y="1159"/>
                </a:cubicBezTo>
                <a:cubicBezTo>
                  <a:pt x="292" y="1162"/>
                  <a:pt x="292" y="1162"/>
                  <a:pt x="292" y="1162"/>
                </a:cubicBezTo>
                <a:cubicBezTo>
                  <a:pt x="292" y="1166"/>
                  <a:pt x="292" y="1166"/>
                  <a:pt x="292" y="1166"/>
                </a:cubicBezTo>
                <a:cubicBezTo>
                  <a:pt x="295" y="1167"/>
                  <a:pt x="295" y="1167"/>
                  <a:pt x="295" y="1167"/>
                </a:cubicBezTo>
                <a:cubicBezTo>
                  <a:pt x="298" y="1166"/>
                  <a:pt x="298" y="1166"/>
                  <a:pt x="298" y="1166"/>
                </a:cubicBezTo>
                <a:cubicBezTo>
                  <a:pt x="300" y="1164"/>
                  <a:pt x="300" y="1164"/>
                  <a:pt x="300" y="1164"/>
                </a:cubicBezTo>
                <a:cubicBezTo>
                  <a:pt x="301" y="1161"/>
                  <a:pt x="301" y="1161"/>
                  <a:pt x="301" y="1161"/>
                </a:cubicBezTo>
                <a:cubicBezTo>
                  <a:pt x="300" y="1154"/>
                  <a:pt x="300" y="1154"/>
                  <a:pt x="300" y="1154"/>
                </a:cubicBezTo>
                <a:cubicBezTo>
                  <a:pt x="300" y="1151"/>
                  <a:pt x="300" y="1151"/>
                  <a:pt x="300" y="1151"/>
                </a:cubicBezTo>
                <a:cubicBezTo>
                  <a:pt x="302" y="1150"/>
                  <a:pt x="302" y="1150"/>
                  <a:pt x="302" y="1150"/>
                </a:cubicBezTo>
                <a:cubicBezTo>
                  <a:pt x="305" y="1149"/>
                  <a:pt x="305" y="1149"/>
                  <a:pt x="305" y="1149"/>
                </a:cubicBezTo>
                <a:cubicBezTo>
                  <a:pt x="310" y="1150"/>
                  <a:pt x="310" y="1150"/>
                  <a:pt x="310" y="1150"/>
                </a:cubicBezTo>
                <a:cubicBezTo>
                  <a:pt x="313" y="1149"/>
                  <a:pt x="313" y="1149"/>
                  <a:pt x="313" y="1149"/>
                </a:cubicBezTo>
                <a:cubicBezTo>
                  <a:pt x="315" y="1148"/>
                  <a:pt x="315" y="1148"/>
                  <a:pt x="315" y="1148"/>
                </a:cubicBezTo>
                <a:cubicBezTo>
                  <a:pt x="317" y="1147"/>
                  <a:pt x="317" y="1147"/>
                  <a:pt x="317" y="1147"/>
                </a:cubicBezTo>
                <a:cubicBezTo>
                  <a:pt x="320" y="1148"/>
                  <a:pt x="320" y="1148"/>
                  <a:pt x="320" y="1148"/>
                </a:cubicBezTo>
                <a:cubicBezTo>
                  <a:pt x="323" y="1150"/>
                  <a:pt x="323" y="1150"/>
                  <a:pt x="323" y="1150"/>
                </a:cubicBezTo>
                <a:cubicBezTo>
                  <a:pt x="325" y="1151"/>
                  <a:pt x="325" y="1151"/>
                  <a:pt x="325" y="1151"/>
                </a:cubicBezTo>
                <a:cubicBezTo>
                  <a:pt x="327" y="1149"/>
                  <a:pt x="327" y="1149"/>
                  <a:pt x="327" y="1149"/>
                </a:cubicBezTo>
                <a:cubicBezTo>
                  <a:pt x="331" y="1146"/>
                  <a:pt x="331" y="1146"/>
                  <a:pt x="331" y="1146"/>
                </a:cubicBezTo>
                <a:cubicBezTo>
                  <a:pt x="333" y="1144"/>
                  <a:pt x="333" y="1144"/>
                  <a:pt x="333" y="1144"/>
                </a:cubicBezTo>
                <a:cubicBezTo>
                  <a:pt x="338" y="1145"/>
                  <a:pt x="338" y="1145"/>
                  <a:pt x="338" y="1145"/>
                </a:cubicBezTo>
                <a:cubicBezTo>
                  <a:pt x="341" y="1148"/>
                  <a:pt x="341" y="1148"/>
                  <a:pt x="341" y="1148"/>
                </a:cubicBezTo>
                <a:cubicBezTo>
                  <a:pt x="345" y="1156"/>
                  <a:pt x="345" y="1156"/>
                  <a:pt x="345" y="1156"/>
                </a:cubicBezTo>
                <a:cubicBezTo>
                  <a:pt x="345" y="1168"/>
                  <a:pt x="345" y="1168"/>
                  <a:pt x="345" y="1168"/>
                </a:cubicBezTo>
                <a:cubicBezTo>
                  <a:pt x="343" y="1171"/>
                  <a:pt x="343" y="1171"/>
                  <a:pt x="343" y="1171"/>
                </a:cubicBezTo>
                <a:cubicBezTo>
                  <a:pt x="340" y="1176"/>
                  <a:pt x="340" y="1176"/>
                  <a:pt x="340" y="1176"/>
                </a:cubicBezTo>
                <a:cubicBezTo>
                  <a:pt x="341" y="1179"/>
                  <a:pt x="341" y="1179"/>
                  <a:pt x="341" y="1179"/>
                </a:cubicBezTo>
                <a:cubicBezTo>
                  <a:pt x="350" y="1187"/>
                  <a:pt x="350" y="1187"/>
                  <a:pt x="350" y="1187"/>
                </a:cubicBezTo>
                <a:cubicBezTo>
                  <a:pt x="355" y="1194"/>
                  <a:pt x="355" y="1194"/>
                  <a:pt x="355" y="1194"/>
                </a:cubicBezTo>
                <a:cubicBezTo>
                  <a:pt x="359" y="1199"/>
                  <a:pt x="359" y="1199"/>
                  <a:pt x="359" y="1199"/>
                </a:cubicBezTo>
                <a:cubicBezTo>
                  <a:pt x="364" y="1203"/>
                  <a:pt x="364" y="1203"/>
                  <a:pt x="364" y="1203"/>
                </a:cubicBezTo>
                <a:cubicBezTo>
                  <a:pt x="375" y="1208"/>
                  <a:pt x="375" y="1208"/>
                  <a:pt x="375" y="1208"/>
                </a:cubicBezTo>
                <a:cubicBezTo>
                  <a:pt x="383" y="1214"/>
                  <a:pt x="383" y="1214"/>
                  <a:pt x="383" y="1214"/>
                </a:cubicBezTo>
                <a:cubicBezTo>
                  <a:pt x="385" y="1217"/>
                  <a:pt x="385" y="1217"/>
                  <a:pt x="385" y="1217"/>
                </a:cubicBezTo>
                <a:cubicBezTo>
                  <a:pt x="387" y="1221"/>
                  <a:pt x="387" y="1221"/>
                  <a:pt x="387" y="1221"/>
                </a:cubicBezTo>
                <a:cubicBezTo>
                  <a:pt x="390" y="1224"/>
                  <a:pt x="390" y="1224"/>
                  <a:pt x="390" y="1224"/>
                </a:cubicBezTo>
                <a:cubicBezTo>
                  <a:pt x="396" y="1229"/>
                  <a:pt x="396" y="1229"/>
                  <a:pt x="396" y="1229"/>
                </a:cubicBezTo>
                <a:cubicBezTo>
                  <a:pt x="401" y="1230"/>
                  <a:pt x="401" y="1230"/>
                  <a:pt x="401" y="1230"/>
                </a:cubicBezTo>
                <a:cubicBezTo>
                  <a:pt x="405" y="1231"/>
                  <a:pt x="405" y="1231"/>
                  <a:pt x="405" y="1231"/>
                </a:cubicBezTo>
                <a:cubicBezTo>
                  <a:pt x="409" y="1230"/>
                  <a:pt x="409" y="1230"/>
                  <a:pt x="409" y="1230"/>
                </a:cubicBezTo>
                <a:cubicBezTo>
                  <a:pt x="413" y="1228"/>
                  <a:pt x="413" y="1228"/>
                  <a:pt x="413" y="1228"/>
                </a:cubicBezTo>
                <a:cubicBezTo>
                  <a:pt x="420" y="1221"/>
                  <a:pt x="420" y="1221"/>
                  <a:pt x="420" y="1221"/>
                </a:cubicBezTo>
                <a:cubicBezTo>
                  <a:pt x="421" y="1218"/>
                  <a:pt x="421" y="1218"/>
                  <a:pt x="421" y="1218"/>
                </a:cubicBezTo>
                <a:cubicBezTo>
                  <a:pt x="421" y="1215"/>
                  <a:pt x="421" y="1215"/>
                  <a:pt x="421" y="1215"/>
                </a:cubicBezTo>
                <a:cubicBezTo>
                  <a:pt x="423" y="1212"/>
                  <a:pt x="423" y="1212"/>
                  <a:pt x="423" y="1212"/>
                </a:cubicBezTo>
                <a:cubicBezTo>
                  <a:pt x="431" y="1204"/>
                  <a:pt x="431" y="1204"/>
                  <a:pt x="431" y="1204"/>
                </a:cubicBezTo>
                <a:cubicBezTo>
                  <a:pt x="433" y="1200"/>
                  <a:pt x="433" y="1200"/>
                  <a:pt x="433" y="1200"/>
                </a:cubicBezTo>
                <a:cubicBezTo>
                  <a:pt x="435" y="1196"/>
                  <a:pt x="435" y="1196"/>
                  <a:pt x="435" y="1196"/>
                </a:cubicBezTo>
                <a:cubicBezTo>
                  <a:pt x="436" y="1196"/>
                  <a:pt x="436" y="1196"/>
                  <a:pt x="436" y="1196"/>
                </a:cubicBezTo>
                <a:cubicBezTo>
                  <a:pt x="438" y="1196"/>
                  <a:pt x="438" y="1196"/>
                  <a:pt x="438" y="1196"/>
                </a:cubicBezTo>
                <a:cubicBezTo>
                  <a:pt x="441" y="1198"/>
                  <a:pt x="441" y="1198"/>
                  <a:pt x="441" y="1198"/>
                </a:cubicBezTo>
                <a:cubicBezTo>
                  <a:pt x="445" y="1201"/>
                  <a:pt x="445" y="1201"/>
                  <a:pt x="445" y="1201"/>
                </a:cubicBezTo>
                <a:cubicBezTo>
                  <a:pt x="448" y="1201"/>
                  <a:pt x="448" y="1201"/>
                  <a:pt x="448" y="1201"/>
                </a:cubicBezTo>
                <a:cubicBezTo>
                  <a:pt x="456" y="1202"/>
                  <a:pt x="456" y="1202"/>
                  <a:pt x="456" y="1202"/>
                </a:cubicBezTo>
                <a:cubicBezTo>
                  <a:pt x="460" y="1202"/>
                  <a:pt x="460" y="1202"/>
                  <a:pt x="460" y="1202"/>
                </a:cubicBezTo>
                <a:cubicBezTo>
                  <a:pt x="462" y="1200"/>
                  <a:pt x="462" y="1200"/>
                  <a:pt x="462" y="1200"/>
                </a:cubicBezTo>
                <a:cubicBezTo>
                  <a:pt x="466" y="1188"/>
                  <a:pt x="466" y="1188"/>
                  <a:pt x="466" y="1188"/>
                </a:cubicBezTo>
                <a:cubicBezTo>
                  <a:pt x="470" y="1181"/>
                  <a:pt x="470" y="1181"/>
                  <a:pt x="470" y="1181"/>
                </a:cubicBezTo>
                <a:cubicBezTo>
                  <a:pt x="476" y="1177"/>
                  <a:pt x="476" y="1177"/>
                  <a:pt x="476" y="1177"/>
                </a:cubicBezTo>
                <a:cubicBezTo>
                  <a:pt x="491" y="1168"/>
                  <a:pt x="491" y="1168"/>
                  <a:pt x="491" y="1168"/>
                </a:cubicBezTo>
                <a:cubicBezTo>
                  <a:pt x="496" y="1164"/>
                  <a:pt x="496" y="1164"/>
                  <a:pt x="496" y="1164"/>
                </a:cubicBezTo>
                <a:cubicBezTo>
                  <a:pt x="501" y="1161"/>
                  <a:pt x="501" y="1161"/>
                  <a:pt x="501" y="1161"/>
                </a:cubicBezTo>
                <a:cubicBezTo>
                  <a:pt x="505" y="1158"/>
                  <a:pt x="505" y="1158"/>
                  <a:pt x="505" y="1158"/>
                </a:cubicBezTo>
                <a:cubicBezTo>
                  <a:pt x="508" y="1156"/>
                  <a:pt x="508" y="1156"/>
                  <a:pt x="508" y="1156"/>
                </a:cubicBezTo>
                <a:cubicBezTo>
                  <a:pt x="513" y="1157"/>
                  <a:pt x="513" y="1157"/>
                  <a:pt x="513" y="1157"/>
                </a:cubicBezTo>
                <a:cubicBezTo>
                  <a:pt x="518" y="1160"/>
                  <a:pt x="518" y="1160"/>
                  <a:pt x="518" y="1160"/>
                </a:cubicBezTo>
                <a:cubicBezTo>
                  <a:pt x="521" y="1178"/>
                  <a:pt x="521" y="1178"/>
                  <a:pt x="521" y="1178"/>
                </a:cubicBezTo>
                <a:cubicBezTo>
                  <a:pt x="524" y="1179"/>
                  <a:pt x="524" y="1179"/>
                  <a:pt x="524" y="1179"/>
                </a:cubicBezTo>
                <a:cubicBezTo>
                  <a:pt x="530" y="1178"/>
                  <a:pt x="530" y="1178"/>
                  <a:pt x="530" y="1178"/>
                </a:cubicBezTo>
                <a:cubicBezTo>
                  <a:pt x="533" y="1177"/>
                  <a:pt x="533" y="1177"/>
                  <a:pt x="533" y="1177"/>
                </a:cubicBezTo>
                <a:cubicBezTo>
                  <a:pt x="536" y="1178"/>
                  <a:pt x="536" y="1178"/>
                  <a:pt x="536" y="1178"/>
                </a:cubicBezTo>
                <a:cubicBezTo>
                  <a:pt x="537" y="1182"/>
                  <a:pt x="537" y="1182"/>
                  <a:pt x="537" y="1182"/>
                </a:cubicBezTo>
                <a:cubicBezTo>
                  <a:pt x="540" y="1202"/>
                  <a:pt x="540" y="1202"/>
                  <a:pt x="540" y="1202"/>
                </a:cubicBezTo>
                <a:cubicBezTo>
                  <a:pt x="543" y="1206"/>
                  <a:pt x="543" y="1206"/>
                  <a:pt x="543" y="1206"/>
                </a:cubicBezTo>
                <a:cubicBezTo>
                  <a:pt x="547" y="1209"/>
                  <a:pt x="547" y="1209"/>
                  <a:pt x="547" y="1209"/>
                </a:cubicBezTo>
                <a:cubicBezTo>
                  <a:pt x="565" y="1211"/>
                  <a:pt x="565" y="1211"/>
                  <a:pt x="565" y="1211"/>
                </a:cubicBezTo>
                <a:cubicBezTo>
                  <a:pt x="572" y="1209"/>
                  <a:pt x="572" y="1209"/>
                  <a:pt x="572" y="1209"/>
                </a:cubicBezTo>
                <a:cubicBezTo>
                  <a:pt x="578" y="1206"/>
                  <a:pt x="578" y="1206"/>
                  <a:pt x="578" y="1206"/>
                </a:cubicBezTo>
                <a:cubicBezTo>
                  <a:pt x="584" y="1202"/>
                  <a:pt x="584" y="1202"/>
                  <a:pt x="584" y="1202"/>
                </a:cubicBezTo>
                <a:cubicBezTo>
                  <a:pt x="606" y="1193"/>
                  <a:pt x="606" y="1193"/>
                  <a:pt x="606" y="1193"/>
                </a:cubicBezTo>
                <a:cubicBezTo>
                  <a:pt x="608" y="1195"/>
                  <a:pt x="608" y="1195"/>
                  <a:pt x="608" y="1195"/>
                </a:cubicBezTo>
                <a:cubicBezTo>
                  <a:pt x="609" y="1197"/>
                  <a:pt x="609" y="1197"/>
                  <a:pt x="609" y="1197"/>
                </a:cubicBezTo>
                <a:cubicBezTo>
                  <a:pt x="607" y="1207"/>
                  <a:pt x="607" y="1207"/>
                  <a:pt x="607" y="1207"/>
                </a:cubicBezTo>
                <a:cubicBezTo>
                  <a:pt x="607" y="1210"/>
                  <a:pt x="607" y="1210"/>
                  <a:pt x="607" y="1210"/>
                </a:cubicBezTo>
                <a:cubicBezTo>
                  <a:pt x="609" y="1213"/>
                  <a:pt x="609" y="1213"/>
                  <a:pt x="609" y="1213"/>
                </a:cubicBezTo>
                <a:cubicBezTo>
                  <a:pt x="612" y="1212"/>
                  <a:pt x="612" y="1212"/>
                  <a:pt x="612" y="1212"/>
                </a:cubicBezTo>
                <a:cubicBezTo>
                  <a:pt x="625" y="1199"/>
                  <a:pt x="625" y="1199"/>
                  <a:pt x="625" y="1199"/>
                </a:cubicBezTo>
                <a:cubicBezTo>
                  <a:pt x="630" y="1195"/>
                  <a:pt x="630" y="1195"/>
                  <a:pt x="630" y="1195"/>
                </a:cubicBezTo>
                <a:cubicBezTo>
                  <a:pt x="633" y="1192"/>
                  <a:pt x="633" y="1192"/>
                  <a:pt x="633" y="1192"/>
                </a:cubicBezTo>
                <a:cubicBezTo>
                  <a:pt x="634" y="1190"/>
                  <a:pt x="634" y="1190"/>
                  <a:pt x="634" y="1190"/>
                </a:cubicBezTo>
                <a:cubicBezTo>
                  <a:pt x="633" y="1186"/>
                  <a:pt x="633" y="1186"/>
                  <a:pt x="633" y="1186"/>
                </a:cubicBezTo>
                <a:cubicBezTo>
                  <a:pt x="634" y="1182"/>
                  <a:pt x="634" y="1182"/>
                  <a:pt x="634" y="1182"/>
                </a:cubicBezTo>
                <a:cubicBezTo>
                  <a:pt x="638" y="1179"/>
                  <a:pt x="638" y="1179"/>
                  <a:pt x="638" y="1179"/>
                </a:cubicBezTo>
                <a:cubicBezTo>
                  <a:pt x="668" y="1166"/>
                  <a:pt x="668" y="1166"/>
                  <a:pt x="668" y="1166"/>
                </a:cubicBezTo>
                <a:cubicBezTo>
                  <a:pt x="672" y="1165"/>
                  <a:pt x="672" y="1165"/>
                  <a:pt x="672" y="1165"/>
                </a:cubicBezTo>
                <a:cubicBezTo>
                  <a:pt x="673" y="1163"/>
                  <a:pt x="673" y="1163"/>
                  <a:pt x="673" y="1163"/>
                </a:cubicBezTo>
                <a:cubicBezTo>
                  <a:pt x="674" y="1160"/>
                  <a:pt x="674" y="1160"/>
                  <a:pt x="674" y="1160"/>
                </a:cubicBezTo>
                <a:cubicBezTo>
                  <a:pt x="675" y="1157"/>
                  <a:pt x="675" y="1157"/>
                  <a:pt x="675" y="1157"/>
                </a:cubicBezTo>
                <a:cubicBezTo>
                  <a:pt x="680" y="1156"/>
                  <a:pt x="680" y="1156"/>
                  <a:pt x="680" y="1156"/>
                </a:cubicBezTo>
                <a:cubicBezTo>
                  <a:pt x="707" y="1152"/>
                  <a:pt x="707" y="1152"/>
                  <a:pt x="707" y="1152"/>
                </a:cubicBezTo>
                <a:cubicBezTo>
                  <a:pt x="713" y="1148"/>
                  <a:pt x="713" y="1148"/>
                  <a:pt x="713" y="1148"/>
                </a:cubicBezTo>
                <a:cubicBezTo>
                  <a:pt x="729" y="1150"/>
                  <a:pt x="729" y="1150"/>
                  <a:pt x="729" y="1150"/>
                </a:cubicBezTo>
                <a:cubicBezTo>
                  <a:pt x="737" y="1149"/>
                  <a:pt x="737" y="1149"/>
                  <a:pt x="737" y="1149"/>
                </a:cubicBezTo>
                <a:cubicBezTo>
                  <a:pt x="745" y="1148"/>
                  <a:pt x="745" y="1148"/>
                  <a:pt x="745" y="1148"/>
                </a:cubicBezTo>
                <a:cubicBezTo>
                  <a:pt x="749" y="1148"/>
                  <a:pt x="749" y="1148"/>
                  <a:pt x="749" y="1148"/>
                </a:cubicBezTo>
                <a:cubicBezTo>
                  <a:pt x="752" y="1150"/>
                  <a:pt x="752" y="1150"/>
                  <a:pt x="752" y="1150"/>
                </a:cubicBezTo>
                <a:cubicBezTo>
                  <a:pt x="757" y="1152"/>
                  <a:pt x="757" y="1152"/>
                  <a:pt x="757" y="1152"/>
                </a:cubicBezTo>
                <a:cubicBezTo>
                  <a:pt x="759" y="1151"/>
                  <a:pt x="759" y="1151"/>
                  <a:pt x="759" y="1151"/>
                </a:cubicBezTo>
                <a:cubicBezTo>
                  <a:pt x="770" y="1141"/>
                  <a:pt x="770" y="1141"/>
                  <a:pt x="770" y="1141"/>
                </a:cubicBezTo>
                <a:cubicBezTo>
                  <a:pt x="771" y="1138"/>
                  <a:pt x="771" y="1138"/>
                  <a:pt x="771" y="1138"/>
                </a:cubicBezTo>
                <a:cubicBezTo>
                  <a:pt x="775" y="1135"/>
                  <a:pt x="775" y="1135"/>
                  <a:pt x="775" y="1135"/>
                </a:cubicBezTo>
                <a:cubicBezTo>
                  <a:pt x="776" y="1134"/>
                  <a:pt x="776" y="1134"/>
                  <a:pt x="776" y="1134"/>
                </a:cubicBezTo>
                <a:cubicBezTo>
                  <a:pt x="778" y="1129"/>
                  <a:pt x="778" y="1129"/>
                  <a:pt x="778" y="1129"/>
                </a:cubicBezTo>
                <a:cubicBezTo>
                  <a:pt x="781" y="1129"/>
                  <a:pt x="781" y="1129"/>
                  <a:pt x="781" y="1129"/>
                </a:cubicBezTo>
                <a:cubicBezTo>
                  <a:pt x="786" y="1131"/>
                  <a:pt x="786" y="1131"/>
                  <a:pt x="786" y="1131"/>
                </a:cubicBezTo>
                <a:cubicBezTo>
                  <a:pt x="792" y="1132"/>
                  <a:pt x="792" y="1132"/>
                  <a:pt x="792" y="1132"/>
                </a:cubicBezTo>
                <a:cubicBezTo>
                  <a:pt x="800" y="1131"/>
                  <a:pt x="800" y="1131"/>
                  <a:pt x="800" y="1131"/>
                </a:cubicBezTo>
                <a:cubicBezTo>
                  <a:pt x="804" y="1129"/>
                  <a:pt x="804" y="1129"/>
                  <a:pt x="804" y="1129"/>
                </a:cubicBezTo>
                <a:cubicBezTo>
                  <a:pt x="806" y="1124"/>
                  <a:pt x="806" y="1124"/>
                  <a:pt x="806" y="1124"/>
                </a:cubicBezTo>
                <a:cubicBezTo>
                  <a:pt x="806" y="1111"/>
                  <a:pt x="806" y="1111"/>
                  <a:pt x="806" y="1111"/>
                </a:cubicBezTo>
                <a:cubicBezTo>
                  <a:pt x="805" y="1106"/>
                  <a:pt x="805" y="1106"/>
                  <a:pt x="805" y="1106"/>
                </a:cubicBezTo>
                <a:cubicBezTo>
                  <a:pt x="805" y="1103"/>
                  <a:pt x="805" y="1103"/>
                  <a:pt x="805" y="1103"/>
                </a:cubicBezTo>
                <a:cubicBezTo>
                  <a:pt x="802" y="1099"/>
                  <a:pt x="802" y="1099"/>
                  <a:pt x="802" y="1099"/>
                </a:cubicBezTo>
                <a:cubicBezTo>
                  <a:pt x="801" y="1096"/>
                  <a:pt x="801" y="1096"/>
                  <a:pt x="801" y="1096"/>
                </a:cubicBezTo>
                <a:cubicBezTo>
                  <a:pt x="801" y="1095"/>
                  <a:pt x="801" y="1095"/>
                  <a:pt x="801" y="1095"/>
                </a:cubicBezTo>
                <a:cubicBezTo>
                  <a:pt x="804" y="1093"/>
                  <a:pt x="804" y="1093"/>
                  <a:pt x="804" y="1093"/>
                </a:cubicBezTo>
                <a:cubicBezTo>
                  <a:pt x="812" y="1091"/>
                  <a:pt x="812" y="1091"/>
                  <a:pt x="812" y="1091"/>
                </a:cubicBezTo>
                <a:cubicBezTo>
                  <a:pt x="815" y="1086"/>
                  <a:pt x="815" y="1086"/>
                  <a:pt x="815" y="1086"/>
                </a:cubicBezTo>
                <a:cubicBezTo>
                  <a:pt x="817" y="1082"/>
                  <a:pt x="817" y="1082"/>
                  <a:pt x="817" y="1082"/>
                </a:cubicBezTo>
                <a:cubicBezTo>
                  <a:pt x="817" y="1070"/>
                  <a:pt x="817" y="1070"/>
                  <a:pt x="817" y="1070"/>
                </a:cubicBezTo>
                <a:cubicBezTo>
                  <a:pt x="819" y="1066"/>
                  <a:pt x="819" y="1066"/>
                  <a:pt x="819" y="1066"/>
                </a:cubicBezTo>
                <a:cubicBezTo>
                  <a:pt x="822" y="1060"/>
                  <a:pt x="822" y="1060"/>
                  <a:pt x="822" y="1060"/>
                </a:cubicBezTo>
                <a:cubicBezTo>
                  <a:pt x="824" y="1054"/>
                  <a:pt x="824" y="1054"/>
                  <a:pt x="824" y="1054"/>
                </a:cubicBezTo>
                <a:cubicBezTo>
                  <a:pt x="830" y="1050"/>
                  <a:pt x="830" y="1050"/>
                  <a:pt x="830" y="1050"/>
                </a:cubicBezTo>
                <a:cubicBezTo>
                  <a:pt x="834" y="1048"/>
                  <a:pt x="834" y="1048"/>
                  <a:pt x="834" y="1048"/>
                </a:cubicBezTo>
                <a:cubicBezTo>
                  <a:pt x="863" y="1048"/>
                  <a:pt x="863" y="1048"/>
                  <a:pt x="863" y="1048"/>
                </a:cubicBezTo>
                <a:cubicBezTo>
                  <a:pt x="870" y="1050"/>
                  <a:pt x="870" y="1050"/>
                  <a:pt x="870" y="1050"/>
                </a:cubicBezTo>
                <a:cubicBezTo>
                  <a:pt x="875" y="1054"/>
                  <a:pt x="875" y="1054"/>
                  <a:pt x="875" y="1054"/>
                </a:cubicBezTo>
                <a:cubicBezTo>
                  <a:pt x="892" y="1075"/>
                  <a:pt x="892" y="1075"/>
                  <a:pt x="892" y="1075"/>
                </a:cubicBezTo>
                <a:cubicBezTo>
                  <a:pt x="908" y="1072"/>
                  <a:pt x="908" y="1072"/>
                  <a:pt x="908" y="1072"/>
                </a:cubicBezTo>
                <a:cubicBezTo>
                  <a:pt x="923" y="1063"/>
                  <a:pt x="923" y="1063"/>
                  <a:pt x="923" y="1063"/>
                </a:cubicBezTo>
                <a:cubicBezTo>
                  <a:pt x="928" y="1057"/>
                  <a:pt x="928" y="1057"/>
                  <a:pt x="928" y="1057"/>
                </a:cubicBezTo>
                <a:cubicBezTo>
                  <a:pt x="936" y="1054"/>
                  <a:pt x="936" y="1054"/>
                  <a:pt x="936" y="1054"/>
                </a:cubicBezTo>
                <a:cubicBezTo>
                  <a:pt x="938" y="1058"/>
                  <a:pt x="938" y="1058"/>
                  <a:pt x="938" y="1058"/>
                </a:cubicBezTo>
                <a:cubicBezTo>
                  <a:pt x="937" y="1061"/>
                  <a:pt x="937" y="1061"/>
                  <a:pt x="937" y="1061"/>
                </a:cubicBezTo>
                <a:cubicBezTo>
                  <a:pt x="935" y="1065"/>
                  <a:pt x="935" y="1065"/>
                  <a:pt x="935" y="1065"/>
                </a:cubicBezTo>
                <a:cubicBezTo>
                  <a:pt x="934" y="1069"/>
                  <a:pt x="934" y="1069"/>
                  <a:pt x="934" y="1069"/>
                </a:cubicBezTo>
                <a:cubicBezTo>
                  <a:pt x="935" y="1070"/>
                  <a:pt x="935" y="1070"/>
                  <a:pt x="935" y="1070"/>
                </a:cubicBezTo>
                <a:cubicBezTo>
                  <a:pt x="939" y="1070"/>
                  <a:pt x="939" y="1070"/>
                  <a:pt x="939" y="1070"/>
                </a:cubicBezTo>
                <a:cubicBezTo>
                  <a:pt x="945" y="1071"/>
                  <a:pt x="945" y="1071"/>
                  <a:pt x="945" y="1071"/>
                </a:cubicBezTo>
                <a:cubicBezTo>
                  <a:pt x="950" y="1072"/>
                  <a:pt x="950" y="1072"/>
                  <a:pt x="950" y="1072"/>
                </a:cubicBezTo>
                <a:cubicBezTo>
                  <a:pt x="956" y="1077"/>
                  <a:pt x="956" y="1077"/>
                  <a:pt x="956" y="1077"/>
                </a:cubicBezTo>
                <a:cubicBezTo>
                  <a:pt x="960" y="1083"/>
                  <a:pt x="960" y="1083"/>
                  <a:pt x="960" y="1083"/>
                </a:cubicBezTo>
                <a:cubicBezTo>
                  <a:pt x="963" y="1111"/>
                  <a:pt x="963" y="1111"/>
                  <a:pt x="963" y="1111"/>
                </a:cubicBezTo>
                <a:cubicBezTo>
                  <a:pt x="966" y="1117"/>
                  <a:pt x="966" y="1117"/>
                  <a:pt x="966" y="1117"/>
                </a:cubicBezTo>
                <a:cubicBezTo>
                  <a:pt x="970" y="1122"/>
                  <a:pt x="970" y="1122"/>
                  <a:pt x="970" y="1122"/>
                </a:cubicBezTo>
                <a:cubicBezTo>
                  <a:pt x="977" y="1126"/>
                  <a:pt x="977" y="1126"/>
                  <a:pt x="977" y="1126"/>
                </a:cubicBezTo>
                <a:cubicBezTo>
                  <a:pt x="983" y="1128"/>
                  <a:pt x="983" y="1128"/>
                  <a:pt x="983" y="1128"/>
                </a:cubicBezTo>
                <a:cubicBezTo>
                  <a:pt x="989" y="1128"/>
                  <a:pt x="989" y="1128"/>
                  <a:pt x="989" y="1128"/>
                </a:cubicBezTo>
                <a:cubicBezTo>
                  <a:pt x="996" y="1123"/>
                  <a:pt x="996" y="1123"/>
                  <a:pt x="996" y="1123"/>
                </a:cubicBezTo>
                <a:cubicBezTo>
                  <a:pt x="1000" y="1122"/>
                  <a:pt x="1000" y="1122"/>
                  <a:pt x="1000" y="1122"/>
                </a:cubicBezTo>
                <a:cubicBezTo>
                  <a:pt x="1013" y="1127"/>
                  <a:pt x="1013" y="1127"/>
                  <a:pt x="1013" y="1127"/>
                </a:cubicBezTo>
                <a:cubicBezTo>
                  <a:pt x="1023" y="1128"/>
                  <a:pt x="1023" y="1128"/>
                  <a:pt x="1023" y="1128"/>
                </a:cubicBezTo>
                <a:cubicBezTo>
                  <a:pt x="1025" y="1131"/>
                  <a:pt x="1025" y="1131"/>
                  <a:pt x="1025" y="1131"/>
                </a:cubicBezTo>
                <a:cubicBezTo>
                  <a:pt x="1027" y="1135"/>
                  <a:pt x="1027" y="1135"/>
                  <a:pt x="1027" y="1135"/>
                </a:cubicBezTo>
                <a:cubicBezTo>
                  <a:pt x="1029" y="1147"/>
                  <a:pt x="1029" y="1147"/>
                  <a:pt x="1029" y="1147"/>
                </a:cubicBezTo>
                <a:cubicBezTo>
                  <a:pt x="1029" y="1151"/>
                  <a:pt x="1029" y="1151"/>
                  <a:pt x="1029" y="1151"/>
                </a:cubicBezTo>
                <a:cubicBezTo>
                  <a:pt x="1026" y="1154"/>
                  <a:pt x="1026" y="1154"/>
                  <a:pt x="1026" y="1154"/>
                </a:cubicBezTo>
                <a:cubicBezTo>
                  <a:pt x="1018" y="1164"/>
                  <a:pt x="1018" y="1164"/>
                  <a:pt x="1018" y="1164"/>
                </a:cubicBezTo>
                <a:cubicBezTo>
                  <a:pt x="1017" y="1167"/>
                  <a:pt x="1017" y="1167"/>
                  <a:pt x="1017" y="1167"/>
                </a:cubicBezTo>
                <a:cubicBezTo>
                  <a:pt x="1019" y="1172"/>
                  <a:pt x="1019" y="1172"/>
                  <a:pt x="1019" y="1172"/>
                </a:cubicBezTo>
                <a:cubicBezTo>
                  <a:pt x="1047" y="1186"/>
                  <a:pt x="1047" y="1186"/>
                  <a:pt x="1047" y="1186"/>
                </a:cubicBezTo>
                <a:cubicBezTo>
                  <a:pt x="1068" y="1202"/>
                  <a:pt x="1068" y="1202"/>
                  <a:pt x="1068" y="1202"/>
                </a:cubicBezTo>
                <a:cubicBezTo>
                  <a:pt x="1076" y="1207"/>
                  <a:pt x="1076" y="1207"/>
                  <a:pt x="1076" y="1207"/>
                </a:cubicBezTo>
                <a:cubicBezTo>
                  <a:pt x="1079" y="1205"/>
                  <a:pt x="1079" y="1205"/>
                  <a:pt x="1079" y="1205"/>
                </a:cubicBezTo>
                <a:cubicBezTo>
                  <a:pt x="1082" y="1202"/>
                  <a:pt x="1082" y="1202"/>
                  <a:pt x="1082" y="1202"/>
                </a:cubicBezTo>
                <a:cubicBezTo>
                  <a:pt x="1084" y="1197"/>
                  <a:pt x="1084" y="1197"/>
                  <a:pt x="1084" y="1197"/>
                </a:cubicBezTo>
                <a:cubicBezTo>
                  <a:pt x="1084" y="1194"/>
                  <a:pt x="1084" y="1194"/>
                  <a:pt x="1084" y="1194"/>
                </a:cubicBezTo>
                <a:cubicBezTo>
                  <a:pt x="1083" y="1190"/>
                  <a:pt x="1083" y="1190"/>
                  <a:pt x="1083" y="1190"/>
                </a:cubicBezTo>
                <a:cubicBezTo>
                  <a:pt x="1084" y="1187"/>
                  <a:pt x="1084" y="1187"/>
                  <a:pt x="1084" y="1187"/>
                </a:cubicBezTo>
                <a:cubicBezTo>
                  <a:pt x="1085" y="1184"/>
                  <a:pt x="1085" y="1184"/>
                  <a:pt x="1085" y="1184"/>
                </a:cubicBezTo>
                <a:cubicBezTo>
                  <a:pt x="1088" y="1182"/>
                  <a:pt x="1088" y="1182"/>
                  <a:pt x="1088" y="1182"/>
                </a:cubicBezTo>
                <a:cubicBezTo>
                  <a:pt x="1092" y="1180"/>
                  <a:pt x="1092" y="1180"/>
                  <a:pt x="1092" y="1180"/>
                </a:cubicBezTo>
                <a:cubicBezTo>
                  <a:pt x="1091" y="1167"/>
                  <a:pt x="1091" y="1167"/>
                  <a:pt x="1091" y="1167"/>
                </a:cubicBezTo>
                <a:cubicBezTo>
                  <a:pt x="1094" y="1153"/>
                  <a:pt x="1094" y="1153"/>
                  <a:pt x="1094" y="1153"/>
                </a:cubicBezTo>
                <a:cubicBezTo>
                  <a:pt x="1097" y="1150"/>
                  <a:pt x="1097" y="1150"/>
                  <a:pt x="1097" y="1150"/>
                </a:cubicBezTo>
                <a:cubicBezTo>
                  <a:pt x="1109" y="1140"/>
                  <a:pt x="1109" y="1140"/>
                  <a:pt x="1109" y="1140"/>
                </a:cubicBezTo>
                <a:cubicBezTo>
                  <a:pt x="1125" y="1123"/>
                  <a:pt x="1125" y="1123"/>
                  <a:pt x="1125" y="1123"/>
                </a:cubicBezTo>
                <a:cubicBezTo>
                  <a:pt x="1133" y="1123"/>
                  <a:pt x="1133" y="1123"/>
                  <a:pt x="1133" y="1123"/>
                </a:cubicBezTo>
                <a:cubicBezTo>
                  <a:pt x="1140" y="1126"/>
                  <a:pt x="1140" y="1126"/>
                  <a:pt x="1140" y="1126"/>
                </a:cubicBezTo>
                <a:cubicBezTo>
                  <a:pt x="1148" y="1129"/>
                  <a:pt x="1148" y="1129"/>
                  <a:pt x="1148" y="1129"/>
                </a:cubicBezTo>
                <a:cubicBezTo>
                  <a:pt x="1154" y="1129"/>
                  <a:pt x="1154" y="1129"/>
                  <a:pt x="1154" y="1129"/>
                </a:cubicBezTo>
                <a:cubicBezTo>
                  <a:pt x="1162" y="1127"/>
                  <a:pt x="1162" y="1127"/>
                  <a:pt x="1162" y="1127"/>
                </a:cubicBezTo>
                <a:cubicBezTo>
                  <a:pt x="1165" y="1127"/>
                  <a:pt x="1165" y="1127"/>
                  <a:pt x="1165" y="1127"/>
                </a:cubicBezTo>
                <a:cubicBezTo>
                  <a:pt x="1174" y="1122"/>
                  <a:pt x="1174" y="1122"/>
                  <a:pt x="1174" y="1122"/>
                </a:cubicBezTo>
                <a:cubicBezTo>
                  <a:pt x="1178" y="1114"/>
                  <a:pt x="1178" y="1114"/>
                  <a:pt x="1178" y="1114"/>
                </a:cubicBezTo>
                <a:cubicBezTo>
                  <a:pt x="1180" y="1112"/>
                  <a:pt x="1180" y="1112"/>
                  <a:pt x="1180" y="1112"/>
                </a:cubicBezTo>
                <a:cubicBezTo>
                  <a:pt x="1184" y="1112"/>
                  <a:pt x="1184" y="1112"/>
                  <a:pt x="1184" y="1112"/>
                </a:cubicBezTo>
                <a:cubicBezTo>
                  <a:pt x="1188" y="1113"/>
                  <a:pt x="1188" y="1113"/>
                  <a:pt x="1188" y="1113"/>
                </a:cubicBezTo>
                <a:cubicBezTo>
                  <a:pt x="1193" y="1116"/>
                  <a:pt x="1193" y="1116"/>
                  <a:pt x="1193" y="1116"/>
                </a:cubicBezTo>
                <a:cubicBezTo>
                  <a:pt x="1204" y="1124"/>
                  <a:pt x="1204" y="1124"/>
                  <a:pt x="1204" y="1124"/>
                </a:cubicBezTo>
                <a:cubicBezTo>
                  <a:pt x="1230" y="1133"/>
                  <a:pt x="1230" y="1133"/>
                  <a:pt x="1230" y="1133"/>
                </a:cubicBezTo>
                <a:cubicBezTo>
                  <a:pt x="1231" y="1130"/>
                  <a:pt x="1231" y="1130"/>
                  <a:pt x="1231" y="1130"/>
                </a:cubicBezTo>
                <a:cubicBezTo>
                  <a:pt x="1230" y="1123"/>
                  <a:pt x="1230" y="1123"/>
                  <a:pt x="1230" y="1123"/>
                </a:cubicBezTo>
                <a:cubicBezTo>
                  <a:pt x="1231" y="1120"/>
                  <a:pt x="1231" y="1120"/>
                  <a:pt x="1231" y="1120"/>
                </a:cubicBezTo>
                <a:cubicBezTo>
                  <a:pt x="1234" y="1115"/>
                  <a:pt x="1234" y="1115"/>
                  <a:pt x="1234" y="1115"/>
                </a:cubicBezTo>
                <a:cubicBezTo>
                  <a:pt x="1239" y="1107"/>
                  <a:pt x="1239" y="1107"/>
                  <a:pt x="1239" y="1107"/>
                </a:cubicBezTo>
                <a:cubicBezTo>
                  <a:pt x="1239" y="1101"/>
                  <a:pt x="1239" y="1101"/>
                  <a:pt x="1239" y="1101"/>
                </a:cubicBezTo>
                <a:cubicBezTo>
                  <a:pt x="1242" y="1101"/>
                  <a:pt x="1242" y="1101"/>
                  <a:pt x="1242" y="1101"/>
                </a:cubicBezTo>
                <a:cubicBezTo>
                  <a:pt x="1255" y="1104"/>
                  <a:pt x="1255" y="1104"/>
                  <a:pt x="1255" y="1104"/>
                </a:cubicBezTo>
                <a:cubicBezTo>
                  <a:pt x="1273" y="1111"/>
                  <a:pt x="1273" y="1111"/>
                  <a:pt x="1273" y="1111"/>
                </a:cubicBezTo>
                <a:cubicBezTo>
                  <a:pt x="1279" y="1112"/>
                  <a:pt x="1279" y="1112"/>
                  <a:pt x="1279" y="1112"/>
                </a:cubicBezTo>
                <a:cubicBezTo>
                  <a:pt x="1283" y="1110"/>
                  <a:pt x="1283" y="1110"/>
                  <a:pt x="1283" y="1110"/>
                </a:cubicBezTo>
                <a:cubicBezTo>
                  <a:pt x="1285" y="1107"/>
                  <a:pt x="1285" y="1107"/>
                  <a:pt x="1285" y="1107"/>
                </a:cubicBezTo>
                <a:cubicBezTo>
                  <a:pt x="1286" y="1099"/>
                  <a:pt x="1286" y="1099"/>
                  <a:pt x="1286" y="1099"/>
                </a:cubicBezTo>
                <a:cubicBezTo>
                  <a:pt x="1287" y="1094"/>
                  <a:pt x="1287" y="1094"/>
                  <a:pt x="1287" y="1094"/>
                </a:cubicBezTo>
                <a:cubicBezTo>
                  <a:pt x="1292" y="1080"/>
                  <a:pt x="1292" y="1080"/>
                  <a:pt x="1292" y="1080"/>
                </a:cubicBezTo>
                <a:cubicBezTo>
                  <a:pt x="1291" y="1068"/>
                  <a:pt x="1291" y="1068"/>
                  <a:pt x="1291" y="1068"/>
                </a:cubicBezTo>
                <a:cubicBezTo>
                  <a:pt x="1294" y="1051"/>
                  <a:pt x="1294" y="1051"/>
                  <a:pt x="1294" y="1051"/>
                </a:cubicBezTo>
                <a:cubicBezTo>
                  <a:pt x="1294" y="1045"/>
                  <a:pt x="1294" y="1045"/>
                  <a:pt x="1294" y="1045"/>
                </a:cubicBezTo>
                <a:cubicBezTo>
                  <a:pt x="1292" y="1042"/>
                  <a:pt x="1292" y="1042"/>
                  <a:pt x="1292" y="1042"/>
                </a:cubicBezTo>
                <a:cubicBezTo>
                  <a:pt x="1291" y="1039"/>
                  <a:pt x="1291" y="1039"/>
                  <a:pt x="1291" y="1039"/>
                </a:cubicBezTo>
                <a:cubicBezTo>
                  <a:pt x="1292" y="1037"/>
                  <a:pt x="1292" y="1037"/>
                  <a:pt x="1292" y="1037"/>
                </a:cubicBezTo>
                <a:cubicBezTo>
                  <a:pt x="1294" y="1035"/>
                  <a:pt x="1294" y="1035"/>
                  <a:pt x="1294" y="1035"/>
                </a:cubicBezTo>
                <a:cubicBezTo>
                  <a:pt x="1297" y="1031"/>
                  <a:pt x="1297" y="1031"/>
                  <a:pt x="1297" y="1031"/>
                </a:cubicBezTo>
                <a:cubicBezTo>
                  <a:pt x="1302" y="1020"/>
                  <a:pt x="1302" y="1020"/>
                  <a:pt x="1302" y="1020"/>
                </a:cubicBezTo>
                <a:cubicBezTo>
                  <a:pt x="1306" y="1016"/>
                  <a:pt x="1306" y="1016"/>
                  <a:pt x="1306" y="1016"/>
                </a:cubicBezTo>
                <a:cubicBezTo>
                  <a:pt x="1308" y="1011"/>
                  <a:pt x="1308" y="1011"/>
                  <a:pt x="1308" y="1011"/>
                </a:cubicBezTo>
                <a:cubicBezTo>
                  <a:pt x="1309" y="1006"/>
                  <a:pt x="1309" y="1006"/>
                  <a:pt x="1309" y="1006"/>
                </a:cubicBezTo>
                <a:cubicBezTo>
                  <a:pt x="1307" y="966"/>
                  <a:pt x="1307" y="966"/>
                  <a:pt x="1307" y="966"/>
                </a:cubicBezTo>
                <a:cubicBezTo>
                  <a:pt x="1308" y="960"/>
                  <a:pt x="1308" y="960"/>
                  <a:pt x="1308" y="960"/>
                </a:cubicBezTo>
                <a:cubicBezTo>
                  <a:pt x="1310" y="954"/>
                  <a:pt x="1310" y="954"/>
                  <a:pt x="1310" y="954"/>
                </a:cubicBezTo>
                <a:cubicBezTo>
                  <a:pt x="1318" y="943"/>
                  <a:pt x="1318" y="943"/>
                  <a:pt x="1318" y="943"/>
                </a:cubicBezTo>
                <a:cubicBezTo>
                  <a:pt x="1326" y="934"/>
                  <a:pt x="1326" y="934"/>
                  <a:pt x="1326" y="934"/>
                </a:cubicBezTo>
                <a:cubicBezTo>
                  <a:pt x="1330" y="931"/>
                  <a:pt x="1330" y="931"/>
                  <a:pt x="1330" y="931"/>
                </a:cubicBezTo>
                <a:cubicBezTo>
                  <a:pt x="1341" y="927"/>
                  <a:pt x="1341" y="927"/>
                  <a:pt x="1341" y="927"/>
                </a:cubicBezTo>
                <a:cubicBezTo>
                  <a:pt x="1345" y="927"/>
                  <a:pt x="1345" y="927"/>
                  <a:pt x="1345" y="927"/>
                </a:cubicBezTo>
                <a:cubicBezTo>
                  <a:pt x="1353" y="931"/>
                  <a:pt x="1353" y="931"/>
                  <a:pt x="1353" y="931"/>
                </a:cubicBezTo>
                <a:cubicBezTo>
                  <a:pt x="1356" y="930"/>
                  <a:pt x="1356" y="930"/>
                  <a:pt x="1356" y="930"/>
                </a:cubicBezTo>
                <a:cubicBezTo>
                  <a:pt x="1358" y="927"/>
                  <a:pt x="1358" y="927"/>
                  <a:pt x="1358" y="927"/>
                </a:cubicBezTo>
                <a:cubicBezTo>
                  <a:pt x="1363" y="905"/>
                  <a:pt x="1363" y="905"/>
                  <a:pt x="1363" y="905"/>
                </a:cubicBezTo>
                <a:cubicBezTo>
                  <a:pt x="1363" y="898"/>
                  <a:pt x="1363" y="898"/>
                  <a:pt x="1363" y="898"/>
                </a:cubicBezTo>
                <a:cubicBezTo>
                  <a:pt x="1366" y="888"/>
                  <a:pt x="1366" y="888"/>
                  <a:pt x="1366" y="888"/>
                </a:cubicBezTo>
                <a:cubicBezTo>
                  <a:pt x="1370" y="885"/>
                  <a:pt x="1370" y="885"/>
                  <a:pt x="1370" y="885"/>
                </a:cubicBezTo>
                <a:cubicBezTo>
                  <a:pt x="1374" y="884"/>
                  <a:pt x="1374" y="884"/>
                  <a:pt x="1374" y="884"/>
                </a:cubicBezTo>
                <a:cubicBezTo>
                  <a:pt x="1382" y="883"/>
                  <a:pt x="1382" y="883"/>
                  <a:pt x="1382" y="883"/>
                </a:cubicBezTo>
                <a:cubicBezTo>
                  <a:pt x="1383" y="883"/>
                  <a:pt x="1383" y="883"/>
                  <a:pt x="1383" y="883"/>
                </a:cubicBezTo>
                <a:cubicBezTo>
                  <a:pt x="1385" y="881"/>
                  <a:pt x="1385" y="881"/>
                  <a:pt x="1385" y="881"/>
                </a:cubicBezTo>
                <a:cubicBezTo>
                  <a:pt x="1388" y="880"/>
                  <a:pt x="1388" y="880"/>
                  <a:pt x="1388" y="880"/>
                </a:cubicBezTo>
                <a:cubicBezTo>
                  <a:pt x="1391" y="880"/>
                  <a:pt x="1391" y="880"/>
                  <a:pt x="1391" y="880"/>
                </a:cubicBezTo>
                <a:cubicBezTo>
                  <a:pt x="1395" y="883"/>
                  <a:pt x="1395" y="883"/>
                  <a:pt x="1395" y="883"/>
                </a:cubicBezTo>
                <a:cubicBezTo>
                  <a:pt x="1401" y="885"/>
                  <a:pt x="1401" y="885"/>
                  <a:pt x="1401" y="885"/>
                </a:cubicBezTo>
                <a:cubicBezTo>
                  <a:pt x="1406" y="885"/>
                  <a:pt x="1406" y="885"/>
                  <a:pt x="1406" y="885"/>
                </a:cubicBezTo>
                <a:cubicBezTo>
                  <a:pt x="1411" y="882"/>
                  <a:pt x="1411" y="882"/>
                  <a:pt x="1411" y="882"/>
                </a:cubicBezTo>
                <a:cubicBezTo>
                  <a:pt x="1414" y="877"/>
                  <a:pt x="1414" y="877"/>
                  <a:pt x="1414" y="877"/>
                </a:cubicBezTo>
                <a:cubicBezTo>
                  <a:pt x="1415" y="867"/>
                  <a:pt x="1415" y="867"/>
                  <a:pt x="1415" y="867"/>
                </a:cubicBezTo>
                <a:cubicBezTo>
                  <a:pt x="1417" y="865"/>
                  <a:pt x="1417" y="865"/>
                  <a:pt x="1417" y="865"/>
                </a:cubicBezTo>
                <a:cubicBezTo>
                  <a:pt x="1422" y="862"/>
                  <a:pt x="1422" y="862"/>
                  <a:pt x="1422" y="862"/>
                </a:cubicBezTo>
                <a:cubicBezTo>
                  <a:pt x="1422" y="859"/>
                  <a:pt x="1422" y="859"/>
                  <a:pt x="1422" y="859"/>
                </a:cubicBezTo>
                <a:cubicBezTo>
                  <a:pt x="1423" y="853"/>
                  <a:pt x="1423" y="853"/>
                  <a:pt x="1423" y="853"/>
                </a:cubicBezTo>
                <a:cubicBezTo>
                  <a:pt x="1427" y="847"/>
                  <a:pt x="1427" y="847"/>
                  <a:pt x="1427" y="847"/>
                </a:cubicBezTo>
                <a:cubicBezTo>
                  <a:pt x="1441" y="834"/>
                  <a:pt x="1441" y="834"/>
                  <a:pt x="1441" y="834"/>
                </a:cubicBezTo>
                <a:cubicBezTo>
                  <a:pt x="1445" y="831"/>
                  <a:pt x="1445" y="831"/>
                  <a:pt x="1445" y="831"/>
                </a:cubicBezTo>
                <a:cubicBezTo>
                  <a:pt x="1449" y="833"/>
                  <a:pt x="1449" y="833"/>
                  <a:pt x="1449" y="833"/>
                </a:cubicBezTo>
                <a:cubicBezTo>
                  <a:pt x="1451" y="834"/>
                  <a:pt x="1451" y="834"/>
                  <a:pt x="1451" y="834"/>
                </a:cubicBezTo>
                <a:cubicBezTo>
                  <a:pt x="1455" y="834"/>
                  <a:pt x="1455" y="834"/>
                  <a:pt x="1455" y="834"/>
                </a:cubicBezTo>
                <a:cubicBezTo>
                  <a:pt x="1457" y="836"/>
                  <a:pt x="1457" y="836"/>
                  <a:pt x="1457" y="836"/>
                </a:cubicBezTo>
                <a:cubicBezTo>
                  <a:pt x="1461" y="838"/>
                  <a:pt x="1461" y="838"/>
                  <a:pt x="1461" y="838"/>
                </a:cubicBezTo>
                <a:cubicBezTo>
                  <a:pt x="1466" y="844"/>
                  <a:pt x="1466" y="844"/>
                  <a:pt x="1466" y="844"/>
                </a:cubicBezTo>
                <a:cubicBezTo>
                  <a:pt x="1468" y="848"/>
                  <a:pt x="1468" y="848"/>
                  <a:pt x="1468" y="848"/>
                </a:cubicBezTo>
                <a:cubicBezTo>
                  <a:pt x="1472" y="852"/>
                  <a:pt x="1472" y="852"/>
                  <a:pt x="1472" y="852"/>
                </a:cubicBezTo>
                <a:cubicBezTo>
                  <a:pt x="1492" y="856"/>
                  <a:pt x="1492" y="856"/>
                  <a:pt x="1492" y="856"/>
                </a:cubicBezTo>
                <a:cubicBezTo>
                  <a:pt x="1500" y="860"/>
                  <a:pt x="1500" y="860"/>
                  <a:pt x="1500" y="860"/>
                </a:cubicBezTo>
                <a:cubicBezTo>
                  <a:pt x="1515" y="857"/>
                  <a:pt x="1515" y="857"/>
                  <a:pt x="1515" y="857"/>
                </a:cubicBezTo>
                <a:cubicBezTo>
                  <a:pt x="1523" y="859"/>
                  <a:pt x="1523" y="859"/>
                  <a:pt x="1523" y="859"/>
                </a:cubicBezTo>
                <a:cubicBezTo>
                  <a:pt x="1527" y="860"/>
                  <a:pt x="1527" y="860"/>
                  <a:pt x="1527" y="860"/>
                </a:cubicBezTo>
                <a:cubicBezTo>
                  <a:pt x="1531" y="862"/>
                  <a:pt x="1531" y="862"/>
                  <a:pt x="1531" y="862"/>
                </a:cubicBezTo>
                <a:cubicBezTo>
                  <a:pt x="1534" y="866"/>
                  <a:pt x="1534" y="866"/>
                  <a:pt x="1534" y="866"/>
                </a:cubicBezTo>
                <a:cubicBezTo>
                  <a:pt x="1535" y="871"/>
                  <a:pt x="1535" y="871"/>
                  <a:pt x="1535" y="871"/>
                </a:cubicBezTo>
                <a:cubicBezTo>
                  <a:pt x="1547" y="858"/>
                  <a:pt x="1547" y="858"/>
                  <a:pt x="1547" y="858"/>
                </a:cubicBezTo>
                <a:cubicBezTo>
                  <a:pt x="1554" y="847"/>
                  <a:pt x="1554" y="847"/>
                  <a:pt x="1554" y="847"/>
                </a:cubicBezTo>
                <a:cubicBezTo>
                  <a:pt x="1554" y="843"/>
                  <a:pt x="1554" y="843"/>
                  <a:pt x="1554" y="843"/>
                </a:cubicBezTo>
                <a:cubicBezTo>
                  <a:pt x="1551" y="838"/>
                  <a:pt x="1551" y="838"/>
                  <a:pt x="1551" y="838"/>
                </a:cubicBezTo>
                <a:cubicBezTo>
                  <a:pt x="1548" y="830"/>
                  <a:pt x="1548" y="830"/>
                  <a:pt x="1548" y="830"/>
                </a:cubicBezTo>
                <a:cubicBezTo>
                  <a:pt x="1547" y="823"/>
                  <a:pt x="1547" y="823"/>
                  <a:pt x="1547" y="823"/>
                </a:cubicBezTo>
                <a:cubicBezTo>
                  <a:pt x="1545" y="821"/>
                  <a:pt x="1545" y="821"/>
                  <a:pt x="1545" y="821"/>
                </a:cubicBezTo>
                <a:cubicBezTo>
                  <a:pt x="1543" y="818"/>
                  <a:pt x="1543" y="818"/>
                  <a:pt x="1543" y="818"/>
                </a:cubicBezTo>
                <a:cubicBezTo>
                  <a:pt x="1540" y="814"/>
                  <a:pt x="1540" y="814"/>
                  <a:pt x="1540" y="814"/>
                </a:cubicBezTo>
                <a:cubicBezTo>
                  <a:pt x="1539" y="813"/>
                  <a:pt x="1539" y="813"/>
                  <a:pt x="1539" y="813"/>
                </a:cubicBezTo>
                <a:cubicBezTo>
                  <a:pt x="1538" y="813"/>
                  <a:pt x="1538" y="813"/>
                  <a:pt x="1538" y="813"/>
                </a:cubicBezTo>
                <a:cubicBezTo>
                  <a:pt x="1537" y="813"/>
                  <a:pt x="1537" y="813"/>
                  <a:pt x="1537" y="813"/>
                </a:cubicBezTo>
                <a:cubicBezTo>
                  <a:pt x="1535" y="814"/>
                  <a:pt x="1535" y="814"/>
                  <a:pt x="1535" y="814"/>
                </a:cubicBezTo>
                <a:cubicBezTo>
                  <a:pt x="1533" y="814"/>
                  <a:pt x="1533" y="814"/>
                  <a:pt x="1533" y="814"/>
                </a:cubicBezTo>
                <a:cubicBezTo>
                  <a:pt x="1532" y="814"/>
                  <a:pt x="1532" y="814"/>
                  <a:pt x="1532" y="814"/>
                </a:cubicBezTo>
                <a:cubicBezTo>
                  <a:pt x="1531" y="813"/>
                  <a:pt x="1531" y="813"/>
                  <a:pt x="1531" y="813"/>
                </a:cubicBezTo>
                <a:cubicBezTo>
                  <a:pt x="1530" y="812"/>
                  <a:pt x="1530" y="812"/>
                  <a:pt x="1530" y="812"/>
                </a:cubicBezTo>
                <a:cubicBezTo>
                  <a:pt x="1529" y="808"/>
                  <a:pt x="1529" y="808"/>
                  <a:pt x="1529" y="808"/>
                </a:cubicBezTo>
                <a:cubicBezTo>
                  <a:pt x="1528" y="806"/>
                  <a:pt x="1528" y="806"/>
                  <a:pt x="1528" y="806"/>
                </a:cubicBezTo>
                <a:cubicBezTo>
                  <a:pt x="1527" y="804"/>
                  <a:pt x="1527" y="804"/>
                  <a:pt x="1527" y="804"/>
                </a:cubicBezTo>
                <a:cubicBezTo>
                  <a:pt x="1526" y="803"/>
                  <a:pt x="1526" y="803"/>
                  <a:pt x="1526" y="803"/>
                </a:cubicBezTo>
                <a:cubicBezTo>
                  <a:pt x="1523" y="802"/>
                  <a:pt x="1523" y="802"/>
                  <a:pt x="1523" y="802"/>
                </a:cubicBezTo>
                <a:cubicBezTo>
                  <a:pt x="1521" y="801"/>
                  <a:pt x="1521" y="801"/>
                  <a:pt x="1521" y="801"/>
                </a:cubicBezTo>
                <a:cubicBezTo>
                  <a:pt x="1521" y="801"/>
                  <a:pt x="1521" y="801"/>
                  <a:pt x="1521" y="801"/>
                </a:cubicBezTo>
                <a:cubicBezTo>
                  <a:pt x="1521" y="799"/>
                  <a:pt x="1521" y="799"/>
                  <a:pt x="1521" y="799"/>
                </a:cubicBezTo>
                <a:cubicBezTo>
                  <a:pt x="1523" y="797"/>
                  <a:pt x="1523" y="797"/>
                  <a:pt x="1523" y="797"/>
                </a:cubicBezTo>
                <a:cubicBezTo>
                  <a:pt x="1526" y="794"/>
                  <a:pt x="1526" y="794"/>
                  <a:pt x="1526" y="794"/>
                </a:cubicBezTo>
                <a:cubicBezTo>
                  <a:pt x="1528" y="793"/>
                  <a:pt x="1528" y="793"/>
                  <a:pt x="1528" y="793"/>
                </a:cubicBezTo>
                <a:cubicBezTo>
                  <a:pt x="1529" y="791"/>
                  <a:pt x="1529" y="791"/>
                  <a:pt x="1529" y="791"/>
                </a:cubicBezTo>
                <a:cubicBezTo>
                  <a:pt x="1529" y="790"/>
                  <a:pt x="1529" y="790"/>
                  <a:pt x="1529" y="790"/>
                </a:cubicBezTo>
                <a:cubicBezTo>
                  <a:pt x="1529" y="789"/>
                  <a:pt x="1529" y="789"/>
                  <a:pt x="1529" y="789"/>
                </a:cubicBezTo>
                <a:cubicBezTo>
                  <a:pt x="1529" y="788"/>
                  <a:pt x="1529" y="788"/>
                  <a:pt x="1529" y="788"/>
                </a:cubicBezTo>
                <a:cubicBezTo>
                  <a:pt x="1535" y="784"/>
                  <a:pt x="1535" y="784"/>
                  <a:pt x="1535" y="784"/>
                </a:cubicBezTo>
                <a:cubicBezTo>
                  <a:pt x="1547" y="780"/>
                  <a:pt x="1547" y="780"/>
                  <a:pt x="1547" y="780"/>
                </a:cubicBezTo>
                <a:cubicBezTo>
                  <a:pt x="1557" y="774"/>
                  <a:pt x="1557" y="774"/>
                  <a:pt x="1557" y="774"/>
                </a:cubicBezTo>
                <a:cubicBezTo>
                  <a:pt x="1562" y="771"/>
                  <a:pt x="1562" y="771"/>
                  <a:pt x="1562" y="771"/>
                </a:cubicBezTo>
                <a:cubicBezTo>
                  <a:pt x="1564" y="768"/>
                  <a:pt x="1564" y="768"/>
                  <a:pt x="1564" y="768"/>
                </a:cubicBezTo>
                <a:cubicBezTo>
                  <a:pt x="1567" y="764"/>
                  <a:pt x="1567" y="764"/>
                  <a:pt x="1567" y="764"/>
                </a:cubicBezTo>
                <a:cubicBezTo>
                  <a:pt x="1567" y="763"/>
                  <a:pt x="1567" y="763"/>
                  <a:pt x="1567" y="763"/>
                </a:cubicBezTo>
                <a:cubicBezTo>
                  <a:pt x="1568" y="763"/>
                  <a:pt x="1568" y="763"/>
                  <a:pt x="1568" y="763"/>
                </a:cubicBezTo>
                <a:cubicBezTo>
                  <a:pt x="1569" y="762"/>
                  <a:pt x="1569" y="762"/>
                  <a:pt x="1569" y="762"/>
                </a:cubicBezTo>
                <a:cubicBezTo>
                  <a:pt x="1582" y="757"/>
                  <a:pt x="1582" y="757"/>
                  <a:pt x="1582" y="757"/>
                </a:cubicBezTo>
                <a:cubicBezTo>
                  <a:pt x="1589" y="753"/>
                  <a:pt x="1589" y="753"/>
                  <a:pt x="1589" y="753"/>
                </a:cubicBezTo>
                <a:cubicBezTo>
                  <a:pt x="1593" y="750"/>
                  <a:pt x="1593" y="750"/>
                  <a:pt x="1593" y="750"/>
                </a:cubicBezTo>
                <a:cubicBezTo>
                  <a:pt x="1600" y="752"/>
                  <a:pt x="1600" y="752"/>
                  <a:pt x="1600" y="752"/>
                </a:cubicBezTo>
                <a:cubicBezTo>
                  <a:pt x="1605" y="755"/>
                  <a:pt x="1605" y="755"/>
                  <a:pt x="1605" y="755"/>
                </a:cubicBezTo>
                <a:cubicBezTo>
                  <a:pt x="1605" y="757"/>
                  <a:pt x="1605" y="757"/>
                  <a:pt x="1605" y="757"/>
                </a:cubicBezTo>
                <a:cubicBezTo>
                  <a:pt x="1605" y="760"/>
                  <a:pt x="1605" y="760"/>
                  <a:pt x="1605" y="760"/>
                </a:cubicBezTo>
                <a:cubicBezTo>
                  <a:pt x="1611" y="762"/>
                  <a:pt x="1611" y="762"/>
                  <a:pt x="1611" y="762"/>
                </a:cubicBezTo>
                <a:cubicBezTo>
                  <a:pt x="1632" y="766"/>
                  <a:pt x="1632" y="766"/>
                  <a:pt x="1632" y="766"/>
                </a:cubicBezTo>
                <a:cubicBezTo>
                  <a:pt x="1631" y="760"/>
                  <a:pt x="1631" y="760"/>
                  <a:pt x="1631" y="760"/>
                </a:cubicBezTo>
                <a:cubicBezTo>
                  <a:pt x="1631" y="755"/>
                  <a:pt x="1631" y="755"/>
                  <a:pt x="1631" y="755"/>
                </a:cubicBezTo>
                <a:cubicBezTo>
                  <a:pt x="1630" y="753"/>
                  <a:pt x="1630" y="753"/>
                  <a:pt x="1630" y="753"/>
                </a:cubicBezTo>
                <a:cubicBezTo>
                  <a:pt x="1629" y="751"/>
                  <a:pt x="1629" y="751"/>
                  <a:pt x="1629" y="751"/>
                </a:cubicBezTo>
                <a:cubicBezTo>
                  <a:pt x="1626" y="748"/>
                  <a:pt x="1626" y="748"/>
                  <a:pt x="1626" y="748"/>
                </a:cubicBezTo>
                <a:cubicBezTo>
                  <a:pt x="1624" y="746"/>
                  <a:pt x="1624" y="746"/>
                  <a:pt x="1624" y="746"/>
                </a:cubicBezTo>
                <a:cubicBezTo>
                  <a:pt x="1624" y="745"/>
                  <a:pt x="1624" y="745"/>
                  <a:pt x="1624" y="745"/>
                </a:cubicBezTo>
                <a:cubicBezTo>
                  <a:pt x="1623" y="741"/>
                  <a:pt x="1623" y="741"/>
                  <a:pt x="1623" y="741"/>
                </a:cubicBezTo>
                <a:cubicBezTo>
                  <a:pt x="1626" y="730"/>
                  <a:pt x="1626" y="730"/>
                  <a:pt x="1626" y="730"/>
                </a:cubicBezTo>
                <a:cubicBezTo>
                  <a:pt x="1628" y="719"/>
                  <a:pt x="1628" y="719"/>
                  <a:pt x="1628" y="719"/>
                </a:cubicBezTo>
                <a:cubicBezTo>
                  <a:pt x="1628" y="716"/>
                  <a:pt x="1628" y="716"/>
                  <a:pt x="1628" y="716"/>
                </a:cubicBezTo>
                <a:cubicBezTo>
                  <a:pt x="1628" y="714"/>
                  <a:pt x="1628" y="714"/>
                  <a:pt x="1628" y="714"/>
                </a:cubicBezTo>
                <a:cubicBezTo>
                  <a:pt x="1625" y="707"/>
                  <a:pt x="1625" y="707"/>
                  <a:pt x="1625" y="707"/>
                </a:cubicBezTo>
                <a:cubicBezTo>
                  <a:pt x="1624" y="699"/>
                  <a:pt x="1624" y="699"/>
                  <a:pt x="1624" y="699"/>
                </a:cubicBezTo>
                <a:cubicBezTo>
                  <a:pt x="1623" y="695"/>
                  <a:pt x="1623" y="695"/>
                  <a:pt x="1623" y="695"/>
                </a:cubicBezTo>
                <a:cubicBezTo>
                  <a:pt x="1619" y="690"/>
                  <a:pt x="1619" y="690"/>
                  <a:pt x="1619" y="690"/>
                </a:cubicBezTo>
                <a:cubicBezTo>
                  <a:pt x="1609" y="683"/>
                  <a:pt x="1609" y="683"/>
                  <a:pt x="1609" y="683"/>
                </a:cubicBezTo>
                <a:cubicBezTo>
                  <a:pt x="1588" y="675"/>
                  <a:pt x="1588" y="675"/>
                  <a:pt x="1588" y="675"/>
                </a:cubicBezTo>
                <a:cubicBezTo>
                  <a:pt x="1584" y="669"/>
                  <a:pt x="1584" y="669"/>
                  <a:pt x="1584" y="669"/>
                </a:cubicBezTo>
                <a:cubicBezTo>
                  <a:pt x="1577" y="663"/>
                  <a:pt x="1577" y="663"/>
                  <a:pt x="1577" y="663"/>
                </a:cubicBezTo>
                <a:cubicBezTo>
                  <a:pt x="1574" y="660"/>
                  <a:pt x="1574" y="660"/>
                  <a:pt x="1574" y="660"/>
                </a:cubicBezTo>
                <a:cubicBezTo>
                  <a:pt x="1572" y="655"/>
                  <a:pt x="1572" y="655"/>
                  <a:pt x="1572" y="655"/>
                </a:cubicBezTo>
                <a:cubicBezTo>
                  <a:pt x="1570" y="648"/>
                  <a:pt x="1570" y="648"/>
                  <a:pt x="1570" y="648"/>
                </a:cubicBezTo>
                <a:cubicBezTo>
                  <a:pt x="1568" y="645"/>
                  <a:pt x="1568" y="645"/>
                  <a:pt x="1568" y="645"/>
                </a:cubicBezTo>
                <a:cubicBezTo>
                  <a:pt x="1567" y="643"/>
                  <a:pt x="1567" y="643"/>
                  <a:pt x="1567" y="643"/>
                </a:cubicBezTo>
                <a:cubicBezTo>
                  <a:pt x="1565" y="642"/>
                  <a:pt x="1565" y="642"/>
                  <a:pt x="1565" y="642"/>
                </a:cubicBezTo>
                <a:cubicBezTo>
                  <a:pt x="1560" y="634"/>
                  <a:pt x="1560" y="634"/>
                  <a:pt x="1560" y="634"/>
                </a:cubicBezTo>
                <a:cubicBezTo>
                  <a:pt x="1557" y="632"/>
                  <a:pt x="1557" y="632"/>
                  <a:pt x="1557" y="632"/>
                </a:cubicBezTo>
                <a:cubicBezTo>
                  <a:pt x="1546" y="627"/>
                  <a:pt x="1546" y="627"/>
                  <a:pt x="1546" y="627"/>
                </a:cubicBezTo>
                <a:cubicBezTo>
                  <a:pt x="1540" y="623"/>
                  <a:pt x="1540" y="623"/>
                  <a:pt x="1540" y="623"/>
                </a:cubicBezTo>
                <a:cubicBezTo>
                  <a:pt x="1538" y="621"/>
                  <a:pt x="1538" y="621"/>
                  <a:pt x="1538" y="621"/>
                </a:cubicBezTo>
                <a:cubicBezTo>
                  <a:pt x="1537" y="619"/>
                  <a:pt x="1537" y="619"/>
                  <a:pt x="1537" y="619"/>
                </a:cubicBezTo>
                <a:cubicBezTo>
                  <a:pt x="1537" y="618"/>
                  <a:pt x="1537" y="618"/>
                  <a:pt x="1537" y="618"/>
                </a:cubicBezTo>
                <a:cubicBezTo>
                  <a:pt x="1536" y="616"/>
                  <a:pt x="1536" y="616"/>
                  <a:pt x="1536" y="616"/>
                </a:cubicBezTo>
                <a:cubicBezTo>
                  <a:pt x="1535" y="616"/>
                  <a:pt x="1535" y="616"/>
                  <a:pt x="1535" y="616"/>
                </a:cubicBezTo>
                <a:cubicBezTo>
                  <a:pt x="1534" y="613"/>
                  <a:pt x="1534" y="613"/>
                  <a:pt x="1534" y="613"/>
                </a:cubicBezTo>
                <a:cubicBezTo>
                  <a:pt x="1533" y="611"/>
                  <a:pt x="1533" y="611"/>
                  <a:pt x="1533" y="611"/>
                </a:cubicBezTo>
                <a:cubicBezTo>
                  <a:pt x="1533" y="609"/>
                  <a:pt x="1533" y="609"/>
                  <a:pt x="1533" y="609"/>
                </a:cubicBezTo>
                <a:cubicBezTo>
                  <a:pt x="1534" y="606"/>
                  <a:pt x="1534" y="606"/>
                  <a:pt x="1534" y="606"/>
                </a:cubicBezTo>
                <a:cubicBezTo>
                  <a:pt x="1535" y="604"/>
                  <a:pt x="1535" y="604"/>
                  <a:pt x="1535" y="604"/>
                </a:cubicBezTo>
                <a:cubicBezTo>
                  <a:pt x="1537" y="603"/>
                  <a:pt x="1537" y="603"/>
                  <a:pt x="1537" y="603"/>
                </a:cubicBezTo>
                <a:cubicBezTo>
                  <a:pt x="1541" y="603"/>
                  <a:pt x="1541" y="603"/>
                  <a:pt x="1541" y="603"/>
                </a:cubicBezTo>
                <a:cubicBezTo>
                  <a:pt x="1543" y="601"/>
                  <a:pt x="1543" y="601"/>
                  <a:pt x="1543" y="601"/>
                </a:cubicBezTo>
                <a:cubicBezTo>
                  <a:pt x="1543" y="599"/>
                  <a:pt x="1543" y="599"/>
                  <a:pt x="1543" y="599"/>
                </a:cubicBezTo>
                <a:cubicBezTo>
                  <a:pt x="1546" y="588"/>
                  <a:pt x="1546" y="588"/>
                  <a:pt x="1546" y="588"/>
                </a:cubicBezTo>
                <a:cubicBezTo>
                  <a:pt x="1547" y="584"/>
                  <a:pt x="1547" y="584"/>
                  <a:pt x="1547" y="584"/>
                </a:cubicBezTo>
                <a:cubicBezTo>
                  <a:pt x="1547" y="581"/>
                  <a:pt x="1547" y="581"/>
                  <a:pt x="1547" y="581"/>
                </a:cubicBezTo>
                <a:cubicBezTo>
                  <a:pt x="1547" y="575"/>
                  <a:pt x="1547" y="575"/>
                  <a:pt x="1547" y="575"/>
                </a:cubicBezTo>
                <a:cubicBezTo>
                  <a:pt x="1548" y="572"/>
                  <a:pt x="1548" y="572"/>
                  <a:pt x="1548" y="572"/>
                </a:cubicBezTo>
                <a:cubicBezTo>
                  <a:pt x="1550" y="567"/>
                  <a:pt x="1550" y="567"/>
                  <a:pt x="1550" y="567"/>
                </a:cubicBezTo>
                <a:cubicBezTo>
                  <a:pt x="1560" y="557"/>
                  <a:pt x="1560" y="557"/>
                  <a:pt x="1560" y="557"/>
                </a:cubicBezTo>
                <a:cubicBezTo>
                  <a:pt x="1584" y="538"/>
                  <a:pt x="1584" y="538"/>
                  <a:pt x="1584" y="538"/>
                </a:cubicBezTo>
                <a:cubicBezTo>
                  <a:pt x="1595" y="522"/>
                  <a:pt x="1595" y="522"/>
                  <a:pt x="1595" y="522"/>
                </a:cubicBezTo>
                <a:cubicBezTo>
                  <a:pt x="1598" y="520"/>
                  <a:pt x="1598" y="520"/>
                  <a:pt x="1598" y="520"/>
                </a:cubicBezTo>
                <a:cubicBezTo>
                  <a:pt x="1600" y="519"/>
                  <a:pt x="1600" y="519"/>
                  <a:pt x="1600" y="519"/>
                </a:cubicBezTo>
                <a:cubicBezTo>
                  <a:pt x="1603" y="519"/>
                  <a:pt x="1603" y="519"/>
                  <a:pt x="1603" y="519"/>
                </a:cubicBezTo>
                <a:cubicBezTo>
                  <a:pt x="1605" y="520"/>
                  <a:pt x="1605" y="520"/>
                  <a:pt x="1605" y="520"/>
                </a:cubicBezTo>
                <a:cubicBezTo>
                  <a:pt x="1608" y="519"/>
                  <a:pt x="1608" y="519"/>
                  <a:pt x="1608" y="519"/>
                </a:cubicBezTo>
                <a:cubicBezTo>
                  <a:pt x="1611" y="518"/>
                  <a:pt x="1611" y="518"/>
                  <a:pt x="1611" y="518"/>
                </a:cubicBezTo>
                <a:cubicBezTo>
                  <a:pt x="1619" y="510"/>
                  <a:pt x="1619" y="510"/>
                  <a:pt x="1619" y="510"/>
                </a:cubicBezTo>
                <a:cubicBezTo>
                  <a:pt x="1622" y="508"/>
                  <a:pt x="1622" y="508"/>
                  <a:pt x="1622" y="508"/>
                </a:cubicBezTo>
                <a:cubicBezTo>
                  <a:pt x="1628" y="504"/>
                  <a:pt x="1628" y="504"/>
                  <a:pt x="1628" y="504"/>
                </a:cubicBezTo>
                <a:cubicBezTo>
                  <a:pt x="1633" y="501"/>
                  <a:pt x="1633" y="501"/>
                  <a:pt x="1633" y="501"/>
                </a:cubicBezTo>
                <a:cubicBezTo>
                  <a:pt x="1639" y="494"/>
                  <a:pt x="1639" y="494"/>
                  <a:pt x="1639" y="494"/>
                </a:cubicBezTo>
                <a:cubicBezTo>
                  <a:pt x="1646" y="489"/>
                  <a:pt x="1646" y="489"/>
                  <a:pt x="1646" y="489"/>
                </a:cubicBezTo>
                <a:cubicBezTo>
                  <a:pt x="1658" y="474"/>
                  <a:pt x="1658" y="474"/>
                  <a:pt x="1658" y="474"/>
                </a:cubicBezTo>
                <a:cubicBezTo>
                  <a:pt x="1662" y="469"/>
                  <a:pt x="1662" y="469"/>
                  <a:pt x="1662" y="469"/>
                </a:cubicBezTo>
                <a:cubicBezTo>
                  <a:pt x="1667" y="466"/>
                  <a:pt x="1667" y="466"/>
                  <a:pt x="1667" y="466"/>
                </a:cubicBezTo>
                <a:cubicBezTo>
                  <a:pt x="1677" y="463"/>
                  <a:pt x="1677" y="463"/>
                  <a:pt x="1677" y="463"/>
                </a:cubicBezTo>
                <a:cubicBezTo>
                  <a:pt x="1681" y="461"/>
                  <a:pt x="1681" y="461"/>
                  <a:pt x="1681" y="461"/>
                </a:cubicBezTo>
                <a:cubicBezTo>
                  <a:pt x="1691" y="451"/>
                  <a:pt x="1691" y="451"/>
                  <a:pt x="1691" y="451"/>
                </a:cubicBezTo>
                <a:cubicBezTo>
                  <a:pt x="1695" y="448"/>
                  <a:pt x="1695" y="448"/>
                  <a:pt x="1695" y="448"/>
                </a:cubicBezTo>
                <a:cubicBezTo>
                  <a:pt x="1700" y="447"/>
                  <a:pt x="1700" y="447"/>
                  <a:pt x="1700" y="447"/>
                </a:cubicBezTo>
                <a:cubicBezTo>
                  <a:pt x="1705" y="447"/>
                  <a:pt x="1705" y="447"/>
                  <a:pt x="1705" y="447"/>
                </a:cubicBezTo>
                <a:cubicBezTo>
                  <a:pt x="1707" y="447"/>
                  <a:pt x="1707" y="447"/>
                  <a:pt x="1707" y="447"/>
                </a:cubicBezTo>
                <a:cubicBezTo>
                  <a:pt x="1708" y="446"/>
                  <a:pt x="1708" y="446"/>
                  <a:pt x="1708" y="446"/>
                </a:cubicBezTo>
                <a:cubicBezTo>
                  <a:pt x="1709" y="443"/>
                  <a:pt x="1709" y="443"/>
                  <a:pt x="1709" y="443"/>
                </a:cubicBezTo>
                <a:cubicBezTo>
                  <a:pt x="1709" y="440"/>
                  <a:pt x="1709" y="440"/>
                  <a:pt x="1709" y="440"/>
                </a:cubicBezTo>
                <a:cubicBezTo>
                  <a:pt x="1709" y="437"/>
                  <a:pt x="1709" y="437"/>
                  <a:pt x="1709" y="437"/>
                </a:cubicBezTo>
                <a:cubicBezTo>
                  <a:pt x="1708" y="434"/>
                  <a:pt x="1708" y="434"/>
                  <a:pt x="1708" y="434"/>
                </a:cubicBezTo>
                <a:cubicBezTo>
                  <a:pt x="1705" y="431"/>
                  <a:pt x="1705" y="431"/>
                  <a:pt x="1705" y="431"/>
                </a:cubicBezTo>
                <a:cubicBezTo>
                  <a:pt x="1700" y="428"/>
                  <a:pt x="1700" y="428"/>
                  <a:pt x="1700" y="428"/>
                </a:cubicBezTo>
                <a:cubicBezTo>
                  <a:pt x="1693" y="426"/>
                  <a:pt x="1693" y="426"/>
                  <a:pt x="1693" y="426"/>
                </a:cubicBezTo>
                <a:cubicBezTo>
                  <a:pt x="1692" y="424"/>
                  <a:pt x="1692" y="424"/>
                  <a:pt x="1692" y="424"/>
                </a:cubicBezTo>
                <a:cubicBezTo>
                  <a:pt x="1692" y="422"/>
                  <a:pt x="1692" y="422"/>
                  <a:pt x="1692" y="422"/>
                </a:cubicBezTo>
                <a:cubicBezTo>
                  <a:pt x="1693" y="419"/>
                  <a:pt x="1693" y="419"/>
                  <a:pt x="1693" y="419"/>
                </a:cubicBezTo>
                <a:cubicBezTo>
                  <a:pt x="1695" y="417"/>
                  <a:pt x="1695" y="417"/>
                  <a:pt x="1695" y="417"/>
                </a:cubicBezTo>
                <a:cubicBezTo>
                  <a:pt x="1698" y="415"/>
                  <a:pt x="1698" y="415"/>
                  <a:pt x="1698" y="415"/>
                </a:cubicBezTo>
                <a:cubicBezTo>
                  <a:pt x="1700" y="414"/>
                  <a:pt x="1700" y="414"/>
                  <a:pt x="1700" y="414"/>
                </a:cubicBezTo>
                <a:cubicBezTo>
                  <a:pt x="1701" y="412"/>
                  <a:pt x="1701" y="412"/>
                  <a:pt x="1701" y="412"/>
                </a:cubicBezTo>
                <a:cubicBezTo>
                  <a:pt x="1700" y="410"/>
                  <a:pt x="1700" y="410"/>
                  <a:pt x="1700" y="410"/>
                </a:cubicBezTo>
                <a:cubicBezTo>
                  <a:pt x="1698" y="406"/>
                  <a:pt x="1698" y="406"/>
                  <a:pt x="1698" y="406"/>
                </a:cubicBezTo>
                <a:cubicBezTo>
                  <a:pt x="1686" y="395"/>
                  <a:pt x="1686" y="395"/>
                  <a:pt x="1686" y="395"/>
                </a:cubicBezTo>
                <a:cubicBezTo>
                  <a:pt x="1683" y="392"/>
                  <a:pt x="1683" y="392"/>
                  <a:pt x="1683" y="392"/>
                </a:cubicBezTo>
                <a:cubicBezTo>
                  <a:pt x="1678" y="391"/>
                  <a:pt x="1678" y="391"/>
                  <a:pt x="1678" y="391"/>
                </a:cubicBezTo>
                <a:cubicBezTo>
                  <a:pt x="1676" y="389"/>
                  <a:pt x="1676" y="389"/>
                  <a:pt x="1676" y="389"/>
                </a:cubicBezTo>
                <a:cubicBezTo>
                  <a:pt x="1672" y="387"/>
                  <a:pt x="1672" y="387"/>
                  <a:pt x="1672" y="387"/>
                </a:cubicBezTo>
                <a:cubicBezTo>
                  <a:pt x="1671" y="386"/>
                  <a:pt x="1671" y="386"/>
                  <a:pt x="1671" y="386"/>
                </a:cubicBezTo>
                <a:cubicBezTo>
                  <a:pt x="1671" y="385"/>
                  <a:pt x="1671" y="385"/>
                  <a:pt x="1671" y="385"/>
                </a:cubicBezTo>
                <a:cubicBezTo>
                  <a:pt x="1671" y="380"/>
                  <a:pt x="1671" y="380"/>
                  <a:pt x="1671" y="380"/>
                </a:cubicBezTo>
                <a:cubicBezTo>
                  <a:pt x="1674" y="371"/>
                  <a:pt x="1674" y="371"/>
                  <a:pt x="1674" y="371"/>
                </a:cubicBezTo>
                <a:cubicBezTo>
                  <a:pt x="1673" y="368"/>
                  <a:pt x="1673" y="368"/>
                  <a:pt x="1673" y="368"/>
                </a:cubicBezTo>
                <a:cubicBezTo>
                  <a:pt x="1670" y="367"/>
                  <a:pt x="1670" y="367"/>
                  <a:pt x="1670" y="367"/>
                </a:cubicBezTo>
                <a:cubicBezTo>
                  <a:pt x="1670" y="367"/>
                  <a:pt x="1663" y="370"/>
                  <a:pt x="1661" y="371"/>
                </a:cubicBezTo>
                <a:cubicBezTo>
                  <a:pt x="1660" y="371"/>
                  <a:pt x="1657" y="372"/>
                  <a:pt x="1656" y="372"/>
                </a:cubicBezTo>
                <a:cubicBezTo>
                  <a:pt x="1655" y="371"/>
                  <a:pt x="1654" y="369"/>
                  <a:pt x="1653" y="369"/>
                </a:cubicBezTo>
                <a:cubicBezTo>
                  <a:pt x="1651" y="375"/>
                  <a:pt x="1651" y="375"/>
                  <a:pt x="1651" y="375"/>
                </a:cubicBezTo>
                <a:cubicBezTo>
                  <a:pt x="1651" y="412"/>
                  <a:pt x="1651" y="412"/>
                  <a:pt x="1651" y="412"/>
                </a:cubicBezTo>
                <a:cubicBezTo>
                  <a:pt x="1627" y="447"/>
                  <a:pt x="1627" y="447"/>
                  <a:pt x="1627" y="447"/>
                </a:cubicBezTo>
                <a:cubicBezTo>
                  <a:pt x="1584" y="423"/>
                  <a:pt x="1584" y="423"/>
                  <a:pt x="1584" y="423"/>
                </a:cubicBezTo>
                <a:cubicBezTo>
                  <a:pt x="1579" y="399"/>
                  <a:pt x="1579" y="399"/>
                  <a:pt x="1579" y="399"/>
                </a:cubicBezTo>
                <a:cubicBezTo>
                  <a:pt x="1560" y="418"/>
                  <a:pt x="1560" y="418"/>
                  <a:pt x="1560" y="418"/>
                </a:cubicBezTo>
                <a:cubicBezTo>
                  <a:pt x="1542" y="407"/>
                  <a:pt x="1542" y="407"/>
                  <a:pt x="1542" y="407"/>
                </a:cubicBezTo>
                <a:cubicBezTo>
                  <a:pt x="1536" y="431"/>
                  <a:pt x="1536" y="431"/>
                  <a:pt x="1536" y="431"/>
                </a:cubicBezTo>
                <a:cubicBezTo>
                  <a:pt x="1515" y="431"/>
                  <a:pt x="1515" y="431"/>
                  <a:pt x="1515" y="431"/>
                </a:cubicBezTo>
                <a:cubicBezTo>
                  <a:pt x="1507" y="420"/>
                  <a:pt x="1507" y="420"/>
                  <a:pt x="1507" y="420"/>
                </a:cubicBezTo>
                <a:cubicBezTo>
                  <a:pt x="1507" y="420"/>
                  <a:pt x="1496" y="440"/>
                  <a:pt x="1487" y="443"/>
                </a:cubicBezTo>
                <a:cubicBezTo>
                  <a:pt x="1478" y="446"/>
                  <a:pt x="1443" y="419"/>
                  <a:pt x="1434" y="420"/>
                </a:cubicBezTo>
                <a:cubicBezTo>
                  <a:pt x="1424" y="422"/>
                  <a:pt x="1403" y="427"/>
                  <a:pt x="1399" y="431"/>
                </a:cubicBezTo>
                <a:cubicBezTo>
                  <a:pt x="1395" y="435"/>
                  <a:pt x="1392" y="455"/>
                  <a:pt x="1388" y="455"/>
                </a:cubicBezTo>
                <a:cubicBezTo>
                  <a:pt x="1384" y="455"/>
                  <a:pt x="1366" y="447"/>
                  <a:pt x="1362" y="444"/>
                </a:cubicBezTo>
                <a:cubicBezTo>
                  <a:pt x="1358" y="442"/>
                  <a:pt x="1355" y="427"/>
                  <a:pt x="1355" y="427"/>
                </a:cubicBezTo>
                <a:cubicBezTo>
                  <a:pt x="1326" y="434"/>
                  <a:pt x="1326" y="434"/>
                  <a:pt x="1326" y="434"/>
                </a:cubicBezTo>
                <a:cubicBezTo>
                  <a:pt x="1302" y="415"/>
                  <a:pt x="1302" y="415"/>
                  <a:pt x="1302" y="415"/>
                </a:cubicBezTo>
                <a:cubicBezTo>
                  <a:pt x="1286" y="360"/>
                  <a:pt x="1286" y="360"/>
                  <a:pt x="1286" y="360"/>
                </a:cubicBezTo>
                <a:cubicBezTo>
                  <a:pt x="1218" y="416"/>
                  <a:pt x="1218" y="416"/>
                  <a:pt x="1218" y="416"/>
                </a:cubicBezTo>
                <a:cubicBezTo>
                  <a:pt x="1190" y="410"/>
                  <a:pt x="1190" y="410"/>
                  <a:pt x="1190" y="410"/>
                </a:cubicBezTo>
                <a:cubicBezTo>
                  <a:pt x="1179" y="426"/>
                  <a:pt x="1179" y="426"/>
                  <a:pt x="1179" y="426"/>
                </a:cubicBezTo>
                <a:cubicBezTo>
                  <a:pt x="1044" y="351"/>
                  <a:pt x="1044" y="351"/>
                  <a:pt x="1044" y="351"/>
                </a:cubicBezTo>
                <a:cubicBezTo>
                  <a:pt x="1008" y="351"/>
                  <a:pt x="1008" y="351"/>
                  <a:pt x="1008" y="351"/>
                </a:cubicBezTo>
                <a:cubicBezTo>
                  <a:pt x="1002" y="366"/>
                  <a:pt x="1002" y="366"/>
                  <a:pt x="1002" y="366"/>
                </a:cubicBezTo>
                <a:cubicBezTo>
                  <a:pt x="946" y="338"/>
                  <a:pt x="946" y="338"/>
                  <a:pt x="946" y="338"/>
                </a:cubicBezTo>
                <a:cubicBezTo>
                  <a:pt x="906" y="338"/>
                  <a:pt x="906" y="338"/>
                  <a:pt x="906" y="338"/>
                </a:cubicBezTo>
                <a:cubicBezTo>
                  <a:pt x="870" y="371"/>
                  <a:pt x="870" y="371"/>
                  <a:pt x="870" y="371"/>
                </a:cubicBezTo>
                <a:cubicBezTo>
                  <a:pt x="874" y="358"/>
                  <a:pt x="874" y="358"/>
                  <a:pt x="874" y="358"/>
                </a:cubicBezTo>
                <a:cubicBezTo>
                  <a:pt x="827" y="334"/>
                  <a:pt x="827" y="334"/>
                  <a:pt x="827" y="334"/>
                </a:cubicBezTo>
                <a:cubicBezTo>
                  <a:pt x="827" y="274"/>
                  <a:pt x="827" y="274"/>
                  <a:pt x="827" y="274"/>
                </a:cubicBezTo>
                <a:cubicBezTo>
                  <a:pt x="798" y="252"/>
                  <a:pt x="798" y="252"/>
                  <a:pt x="798" y="252"/>
                </a:cubicBezTo>
                <a:cubicBezTo>
                  <a:pt x="703" y="298"/>
                  <a:pt x="703" y="298"/>
                  <a:pt x="703" y="298"/>
                </a:cubicBezTo>
                <a:cubicBezTo>
                  <a:pt x="654" y="299"/>
                  <a:pt x="654" y="299"/>
                  <a:pt x="654" y="299"/>
                </a:cubicBezTo>
                <a:cubicBezTo>
                  <a:pt x="643" y="284"/>
                  <a:pt x="643" y="284"/>
                  <a:pt x="643" y="284"/>
                </a:cubicBezTo>
                <a:cubicBezTo>
                  <a:pt x="643" y="255"/>
                  <a:pt x="643" y="255"/>
                  <a:pt x="643" y="255"/>
                </a:cubicBezTo>
                <a:cubicBezTo>
                  <a:pt x="586" y="256"/>
                  <a:pt x="586" y="256"/>
                  <a:pt x="586" y="256"/>
                </a:cubicBezTo>
                <a:cubicBezTo>
                  <a:pt x="599" y="246"/>
                  <a:pt x="599" y="246"/>
                  <a:pt x="599" y="246"/>
                </a:cubicBezTo>
                <a:cubicBezTo>
                  <a:pt x="528" y="206"/>
                  <a:pt x="528" y="206"/>
                  <a:pt x="528" y="206"/>
                </a:cubicBezTo>
                <a:cubicBezTo>
                  <a:pt x="454" y="183"/>
                  <a:pt x="454" y="183"/>
                  <a:pt x="454" y="183"/>
                </a:cubicBezTo>
                <a:cubicBezTo>
                  <a:pt x="470" y="118"/>
                  <a:pt x="470" y="118"/>
                  <a:pt x="470" y="118"/>
                </a:cubicBezTo>
                <a:cubicBezTo>
                  <a:pt x="448" y="70"/>
                  <a:pt x="448" y="70"/>
                  <a:pt x="448" y="70"/>
                </a:cubicBezTo>
                <a:cubicBezTo>
                  <a:pt x="331" y="54"/>
                  <a:pt x="331" y="54"/>
                  <a:pt x="331" y="54"/>
                </a:cubicBezTo>
                <a:cubicBezTo>
                  <a:pt x="319" y="27"/>
                  <a:pt x="319" y="27"/>
                  <a:pt x="319" y="27"/>
                </a:cubicBezTo>
                <a:cubicBezTo>
                  <a:pt x="303" y="28"/>
                  <a:pt x="303" y="28"/>
                  <a:pt x="303" y="28"/>
                </a:cubicBezTo>
                <a:cubicBezTo>
                  <a:pt x="283" y="15"/>
                  <a:pt x="283" y="15"/>
                  <a:pt x="283" y="15"/>
                </a:cubicBezTo>
                <a:cubicBezTo>
                  <a:pt x="279" y="0"/>
                  <a:pt x="279" y="0"/>
                  <a:pt x="279" y="0"/>
                </a:cubicBezTo>
                <a:cubicBezTo>
                  <a:pt x="267" y="0"/>
                  <a:pt x="267" y="0"/>
                  <a:pt x="267" y="0"/>
                </a:cubicBezTo>
                <a:cubicBezTo>
                  <a:pt x="242" y="34"/>
                  <a:pt x="242" y="34"/>
                  <a:pt x="242" y="34"/>
                </a:cubicBezTo>
                <a:cubicBezTo>
                  <a:pt x="170" y="35"/>
                  <a:pt x="170" y="35"/>
                  <a:pt x="170" y="35"/>
                </a:cubicBezTo>
                <a:cubicBezTo>
                  <a:pt x="187" y="51"/>
                  <a:pt x="187" y="51"/>
                  <a:pt x="187" y="51"/>
                </a:cubicBezTo>
                <a:cubicBezTo>
                  <a:pt x="186" y="67"/>
                  <a:pt x="186" y="67"/>
                  <a:pt x="186" y="67"/>
                </a:cubicBezTo>
                <a:cubicBezTo>
                  <a:pt x="184" y="66"/>
                  <a:pt x="184" y="66"/>
                  <a:pt x="184" y="66"/>
                </a:cubicBezTo>
                <a:cubicBezTo>
                  <a:pt x="183" y="68"/>
                  <a:pt x="183" y="68"/>
                  <a:pt x="183" y="68"/>
                </a:cubicBezTo>
                <a:cubicBezTo>
                  <a:pt x="182" y="70"/>
                  <a:pt x="182" y="70"/>
                  <a:pt x="182" y="70"/>
                </a:cubicBezTo>
                <a:cubicBezTo>
                  <a:pt x="182" y="71"/>
                  <a:pt x="182" y="71"/>
                  <a:pt x="182" y="71"/>
                </a:cubicBezTo>
                <a:cubicBezTo>
                  <a:pt x="182" y="72"/>
                  <a:pt x="182" y="72"/>
                  <a:pt x="182" y="72"/>
                </a:cubicBezTo>
                <a:cubicBezTo>
                  <a:pt x="194" y="71"/>
                  <a:pt x="194" y="71"/>
                  <a:pt x="194" y="71"/>
                </a:cubicBezTo>
                <a:cubicBezTo>
                  <a:pt x="196" y="71"/>
                  <a:pt x="196" y="71"/>
                  <a:pt x="196" y="71"/>
                </a:cubicBezTo>
                <a:cubicBezTo>
                  <a:pt x="197" y="73"/>
                  <a:pt x="197" y="73"/>
                  <a:pt x="197" y="73"/>
                </a:cubicBezTo>
                <a:cubicBezTo>
                  <a:pt x="197" y="77"/>
                  <a:pt x="197" y="77"/>
                  <a:pt x="197" y="77"/>
                </a:cubicBezTo>
                <a:cubicBezTo>
                  <a:pt x="194" y="88"/>
                  <a:pt x="194" y="88"/>
                  <a:pt x="194" y="88"/>
                </a:cubicBezTo>
                <a:cubicBezTo>
                  <a:pt x="195" y="90"/>
                  <a:pt x="195" y="90"/>
                  <a:pt x="195" y="90"/>
                </a:cubicBezTo>
                <a:cubicBezTo>
                  <a:pt x="197" y="93"/>
                  <a:pt x="197" y="93"/>
                  <a:pt x="197" y="93"/>
                </a:cubicBezTo>
                <a:cubicBezTo>
                  <a:pt x="202" y="97"/>
                  <a:pt x="202" y="97"/>
                  <a:pt x="202" y="97"/>
                </a:cubicBezTo>
                <a:cubicBezTo>
                  <a:pt x="205" y="99"/>
                  <a:pt x="205" y="99"/>
                  <a:pt x="205" y="99"/>
                </a:cubicBezTo>
                <a:cubicBezTo>
                  <a:pt x="208" y="102"/>
                  <a:pt x="208" y="102"/>
                  <a:pt x="208" y="102"/>
                </a:cubicBezTo>
                <a:cubicBezTo>
                  <a:pt x="210" y="105"/>
                  <a:pt x="210" y="105"/>
                  <a:pt x="210" y="105"/>
                </a:cubicBezTo>
                <a:cubicBezTo>
                  <a:pt x="215" y="112"/>
                  <a:pt x="215" y="112"/>
                  <a:pt x="215" y="112"/>
                </a:cubicBezTo>
                <a:cubicBezTo>
                  <a:pt x="215" y="119"/>
                  <a:pt x="215" y="119"/>
                  <a:pt x="215" y="119"/>
                </a:cubicBezTo>
                <a:cubicBezTo>
                  <a:pt x="213" y="125"/>
                  <a:pt x="213" y="125"/>
                  <a:pt x="213" y="125"/>
                </a:cubicBezTo>
                <a:cubicBezTo>
                  <a:pt x="213" y="135"/>
                  <a:pt x="213" y="135"/>
                  <a:pt x="213" y="135"/>
                </a:cubicBezTo>
                <a:cubicBezTo>
                  <a:pt x="214" y="139"/>
                  <a:pt x="214" y="139"/>
                  <a:pt x="214" y="139"/>
                </a:cubicBezTo>
                <a:cubicBezTo>
                  <a:pt x="216" y="143"/>
                  <a:pt x="216" y="143"/>
                  <a:pt x="216" y="143"/>
                </a:cubicBezTo>
                <a:cubicBezTo>
                  <a:pt x="225" y="149"/>
                  <a:pt x="225" y="149"/>
                  <a:pt x="225" y="149"/>
                </a:cubicBezTo>
                <a:cubicBezTo>
                  <a:pt x="227" y="152"/>
                  <a:pt x="227" y="152"/>
                  <a:pt x="227" y="152"/>
                </a:cubicBezTo>
                <a:cubicBezTo>
                  <a:pt x="232" y="163"/>
                  <a:pt x="232" y="163"/>
                  <a:pt x="232" y="163"/>
                </a:cubicBezTo>
                <a:cubicBezTo>
                  <a:pt x="234" y="166"/>
                  <a:pt x="234" y="166"/>
                  <a:pt x="234" y="166"/>
                </a:cubicBezTo>
                <a:cubicBezTo>
                  <a:pt x="240" y="171"/>
                  <a:pt x="240" y="171"/>
                  <a:pt x="240" y="171"/>
                </a:cubicBezTo>
                <a:cubicBezTo>
                  <a:pt x="243" y="174"/>
                  <a:pt x="243" y="174"/>
                  <a:pt x="243" y="174"/>
                </a:cubicBezTo>
                <a:cubicBezTo>
                  <a:pt x="244" y="180"/>
                  <a:pt x="244" y="180"/>
                  <a:pt x="244" y="180"/>
                </a:cubicBezTo>
                <a:cubicBezTo>
                  <a:pt x="244" y="186"/>
                  <a:pt x="244" y="186"/>
                  <a:pt x="244" y="186"/>
                </a:cubicBezTo>
                <a:cubicBezTo>
                  <a:pt x="244" y="197"/>
                  <a:pt x="244" y="197"/>
                  <a:pt x="244" y="197"/>
                </a:cubicBezTo>
                <a:cubicBezTo>
                  <a:pt x="244" y="197"/>
                  <a:pt x="244" y="197"/>
                  <a:pt x="244" y="197"/>
                </a:cubicBezTo>
                <a:cubicBezTo>
                  <a:pt x="255" y="221"/>
                  <a:pt x="255" y="221"/>
                  <a:pt x="255" y="221"/>
                </a:cubicBezTo>
                <a:cubicBezTo>
                  <a:pt x="259" y="227"/>
                  <a:pt x="259" y="227"/>
                  <a:pt x="259" y="227"/>
                </a:cubicBezTo>
                <a:cubicBezTo>
                  <a:pt x="264" y="230"/>
                  <a:pt x="264" y="230"/>
                  <a:pt x="264" y="230"/>
                </a:cubicBezTo>
                <a:cubicBezTo>
                  <a:pt x="269" y="231"/>
                  <a:pt x="269" y="231"/>
                  <a:pt x="269" y="231"/>
                </a:cubicBezTo>
                <a:cubicBezTo>
                  <a:pt x="273" y="234"/>
                  <a:pt x="273" y="234"/>
                  <a:pt x="273" y="234"/>
                </a:cubicBezTo>
                <a:cubicBezTo>
                  <a:pt x="277" y="238"/>
                  <a:pt x="277" y="238"/>
                  <a:pt x="277" y="238"/>
                </a:cubicBezTo>
                <a:cubicBezTo>
                  <a:pt x="286" y="245"/>
                  <a:pt x="286" y="245"/>
                  <a:pt x="286" y="245"/>
                </a:cubicBezTo>
                <a:cubicBezTo>
                  <a:pt x="289" y="245"/>
                  <a:pt x="289" y="245"/>
                  <a:pt x="289" y="245"/>
                </a:cubicBezTo>
                <a:cubicBezTo>
                  <a:pt x="292" y="244"/>
                  <a:pt x="292" y="244"/>
                  <a:pt x="292" y="244"/>
                </a:cubicBezTo>
                <a:cubicBezTo>
                  <a:pt x="294" y="242"/>
                  <a:pt x="294" y="242"/>
                  <a:pt x="294" y="242"/>
                </a:cubicBezTo>
                <a:cubicBezTo>
                  <a:pt x="297" y="240"/>
                  <a:pt x="297" y="240"/>
                  <a:pt x="297" y="240"/>
                </a:cubicBezTo>
                <a:cubicBezTo>
                  <a:pt x="300" y="238"/>
                  <a:pt x="300" y="238"/>
                  <a:pt x="300" y="238"/>
                </a:cubicBezTo>
                <a:cubicBezTo>
                  <a:pt x="303" y="238"/>
                  <a:pt x="303" y="238"/>
                  <a:pt x="303" y="238"/>
                </a:cubicBezTo>
                <a:cubicBezTo>
                  <a:pt x="306" y="238"/>
                  <a:pt x="306" y="238"/>
                  <a:pt x="306" y="238"/>
                </a:cubicBezTo>
                <a:cubicBezTo>
                  <a:pt x="309" y="238"/>
                  <a:pt x="309" y="238"/>
                  <a:pt x="309" y="238"/>
                </a:cubicBezTo>
                <a:cubicBezTo>
                  <a:pt x="313" y="239"/>
                  <a:pt x="313" y="239"/>
                  <a:pt x="313" y="239"/>
                </a:cubicBezTo>
                <a:cubicBezTo>
                  <a:pt x="315" y="242"/>
                  <a:pt x="315" y="242"/>
                  <a:pt x="315" y="242"/>
                </a:cubicBezTo>
                <a:cubicBezTo>
                  <a:pt x="318" y="246"/>
                  <a:pt x="318" y="246"/>
                  <a:pt x="318" y="246"/>
                </a:cubicBezTo>
                <a:cubicBezTo>
                  <a:pt x="320" y="254"/>
                  <a:pt x="320" y="254"/>
                  <a:pt x="320" y="254"/>
                </a:cubicBezTo>
                <a:cubicBezTo>
                  <a:pt x="320" y="261"/>
                  <a:pt x="320" y="261"/>
                  <a:pt x="320" y="261"/>
                </a:cubicBezTo>
                <a:cubicBezTo>
                  <a:pt x="320" y="266"/>
                  <a:pt x="320" y="266"/>
                  <a:pt x="320" y="266"/>
                </a:cubicBezTo>
                <a:cubicBezTo>
                  <a:pt x="317" y="285"/>
                  <a:pt x="317" y="285"/>
                  <a:pt x="317" y="285"/>
                </a:cubicBezTo>
                <a:cubicBezTo>
                  <a:pt x="318" y="289"/>
                  <a:pt x="318" y="289"/>
                  <a:pt x="318" y="289"/>
                </a:cubicBezTo>
                <a:cubicBezTo>
                  <a:pt x="320" y="291"/>
                  <a:pt x="320" y="291"/>
                  <a:pt x="320" y="291"/>
                </a:cubicBezTo>
                <a:cubicBezTo>
                  <a:pt x="323" y="292"/>
                  <a:pt x="323" y="292"/>
                  <a:pt x="323" y="292"/>
                </a:cubicBezTo>
                <a:cubicBezTo>
                  <a:pt x="330" y="291"/>
                  <a:pt x="330" y="291"/>
                  <a:pt x="330" y="291"/>
                </a:cubicBezTo>
                <a:cubicBezTo>
                  <a:pt x="333" y="292"/>
                  <a:pt x="333" y="292"/>
                  <a:pt x="333" y="292"/>
                </a:cubicBezTo>
                <a:cubicBezTo>
                  <a:pt x="336" y="293"/>
                  <a:pt x="336" y="293"/>
                  <a:pt x="336" y="293"/>
                </a:cubicBezTo>
                <a:cubicBezTo>
                  <a:pt x="340" y="296"/>
                  <a:pt x="340" y="296"/>
                  <a:pt x="340" y="296"/>
                </a:cubicBezTo>
                <a:cubicBezTo>
                  <a:pt x="367" y="321"/>
                  <a:pt x="367" y="321"/>
                  <a:pt x="367" y="321"/>
                </a:cubicBezTo>
                <a:cubicBezTo>
                  <a:pt x="369" y="324"/>
                  <a:pt x="369" y="324"/>
                  <a:pt x="369" y="324"/>
                </a:cubicBezTo>
                <a:cubicBezTo>
                  <a:pt x="370" y="327"/>
                  <a:pt x="370" y="327"/>
                  <a:pt x="370" y="327"/>
                </a:cubicBezTo>
                <a:cubicBezTo>
                  <a:pt x="370" y="331"/>
                  <a:pt x="370" y="331"/>
                  <a:pt x="370" y="331"/>
                </a:cubicBezTo>
                <a:cubicBezTo>
                  <a:pt x="370" y="332"/>
                  <a:pt x="370" y="332"/>
                  <a:pt x="370" y="332"/>
                </a:cubicBezTo>
                <a:cubicBezTo>
                  <a:pt x="367" y="335"/>
                  <a:pt x="367" y="335"/>
                  <a:pt x="367" y="335"/>
                </a:cubicBezTo>
                <a:cubicBezTo>
                  <a:pt x="314" y="336"/>
                  <a:pt x="314" y="336"/>
                  <a:pt x="314" y="336"/>
                </a:cubicBezTo>
                <a:cubicBezTo>
                  <a:pt x="301" y="334"/>
                  <a:pt x="301" y="334"/>
                  <a:pt x="301" y="334"/>
                </a:cubicBezTo>
                <a:cubicBezTo>
                  <a:pt x="292" y="331"/>
                  <a:pt x="292" y="331"/>
                  <a:pt x="292" y="331"/>
                </a:cubicBezTo>
                <a:cubicBezTo>
                  <a:pt x="288" y="331"/>
                  <a:pt x="288" y="331"/>
                  <a:pt x="288" y="331"/>
                </a:cubicBezTo>
                <a:cubicBezTo>
                  <a:pt x="282" y="332"/>
                  <a:pt x="282" y="332"/>
                  <a:pt x="282" y="332"/>
                </a:cubicBezTo>
                <a:cubicBezTo>
                  <a:pt x="272" y="332"/>
                  <a:pt x="272" y="332"/>
                  <a:pt x="272" y="332"/>
                </a:cubicBezTo>
                <a:cubicBezTo>
                  <a:pt x="269" y="332"/>
                  <a:pt x="269" y="332"/>
                  <a:pt x="269" y="332"/>
                </a:cubicBezTo>
                <a:cubicBezTo>
                  <a:pt x="266" y="334"/>
                  <a:pt x="266" y="334"/>
                  <a:pt x="266" y="334"/>
                </a:cubicBezTo>
                <a:cubicBezTo>
                  <a:pt x="264" y="337"/>
                  <a:pt x="264" y="337"/>
                  <a:pt x="264" y="337"/>
                </a:cubicBezTo>
                <a:cubicBezTo>
                  <a:pt x="262" y="342"/>
                  <a:pt x="262" y="342"/>
                  <a:pt x="262" y="342"/>
                </a:cubicBezTo>
                <a:cubicBezTo>
                  <a:pt x="259" y="355"/>
                  <a:pt x="259" y="355"/>
                  <a:pt x="259" y="355"/>
                </a:cubicBezTo>
                <a:cubicBezTo>
                  <a:pt x="258" y="358"/>
                  <a:pt x="258" y="358"/>
                  <a:pt x="258" y="358"/>
                </a:cubicBezTo>
                <a:cubicBezTo>
                  <a:pt x="255" y="362"/>
                  <a:pt x="255" y="362"/>
                  <a:pt x="255" y="362"/>
                </a:cubicBezTo>
                <a:cubicBezTo>
                  <a:pt x="253" y="365"/>
                  <a:pt x="253" y="365"/>
                  <a:pt x="253" y="365"/>
                </a:cubicBezTo>
                <a:cubicBezTo>
                  <a:pt x="250" y="367"/>
                  <a:pt x="250" y="367"/>
                  <a:pt x="250" y="367"/>
                </a:cubicBezTo>
                <a:cubicBezTo>
                  <a:pt x="247" y="368"/>
                  <a:pt x="247" y="368"/>
                  <a:pt x="247" y="368"/>
                </a:cubicBezTo>
                <a:cubicBezTo>
                  <a:pt x="233" y="372"/>
                  <a:pt x="233" y="372"/>
                  <a:pt x="233" y="372"/>
                </a:cubicBezTo>
                <a:cubicBezTo>
                  <a:pt x="231" y="372"/>
                  <a:pt x="231" y="372"/>
                  <a:pt x="231" y="372"/>
                </a:cubicBezTo>
                <a:cubicBezTo>
                  <a:pt x="230" y="373"/>
                  <a:pt x="230" y="373"/>
                  <a:pt x="230" y="373"/>
                </a:cubicBezTo>
                <a:cubicBezTo>
                  <a:pt x="229" y="375"/>
                  <a:pt x="229" y="375"/>
                  <a:pt x="229" y="375"/>
                </a:cubicBezTo>
                <a:cubicBezTo>
                  <a:pt x="224" y="382"/>
                  <a:pt x="224" y="382"/>
                  <a:pt x="224" y="382"/>
                </a:cubicBezTo>
                <a:cubicBezTo>
                  <a:pt x="224" y="383"/>
                  <a:pt x="224" y="383"/>
                  <a:pt x="224" y="383"/>
                </a:cubicBezTo>
                <a:cubicBezTo>
                  <a:pt x="222" y="384"/>
                  <a:pt x="222" y="384"/>
                  <a:pt x="222" y="384"/>
                </a:cubicBezTo>
                <a:cubicBezTo>
                  <a:pt x="221" y="383"/>
                  <a:pt x="221" y="383"/>
                  <a:pt x="221" y="383"/>
                </a:cubicBezTo>
                <a:cubicBezTo>
                  <a:pt x="219" y="382"/>
                  <a:pt x="219" y="382"/>
                  <a:pt x="219" y="382"/>
                </a:cubicBezTo>
                <a:cubicBezTo>
                  <a:pt x="219" y="379"/>
                  <a:pt x="219" y="379"/>
                  <a:pt x="219" y="379"/>
                </a:cubicBezTo>
                <a:cubicBezTo>
                  <a:pt x="218" y="376"/>
                  <a:pt x="218" y="376"/>
                  <a:pt x="218" y="376"/>
                </a:cubicBezTo>
                <a:cubicBezTo>
                  <a:pt x="218" y="374"/>
                  <a:pt x="218" y="374"/>
                  <a:pt x="218" y="374"/>
                </a:cubicBezTo>
                <a:cubicBezTo>
                  <a:pt x="216" y="372"/>
                  <a:pt x="216" y="372"/>
                  <a:pt x="216" y="372"/>
                </a:cubicBezTo>
                <a:cubicBezTo>
                  <a:pt x="216" y="371"/>
                  <a:pt x="216" y="371"/>
                  <a:pt x="216" y="371"/>
                </a:cubicBezTo>
                <a:cubicBezTo>
                  <a:pt x="213" y="370"/>
                  <a:pt x="213" y="370"/>
                  <a:pt x="213" y="370"/>
                </a:cubicBezTo>
                <a:cubicBezTo>
                  <a:pt x="211" y="371"/>
                  <a:pt x="211" y="371"/>
                  <a:pt x="211" y="371"/>
                </a:cubicBezTo>
                <a:cubicBezTo>
                  <a:pt x="209" y="372"/>
                  <a:pt x="209" y="372"/>
                  <a:pt x="209" y="372"/>
                </a:cubicBezTo>
                <a:cubicBezTo>
                  <a:pt x="208" y="375"/>
                  <a:pt x="208" y="375"/>
                  <a:pt x="208" y="375"/>
                </a:cubicBezTo>
                <a:cubicBezTo>
                  <a:pt x="207" y="377"/>
                  <a:pt x="207" y="377"/>
                  <a:pt x="207" y="377"/>
                </a:cubicBezTo>
                <a:cubicBezTo>
                  <a:pt x="207" y="389"/>
                  <a:pt x="207" y="389"/>
                  <a:pt x="207" y="389"/>
                </a:cubicBezTo>
                <a:cubicBezTo>
                  <a:pt x="207" y="390"/>
                  <a:pt x="207" y="390"/>
                  <a:pt x="207" y="390"/>
                </a:cubicBezTo>
                <a:cubicBezTo>
                  <a:pt x="207" y="396"/>
                  <a:pt x="207" y="396"/>
                  <a:pt x="207" y="396"/>
                </a:cubicBezTo>
                <a:cubicBezTo>
                  <a:pt x="207" y="400"/>
                  <a:pt x="207" y="400"/>
                  <a:pt x="207" y="400"/>
                </a:cubicBezTo>
                <a:cubicBezTo>
                  <a:pt x="209" y="403"/>
                  <a:pt x="209" y="403"/>
                  <a:pt x="209" y="403"/>
                </a:cubicBezTo>
                <a:cubicBezTo>
                  <a:pt x="214" y="406"/>
                  <a:pt x="214" y="406"/>
                  <a:pt x="214" y="406"/>
                </a:cubicBezTo>
                <a:cubicBezTo>
                  <a:pt x="219" y="408"/>
                  <a:pt x="219" y="408"/>
                  <a:pt x="219" y="408"/>
                </a:cubicBezTo>
                <a:cubicBezTo>
                  <a:pt x="224" y="408"/>
                  <a:pt x="224" y="408"/>
                  <a:pt x="224" y="408"/>
                </a:cubicBezTo>
                <a:cubicBezTo>
                  <a:pt x="228" y="407"/>
                  <a:pt x="228" y="407"/>
                  <a:pt x="228" y="407"/>
                </a:cubicBezTo>
                <a:cubicBezTo>
                  <a:pt x="231" y="406"/>
                  <a:pt x="231" y="406"/>
                  <a:pt x="231" y="406"/>
                </a:cubicBezTo>
                <a:cubicBezTo>
                  <a:pt x="234" y="405"/>
                  <a:pt x="234" y="405"/>
                  <a:pt x="234" y="405"/>
                </a:cubicBezTo>
                <a:cubicBezTo>
                  <a:pt x="236" y="403"/>
                  <a:pt x="236" y="403"/>
                  <a:pt x="236" y="403"/>
                </a:cubicBezTo>
                <a:cubicBezTo>
                  <a:pt x="237" y="402"/>
                  <a:pt x="237" y="402"/>
                  <a:pt x="237" y="402"/>
                </a:cubicBezTo>
                <a:cubicBezTo>
                  <a:pt x="238" y="401"/>
                  <a:pt x="238" y="401"/>
                  <a:pt x="238" y="401"/>
                </a:cubicBezTo>
                <a:cubicBezTo>
                  <a:pt x="240" y="400"/>
                  <a:pt x="240" y="400"/>
                  <a:pt x="240" y="400"/>
                </a:cubicBezTo>
                <a:cubicBezTo>
                  <a:pt x="244" y="402"/>
                  <a:pt x="244" y="402"/>
                  <a:pt x="244" y="402"/>
                </a:cubicBezTo>
                <a:cubicBezTo>
                  <a:pt x="249" y="406"/>
                  <a:pt x="249" y="406"/>
                  <a:pt x="249" y="406"/>
                </a:cubicBezTo>
                <a:cubicBezTo>
                  <a:pt x="258" y="414"/>
                  <a:pt x="258" y="414"/>
                  <a:pt x="258" y="414"/>
                </a:cubicBezTo>
                <a:cubicBezTo>
                  <a:pt x="264" y="418"/>
                  <a:pt x="264" y="418"/>
                  <a:pt x="264" y="418"/>
                </a:cubicBezTo>
                <a:cubicBezTo>
                  <a:pt x="270" y="421"/>
                  <a:pt x="270" y="421"/>
                  <a:pt x="270" y="421"/>
                </a:cubicBezTo>
                <a:cubicBezTo>
                  <a:pt x="296" y="427"/>
                  <a:pt x="296" y="427"/>
                  <a:pt x="296" y="427"/>
                </a:cubicBezTo>
                <a:cubicBezTo>
                  <a:pt x="298" y="428"/>
                  <a:pt x="298" y="428"/>
                  <a:pt x="298" y="428"/>
                </a:cubicBezTo>
                <a:cubicBezTo>
                  <a:pt x="299" y="430"/>
                  <a:pt x="299" y="430"/>
                  <a:pt x="299" y="430"/>
                </a:cubicBezTo>
                <a:cubicBezTo>
                  <a:pt x="299" y="435"/>
                  <a:pt x="299" y="435"/>
                  <a:pt x="299" y="435"/>
                </a:cubicBezTo>
                <a:cubicBezTo>
                  <a:pt x="297" y="440"/>
                  <a:pt x="297" y="440"/>
                  <a:pt x="297" y="440"/>
                </a:cubicBezTo>
                <a:cubicBezTo>
                  <a:pt x="291" y="449"/>
                  <a:pt x="291" y="449"/>
                  <a:pt x="291" y="449"/>
                </a:cubicBezTo>
                <a:cubicBezTo>
                  <a:pt x="291" y="452"/>
                  <a:pt x="291" y="452"/>
                  <a:pt x="291" y="452"/>
                </a:cubicBezTo>
                <a:cubicBezTo>
                  <a:pt x="291" y="456"/>
                  <a:pt x="291" y="456"/>
                  <a:pt x="291" y="456"/>
                </a:cubicBezTo>
                <a:cubicBezTo>
                  <a:pt x="294" y="462"/>
                  <a:pt x="294" y="462"/>
                  <a:pt x="294" y="462"/>
                </a:cubicBezTo>
                <a:cubicBezTo>
                  <a:pt x="300" y="470"/>
                  <a:pt x="300" y="470"/>
                  <a:pt x="300" y="470"/>
                </a:cubicBezTo>
                <a:cubicBezTo>
                  <a:pt x="299" y="471"/>
                  <a:pt x="299" y="471"/>
                  <a:pt x="299" y="471"/>
                </a:cubicBezTo>
                <a:cubicBezTo>
                  <a:pt x="299" y="473"/>
                  <a:pt x="299" y="473"/>
                  <a:pt x="299" y="473"/>
                </a:cubicBezTo>
                <a:cubicBezTo>
                  <a:pt x="292" y="477"/>
                  <a:pt x="292" y="477"/>
                  <a:pt x="292" y="477"/>
                </a:cubicBezTo>
                <a:cubicBezTo>
                  <a:pt x="285" y="476"/>
                  <a:pt x="285" y="476"/>
                  <a:pt x="285" y="476"/>
                </a:cubicBezTo>
                <a:cubicBezTo>
                  <a:pt x="282" y="474"/>
                  <a:pt x="282" y="474"/>
                  <a:pt x="282" y="474"/>
                </a:cubicBezTo>
                <a:cubicBezTo>
                  <a:pt x="278" y="474"/>
                  <a:pt x="278" y="474"/>
                  <a:pt x="278" y="474"/>
                </a:cubicBezTo>
                <a:cubicBezTo>
                  <a:pt x="276" y="474"/>
                  <a:pt x="276" y="474"/>
                  <a:pt x="276" y="474"/>
                </a:cubicBezTo>
                <a:cubicBezTo>
                  <a:pt x="274" y="475"/>
                  <a:pt x="274" y="475"/>
                  <a:pt x="274" y="475"/>
                </a:cubicBezTo>
                <a:cubicBezTo>
                  <a:pt x="272" y="477"/>
                  <a:pt x="272" y="477"/>
                  <a:pt x="272" y="477"/>
                </a:cubicBezTo>
                <a:cubicBezTo>
                  <a:pt x="268" y="480"/>
                  <a:pt x="268" y="480"/>
                  <a:pt x="268" y="480"/>
                </a:cubicBezTo>
                <a:cubicBezTo>
                  <a:pt x="266" y="481"/>
                  <a:pt x="266" y="481"/>
                  <a:pt x="266" y="481"/>
                </a:cubicBezTo>
                <a:cubicBezTo>
                  <a:pt x="262" y="482"/>
                  <a:pt x="262" y="482"/>
                  <a:pt x="262" y="482"/>
                </a:cubicBezTo>
                <a:cubicBezTo>
                  <a:pt x="243" y="484"/>
                  <a:pt x="243" y="484"/>
                  <a:pt x="243" y="484"/>
                </a:cubicBezTo>
                <a:cubicBezTo>
                  <a:pt x="237" y="485"/>
                  <a:pt x="237" y="485"/>
                  <a:pt x="237" y="485"/>
                </a:cubicBezTo>
                <a:cubicBezTo>
                  <a:pt x="235" y="487"/>
                  <a:pt x="235" y="487"/>
                  <a:pt x="235" y="487"/>
                </a:cubicBezTo>
                <a:cubicBezTo>
                  <a:pt x="234" y="488"/>
                  <a:pt x="234" y="488"/>
                  <a:pt x="234" y="488"/>
                </a:cubicBezTo>
                <a:cubicBezTo>
                  <a:pt x="232" y="489"/>
                  <a:pt x="232" y="489"/>
                  <a:pt x="232" y="489"/>
                </a:cubicBezTo>
                <a:cubicBezTo>
                  <a:pt x="230" y="491"/>
                  <a:pt x="230" y="491"/>
                  <a:pt x="230" y="491"/>
                </a:cubicBezTo>
                <a:cubicBezTo>
                  <a:pt x="230" y="495"/>
                  <a:pt x="230" y="495"/>
                  <a:pt x="230" y="495"/>
                </a:cubicBezTo>
                <a:cubicBezTo>
                  <a:pt x="229" y="498"/>
                  <a:pt x="229" y="498"/>
                  <a:pt x="229" y="498"/>
                </a:cubicBezTo>
                <a:cubicBezTo>
                  <a:pt x="230" y="502"/>
                  <a:pt x="230" y="502"/>
                  <a:pt x="230" y="502"/>
                </a:cubicBezTo>
                <a:cubicBezTo>
                  <a:pt x="234" y="505"/>
                  <a:pt x="234" y="505"/>
                  <a:pt x="234" y="505"/>
                </a:cubicBezTo>
                <a:cubicBezTo>
                  <a:pt x="242" y="512"/>
                  <a:pt x="242" y="512"/>
                  <a:pt x="242" y="512"/>
                </a:cubicBezTo>
                <a:cubicBezTo>
                  <a:pt x="248" y="520"/>
                  <a:pt x="248" y="520"/>
                  <a:pt x="248" y="520"/>
                </a:cubicBezTo>
                <a:cubicBezTo>
                  <a:pt x="257" y="543"/>
                  <a:pt x="257" y="543"/>
                  <a:pt x="257" y="543"/>
                </a:cubicBezTo>
                <a:cubicBezTo>
                  <a:pt x="260" y="543"/>
                  <a:pt x="260" y="543"/>
                  <a:pt x="260" y="543"/>
                </a:cubicBezTo>
                <a:cubicBezTo>
                  <a:pt x="265" y="546"/>
                  <a:pt x="265" y="546"/>
                  <a:pt x="265" y="546"/>
                </a:cubicBezTo>
                <a:cubicBezTo>
                  <a:pt x="268" y="547"/>
                  <a:pt x="268" y="547"/>
                  <a:pt x="268" y="547"/>
                </a:cubicBezTo>
                <a:cubicBezTo>
                  <a:pt x="272" y="549"/>
                  <a:pt x="272" y="549"/>
                  <a:pt x="272" y="549"/>
                </a:cubicBezTo>
                <a:cubicBezTo>
                  <a:pt x="280" y="554"/>
                  <a:pt x="280" y="554"/>
                  <a:pt x="280" y="554"/>
                </a:cubicBezTo>
                <a:cubicBezTo>
                  <a:pt x="283" y="555"/>
                  <a:pt x="283" y="555"/>
                  <a:pt x="283" y="555"/>
                </a:cubicBezTo>
                <a:cubicBezTo>
                  <a:pt x="286" y="556"/>
                  <a:pt x="286" y="556"/>
                  <a:pt x="286" y="556"/>
                </a:cubicBezTo>
                <a:cubicBezTo>
                  <a:pt x="290" y="561"/>
                  <a:pt x="290" y="561"/>
                  <a:pt x="290" y="561"/>
                </a:cubicBezTo>
                <a:cubicBezTo>
                  <a:pt x="293" y="566"/>
                  <a:pt x="293" y="566"/>
                  <a:pt x="293" y="566"/>
                </a:cubicBezTo>
                <a:cubicBezTo>
                  <a:pt x="295" y="573"/>
                  <a:pt x="295" y="573"/>
                  <a:pt x="295" y="573"/>
                </a:cubicBezTo>
                <a:cubicBezTo>
                  <a:pt x="299" y="574"/>
                  <a:pt x="299" y="574"/>
                  <a:pt x="299" y="574"/>
                </a:cubicBezTo>
                <a:cubicBezTo>
                  <a:pt x="303" y="574"/>
                  <a:pt x="303" y="574"/>
                  <a:pt x="303" y="574"/>
                </a:cubicBezTo>
                <a:cubicBezTo>
                  <a:pt x="306" y="576"/>
                  <a:pt x="306" y="576"/>
                  <a:pt x="306" y="576"/>
                </a:cubicBezTo>
                <a:cubicBezTo>
                  <a:pt x="308" y="580"/>
                  <a:pt x="308" y="580"/>
                  <a:pt x="308" y="580"/>
                </a:cubicBezTo>
                <a:cubicBezTo>
                  <a:pt x="311" y="592"/>
                  <a:pt x="311" y="592"/>
                  <a:pt x="311" y="592"/>
                </a:cubicBezTo>
                <a:cubicBezTo>
                  <a:pt x="312" y="596"/>
                  <a:pt x="312" y="596"/>
                  <a:pt x="312" y="596"/>
                </a:cubicBezTo>
                <a:cubicBezTo>
                  <a:pt x="314" y="599"/>
                  <a:pt x="314" y="599"/>
                  <a:pt x="314" y="599"/>
                </a:cubicBezTo>
                <a:cubicBezTo>
                  <a:pt x="319" y="604"/>
                  <a:pt x="319" y="604"/>
                  <a:pt x="319" y="604"/>
                </a:cubicBezTo>
                <a:cubicBezTo>
                  <a:pt x="325" y="608"/>
                  <a:pt x="325" y="608"/>
                  <a:pt x="325" y="608"/>
                </a:cubicBezTo>
                <a:cubicBezTo>
                  <a:pt x="331" y="610"/>
                  <a:pt x="331" y="610"/>
                  <a:pt x="331" y="610"/>
                </a:cubicBezTo>
                <a:cubicBezTo>
                  <a:pt x="338" y="610"/>
                  <a:pt x="338" y="610"/>
                  <a:pt x="338" y="610"/>
                </a:cubicBezTo>
                <a:cubicBezTo>
                  <a:pt x="350" y="606"/>
                  <a:pt x="350" y="606"/>
                  <a:pt x="350" y="606"/>
                </a:cubicBezTo>
                <a:cubicBezTo>
                  <a:pt x="353" y="605"/>
                  <a:pt x="353" y="605"/>
                  <a:pt x="353" y="605"/>
                </a:cubicBezTo>
                <a:cubicBezTo>
                  <a:pt x="364" y="605"/>
                  <a:pt x="364" y="605"/>
                  <a:pt x="364" y="605"/>
                </a:cubicBezTo>
                <a:cubicBezTo>
                  <a:pt x="367" y="607"/>
                  <a:pt x="367" y="607"/>
                  <a:pt x="367" y="607"/>
                </a:cubicBezTo>
                <a:cubicBezTo>
                  <a:pt x="372" y="611"/>
                  <a:pt x="372" y="611"/>
                  <a:pt x="372" y="611"/>
                </a:cubicBezTo>
                <a:cubicBezTo>
                  <a:pt x="376" y="617"/>
                  <a:pt x="376" y="617"/>
                  <a:pt x="376" y="617"/>
                </a:cubicBezTo>
                <a:cubicBezTo>
                  <a:pt x="377" y="622"/>
                  <a:pt x="377" y="622"/>
                  <a:pt x="377" y="622"/>
                </a:cubicBezTo>
                <a:cubicBezTo>
                  <a:pt x="379" y="625"/>
                  <a:pt x="379" y="625"/>
                  <a:pt x="379" y="625"/>
                </a:cubicBezTo>
                <a:cubicBezTo>
                  <a:pt x="393" y="632"/>
                  <a:pt x="393" y="632"/>
                  <a:pt x="393" y="632"/>
                </a:cubicBezTo>
                <a:cubicBezTo>
                  <a:pt x="397" y="634"/>
                  <a:pt x="397" y="634"/>
                  <a:pt x="397" y="634"/>
                </a:cubicBezTo>
                <a:cubicBezTo>
                  <a:pt x="408" y="633"/>
                  <a:pt x="408" y="633"/>
                  <a:pt x="408" y="633"/>
                </a:cubicBezTo>
                <a:cubicBezTo>
                  <a:pt x="414" y="633"/>
                  <a:pt x="414" y="633"/>
                  <a:pt x="414" y="633"/>
                </a:cubicBezTo>
                <a:cubicBezTo>
                  <a:pt x="418" y="635"/>
                  <a:pt x="418" y="635"/>
                  <a:pt x="418" y="635"/>
                </a:cubicBezTo>
                <a:cubicBezTo>
                  <a:pt x="444" y="659"/>
                  <a:pt x="444" y="659"/>
                  <a:pt x="444" y="659"/>
                </a:cubicBezTo>
                <a:cubicBezTo>
                  <a:pt x="446" y="662"/>
                  <a:pt x="446" y="662"/>
                  <a:pt x="446" y="662"/>
                </a:cubicBezTo>
                <a:cubicBezTo>
                  <a:pt x="446" y="664"/>
                  <a:pt x="446" y="664"/>
                  <a:pt x="446" y="664"/>
                </a:cubicBezTo>
                <a:cubicBezTo>
                  <a:pt x="446" y="669"/>
                  <a:pt x="446" y="669"/>
                  <a:pt x="446" y="669"/>
                </a:cubicBezTo>
                <a:cubicBezTo>
                  <a:pt x="442" y="674"/>
                  <a:pt x="442" y="674"/>
                  <a:pt x="442" y="674"/>
                </a:cubicBezTo>
                <a:cubicBezTo>
                  <a:pt x="442" y="679"/>
                  <a:pt x="442" y="679"/>
                  <a:pt x="442" y="679"/>
                </a:cubicBezTo>
                <a:cubicBezTo>
                  <a:pt x="439" y="683"/>
                  <a:pt x="439" y="683"/>
                  <a:pt x="439" y="683"/>
                </a:cubicBezTo>
                <a:cubicBezTo>
                  <a:pt x="437" y="684"/>
                  <a:pt x="437" y="684"/>
                  <a:pt x="437" y="684"/>
                </a:cubicBezTo>
                <a:cubicBezTo>
                  <a:pt x="422" y="695"/>
                  <a:pt x="422" y="695"/>
                  <a:pt x="422" y="695"/>
                </a:cubicBezTo>
                <a:cubicBezTo>
                  <a:pt x="420" y="696"/>
                  <a:pt x="420" y="696"/>
                  <a:pt x="420" y="696"/>
                </a:cubicBezTo>
                <a:cubicBezTo>
                  <a:pt x="415" y="697"/>
                  <a:pt x="415" y="697"/>
                  <a:pt x="415" y="697"/>
                </a:cubicBezTo>
                <a:cubicBezTo>
                  <a:pt x="407" y="698"/>
                  <a:pt x="407" y="698"/>
                  <a:pt x="407" y="698"/>
                </a:cubicBezTo>
                <a:cubicBezTo>
                  <a:pt x="403" y="697"/>
                  <a:pt x="403" y="697"/>
                  <a:pt x="403" y="697"/>
                </a:cubicBezTo>
                <a:cubicBezTo>
                  <a:pt x="401" y="696"/>
                  <a:pt x="401" y="696"/>
                  <a:pt x="401" y="696"/>
                </a:cubicBezTo>
                <a:cubicBezTo>
                  <a:pt x="395" y="693"/>
                  <a:pt x="395" y="693"/>
                  <a:pt x="395" y="693"/>
                </a:cubicBezTo>
                <a:cubicBezTo>
                  <a:pt x="386" y="690"/>
                  <a:pt x="386" y="690"/>
                  <a:pt x="386" y="690"/>
                </a:cubicBezTo>
                <a:cubicBezTo>
                  <a:pt x="379" y="686"/>
                  <a:pt x="379" y="686"/>
                  <a:pt x="379" y="686"/>
                </a:cubicBezTo>
                <a:cubicBezTo>
                  <a:pt x="368" y="675"/>
                  <a:pt x="368" y="675"/>
                  <a:pt x="368" y="675"/>
                </a:cubicBezTo>
                <a:cubicBezTo>
                  <a:pt x="363" y="673"/>
                  <a:pt x="363" y="673"/>
                  <a:pt x="363" y="673"/>
                </a:cubicBezTo>
                <a:cubicBezTo>
                  <a:pt x="358" y="674"/>
                  <a:pt x="358" y="674"/>
                  <a:pt x="358" y="674"/>
                </a:cubicBezTo>
                <a:cubicBezTo>
                  <a:pt x="352" y="677"/>
                  <a:pt x="352" y="677"/>
                  <a:pt x="352" y="677"/>
                </a:cubicBezTo>
                <a:cubicBezTo>
                  <a:pt x="348" y="679"/>
                  <a:pt x="348" y="679"/>
                  <a:pt x="348" y="679"/>
                </a:cubicBezTo>
                <a:cubicBezTo>
                  <a:pt x="343" y="681"/>
                  <a:pt x="343" y="681"/>
                  <a:pt x="343" y="681"/>
                </a:cubicBezTo>
                <a:cubicBezTo>
                  <a:pt x="342" y="690"/>
                  <a:pt x="342" y="690"/>
                  <a:pt x="342" y="690"/>
                </a:cubicBezTo>
                <a:cubicBezTo>
                  <a:pt x="347" y="700"/>
                  <a:pt x="347" y="700"/>
                  <a:pt x="347" y="700"/>
                </a:cubicBezTo>
                <a:cubicBezTo>
                  <a:pt x="348" y="703"/>
                  <a:pt x="348" y="703"/>
                  <a:pt x="348" y="703"/>
                </a:cubicBezTo>
                <a:cubicBezTo>
                  <a:pt x="348" y="705"/>
                  <a:pt x="348" y="705"/>
                  <a:pt x="348" y="705"/>
                </a:cubicBezTo>
                <a:cubicBezTo>
                  <a:pt x="348" y="707"/>
                  <a:pt x="348" y="707"/>
                  <a:pt x="348" y="707"/>
                </a:cubicBezTo>
                <a:cubicBezTo>
                  <a:pt x="348" y="710"/>
                  <a:pt x="348" y="710"/>
                  <a:pt x="348" y="710"/>
                </a:cubicBezTo>
                <a:cubicBezTo>
                  <a:pt x="348" y="711"/>
                  <a:pt x="348" y="711"/>
                  <a:pt x="348" y="711"/>
                </a:cubicBezTo>
                <a:cubicBezTo>
                  <a:pt x="347" y="714"/>
                  <a:pt x="347" y="714"/>
                  <a:pt x="347" y="714"/>
                </a:cubicBezTo>
                <a:cubicBezTo>
                  <a:pt x="345" y="715"/>
                  <a:pt x="345" y="715"/>
                  <a:pt x="345" y="715"/>
                </a:cubicBezTo>
                <a:cubicBezTo>
                  <a:pt x="342" y="717"/>
                  <a:pt x="342" y="717"/>
                  <a:pt x="342" y="717"/>
                </a:cubicBezTo>
                <a:cubicBezTo>
                  <a:pt x="335" y="719"/>
                  <a:pt x="335" y="719"/>
                  <a:pt x="335" y="719"/>
                </a:cubicBezTo>
                <a:cubicBezTo>
                  <a:pt x="330" y="720"/>
                  <a:pt x="330" y="720"/>
                  <a:pt x="330" y="720"/>
                </a:cubicBezTo>
                <a:cubicBezTo>
                  <a:pt x="324" y="720"/>
                  <a:pt x="324" y="720"/>
                  <a:pt x="324" y="720"/>
                </a:cubicBezTo>
                <a:cubicBezTo>
                  <a:pt x="321" y="719"/>
                  <a:pt x="321" y="719"/>
                  <a:pt x="321" y="719"/>
                </a:cubicBezTo>
                <a:cubicBezTo>
                  <a:pt x="319" y="718"/>
                  <a:pt x="319" y="718"/>
                  <a:pt x="319" y="718"/>
                </a:cubicBezTo>
                <a:cubicBezTo>
                  <a:pt x="317" y="717"/>
                  <a:pt x="317" y="717"/>
                  <a:pt x="317" y="717"/>
                </a:cubicBezTo>
                <a:cubicBezTo>
                  <a:pt x="314" y="715"/>
                  <a:pt x="314" y="715"/>
                  <a:pt x="314" y="715"/>
                </a:cubicBezTo>
                <a:cubicBezTo>
                  <a:pt x="313" y="714"/>
                  <a:pt x="313" y="714"/>
                  <a:pt x="313" y="714"/>
                </a:cubicBezTo>
                <a:cubicBezTo>
                  <a:pt x="311" y="713"/>
                  <a:pt x="311" y="713"/>
                  <a:pt x="311" y="713"/>
                </a:cubicBezTo>
                <a:cubicBezTo>
                  <a:pt x="311" y="710"/>
                  <a:pt x="311" y="710"/>
                  <a:pt x="311" y="710"/>
                </a:cubicBezTo>
                <a:cubicBezTo>
                  <a:pt x="309" y="709"/>
                  <a:pt x="309" y="709"/>
                  <a:pt x="309" y="709"/>
                </a:cubicBezTo>
                <a:cubicBezTo>
                  <a:pt x="308" y="707"/>
                  <a:pt x="308" y="707"/>
                  <a:pt x="308" y="707"/>
                </a:cubicBezTo>
                <a:cubicBezTo>
                  <a:pt x="308" y="704"/>
                  <a:pt x="308" y="704"/>
                  <a:pt x="308" y="704"/>
                </a:cubicBezTo>
                <a:cubicBezTo>
                  <a:pt x="308" y="702"/>
                  <a:pt x="308" y="702"/>
                  <a:pt x="308" y="702"/>
                </a:cubicBezTo>
                <a:cubicBezTo>
                  <a:pt x="308" y="700"/>
                  <a:pt x="308" y="700"/>
                  <a:pt x="308" y="700"/>
                </a:cubicBezTo>
                <a:cubicBezTo>
                  <a:pt x="308" y="697"/>
                  <a:pt x="308" y="697"/>
                  <a:pt x="308" y="697"/>
                </a:cubicBezTo>
                <a:cubicBezTo>
                  <a:pt x="309" y="694"/>
                  <a:pt x="309" y="694"/>
                  <a:pt x="309" y="694"/>
                </a:cubicBezTo>
                <a:cubicBezTo>
                  <a:pt x="309" y="689"/>
                  <a:pt x="309" y="689"/>
                  <a:pt x="309" y="689"/>
                </a:cubicBezTo>
                <a:cubicBezTo>
                  <a:pt x="308" y="686"/>
                  <a:pt x="308" y="686"/>
                  <a:pt x="308" y="686"/>
                </a:cubicBezTo>
                <a:cubicBezTo>
                  <a:pt x="297" y="679"/>
                  <a:pt x="297" y="679"/>
                  <a:pt x="297" y="679"/>
                </a:cubicBezTo>
                <a:cubicBezTo>
                  <a:pt x="284" y="683"/>
                  <a:pt x="284" y="683"/>
                  <a:pt x="284" y="683"/>
                </a:cubicBezTo>
                <a:cubicBezTo>
                  <a:pt x="255" y="707"/>
                  <a:pt x="255" y="707"/>
                  <a:pt x="255" y="707"/>
                </a:cubicBezTo>
                <a:cubicBezTo>
                  <a:pt x="236" y="733"/>
                  <a:pt x="236" y="733"/>
                  <a:pt x="236" y="733"/>
                </a:cubicBezTo>
                <a:cubicBezTo>
                  <a:pt x="228" y="740"/>
                  <a:pt x="228" y="740"/>
                  <a:pt x="228" y="740"/>
                </a:cubicBezTo>
                <a:cubicBezTo>
                  <a:pt x="206" y="755"/>
                  <a:pt x="206" y="755"/>
                  <a:pt x="206" y="755"/>
                </a:cubicBezTo>
                <a:cubicBezTo>
                  <a:pt x="203" y="760"/>
                  <a:pt x="203" y="760"/>
                  <a:pt x="203" y="760"/>
                </a:cubicBezTo>
                <a:cubicBezTo>
                  <a:pt x="202" y="763"/>
                  <a:pt x="202" y="763"/>
                  <a:pt x="202" y="763"/>
                </a:cubicBezTo>
                <a:cubicBezTo>
                  <a:pt x="196" y="768"/>
                  <a:pt x="196" y="768"/>
                  <a:pt x="196" y="768"/>
                </a:cubicBezTo>
                <a:cubicBezTo>
                  <a:pt x="185" y="774"/>
                  <a:pt x="185" y="774"/>
                  <a:pt x="185" y="774"/>
                </a:cubicBezTo>
                <a:cubicBezTo>
                  <a:pt x="171" y="778"/>
                  <a:pt x="171" y="778"/>
                  <a:pt x="171" y="778"/>
                </a:cubicBezTo>
                <a:cubicBezTo>
                  <a:pt x="169" y="779"/>
                  <a:pt x="169" y="779"/>
                  <a:pt x="169" y="779"/>
                </a:cubicBezTo>
                <a:cubicBezTo>
                  <a:pt x="168" y="783"/>
                  <a:pt x="168" y="783"/>
                  <a:pt x="168" y="783"/>
                </a:cubicBezTo>
                <a:cubicBezTo>
                  <a:pt x="166" y="788"/>
                  <a:pt x="166" y="788"/>
                  <a:pt x="166" y="788"/>
                </a:cubicBezTo>
                <a:cubicBezTo>
                  <a:pt x="157" y="796"/>
                  <a:pt x="157" y="796"/>
                  <a:pt x="157" y="796"/>
                </a:cubicBezTo>
                <a:cubicBezTo>
                  <a:pt x="121" y="817"/>
                  <a:pt x="121" y="817"/>
                  <a:pt x="121" y="817"/>
                </a:cubicBezTo>
                <a:cubicBezTo>
                  <a:pt x="73" y="845"/>
                  <a:pt x="73" y="845"/>
                  <a:pt x="73" y="845"/>
                </a:cubicBezTo>
                <a:cubicBezTo>
                  <a:pt x="67" y="849"/>
                  <a:pt x="67" y="849"/>
                  <a:pt x="67" y="849"/>
                </a:cubicBezTo>
                <a:cubicBezTo>
                  <a:pt x="56" y="857"/>
                  <a:pt x="56" y="857"/>
                  <a:pt x="56" y="857"/>
                </a:cubicBezTo>
                <a:cubicBezTo>
                  <a:pt x="51" y="860"/>
                  <a:pt x="51" y="860"/>
                  <a:pt x="51" y="860"/>
                </a:cubicBezTo>
                <a:cubicBezTo>
                  <a:pt x="33" y="869"/>
                  <a:pt x="33" y="869"/>
                  <a:pt x="33" y="869"/>
                </a:cubicBezTo>
                <a:cubicBezTo>
                  <a:pt x="22" y="876"/>
                  <a:pt x="22" y="876"/>
                  <a:pt x="22" y="876"/>
                </a:cubicBezTo>
                <a:cubicBezTo>
                  <a:pt x="17" y="879"/>
                  <a:pt x="17" y="879"/>
                  <a:pt x="17" y="879"/>
                </a:cubicBezTo>
                <a:cubicBezTo>
                  <a:pt x="12" y="884"/>
                  <a:pt x="12" y="884"/>
                  <a:pt x="12" y="884"/>
                </a:cubicBezTo>
                <a:cubicBezTo>
                  <a:pt x="8" y="890"/>
                  <a:pt x="8" y="890"/>
                  <a:pt x="8" y="890"/>
                </a:cubicBezTo>
                <a:cubicBezTo>
                  <a:pt x="7" y="893"/>
                  <a:pt x="7" y="893"/>
                  <a:pt x="7" y="893"/>
                </a:cubicBezTo>
                <a:cubicBezTo>
                  <a:pt x="6" y="896"/>
                  <a:pt x="6" y="896"/>
                  <a:pt x="6" y="896"/>
                </a:cubicBezTo>
                <a:cubicBezTo>
                  <a:pt x="5" y="900"/>
                  <a:pt x="5" y="900"/>
                  <a:pt x="5" y="900"/>
                </a:cubicBezTo>
                <a:cubicBezTo>
                  <a:pt x="3" y="911"/>
                  <a:pt x="3" y="911"/>
                  <a:pt x="3" y="911"/>
                </a:cubicBezTo>
                <a:cubicBezTo>
                  <a:pt x="2" y="932"/>
                  <a:pt x="2" y="932"/>
                  <a:pt x="2" y="932"/>
                </a:cubicBezTo>
                <a:cubicBezTo>
                  <a:pt x="0" y="936"/>
                  <a:pt x="0" y="936"/>
                  <a:pt x="0" y="936"/>
                </a:cubicBezTo>
                <a:cubicBezTo>
                  <a:pt x="1" y="940"/>
                  <a:pt x="1" y="940"/>
                  <a:pt x="1" y="940"/>
                </a:cubicBezTo>
                <a:lnTo>
                  <a:pt x="2" y="944"/>
                </a:lnTo>
                <a:close/>
              </a:path>
            </a:pathLst>
          </a:custGeom>
          <a:solidFill>
            <a:schemeClr val="accent5">
              <a:lumMod val="20000"/>
              <a:lumOff val="80000"/>
            </a:schemeClr>
          </a:solid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Pilat Light"/>
              <a:ea typeface="+mn-ea"/>
              <a:cs typeface="+mn-cs"/>
            </a:endParaRPr>
          </a:p>
        </p:txBody>
      </p:sp>
      <p:sp>
        <p:nvSpPr>
          <p:cNvPr id="3304" name="Freeform 36">
            <a:extLst>
              <a:ext uri="{FF2B5EF4-FFF2-40B4-BE49-F238E27FC236}">
                <a16:creationId xmlns:a16="http://schemas.microsoft.com/office/drawing/2014/main" xmlns="" id="{6DCE2395-B667-4D66-B6C0-9A16EE8CCE12}"/>
              </a:ext>
            </a:extLst>
          </p:cNvPr>
          <p:cNvSpPr>
            <a:spLocks/>
          </p:cNvSpPr>
          <p:nvPr/>
        </p:nvSpPr>
        <p:spPr bwMode="gray">
          <a:xfrm>
            <a:off x="3195556" y="3226369"/>
            <a:ext cx="823397" cy="628904"/>
          </a:xfrm>
          <a:custGeom>
            <a:avLst/>
            <a:gdLst>
              <a:gd name="T0" fmla="*/ 2435 w 3155"/>
              <a:gd name="T1" fmla="*/ 2304 h 2542"/>
              <a:gd name="T2" fmla="*/ 2373 w 3155"/>
              <a:gd name="T3" fmla="*/ 2174 h 2542"/>
              <a:gd name="T4" fmla="*/ 2207 w 3155"/>
              <a:gd name="T5" fmla="*/ 1994 h 2542"/>
              <a:gd name="T6" fmla="*/ 2175 w 3155"/>
              <a:gd name="T7" fmla="*/ 1828 h 2542"/>
              <a:gd name="T8" fmla="*/ 2013 w 3155"/>
              <a:gd name="T9" fmla="*/ 1790 h 2542"/>
              <a:gd name="T10" fmla="*/ 1747 w 3155"/>
              <a:gd name="T11" fmla="*/ 1612 h 2542"/>
              <a:gd name="T12" fmla="*/ 1743 w 3155"/>
              <a:gd name="T13" fmla="*/ 1456 h 2542"/>
              <a:gd name="T14" fmla="*/ 1891 w 3155"/>
              <a:gd name="T15" fmla="*/ 1354 h 2542"/>
              <a:gd name="T16" fmla="*/ 2051 w 3155"/>
              <a:gd name="T17" fmla="*/ 1468 h 2542"/>
              <a:gd name="T18" fmla="*/ 2263 w 3155"/>
              <a:gd name="T19" fmla="*/ 1302 h 2542"/>
              <a:gd name="T20" fmla="*/ 2457 w 3155"/>
              <a:gd name="T21" fmla="*/ 1134 h 2542"/>
              <a:gd name="T22" fmla="*/ 2647 w 3155"/>
              <a:gd name="T23" fmla="*/ 1172 h 2542"/>
              <a:gd name="T24" fmla="*/ 2723 w 3155"/>
              <a:gd name="T25" fmla="*/ 1130 h 2542"/>
              <a:gd name="T26" fmla="*/ 2759 w 3155"/>
              <a:gd name="T27" fmla="*/ 1020 h 2542"/>
              <a:gd name="T28" fmla="*/ 2881 w 3155"/>
              <a:gd name="T29" fmla="*/ 970 h 2542"/>
              <a:gd name="T30" fmla="*/ 2995 w 3155"/>
              <a:gd name="T31" fmla="*/ 900 h 2542"/>
              <a:gd name="T32" fmla="*/ 3073 w 3155"/>
              <a:gd name="T33" fmla="*/ 714 h 2542"/>
              <a:gd name="T34" fmla="*/ 3053 w 3155"/>
              <a:gd name="T35" fmla="*/ 606 h 2542"/>
              <a:gd name="T36" fmla="*/ 3135 w 3155"/>
              <a:gd name="T37" fmla="*/ 574 h 2542"/>
              <a:gd name="T38" fmla="*/ 3099 w 3155"/>
              <a:gd name="T39" fmla="*/ 478 h 2542"/>
              <a:gd name="T40" fmla="*/ 3119 w 3155"/>
              <a:gd name="T41" fmla="*/ 282 h 2542"/>
              <a:gd name="T42" fmla="*/ 3073 w 3155"/>
              <a:gd name="T43" fmla="*/ 80 h 2542"/>
              <a:gd name="T44" fmla="*/ 2857 w 3155"/>
              <a:gd name="T45" fmla="*/ 32 h 2542"/>
              <a:gd name="T46" fmla="*/ 2735 w 3155"/>
              <a:gd name="T47" fmla="*/ 114 h 2542"/>
              <a:gd name="T48" fmla="*/ 2597 w 3155"/>
              <a:gd name="T49" fmla="*/ 400 h 2542"/>
              <a:gd name="T50" fmla="*/ 2481 w 3155"/>
              <a:gd name="T51" fmla="*/ 552 h 2542"/>
              <a:gd name="T52" fmla="*/ 2269 w 3155"/>
              <a:gd name="T53" fmla="*/ 584 h 2542"/>
              <a:gd name="T54" fmla="*/ 2041 w 3155"/>
              <a:gd name="T55" fmla="*/ 682 h 2542"/>
              <a:gd name="T56" fmla="*/ 1923 w 3155"/>
              <a:gd name="T57" fmla="*/ 504 h 2542"/>
              <a:gd name="T58" fmla="*/ 1671 w 3155"/>
              <a:gd name="T59" fmla="*/ 434 h 2542"/>
              <a:gd name="T60" fmla="*/ 1603 w 3155"/>
              <a:gd name="T61" fmla="*/ 600 h 2542"/>
              <a:gd name="T62" fmla="*/ 1363 w 3155"/>
              <a:gd name="T63" fmla="*/ 650 h 2542"/>
              <a:gd name="T64" fmla="*/ 1219 w 3155"/>
              <a:gd name="T65" fmla="*/ 728 h 2542"/>
              <a:gd name="T66" fmla="*/ 1013 w 3155"/>
              <a:gd name="T67" fmla="*/ 654 h 2542"/>
              <a:gd name="T68" fmla="*/ 848 w 3155"/>
              <a:gd name="T69" fmla="*/ 762 h 2542"/>
              <a:gd name="T70" fmla="*/ 684 w 3155"/>
              <a:gd name="T71" fmla="*/ 696 h 2542"/>
              <a:gd name="T72" fmla="*/ 606 w 3155"/>
              <a:gd name="T73" fmla="*/ 638 h 2542"/>
              <a:gd name="T74" fmla="*/ 564 w 3155"/>
              <a:gd name="T75" fmla="*/ 676 h 2542"/>
              <a:gd name="T76" fmla="*/ 424 w 3155"/>
              <a:gd name="T77" fmla="*/ 618 h 2542"/>
              <a:gd name="T78" fmla="*/ 62 w 3155"/>
              <a:gd name="T79" fmla="*/ 654 h 2542"/>
              <a:gd name="T80" fmla="*/ 68 w 3155"/>
              <a:gd name="T81" fmla="*/ 804 h 2542"/>
              <a:gd name="T82" fmla="*/ 130 w 3155"/>
              <a:gd name="T83" fmla="*/ 1002 h 2542"/>
              <a:gd name="T84" fmla="*/ 280 w 3155"/>
              <a:gd name="T85" fmla="*/ 1288 h 2542"/>
              <a:gd name="T86" fmla="*/ 424 w 3155"/>
              <a:gd name="T87" fmla="*/ 1370 h 2542"/>
              <a:gd name="T88" fmla="*/ 480 w 3155"/>
              <a:gd name="T89" fmla="*/ 1350 h 2542"/>
              <a:gd name="T90" fmla="*/ 442 w 3155"/>
              <a:gd name="T91" fmla="*/ 1516 h 2542"/>
              <a:gd name="T92" fmla="*/ 548 w 3155"/>
              <a:gd name="T93" fmla="*/ 1730 h 2542"/>
              <a:gd name="T94" fmla="*/ 624 w 3155"/>
              <a:gd name="T95" fmla="*/ 1782 h 2542"/>
              <a:gd name="T96" fmla="*/ 732 w 3155"/>
              <a:gd name="T97" fmla="*/ 1856 h 2542"/>
              <a:gd name="T98" fmla="*/ 566 w 3155"/>
              <a:gd name="T99" fmla="*/ 2036 h 2542"/>
              <a:gd name="T100" fmla="*/ 458 w 3155"/>
              <a:gd name="T101" fmla="*/ 2126 h 2542"/>
              <a:gd name="T102" fmla="*/ 758 w 3155"/>
              <a:gd name="T103" fmla="*/ 2274 h 2542"/>
              <a:gd name="T104" fmla="*/ 1027 w 3155"/>
              <a:gd name="T105" fmla="*/ 2190 h 2542"/>
              <a:gd name="T106" fmla="*/ 1223 w 3155"/>
              <a:gd name="T107" fmla="*/ 2338 h 2542"/>
              <a:gd name="T108" fmla="*/ 1357 w 3155"/>
              <a:gd name="T109" fmla="*/ 2482 h 2542"/>
              <a:gd name="T110" fmla="*/ 1679 w 3155"/>
              <a:gd name="T111" fmla="*/ 2462 h 2542"/>
              <a:gd name="T112" fmla="*/ 1785 w 3155"/>
              <a:gd name="T113" fmla="*/ 2526 h 2542"/>
              <a:gd name="T114" fmla="*/ 1845 w 3155"/>
              <a:gd name="T115" fmla="*/ 2290 h 2542"/>
              <a:gd name="T116" fmla="*/ 1861 w 3155"/>
              <a:gd name="T117" fmla="*/ 2138 h 2542"/>
              <a:gd name="T118" fmla="*/ 2175 w 3155"/>
              <a:gd name="T119" fmla="*/ 2282 h 2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55" h="2542">
                <a:moveTo>
                  <a:pt x="2339" y="2380"/>
                </a:moveTo>
                <a:lnTo>
                  <a:pt x="2351" y="2374"/>
                </a:lnTo>
                <a:lnTo>
                  <a:pt x="2361" y="2366"/>
                </a:lnTo>
                <a:lnTo>
                  <a:pt x="2365" y="2362"/>
                </a:lnTo>
                <a:lnTo>
                  <a:pt x="2367" y="2362"/>
                </a:lnTo>
                <a:lnTo>
                  <a:pt x="2379" y="2368"/>
                </a:lnTo>
                <a:lnTo>
                  <a:pt x="2387" y="2368"/>
                </a:lnTo>
                <a:lnTo>
                  <a:pt x="2391" y="2362"/>
                </a:lnTo>
                <a:lnTo>
                  <a:pt x="2393" y="2356"/>
                </a:lnTo>
                <a:lnTo>
                  <a:pt x="2391" y="2340"/>
                </a:lnTo>
                <a:lnTo>
                  <a:pt x="2393" y="2334"/>
                </a:lnTo>
                <a:lnTo>
                  <a:pt x="2399" y="2332"/>
                </a:lnTo>
                <a:lnTo>
                  <a:pt x="2409" y="2334"/>
                </a:lnTo>
                <a:lnTo>
                  <a:pt x="2437" y="2332"/>
                </a:lnTo>
                <a:lnTo>
                  <a:pt x="2447" y="2326"/>
                </a:lnTo>
                <a:lnTo>
                  <a:pt x="2449" y="2322"/>
                </a:lnTo>
                <a:lnTo>
                  <a:pt x="2447" y="2316"/>
                </a:lnTo>
                <a:lnTo>
                  <a:pt x="2435" y="2304"/>
                </a:lnTo>
                <a:lnTo>
                  <a:pt x="2425" y="2296"/>
                </a:lnTo>
                <a:lnTo>
                  <a:pt x="2415" y="2286"/>
                </a:lnTo>
                <a:lnTo>
                  <a:pt x="2411" y="2274"/>
                </a:lnTo>
                <a:lnTo>
                  <a:pt x="2409" y="2250"/>
                </a:lnTo>
                <a:lnTo>
                  <a:pt x="2407" y="2238"/>
                </a:lnTo>
                <a:lnTo>
                  <a:pt x="2395" y="2226"/>
                </a:lnTo>
                <a:lnTo>
                  <a:pt x="2387" y="2218"/>
                </a:lnTo>
                <a:lnTo>
                  <a:pt x="2365" y="2208"/>
                </a:lnTo>
                <a:lnTo>
                  <a:pt x="2361" y="2202"/>
                </a:lnTo>
                <a:lnTo>
                  <a:pt x="2357" y="2196"/>
                </a:lnTo>
                <a:lnTo>
                  <a:pt x="2355" y="2188"/>
                </a:lnTo>
                <a:lnTo>
                  <a:pt x="2353" y="2180"/>
                </a:lnTo>
                <a:lnTo>
                  <a:pt x="2353" y="2176"/>
                </a:lnTo>
                <a:lnTo>
                  <a:pt x="2353" y="2174"/>
                </a:lnTo>
                <a:lnTo>
                  <a:pt x="2355" y="2174"/>
                </a:lnTo>
                <a:lnTo>
                  <a:pt x="2355" y="2170"/>
                </a:lnTo>
                <a:lnTo>
                  <a:pt x="2361" y="2170"/>
                </a:lnTo>
                <a:lnTo>
                  <a:pt x="2373" y="2174"/>
                </a:lnTo>
                <a:lnTo>
                  <a:pt x="2379" y="2174"/>
                </a:lnTo>
                <a:lnTo>
                  <a:pt x="2383" y="2170"/>
                </a:lnTo>
                <a:lnTo>
                  <a:pt x="2385" y="2166"/>
                </a:lnTo>
                <a:lnTo>
                  <a:pt x="2385" y="2162"/>
                </a:lnTo>
                <a:lnTo>
                  <a:pt x="2383" y="2156"/>
                </a:lnTo>
                <a:lnTo>
                  <a:pt x="2379" y="2142"/>
                </a:lnTo>
                <a:lnTo>
                  <a:pt x="2371" y="2132"/>
                </a:lnTo>
                <a:lnTo>
                  <a:pt x="2363" y="2122"/>
                </a:lnTo>
                <a:lnTo>
                  <a:pt x="2345" y="2110"/>
                </a:lnTo>
                <a:lnTo>
                  <a:pt x="2335" y="2108"/>
                </a:lnTo>
                <a:lnTo>
                  <a:pt x="2303" y="2108"/>
                </a:lnTo>
                <a:lnTo>
                  <a:pt x="2293" y="2104"/>
                </a:lnTo>
                <a:lnTo>
                  <a:pt x="2283" y="2098"/>
                </a:lnTo>
                <a:lnTo>
                  <a:pt x="2277" y="2086"/>
                </a:lnTo>
                <a:lnTo>
                  <a:pt x="2273" y="2076"/>
                </a:lnTo>
                <a:lnTo>
                  <a:pt x="2267" y="2040"/>
                </a:lnTo>
                <a:lnTo>
                  <a:pt x="2225" y="2004"/>
                </a:lnTo>
                <a:lnTo>
                  <a:pt x="2207" y="1994"/>
                </a:lnTo>
                <a:lnTo>
                  <a:pt x="2201" y="1994"/>
                </a:lnTo>
                <a:lnTo>
                  <a:pt x="2195" y="1996"/>
                </a:lnTo>
                <a:lnTo>
                  <a:pt x="2187" y="1994"/>
                </a:lnTo>
                <a:lnTo>
                  <a:pt x="2175" y="1992"/>
                </a:lnTo>
                <a:lnTo>
                  <a:pt x="2137" y="1964"/>
                </a:lnTo>
                <a:lnTo>
                  <a:pt x="2135" y="1952"/>
                </a:lnTo>
                <a:lnTo>
                  <a:pt x="2137" y="1944"/>
                </a:lnTo>
                <a:lnTo>
                  <a:pt x="2139" y="1924"/>
                </a:lnTo>
                <a:lnTo>
                  <a:pt x="2139" y="1906"/>
                </a:lnTo>
                <a:lnTo>
                  <a:pt x="2141" y="1898"/>
                </a:lnTo>
                <a:lnTo>
                  <a:pt x="2147" y="1882"/>
                </a:lnTo>
                <a:lnTo>
                  <a:pt x="2149" y="1874"/>
                </a:lnTo>
                <a:lnTo>
                  <a:pt x="2147" y="1868"/>
                </a:lnTo>
                <a:lnTo>
                  <a:pt x="2147" y="1858"/>
                </a:lnTo>
                <a:lnTo>
                  <a:pt x="2147" y="1852"/>
                </a:lnTo>
                <a:lnTo>
                  <a:pt x="2149" y="1846"/>
                </a:lnTo>
                <a:lnTo>
                  <a:pt x="2167" y="1832"/>
                </a:lnTo>
                <a:lnTo>
                  <a:pt x="2175" y="1828"/>
                </a:lnTo>
                <a:lnTo>
                  <a:pt x="2185" y="1824"/>
                </a:lnTo>
                <a:lnTo>
                  <a:pt x="2195" y="1824"/>
                </a:lnTo>
                <a:lnTo>
                  <a:pt x="2203" y="1822"/>
                </a:lnTo>
                <a:lnTo>
                  <a:pt x="2207" y="1820"/>
                </a:lnTo>
                <a:lnTo>
                  <a:pt x="2211" y="1816"/>
                </a:lnTo>
                <a:lnTo>
                  <a:pt x="2213" y="1812"/>
                </a:lnTo>
                <a:lnTo>
                  <a:pt x="2209" y="1810"/>
                </a:lnTo>
                <a:lnTo>
                  <a:pt x="2203" y="1808"/>
                </a:lnTo>
                <a:lnTo>
                  <a:pt x="2191" y="1808"/>
                </a:lnTo>
                <a:lnTo>
                  <a:pt x="2185" y="1804"/>
                </a:lnTo>
                <a:lnTo>
                  <a:pt x="2183" y="1804"/>
                </a:lnTo>
                <a:lnTo>
                  <a:pt x="2181" y="1804"/>
                </a:lnTo>
                <a:lnTo>
                  <a:pt x="2181" y="1804"/>
                </a:lnTo>
                <a:lnTo>
                  <a:pt x="2179" y="1802"/>
                </a:lnTo>
                <a:lnTo>
                  <a:pt x="2173" y="1802"/>
                </a:lnTo>
                <a:lnTo>
                  <a:pt x="2079" y="1798"/>
                </a:lnTo>
                <a:lnTo>
                  <a:pt x="2043" y="1790"/>
                </a:lnTo>
                <a:lnTo>
                  <a:pt x="2013" y="1790"/>
                </a:lnTo>
                <a:lnTo>
                  <a:pt x="2007" y="1794"/>
                </a:lnTo>
                <a:lnTo>
                  <a:pt x="1997" y="1800"/>
                </a:lnTo>
                <a:lnTo>
                  <a:pt x="1987" y="1800"/>
                </a:lnTo>
                <a:lnTo>
                  <a:pt x="1977" y="1796"/>
                </a:lnTo>
                <a:lnTo>
                  <a:pt x="1963" y="1784"/>
                </a:lnTo>
                <a:lnTo>
                  <a:pt x="1879" y="1692"/>
                </a:lnTo>
                <a:lnTo>
                  <a:pt x="1865" y="1682"/>
                </a:lnTo>
                <a:lnTo>
                  <a:pt x="1853" y="1676"/>
                </a:lnTo>
                <a:lnTo>
                  <a:pt x="1837" y="1672"/>
                </a:lnTo>
                <a:lnTo>
                  <a:pt x="1825" y="1670"/>
                </a:lnTo>
                <a:lnTo>
                  <a:pt x="1795" y="1682"/>
                </a:lnTo>
                <a:lnTo>
                  <a:pt x="1789" y="1684"/>
                </a:lnTo>
                <a:lnTo>
                  <a:pt x="1787" y="1682"/>
                </a:lnTo>
                <a:lnTo>
                  <a:pt x="1783" y="1674"/>
                </a:lnTo>
                <a:lnTo>
                  <a:pt x="1781" y="1666"/>
                </a:lnTo>
                <a:lnTo>
                  <a:pt x="1777" y="1648"/>
                </a:lnTo>
                <a:lnTo>
                  <a:pt x="1755" y="1626"/>
                </a:lnTo>
                <a:lnTo>
                  <a:pt x="1747" y="1612"/>
                </a:lnTo>
                <a:lnTo>
                  <a:pt x="1751" y="1594"/>
                </a:lnTo>
                <a:lnTo>
                  <a:pt x="1757" y="1578"/>
                </a:lnTo>
                <a:lnTo>
                  <a:pt x="1767" y="1560"/>
                </a:lnTo>
                <a:lnTo>
                  <a:pt x="1779" y="1548"/>
                </a:lnTo>
                <a:lnTo>
                  <a:pt x="1783" y="1542"/>
                </a:lnTo>
                <a:lnTo>
                  <a:pt x="1785" y="1532"/>
                </a:lnTo>
                <a:lnTo>
                  <a:pt x="1785" y="1514"/>
                </a:lnTo>
                <a:lnTo>
                  <a:pt x="1789" y="1506"/>
                </a:lnTo>
                <a:lnTo>
                  <a:pt x="1793" y="1500"/>
                </a:lnTo>
                <a:lnTo>
                  <a:pt x="1793" y="1496"/>
                </a:lnTo>
                <a:lnTo>
                  <a:pt x="1785" y="1488"/>
                </a:lnTo>
                <a:lnTo>
                  <a:pt x="1781" y="1488"/>
                </a:lnTo>
                <a:lnTo>
                  <a:pt x="1761" y="1488"/>
                </a:lnTo>
                <a:lnTo>
                  <a:pt x="1757" y="1486"/>
                </a:lnTo>
                <a:lnTo>
                  <a:pt x="1753" y="1478"/>
                </a:lnTo>
                <a:lnTo>
                  <a:pt x="1749" y="1472"/>
                </a:lnTo>
                <a:lnTo>
                  <a:pt x="1743" y="1468"/>
                </a:lnTo>
                <a:lnTo>
                  <a:pt x="1743" y="1456"/>
                </a:lnTo>
                <a:lnTo>
                  <a:pt x="1745" y="1450"/>
                </a:lnTo>
                <a:lnTo>
                  <a:pt x="1747" y="1448"/>
                </a:lnTo>
                <a:lnTo>
                  <a:pt x="1761" y="1440"/>
                </a:lnTo>
                <a:lnTo>
                  <a:pt x="1799" y="1432"/>
                </a:lnTo>
                <a:lnTo>
                  <a:pt x="1809" y="1432"/>
                </a:lnTo>
                <a:lnTo>
                  <a:pt x="1825" y="1432"/>
                </a:lnTo>
                <a:lnTo>
                  <a:pt x="1863" y="1426"/>
                </a:lnTo>
                <a:lnTo>
                  <a:pt x="1869" y="1424"/>
                </a:lnTo>
                <a:lnTo>
                  <a:pt x="1871" y="1420"/>
                </a:lnTo>
                <a:lnTo>
                  <a:pt x="1875" y="1412"/>
                </a:lnTo>
                <a:lnTo>
                  <a:pt x="1875" y="1406"/>
                </a:lnTo>
                <a:lnTo>
                  <a:pt x="1865" y="1380"/>
                </a:lnTo>
                <a:lnTo>
                  <a:pt x="1863" y="1376"/>
                </a:lnTo>
                <a:lnTo>
                  <a:pt x="1865" y="1370"/>
                </a:lnTo>
                <a:lnTo>
                  <a:pt x="1869" y="1364"/>
                </a:lnTo>
                <a:lnTo>
                  <a:pt x="1875" y="1358"/>
                </a:lnTo>
                <a:lnTo>
                  <a:pt x="1881" y="1354"/>
                </a:lnTo>
                <a:lnTo>
                  <a:pt x="1891" y="1354"/>
                </a:lnTo>
                <a:lnTo>
                  <a:pt x="1903" y="1358"/>
                </a:lnTo>
                <a:lnTo>
                  <a:pt x="1931" y="1376"/>
                </a:lnTo>
                <a:lnTo>
                  <a:pt x="1953" y="1376"/>
                </a:lnTo>
                <a:lnTo>
                  <a:pt x="1957" y="1390"/>
                </a:lnTo>
                <a:lnTo>
                  <a:pt x="1949" y="1424"/>
                </a:lnTo>
                <a:lnTo>
                  <a:pt x="1947" y="1434"/>
                </a:lnTo>
                <a:lnTo>
                  <a:pt x="1947" y="1434"/>
                </a:lnTo>
                <a:lnTo>
                  <a:pt x="1949" y="1436"/>
                </a:lnTo>
                <a:lnTo>
                  <a:pt x="1951" y="1440"/>
                </a:lnTo>
                <a:lnTo>
                  <a:pt x="1957" y="1442"/>
                </a:lnTo>
                <a:lnTo>
                  <a:pt x="1967" y="1444"/>
                </a:lnTo>
                <a:lnTo>
                  <a:pt x="1973" y="1446"/>
                </a:lnTo>
                <a:lnTo>
                  <a:pt x="1991" y="1454"/>
                </a:lnTo>
                <a:lnTo>
                  <a:pt x="2005" y="1464"/>
                </a:lnTo>
                <a:lnTo>
                  <a:pt x="2011" y="1472"/>
                </a:lnTo>
                <a:lnTo>
                  <a:pt x="2021" y="1476"/>
                </a:lnTo>
                <a:lnTo>
                  <a:pt x="2031" y="1476"/>
                </a:lnTo>
                <a:lnTo>
                  <a:pt x="2051" y="1468"/>
                </a:lnTo>
                <a:lnTo>
                  <a:pt x="2071" y="1450"/>
                </a:lnTo>
                <a:lnTo>
                  <a:pt x="2079" y="1446"/>
                </a:lnTo>
                <a:lnTo>
                  <a:pt x="2085" y="1438"/>
                </a:lnTo>
                <a:lnTo>
                  <a:pt x="2089" y="1434"/>
                </a:lnTo>
                <a:lnTo>
                  <a:pt x="2091" y="1434"/>
                </a:lnTo>
                <a:lnTo>
                  <a:pt x="2091" y="1432"/>
                </a:lnTo>
                <a:lnTo>
                  <a:pt x="2095" y="1428"/>
                </a:lnTo>
                <a:lnTo>
                  <a:pt x="2097" y="1420"/>
                </a:lnTo>
                <a:lnTo>
                  <a:pt x="2097" y="1410"/>
                </a:lnTo>
                <a:lnTo>
                  <a:pt x="2097" y="1402"/>
                </a:lnTo>
                <a:lnTo>
                  <a:pt x="2099" y="1392"/>
                </a:lnTo>
                <a:lnTo>
                  <a:pt x="2103" y="1382"/>
                </a:lnTo>
                <a:lnTo>
                  <a:pt x="2111" y="1372"/>
                </a:lnTo>
                <a:lnTo>
                  <a:pt x="2123" y="1362"/>
                </a:lnTo>
                <a:lnTo>
                  <a:pt x="2145" y="1346"/>
                </a:lnTo>
                <a:lnTo>
                  <a:pt x="2177" y="1330"/>
                </a:lnTo>
                <a:lnTo>
                  <a:pt x="2237" y="1316"/>
                </a:lnTo>
                <a:lnTo>
                  <a:pt x="2263" y="1302"/>
                </a:lnTo>
                <a:lnTo>
                  <a:pt x="2307" y="1286"/>
                </a:lnTo>
                <a:lnTo>
                  <a:pt x="2387" y="1274"/>
                </a:lnTo>
                <a:lnTo>
                  <a:pt x="2411" y="1266"/>
                </a:lnTo>
                <a:lnTo>
                  <a:pt x="2425" y="1248"/>
                </a:lnTo>
                <a:lnTo>
                  <a:pt x="2427" y="1228"/>
                </a:lnTo>
                <a:lnTo>
                  <a:pt x="2423" y="1214"/>
                </a:lnTo>
                <a:lnTo>
                  <a:pt x="2419" y="1206"/>
                </a:lnTo>
                <a:lnTo>
                  <a:pt x="2419" y="1202"/>
                </a:lnTo>
                <a:lnTo>
                  <a:pt x="2419" y="1196"/>
                </a:lnTo>
                <a:lnTo>
                  <a:pt x="2421" y="1184"/>
                </a:lnTo>
                <a:lnTo>
                  <a:pt x="2427" y="1174"/>
                </a:lnTo>
                <a:lnTo>
                  <a:pt x="2431" y="1168"/>
                </a:lnTo>
                <a:lnTo>
                  <a:pt x="2443" y="1160"/>
                </a:lnTo>
                <a:lnTo>
                  <a:pt x="2449" y="1152"/>
                </a:lnTo>
                <a:lnTo>
                  <a:pt x="2451" y="1150"/>
                </a:lnTo>
                <a:lnTo>
                  <a:pt x="2451" y="1144"/>
                </a:lnTo>
                <a:lnTo>
                  <a:pt x="2453" y="1140"/>
                </a:lnTo>
                <a:lnTo>
                  <a:pt x="2457" y="1134"/>
                </a:lnTo>
                <a:lnTo>
                  <a:pt x="2459" y="1130"/>
                </a:lnTo>
                <a:lnTo>
                  <a:pt x="2463" y="1126"/>
                </a:lnTo>
                <a:lnTo>
                  <a:pt x="2473" y="1128"/>
                </a:lnTo>
                <a:lnTo>
                  <a:pt x="2485" y="1132"/>
                </a:lnTo>
                <a:lnTo>
                  <a:pt x="2521" y="1156"/>
                </a:lnTo>
                <a:lnTo>
                  <a:pt x="2535" y="1162"/>
                </a:lnTo>
                <a:lnTo>
                  <a:pt x="2545" y="1164"/>
                </a:lnTo>
                <a:lnTo>
                  <a:pt x="2555" y="1164"/>
                </a:lnTo>
                <a:lnTo>
                  <a:pt x="2559" y="1166"/>
                </a:lnTo>
                <a:lnTo>
                  <a:pt x="2573" y="1182"/>
                </a:lnTo>
                <a:lnTo>
                  <a:pt x="2587" y="1192"/>
                </a:lnTo>
                <a:lnTo>
                  <a:pt x="2603" y="1200"/>
                </a:lnTo>
                <a:lnTo>
                  <a:pt x="2639" y="1208"/>
                </a:lnTo>
                <a:lnTo>
                  <a:pt x="2663" y="1202"/>
                </a:lnTo>
                <a:lnTo>
                  <a:pt x="2665" y="1192"/>
                </a:lnTo>
                <a:lnTo>
                  <a:pt x="2663" y="1190"/>
                </a:lnTo>
                <a:lnTo>
                  <a:pt x="2661" y="1182"/>
                </a:lnTo>
                <a:lnTo>
                  <a:pt x="2647" y="1172"/>
                </a:lnTo>
                <a:lnTo>
                  <a:pt x="2643" y="1166"/>
                </a:lnTo>
                <a:lnTo>
                  <a:pt x="2641" y="1160"/>
                </a:lnTo>
                <a:lnTo>
                  <a:pt x="2643" y="1156"/>
                </a:lnTo>
                <a:lnTo>
                  <a:pt x="2647" y="1152"/>
                </a:lnTo>
                <a:lnTo>
                  <a:pt x="2653" y="1150"/>
                </a:lnTo>
                <a:lnTo>
                  <a:pt x="2661" y="1152"/>
                </a:lnTo>
                <a:lnTo>
                  <a:pt x="2675" y="1156"/>
                </a:lnTo>
                <a:lnTo>
                  <a:pt x="2683" y="1158"/>
                </a:lnTo>
                <a:lnTo>
                  <a:pt x="2689" y="1160"/>
                </a:lnTo>
                <a:lnTo>
                  <a:pt x="2695" y="1164"/>
                </a:lnTo>
                <a:lnTo>
                  <a:pt x="2703" y="1176"/>
                </a:lnTo>
                <a:lnTo>
                  <a:pt x="2707" y="1176"/>
                </a:lnTo>
                <a:lnTo>
                  <a:pt x="2713" y="1172"/>
                </a:lnTo>
                <a:lnTo>
                  <a:pt x="2717" y="1162"/>
                </a:lnTo>
                <a:lnTo>
                  <a:pt x="2717" y="1154"/>
                </a:lnTo>
                <a:lnTo>
                  <a:pt x="2717" y="1138"/>
                </a:lnTo>
                <a:lnTo>
                  <a:pt x="2719" y="1132"/>
                </a:lnTo>
                <a:lnTo>
                  <a:pt x="2723" y="1130"/>
                </a:lnTo>
                <a:lnTo>
                  <a:pt x="2731" y="1130"/>
                </a:lnTo>
                <a:lnTo>
                  <a:pt x="2737" y="1124"/>
                </a:lnTo>
                <a:lnTo>
                  <a:pt x="2741" y="1116"/>
                </a:lnTo>
                <a:lnTo>
                  <a:pt x="2743" y="1106"/>
                </a:lnTo>
                <a:lnTo>
                  <a:pt x="2743" y="1096"/>
                </a:lnTo>
                <a:lnTo>
                  <a:pt x="2737" y="1088"/>
                </a:lnTo>
                <a:lnTo>
                  <a:pt x="2723" y="1076"/>
                </a:lnTo>
                <a:lnTo>
                  <a:pt x="2721" y="1072"/>
                </a:lnTo>
                <a:lnTo>
                  <a:pt x="2721" y="1066"/>
                </a:lnTo>
                <a:lnTo>
                  <a:pt x="2721" y="1062"/>
                </a:lnTo>
                <a:lnTo>
                  <a:pt x="2717" y="1058"/>
                </a:lnTo>
                <a:lnTo>
                  <a:pt x="2705" y="1048"/>
                </a:lnTo>
                <a:lnTo>
                  <a:pt x="2703" y="1042"/>
                </a:lnTo>
                <a:lnTo>
                  <a:pt x="2703" y="1036"/>
                </a:lnTo>
                <a:lnTo>
                  <a:pt x="2709" y="1032"/>
                </a:lnTo>
                <a:lnTo>
                  <a:pt x="2721" y="1028"/>
                </a:lnTo>
                <a:lnTo>
                  <a:pt x="2753" y="1020"/>
                </a:lnTo>
                <a:lnTo>
                  <a:pt x="2759" y="1020"/>
                </a:lnTo>
                <a:lnTo>
                  <a:pt x="2765" y="1024"/>
                </a:lnTo>
                <a:lnTo>
                  <a:pt x="2769" y="1030"/>
                </a:lnTo>
                <a:lnTo>
                  <a:pt x="2769" y="1040"/>
                </a:lnTo>
                <a:lnTo>
                  <a:pt x="2771" y="1048"/>
                </a:lnTo>
                <a:lnTo>
                  <a:pt x="2773" y="1056"/>
                </a:lnTo>
                <a:lnTo>
                  <a:pt x="2775" y="1060"/>
                </a:lnTo>
                <a:lnTo>
                  <a:pt x="2779" y="1060"/>
                </a:lnTo>
                <a:lnTo>
                  <a:pt x="2819" y="1044"/>
                </a:lnTo>
                <a:lnTo>
                  <a:pt x="2835" y="1044"/>
                </a:lnTo>
                <a:lnTo>
                  <a:pt x="2853" y="1050"/>
                </a:lnTo>
                <a:lnTo>
                  <a:pt x="2861" y="1048"/>
                </a:lnTo>
                <a:lnTo>
                  <a:pt x="2871" y="1036"/>
                </a:lnTo>
                <a:lnTo>
                  <a:pt x="2877" y="1032"/>
                </a:lnTo>
                <a:lnTo>
                  <a:pt x="2883" y="1028"/>
                </a:lnTo>
                <a:lnTo>
                  <a:pt x="2883" y="1020"/>
                </a:lnTo>
                <a:lnTo>
                  <a:pt x="2883" y="1000"/>
                </a:lnTo>
                <a:lnTo>
                  <a:pt x="2885" y="988"/>
                </a:lnTo>
                <a:lnTo>
                  <a:pt x="2881" y="970"/>
                </a:lnTo>
                <a:lnTo>
                  <a:pt x="2883" y="964"/>
                </a:lnTo>
                <a:lnTo>
                  <a:pt x="2889" y="958"/>
                </a:lnTo>
                <a:lnTo>
                  <a:pt x="2893" y="958"/>
                </a:lnTo>
                <a:lnTo>
                  <a:pt x="2901" y="958"/>
                </a:lnTo>
                <a:lnTo>
                  <a:pt x="2909" y="964"/>
                </a:lnTo>
                <a:lnTo>
                  <a:pt x="2927" y="976"/>
                </a:lnTo>
                <a:lnTo>
                  <a:pt x="2933" y="978"/>
                </a:lnTo>
                <a:lnTo>
                  <a:pt x="2939" y="974"/>
                </a:lnTo>
                <a:lnTo>
                  <a:pt x="2947" y="960"/>
                </a:lnTo>
                <a:lnTo>
                  <a:pt x="2949" y="952"/>
                </a:lnTo>
                <a:lnTo>
                  <a:pt x="2951" y="934"/>
                </a:lnTo>
                <a:lnTo>
                  <a:pt x="2953" y="930"/>
                </a:lnTo>
                <a:lnTo>
                  <a:pt x="2963" y="926"/>
                </a:lnTo>
                <a:lnTo>
                  <a:pt x="2983" y="928"/>
                </a:lnTo>
                <a:lnTo>
                  <a:pt x="2993" y="928"/>
                </a:lnTo>
                <a:lnTo>
                  <a:pt x="3001" y="922"/>
                </a:lnTo>
                <a:lnTo>
                  <a:pt x="3001" y="912"/>
                </a:lnTo>
                <a:lnTo>
                  <a:pt x="2995" y="900"/>
                </a:lnTo>
                <a:lnTo>
                  <a:pt x="2991" y="896"/>
                </a:lnTo>
                <a:lnTo>
                  <a:pt x="2987" y="896"/>
                </a:lnTo>
                <a:lnTo>
                  <a:pt x="2983" y="898"/>
                </a:lnTo>
                <a:lnTo>
                  <a:pt x="2979" y="900"/>
                </a:lnTo>
                <a:lnTo>
                  <a:pt x="2975" y="896"/>
                </a:lnTo>
                <a:lnTo>
                  <a:pt x="2975" y="890"/>
                </a:lnTo>
                <a:lnTo>
                  <a:pt x="2975" y="884"/>
                </a:lnTo>
                <a:lnTo>
                  <a:pt x="2973" y="876"/>
                </a:lnTo>
                <a:lnTo>
                  <a:pt x="2975" y="868"/>
                </a:lnTo>
                <a:lnTo>
                  <a:pt x="2979" y="862"/>
                </a:lnTo>
                <a:lnTo>
                  <a:pt x="2995" y="856"/>
                </a:lnTo>
                <a:lnTo>
                  <a:pt x="2987" y="838"/>
                </a:lnTo>
                <a:lnTo>
                  <a:pt x="3005" y="824"/>
                </a:lnTo>
                <a:lnTo>
                  <a:pt x="3025" y="810"/>
                </a:lnTo>
                <a:lnTo>
                  <a:pt x="3033" y="798"/>
                </a:lnTo>
                <a:lnTo>
                  <a:pt x="3071" y="734"/>
                </a:lnTo>
                <a:lnTo>
                  <a:pt x="3073" y="722"/>
                </a:lnTo>
                <a:lnTo>
                  <a:pt x="3073" y="714"/>
                </a:lnTo>
                <a:lnTo>
                  <a:pt x="3069" y="706"/>
                </a:lnTo>
                <a:lnTo>
                  <a:pt x="3071" y="700"/>
                </a:lnTo>
                <a:lnTo>
                  <a:pt x="3073" y="694"/>
                </a:lnTo>
                <a:lnTo>
                  <a:pt x="3079" y="690"/>
                </a:lnTo>
                <a:lnTo>
                  <a:pt x="3083" y="684"/>
                </a:lnTo>
                <a:lnTo>
                  <a:pt x="3085" y="678"/>
                </a:lnTo>
                <a:lnTo>
                  <a:pt x="3087" y="674"/>
                </a:lnTo>
                <a:lnTo>
                  <a:pt x="3087" y="668"/>
                </a:lnTo>
                <a:lnTo>
                  <a:pt x="3085" y="664"/>
                </a:lnTo>
                <a:lnTo>
                  <a:pt x="3079" y="654"/>
                </a:lnTo>
                <a:lnTo>
                  <a:pt x="3079" y="650"/>
                </a:lnTo>
                <a:lnTo>
                  <a:pt x="3081" y="628"/>
                </a:lnTo>
                <a:lnTo>
                  <a:pt x="3079" y="624"/>
                </a:lnTo>
                <a:lnTo>
                  <a:pt x="3075" y="618"/>
                </a:lnTo>
                <a:lnTo>
                  <a:pt x="3067" y="616"/>
                </a:lnTo>
                <a:lnTo>
                  <a:pt x="3059" y="614"/>
                </a:lnTo>
                <a:lnTo>
                  <a:pt x="3055" y="610"/>
                </a:lnTo>
                <a:lnTo>
                  <a:pt x="3053" y="606"/>
                </a:lnTo>
                <a:lnTo>
                  <a:pt x="3057" y="600"/>
                </a:lnTo>
                <a:lnTo>
                  <a:pt x="3065" y="600"/>
                </a:lnTo>
                <a:lnTo>
                  <a:pt x="3075" y="600"/>
                </a:lnTo>
                <a:lnTo>
                  <a:pt x="3083" y="602"/>
                </a:lnTo>
                <a:lnTo>
                  <a:pt x="3089" y="606"/>
                </a:lnTo>
                <a:lnTo>
                  <a:pt x="3095" y="610"/>
                </a:lnTo>
                <a:lnTo>
                  <a:pt x="3103" y="614"/>
                </a:lnTo>
                <a:lnTo>
                  <a:pt x="3111" y="616"/>
                </a:lnTo>
                <a:lnTo>
                  <a:pt x="3121" y="616"/>
                </a:lnTo>
                <a:lnTo>
                  <a:pt x="3131" y="612"/>
                </a:lnTo>
                <a:lnTo>
                  <a:pt x="3139" y="608"/>
                </a:lnTo>
                <a:lnTo>
                  <a:pt x="3147" y="602"/>
                </a:lnTo>
                <a:lnTo>
                  <a:pt x="3151" y="598"/>
                </a:lnTo>
                <a:lnTo>
                  <a:pt x="3155" y="584"/>
                </a:lnTo>
                <a:lnTo>
                  <a:pt x="3147" y="580"/>
                </a:lnTo>
                <a:lnTo>
                  <a:pt x="3143" y="580"/>
                </a:lnTo>
                <a:lnTo>
                  <a:pt x="3137" y="578"/>
                </a:lnTo>
                <a:lnTo>
                  <a:pt x="3135" y="574"/>
                </a:lnTo>
                <a:lnTo>
                  <a:pt x="3137" y="568"/>
                </a:lnTo>
                <a:lnTo>
                  <a:pt x="3143" y="564"/>
                </a:lnTo>
                <a:lnTo>
                  <a:pt x="3149" y="560"/>
                </a:lnTo>
                <a:lnTo>
                  <a:pt x="3153" y="554"/>
                </a:lnTo>
                <a:lnTo>
                  <a:pt x="3153" y="548"/>
                </a:lnTo>
                <a:lnTo>
                  <a:pt x="3149" y="540"/>
                </a:lnTo>
                <a:lnTo>
                  <a:pt x="3143" y="536"/>
                </a:lnTo>
                <a:lnTo>
                  <a:pt x="3141" y="530"/>
                </a:lnTo>
                <a:lnTo>
                  <a:pt x="3139" y="524"/>
                </a:lnTo>
                <a:lnTo>
                  <a:pt x="3139" y="514"/>
                </a:lnTo>
                <a:lnTo>
                  <a:pt x="3137" y="506"/>
                </a:lnTo>
                <a:lnTo>
                  <a:pt x="3133" y="500"/>
                </a:lnTo>
                <a:lnTo>
                  <a:pt x="3129" y="488"/>
                </a:lnTo>
                <a:lnTo>
                  <a:pt x="3127" y="486"/>
                </a:lnTo>
                <a:lnTo>
                  <a:pt x="3123" y="482"/>
                </a:lnTo>
                <a:lnTo>
                  <a:pt x="3107" y="482"/>
                </a:lnTo>
                <a:lnTo>
                  <a:pt x="3103" y="478"/>
                </a:lnTo>
                <a:lnTo>
                  <a:pt x="3099" y="478"/>
                </a:lnTo>
                <a:lnTo>
                  <a:pt x="3095" y="470"/>
                </a:lnTo>
                <a:lnTo>
                  <a:pt x="3093" y="462"/>
                </a:lnTo>
                <a:lnTo>
                  <a:pt x="3097" y="456"/>
                </a:lnTo>
                <a:lnTo>
                  <a:pt x="3103" y="454"/>
                </a:lnTo>
                <a:lnTo>
                  <a:pt x="3107" y="456"/>
                </a:lnTo>
                <a:lnTo>
                  <a:pt x="3115" y="460"/>
                </a:lnTo>
                <a:lnTo>
                  <a:pt x="3121" y="462"/>
                </a:lnTo>
                <a:lnTo>
                  <a:pt x="3123" y="460"/>
                </a:lnTo>
                <a:lnTo>
                  <a:pt x="3125" y="454"/>
                </a:lnTo>
                <a:lnTo>
                  <a:pt x="3125" y="452"/>
                </a:lnTo>
                <a:lnTo>
                  <a:pt x="3129" y="414"/>
                </a:lnTo>
                <a:lnTo>
                  <a:pt x="3131" y="406"/>
                </a:lnTo>
                <a:lnTo>
                  <a:pt x="3141" y="394"/>
                </a:lnTo>
                <a:lnTo>
                  <a:pt x="3141" y="384"/>
                </a:lnTo>
                <a:lnTo>
                  <a:pt x="3141" y="366"/>
                </a:lnTo>
                <a:lnTo>
                  <a:pt x="3139" y="348"/>
                </a:lnTo>
                <a:lnTo>
                  <a:pt x="3127" y="298"/>
                </a:lnTo>
                <a:lnTo>
                  <a:pt x="3119" y="282"/>
                </a:lnTo>
                <a:lnTo>
                  <a:pt x="3117" y="272"/>
                </a:lnTo>
                <a:lnTo>
                  <a:pt x="3111" y="270"/>
                </a:lnTo>
                <a:lnTo>
                  <a:pt x="3085" y="242"/>
                </a:lnTo>
                <a:lnTo>
                  <a:pt x="3081" y="240"/>
                </a:lnTo>
                <a:lnTo>
                  <a:pt x="3077" y="238"/>
                </a:lnTo>
                <a:lnTo>
                  <a:pt x="3073" y="236"/>
                </a:lnTo>
                <a:lnTo>
                  <a:pt x="3071" y="232"/>
                </a:lnTo>
                <a:lnTo>
                  <a:pt x="3069" y="228"/>
                </a:lnTo>
                <a:lnTo>
                  <a:pt x="3071" y="216"/>
                </a:lnTo>
                <a:lnTo>
                  <a:pt x="3071" y="212"/>
                </a:lnTo>
                <a:lnTo>
                  <a:pt x="3065" y="194"/>
                </a:lnTo>
                <a:lnTo>
                  <a:pt x="3065" y="186"/>
                </a:lnTo>
                <a:lnTo>
                  <a:pt x="3065" y="152"/>
                </a:lnTo>
                <a:lnTo>
                  <a:pt x="3067" y="142"/>
                </a:lnTo>
                <a:lnTo>
                  <a:pt x="3071" y="138"/>
                </a:lnTo>
                <a:lnTo>
                  <a:pt x="3075" y="130"/>
                </a:lnTo>
                <a:lnTo>
                  <a:pt x="3075" y="122"/>
                </a:lnTo>
                <a:lnTo>
                  <a:pt x="3073" y="80"/>
                </a:lnTo>
                <a:lnTo>
                  <a:pt x="3071" y="70"/>
                </a:lnTo>
                <a:lnTo>
                  <a:pt x="3065" y="62"/>
                </a:lnTo>
                <a:lnTo>
                  <a:pt x="3057" y="58"/>
                </a:lnTo>
                <a:lnTo>
                  <a:pt x="3049" y="56"/>
                </a:lnTo>
                <a:lnTo>
                  <a:pt x="3033" y="52"/>
                </a:lnTo>
                <a:lnTo>
                  <a:pt x="3003" y="58"/>
                </a:lnTo>
                <a:lnTo>
                  <a:pt x="2987" y="50"/>
                </a:lnTo>
                <a:lnTo>
                  <a:pt x="2947" y="42"/>
                </a:lnTo>
                <a:lnTo>
                  <a:pt x="2939" y="34"/>
                </a:lnTo>
                <a:lnTo>
                  <a:pt x="2935" y="26"/>
                </a:lnTo>
                <a:lnTo>
                  <a:pt x="2925" y="14"/>
                </a:lnTo>
                <a:lnTo>
                  <a:pt x="2917" y="10"/>
                </a:lnTo>
                <a:lnTo>
                  <a:pt x="2913" y="6"/>
                </a:lnTo>
                <a:lnTo>
                  <a:pt x="2905" y="6"/>
                </a:lnTo>
                <a:lnTo>
                  <a:pt x="2901" y="4"/>
                </a:lnTo>
                <a:lnTo>
                  <a:pt x="2893" y="0"/>
                </a:lnTo>
                <a:lnTo>
                  <a:pt x="2885" y="6"/>
                </a:lnTo>
                <a:lnTo>
                  <a:pt x="2857" y="32"/>
                </a:lnTo>
                <a:lnTo>
                  <a:pt x="2849" y="44"/>
                </a:lnTo>
                <a:lnTo>
                  <a:pt x="2847" y="56"/>
                </a:lnTo>
                <a:lnTo>
                  <a:pt x="2847" y="62"/>
                </a:lnTo>
                <a:lnTo>
                  <a:pt x="2837" y="68"/>
                </a:lnTo>
                <a:lnTo>
                  <a:pt x="2833" y="72"/>
                </a:lnTo>
                <a:lnTo>
                  <a:pt x="2831" y="92"/>
                </a:lnTo>
                <a:lnTo>
                  <a:pt x="2825" y="102"/>
                </a:lnTo>
                <a:lnTo>
                  <a:pt x="2815" y="108"/>
                </a:lnTo>
                <a:lnTo>
                  <a:pt x="2805" y="108"/>
                </a:lnTo>
                <a:lnTo>
                  <a:pt x="2793" y="104"/>
                </a:lnTo>
                <a:lnTo>
                  <a:pt x="2785" y="98"/>
                </a:lnTo>
                <a:lnTo>
                  <a:pt x="2779" y="98"/>
                </a:lnTo>
                <a:lnTo>
                  <a:pt x="2773" y="100"/>
                </a:lnTo>
                <a:lnTo>
                  <a:pt x="2769" y="104"/>
                </a:lnTo>
                <a:lnTo>
                  <a:pt x="2767" y="104"/>
                </a:lnTo>
                <a:lnTo>
                  <a:pt x="2751" y="106"/>
                </a:lnTo>
                <a:lnTo>
                  <a:pt x="2743" y="108"/>
                </a:lnTo>
                <a:lnTo>
                  <a:pt x="2735" y="114"/>
                </a:lnTo>
                <a:lnTo>
                  <a:pt x="2729" y="134"/>
                </a:lnTo>
                <a:lnTo>
                  <a:pt x="2729" y="148"/>
                </a:lnTo>
                <a:lnTo>
                  <a:pt x="2719" y="192"/>
                </a:lnTo>
                <a:lnTo>
                  <a:pt x="2715" y="198"/>
                </a:lnTo>
                <a:lnTo>
                  <a:pt x="2709" y="200"/>
                </a:lnTo>
                <a:lnTo>
                  <a:pt x="2693" y="192"/>
                </a:lnTo>
                <a:lnTo>
                  <a:pt x="2685" y="192"/>
                </a:lnTo>
                <a:lnTo>
                  <a:pt x="2663" y="200"/>
                </a:lnTo>
                <a:lnTo>
                  <a:pt x="2655" y="206"/>
                </a:lnTo>
                <a:lnTo>
                  <a:pt x="2639" y="224"/>
                </a:lnTo>
                <a:lnTo>
                  <a:pt x="2623" y="246"/>
                </a:lnTo>
                <a:lnTo>
                  <a:pt x="2619" y="258"/>
                </a:lnTo>
                <a:lnTo>
                  <a:pt x="2617" y="270"/>
                </a:lnTo>
                <a:lnTo>
                  <a:pt x="2621" y="350"/>
                </a:lnTo>
                <a:lnTo>
                  <a:pt x="2619" y="360"/>
                </a:lnTo>
                <a:lnTo>
                  <a:pt x="2615" y="370"/>
                </a:lnTo>
                <a:lnTo>
                  <a:pt x="2607" y="378"/>
                </a:lnTo>
                <a:lnTo>
                  <a:pt x="2597" y="400"/>
                </a:lnTo>
                <a:lnTo>
                  <a:pt x="2591" y="408"/>
                </a:lnTo>
                <a:lnTo>
                  <a:pt x="2587" y="412"/>
                </a:lnTo>
                <a:lnTo>
                  <a:pt x="2585" y="416"/>
                </a:lnTo>
                <a:lnTo>
                  <a:pt x="2587" y="422"/>
                </a:lnTo>
                <a:lnTo>
                  <a:pt x="2591" y="428"/>
                </a:lnTo>
                <a:lnTo>
                  <a:pt x="2591" y="440"/>
                </a:lnTo>
                <a:lnTo>
                  <a:pt x="2585" y="474"/>
                </a:lnTo>
                <a:lnTo>
                  <a:pt x="2587" y="498"/>
                </a:lnTo>
                <a:lnTo>
                  <a:pt x="2577" y="526"/>
                </a:lnTo>
                <a:lnTo>
                  <a:pt x="2575" y="536"/>
                </a:lnTo>
                <a:lnTo>
                  <a:pt x="2573" y="552"/>
                </a:lnTo>
                <a:lnTo>
                  <a:pt x="2569" y="558"/>
                </a:lnTo>
                <a:lnTo>
                  <a:pt x="2561" y="562"/>
                </a:lnTo>
                <a:lnTo>
                  <a:pt x="2549" y="560"/>
                </a:lnTo>
                <a:lnTo>
                  <a:pt x="2513" y="546"/>
                </a:lnTo>
                <a:lnTo>
                  <a:pt x="2487" y="540"/>
                </a:lnTo>
                <a:lnTo>
                  <a:pt x="2481" y="540"/>
                </a:lnTo>
                <a:lnTo>
                  <a:pt x="2481" y="552"/>
                </a:lnTo>
                <a:lnTo>
                  <a:pt x="2471" y="568"/>
                </a:lnTo>
                <a:lnTo>
                  <a:pt x="2465" y="578"/>
                </a:lnTo>
                <a:lnTo>
                  <a:pt x="2463" y="584"/>
                </a:lnTo>
                <a:lnTo>
                  <a:pt x="2465" y="598"/>
                </a:lnTo>
                <a:lnTo>
                  <a:pt x="2463" y="604"/>
                </a:lnTo>
                <a:lnTo>
                  <a:pt x="2411" y="586"/>
                </a:lnTo>
                <a:lnTo>
                  <a:pt x="2389" y="570"/>
                </a:lnTo>
                <a:lnTo>
                  <a:pt x="2379" y="564"/>
                </a:lnTo>
                <a:lnTo>
                  <a:pt x="2371" y="562"/>
                </a:lnTo>
                <a:lnTo>
                  <a:pt x="2363" y="562"/>
                </a:lnTo>
                <a:lnTo>
                  <a:pt x="2359" y="566"/>
                </a:lnTo>
                <a:lnTo>
                  <a:pt x="2351" y="582"/>
                </a:lnTo>
                <a:lnTo>
                  <a:pt x="2333" y="592"/>
                </a:lnTo>
                <a:lnTo>
                  <a:pt x="2327" y="592"/>
                </a:lnTo>
                <a:lnTo>
                  <a:pt x="2311" y="596"/>
                </a:lnTo>
                <a:lnTo>
                  <a:pt x="2299" y="596"/>
                </a:lnTo>
                <a:lnTo>
                  <a:pt x="2283" y="590"/>
                </a:lnTo>
                <a:lnTo>
                  <a:pt x="2269" y="584"/>
                </a:lnTo>
                <a:lnTo>
                  <a:pt x="2253" y="584"/>
                </a:lnTo>
                <a:lnTo>
                  <a:pt x="2221" y="618"/>
                </a:lnTo>
                <a:lnTo>
                  <a:pt x="2197" y="638"/>
                </a:lnTo>
                <a:lnTo>
                  <a:pt x="2191" y="644"/>
                </a:lnTo>
                <a:lnTo>
                  <a:pt x="2185" y="672"/>
                </a:lnTo>
                <a:lnTo>
                  <a:pt x="2187" y="698"/>
                </a:lnTo>
                <a:lnTo>
                  <a:pt x="2179" y="702"/>
                </a:lnTo>
                <a:lnTo>
                  <a:pt x="2173" y="706"/>
                </a:lnTo>
                <a:lnTo>
                  <a:pt x="2171" y="712"/>
                </a:lnTo>
                <a:lnTo>
                  <a:pt x="2169" y="718"/>
                </a:lnTo>
                <a:lnTo>
                  <a:pt x="2171" y="726"/>
                </a:lnTo>
                <a:lnTo>
                  <a:pt x="2171" y="732"/>
                </a:lnTo>
                <a:lnTo>
                  <a:pt x="2167" y="742"/>
                </a:lnTo>
                <a:lnTo>
                  <a:pt x="2161" y="748"/>
                </a:lnTo>
                <a:lnTo>
                  <a:pt x="2155" y="752"/>
                </a:lnTo>
                <a:lnTo>
                  <a:pt x="2139" y="742"/>
                </a:lnTo>
                <a:lnTo>
                  <a:pt x="2097" y="710"/>
                </a:lnTo>
                <a:lnTo>
                  <a:pt x="2041" y="682"/>
                </a:lnTo>
                <a:lnTo>
                  <a:pt x="2037" y="672"/>
                </a:lnTo>
                <a:lnTo>
                  <a:pt x="2039" y="666"/>
                </a:lnTo>
                <a:lnTo>
                  <a:pt x="2055" y="646"/>
                </a:lnTo>
                <a:lnTo>
                  <a:pt x="2061" y="640"/>
                </a:lnTo>
                <a:lnTo>
                  <a:pt x="2061" y="632"/>
                </a:lnTo>
                <a:lnTo>
                  <a:pt x="2057" y="608"/>
                </a:lnTo>
                <a:lnTo>
                  <a:pt x="2053" y="600"/>
                </a:lnTo>
                <a:lnTo>
                  <a:pt x="2049" y="594"/>
                </a:lnTo>
                <a:lnTo>
                  <a:pt x="2029" y="592"/>
                </a:lnTo>
                <a:lnTo>
                  <a:pt x="2003" y="582"/>
                </a:lnTo>
                <a:lnTo>
                  <a:pt x="1995" y="584"/>
                </a:lnTo>
                <a:lnTo>
                  <a:pt x="1981" y="594"/>
                </a:lnTo>
                <a:lnTo>
                  <a:pt x="1969" y="594"/>
                </a:lnTo>
                <a:lnTo>
                  <a:pt x="1957" y="590"/>
                </a:lnTo>
                <a:lnTo>
                  <a:pt x="1943" y="582"/>
                </a:lnTo>
                <a:lnTo>
                  <a:pt x="1935" y="572"/>
                </a:lnTo>
                <a:lnTo>
                  <a:pt x="1929" y="560"/>
                </a:lnTo>
                <a:lnTo>
                  <a:pt x="1923" y="504"/>
                </a:lnTo>
                <a:lnTo>
                  <a:pt x="1915" y="492"/>
                </a:lnTo>
                <a:lnTo>
                  <a:pt x="1903" y="482"/>
                </a:lnTo>
                <a:lnTo>
                  <a:pt x="1893" y="480"/>
                </a:lnTo>
                <a:lnTo>
                  <a:pt x="1881" y="478"/>
                </a:lnTo>
                <a:lnTo>
                  <a:pt x="1873" y="478"/>
                </a:lnTo>
                <a:lnTo>
                  <a:pt x="1871" y="476"/>
                </a:lnTo>
                <a:lnTo>
                  <a:pt x="1873" y="468"/>
                </a:lnTo>
                <a:lnTo>
                  <a:pt x="1877" y="460"/>
                </a:lnTo>
                <a:lnTo>
                  <a:pt x="1879" y="454"/>
                </a:lnTo>
                <a:lnTo>
                  <a:pt x="1875" y="446"/>
                </a:lnTo>
                <a:lnTo>
                  <a:pt x="1859" y="452"/>
                </a:lnTo>
                <a:lnTo>
                  <a:pt x="1849" y="464"/>
                </a:lnTo>
                <a:lnTo>
                  <a:pt x="1819" y="482"/>
                </a:lnTo>
                <a:lnTo>
                  <a:pt x="1787" y="488"/>
                </a:lnTo>
                <a:lnTo>
                  <a:pt x="1753" y="446"/>
                </a:lnTo>
                <a:lnTo>
                  <a:pt x="1743" y="438"/>
                </a:lnTo>
                <a:lnTo>
                  <a:pt x="1729" y="434"/>
                </a:lnTo>
                <a:lnTo>
                  <a:pt x="1671" y="434"/>
                </a:lnTo>
                <a:lnTo>
                  <a:pt x="1663" y="438"/>
                </a:lnTo>
                <a:lnTo>
                  <a:pt x="1651" y="446"/>
                </a:lnTo>
                <a:lnTo>
                  <a:pt x="1647" y="458"/>
                </a:lnTo>
                <a:lnTo>
                  <a:pt x="1641" y="470"/>
                </a:lnTo>
                <a:lnTo>
                  <a:pt x="1637" y="478"/>
                </a:lnTo>
                <a:lnTo>
                  <a:pt x="1637" y="502"/>
                </a:lnTo>
                <a:lnTo>
                  <a:pt x="1633" y="510"/>
                </a:lnTo>
                <a:lnTo>
                  <a:pt x="1627" y="520"/>
                </a:lnTo>
                <a:lnTo>
                  <a:pt x="1611" y="524"/>
                </a:lnTo>
                <a:lnTo>
                  <a:pt x="1605" y="528"/>
                </a:lnTo>
                <a:lnTo>
                  <a:pt x="1605" y="530"/>
                </a:lnTo>
                <a:lnTo>
                  <a:pt x="1607" y="536"/>
                </a:lnTo>
                <a:lnTo>
                  <a:pt x="1613" y="544"/>
                </a:lnTo>
                <a:lnTo>
                  <a:pt x="1613" y="550"/>
                </a:lnTo>
                <a:lnTo>
                  <a:pt x="1615" y="560"/>
                </a:lnTo>
                <a:lnTo>
                  <a:pt x="1615" y="586"/>
                </a:lnTo>
                <a:lnTo>
                  <a:pt x="1611" y="596"/>
                </a:lnTo>
                <a:lnTo>
                  <a:pt x="1603" y="600"/>
                </a:lnTo>
                <a:lnTo>
                  <a:pt x="1587" y="602"/>
                </a:lnTo>
                <a:lnTo>
                  <a:pt x="1575" y="600"/>
                </a:lnTo>
                <a:lnTo>
                  <a:pt x="1565" y="596"/>
                </a:lnTo>
                <a:lnTo>
                  <a:pt x="1559" y="596"/>
                </a:lnTo>
                <a:lnTo>
                  <a:pt x="1555" y="606"/>
                </a:lnTo>
                <a:lnTo>
                  <a:pt x="1553" y="608"/>
                </a:lnTo>
                <a:lnTo>
                  <a:pt x="1545" y="614"/>
                </a:lnTo>
                <a:lnTo>
                  <a:pt x="1543" y="620"/>
                </a:lnTo>
                <a:lnTo>
                  <a:pt x="1521" y="640"/>
                </a:lnTo>
                <a:lnTo>
                  <a:pt x="1517" y="642"/>
                </a:lnTo>
                <a:lnTo>
                  <a:pt x="1507" y="638"/>
                </a:lnTo>
                <a:lnTo>
                  <a:pt x="1501" y="634"/>
                </a:lnTo>
                <a:lnTo>
                  <a:pt x="1493" y="634"/>
                </a:lnTo>
                <a:lnTo>
                  <a:pt x="1477" y="636"/>
                </a:lnTo>
                <a:lnTo>
                  <a:pt x="1461" y="638"/>
                </a:lnTo>
                <a:lnTo>
                  <a:pt x="1429" y="634"/>
                </a:lnTo>
                <a:lnTo>
                  <a:pt x="1417" y="642"/>
                </a:lnTo>
                <a:lnTo>
                  <a:pt x="1363" y="650"/>
                </a:lnTo>
                <a:lnTo>
                  <a:pt x="1353" y="652"/>
                </a:lnTo>
                <a:lnTo>
                  <a:pt x="1351" y="658"/>
                </a:lnTo>
                <a:lnTo>
                  <a:pt x="1349" y="664"/>
                </a:lnTo>
                <a:lnTo>
                  <a:pt x="1347" y="668"/>
                </a:lnTo>
                <a:lnTo>
                  <a:pt x="1339" y="670"/>
                </a:lnTo>
                <a:lnTo>
                  <a:pt x="1279" y="696"/>
                </a:lnTo>
                <a:lnTo>
                  <a:pt x="1271" y="702"/>
                </a:lnTo>
                <a:lnTo>
                  <a:pt x="1269" y="710"/>
                </a:lnTo>
                <a:lnTo>
                  <a:pt x="1271" y="718"/>
                </a:lnTo>
                <a:lnTo>
                  <a:pt x="1269" y="722"/>
                </a:lnTo>
                <a:lnTo>
                  <a:pt x="1263" y="728"/>
                </a:lnTo>
                <a:lnTo>
                  <a:pt x="1253" y="736"/>
                </a:lnTo>
                <a:lnTo>
                  <a:pt x="1227" y="762"/>
                </a:lnTo>
                <a:lnTo>
                  <a:pt x="1221" y="764"/>
                </a:lnTo>
                <a:lnTo>
                  <a:pt x="1217" y="758"/>
                </a:lnTo>
                <a:lnTo>
                  <a:pt x="1217" y="752"/>
                </a:lnTo>
                <a:lnTo>
                  <a:pt x="1221" y="732"/>
                </a:lnTo>
                <a:lnTo>
                  <a:pt x="1219" y="728"/>
                </a:lnTo>
                <a:lnTo>
                  <a:pt x="1215" y="724"/>
                </a:lnTo>
                <a:lnTo>
                  <a:pt x="1171" y="742"/>
                </a:lnTo>
                <a:lnTo>
                  <a:pt x="1159" y="750"/>
                </a:lnTo>
                <a:lnTo>
                  <a:pt x="1147" y="756"/>
                </a:lnTo>
                <a:lnTo>
                  <a:pt x="1133" y="760"/>
                </a:lnTo>
                <a:lnTo>
                  <a:pt x="1097" y="756"/>
                </a:lnTo>
                <a:lnTo>
                  <a:pt x="1089" y="750"/>
                </a:lnTo>
                <a:lnTo>
                  <a:pt x="1083" y="742"/>
                </a:lnTo>
                <a:lnTo>
                  <a:pt x="1077" y="702"/>
                </a:lnTo>
                <a:lnTo>
                  <a:pt x="1075" y="694"/>
                </a:lnTo>
                <a:lnTo>
                  <a:pt x="1069" y="692"/>
                </a:lnTo>
                <a:lnTo>
                  <a:pt x="1063" y="694"/>
                </a:lnTo>
                <a:lnTo>
                  <a:pt x="1051" y="696"/>
                </a:lnTo>
                <a:lnTo>
                  <a:pt x="1045" y="694"/>
                </a:lnTo>
                <a:lnTo>
                  <a:pt x="1039" y="658"/>
                </a:lnTo>
                <a:lnTo>
                  <a:pt x="1029" y="652"/>
                </a:lnTo>
                <a:lnTo>
                  <a:pt x="1019" y="650"/>
                </a:lnTo>
                <a:lnTo>
                  <a:pt x="1013" y="654"/>
                </a:lnTo>
                <a:lnTo>
                  <a:pt x="1005" y="660"/>
                </a:lnTo>
                <a:lnTo>
                  <a:pt x="995" y="666"/>
                </a:lnTo>
                <a:lnTo>
                  <a:pt x="985" y="674"/>
                </a:lnTo>
                <a:lnTo>
                  <a:pt x="955" y="692"/>
                </a:lnTo>
                <a:lnTo>
                  <a:pt x="943" y="700"/>
                </a:lnTo>
                <a:lnTo>
                  <a:pt x="935" y="714"/>
                </a:lnTo>
                <a:lnTo>
                  <a:pt x="927" y="738"/>
                </a:lnTo>
                <a:lnTo>
                  <a:pt x="923" y="742"/>
                </a:lnTo>
                <a:lnTo>
                  <a:pt x="915" y="742"/>
                </a:lnTo>
                <a:lnTo>
                  <a:pt x="899" y="740"/>
                </a:lnTo>
                <a:lnTo>
                  <a:pt x="893" y="740"/>
                </a:lnTo>
                <a:lnTo>
                  <a:pt x="885" y="734"/>
                </a:lnTo>
                <a:lnTo>
                  <a:pt x="879" y="730"/>
                </a:lnTo>
                <a:lnTo>
                  <a:pt x="875" y="730"/>
                </a:lnTo>
                <a:lnTo>
                  <a:pt x="873" y="730"/>
                </a:lnTo>
                <a:lnTo>
                  <a:pt x="869" y="738"/>
                </a:lnTo>
                <a:lnTo>
                  <a:pt x="865" y="746"/>
                </a:lnTo>
                <a:lnTo>
                  <a:pt x="848" y="762"/>
                </a:lnTo>
                <a:lnTo>
                  <a:pt x="844" y="768"/>
                </a:lnTo>
                <a:lnTo>
                  <a:pt x="844" y="774"/>
                </a:lnTo>
                <a:lnTo>
                  <a:pt x="842" y="780"/>
                </a:lnTo>
                <a:lnTo>
                  <a:pt x="828" y="794"/>
                </a:lnTo>
                <a:lnTo>
                  <a:pt x="820" y="798"/>
                </a:lnTo>
                <a:lnTo>
                  <a:pt x="812" y="800"/>
                </a:lnTo>
                <a:lnTo>
                  <a:pt x="804" y="798"/>
                </a:lnTo>
                <a:lnTo>
                  <a:pt x="794" y="796"/>
                </a:lnTo>
                <a:lnTo>
                  <a:pt x="782" y="786"/>
                </a:lnTo>
                <a:lnTo>
                  <a:pt x="776" y="780"/>
                </a:lnTo>
                <a:lnTo>
                  <a:pt x="772" y="772"/>
                </a:lnTo>
                <a:lnTo>
                  <a:pt x="768" y="766"/>
                </a:lnTo>
                <a:lnTo>
                  <a:pt x="752" y="754"/>
                </a:lnTo>
                <a:lnTo>
                  <a:pt x="730" y="744"/>
                </a:lnTo>
                <a:lnTo>
                  <a:pt x="720" y="736"/>
                </a:lnTo>
                <a:lnTo>
                  <a:pt x="712" y="726"/>
                </a:lnTo>
                <a:lnTo>
                  <a:pt x="702" y="712"/>
                </a:lnTo>
                <a:lnTo>
                  <a:pt x="684" y="696"/>
                </a:lnTo>
                <a:lnTo>
                  <a:pt x="682" y="690"/>
                </a:lnTo>
                <a:lnTo>
                  <a:pt x="688" y="680"/>
                </a:lnTo>
                <a:lnTo>
                  <a:pt x="692" y="674"/>
                </a:lnTo>
                <a:lnTo>
                  <a:pt x="692" y="650"/>
                </a:lnTo>
                <a:lnTo>
                  <a:pt x="684" y="634"/>
                </a:lnTo>
                <a:lnTo>
                  <a:pt x="678" y="628"/>
                </a:lnTo>
                <a:lnTo>
                  <a:pt x="668" y="626"/>
                </a:lnTo>
                <a:lnTo>
                  <a:pt x="664" y="630"/>
                </a:lnTo>
                <a:lnTo>
                  <a:pt x="656" y="636"/>
                </a:lnTo>
                <a:lnTo>
                  <a:pt x="652" y="640"/>
                </a:lnTo>
                <a:lnTo>
                  <a:pt x="648" y="638"/>
                </a:lnTo>
                <a:lnTo>
                  <a:pt x="642" y="634"/>
                </a:lnTo>
                <a:lnTo>
                  <a:pt x="636" y="632"/>
                </a:lnTo>
                <a:lnTo>
                  <a:pt x="632" y="634"/>
                </a:lnTo>
                <a:lnTo>
                  <a:pt x="628" y="636"/>
                </a:lnTo>
                <a:lnTo>
                  <a:pt x="622" y="638"/>
                </a:lnTo>
                <a:lnTo>
                  <a:pt x="612" y="636"/>
                </a:lnTo>
                <a:lnTo>
                  <a:pt x="606" y="638"/>
                </a:lnTo>
                <a:lnTo>
                  <a:pt x="602" y="640"/>
                </a:lnTo>
                <a:lnTo>
                  <a:pt x="602" y="646"/>
                </a:lnTo>
                <a:lnTo>
                  <a:pt x="604" y="660"/>
                </a:lnTo>
                <a:lnTo>
                  <a:pt x="602" y="666"/>
                </a:lnTo>
                <a:lnTo>
                  <a:pt x="598" y="670"/>
                </a:lnTo>
                <a:lnTo>
                  <a:pt x="592" y="672"/>
                </a:lnTo>
                <a:lnTo>
                  <a:pt x="586" y="670"/>
                </a:lnTo>
                <a:lnTo>
                  <a:pt x="586" y="662"/>
                </a:lnTo>
                <a:lnTo>
                  <a:pt x="584" y="656"/>
                </a:lnTo>
                <a:lnTo>
                  <a:pt x="584" y="650"/>
                </a:lnTo>
                <a:lnTo>
                  <a:pt x="580" y="646"/>
                </a:lnTo>
                <a:lnTo>
                  <a:pt x="574" y="646"/>
                </a:lnTo>
                <a:lnTo>
                  <a:pt x="572" y="648"/>
                </a:lnTo>
                <a:lnTo>
                  <a:pt x="570" y="654"/>
                </a:lnTo>
                <a:lnTo>
                  <a:pt x="570" y="660"/>
                </a:lnTo>
                <a:lnTo>
                  <a:pt x="570" y="666"/>
                </a:lnTo>
                <a:lnTo>
                  <a:pt x="568" y="672"/>
                </a:lnTo>
                <a:lnTo>
                  <a:pt x="564" y="676"/>
                </a:lnTo>
                <a:lnTo>
                  <a:pt x="558" y="676"/>
                </a:lnTo>
                <a:lnTo>
                  <a:pt x="550" y="674"/>
                </a:lnTo>
                <a:lnTo>
                  <a:pt x="540" y="666"/>
                </a:lnTo>
                <a:lnTo>
                  <a:pt x="534" y="650"/>
                </a:lnTo>
                <a:lnTo>
                  <a:pt x="518" y="608"/>
                </a:lnTo>
                <a:lnTo>
                  <a:pt x="496" y="562"/>
                </a:lnTo>
                <a:lnTo>
                  <a:pt x="486" y="552"/>
                </a:lnTo>
                <a:lnTo>
                  <a:pt x="480" y="550"/>
                </a:lnTo>
                <a:lnTo>
                  <a:pt x="476" y="552"/>
                </a:lnTo>
                <a:lnTo>
                  <a:pt x="472" y="554"/>
                </a:lnTo>
                <a:lnTo>
                  <a:pt x="464" y="580"/>
                </a:lnTo>
                <a:lnTo>
                  <a:pt x="464" y="584"/>
                </a:lnTo>
                <a:lnTo>
                  <a:pt x="460" y="586"/>
                </a:lnTo>
                <a:lnTo>
                  <a:pt x="458" y="590"/>
                </a:lnTo>
                <a:lnTo>
                  <a:pt x="452" y="594"/>
                </a:lnTo>
                <a:lnTo>
                  <a:pt x="442" y="598"/>
                </a:lnTo>
                <a:lnTo>
                  <a:pt x="434" y="612"/>
                </a:lnTo>
                <a:lnTo>
                  <a:pt x="424" y="618"/>
                </a:lnTo>
                <a:lnTo>
                  <a:pt x="410" y="624"/>
                </a:lnTo>
                <a:lnTo>
                  <a:pt x="382" y="626"/>
                </a:lnTo>
                <a:lnTo>
                  <a:pt x="370" y="628"/>
                </a:lnTo>
                <a:lnTo>
                  <a:pt x="362" y="630"/>
                </a:lnTo>
                <a:lnTo>
                  <a:pt x="356" y="630"/>
                </a:lnTo>
                <a:lnTo>
                  <a:pt x="342" y="626"/>
                </a:lnTo>
                <a:lnTo>
                  <a:pt x="334" y="624"/>
                </a:lnTo>
                <a:lnTo>
                  <a:pt x="320" y="630"/>
                </a:lnTo>
                <a:lnTo>
                  <a:pt x="306" y="648"/>
                </a:lnTo>
                <a:lnTo>
                  <a:pt x="294" y="652"/>
                </a:lnTo>
                <a:lnTo>
                  <a:pt x="256" y="654"/>
                </a:lnTo>
                <a:lnTo>
                  <a:pt x="216" y="646"/>
                </a:lnTo>
                <a:lnTo>
                  <a:pt x="148" y="636"/>
                </a:lnTo>
                <a:lnTo>
                  <a:pt x="142" y="634"/>
                </a:lnTo>
                <a:lnTo>
                  <a:pt x="132" y="634"/>
                </a:lnTo>
                <a:lnTo>
                  <a:pt x="82" y="640"/>
                </a:lnTo>
                <a:lnTo>
                  <a:pt x="70" y="646"/>
                </a:lnTo>
                <a:lnTo>
                  <a:pt x="62" y="654"/>
                </a:lnTo>
                <a:lnTo>
                  <a:pt x="58" y="656"/>
                </a:lnTo>
                <a:lnTo>
                  <a:pt x="56" y="660"/>
                </a:lnTo>
                <a:lnTo>
                  <a:pt x="54" y="664"/>
                </a:lnTo>
                <a:lnTo>
                  <a:pt x="52" y="670"/>
                </a:lnTo>
                <a:lnTo>
                  <a:pt x="52" y="674"/>
                </a:lnTo>
                <a:lnTo>
                  <a:pt x="52" y="680"/>
                </a:lnTo>
                <a:lnTo>
                  <a:pt x="56" y="688"/>
                </a:lnTo>
                <a:lnTo>
                  <a:pt x="64" y="708"/>
                </a:lnTo>
                <a:lnTo>
                  <a:pt x="68" y="714"/>
                </a:lnTo>
                <a:lnTo>
                  <a:pt x="72" y="722"/>
                </a:lnTo>
                <a:lnTo>
                  <a:pt x="80" y="734"/>
                </a:lnTo>
                <a:lnTo>
                  <a:pt x="90" y="748"/>
                </a:lnTo>
                <a:lnTo>
                  <a:pt x="92" y="754"/>
                </a:lnTo>
                <a:lnTo>
                  <a:pt x="94" y="762"/>
                </a:lnTo>
                <a:lnTo>
                  <a:pt x="92" y="768"/>
                </a:lnTo>
                <a:lnTo>
                  <a:pt x="88" y="774"/>
                </a:lnTo>
                <a:lnTo>
                  <a:pt x="70" y="798"/>
                </a:lnTo>
                <a:lnTo>
                  <a:pt x="68" y="804"/>
                </a:lnTo>
                <a:lnTo>
                  <a:pt x="68" y="810"/>
                </a:lnTo>
                <a:lnTo>
                  <a:pt x="68" y="818"/>
                </a:lnTo>
                <a:lnTo>
                  <a:pt x="68" y="826"/>
                </a:lnTo>
                <a:lnTo>
                  <a:pt x="64" y="834"/>
                </a:lnTo>
                <a:lnTo>
                  <a:pt x="62" y="838"/>
                </a:lnTo>
                <a:lnTo>
                  <a:pt x="42" y="860"/>
                </a:lnTo>
                <a:lnTo>
                  <a:pt x="34" y="878"/>
                </a:lnTo>
                <a:lnTo>
                  <a:pt x="30" y="886"/>
                </a:lnTo>
                <a:lnTo>
                  <a:pt x="14" y="932"/>
                </a:lnTo>
                <a:lnTo>
                  <a:pt x="6" y="944"/>
                </a:lnTo>
                <a:lnTo>
                  <a:pt x="0" y="960"/>
                </a:lnTo>
                <a:lnTo>
                  <a:pt x="6" y="960"/>
                </a:lnTo>
                <a:lnTo>
                  <a:pt x="44" y="972"/>
                </a:lnTo>
                <a:lnTo>
                  <a:pt x="82" y="974"/>
                </a:lnTo>
                <a:lnTo>
                  <a:pt x="88" y="976"/>
                </a:lnTo>
                <a:lnTo>
                  <a:pt x="94" y="978"/>
                </a:lnTo>
                <a:lnTo>
                  <a:pt x="106" y="988"/>
                </a:lnTo>
                <a:lnTo>
                  <a:pt x="130" y="1002"/>
                </a:lnTo>
                <a:lnTo>
                  <a:pt x="136" y="1006"/>
                </a:lnTo>
                <a:lnTo>
                  <a:pt x="140" y="1014"/>
                </a:lnTo>
                <a:lnTo>
                  <a:pt x="140" y="1024"/>
                </a:lnTo>
                <a:lnTo>
                  <a:pt x="140" y="1052"/>
                </a:lnTo>
                <a:lnTo>
                  <a:pt x="140" y="1062"/>
                </a:lnTo>
                <a:lnTo>
                  <a:pt x="142" y="1074"/>
                </a:lnTo>
                <a:lnTo>
                  <a:pt x="146" y="1082"/>
                </a:lnTo>
                <a:lnTo>
                  <a:pt x="152" y="1092"/>
                </a:lnTo>
                <a:lnTo>
                  <a:pt x="164" y="1108"/>
                </a:lnTo>
                <a:lnTo>
                  <a:pt x="264" y="1192"/>
                </a:lnTo>
                <a:lnTo>
                  <a:pt x="274" y="1206"/>
                </a:lnTo>
                <a:lnTo>
                  <a:pt x="286" y="1232"/>
                </a:lnTo>
                <a:lnTo>
                  <a:pt x="290" y="1242"/>
                </a:lnTo>
                <a:lnTo>
                  <a:pt x="292" y="1250"/>
                </a:lnTo>
                <a:lnTo>
                  <a:pt x="290" y="1256"/>
                </a:lnTo>
                <a:lnTo>
                  <a:pt x="280" y="1278"/>
                </a:lnTo>
                <a:lnTo>
                  <a:pt x="280" y="1282"/>
                </a:lnTo>
                <a:lnTo>
                  <a:pt x="280" y="1288"/>
                </a:lnTo>
                <a:lnTo>
                  <a:pt x="280" y="1294"/>
                </a:lnTo>
                <a:lnTo>
                  <a:pt x="288" y="1310"/>
                </a:lnTo>
                <a:lnTo>
                  <a:pt x="296" y="1332"/>
                </a:lnTo>
                <a:lnTo>
                  <a:pt x="304" y="1346"/>
                </a:lnTo>
                <a:lnTo>
                  <a:pt x="310" y="1352"/>
                </a:lnTo>
                <a:lnTo>
                  <a:pt x="318" y="1358"/>
                </a:lnTo>
                <a:lnTo>
                  <a:pt x="324" y="1358"/>
                </a:lnTo>
                <a:lnTo>
                  <a:pt x="328" y="1360"/>
                </a:lnTo>
                <a:lnTo>
                  <a:pt x="334" y="1360"/>
                </a:lnTo>
                <a:lnTo>
                  <a:pt x="350" y="1356"/>
                </a:lnTo>
                <a:lnTo>
                  <a:pt x="358" y="1356"/>
                </a:lnTo>
                <a:lnTo>
                  <a:pt x="364" y="1356"/>
                </a:lnTo>
                <a:lnTo>
                  <a:pt x="370" y="1358"/>
                </a:lnTo>
                <a:lnTo>
                  <a:pt x="414" y="1374"/>
                </a:lnTo>
                <a:lnTo>
                  <a:pt x="418" y="1376"/>
                </a:lnTo>
                <a:lnTo>
                  <a:pt x="420" y="1376"/>
                </a:lnTo>
                <a:lnTo>
                  <a:pt x="422" y="1374"/>
                </a:lnTo>
                <a:lnTo>
                  <a:pt x="424" y="1370"/>
                </a:lnTo>
                <a:lnTo>
                  <a:pt x="426" y="1366"/>
                </a:lnTo>
                <a:lnTo>
                  <a:pt x="422" y="1352"/>
                </a:lnTo>
                <a:lnTo>
                  <a:pt x="422" y="1342"/>
                </a:lnTo>
                <a:lnTo>
                  <a:pt x="422" y="1338"/>
                </a:lnTo>
                <a:lnTo>
                  <a:pt x="424" y="1336"/>
                </a:lnTo>
                <a:lnTo>
                  <a:pt x="426" y="1332"/>
                </a:lnTo>
                <a:lnTo>
                  <a:pt x="428" y="1330"/>
                </a:lnTo>
                <a:lnTo>
                  <a:pt x="432" y="1328"/>
                </a:lnTo>
                <a:lnTo>
                  <a:pt x="440" y="1326"/>
                </a:lnTo>
                <a:lnTo>
                  <a:pt x="444" y="1326"/>
                </a:lnTo>
                <a:lnTo>
                  <a:pt x="454" y="1320"/>
                </a:lnTo>
                <a:lnTo>
                  <a:pt x="458" y="1318"/>
                </a:lnTo>
                <a:lnTo>
                  <a:pt x="464" y="1318"/>
                </a:lnTo>
                <a:lnTo>
                  <a:pt x="470" y="1320"/>
                </a:lnTo>
                <a:lnTo>
                  <a:pt x="474" y="1326"/>
                </a:lnTo>
                <a:lnTo>
                  <a:pt x="476" y="1334"/>
                </a:lnTo>
                <a:lnTo>
                  <a:pt x="476" y="1342"/>
                </a:lnTo>
                <a:lnTo>
                  <a:pt x="480" y="1350"/>
                </a:lnTo>
                <a:lnTo>
                  <a:pt x="492" y="1374"/>
                </a:lnTo>
                <a:lnTo>
                  <a:pt x="492" y="1378"/>
                </a:lnTo>
                <a:lnTo>
                  <a:pt x="492" y="1382"/>
                </a:lnTo>
                <a:lnTo>
                  <a:pt x="486" y="1390"/>
                </a:lnTo>
                <a:lnTo>
                  <a:pt x="484" y="1396"/>
                </a:lnTo>
                <a:lnTo>
                  <a:pt x="474" y="1406"/>
                </a:lnTo>
                <a:lnTo>
                  <a:pt x="454" y="1428"/>
                </a:lnTo>
                <a:lnTo>
                  <a:pt x="448" y="1434"/>
                </a:lnTo>
                <a:lnTo>
                  <a:pt x="446" y="1440"/>
                </a:lnTo>
                <a:lnTo>
                  <a:pt x="446" y="1444"/>
                </a:lnTo>
                <a:lnTo>
                  <a:pt x="446" y="1450"/>
                </a:lnTo>
                <a:lnTo>
                  <a:pt x="446" y="1458"/>
                </a:lnTo>
                <a:lnTo>
                  <a:pt x="446" y="1464"/>
                </a:lnTo>
                <a:lnTo>
                  <a:pt x="446" y="1470"/>
                </a:lnTo>
                <a:lnTo>
                  <a:pt x="440" y="1490"/>
                </a:lnTo>
                <a:lnTo>
                  <a:pt x="440" y="1496"/>
                </a:lnTo>
                <a:lnTo>
                  <a:pt x="440" y="1506"/>
                </a:lnTo>
                <a:lnTo>
                  <a:pt x="442" y="1516"/>
                </a:lnTo>
                <a:lnTo>
                  <a:pt x="446" y="1520"/>
                </a:lnTo>
                <a:lnTo>
                  <a:pt x="448" y="1522"/>
                </a:lnTo>
                <a:lnTo>
                  <a:pt x="452" y="1522"/>
                </a:lnTo>
                <a:lnTo>
                  <a:pt x="456" y="1520"/>
                </a:lnTo>
                <a:lnTo>
                  <a:pt x="474" y="1504"/>
                </a:lnTo>
                <a:lnTo>
                  <a:pt x="478" y="1500"/>
                </a:lnTo>
                <a:lnTo>
                  <a:pt x="484" y="1502"/>
                </a:lnTo>
                <a:lnTo>
                  <a:pt x="492" y="1506"/>
                </a:lnTo>
                <a:lnTo>
                  <a:pt x="496" y="1514"/>
                </a:lnTo>
                <a:lnTo>
                  <a:pt x="500" y="1524"/>
                </a:lnTo>
                <a:lnTo>
                  <a:pt x="508" y="1558"/>
                </a:lnTo>
                <a:lnTo>
                  <a:pt x="504" y="1616"/>
                </a:lnTo>
                <a:lnTo>
                  <a:pt x="494" y="1648"/>
                </a:lnTo>
                <a:lnTo>
                  <a:pt x="500" y="1676"/>
                </a:lnTo>
                <a:lnTo>
                  <a:pt x="512" y="1692"/>
                </a:lnTo>
                <a:lnTo>
                  <a:pt x="536" y="1712"/>
                </a:lnTo>
                <a:lnTo>
                  <a:pt x="544" y="1722"/>
                </a:lnTo>
                <a:lnTo>
                  <a:pt x="548" y="1730"/>
                </a:lnTo>
                <a:lnTo>
                  <a:pt x="550" y="1738"/>
                </a:lnTo>
                <a:lnTo>
                  <a:pt x="554" y="1758"/>
                </a:lnTo>
                <a:lnTo>
                  <a:pt x="556" y="1772"/>
                </a:lnTo>
                <a:lnTo>
                  <a:pt x="560" y="1780"/>
                </a:lnTo>
                <a:lnTo>
                  <a:pt x="562" y="1782"/>
                </a:lnTo>
                <a:lnTo>
                  <a:pt x="566" y="1784"/>
                </a:lnTo>
                <a:lnTo>
                  <a:pt x="568" y="1786"/>
                </a:lnTo>
                <a:lnTo>
                  <a:pt x="574" y="1788"/>
                </a:lnTo>
                <a:lnTo>
                  <a:pt x="580" y="1788"/>
                </a:lnTo>
                <a:lnTo>
                  <a:pt x="584" y="1786"/>
                </a:lnTo>
                <a:lnTo>
                  <a:pt x="586" y="1784"/>
                </a:lnTo>
                <a:lnTo>
                  <a:pt x="588" y="1782"/>
                </a:lnTo>
                <a:lnTo>
                  <a:pt x="586" y="1770"/>
                </a:lnTo>
                <a:lnTo>
                  <a:pt x="586" y="1766"/>
                </a:lnTo>
                <a:lnTo>
                  <a:pt x="588" y="1764"/>
                </a:lnTo>
                <a:lnTo>
                  <a:pt x="594" y="1764"/>
                </a:lnTo>
                <a:lnTo>
                  <a:pt x="620" y="1780"/>
                </a:lnTo>
                <a:lnTo>
                  <a:pt x="624" y="1782"/>
                </a:lnTo>
                <a:lnTo>
                  <a:pt x="636" y="1784"/>
                </a:lnTo>
                <a:lnTo>
                  <a:pt x="642" y="1786"/>
                </a:lnTo>
                <a:lnTo>
                  <a:pt x="648" y="1786"/>
                </a:lnTo>
                <a:lnTo>
                  <a:pt x="654" y="1784"/>
                </a:lnTo>
                <a:lnTo>
                  <a:pt x="658" y="1782"/>
                </a:lnTo>
                <a:lnTo>
                  <a:pt x="660" y="1782"/>
                </a:lnTo>
                <a:lnTo>
                  <a:pt x="668" y="1780"/>
                </a:lnTo>
                <a:lnTo>
                  <a:pt x="674" y="1780"/>
                </a:lnTo>
                <a:lnTo>
                  <a:pt x="682" y="1782"/>
                </a:lnTo>
                <a:lnTo>
                  <a:pt x="690" y="1784"/>
                </a:lnTo>
                <a:lnTo>
                  <a:pt x="708" y="1792"/>
                </a:lnTo>
                <a:lnTo>
                  <a:pt x="714" y="1798"/>
                </a:lnTo>
                <a:lnTo>
                  <a:pt x="716" y="1802"/>
                </a:lnTo>
                <a:lnTo>
                  <a:pt x="718" y="1816"/>
                </a:lnTo>
                <a:lnTo>
                  <a:pt x="722" y="1826"/>
                </a:lnTo>
                <a:lnTo>
                  <a:pt x="728" y="1838"/>
                </a:lnTo>
                <a:lnTo>
                  <a:pt x="730" y="1848"/>
                </a:lnTo>
                <a:lnTo>
                  <a:pt x="732" y="1856"/>
                </a:lnTo>
                <a:lnTo>
                  <a:pt x="732" y="1864"/>
                </a:lnTo>
                <a:lnTo>
                  <a:pt x="728" y="1872"/>
                </a:lnTo>
                <a:lnTo>
                  <a:pt x="722" y="1880"/>
                </a:lnTo>
                <a:lnTo>
                  <a:pt x="712" y="1890"/>
                </a:lnTo>
                <a:lnTo>
                  <a:pt x="684" y="1908"/>
                </a:lnTo>
                <a:lnTo>
                  <a:pt x="678" y="1914"/>
                </a:lnTo>
                <a:lnTo>
                  <a:pt x="672" y="1922"/>
                </a:lnTo>
                <a:lnTo>
                  <a:pt x="666" y="1926"/>
                </a:lnTo>
                <a:lnTo>
                  <a:pt x="652" y="1930"/>
                </a:lnTo>
                <a:lnTo>
                  <a:pt x="648" y="1932"/>
                </a:lnTo>
                <a:lnTo>
                  <a:pt x="644" y="1938"/>
                </a:lnTo>
                <a:lnTo>
                  <a:pt x="640" y="1942"/>
                </a:lnTo>
                <a:lnTo>
                  <a:pt x="636" y="1950"/>
                </a:lnTo>
                <a:lnTo>
                  <a:pt x="626" y="1986"/>
                </a:lnTo>
                <a:lnTo>
                  <a:pt x="620" y="1992"/>
                </a:lnTo>
                <a:lnTo>
                  <a:pt x="616" y="1996"/>
                </a:lnTo>
                <a:lnTo>
                  <a:pt x="580" y="2022"/>
                </a:lnTo>
                <a:lnTo>
                  <a:pt x="566" y="2036"/>
                </a:lnTo>
                <a:lnTo>
                  <a:pt x="560" y="2038"/>
                </a:lnTo>
                <a:lnTo>
                  <a:pt x="554" y="2040"/>
                </a:lnTo>
                <a:lnTo>
                  <a:pt x="546" y="2042"/>
                </a:lnTo>
                <a:lnTo>
                  <a:pt x="524" y="2040"/>
                </a:lnTo>
                <a:lnTo>
                  <a:pt x="520" y="2042"/>
                </a:lnTo>
                <a:lnTo>
                  <a:pt x="512" y="2048"/>
                </a:lnTo>
                <a:lnTo>
                  <a:pt x="498" y="2064"/>
                </a:lnTo>
                <a:lnTo>
                  <a:pt x="494" y="2068"/>
                </a:lnTo>
                <a:lnTo>
                  <a:pt x="490" y="2068"/>
                </a:lnTo>
                <a:lnTo>
                  <a:pt x="478" y="2074"/>
                </a:lnTo>
                <a:lnTo>
                  <a:pt x="474" y="2078"/>
                </a:lnTo>
                <a:lnTo>
                  <a:pt x="472" y="2080"/>
                </a:lnTo>
                <a:lnTo>
                  <a:pt x="470" y="2084"/>
                </a:lnTo>
                <a:lnTo>
                  <a:pt x="468" y="2088"/>
                </a:lnTo>
                <a:lnTo>
                  <a:pt x="468" y="2088"/>
                </a:lnTo>
                <a:lnTo>
                  <a:pt x="464" y="2102"/>
                </a:lnTo>
                <a:lnTo>
                  <a:pt x="460" y="2114"/>
                </a:lnTo>
                <a:lnTo>
                  <a:pt x="458" y="2126"/>
                </a:lnTo>
                <a:lnTo>
                  <a:pt x="460" y="2130"/>
                </a:lnTo>
                <a:lnTo>
                  <a:pt x="468" y="2144"/>
                </a:lnTo>
                <a:lnTo>
                  <a:pt x="476" y="2146"/>
                </a:lnTo>
                <a:lnTo>
                  <a:pt x="498" y="2156"/>
                </a:lnTo>
                <a:lnTo>
                  <a:pt x="518" y="2168"/>
                </a:lnTo>
                <a:lnTo>
                  <a:pt x="560" y="2220"/>
                </a:lnTo>
                <a:lnTo>
                  <a:pt x="564" y="2230"/>
                </a:lnTo>
                <a:lnTo>
                  <a:pt x="568" y="2238"/>
                </a:lnTo>
                <a:lnTo>
                  <a:pt x="576" y="2248"/>
                </a:lnTo>
                <a:lnTo>
                  <a:pt x="598" y="2264"/>
                </a:lnTo>
                <a:lnTo>
                  <a:pt x="604" y="2264"/>
                </a:lnTo>
                <a:lnTo>
                  <a:pt x="610" y="2266"/>
                </a:lnTo>
                <a:lnTo>
                  <a:pt x="626" y="2264"/>
                </a:lnTo>
                <a:lnTo>
                  <a:pt x="634" y="2268"/>
                </a:lnTo>
                <a:lnTo>
                  <a:pt x="670" y="2280"/>
                </a:lnTo>
                <a:lnTo>
                  <a:pt x="682" y="2282"/>
                </a:lnTo>
                <a:lnTo>
                  <a:pt x="750" y="2276"/>
                </a:lnTo>
                <a:lnTo>
                  <a:pt x="758" y="2274"/>
                </a:lnTo>
                <a:lnTo>
                  <a:pt x="802" y="2252"/>
                </a:lnTo>
                <a:lnTo>
                  <a:pt x="814" y="2256"/>
                </a:lnTo>
                <a:lnTo>
                  <a:pt x="818" y="2252"/>
                </a:lnTo>
                <a:lnTo>
                  <a:pt x="822" y="2248"/>
                </a:lnTo>
                <a:lnTo>
                  <a:pt x="822" y="2242"/>
                </a:lnTo>
                <a:lnTo>
                  <a:pt x="822" y="2238"/>
                </a:lnTo>
                <a:lnTo>
                  <a:pt x="822" y="2230"/>
                </a:lnTo>
                <a:lnTo>
                  <a:pt x="822" y="2224"/>
                </a:lnTo>
                <a:lnTo>
                  <a:pt x="824" y="2218"/>
                </a:lnTo>
                <a:lnTo>
                  <a:pt x="830" y="2216"/>
                </a:lnTo>
                <a:lnTo>
                  <a:pt x="840" y="2214"/>
                </a:lnTo>
                <a:lnTo>
                  <a:pt x="981" y="2208"/>
                </a:lnTo>
                <a:lnTo>
                  <a:pt x="991" y="2206"/>
                </a:lnTo>
                <a:lnTo>
                  <a:pt x="997" y="2202"/>
                </a:lnTo>
                <a:lnTo>
                  <a:pt x="1001" y="2198"/>
                </a:lnTo>
                <a:lnTo>
                  <a:pt x="1005" y="2194"/>
                </a:lnTo>
                <a:lnTo>
                  <a:pt x="1013" y="2192"/>
                </a:lnTo>
                <a:lnTo>
                  <a:pt x="1027" y="2190"/>
                </a:lnTo>
                <a:lnTo>
                  <a:pt x="1039" y="2192"/>
                </a:lnTo>
                <a:lnTo>
                  <a:pt x="1081" y="2200"/>
                </a:lnTo>
                <a:lnTo>
                  <a:pt x="1103" y="2208"/>
                </a:lnTo>
                <a:lnTo>
                  <a:pt x="1107" y="2208"/>
                </a:lnTo>
                <a:lnTo>
                  <a:pt x="1111" y="2206"/>
                </a:lnTo>
                <a:lnTo>
                  <a:pt x="1121" y="2194"/>
                </a:lnTo>
                <a:lnTo>
                  <a:pt x="1125" y="2190"/>
                </a:lnTo>
                <a:lnTo>
                  <a:pt x="1131" y="2190"/>
                </a:lnTo>
                <a:lnTo>
                  <a:pt x="1153" y="2188"/>
                </a:lnTo>
                <a:lnTo>
                  <a:pt x="1157" y="2186"/>
                </a:lnTo>
                <a:lnTo>
                  <a:pt x="1183" y="2204"/>
                </a:lnTo>
                <a:lnTo>
                  <a:pt x="1201" y="2188"/>
                </a:lnTo>
                <a:lnTo>
                  <a:pt x="1219" y="2228"/>
                </a:lnTo>
                <a:lnTo>
                  <a:pt x="1227" y="2266"/>
                </a:lnTo>
                <a:lnTo>
                  <a:pt x="1231" y="2292"/>
                </a:lnTo>
                <a:lnTo>
                  <a:pt x="1233" y="2310"/>
                </a:lnTo>
                <a:lnTo>
                  <a:pt x="1229" y="2328"/>
                </a:lnTo>
                <a:lnTo>
                  <a:pt x="1223" y="2338"/>
                </a:lnTo>
                <a:lnTo>
                  <a:pt x="1221" y="2346"/>
                </a:lnTo>
                <a:lnTo>
                  <a:pt x="1189" y="2392"/>
                </a:lnTo>
                <a:lnTo>
                  <a:pt x="1169" y="2440"/>
                </a:lnTo>
                <a:lnTo>
                  <a:pt x="1165" y="2446"/>
                </a:lnTo>
                <a:lnTo>
                  <a:pt x="1165" y="2472"/>
                </a:lnTo>
                <a:lnTo>
                  <a:pt x="1191" y="2462"/>
                </a:lnTo>
                <a:lnTo>
                  <a:pt x="1197" y="2460"/>
                </a:lnTo>
                <a:lnTo>
                  <a:pt x="1207" y="2460"/>
                </a:lnTo>
                <a:lnTo>
                  <a:pt x="1219" y="2462"/>
                </a:lnTo>
                <a:lnTo>
                  <a:pt x="1231" y="2466"/>
                </a:lnTo>
                <a:lnTo>
                  <a:pt x="1239" y="2470"/>
                </a:lnTo>
                <a:lnTo>
                  <a:pt x="1293" y="2502"/>
                </a:lnTo>
                <a:lnTo>
                  <a:pt x="1309" y="2518"/>
                </a:lnTo>
                <a:lnTo>
                  <a:pt x="1313" y="2522"/>
                </a:lnTo>
                <a:lnTo>
                  <a:pt x="1317" y="2524"/>
                </a:lnTo>
                <a:lnTo>
                  <a:pt x="1321" y="2522"/>
                </a:lnTo>
                <a:lnTo>
                  <a:pt x="1325" y="2518"/>
                </a:lnTo>
                <a:lnTo>
                  <a:pt x="1357" y="2482"/>
                </a:lnTo>
                <a:lnTo>
                  <a:pt x="1387" y="2452"/>
                </a:lnTo>
                <a:lnTo>
                  <a:pt x="1395" y="2448"/>
                </a:lnTo>
                <a:lnTo>
                  <a:pt x="1425" y="2438"/>
                </a:lnTo>
                <a:lnTo>
                  <a:pt x="1435" y="2428"/>
                </a:lnTo>
                <a:lnTo>
                  <a:pt x="1445" y="2426"/>
                </a:lnTo>
                <a:lnTo>
                  <a:pt x="1457" y="2424"/>
                </a:lnTo>
                <a:lnTo>
                  <a:pt x="1463" y="2424"/>
                </a:lnTo>
                <a:lnTo>
                  <a:pt x="1473" y="2424"/>
                </a:lnTo>
                <a:lnTo>
                  <a:pt x="1481" y="2426"/>
                </a:lnTo>
                <a:lnTo>
                  <a:pt x="1545" y="2462"/>
                </a:lnTo>
                <a:lnTo>
                  <a:pt x="1585" y="2472"/>
                </a:lnTo>
                <a:lnTo>
                  <a:pt x="1617" y="2476"/>
                </a:lnTo>
                <a:lnTo>
                  <a:pt x="1633" y="2482"/>
                </a:lnTo>
                <a:lnTo>
                  <a:pt x="1637" y="2480"/>
                </a:lnTo>
                <a:lnTo>
                  <a:pt x="1651" y="2472"/>
                </a:lnTo>
                <a:lnTo>
                  <a:pt x="1659" y="2470"/>
                </a:lnTo>
                <a:lnTo>
                  <a:pt x="1671" y="2466"/>
                </a:lnTo>
                <a:lnTo>
                  <a:pt x="1679" y="2462"/>
                </a:lnTo>
                <a:lnTo>
                  <a:pt x="1685" y="2458"/>
                </a:lnTo>
                <a:lnTo>
                  <a:pt x="1693" y="2452"/>
                </a:lnTo>
                <a:lnTo>
                  <a:pt x="1701" y="2444"/>
                </a:lnTo>
                <a:lnTo>
                  <a:pt x="1711" y="2442"/>
                </a:lnTo>
                <a:lnTo>
                  <a:pt x="1715" y="2444"/>
                </a:lnTo>
                <a:lnTo>
                  <a:pt x="1717" y="2450"/>
                </a:lnTo>
                <a:lnTo>
                  <a:pt x="1717" y="2458"/>
                </a:lnTo>
                <a:lnTo>
                  <a:pt x="1713" y="2464"/>
                </a:lnTo>
                <a:lnTo>
                  <a:pt x="1705" y="2478"/>
                </a:lnTo>
                <a:lnTo>
                  <a:pt x="1703" y="2482"/>
                </a:lnTo>
                <a:lnTo>
                  <a:pt x="1701" y="2488"/>
                </a:lnTo>
                <a:lnTo>
                  <a:pt x="1703" y="2496"/>
                </a:lnTo>
                <a:lnTo>
                  <a:pt x="1701" y="2506"/>
                </a:lnTo>
                <a:lnTo>
                  <a:pt x="1703" y="2518"/>
                </a:lnTo>
                <a:lnTo>
                  <a:pt x="1707" y="2526"/>
                </a:lnTo>
                <a:lnTo>
                  <a:pt x="1743" y="2542"/>
                </a:lnTo>
                <a:lnTo>
                  <a:pt x="1771" y="2536"/>
                </a:lnTo>
                <a:lnTo>
                  <a:pt x="1785" y="2526"/>
                </a:lnTo>
                <a:lnTo>
                  <a:pt x="1797" y="2516"/>
                </a:lnTo>
                <a:lnTo>
                  <a:pt x="1829" y="2470"/>
                </a:lnTo>
                <a:lnTo>
                  <a:pt x="1835" y="2460"/>
                </a:lnTo>
                <a:lnTo>
                  <a:pt x="1837" y="2456"/>
                </a:lnTo>
                <a:lnTo>
                  <a:pt x="1835" y="2450"/>
                </a:lnTo>
                <a:lnTo>
                  <a:pt x="1835" y="2446"/>
                </a:lnTo>
                <a:lnTo>
                  <a:pt x="1835" y="2434"/>
                </a:lnTo>
                <a:lnTo>
                  <a:pt x="1837" y="2424"/>
                </a:lnTo>
                <a:lnTo>
                  <a:pt x="1843" y="2408"/>
                </a:lnTo>
                <a:lnTo>
                  <a:pt x="1845" y="2396"/>
                </a:lnTo>
                <a:lnTo>
                  <a:pt x="1843" y="2386"/>
                </a:lnTo>
                <a:lnTo>
                  <a:pt x="1833" y="2368"/>
                </a:lnTo>
                <a:lnTo>
                  <a:pt x="1827" y="2356"/>
                </a:lnTo>
                <a:lnTo>
                  <a:pt x="1827" y="2344"/>
                </a:lnTo>
                <a:lnTo>
                  <a:pt x="1831" y="2334"/>
                </a:lnTo>
                <a:lnTo>
                  <a:pt x="1845" y="2316"/>
                </a:lnTo>
                <a:lnTo>
                  <a:pt x="1845" y="2304"/>
                </a:lnTo>
                <a:lnTo>
                  <a:pt x="1845" y="2290"/>
                </a:lnTo>
                <a:lnTo>
                  <a:pt x="1839" y="2250"/>
                </a:lnTo>
                <a:lnTo>
                  <a:pt x="1837" y="2236"/>
                </a:lnTo>
                <a:lnTo>
                  <a:pt x="1831" y="2228"/>
                </a:lnTo>
                <a:lnTo>
                  <a:pt x="1813" y="2208"/>
                </a:lnTo>
                <a:lnTo>
                  <a:pt x="1805" y="2196"/>
                </a:lnTo>
                <a:lnTo>
                  <a:pt x="1803" y="2184"/>
                </a:lnTo>
                <a:lnTo>
                  <a:pt x="1803" y="2178"/>
                </a:lnTo>
                <a:lnTo>
                  <a:pt x="1803" y="2176"/>
                </a:lnTo>
                <a:lnTo>
                  <a:pt x="1803" y="2174"/>
                </a:lnTo>
                <a:lnTo>
                  <a:pt x="1805" y="2174"/>
                </a:lnTo>
                <a:lnTo>
                  <a:pt x="1809" y="2170"/>
                </a:lnTo>
                <a:lnTo>
                  <a:pt x="1823" y="2164"/>
                </a:lnTo>
                <a:lnTo>
                  <a:pt x="1829" y="2164"/>
                </a:lnTo>
                <a:lnTo>
                  <a:pt x="1839" y="2162"/>
                </a:lnTo>
                <a:lnTo>
                  <a:pt x="1843" y="2160"/>
                </a:lnTo>
                <a:lnTo>
                  <a:pt x="1845" y="2160"/>
                </a:lnTo>
                <a:lnTo>
                  <a:pt x="1851" y="2156"/>
                </a:lnTo>
                <a:lnTo>
                  <a:pt x="1861" y="2138"/>
                </a:lnTo>
                <a:lnTo>
                  <a:pt x="1865" y="2134"/>
                </a:lnTo>
                <a:lnTo>
                  <a:pt x="1873" y="2132"/>
                </a:lnTo>
                <a:lnTo>
                  <a:pt x="1881" y="2132"/>
                </a:lnTo>
                <a:lnTo>
                  <a:pt x="1885" y="2134"/>
                </a:lnTo>
                <a:lnTo>
                  <a:pt x="1891" y="2138"/>
                </a:lnTo>
                <a:lnTo>
                  <a:pt x="1917" y="2170"/>
                </a:lnTo>
                <a:lnTo>
                  <a:pt x="2033" y="2224"/>
                </a:lnTo>
                <a:lnTo>
                  <a:pt x="2049" y="2232"/>
                </a:lnTo>
                <a:lnTo>
                  <a:pt x="2059" y="2240"/>
                </a:lnTo>
                <a:lnTo>
                  <a:pt x="2073" y="2260"/>
                </a:lnTo>
                <a:lnTo>
                  <a:pt x="2079" y="2268"/>
                </a:lnTo>
                <a:lnTo>
                  <a:pt x="2089" y="2278"/>
                </a:lnTo>
                <a:lnTo>
                  <a:pt x="2103" y="2288"/>
                </a:lnTo>
                <a:lnTo>
                  <a:pt x="2115" y="2292"/>
                </a:lnTo>
                <a:lnTo>
                  <a:pt x="2127" y="2294"/>
                </a:lnTo>
                <a:lnTo>
                  <a:pt x="2141" y="2294"/>
                </a:lnTo>
                <a:lnTo>
                  <a:pt x="2151" y="2292"/>
                </a:lnTo>
                <a:lnTo>
                  <a:pt x="2175" y="2282"/>
                </a:lnTo>
                <a:lnTo>
                  <a:pt x="2185" y="2280"/>
                </a:lnTo>
                <a:lnTo>
                  <a:pt x="2193" y="2282"/>
                </a:lnTo>
                <a:lnTo>
                  <a:pt x="2199" y="2284"/>
                </a:lnTo>
                <a:lnTo>
                  <a:pt x="2267" y="2324"/>
                </a:lnTo>
                <a:lnTo>
                  <a:pt x="2297" y="2350"/>
                </a:lnTo>
                <a:lnTo>
                  <a:pt x="2327" y="2362"/>
                </a:lnTo>
                <a:lnTo>
                  <a:pt x="2339" y="2382"/>
                </a:lnTo>
                <a:lnTo>
                  <a:pt x="2339" y="2380"/>
                </a:lnTo>
                <a:lnTo>
                  <a:pt x="2339" y="2380"/>
                </a:lnTo>
                <a:close/>
              </a:path>
            </a:pathLst>
          </a:custGeom>
          <a:solidFill>
            <a:schemeClr val="accent5">
              <a:lumMod val="20000"/>
              <a:lumOff val="80000"/>
            </a:schemeClr>
          </a:solid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Pilat Light"/>
              <a:ea typeface="+mn-ea"/>
              <a:cs typeface="+mn-cs"/>
            </a:endParaRPr>
          </a:p>
        </p:txBody>
      </p:sp>
      <p:sp>
        <p:nvSpPr>
          <p:cNvPr id="3305" name="Freeform 37">
            <a:extLst>
              <a:ext uri="{FF2B5EF4-FFF2-40B4-BE49-F238E27FC236}">
                <a16:creationId xmlns:a16="http://schemas.microsoft.com/office/drawing/2014/main" xmlns="" id="{4B186DB3-CBDD-4E8D-A73D-870DB623A7EE}"/>
              </a:ext>
            </a:extLst>
          </p:cNvPr>
          <p:cNvSpPr>
            <a:spLocks noEditPoints="1"/>
          </p:cNvSpPr>
          <p:nvPr/>
        </p:nvSpPr>
        <p:spPr bwMode="gray">
          <a:xfrm>
            <a:off x="1914919" y="5374837"/>
            <a:ext cx="744058" cy="951026"/>
          </a:xfrm>
          <a:custGeom>
            <a:avLst/>
            <a:gdLst>
              <a:gd name="T0" fmla="*/ 1326 w 1425"/>
              <a:gd name="T1" fmla="*/ 8 h 1922"/>
              <a:gd name="T2" fmla="*/ 1301 w 1425"/>
              <a:gd name="T3" fmla="*/ 46 h 1922"/>
              <a:gd name="T4" fmla="*/ 1228 w 1425"/>
              <a:gd name="T5" fmla="*/ 90 h 1922"/>
              <a:gd name="T6" fmla="*/ 1230 w 1425"/>
              <a:gd name="T7" fmla="*/ 118 h 1922"/>
              <a:gd name="T8" fmla="*/ 1168 w 1425"/>
              <a:gd name="T9" fmla="*/ 93 h 1922"/>
              <a:gd name="T10" fmla="*/ 1118 w 1425"/>
              <a:gd name="T11" fmla="*/ 77 h 1922"/>
              <a:gd name="T12" fmla="*/ 1078 w 1425"/>
              <a:gd name="T13" fmla="*/ 141 h 1922"/>
              <a:gd name="T14" fmla="*/ 1014 w 1425"/>
              <a:gd name="T15" fmla="*/ 176 h 1922"/>
              <a:gd name="T16" fmla="*/ 961 w 1425"/>
              <a:gd name="T17" fmla="*/ 157 h 1922"/>
              <a:gd name="T18" fmla="*/ 921 w 1425"/>
              <a:gd name="T19" fmla="*/ 169 h 1922"/>
              <a:gd name="T20" fmla="*/ 853 w 1425"/>
              <a:gd name="T21" fmla="*/ 179 h 1922"/>
              <a:gd name="T22" fmla="*/ 810 w 1425"/>
              <a:gd name="T23" fmla="*/ 274 h 1922"/>
              <a:gd name="T24" fmla="*/ 762 w 1425"/>
              <a:gd name="T25" fmla="*/ 320 h 1922"/>
              <a:gd name="T26" fmla="*/ 665 w 1425"/>
              <a:gd name="T27" fmla="*/ 256 h 1922"/>
              <a:gd name="T28" fmla="*/ 600 w 1425"/>
              <a:gd name="T29" fmla="*/ 239 h 1922"/>
              <a:gd name="T30" fmla="*/ 533 w 1425"/>
              <a:gd name="T31" fmla="*/ 272 h 1922"/>
              <a:gd name="T32" fmla="*/ 493 w 1425"/>
              <a:gd name="T33" fmla="*/ 295 h 1922"/>
              <a:gd name="T34" fmla="*/ 474 w 1425"/>
              <a:gd name="T35" fmla="*/ 363 h 1922"/>
              <a:gd name="T36" fmla="*/ 440 w 1425"/>
              <a:gd name="T37" fmla="*/ 437 h 1922"/>
              <a:gd name="T38" fmla="*/ 522 w 1425"/>
              <a:gd name="T39" fmla="*/ 474 h 1922"/>
              <a:gd name="T40" fmla="*/ 529 w 1425"/>
              <a:gd name="T41" fmla="*/ 513 h 1922"/>
              <a:gd name="T42" fmla="*/ 439 w 1425"/>
              <a:gd name="T43" fmla="*/ 571 h 1922"/>
              <a:gd name="T44" fmla="*/ 367 w 1425"/>
              <a:gd name="T45" fmla="*/ 608 h 1922"/>
              <a:gd name="T46" fmla="*/ 303 w 1425"/>
              <a:gd name="T47" fmla="*/ 630 h 1922"/>
              <a:gd name="T48" fmla="*/ 211 w 1425"/>
              <a:gd name="T49" fmla="*/ 669 h 1922"/>
              <a:gd name="T50" fmla="*/ 110 w 1425"/>
              <a:gd name="T51" fmla="*/ 650 h 1922"/>
              <a:gd name="T52" fmla="*/ 58 w 1425"/>
              <a:gd name="T53" fmla="*/ 659 h 1922"/>
              <a:gd name="T54" fmla="*/ 1 w 1425"/>
              <a:gd name="T55" fmla="*/ 689 h 1922"/>
              <a:gd name="T56" fmla="*/ 10 w 1425"/>
              <a:gd name="T57" fmla="*/ 726 h 1922"/>
              <a:gd name="T58" fmla="*/ 82 w 1425"/>
              <a:gd name="T59" fmla="*/ 798 h 1922"/>
              <a:gd name="T60" fmla="*/ 107 w 1425"/>
              <a:gd name="T61" fmla="*/ 823 h 1922"/>
              <a:gd name="T62" fmla="*/ 162 w 1425"/>
              <a:gd name="T63" fmla="*/ 823 h 1922"/>
              <a:gd name="T64" fmla="*/ 189 w 1425"/>
              <a:gd name="T65" fmla="*/ 874 h 1922"/>
              <a:gd name="T66" fmla="*/ 155 w 1425"/>
              <a:gd name="T67" fmla="*/ 899 h 1922"/>
              <a:gd name="T68" fmla="*/ 225 w 1425"/>
              <a:gd name="T69" fmla="*/ 955 h 1922"/>
              <a:gd name="T70" fmla="*/ 220 w 1425"/>
              <a:gd name="T71" fmla="*/ 1007 h 1922"/>
              <a:gd name="T72" fmla="*/ 205 w 1425"/>
              <a:gd name="T73" fmla="*/ 1095 h 1922"/>
              <a:gd name="T74" fmla="*/ 245 w 1425"/>
              <a:gd name="T75" fmla="*/ 1155 h 1922"/>
              <a:gd name="T76" fmla="*/ 352 w 1425"/>
              <a:gd name="T77" fmla="*/ 1122 h 1922"/>
              <a:gd name="T78" fmla="*/ 357 w 1425"/>
              <a:gd name="T79" fmla="*/ 1214 h 1922"/>
              <a:gd name="T80" fmla="*/ 358 w 1425"/>
              <a:gd name="T81" fmla="*/ 1323 h 1922"/>
              <a:gd name="T82" fmla="*/ 359 w 1425"/>
              <a:gd name="T83" fmla="*/ 1395 h 1922"/>
              <a:gd name="T84" fmla="*/ 419 w 1425"/>
              <a:gd name="T85" fmla="*/ 1431 h 1922"/>
              <a:gd name="T86" fmla="*/ 333 w 1425"/>
              <a:gd name="T87" fmla="*/ 1617 h 1922"/>
              <a:gd name="T88" fmla="*/ 327 w 1425"/>
              <a:gd name="T89" fmla="*/ 1700 h 1922"/>
              <a:gd name="T90" fmla="*/ 360 w 1425"/>
              <a:gd name="T91" fmla="*/ 1761 h 1922"/>
              <a:gd name="T92" fmla="*/ 337 w 1425"/>
              <a:gd name="T93" fmla="*/ 1789 h 1922"/>
              <a:gd name="T94" fmla="*/ 310 w 1425"/>
              <a:gd name="T95" fmla="*/ 1835 h 1922"/>
              <a:gd name="T96" fmla="*/ 588 w 1425"/>
              <a:gd name="T97" fmla="*/ 1850 h 1922"/>
              <a:gd name="T98" fmla="*/ 928 w 1425"/>
              <a:gd name="T99" fmla="*/ 1437 h 1922"/>
              <a:gd name="T100" fmla="*/ 1241 w 1425"/>
              <a:gd name="T101" fmla="*/ 946 h 1922"/>
              <a:gd name="T102" fmla="*/ 1231 w 1425"/>
              <a:gd name="T103" fmla="*/ 926 h 1922"/>
              <a:gd name="T104" fmla="*/ 1211 w 1425"/>
              <a:gd name="T105" fmla="*/ 906 h 1922"/>
              <a:gd name="T106" fmla="*/ 1220 w 1425"/>
              <a:gd name="T107" fmla="*/ 888 h 1922"/>
              <a:gd name="T108" fmla="*/ 1209 w 1425"/>
              <a:gd name="T109" fmla="*/ 604 h 1922"/>
              <a:gd name="T110" fmla="*/ 1185 w 1425"/>
              <a:gd name="T111" fmla="*/ 582 h 1922"/>
              <a:gd name="T112" fmla="*/ 1168 w 1425"/>
              <a:gd name="T113" fmla="*/ 538 h 1922"/>
              <a:gd name="T114" fmla="*/ 1215 w 1425"/>
              <a:gd name="T115" fmla="*/ 535 h 1922"/>
              <a:gd name="T116" fmla="*/ 1227 w 1425"/>
              <a:gd name="T117" fmla="*/ 565 h 1922"/>
              <a:gd name="T118" fmla="*/ 1420 w 1425"/>
              <a:gd name="T119" fmla="*/ 99 h 1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25" h="1922">
                <a:moveTo>
                  <a:pt x="1073" y="1522"/>
                </a:moveTo>
                <a:cubicBezTo>
                  <a:pt x="1069" y="1522"/>
                  <a:pt x="1025" y="1503"/>
                  <a:pt x="1025" y="1499"/>
                </a:cubicBezTo>
                <a:cubicBezTo>
                  <a:pt x="1025" y="1499"/>
                  <a:pt x="1062" y="1490"/>
                  <a:pt x="1069" y="1491"/>
                </a:cubicBezTo>
                <a:cubicBezTo>
                  <a:pt x="1076" y="1493"/>
                  <a:pt x="1077" y="1522"/>
                  <a:pt x="1073" y="1522"/>
                </a:cubicBezTo>
                <a:close/>
                <a:moveTo>
                  <a:pt x="1394" y="30"/>
                </a:moveTo>
                <a:cubicBezTo>
                  <a:pt x="1364" y="18"/>
                  <a:pt x="1348" y="14"/>
                  <a:pt x="1340" y="6"/>
                </a:cubicBezTo>
                <a:cubicBezTo>
                  <a:pt x="1338" y="4"/>
                  <a:pt x="1337" y="2"/>
                  <a:pt x="1335" y="0"/>
                </a:cubicBezTo>
                <a:cubicBezTo>
                  <a:pt x="1332" y="2"/>
                  <a:pt x="1332" y="2"/>
                  <a:pt x="1332" y="2"/>
                </a:cubicBezTo>
                <a:cubicBezTo>
                  <a:pt x="1330" y="2"/>
                  <a:pt x="1330" y="2"/>
                  <a:pt x="1330" y="2"/>
                </a:cubicBezTo>
                <a:cubicBezTo>
                  <a:pt x="1328" y="2"/>
                  <a:pt x="1328" y="2"/>
                  <a:pt x="1328" y="2"/>
                </a:cubicBezTo>
                <a:cubicBezTo>
                  <a:pt x="1326" y="4"/>
                  <a:pt x="1326" y="4"/>
                  <a:pt x="1326" y="4"/>
                </a:cubicBezTo>
                <a:cubicBezTo>
                  <a:pt x="1325" y="6"/>
                  <a:pt x="1325" y="6"/>
                  <a:pt x="1325" y="6"/>
                </a:cubicBezTo>
                <a:cubicBezTo>
                  <a:pt x="1326" y="8"/>
                  <a:pt x="1326" y="8"/>
                  <a:pt x="1326" y="8"/>
                </a:cubicBezTo>
                <a:cubicBezTo>
                  <a:pt x="1327" y="11"/>
                  <a:pt x="1327" y="11"/>
                  <a:pt x="1327" y="11"/>
                </a:cubicBezTo>
                <a:cubicBezTo>
                  <a:pt x="1330" y="12"/>
                  <a:pt x="1330" y="12"/>
                  <a:pt x="1330" y="12"/>
                </a:cubicBezTo>
                <a:cubicBezTo>
                  <a:pt x="1332" y="15"/>
                  <a:pt x="1332" y="15"/>
                  <a:pt x="1332" y="15"/>
                </a:cubicBezTo>
                <a:cubicBezTo>
                  <a:pt x="1334" y="16"/>
                  <a:pt x="1334" y="16"/>
                  <a:pt x="1334" y="16"/>
                </a:cubicBezTo>
                <a:cubicBezTo>
                  <a:pt x="1334" y="19"/>
                  <a:pt x="1334" y="19"/>
                  <a:pt x="1334" y="19"/>
                </a:cubicBezTo>
                <a:cubicBezTo>
                  <a:pt x="1334" y="22"/>
                  <a:pt x="1334" y="22"/>
                  <a:pt x="1334" y="22"/>
                </a:cubicBezTo>
                <a:cubicBezTo>
                  <a:pt x="1332" y="25"/>
                  <a:pt x="1332" y="25"/>
                  <a:pt x="1332" y="25"/>
                </a:cubicBezTo>
                <a:cubicBezTo>
                  <a:pt x="1330" y="26"/>
                  <a:pt x="1330" y="26"/>
                  <a:pt x="1330" y="26"/>
                </a:cubicBezTo>
                <a:cubicBezTo>
                  <a:pt x="1322" y="28"/>
                  <a:pt x="1322" y="28"/>
                  <a:pt x="1322" y="28"/>
                </a:cubicBezTo>
                <a:cubicBezTo>
                  <a:pt x="1315" y="32"/>
                  <a:pt x="1315" y="32"/>
                  <a:pt x="1315" y="32"/>
                </a:cubicBezTo>
                <a:cubicBezTo>
                  <a:pt x="1309" y="36"/>
                  <a:pt x="1309" y="36"/>
                  <a:pt x="1309" y="36"/>
                </a:cubicBezTo>
                <a:cubicBezTo>
                  <a:pt x="1303" y="42"/>
                  <a:pt x="1303" y="42"/>
                  <a:pt x="1303" y="42"/>
                </a:cubicBezTo>
                <a:cubicBezTo>
                  <a:pt x="1301" y="46"/>
                  <a:pt x="1301" y="46"/>
                  <a:pt x="1301" y="46"/>
                </a:cubicBezTo>
                <a:cubicBezTo>
                  <a:pt x="1300" y="49"/>
                  <a:pt x="1300" y="49"/>
                  <a:pt x="1300" y="49"/>
                </a:cubicBezTo>
                <a:cubicBezTo>
                  <a:pt x="1300" y="52"/>
                  <a:pt x="1300" y="52"/>
                  <a:pt x="1300" y="52"/>
                </a:cubicBezTo>
                <a:cubicBezTo>
                  <a:pt x="1301" y="54"/>
                  <a:pt x="1301" y="54"/>
                  <a:pt x="1301" y="54"/>
                </a:cubicBezTo>
                <a:cubicBezTo>
                  <a:pt x="1301" y="57"/>
                  <a:pt x="1301" y="57"/>
                  <a:pt x="1301" y="57"/>
                </a:cubicBezTo>
                <a:cubicBezTo>
                  <a:pt x="1301" y="60"/>
                  <a:pt x="1301" y="60"/>
                  <a:pt x="1301" y="60"/>
                </a:cubicBezTo>
                <a:cubicBezTo>
                  <a:pt x="1298" y="65"/>
                  <a:pt x="1298" y="65"/>
                  <a:pt x="1298" y="65"/>
                </a:cubicBezTo>
                <a:cubicBezTo>
                  <a:pt x="1268" y="83"/>
                  <a:pt x="1268" y="83"/>
                  <a:pt x="1268" y="83"/>
                </a:cubicBezTo>
                <a:cubicBezTo>
                  <a:pt x="1249" y="90"/>
                  <a:pt x="1249" y="90"/>
                  <a:pt x="1249" y="90"/>
                </a:cubicBezTo>
                <a:cubicBezTo>
                  <a:pt x="1242" y="91"/>
                  <a:pt x="1242" y="91"/>
                  <a:pt x="1242" y="91"/>
                </a:cubicBezTo>
                <a:cubicBezTo>
                  <a:pt x="1238" y="90"/>
                  <a:pt x="1238" y="90"/>
                  <a:pt x="1238" y="90"/>
                </a:cubicBezTo>
                <a:cubicBezTo>
                  <a:pt x="1235" y="88"/>
                  <a:pt x="1235" y="88"/>
                  <a:pt x="1235" y="88"/>
                </a:cubicBezTo>
                <a:cubicBezTo>
                  <a:pt x="1231" y="88"/>
                  <a:pt x="1231" y="88"/>
                  <a:pt x="1231" y="88"/>
                </a:cubicBezTo>
                <a:cubicBezTo>
                  <a:pt x="1228" y="90"/>
                  <a:pt x="1228" y="90"/>
                  <a:pt x="1228" y="90"/>
                </a:cubicBezTo>
                <a:cubicBezTo>
                  <a:pt x="1227" y="93"/>
                  <a:pt x="1227" y="93"/>
                  <a:pt x="1227" y="93"/>
                </a:cubicBezTo>
                <a:cubicBezTo>
                  <a:pt x="1227" y="96"/>
                  <a:pt x="1227" y="96"/>
                  <a:pt x="1227" y="96"/>
                </a:cubicBezTo>
                <a:cubicBezTo>
                  <a:pt x="1227" y="99"/>
                  <a:pt x="1227" y="99"/>
                  <a:pt x="1227" y="99"/>
                </a:cubicBezTo>
                <a:cubicBezTo>
                  <a:pt x="1229" y="101"/>
                  <a:pt x="1229" y="101"/>
                  <a:pt x="1229" y="101"/>
                </a:cubicBezTo>
                <a:cubicBezTo>
                  <a:pt x="1231" y="103"/>
                  <a:pt x="1231" y="103"/>
                  <a:pt x="1231" y="103"/>
                </a:cubicBezTo>
                <a:cubicBezTo>
                  <a:pt x="1234" y="104"/>
                  <a:pt x="1234" y="104"/>
                  <a:pt x="1234" y="104"/>
                </a:cubicBezTo>
                <a:cubicBezTo>
                  <a:pt x="1236" y="106"/>
                  <a:pt x="1236" y="106"/>
                  <a:pt x="1236" y="106"/>
                </a:cubicBezTo>
                <a:cubicBezTo>
                  <a:pt x="1238" y="107"/>
                  <a:pt x="1238" y="107"/>
                  <a:pt x="1238" y="107"/>
                </a:cubicBezTo>
                <a:cubicBezTo>
                  <a:pt x="1239" y="110"/>
                  <a:pt x="1239" y="110"/>
                  <a:pt x="1239" y="110"/>
                </a:cubicBezTo>
                <a:cubicBezTo>
                  <a:pt x="1239" y="113"/>
                  <a:pt x="1239" y="113"/>
                  <a:pt x="1239" y="113"/>
                </a:cubicBezTo>
                <a:cubicBezTo>
                  <a:pt x="1237" y="117"/>
                  <a:pt x="1237" y="117"/>
                  <a:pt x="1237" y="117"/>
                </a:cubicBezTo>
                <a:cubicBezTo>
                  <a:pt x="1234" y="118"/>
                  <a:pt x="1234" y="118"/>
                  <a:pt x="1234" y="118"/>
                </a:cubicBezTo>
                <a:cubicBezTo>
                  <a:pt x="1230" y="118"/>
                  <a:pt x="1230" y="118"/>
                  <a:pt x="1230" y="118"/>
                </a:cubicBezTo>
                <a:cubicBezTo>
                  <a:pt x="1226" y="116"/>
                  <a:pt x="1226" y="116"/>
                  <a:pt x="1226" y="116"/>
                </a:cubicBezTo>
                <a:cubicBezTo>
                  <a:pt x="1220" y="116"/>
                  <a:pt x="1220" y="116"/>
                  <a:pt x="1220" y="116"/>
                </a:cubicBezTo>
                <a:cubicBezTo>
                  <a:pt x="1215" y="116"/>
                  <a:pt x="1215" y="116"/>
                  <a:pt x="1215" y="116"/>
                </a:cubicBezTo>
                <a:cubicBezTo>
                  <a:pt x="1207" y="111"/>
                  <a:pt x="1207" y="111"/>
                  <a:pt x="1207" y="111"/>
                </a:cubicBezTo>
                <a:cubicBezTo>
                  <a:pt x="1205" y="108"/>
                  <a:pt x="1205" y="108"/>
                  <a:pt x="1205" y="108"/>
                </a:cubicBezTo>
                <a:cubicBezTo>
                  <a:pt x="1204" y="106"/>
                  <a:pt x="1204" y="106"/>
                  <a:pt x="1204" y="106"/>
                </a:cubicBezTo>
                <a:cubicBezTo>
                  <a:pt x="1205" y="103"/>
                  <a:pt x="1205" y="103"/>
                  <a:pt x="1205" y="103"/>
                </a:cubicBezTo>
                <a:cubicBezTo>
                  <a:pt x="1205" y="99"/>
                  <a:pt x="1205" y="99"/>
                  <a:pt x="1205" y="99"/>
                </a:cubicBezTo>
                <a:cubicBezTo>
                  <a:pt x="1205" y="93"/>
                  <a:pt x="1205" y="93"/>
                  <a:pt x="1205" y="93"/>
                </a:cubicBezTo>
                <a:cubicBezTo>
                  <a:pt x="1202" y="91"/>
                  <a:pt x="1202" y="91"/>
                  <a:pt x="1202" y="91"/>
                </a:cubicBezTo>
                <a:cubicBezTo>
                  <a:pt x="1197" y="90"/>
                  <a:pt x="1197" y="90"/>
                  <a:pt x="1197" y="90"/>
                </a:cubicBezTo>
                <a:cubicBezTo>
                  <a:pt x="1173" y="94"/>
                  <a:pt x="1173" y="94"/>
                  <a:pt x="1173" y="94"/>
                </a:cubicBezTo>
                <a:cubicBezTo>
                  <a:pt x="1168" y="93"/>
                  <a:pt x="1168" y="93"/>
                  <a:pt x="1168" y="93"/>
                </a:cubicBezTo>
                <a:cubicBezTo>
                  <a:pt x="1164" y="91"/>
                  <a:pt x="1164" y="91"/>
                  <a:pt x="1164" y="91"/>
                </a:cubicBezTo>
                <a:cubicBezTo>
                  <a:pt x="1161" y="87"/>
                  <a:pt x="1161" y="87"/>
                  <a:pt x="1161" y="87"/>
                </a:cubicBezTo>
                <a:cubicBezTo>
                  <a:pt x="1159" y="81"/>
                  <a:pt x="1159" y="81"/>
                  <a:pt x="1159" y="81"/>
                </a:cubicBezTo>
                <a:cubicBezTo>
                  <a:pt x="1155" y="76"/>
                  <a:pt x="1155" y="76"/>
                  <a:pt x="1155" y="76"/>
                </a:cubicBezTo>
                <a:cubicBezTo>
                  <a:pt x="1152" y="72"/>
                  <a:pt x="1152" y="72"/>
                  <a:pt x="1152" y="72"/>
                </a:cubicBezTo>
                <a:cubicBezTo>
                  <a:pt x="1148" y="70"/>
                  <a:pt x="1148" y="70"/>
                  <a:pt x="1148" y="70"/>
                </a:cubicBezTo>
                <a:cubicBezTo>
                  <a:pt x="1142" y="69"/>
                  <a:pt x="1142" y="69"/>
                  <a:pt x="1142" y="69"/>
                </a:cubicBezTo>
                <a:cubicBezTo>
                  <a:pt x="1137" y="69"/>
                  <a:pt x="1137" y="69"/>
                  <a:pt x="1137" y="69"/>
                </a:cubicBezTo>
                <a:cubicBezTo>
                  <a:pt x="1129" y="69"/>
                  <a:pt x="1129" y="69"/>
                  <a:pt x="1129" y="69"/>
                </a:cubicBezTo>
                <a:cubicBezTo>
                  <a:pt x="1123" y="71"/>
                  <a:pt x="1123" y="71"/>
                  <a:pt x="1123" y="71"/>
                </a:cubicBezTo>
                <a:cubicBezTo>
                  <a:pt x="1121" y="73"/>
                  <a:pt x="1121" y="73"/>
                  <a:pt x="1121" y="73"/>
                </a:cubicBezTo>
                <a:cubicBezTo>
                  <a:pt x="1120" y="75"/>
                  <a:pt x="1120" y="75"/>
                  <a:pt x="1120" y="75"/>
                </a:cubicBezTo>
                <a:cubicBezTo>
                  <a:pt x="1118" y="77"/>
                  <a:pt x="1118" y="77"/>
                  <a:pt x="1118" y="77"/>
                </a:cubicBezTo>
                <a:cubicBezTo>
                  <a:pt x="1118" y="84"/>
                  <a:pt x="1118" y="84"/>
                  <a:pt x="1118" y="84"/>
                </a:cubicBezTo>
                <a:cubicBezTo>
                  <a:pt x="1117" y="87"/>
                  <a:pt x="1117" y="87"/>
                  <a:pt x="1117" y="87"/>
                </a:cubicBezTo>
                <a:cubicBezTo>
                  <a:pt x="1113" y="95"/>
                  <a:pt x="1113" y="95"/>
                  <a:pt x="1113" y="95"/>
                </a:cubicBezTo>
                <a:cubicBezTo>
                  <a:pt x="1113" y="98"/>
                  <a:pt x="1113" y="98"/>
                  <a:pt x="1113" y="98"/>
                </a:cubicBezTo>
                <a:cubicBezTo>
                  <a:pt x="1113" y="100"/>
                  <a:pt x="1113" y="100"/>
                  <a:pt x="1113" y="100"/>
                </a:cubicBezTo>
                <a:cubicBezTo>
                  <a:pt x="1113" y="104"/>
                  <a:pt x="1113" y="104"/>
                  <a:pt x="1113" y="104"/>
                </a:cubicBezTo>
                <a:cubicBezTo>
                  <a:pt x="1113" y="108"/>
                  <a:pt x="1113" y="108"/>
                  <a:pt x="1113" y="108"/>
                </a:cubicBezTo>
                <a:cubicBezTo>
                  <a:pt x="1111" y="113"/>
                  <a:pt x="1111" y="113"/>
                  <a:pt x="1111" y="113"/>
                </a:cubicBezTo>
                <a:cubicBezTo>
                  <a:pt x="1099" y="118"/>
                  <a:pt x="1099" y="118"/>
                  <a:pt x="1099" y="118"/>
                </a:cubicBezTo>
                <a:cubicBezTo>
                  <a:pt x="1096" y="121"/>
                  <a:pt x="1096" y="121"/>
                  <a:pt x="1096" y="121"/>
                </a:cubicBezTo>
                <a:cubicBezTo>
                  <a:pt x="1093" y="125"/>
                  <a:pt x="1093" y="125"/>
                  <a:pt x="1093" y="125"/>
                </a:cubicBezTo>
                <a:cubicBezTo>
                  <a:pt x="1086" y="131"/>
                  <a:pt x="1086" y="131"/>
                  <a:pt x="1086" y="131"/>
                </a:cubicBezTo>
                <a:cubicBezTo>
                  <a:pt x="1078" y="141"/>
                  <a:pt x="1078" y="141"/>
                  <a:pt x="1078" y="141"/>
                </a:cubicBezTo>
                <a:cubicBezTo>
                  <a:pt x="1073" y="145"/>
                  <a:pt x="1073" y="145"/>
                  <a:pt x="1073" y="145"/>
                </a:cubicBezTo>
                <a:cubicBezTo>
                  <a:pt x="1069" y="146"/>
                  <a:pt x="1069" y="146"/>
                  <a:pt x="1069" y="146"/>
                </a:cubicBezTo>
                <a:cubicBezTo>
                  <a:pt x="1066" y="145"/>
                  <a:pt x="1066" y="145"/>
                  <a:pt x="1066" y="145"/>
                </a:cubicBezTo>
                <a:cubicBezTo>
                  <a:pt x="1064" y="142"/>
                  <a:pt x="1064" y="142"/>
                  <a:pt x="1064" y="142"/>
                </a:cubicBezTo>
                <a:cubicBezTo>
                  <a:pt x="1060" y="138"/>
                  <a:pt x="1060" y="138"/>
                  <a:pt x="1060" y="138"/>
                </a:cubicBezTo>
                <a:cubicBezTo>
                  <a:pt x="1055" y="137"/>
                  <a:pt x="1055" y="137"/>
                  <a:pt x="1055" y="137"/>
                </a:cubicBezTo>
                <a:cubicBezTo>
                  <a:pt x="1051" y="138"/>
                  <a:pt x="1051" y="138"/>
                  <a:pt x="1051" y="138"/>
                </a:cubicBezTo>
                <a:cubicBezTo>
                  <a:pt x="1047" y="142"/>
                  <a:pt x="1047" y="142"/>
                  <a:pt x="1047" y="142"/>
                </a:cubicBezTo>
                <a:cubicBezTo>
                  <a:pt x="1034" y="160"/>
                  <a:pt x="1034" y="160"/>
                  <a:pt x="1034" y="160"/>
                </a:cubicBezTo>
                <a:cubicBezTo>
                  <a:pt x="1025" y="171"/>
                  <a:pt x="1025" y="171"/>
                  <a:pt x="1025" y="171"/>
                </a:cubicBezTo>
                <a:cubicBezTo>
                  <a:pt x="1023" y="174"/>
                  <a:pt x="1023" y="174"/>
                  <a:pt x="1023" y="174"/>
                </a:cubicBezTo>
                <a:cubicBezTo>
                  <a:pt x="1019" y="176"/>
                  <a:pt x="1019" y="176"/>
                  <a:pt x="1019" y="176"/>
                </a:cubicBezTo>
                <a:cubicBezTo>
                  <a:pt x="1014" y="176"/>
                  <a:pt x="1014" y="176"/>
                  <a:pt x="1014" y="176"/>
                </a:cubicBezTo>
                <a:cubicBezTo>
                  <a:pt x="1002" y="177"/>
                  <a:pt x="1002" y="177"/>
                  <a:pt x="1002" y="177"/>
                </a:cubicBezTo>
                <a:cubicBezTo>
                  <a:pt x="994" y="179"/>
                  <a:pt x="994" y="179"/>
                  <a:pt x="994" y="179"/>
                </a:cubicBezTo>
                <a:cubicBezTo>
                  <a:pt x="989" y="178"/>
                  <a:pt x="989" y="178"/>
                  <a:pt x="989" y="178"/>
                </a:cubicBezTo>
                <a:cubicBezTo>
                  <a:pt x="986" y="176"/>
                  <a:pt x="986" y="176"/>
                  <a:pt x="986" y="176"/>
                </a:cubicBezTo>
                <a:cubicBezTo>
                  <a:pt x="983" y="173"/>
                  <a:pt x="983" y="173"/>
                  <a:pt x="983" y="173"/>
                </a:cubicBezTo>
                <a:cubicBezTo>
                  <a:pt x="979" y="172"/>
                  <a:pt x="979" y="172"/>
                  <a:pt x="979" y="172"/>
                </a:cubicBezTo>
                <a:cubicBezTo>
                  <a:pt x="970" y="171"/>
                  <a:pt x="970" y="171"/>
                  <a:pt x="970" y="171"/>
                </a:cubicBezTo>
                <a:cubicBezTo>
                  <a:pt x="967" y="170"/>
                  <a:pt x="967" y="170"/>
                  <a:pt x="967" y="170"/>
                </a:cubicBezTo>
                <a:cubicBezTo>
                  <a:pt x="966" y="167"/>
                  <a:pt x="966" y="167"/>
                  <a:pt x="966" y="167"/>
                </a:cubicBezTo>
                <a:cubicBezTo>
                  <a:pt x="965" y="162"/>
                  <a:pt x="965" y="162"/>
                  <a:pt x="965" y="162"/>
                </a:cubicBezTo>
                <a:cubicBezTo>
                  <a:pt x="964" y="160"/>
                  <a:pt x="964" y="160"/>
                  <a:pt x="964" y="160"/>
                </a:cubicBezTo>
                <a:cubicBezTo>
                  <a:pt x="963" y="159"/>
                  <a:pt x="963" y="159"/>
                  <a:pt x="963" y="159"/>
                </a:cubicBezTo>
                <a:cubicBezTo>
                  <a:pt x="961" y="157"/>
                  <a:pt x="961" y="157"/>
                  <a:pt x="961" y="157"/>
                </a:cubicBezTo>
                <a:cubicBezTo>
                  <a:pt x="958" y="156"/>
                  <a:pt x="958" y="156"/>
                  <a:pt x="958" y="156"/>
                </a:cubicBezTo>
                <a:cubicBezTo>
                  <a:pt x="950" y="154"/>
                  <a:pt x="950" y="154"/>
                  <a:pt x="950" y="154"/>
                </a:cubicBezTo>
                <a:cubicBezTo>
                  <a:pt x="944" y="154"/>
                  <a:pt x="944" y="154"/>
                  <a:pt x="944" y="154"/>
                </a:cubicBezTo>
                <a:cubicBezTo>
                  <a:pt x="942" y="155"/>
                  <a:pt x="942" y="155"/>
                  <a:pt x="942" y="155"/>
                </a:cubicBezTo>
                <a:cubicBezTo>
                  <a:pt x="940" y="156"/>
                  <a:pt x="940" y="156"/>
                  <a:pt x="940" y="156"/>
                </a:cubicBezTo>
                <a:cubicBezTo>
                  <a:pt x="938" y="162"/>
                  <a:pt x="938" y="162"/>
                  <a:pt x="938" y="162"/>
                </a:cubicBezTo>
                <a:cubicBezTo>
                  <a:pt x="937" y="165"/>
                  <a:pt x="937" y="165"/>
                  <a:pt x="937" y="165"/>
                </a:cubicBezTo>
                <a:cubicBezTo>
                  <a:pt x="937" y="168"/>
                  <a:pt x="937" y="168"/>
                  <a:pt x="937" y="168"/>
                </a:cubicBezTo>
                <a:cubicBezTo>
                  <a:pt x="933" y="172"/>
                  <a:pt x="933" y="172"/>
                  <a:pt x="933" y="172"/>
                </a:cubicBezTo>
                <a:cubicBezTo>
                  <a:pt x="929" y="175"/>
                  <a:pt x="929" y="175"/>
                  <a:pt x="929" y="175"/>
                </a:cubicBezTo>
                <a:cubicBezTo>
                  <a:pt x="925" y="175"/>
                  <a:pt x="925" y="175"/>
                  <a:pt x="925" y="175"/>
                </a:cubicBezTo>
                <a:cubicBezTo>
                  <a:pt x="922" y="173"/>
                  <a:pt x="922" y="173"/>
                  <a:pt x="922" y="173"/>
                </a:cubicBezTo>
                <a:cubicBezTo>
                  <a:pt x="921" y="169"/>
                  <a:pt x="921" y="169"/>
                  <a:pt x="921" y="169"/>
                </a:cubicBezTo>
                <a:cubicBezTo>
                  <a:pt x="920" y="164"/>
                  <a:pt x="920" y="164"/>
                  <a:pt x="920" y="164"/>
                </a:cubicBezTo>
                <a:cubicBezTo>
                  <a:pt x="918" y="160"/>
                  <a:pt x="918" y="160"/>
                  <a:pt x="918" y="160"/>
                </a:cubicBezTo>
                <a:cubicBezTo>
                  <a:pt x="915" y="158"/>
                  <a:pt x="915" y="158"/>
                  <a:pt x="915" y="158"/>
                </a:cubicBezTo>
                <a:cubicBezTo>
                  <a:pt x="899" y="159"/>
                  <a:pt x="899" y="159"/>
                  <a:pt x="899" y="159"/>
                </a:cubicBezTo>
                <a:cubicBezTo>
                  <a:pt x="894" y="160"/>
                  <a:pt x="894" y="160"/>
                  <a:pt x="894" y="160"/>
                </a:cubicBezTo>
                <a:cubicBezTo>
                  <a:pt x="886" y="163"/>
                  <a:pt x="886" y="163"/>
                  <a:pt x="886" y="163"/>
                </a:cubicBezTo>
                <a:cubicBezTo>
                  <a:pt x="872" y="163"/>
                  <a:pt x="872" y="163"/>
                  <a:pt x="872" y="163"/>
                </a:cubicBezTo>
                <a:cubicBezTo>
                  <a:pt x="868" y="165"/>
                  <a:pt x="868" y="165"/>
                  <a:pt x="868" y="165"/>
                </a:cubicBezTo>
                <a:cubicBezTo>
                  <a:pt x="866" y="166"/>
                  <a:pt x="866" y="166"/>
                  <a:pt x="866" y="166"/>
                </a:cubicBezTo>
                <a:cubicBezTo>
                  <a:pt x="863" y="173"/>
                  <a:pt x="863" y="173"/>
                  <a:pt x="863" y="173"/>
                </a:cubicBezTo>
                <a:cubicBezTo>
                  <a:pt x="860" y="177"/>
                  <a:pt x="860" y="177"/>
                  <a:pt x="860" y="177"/>
                </a:cubicBezTo>
                <a:cubicBezTo>
                  <a:pt x="857" y="179"/>
                  <a:pt x="857" y="179"/>
                  <a:pt x="857" y="179"/>
                </a:cubicBezTo>
                <a:cubicBezTo>
                  <a:pt x="853" y="179"/>
                  <a:pt x="853" y="179"/>
                  <a:pt x="853" y="179"/>
                </a:cubicBezTo>
                <a:cubicBezTo>
                  <a:pt x="849" y="179"/>
                  <a:pt x="849" y="179"/>
                  <a:pt x="849" y="179"/>
                </a:cubicBezTo>
                <a:cubicBezTo>
                  <a:pt x="845" y="181"/>
                  <a:pt x="845" y="181"/>
                  <a:pt x="845" y="181"/>
                </a:cubicBezTo>
                <a:cubicBezTo>
                  <a:pt x="843" y="183"/>
                  <a:pt x="843" y="183"/>
                  <a:pt x="843" y="183"/>
                </a:cubicBezTo>
                <a:cubicBezTo>
                  <a:pt x="839" y="188"/>
                  <a:pt x="839" y="188"/>
                  <a:pt x="839" y="188"/>
                </a:cubicBezTo>
                <a:cubicBezTo>
                  <a:pt x="838" y="191"/>
                  <a:pt x="838" y="191"/>
                  <a:pt x="838" y="191"/>
                </a:cubicBezTo>
                <a:cubicBezTo>
                  <a:pt x="837" y="196"/>
                  <a:pt x="837" y="196"/>
                  <a:pt x="837" y="196"/>
                </a:cubicBezTo>
                <a:cubicBezTo>
                  <a:pt x="836" y="206"/>
                  <a:pt x="836" y="206"/>
                  <a:pt x="836" y="206"/>
                </a:cubicBezTo>
                <a:cubicBezTo>
                  <a:pt x="835" y="210"/>
                  <a:pt x="835" y="210"/>
                  <a:pt x="835" y="210"/>
                </a:cubicBezTo>
                <a:cubicBezTo>
                  <a:pt x="833" y="217"/>
                  <a:pt x="833" y="217"/>
                  <a:pt x="833" y="217"/>
                </a:cubicBezTo>
                <a:cubicBezTo>
                  <a:pt x="825" y="242"/>
                  <a:pt x="825" y="242"/>
                  <a:pt x="825" y="242"/>
                </a:cubicBezTo>
                <a:cubicBezTo>
                  <a:pt x="814" y="269"/>
                  <a:pt x="814" y="269"/>
                  <a:pt x="814" y="269"/>
                </a:cubicBezTo>
                <a:cubicBezTo>
                  <a:pt x="813" y="271"/>
                  <a:pt x="813" y="271"/>
                  <a:pt x="813" y="271"/>
                </a:cubicBezTo>
                <a:cubicBezTo>
                  <a:pt x="810" y="274"/>
                  <a:pt x="810" y="274"/>
                  <a:pt x="810" y="274"/>
                </a:cubicBezTo>
                <a:cubicBezTo>
                  <a:pt x="797" y="285"/>
                  <a:pt x="797" y="285"/>
                  <a:pt x="797" y="285"/>
                </a:cubicBezTo>
                <a:cubicBezTo>
                  <a:pt x="794" y="285"/>
                  <a:pt x="794" y="285"/>
                  <a:pt x="794" y="285"/>
                </a:cubicBezTo>
                <a:cubicBezTo>
                  <a:pt x="791" y="284"/>
                  <a:pt x="791" y="284"/>
                  <a:pt x="791" y="284"/>
                </a:cubicBezTo>
                <a:cubicBezTo>
                  <a:pt x="789" y="281"/>
                  <a:pt x="789" y="281"/>
                  <a:pt x="789" y="281"/>
                </a:cubicBezTo>
                <a:cubicBezTo>
                  <a:pt x="787" y="280"/>
                  <a:pt x="787" y="280"/>
                  <a:pt x="787" y="280"/>
                </a:cubicBezTo>
                <a:cubicBezTo>
                  <a:pt x="786" y="280"/>
                  <a:pt x="786" y="280"/>
                  <a:pt x="786" y="280"/>
                </a:cubicBezTo>
                <a:cubicBezTo>
                  <a:pt x="785" y="283"/>
                  <a:pt x="785" y="283"/>
                  <a:pt x="785" y="283"/>
                </a:cubicBezTo>
                <a:cubicBezTo>
                  <a:pt x="784" y="286"/>
                  <a:pt x="784" y="286"/>
                  <a:pt x="784" y="286"/>
                </a:cubicBezTo>
                <a:cubicBezTo>
                  <a:pt x="784" y="290"/>
                  <a:pt x="784" y="290"/>
                  <a:pt x="784" y="290"/>
                </a:cubicBezTo>
                <a:cubicBezTo>
                  <a:pt x="784" y="296"/>
                  <a:pt x="784" y="296"/>
                  <a:pt x="784" y="296"/>
                </a:cubicBezTo>
                <a:cubicBezTo>
                  <a:pt x="781" y="302"/>
                  <a:pt x="781" y="302"/>
                  <a:pt x="781" y="302"/>
                </a:cubicBezTo>
                <a:cubicBezTo>
                  <a:pt x="766" y="319"/>
                  <a:pt x="766" y="319"/>
                  <a:pt x="766" y="319"/>
                </a:cubicBezTo>
                <a:cubicBezTo>
                  <a:pt x="762" y="320"/>
                  <a:pt x="762" y="320"/>
                  <a:pt x="762" y="320"/>
                </a:cubicBezTo>
                <a:cubicBezTo>
                  <a:pt x="758" y="321"/>
                  <a:pt x="758" y="321"/>
                  <a:pt x="758" y="321"/>
                </a:cubicBezTo>
                <a:cubicBezTo>
                  <a:pt x="756" y="322"/>
                  <a:pt x="756" y="322"/>
                  <a:pt x="756" y="322"/>
                </a:cubicBezTo>
                <a:cubicBezTo>
                  <a:pt x="749" y="322"/>
                  <a:pt x="749" y="322"/>
                  <a:pt x="749" y="322"/>
                </a:cubicBezTo>
                <a:cubicBezTo>
                  <a:pt x="745" y="322"/>
                  <a:pt x="745" y="322"/>
                  <a:pt x="745" y="322"/>
                </a:cubicBezTo>
                <a:cubicBezTo>
                  <a:pt x="742" y="321"/>
                  <a:pt x="742" y="321"/>
                  <a:pt x="742" y="321"/>
                </a:cubicBezTo>
                <a:cubicBezTo>
                  <a:pt x="733" y="318"/>
                  <a:pt x="733" y="318"/>
                  <a:pt x="733" y="318"/>
                </a:cubicBezTo>
                <a:cubicBezTo>
                  <a:pt x="715" y="304"/>
                  <a:pt x="715" y="304"/>
                  <a:pt x="715" y="304"/>
                </a:cubicBezTo>
                <a:cubicBezTo>
                  <a:pt x="707" y="295"/>
                  <a:pt x="707" y="295"/>
                  <a:pt x="707" y="295"/>
                </a:cubicBezTo>
                <a:cubicBezTo>
                  <a:pt x="692" y="271"/>
                  <a:pt x="692" y="271"/>
                  <a:pt x="692" y="271"/>
                </a:cubicBezTo>
                <a:cubicBezTo>
                  <a:pt x="690" y="265"/>
                  <a:pt x="690" y="265"/>
                  <a:pt x="690" y="265"/>
                </a:cubicBezTo>
                <a:cubicBezTo>
                  <a:pt x="699" y="267"/>
                  <a:pt x="699" y="267"/>
                  <a:pt x="699" y="267"/>
                </a:cubicBezTo>
                <a:cubicBezTo>
                  <a:pt x="675" y="261"/>
                  <a:pt x="675" y="261"/>
                  <a:pt x="675" y="261"/>
                </a:cubicBezTo>
                <a:cubicBezTo>
                  <a:pt x="665" y="256"/>
                  <a:pt x="665" y="256"/>
                  <a:pt x="665" y="256"/>
                </a:cubicBezTo>
                <a:cubicBezTo>
                  <a:pt x="649" y="243"/>
                  <a:pt x="649" y="243"/>
                  <a:pt x="649" y="243"/>
                </a:cubicBezTo>
                <a:cubicBezTo>
                  <a:pt x="638" y="236"/>
                  <a:pt x="638" y="236"/>
                  <a:pt x="638" y="236"/>
                </a:cubicBezTo>
                <a:cubicBezTo>
                  <a:pt x="632" y="234"/>
                  <a:pt x="632" y="234"/>
                  <a:pt x="632" y="234"/>
                </a:cubicBezTo>
                <a:cubicBezTo>
                  <a:pt x="629" y="235"/>
                  <a:pt x="629" y="235"/>
                  <a:pt x="629" y="235"/>
                </a:cubicBezTo>
                <a:cubicBezTo>
                  <a:pt x="623" y="242"/>
                  <a:pt x="623" y="242"/>
                  <a:pt x="623" y="242"/>
                </a:cubicBezTo>
                <a:cubicBezTo>
                  <a:pt x="622" y="245"/>
                  <a:pt x="622" y="245"/>
                  <a:pt x="622" y="245"/>
                </a:cubicBezTo>
                <a:cubicBezTo>
                  <a:pt x="622" y="246"/>
                  <a:pt x="622" y="246"/>
                  <a:pt x="622" y="246"/>
                </a:cubicBezTo>
                <a:cubicBezTo>
                  <a:pt x="621" y="248"/>
                  <a:pt x="621" y="248"/>
                  <a:pt x="621" y="248"/>
                </a:cubicBezTo>
                <a:cubicBezTo>
                  <a:pt x="619" y="250"/>
                  <a:pt x="619" y="250"/>
                  <a:pt x="619" y="250"/>
                </a:cubicBezTo>
                <a:cubicBezTo>
                  <a:pt x="614" y="251"/>
                  <a:pt x="614" y="251"/>
                  <a:pt x="614" y="251"/>
                </a:cubicBezTo>
                <a:cubicBezTo>
                  <a:pt x="610" y="249"/>
                  <a:pt x="610" y="249"/>
                  <a:pt x="610" y="249"/>
                </a:cubicBezTo>
                <a:cubicBezTo>
                  <a:pt x="606" y="247"/>
                  <a:pt x="606" y="247"/>
                  <a:pt x="606" y="247"/>
                </a:cubicBezTo>
                <a:cubicBezTo>
                  <a:pt x="600" y="239"/>
                  <a:pt x="600" y="239"/>
                  <a:pt x="600" y="239"/>
                </a:cubicBezTo>
                <a:cubicBezTo>
                  <a:pt x="598" y="236"/>
                  <a:pt x="598" y="236"/>
                  <a:pt x="598" y="236"/>
                </a:cubicBezTo>
                <a:cubicBezTo>
                  <a:pt x="596" y="233"/>
                  <a:pt x="596" y="233"/>
                  <a:pt x="596" y="233"/>
                </a:cubicBezTo>
                <a:cubicBezTo>
                  <a:pt x="593" y="231"/>
                  <a:pt x="593" y="231"/>
                  <a:pt x="593" y="231"/>
                </a:cubicBezTo>
                <a:cubicBezTo>
                  <a:pt x="588" y="228"/>
                  <a:pt x="588" y="228"/>
                  <a:pt x="588" y="228"/>
                </a:cubicBezTo>
                <a:cubicBezTo>
                  <a:pt x="585" y="226"/>
                  <a:pt x="585" y="226"/>
                  <a:pt x="585" y="226"/>
                </a:cubicBezTo>
                <a:cubicBezTo>
                  <a:pt x="582" y="226"/>
                  <a:pt x="582" y="226"/>
                  <a:pt x="582" y="226"/>
                </a:cubicBezTo>
                <a:cubicBezTo>
                  <a:pt x="564" y="226"/>
                  <a:pt x="564" y="226"/>
                  <a:pt x="564" y="226"/>
                </a:cubicBezTo>
                <a:cubicBezTo>
                  <a:pt x="549" y="232"/>
                  <a:pt x="549" y="232"/>
                  <a:pt x="549" y="232"/>
                </a:cubicBezTo>
                <a:cubicBezTo>
                  <a:pt x="545" y="248"/>
                  <a:pt x="545" y="248"/>
                  <a:pt x="545" y="248"/>
                </a:cubicBezTo>
                <a:cubicBezTo>
                  <a:pt x="541" y="257"/>
                  <a:pt x="541" y="257"/>
                  <a:pt x="541" y="257"/>
                </a:cubicBezTo>
                <a:cubicBezTo>
                  <a:pt x="535" y="266"/>
                  <a:pt x="535" y="266"/>
                  <a:pt x="535" y="266"/>
                </a:cubicBezTo>
                <a:cubicBezTo>
                  <a:pt x="533" y="269"/>
                  <a:pt x="533" y="269"/>
                  <a:pt x="533" y="269"/>
                </a:cubicBezTo>
                <a:cubicBezTo>
                  <a:pt x="533" y="272"/>
                  <a:pt x="533" y="272"/>
                  <a:pt x="533" y="272"/>
                </a:cubicBezTo>
                <a:cubicBezTo>
                  <a:pt x="534" y="274"/>
                  <a:pt x="534" y="274"/>
                  <a:pt x="534" y="274"/>
                </a:cubicBezTo>
                <a:cubicBezTo>
                  <a:pt x="535" y="276"/>
                  <a:pt x="535" y="276"/>
                  <a:pt x="535" y="276"/>
                </a:cubicBezTo>
                <a:cubicBezTo>
                  <a:pt x="536" y="279"/>
                  <a:pt x="536" y="279"/>
                  <a:pt x="536" y="279"/>
                </a:cubicBezTo>
                <a:cubicBezTo>
                  <a:pt x="536" y="282"/>
                  <a:pt x="536" y="282"/>
                  <a:pt x="536" y="282"/>
                </a:cubicBezTo>
                <a:cubicBezTo>
                  <a:pt x="535" y="284"/>
                  <a:pt x="535" y="284"/>
                  <a:pt x="535" y="284"/>
                </a:cubicBezTo>
                <a:cubicBezTo>
                  <a:pt x="532" y="284"/>
                  <a:pt x="532" y="284"/>
                  <a:pt x="532" y="284"/>
                </a:cubicBezTo>
                <a:cubicBezTo>
                  <a:pt x="529" y="286"/>
                  <a:pt x="529" y="286"/>
                  <a:pt x="529" y="286"/>
                </a:cubicBezTo>
                <a:cubicBezTo>
                  <a:pt x="514" y="295"/>
                  <a:pt x="514" y="295"/>
                  <a:pt x="514" y="295"/>
                </a:cubicBezTo>
                <a:cubicBezTo>
                  <a:pt x="510" y="296"/>
                  <a:pt x="510" y="296"/>
                  <a:pt x="510" y="296"/>
                </a:cubicBezTo>
                <a:cubicBezTo>
                  <a:pt x="506" y="297"/>
                  <a:pt x="506" y="297"/>
                  <a:pt x="506" y="297"/>
                </a:cubicBezTo>
                <a:cubicBezTo>
                  <a:pt x="503" y="297"/>
                  <a:pt x="503" y="297"/>
                  <a:pt x="503" y="297"/>
                </a:cubicBezTo>
                <a:cubicBezTo>
                  <a:pt x="497" y="295"/>
                  <a:pt x="497" y="295"/>
                  <a:pt x="497" y="295"/>
                </a:cubicBezTo>
                <a:cubicBezTo>
                  <a:pt x="493" y="295"/>
                  <a:pt x="493" y="295"/>
                  <a:pt x="493" y="295"/>
                </a:cubicBezTo>
                <a:cubicBezTo>
                  <a:pt x="490" y="295"/>
                  <a:pt x="490" y="295"/>
                  <a:pt x="490" y="295"/>
                </a:cubicBezTo>
                <a:cubicBezTo>
                  <a:pt x="482" y="298"/>
                  <a:pt x="482" y="298"/>
                  <a:pt x="482" y="298"/>
                </a:cubicBezTo>
                <a:cubicBezTo>
                  <a:pt x="474" y="316"/>
                  <a:pt x="474" y="316"/>
                  <a:pt x="474" y="316"/>
                </a:cubicBezTo>
                <a:cubicBezTo>
                  <a:pt x="469" y="331"/>
                  <a:pt x="469" y="331"/>
                  <a:pt x="469" y="331"/>
                </a:cubicBezTo>
                <a:cubicBezTo>
                  <a:pt x="468" y="339"/>
                  <a:pt x="468" y="339"/>
                  <a:pt x="468" y="339"/>
                </a:cubicBezTo>
                <a:cubicBezTo>
                  <a:pt x="468" y="344"/>
                  <a:pt x="468" y="344"/>
                  <a:pt x="468" y="344"/>
                </a:cubicBezTo>
                <a:cubicBezTo>
                  <a:pt x="471" y="346"/>
                  <a:pt x="471" y="346"/>
                  <a:pt x="471" y="346"/>
                </a:cubicBezTo>
                <a:cubicBezTo>
                  <a:pt x="472" y="350"/>
                  <a:pt x="472" y="350"/>
                  <a:pt x="472" y="350"/>
                </a:cubicBezTo>
                <a:cubicBezTo>
                  <a:pt x="472" y="353"/>
                  <a:pt x="472" y="353"/>
                  <a:pt x="472" y="353"/>
                </a:cubicBezTo>
                <a:cubicBezTo>
                  <a:pt x="470" y="361"/>
                  <a:pt x="470" y="361"/>
                  <a:pt x="470" y="361"/>
                </a:cubicBezTo>
                <a:cubicBezTo>
                  <a:pt x="471" y="362"/>
                  <a:pt x="471" y="362"/>
                  <a:pt x="471" y="362"/>
                </a:cubicBezTo>
                <a:cubicBezTo>
                  <a:pt x="471" y="363"/>
                  <a:pt x="471" y="363"/>
                  <a:pt x="471" y="363"/>
                </a:cubicBezTo>
                <a:cubicBezTo>
                  <a:pt x="474" y="363"/>
                  <a:pt x="474" y="363"/>
                  <a:pt x="474" y="363"/>
                </a:cubicBezTo>
                <a:cubicBezTo>
                  <a:pt x="477" y="363"/>
                  <a:pt x="477" y="363"/>
                  <a:pt x="477" y="363"/>
                </a:cubicBezTo>
                <a:cubicBezTo>
                  <a:pt x="480" y="362"/>
                  <a:pt x="480" y="362"/>
                  <a:pt x="480" y="362"/>
                </a:cubicBezTo>
                <a:cubicBezTo>
                  <a:pt x="483" y="362"/>
                  <a:pt x="483" y="362"/>
                  <a:pt x="483" y="362"/>
                </a:cubicBezTo>
                <a:cubicBezTo>
                  <a:pt x="484" y="363"/>
                  <a:pt x="484" y="363"/>
                  <a:pt x="484" y="363"/>
                </a:cubicBezTo>
                <a:cubicBezTo>
                  <a:pt x="486" y="367"/>
                  <a:pt x="486" y="367"/>
                  <a:pt x="486" y="367"/>
                </a:cubicBezTo>
                <a:cubicBezTo>
                  <a:pt x="486" y="372"/>
                  <a:pt x="486" y="372"/>
                  <a:pt x="486" y="372"/>
                </a:cubicBezTo>
                <a:cubicBezTo>
                  <a:pt x="480" y="395"/>
                  <a:pt x="480" y="395"/>
                  <a:pt x="480" y="395"/>
                </a:cubicBezTo>
                <a:cubicBezTo>
                  <a:pt x="478" y="400"/>
                  <a:pt x="478" y="400"/>
                  <a:pt x="478" y="400"/>
                </a:cubicBezTo>
                <a:cubicBezTo>
                  <a:pt x="475" y="404"/>
                  <a:pt x="475" y="404"/>
                  <a:pt x="475" y="404"/>
                </a:cubicBezTo>
                <a:cubicBezTo>
                  <a:pt x="469" y="411"/>
                  <a:pt x="469" y="411"/>
                  <a:pt x="469" y="411"/>
                </a:cubicBezTo>
                <a:cubicBezTo>
                  <a:pt x="465" y="418"/>
                  <a:pt x="465" y="418"/>
                  <a:pt x="465" y="418"/>
                </a:cubicBezTo>
                <a:cubicBezTo>
                  <a:pt x="453" y="429"/>
                  <a:pt x="453" y="429"/>
                  <a:pt x="453" y="429"/>
                </a:cubicBezTo>
                <a:cubicBezTo>
                  <a:pt x="440" y="437"/>
                  <a:pt x="440" y="437"/>
                  <a:pt x="440" y="437"/>
                </a:cubicBezTo>
                <a:cubicBezTo>
                  <a:pt x="436" y="439"/>
                  <a:pt x="436" y="439"/>
                  <a:pt x="436" y="439"/>
                </a:cubicBezTo>
                <a:cubicBezTo>
                  <a:pt x="434" y="442"/>
                  <a:pt x="434" y="442"/>
                  <a:pt x="434" y="442"/>
                </a:cubicBezTo>
                <a:cubicBezTo>
                  <a:pt x="432" y="445"/>
                  <a:pt x="432" y="445"/>
                  <a:pt x="432" y="445"/>
                </a:cubicBezTo>
                <a:cubicBezTo>
                  <a:pt x="431" y="446"/>
                  <a:pt x="431" y="446"/>
                  <a:pt x="431" y="446"/>
                </a:cubicBezTo>
                <a:cubicBezTo>
                  <a:pt x="431" y="450"/>
                  <a:pt x="431" y="450"/>
                  <a:pt x="431" y="450"/>
                </a:cubicBezTo>
                <a:cubicBezTo>
                  <a:pt x="436" y="453"/>
                  <a:pt x="436" y="453"/>
                  <a:pt x="436" y="453"/>
                </a:cubicBezTo>
                <a:cubicBezTo>
                  <a:pt x="437" y="457"/>
                  <a:pt x="437" y="457"/>
                  <a:pt x="437" y="457"/>
                </a:cubicBezTo>
                <a:cubicBezTo>
                  <a:pt x="436" y="463"/>
                  <a:pt x="436" y="463"/>
                  <a:pt x="436" y="463"/>
                </a:cubicBezTo>
                <a:cubicBezTo>
                  <a:pt x="438" y="466"/>
                  <a:pt x="438" y="466"/>
                  <a:pt x="438" y="466"/>
                </a:cubicBezTo>
                <a:cubicBezTo>
                  <a:pt x="441" y="466"/>
                  <a:pt x="441" y="466"/>
                  <a:pt x="441" y="466"/>
                </a:cubicBezTo>
                <a:cubicBezTo>
                  <a:pt x="503" y="467"/>
                  <a:pt x="503" y="467"/>
                  <a:pt x="503" y="467"/>
                </a:cubicBezTo>
                <a:cubicBezTo>
                  <a:pt x="513" y="469"/>
                  <a:pt x="513" y="469"/>
                  <a:pt x="513" y="469"/>
                </a:cubicBezTo>
                <a:cubicBezTo>
                  <a:pt x="522" y="474"/>
                  <a:pt x="522" y="474"/>
                  <a:pt x="522" y="474"/>
                </a:cubicBezTo>
                <a:cubicBezTo>
                  <a:pt x="523" y="476"/>
                  <a:pt x="523" y="476"/>
                  <a:pt x="523" y="476"/>
                </a:cubicBezTo>
                <a:cubicBezTo>
                  <a:pt x="526" y="478"/>
                  <a:pt x="526" y="478"/>
                  <a:pt x="526" y="478"/>
                </a:cubicBezTo>
                <a:cubicBezTo>
                  <a:pt x="536" y="494"/>
                  <a:pt x="536" y="494"/>
                  <a:pt x="536" y="494"/>
                </a:cubicBezTo>
                <a:cubicBezTo>
                  <a:pt x="538" y="497"/>
                  <a:pt x="538" y="497"/>
                  <a:pt x="538" y="497"/>
                </a:cubicBezTo>
                <a:cubicBezTo>
                  <a:pt x="538" y="499"/>
                  <a:pt x="538" y="499"/>
                  <a:pt x="538" y="499"/>
                </a:cubicBezTo>
                <a:cubicBezTo>
                  <a:pt x="538" y="501"/>
                  <a:pt x="538" y="501"/>
                  <a:pt x="538" y="501"/>
                </a:cubicBezTo>
                <a:cubicBezTo>
                  <a:pt x="536" y="504"/>
                  <a:pt x="536" y="504"/>
                  <a:pt x="536" y="504"/>
                </a:cubicBezTo>
                <a:cubicBezTo>
                  <a:pt x="536" y="505"/>
                  <a:pt x="536" y="505"/>
                  <a:pt x="536" y="505"/>
                </a:cubicBezTo>
                <a:cubicBezTo>
                  <a:pt x="535" y="508"/>
                  <a:pt x="535" y="508"/>
                  <a:pt x="535" y="508"/>
                </a:cubicBezTo>
                <a:cubicBezTo>
                  <a:pt x="534" y="508"/>
                  <a:pt x="534" y="508"/>
                  <a:pt x="534" y="508"/>
                </a:cubicBezTo>
                <a:cubicBezTo>
                  <a:pt x="533" y="510"/>
                  <a:pt x="533" y="510"/>
                  <a:pt x="533" y="510"/>
                </a:cubicBezTo>
                <a:cubicBezTo>
                  <a:pt x="532" y="511"/>
                  <a:pt x="532" y="511"/>
                  <a:pt x="532" y="511"/>
                </a:cubicBezTo>
                <a:cubicBezTo>
                  <a:pt x="529" y="513"/>
                  <a:pt x="529" y="513"/>
                  <a:pt x="529" y="513"/>
                </a:cubicBezTo>
                <a:cubicBezTo>
                  <a:pt x="526" y="517"/>
                  <a:pt x="526" y="517"/>
                  <a:pt x="526" y="517"/>
                </a:cubicBezTo>
                <a:cubicBezTo>
                  <a:pt x="523" y="519"/>
                  <a:pt x="523" y="519"/>
                  <a:pt x="523" y="519"/>
                </a:cubicBezTo>
                <a:cubicBezTo>
                  <a:pt x="520" y="526"/>
                  <a:pt x="520" y="526"/>
                  <a:pt x="520" y="526"/>
                </a:cubicBezTo>
                <a:cubicBezTo>
                  <a:pt x="507" y="542"/>
                  <a:pt x="507" y="542"/>
                  <a:pt x="507" y="542"/>
                </a:cubicBezTo>
                <a:cubicBezTo>
                  <a:pt x="503" y="551"/>
                  <a:pt x="503" y="551"/>
                  <a:pt x="503" y="551"/>
                </a:cubicBezTo>
                <a:cubicBezTo>
                  <a:pt x="500" y="554"/>
                  <a:pt x="500" y="554"/>
                  <a:pt x="500" y="554"/>
                </a:cubicBezTo>
                <a:cubicBezTo>
                  <a:pt x="497" y="555"/>
                  <a:pt x="497" y="555"/>
                  <a:pt x="497" y="555"/>
                </a:cubicBezTo>
                <a:cubicBezTo>
                  <a:pt x="494" y="557"/>
                  <a:pt x="494" y="557"/>
                  <a:pt x="494" y="557"/>
                </a:cubicBezTo>
                <a:cubicBezTo>
                  <a:pt x="486" y="558"/>
                  <a:pt x="486" y="558"/>
                  <a:pt x="486" y="558"/>
                </a:cubicBezTo>
                <a:cubicBezTo>
                  <a:pt x="450" y="562"/>
                  <a:pt x="450" y="562"/>
                  <a:pt x="450" y="562"/>
                </a:cubicBezTo>
                <a:cubicBezTo>
                  <a:pt x="446" y="564"/>
                  <a:pt x="446" y="564"/>
                  <a:pt x="446" y="564"/>
                </a:cubicBezTo>
                <a:cubicBezTo>
                  <a:pt x="440" y="567"/>
                  <a:pt x="440" y="567"/>
                  <a:pt x="440" y="567"/>
                </a:cubicBezTo>
                <a:cubicBezTo>
                  <a:pt x="439" y="571"/>
                  <a:pt x="439" y="571"/>
                  <a:pt x="439" y="571"/>
                </a:cubicBezTo>
                <a:cubicBezTo>
                  <a:pt x="433" y="579"/>
                  <a:pt x="433" y="579"/>
                  <a:pt x="433" y="579"/>
                </a:cubicBezTo>
                <a:cubicBezTo>
                  <a:pt x="430" y="583"/>
                  <a:pt x="430" y="583"/>
                  <a:pt x="430" y="583"/>
                </a:cubicBezTo>
                <a:cubicBezTo>
                  <a:pt x="424" y="602"/>
                  <a:pt x="424" y="602"/>
                  <a:pt x="424" y="602"/>
                </a:cubicBezTo>
                <a:cubicBezTo>
                  <a:pt x="421" y="608"/>
                  <a:pt x="421" y="608"/>
                  <a:pt x="421" y="608"/>
                </a:cubicBezTo>
                <a:cubicBezTo>
                  <a:pt x="416" y="614"/>
                  <a:pt x="416" y="614"/>
                  <a:pt x="416" y="614"/>
                </a:cubicBezTo>
                <a:cubicBezTo>
                  <a:pt x="412" y="616"/>
                  <a:pt x="412" y="616"/>
                  <a:pt x="412" y="616"/>
                </a:cubicBezTo>
                <a:cubicBezTo>
                  <a:pt x="401" y="616"/>
                  <a:pt x="401" y="616"/>
                  <a:pt x="401" y="616"/>
                </a:cubicBezTo>
                <a:cubicBezTo>
                  <a:pt x="392" y="618"/>
                  <a:pt x="392" y="618"/>
                  <a:pt x="392" y="618"/>
                </a:cubicBezTo>
                <a:cubicBezTo>
                  <a:pt x="387" y="618"/>
                  <a:pt x="387" y="618"/>
                  <a:pt x="387" y="618"/>
                </a:cubicBezTo>
                <a:cubicBezTo>
                  <a:pt x="383" y="617"/>
                  <a:pt x="383" y="617"/>
                  <a:pt x="383" y="617"/>
                </a:cubicBezTo>
                <a:cubicBezTo>
                  <a:pt x="376" y="611"/>
                  <a:pt x="376" y="611"/>
                  <a:pt x="376" y="611"/>
                </a:cubicBezTo>
                <a:cubicBezTo>
                  <a:pt x="373" y="611"/>
                  <a:pt x="373" y="611"/>
                  <a:pt x="373" y="611"/>
                </a:cubicBezTo>
                <a:cubicBezTo>
                  <a:pt x="367" y="608"/>
                  <a:pt x="367" y="608"/>
                  <a:pt x="367" y="608"/>
                </a:cubicBezTo>
                <a:cubicBezTo>
                  <a:pt x="364" y="607"/>
                  <a:pt x="364" y="607"/>
                  <a:pt x="364" y="607"/>
                </a:cubicBezTo>
                <a:cubicBezTo>
                  <a:pt x="360" y="606"/>
                  <a:pt x="360" y="606"/>
                  <a:pt x="360" y="606"/>
                </a:cubicBezTo>
                <a:cubicBezTo>
                  <a:pt x="356" y="608"/>
                  <a:pt x="356" y="608"/>
                  <a:pt x="356" y="608"/>
                </a:cubicBezTo>
                <a:cubicBezTo>
                  <a:pt x="351" y="611"/>
                  <a:pt x="351" y="611"/>
                  <a:pt x="351" y="611"/>
                </a:cubicBezTo>
                <a:cubicBezTo>
                  <a:pt x="346" y="612"/>
                  <a:pt x="346" y="612"/>
                  <a:pt x="346" y="612"/>
                </a:cubicBezTo>
                <a:cubicBezTo>
                  <a:pt x="330" y="611"/>
                  <a:pt x="330" y="611"/>
                  <a:pt x="330" y="611"/>
                </a:cubicBezTo>
                <a:cubicBezTo>
                  <a:pt x="320" y="612"/>
                  <a:pt x="320" y="612"/>
                  <a:pt x="320" y="612"/>
                </a:cubicBezTo>
                <a:cubicBezTo>
                  <a:pt x="315" y="613"/>
                  <a:pt x="315" y="613"/>
                  <a:pt x="315" y="613"/>
                </a:cubicBezTo>
                <a:cubicBezTo>
                  <a:pt x="312" y="615"/>
                  <a:pt x="312" y="615"/>
                  <a:pt x="312" y="615"/>
                </a:cubicBezTo>
                <a:cubicBezTo>
                  <a:pt x="310" y="617"/>
                  <a:pt x="310" y="617"/>
                  <a:pt x="310" y="617"/>
                </a:cubicBezTo>
                <a:cubicBezTo>
                  <a:pt x="309" y="625"/>
                  <a:pt x="309" y="625"/>
                  <a:pt x="309" y="625"/>
                </a:cubicBezTo>
                <a:cubicBezTo>
                  <a:pt x="307" y="629"/>
                  <a:pt x="307" y="629"/>
                  <a:pt x="307" y="629"/>
                </a:cubicBezTo>
                <a:cubicBezTo>
                  <a:pt x="303" y="630"/>
                  <a:pt x="303" y="630"/>
                  <a:pt x="303" y="630"/>
                </a:cubicBezTo>
                <a:cubicBezTo>
                  <a:pt x="298" y="628"/>
                  <a:pt x="298" y="628"/>
                  <a:pt x="298" y="628"/>
                </a:cubicBezTo>
                <a:cubicBezTo>
                  <a:pt x="278" y="608"/>
                  <a:pt x="278" y="608"/>
                  <a:pt x="278" y="608"/>
                </a:cubicBezTo>
                <a:cubicBezTo>
                  <a:pt x="273" y="605"/>
                  <a:pt x="273" y="605"/>
                  <a:pt x="273" y="605"/>
                </a:cubicBezTo>
                <a:cubicBezTo>
                  <a:pt x="268" y="603"/>
                  <a:pt x="268" y="603"/>
                  <a:pt x="268" y="603"/>
                </a:cubicBezTo>
                <a:cubicBezTo>
                  <a:pt x="265" y="604"/>
                  <a:pt x="265" y="604"/>
                  <a:pt x="265" y="604"/>
                </a:cubicBezTo>
                <a:cubicBezTo>
                  <a:pt x="258" y="607"/>
                  <a:pt x="258" y="607"/>
                  <a:pt x="258" y="607"/>
                </a:cubicBezTo>
                <a:cubicBezTo>
                  <a:pt x="253" y="608"/>
                  <a:pt x="253" y="608"/>
                  <a:pt x="253" y="608"/>
                </a:cubicBezTo>
                <a:cubicBezTo>
                  <a:pt x="245" y="608"/>
                  <a:pt x="245" y="608"/>
                  <a:pt x="245" y="608"/>
                </a:cubicBezTo>
                <a:cubicBezTo>
                  <a:pt x="240" y="610"/>
                  <a:pt x="240" y="610"/>
                  <a:pt x="240" y="610"/>
                </a:cubicBezTo>
                <a:cubicBezTo>
                  <a:pt x="237" y="613"/>
                  <a:pt x="237" y="613"/>
                  <a:pt x="237" y="613"/>
                </a:cubicBezTo>
                <a:cubicBezTo>
                  <a:pt x="223" y="632"/>
                  <a:pt x="223" y="632"/>
                  <a:pt x="223" y="632"/>
                </a:cubicBezTo>
                <a:cubicBezTo>
                  <a:pt x="214" y="647"/>
                  <a:pt x="214" y="647"/>
                  <a:pt x="214" y="647"/>
                </a:cubicBezTo>
                <a:cubicBezTo>
                  <a:pt x="211" y="669"/>
                  <a:pt x="211" y="669"/>
                  <a:pt x="211" y="669"/>
                </a:cubicBezTo>
                <a:cubicBezTo>
                  <a:pt x="208" y="673"/>
                  <a:pt x="208" y="673"/>
                  <a:pt x="208" y="673"/>
                </a:cubicBezTo>
                <a:cubicBezTo>
                  <a:pt x="206" y="675"/>
                  <a:pt x="206" y="675"/>
                  <a:pt x="206" y="675"/>
                </a:cubicBezTo>
                <a:cubicBezTo>
                  <a:pt x="188" y="670"/>
                  <a:pt x="188" y="670"/>
                  <a:pt x="188" y="670"/>
                </a:cubicBezTo>
                <a:cubicBezTo>
                  <a:pt x="182" y="669"/>
                  <a:pt x="182" y="669"/>
                  <a:pt x="182" y="669"/>
                </a:cubicBezTo>
                <a:cubicBezTo>
                  <a:pt x="132" y="674"/>
                  <a:pt x="132" y="674"/>
                  <a:pt x="132" y="674"/>
                </a:cubicBezTo>
                <a:cubicBezTo>
                  <a:pt x="124" y="673"/>
                  <a:pt x="124" y="673"/>
                  <a:pt x="124" y="673"/>
                </a:cubicBezTo>
                <a:cubicBezTo>
                  <a:pt x="118" y="672"/>
                  <a:pt x="118" y="672"/>
                  <a:pt x="118" y="672"/>
                </a:cubicBezTo>
                <a:cubicBezTo>
                  <a:pt x="115" y="671"/>
                  <a:pt x="115" y="671"/>
                  <a:pt x="115" y="671"/>
                </a:cubicBezTo>
                <a:cubicBezTo>
                  <a:pt x="112" y="668"/>
                  <a:pt x="112" y="668"/>
                  <a:pt x="112" y="668"/>
                </a:cubicBezTo>
                <a:cubicBezTo>
                  <a:pt x="111" y="665"/>
                  <a:pt x="111" y="665"/>
                  <a:pt x="111" y="665"/>
                </a:cubicBezTo>
                <a:cubicBezTo>
                  <a:pt x="111" y="661"/>
                  <a:pt x="111" y="661"/>
                  <a:pt x="111" y="661"/>
                </a:cubicBezTo>
                <a:cubicBezTo>
                  <a:pt x="112" y="654"/>
                  <a:pt x="112" y="654"/>
                  <a:pt x="112" y="654"/>
                </a:cubicBezTo>
                <a:cubicBezTo>
                  <a:pt x="110" y="650"/>
                  <a:pt x="110" y="650"/>
                  <a:pt x="110" y="650"/>
                </a:cubicBezTo>
                <a:cubicBezTo>
                  <a:pt x="106" y="645"/>
                  <a:pt x="106" y="645"/>
                  <a:pt x="106" y="645"/>
                </a:cubicBezTo>
                <a:cubicBezTo>
                  <a:pt x="96" y="642"/>
                  <a:pt x="96" y="642"/>
                  <a:pt x="96" y="642"/>
                </a:cubicBezTo>
                <a:cubicBezTo>
                  <a:pt x="89" y="642"/>
                  <a:pt x="89" y="642"/>
                  <a:pt x="89" y="642"/>
                </a:cubicBezTo>
                <a:cubicBezTo>
                  <a:pt x="83" y="643"/>
                  <a:pt x="83" y="643"/>
                  <a:pt x="83" y="643"/>
                </a:cubicBezTo>
                <a:cubicBezTo>
                  <a:pt x="77" y="646"/>
                  <a:pt x="77" y="646"/>
                  <a:pt x="77" y="646"/>
                </a:cubicBezTo>
                <a:cubicBezTo>
                  <a:pt x="74" y="650"/>
                  <a:pt x="74" y="650"/>
                  <a:pt x="74" y="650"/>
                </a:cubicBezTo>
                <a:cubicBezTo>
                  <a:pt x="71" y="653"/>
                  <a:pt x="71" y="653"/>
                  <a:pt x="71" y="653"/>
                </a:cubicBezTo>
                <a:cubicBezTo>
                  <a:pt x="68" y="655"/>
                  <a:pt x="68" y="655"/>
                  <a:pt x="68" y="655"/>
                </a:cubicBezTo>
                <a:cubicBezTo>
                  <a:pt x="67" y="657"/>
                  <a:pt x="67" y="657"/>
                  <a:pt x="67" y="657"/>
                </a:cubicBezTo>
                <a:cubicBezTo>
                  <a:pt x="65" y="661"/>
                  <a:pt x="65" y="661"/>
                  <a:pt x="65" y="661"/>
                </a:cubicBezTo>
                <a:cubicBezTo>
                  <a:pt x="63" y="657"/>
                  <a:pt x="63" y="657"/>
                  <a:pt x="63" y="657"/>
                </a:cubicBezTo>
                <a:cubicBezTo>
                  <a:pt x="61" y="658"/>
                  <a:pt x="61" y="658"/>
                  <a:pt x="61" y="658"/>
                </a:cubicBezTo>
                <a:cubicBezTo>
                  <a:pt x="58" y="659"/>
                  <a:pt x="58" y="659"/>
                  <a:pt x="58" y="659"/>
                </a:cubicBezTo>
                <a:cubicBezTo>
                  <a:pt x="52" y="660"/>
                  <a:pt x="52" y="660"/>
                  <a:pt x="52" y="660"/>
                </a:cubicBezTo>
                <a:cubicBezTo>
                  <a:pt x="47" y="662"/>
                  <a:pt x="47" y="662"/>
                  <a:pt x="47" y="662"/>
                </a:cubicBezTo>
                <a:cubicBezTo>
                  <a:pt x="44" y="666"/>
                  <a:pt x="44" y="666"/>
                  <a:pt x="44" y="666"/>
                </a:cubicBezTo>
                <a:cubicBezTo>
                  <a:pt x="42" y="669"/>
                  <a:pt x="42" y="669"/>
                  <a:pt x="42" y="669"/>
                </a:cubicBezTo>
                <a:cubicBezTo>
                  <a:pt x="38" y="673"/>
                  <a:pt x="38" y="673"/>
                  <a:pt x="38" y="673"/>
                </a:cubicBezTo>
                <a:cubicBezTo>
                  <a:pt x="34" y="676"/>
                  <a:pt x="34" y="676"/>
                  <a:pt x="34" y="676"/>
                </a:cubicBezTo>
                <a:cubicBezTo>
                  <a:pt x="25" y="678"/>
                  <a:pt x="25" y="678"/>
                  <a:pt x="25" y="678"/>
                </a:cubicBezTo>
                <a:cubicBezTo>
                  <a:pt x="27" y="689"/>
                  <a:pt x="27" y="689"/>
                  <a:pt x="27" y="689"/>
                </a:cubicBezTo>
                <a:cubicBezTo>
                  <a:pt x="19" y="686"/>
                  <a:pt x="19" y="686"/>
                  <a:pt x="19" y="686"/>
                </a:cubicBezTo>
                <a:cubicBezTo>
                  <a:pt x="14" y="684"/>
                  <a:pt x="14" y="684"/>
                  <a:pt x="14" y="684"/>
                </a:cubicBezTo>
                <a:cubicBezTo>
                  <a:pt x="5" y="683"/>
                  <a:pt x="5" y="683"/>
                  <a:pt x="5" y="683"/>
                </a:cubicBezTo>
                <a:cubicBezTo>
                  <a:pt x="2" y="686"/>
                  <a:pt x="2" y="686"/>
                  <a:pt x="2" y="686"/>
                </a:cubicBezTo>
                <a:cubicBezTo>
                  <a:pt x="1" y="689"/>
                  <a:pt x="1" y="689"/>
                  <a:pt x="1" y="689"/>
                </a:cubicBezTo>
                <a:cubicBezTo>
                  <a:pt x="1" y="692"/>
                  <a:pt x="1" y="692"/>
                  <a:pt x="1" y="692"/>
                </a:cubicBezTo>
                <a:cubicBezTo>
                  <a:pt x="3" y="698"/>
                  <a:pt x="3" y="698"/>
                  <a:pt x="3" y="698"/>
                </a:cubicBezTo>
                <a:cubicBezTo>
                  <a:pt x="3" y="701"/>
                  <a:pt x="3" y="701"/>
                  <a:pt x="3" y="701"/>
                </a:cubicBezTo>
                <a:cubicBezTo>
                  <a:pt x="0" y="707"/>
                  <a:pt x="0" y="707"/>
                  <a:pt x="0" y="707"/>
                </a:cubicBezTo>
                <a:cubicBezTo>
                  <a:pt x="0" y="709"/>
                  <a:pt x="0" y="709"/>
                  <a:pt x="0" y="709"/>
                </a:cubicBezTo>
                <a:cubicBezTo>
                  <a:pt x="1" y="711"/>
                  <a:pt x="1" y="711"/>
                  <a:pt x="1" y="711"/>
                </a:cubicBezTo>
                <a:cubicBezTo>
                  <a:pt x="3" y="714"/>
                  <a:pt x="3" y="714"/>
                  <a:pt x="3" y="714"/>
                </a:cubicBezTo>
                <a:cubicBezTo>
                  <a:pt x="3" y="716"/>
                  <a:pt x="3" y="716"/>
                  <a:pt x="3" y="716"/>
                </a:cubicBezTo>
                <a:cubicBezTo>
                  <a:pt x="4" y="718"/>
                  <a:pt x="4" y="718"/>
                  <a:pt x="4" y="718"/>
                </a:cubicBezTo>
                <a:cubicBezTo>
                  <a:pt x="4" y="719"/>
                  <a:pt x="4" y="719"/>
                  <a:pt x="4" y="719"/>
                </a:cubicBezTo>
                <a:cubicBezTo>
                  <a:pt x="4" y="721"/>
                  <a:pt x="4" y="721"/>
                  <a:pt x="4" y="721"/>
                </a:cubicBezTo>
                <a:cubicBezTo>
                  <a:pt x="6" y="724"/>
                  <a:pt x="6" y="724"/>
                  <a:pt x="6" y="724"/>
                </a:cubicBezTo>
                <a:cubicBezTo>
                  <a:pt x="10" y="726"/>
                  <a:pt x="10" y="726"/>
                  <a:pt x="10" y="726"/>
                </a:cubicBezTo>
                <a:cubicBezTo>
                  <a:pt x="26" y="730"/>
                  <a:pt x="26" y="730"/>
                  <a:pt x="26" y="730"/>
                </a:cubicBezTo>
                <a:cubicBezTo>
                  <a:pt x="59" y="739"/>
                  <a:pt x="59" y="739"/>
                  <a:pt x="59" y="739"/>
                </a:cubicBezTo>
                <a:cubicBezTo>
                  <a:pt x="63" y="741"/>
                  <a:pt x="63" y="741"/>
                  <a:pt x="63" y="741"/>
                </a:cubicBezTo>
                <a:cubicBezTo>
                  <a:pt x="71" y="747"/>
                  <a:pt x="71" y="747"/>
                  <a:pt x="71" y="747"/>
                </a:cubicBezTo>
                <a:cubicBezTo>
                  <a:pt x="74" y="750"/>
                  <a:pt x="74" y="750"/>
                  <a:pt x="74" y="750"/>
                </a:cubicBezTo>
                <a:cubicBezTo>
                  <a:pt x="79" y="752"/>
                  <a:pt x="79" y="752"/>
                  <a:pt x="79" y="752"/>
                </a:cubicBezTo>
                <a:cubicBezTo>
                  <a:pt x="83" y="753"/>
                  <a:pt x="83" y="753"/>
                  <a:pt x="83" y="753"/>
                </a:cubicBezTo>
                <a:cubicBezTo>
                  <a:pt x="87" y="755"/>
                  <a:pt x="87" y="755"/>
                  <a:pt x="87" y="755"/>
                </a:cubicBezTo>
                <a:cubicBezTo>
                  <a:pt x="91" y="758"/>
                  <a:pt x="91" y="758"/>
                  <a:pt x="91" y="758"/>
                </a:cubicBezTo>
                <a:cubicBezTo>
                  <a:pt x="99" y="769"/>
                  <a:pt x="99" y="769"/>
                  <a:pt x="99" y="769"/>
                </a:cubicBezTo>
                <a:cubicBezTo>
                  <a:pt x="109" y="774"/>
                  <a:pt x="109" y="774"/>
                  <a:pt x="109" y="774"/>
                </a:cubicBezTo>
                <a:cubicBezTo>
                  <a:pt x="105" y="784"/>
                  <a:pt x="105" y="784"/>
                  <a:pt x="105" y="784"/>
                </a:cubicBezTo>
                <a:cubicBezTo>
                  <a:pt x="82" y="798"/>
                  <a:pt x="82" y="798"/>
                  <a:pt x="82" y="798"/>
                </a:cubicBezTo>
                <a:cubicBezTo>
                  <a:pt x="79" y="800"/>
                  <a:pt x="79" y="800"/>
                  <a:pt x="79" y="800"/>
                </a:cubicBezTo>
                <a:cubicBezTo>
                  <a:pt x="71" y="810"/>
                  <a:pt x="71" y="810"/>
                  <a:pt x="71" y="810"/>
                </a:cubicBezTo>
                <a:cubicBezTo>
                  <a:pt x="69" y="814"/>
                  <a:pt x="69" y="814"/>
                  <a:pt x="69" y="814"/>
                </a:cubicBezTo>
                <a:cubicBezTo>
                  <a:pt x="69" y="817"/>
                  <a:pt x="69" y="817"/>
                  <a:pt x="69" y="817"/>
                </a:cubicBezTo>
                <a:cubicBezTo>
                  <a:pt x="72" y="819"/>
                  <a:pt x="72" y="819"/>
                  <a:pt x="72" y="819"/>
                </a:cubicBezTo>
                <a:cubicBezTo>
                  <a:pt x="75" y="820"/>
                  <a:pt x="75" y="820"/>
                  <a:pt x="75" y="820"/>
                </a:cubicBezTo>
                <a:cubicBezTo>
                  <a:pt x="78" y="820"/>
                  <a:pt x="78" y="820"/>
                  <a:pt x="78" y="820"/>
                </a:cubicBezTo>
                <a:cubicBezTo>
                  <a:pt x="88" y="818"/>
                  <a:pt x="88" y="818"/>
                  <a:pt x="88" y="818"/>
                </a:cubicBezTo>
                <a:cubicBezTo>
                  <a:pt x="90" y="817"/>
                  <a:pt x="90" y="817"/>
                  <a:pt x="90" y="817"/>
                </a:cubicBezTo>
                <a:cubicBezTo>
                  <a:pt x="92" y="817"/>
                  <a:pt x="92" y="817"/>
                  <a:pt x="92" y="817"/>
                </a:cubicBezTo>
                <a:cubicBezTo>
                  <a:pt x="94" y="818"/>
                  <a:pt x="94" y="818"/>
                  <a:pt x="94" y="818"/>
                </a:cubicBezTo>
                <a:cubicBezTo>
                  <a:pt x="104" y="821"/>
                  <a:pt x="104" y="821"/>
                  <a:pt x="104" y="821"/>
                </a:cubicBezTo>
                <a:cubicBezTo>
                  <a:pt x="107" y="823"/>
                  <a:pt x="107" y="823"/>
                  <a:pt x="107" y="823"/>
                </a:cubicBezTo>
                <a:cubicBezTo>
                  <a:pt x="111" y="823"/>
                  <a:pt x="111" y="823"/>
                  <a:pt x="111" y="823"/>
                </a:cubicBezTo>
                <a:cubicBezTo>
                  <a:pt x="120" y="821"/>
                  <a:pt x="120" y="821"/>
                  <a:pt x="120" y="821"/>
                </a:cubicBezTo>
                <a:cubicBezTo>
                  <a:pt x="145" y="813"/>
                  <a:pt x="145" y="813"/>
                  <a:pt x="145" y="813"/>
                </a:cubicBezTo>
                <a:cubicBezTo>
                  <a:pt x="151" y="812"/>
                  <a:pt x="151" y="812"/>
                  <a:pt x="151" y="812"/>
                </a:cubicBezTo>
                <a:cubicBezTo>
                  <a:pt x="153" y="811"/>
                  <a:pt x="153" y="811"/>
                  <a:pt x="153" y="811"/>
                </a:cubicBezTo>
                <a:cubicBezTo>
                  <a:pt x="165" y="804"/>
                  <a:pt x="165" y="804"/>
                  <a:pt x="165" y="804"/>
                </a:cubicBezTo>
                <a:cubicBezTo>
                  <a:pt x="167" y="802"/>
                  <a:pt x="167" y="802"/>
                  <a:pt x="167" y="802"/>
                </a:cubicBezTo>
                <a:cubicBezTo>
                  <a:pt x="169" y="803"/>
                  <a:pt x="169" y="803"/>
                  <a:pt x="169" y="803"/>
                </a:cubicBezTo>
                <a:cubicBezTo>
                  <a:pt x="169" y="806"/>
                  <a:pt x="169" y="806"/>
                  <a:pt x="169" y="806"/>
                </a:cubicBezTo>
                <a:cubicBezTo>
                  <a:pt x="168" y="812"/>
                  <a:pt x="168" y="812"/>
                  <a:pt x="168" y="812"/>
                </a:cubicBezTo>
                <a:cubicBezTo>
                  <a:pt x="166" y="817"/>
                  <a:pt x="166" y="817"/>
                  <a:pt x="166" y="817"/>
                </a:cubicBezTo>
                <a:cubicBezTo>
                  <a:pt x="163" y="820"/>
                  <a:pt x="163" y="820"/>
                  <a:pt x="163" y="820"/>
                </a:cubicBezTo>
                <a:cubicBezTo>
                  <a:pt x="162" y="823"/>
                  <a:pt x="162" y="823"/>
                  <a:pt x="162" y="823"/>
                </a:cubicBezTo>
                <a:cubicBezTo>
                  <a:pt x="163" y="826"/>
                  <a:pt x="163" y="826"/>
                  <a:pt x="163" y="826"/>
                </a:cubicBezTo>
                <a:cubicBezTo>
                  <a:pt x="166" y="830"/>
                  <a:pt x="166" y="830"/>
                  <a:pt x="166" y="830"/>
                </a:cubicBezTo>
                <a:cubicBezTo>
                  <a:pt x="168" y="832"/>
                  <a:pt x="168" y="832"/>
                  <a:pt x="168" y="832"/>
                </a:cubicBezTo>
                <a:cubicBezTo>
                  <a:pt x="171" y="834"/>
                  <a:pt x="171" y="834"/>
                  <a:pt x="171" y="834"/>
                </a:cubicBezTo>
                <a:cubicBezTo>
                  <a:pt x="174" y="838"/>
                  <a:pt x="174" y="838"/>
                  <a:pt x="174" y="838"/>
                </a:cubicBezTo>
                <a:cubicBezTo>
                  <a:pt x="177" y="844"/>
                  <a:pt x="177" y="844"/>
                  <a:pt x="177" y="844"/>
                </a:cubicBezTo>
                <a:cubicBezTo>
                  <a:pt x="180" y="856"/>
                  <a:pt x="180" y="856"/>
                  <a:pt x="180" y="856"/>
                </a:cubicBezTo>
                <a:cubicBezTo>
                  <a:pt x="183" y="862"/>
                  <a:pt x="183" y="862"/>
                  <a:pt x="183" y="862"/>
                </a:cubicBezTo>
                <a:cubicBezTo>
                  <a:pt x="186" y="866"/>
                  <a:pt x="186" y="866"/>
                  <a:pt x="186" y="866"/>
                </a:cubicBezTo>
                <a:cubicBezTo>
                  <a:pt x="190" y="867"/>
                  <a:pt x="190" y="867"/>
                  <a:pt x="190" y="867"/>
                </a:cubicBezTo>
                <a:cubicBezTo>
                  <a:pt x="191" y="868"/>
                  <a:pt x="191" y="868"/>
                  <a:pt x="191" y="868"/>
                </a:cubicBezTo>
                <a:cubicBezTo>
                  <a:pt x="192" y="871"/>
                  <a:pt x="192" y="871"/>
                  <a:pt x="192" y="871"/>
                </a:cubicBezTo>
                <a:cubicBezTo>
                  <a:pt x="189" y="874"/>
                  <a:pt x="189" y="874"/>
                  <a:pt x="189" y="874"/>
                </a:cubicBezTo>
                <a:cubicBezTo>
                  <a:pt x="187" y="876"/>
                  <a:pt x="187" y="876"/>
                  <a:pt x="187" y="876"/>
                </a:cubicBezTo>
                <a:cubicBezTo>
                  <a:pt x="184" y="877"/>
                  <a:pt x="184" y="877"/>
                  <a:pt x="184" y="877"/>
                </a:cubicBezTo>
                <a:cubicBezTo>
                  <a:pt x="181" y="876"/>
                  <a:pt x="181" y="876"/>
                  <a:pt x="181" y="876"/>
                </a:cubicBezTo>
                <a:cubicBezTo>
                  <a:pt x="172" y="873"/>
                  <a:pt x="172" y="873"/>
                  <a:pt x="172" y="873"/>
                </a:cubicBezTo>
                <a:cubicBezTo>
                  <a:pt x="169" y="876"/>
                  <a:pt x="169" y="876"/>
                  <a:pt x="169" y="876"/>
                </a:cubicBezTo>
                <a:cubicBezTo>
                  <a:pt x="166" y="876"/>
                  <a:pt x="166" y="876"/>
                  <a:pt x="166" y="876"/>
                </a:cubicBezTo>
                <a:cubicBezTo>
                  <a:pt x="164" y="877"/>
                  <a:pt x="164" y="877"/>
                  <a:pt x="164" y="877"/>
                </a:cubicBezTo>
                <a:cubicBezTo>
                  <a:pt x="161" y="879"/>
                  <a:pt x="161" y="879"/>
                  <a:pt x="161" y="879"/>
                </a:cubicBezTo>
                <a:cubicBezTo>
                  <a:pt x="159" y="881"/>
                  <a:pt x="159" y="881"/>
                  <a:pt x="159" y="881"/>
                </a:cubicBezTo>
                <a:cubicBezTo>
                  <a:pt x="158" y="884"/>
                  <a:pt x="158" y="884"/>
                  <a:pt x="158" y="884"/>
                </a:cubicBezTo>
                <a:cubicBezTo>
                  <a:pt x="156" y="889"/>
                  <a:pt x="156" y="889"/>
                  <a:pt x="156" y="889"/>
                </a:cubicBezTo>
                <a:cubicBezTo>
                  <a:pt x="155" y="894"/>
                  <a:pt x="155" y="894"/>
                  <a:pt x="155" y="894"/>
                </a:cubicBezTo>
                <a:cubicBezTo>
                  <a:pt x="155" y="899"/>
                  <a:pt x="155" y="899"/>
                  <a:pt x="155" y="899"/>
                </a:cubicBezTo>
                <a:cubicBezTo>
                  <a:pt x="156" y="905"/>
                  <a:pt x="156" y="905"/>
                  <a:pt x="156" y="905"/>
                </a:cubicBezTo>
                <a:cubicBezTo>
                  <a:pt x="161" y="913"/>
                  <a:pt x="161" y="913"/>
                  <a:pt x="161" y="913"/>
                </a:cubicBezTo>
                <a:cubicBezTo>
                  <a:pt x="166" y="918"/>
                  <a:pt x="166" y="918"/>
                  <a:pt x="166" y="918"/>
                </a:cubicBezTo>
                <a:cubicBezTo>
                  <a:pt x="172" y="920"/>
                  <a:pt x="172" y="920"/>
                  <a:pt x="172" y="920"/>
                </a:cubicBezTo>
                <a:cubicBezTo>
                  <a:pt x="191" y="926"/>
                  <a:pt x="191" y="926"/>
                  <a:pt x="191" y="926"/>
                </a:cubicBezTo>
                <a:cubicBezTo>
                  <a:pt x="210" y="931"/>
                  <a:pt x="210" y="931"/>
                  <a:pt x="210" y="931"/>
                </a:cubicBezTo>
                <a:cubicBezTo>
                  <a:pt x="213" y="933"/>
                  <a:pt x="213" y="933"/>
                  <a:pt x="213" y="933"/>
                </a:cubicBezTo>
                <a:cubicBezTo>
                  <a:pt x="215" y="936"/>
                  <a:pt x="215" y="936"/>
                  <a:pt x="215" y="936"/>
                </a:cubicBezTo>
                <a:cubicBezTo>
                  <a:pt x="217" y="939"/>
                  <a:pt x="217" y="939"/>
                  <a:pt x="217" y="939"/>
                </a:cubicBezTo>
                <a:cubicBezTo>
                  <a:pt x="218" y="945"/>
                  <a:pt x="218" y="945"/>
                  <a:pt x="218" y="945"/>
                </a:cubicBezTo>
                <a:cubicBezTo>
                  <a:pt x="220" y="949"/>
                  <a:pt x="220" y="949"/>
                  <a:pt x="220" y="949"/>
                </a:cubicBezTo>
                <a:cubicBezTo>
                  <a:pt x="222" y="952"/>
                  <a:pt x="222" y="952"/>
                  <a:pt x="222" y="952"/>
                </a:cubicBezTo>
                <a:cubicBezTo>
                  <a:pt x="225" y="955"/>
                  <a:pt x="225" y="955"/>
                  <a:pt x="225" y="955"/>
                </a:cubicBezTo>
                <a:cubicBezTo>
                  <a:pt x="229" y="957"/>
                  <a:pt x="229" y="957"/>
                  <a:pt x="229" y="957"/>
                </a:cubicBezTo>
                <a:cubicBezTo>
                  <a:pt x="231" y="957"/>
                  <a:pt x="231" y="957"/>
                  <a:pt x="231" y="957"/>
                </a:cubicBezTo>
                <a:cubicBezTo>
                  <a:pt x="233" y="959"/>
                  <a:pt x="233" y="959"/>
                  <a:pt x="233" y="959"/>
                </a:cubicBezTo>
                <a:cubicBezTo>
                  <a:pt x="234" y="961"/>
                  <a:pt x="234" y="961"/>
                  <a:pt x="234" y="961"/>
                </a:cubicBezTo>
                <a:cubicBezTo>
                  <a:pt x="236" y="965"/>
                  <a:pt x="236" y="965"/>
                  <a:pt x="236" y="965"/>
                </a:cubicBezTo>
                <a:cubicBezTo>
                  <a:pt x="236" y="969"/>
                  <a:pt x="236" y="969"/>
                  <a:pt x="236" y="969"/>
                </a:cubicBezTo>
                <a:cubicBezTo>
                  <a:pt x="235" y="972"/>
                  <a:pt x="235" y="972"/>
                  <a:pt x="235" y="972"/>
                </a:cubicBezTo>
                <a:cubicBezTo>
                  <a:pt x="232" y="978"/>
                  <a:pt x="232" y="978"/>
                  <a:pt x="232" y="978"/>
                </a:cubicBezTo>
                <a:cubicBezTo>
                  <a:pt x="231" y="982"/>
                  <a:pt x="231" y="982"/>
                  <a:pt x="231" y="982"/>
                </a:cubicBezTo>
                <a:cubicBezTo>
                  <a:pt x="231" y="995"/>
                  <a:pt x="231" y="995"/>
                  <a:pt x="231" y="995"/>
                </a:cubicBezTo>
                <a:cubicBezTo>
                  <a:pt x="229" y="1000"/>
                  <a:pt x="229" y="1000"/>
                  <a:pt x="229" y="1000"/>
                </a:cubicBezTo>
                <a:cubicBezTo>
                  <a:pt x="225" y="1005"/>
                  <a:pt x="225" y="1005"/>
                  <a:pt x="225" y="1005"/>
                </a:cubicBezTo>
                <a:cubicBezTo>
                  <a:pt x="220" y="1007"/>
                  <a:pt x="220" y="1007"/>
                  <a:pt x="220" y="1007"/>
                </a:cubicBezTo>
                <a:cubicBezTo>
                  <a:pt x="215" y="1008"/>
                  <a:pt x="215" y="1008"/>
                  <a:pt x="215" y="1008"/>
                </a:cubicBezTo>
                <a:cubicBezTo>
                  <a:pt x="212" y="1009"/>
                  <a:pt x="212" y="1009"/>
                  <a:pt x="212" y="1009"/>
                </a:cubicBezTo>
                <a:cubicBezTo>
                  <a:pt x="208" y="1011"/>
                  <a:pt x="208" y="1011"/>
                  <a:pt x="208" y="1011"/>
                </a:cubicBezTo>
                <a:cubicBezTo>
                  <a:pt x="208" y="1015"/>
                  <a:pt x="208" y="1015"/>
                  <a:pt x="208" y="1015"/>
                </a:cubicBezTo>
                <a:cubicBezTo>
                  <a:pt x="209" y="1044"/>
                  <a:pt x="209" y="1044"/>
                  <a:pt x="209" y="1044"/>
                </a:cubicBezTo>
                <a:cubicBezTo>
                  <a:pt x="208" y="1062"/>
                  <a:pt x="208" y="1062"/>
                  <a:pt x="208" y="1062"/>
                </a:cubicBezTo>
                <a:cubicBezTo>
                  <a:pt x="207" y="1064"/>
                  <a:pt x="207" y="1064"/>
                  <a:pt x="207" y="1064"/>
                </a:cubicBezTo>
                <a:cubicBezTo>
                  <a:pt x="207" y="1065"/>
                  <a:pt x="207" y="1065"/>
                  <a:pt x="207" y="1065"/>
                </a:cubicBezTo>
                <a:cubicBezTo>
                  <a:pt x="203" y="1073"/>
                  <a:pt x="203" y="1073"/>
                  <a:pt x="203" y="1073"/>
                </a:cubicBezTo>
                <a:cubicBezTo>
                  <a:pt x="202" y="1084"/>
                  <a:pt x="202" y="1084"/>
                  <a:pt x="202" y="1084"/>
                </a:cubicBezTo>
                <a:cubicBezTo>
                  <a:pt x="202" y="1088"/>
                  <a:pt x="202" y="1088"/>
                  <a:pt x="202" y="1088"/>
                </a:cubicBezTo>
                <a:cubicBezTo>
                  <a:pt x="203" y="1092"/>
                  <a:pt x="203" y="1092"/>
                  <a:pt x="203" y="1092"/>
                </a:cubicBezTo>
                <a:cubicBezTo>
                  <a:pt x="205" y="1095"/>
                  <a:pt x="205" y="1095"/>
                  <a:pt x="205" y="1095"/>
                </a:cubicBezTo>
                <a:cubicBezTo>
                  <a:pt x="210" y="1102"/>
                  <a:pt x="210" y="1102"/>
                  <a:pt x="210" y="1102"/>
                </a:cubicBezTo>
                <a:cubicBezTo>
                  <a:pt x="212" y="1107"/>
                  <a:pt x="212" y="1107"/>
                  <a:pt x="212" y="1107"/>
                </a:cubicBezTo>
                <a:cubicBezTo>
                  <a:pt x="213" y="1111"/>
                  <a:pt x="213" y="1111"/>
                  <a:pt x="213" y="1111"/>
                </a:cubicBezTo>
                <a:cubicBezTo>
                  <a:pt x="211" y="1120"/>
                  <a:pt x="211" y="1120"/>
                  <a:pt x="211" y="1120"/>
                </a:cubicBezTo>
                <a:cubicBezTo>
                  <a:pt x="212" y="1125"/>
                  <a:pt x="212" y="1125"/>
                  <a:pt x="212" y="1125"/>
                </a:cubicBezTo>
                <a:cubicBezTo>
                  <a:pt x="213" y="1128"/>
                  <a:pt x="213" y="1128"/>
                  <a:pt x="213" y="1128"/>
                </a:cubicBezTo>
                <a:cubicBezTo>
                  <a:pt x="216" y="1131"/>
                  <a:pt x="216" y="1131"/>
                  <a:pt x="216" y="1131"/>
                </a:cubicBezTo>
                <a:cubicBezTo>
                  <a:pt x="223" y="1136"/>
                  <a:pt x="223" y="1136"/>
                  <a:pt x="223" y="1136"/>
                </a:cubicBezTo>
                <a:cubicBezTo>
                  <a:pt x="228" y="1139"/>
                  <a:pt x="228" y="1139"/>
                  <a:pt x="228" y="1139"/>
                </a:cubicBezTo>
                <a:cubicBezTo>
                  <a:pt x="232" y="1143"/>
                  <a:pt x="232" y="1143"/>
                  <a:pt x="232" y="1143"/>
                </a:cubicBezTo>
                <a:cubicBezTo>
                  <a:pt x="240" y="1151"/>
                  <a:pt x="240" y="1151"/>
                  <a:pt x="240" y="1151"/>
                </a:cubicBezTo>
                <a:cubicBezTo>
                  <a:pt x="243" y="1154"/>
                  <a:pt x="243" y="1154"/>
                  <a:pt x="243" y="1154"/>
                </a:cubicBezTo>
                <a:cubicBezTo>
                  <a:pt x="245" y="1155"/>
                  <a:pt x="245" y="1155"/>
                  <a:pt x="245" y="1155"/>
                </a:cubicBezTo>
                <a:cubicBezTo>
                  <a:pt x="248" y="1156"/>
                  <a:pt x="248" y="1156"/>
                  <a:pt x="248" y="1156"/>
                </a:cubicBezTo>
                <a:cubicBezTo>
                  <a:pt x="250" y="1157"/>
                  <a:pt x="250" y="1157"/>
                  <a:pt x="250" y="1157"/>
                </a:cubicBezTo>
                <a:cubicBezTo>
                  <a:pt x="256" y="1160"/>
                  <a:pt x="256" y="1160"/>
                  <a:pt x="256" y="1160"/>
                </a:cubicBezTo>
                <a:cubicBezTo>
                  <a:pt x="261" y="1159"/>
                  <a:pt x="261" y="1159"/>
                  <a:pt x="261" y="1159"/>
                </a:cubicBezTo>
                <a:cubicBezTo>
                  <a:pt x="267" y="1157"/>
                  <a:pt x="267" y="1157"/>
                  <a:pt x="267" y="1157"/>
                </a:cubicBezTo>
                <a:cubicBezTo>
                  <a:pt x="280" y="1149"/>
                  <a:pt x="280" y="1149"/>
                  <a:pt x="280" y="1149"/>
                </a:cubicBezTo>
                <a:cubicBezTo>
                  <a:pt x="298" y="1136"/>
                  <a:pt x="298" y="1136"/>
                  <a:pt x="298" y="1136"/>
                </a:cubicBezTo>
                <a:cubicBezTo>
                  <a:pt x="302" y="1133"/>
                  <a:pt x="302" y="1133"/>
                  <a:pt x="302" y="1133"/>
                </a:cubicBezTo>
                <a:cubicBezTo>
                  <a:pt x="307" y="1131"/>
                  <a:pt x="307" y="1131"/>
                  <a:pt x="307" y="1131"/>
                </a:cubicBezTo>
                <a:cubicBezTo>
                  <a:pt x="323" y="1126"/>
                  <a:pt x="323" y="1126"/>
                  <a:pt x="323" y="1126"/>
                </a:cubicBezTo>
                <a:cubicBezTo>
                  <a:pt x="337" y="1120"/>
                  <a:pt x="337" y="1120"/>
                  <a:pt x="337" y="1120"/>
                </a:cubicBezTo>
                <a:cubicBezTo>
                  <a:pt x="346" y="1118"/>
                  <a:pt x="346" y="1118"/>
                  <a:pt x="346" y="1118"/>
                </a:cubicBezTo>
                <a:cubicBezTo>
                  <a:pt x="352" y="1122"/>
                  <a:pt x="352" y="1122"/>
                  <a:pt x="352" y="1122"/>
                </a:cubicBezTo>
                <a:cubicBezTo>
                  <a:pt x="354" y="1124"/>
                  <a:pt x="354" y="1124"/>
                  <a:pt x="354" y="1124"/>
                </a:cubicBezTo>
                <a:cubicBezTo>
                  <a:pt x="362" y="1138"/>
                  <a:pt x="362" y="1138"/>
                  <a:pt x="362" y="1138"/>
                </a:cubicBezTo>
                <a:cubicBezTo>
                  <a:pt x="365" y="1142"/>
                  <a:pt x="365" y="1142"/>
                  <a:pt x="365" y="1142"/>
                </a:cubicBezTo>
                <a:cubicBezTo>
                  <a:pt x="366" y="1148"/>
                  <a:pt x="366" y="1148"/>
                  <a:pt x="366" y="1148"/>
                </a:cubicBezTo>
                <a:cubicBezTo>
                  <a:pt x="367" y="1156"/>
                  <a:pt x="367" y="1156"/>
                  <a:pt x="367" y="1156"/>
                </a:cubicBezTo>
                <a:cubicBezTo>
                  <a:pt x="369" y="1160"/>
                  <a:pt x="369" y="1160"/>
                  <a:pt x="369" y="1160"/>
                </a:cubicBezTo>
                <a:cubicBezTo>
                  <a:pt x="372" y="1164"/>
                  <a:pt x="372" y="1164"/>
                  <a:pt x="372" y="1164"/>
                </a:cubicBezTo>
                <a:cubicBezTo>
                  <a:pt x="376" y="1166"/>
                  <a:pt x="376" y="1166"/>
                  <a:pt x="376" y="1166"/>
                </a:cubicBezTo>
                <a:cubicBezTo>
                  <a:pt x="377" y="1168"/>
                  <a:pt x="377" y="1168"/>
                  <a:pt x="377" y="1168"/>
                </a:cubicBezTo>
                <a:cubicBezTo>
                  <a:pt x="378" y="1170"/>
                  <a:pt x="378" y="1170"/>
                  <a:pt x="378" y="1170"/>
                </a:cubicBezTo>
                <a:cubicBezTo>
                  <a:pt x="378" y="1174"/>
                  <a:pt x="378" y="1174"/>
                  <a:pt x="378" y="1174"/>
                </a:cubicBezTo>
                <a:cubicBezTo>
                  <a:pt x="376" y="1181"/>
                  <a:pt x="376" y="1181"/>
                  <a:pt x="376" y="1181"/>
                </a:cubicBezTo>
                <a:cubicBezTo>
                  <a:pt x="357" y="1214"/>
                  <a:pt x="357" y="1214"/>
                  <a:pt x="357" y="1214"/>
                </a:cubicBezTo>
                <a:cubicBezTo>
                  <a:pt x="356" y="1217"/>
                  <a:pt x="356" y="1217"/>
                  <a:pt x="356" y="1217"/>
                </a:cubicBezTo>
                <a:cubicBezTo>
                  <a:pt x="356" y="1220"/>
                  <a:pt x="356" y="1220"/>
                  <a:pt x="356" y="1220"/>
                </a:cubicBezTo>
                <a:cubicBezTo>
                  <a:pt x="362" y="1231"/>
                  <a:pt x="362" y="1231"/>
                  <a:pt x="362" y="1231"/>
                </a:cubicBezTo>
                <a:cubicBezTo>
                  <a:pt x="368" y="1254"/>
                  <a:pt x="368" y="1254"/>
                  <a:pt x="368" y="1254"/>
                </a:cubicBezTo>
                <a:cubicBezTo>
                  <a:pt x="368" y="1258"/>
                  <a:pt x="368" y="1258"/>
                  <a:pt x="368" y="1258"/>
                </a:cubicBezTo>
                <a:cubicBezTo>
                  <a:pt x="367" y="1263"/>
                  <a:pt x="367" y="1263"/>
                  <a:pt x="367" y="1263"/>
                </a:cubicBezTo>
                <a:cubicBezTo>
                  <a:pt x="356" y="1281"/>
                  <a:pt x="356" y="1281"/>
                  <a:pt x="356" y="1281"/>
                </a:cubicBezTo>
                <a:cubicBezTo>
                  <a:pt x="355" y="1285"/>
                  <a:pt x="355" y="1285"/>
                  <a:pt x="355" y="1285"/>
                </a:cubicBezTo>
                <a:cubicBezTo>
                  <a:pt x="354" y="1290"/>
                  <a:pt x="354" y="1290"/>
                  <a:pt x="354" y="1290"/>
                </a:cubicBezTo>
                <a:cubicBezTo>
                  <a:pt x="356" y="1304"/>
                  <a:pt x="356" y="1304"/>
                  <a:pt x="356" y="1304"/>
                </a:cubicBezTo>
                <a:cubicBezTo>
                  <a:pt x="359" y="1312"/>
                  <a:pt x="359" y="1312"/>
                  <a:pt x="359" y="1312"/>
                </a:cubicBezTo>
                <a:cubicBezTo>
                  <a:pt x="359" y="1318"/>
                  <a:pt x="359" y="1318"/>
                  <a:pt x="359" y="1318"/>
                </a:cubicBezTo>
                <a:cubicBezTo>
                  <a:pt x="358" y="1323"/>
                  <a:pt x="358" y="1323"/>
                  <a:pt x="358" y="1323"/>
                </a:cubicBezTo>
                <a:cubicBezTo>
                  <a:pt x="338" y="1375"/>
                  <a:pt x="338" y="1375"/>
                  <a:pt x="338" y="1375"/>
                </a:cubicBezTo>
                <a:cubicBezTo>
                  <a:pt x="337" y="1378"/>
                  <a:pt x="337" y="1378"/>
                  <a:pt x="337" y="1378"/>
                </a:cubicBezTo>
                <a:cubicBezTo>
                  <a:pt x="337" y="1381"/>
                  <a:pt x="337" y="1381"/>
                  <a:pt x="337" y="1381"/>
                </a:cubicBezTo>
                <a:cubicBezTo>
                  <a:pt x="338" y="1383"/>
                  <a:pt x="338" y="1383"/>
                  <a:pt x="338" y="1383"/>
                </a:cubicBezTo>
                <a:cubicBezTo>
                  <a:pt x="340" y="1384"/>
                  <a:pt x="340" y="1384"/>
                  <a:pt x="340" y="1384"/>
                </a:cubicBezTo>
                <a:cubicBezTo>
                  <a:pt x="341" y="1385"/>
                  <a:pt x="341" y="1385"/>
                  <a:pt x="341" y="1385"/>
                </a:cubicBezTo>
                <a:cubicBezTo>
                  <a:pt x="344" y="1386"/>
                  <a:pt x="344" y="1386"/>
                  <a:pt x="344" y="1386"/>
                </a:cubicBezTo>
                <a:cubicBezTo>
                  <a:pt x="347" y="1386"/>
                  <a:pt x="347" y="1386"/>
                  <a:pt x="347" y="1386"/>
                </a:cubicBezTo>
                <a:cubicBezTo>
                  <a:pt x="349" y="1387"/>
                  <a:pt x="349" y="1387"/>
                  <a:pt x="349" y="1387"/>
                </a:cubicBezTo>
                <a:cubicBezTo>
                  <a:pt x="352" y="1389"/>
                  <a:pt x="352" y="1389"/>
                  <a:pt x="352" y="1389"/>
                </a:cubicBezTo>
                <a:cubicBezTo>
                  <a:pt x="353" y="1390"/>
                  <a:pt x="353" y="1390"/>
                  <a:pt x="353" y="1390"/>
                </a:cubicBezTo>
                <a:cubicBezTo>
                  <a:pt x="357" y="1393"/>
                  <a:pt x="357" y="1393"/>
                  <a:pt x="357" y="1393"/>
                </a:cubicBezTo>
                <a:cubicBezTo>
                  <a:pt x="359" y="1395"/>
                  <a:pt x="359" y="1395"/>
                  <a:pt x="359" y="1395"/>
                </a:cubicBezTo>
                <a:cubicBezTo>
                  <a:pt x="363" y="1395"/>
                  <a:pt x="363" y="1395"/>
                  <a:pt x="363" y="1395"/>
                </a:cubicBezTo>
                <a:cubicBezTo>
                  <a:pt x="366" y="1395"/>
                  <a:pt x="366" y="1395"/>
                  <a:pt x="366" y="1395"/>
                </a:cubicBezTo>
                <a:cubicBezTo>
                  <a:pt x="383" y="1388"/>
                  <a:pt x="383" y="1388"/>
                  <a:pt x="383" y="1388"/>
                </a:cubicBezTo>
                <a:cubicBezTo>
                  <a:pt x="387" y="1388"/>
                  <a:pt x="387" y="1388"/>
                  <a:pt x="387" y="1388"/>
                </a:cubicBezTo>
                <a:cubicBezTo>
                  <a:pt x="393" y="1388"/>
                  <a:pt x="393" y="1388"/>
                  <a:pt x="393" y="1388"/>
                </a:cubicBezTo>
                <a:cubicBezTo>
                  <a:pt x="396" y="1388"/>
                  <a:pt x="396" y="1388"/>
                  <a:pt x="396" y="1388"/>
                </a:cubicBezTo>
                <a:cubicBezTo>
                  <a:pt x="398" y="1390"/>
                  <a:pt x="398" y="1390"/>
                  <a:pt x="398" y="1390"/>
                </a:cubicBezTo>
                <a:cubicBezTo>
                  <a:pt x="400" y="1392"/>
                  <a:pt x="400" y="1392"/>
                  <a:pt x="400" y="1392"/>
                </a:cubicBezTo>
                <a:cubicBezTo>
                  <a:pt x="403" y="1399"/>
                  <a:pt x="403" y="1399"/>
                  <a:pt x="403" y="1399"/>
                </a:cubicBezTo>
                <a:cubicBezTo>
                  <a:pt x="406" y="1403"/>
                  <a:pt x="406" y="1403"/>
                  <a:pt x="406" y="1403"/>
                </a:cubicBezTo>
                <a:cubicBezTo>
                  <a:pt x="417" y="1417"/>
                  <a:pt x="417" y="1417"/>
                  <a:pt x="417" y="1417"/>
                </a:cubicBezTo>
                <a:cubicBezTo>
                  <a:pt x="419" y="1421"/>
                  <a:pt x="419" y="1421"/>
                  <a:pt x="419" y="1421"/>
                </a:cubicBezTo>
                <a:cubicBezTo>
                  <a:pt x="419" y="1431"/>
                  <a:pt x="419" y="1431"/>
                  <a:pt x="419" y="1431"/>
                </a:cubicBezTo>
                <a:cubicBezTo>
                  <a:pt x="408" y="1439"/>
                  <a:pt x="408" y="1439"/>
                  <a:pt x="408" y="1439"/>
                </a:cubicBezTo>
                <a:cubicBezTo>
                  <a:pt x="406" y="1441"/>
                  <a:pt x="406" y="1441"/>
                  <a:pt x="406" y="1441"/>
                </a:cubicBezTo>
                <a:cubicBezTo>
                  <a:pt x="403" y="1446"/>
                  <a:pt x="403" y="1446"/>
                  <a:pt x="403" y="1446"/>
                </a:cubicBezTo>
                <a:cubicBezTo>
                  <a:pt x="393" y="1471"/>
                  <a:pt x="393" y="1471"/>
                  <a:pt x="393" y="1471"/>
                </a:cubicBezTo>
                <a:cubicBezTo>
                  <a:pt x="382" y="1485"/>
                  <a:pt x="382" y="1485"/>
                  <a:pt x="382" y="1485"/>
                </a:cubicBezTo>
                <a:cubicBezTo>
                  <a:pt x="359" y="1547"/>
                  <a:pt x="359" y="1547"/>
                  <a:pt x="359" y="1547"/>
                </a:cubicBezTo>
                <a:cubicBezTo>
                  <a:pt x="349" y="1567"/>
                  <a:pt x="349" y="1567"/>
                  <a:pt x="349" y="1567"/>
                </a:cubicBezTo>
                <a:cubicBezTo>
                  <a:pt x="341" y="1577"/>
                  <a:pt x="341" y="1577"/>
                  <a:pt x="341" y="1577"/>
                </a:cubicBezTo>
                <a:cubicBezTo>
                  <a:pt x="327" y="1586"/>
                  <a:pt x="327" y="1586"/>
                  <a:pt x="327" y="1586"/>
                </a:cubicBezTo>
                <a:cubicBezTo>
                  <a:pt x="325" y="1588"/>
                  <a:pt x="325" y="1588"/>
                  <a:pt x="325" y="1588"/>
                </a:cubicBezTo>
                <a:cubicBezTo>
                  <a:pt x="324" y="1588"/>
                  <a:pt x="324" y="1588"/>
                  <a:pt x="324" y="1588"/>
                </a:cubicBezTo>
                <a:cubicBezTo>
                  <a:pt x="324" y="1595"/>
                  <a:pt x="324" y="1595"/>
                  <a:pt x="324" y="1595"/>
                </a:cubicBezTo>
                <a:cubicBezTo>
                  <a:pt x="333" y="1617"/>
                  <a:pt x="333" y="1617"/>
                  <a:pt x="333" y="1617"/>
                </a:cubicBezTo>
                <a:cubicBezTo>
                  <a:pt x="337" y="1627"/>
                  <a:pt x="337" y="1627"/>
                  <a:pt x="337" y="1627"/>
                </a:cubicBezTo>
                <a:cubicBezTo>
                  <a:pt x="342" y="1631"/>
                  <a:pt x="342" y="1631"/>
                  <a:pt x="342" y="1631"/>
                </a:cubicBezTo>
                <a:cubicBezTo>
                  <a:pt x="349" y="1635"/>
                  <a:pt x="349" y="1635"/>
                  <a:pt x="349" y="1635"/>
                </a:cubicBezTo>
                <a:cubicBezTo>
                  <a:pt x="353" y="1637"/>
                  <a:pt x="353" y="1637"/>
                  <a:pt x="353" y="1637"/>
                </a:cubicBezTo>
                <a:cubicBezTo>
                  <a:pt x="354" y="1639"/>
                  <a:pt x="354" y="1639"/>
                  <a:pt x="354" y="1639"/>
                </a:cubicBezTo>
                <a:cubicBezTo>
                  <a:pt x="356" y="1640"/>
                  <a:pt x="356" y="1640"/>
                  <a:pt x="356" y="1640"/>
                </a:cubicBezTo>
                <a:cubicBezTo>
                  <a:pt x="356" y="1642"/>
                  <a:pt x="356" y="1642"/>
                  <a:pt x="356" y="1642"/>
                </a:cubicBezTo>
                <a:cubicBezTo>
                  <a:pt x="356" y="1645"/>
                  <a:pt x="356" y="1645"/>
                  <a:pt x="356" y="1645"/>
                </a:cubicBezTo>
                <a:cubicBezTo>
                  <a:pt x="349" y="1665"/>
                  <a:pt x="349" y="1665"/>
                  <a:pt x="349" y="1665"/>
                </a:cubicBezTo>
                <a:cubicBezTo>
                  <a:pt x="332" y="1688"/>
                  <a:pt x="332" y="1688"/>
                  <a:pt x="332" y="1688"/>
                </a:cubicBezTo>
                <a:cubicBezTo>
                  <a:pt x="327" y="1692"/>
                  <a:pt x="327" y="1692"/>
                  <a:pt x="327" y="1692"/>
                </a:cubicBezTo>
                <a:cubicBezTo>
                  <a:pt x="326" y="1695"/>
                  <a:pt x="326" y="1695"/>
                  <a:pt x="326" y="1695"/>
                </a:cubicBezTo>
                <a:cubicBezTo>
                  <a:pt x="327" y="1700"/>
                  <a:pt x="327" y="1700"/>
                  <a:pt x="327" y="1700"/>
                </a:cubicBezTo>
                <a:cubicBezTo>
                  <a:pt x="328" y="1703"/>
                  <a:pt x="328" y="1703"/>
                  <a:pt x="328" y="1703"/>
                </a:cubicBezTo>
                <a:cubicBezTo>
                  <a:pt x="328" y="1706"/>
                  <a:pt x="328" y="1706"/>
                  <a:pt x="328" y="1706"/>
                </a:cubicBezTo>
                <a:cubicBezTo>
                  <a:pt x="329" y="1711"/>
                  <a:pt x="329" y="1711"/>
                  <a:pt x="329" y="1711"/>
                </a:cubicBezTo>
                <a:cubicBezTo>
                  <a:pt x="329" y="1715"/>
                  <a:pt x="329" y="1715"/>
                  <a:pt x="329" y="1715"/>
                </a:cubicBezTo>
                <a:cubicBezTo>
                  <a:pt x="330" y="1718"/>
                  <a:pt x="330" y="1718"/>
                  <a:pt x="330" y="1718"/>
                </a:cubicBezTo>
                <a:cubicBezTo>
                  <a:pt x="332" y="1721"/>
                  <a:pt x="332" y="1721"/>
                  <a:pt x="332" y="1721"/>
                </a:cubicBezTo>
                <a:cubicBezTo>
                  <a:pt x="335" y="1725"/>
                  <a:pt x="335" y="1725"/>
                  <a:pt x="335" y="1725"/>
                </a:cubicBezTo>
                <a:cubicBezTo>
                  <a:pt x="352" y="1738"/>
                  <a:pt x="352" y="1738"/>
                  <a:pt x="352" y="1738"/>
                </a:cubicBezTo>
                <a:cubicBezTo>
                  <a:pt x="359" y="1745"/>
                  <a:pt x="359" y="1745"/>
                  <a:pt x="359" y="1745"/>
                </a:cubicBezTo>
                <a:cubicBezTo>
                  <a:pt x="361" y="1748"/>
                  <a:pt x="361" y="1748"/>
                  <a:pt x="361" y="1748"/>
                </a:cubicBezTo>
                <a:cubicBezTo>
                  <a:pt x="362" y="1752"/>
                  <a:pt x="362" y="1752"/>
                  <a:pt x="362" y="1752"/>
                </a:cubicBezTo>
                <a:cubicBezTo>
                  <a:pt x="362" y="1755"/>
                  <a:pt x="362" y="1755"/>
                  <a:pt x="362" y="1755"/>
                </a:cubicBezTo>
                <a:cubicBezTo>
                  <a:pt x="360" y="1761"/>
                  <a:pt x="360" y="1761"/>
                  <a:pt x="360" y="1761"/>
                </a:cubicBezTo>
                <a:cubicBezTo>
                  <a:pt x="356" y="1766"/>
                  <a:pt x="356" y="1766"/>
                  <a:pt x="356" y="1766"/>
                </a:cubicBezTo>
                <a:cubicBezTo>
                  <a:pt x="349" y="1772"/>
                  <a:pt x="349" y="1772"/>
                  <a:pt x="349" y="1772"/>
                </a:cubicBezTo>
                <a:cubicBezTo>
                  <a:pt x="345" y="1775"/>
                  <a:pt x="345" y="1775"/>
                  <a:pt x="345" y="1775"/>
                </a:cubicBezTo>
                <a:cubicBezTo>
                  <a:pt x="342" y="1775"/>
                  <a:pt x="342" y="1775"/>
                  <a:pt x="342" y="1775"/>
                </a:cubicBezTo>
                <a:cubicBezTo>
                  <a:pt x="339" y="1774"/>
                  <a:pt x="339" y="1774"/>
                  <a:pt x="339" y="1774"/>
                </a:cubicBezTo>
                <a:cubicBezTo>
                  <a:pt x="337" y="1771"/>
                  <a:pt x="337" y="1771"/>
                  <a:pt x="337" y="1771"/>
                </a:cubicBezTo>
                <a:cubicBezTo>
                  <a:pt x="336" y="1771"/>
                  <a:pt x="336" y="1771"/>
                  <a:pt x="336" y="1771"/>
                </a:cubicBezTo>
                <a:cubicBezTo>
                  <a:pt x="335" y="1771"/>
                  <a:pt x="335" y="1771"/>
                  <a:pt x="335" y="1771"/>
                </a:cubicBezTo>
                <a:cubicBezTo>
                  <a:pt x="334" y="1771"/>
                  <a:pt x="334" y="1771"/>
                  <a:pt x="334" y="1771"/>
                </a:cubicBezTo>
                <a:cubicBezTo>
                  <a:pt x="334" y="1773"/>
                  <a:pt x="334" y="1773"/>
                  <a:pt x="334" y="1773"/>
                </a:cubicBezTo>
                <a:cubicBezTo>
                  <a:pt x="333" y="1776"/>
                  <a:pt x="333" y="1776"/>
                  <a:pt x="333" y="1776"/>
                </a:cubicBezTo>
                <a:cubicBezTo>
                  <a:pt x="334" y="1779"/>
                  <a:pt x="334" y="1779"/>
                  <a:pt x="334" y="1779"/>
                </a:cubicBezTo>
                <a:cubicBezTo>
                  <a:pt x="337" y="1789"/>
                  <a:pt x="337" y="1789"/>
                  <a:pt x="337" y="1789"/>
                </a:cubicBezTo>
                <a:cubicBezTo>
                  <a:pt x="338" y="1792"/>
                  <a:pt x="338" y="1792"/>
                  <a:pt x="338" y="1792"/>
                </a:cubicBezTo>
                <a:cubicBezTo>
                  <a:pt x="336" y="1796"/>
                  <a:pt x="336" y="1796"/>
                  <a:pt x="336" y="1796"/>
                </a:cubicBezTo>
                <a:cubicBezTo>
                  <a:pt x="333" y="1801"/>
                  <a:pt x="333" y="1801"/>
                  <a:pt x="333" y="1801"/>
                </a:cubicBezTo>
                <a:cubicBezTo>
                  <a:pt x="324" y="1810"/>
                  <a:pt x="324" y="1810"/>
                  <a:pt x="324" y="1810"/>
                </a:cubicBezTo>
                <a:cubicBezTo>
                  <a:pt x="320" y="1817"/>
                  <a:pt x="320" y="1817"/>
                  <a:pt x="320" y="1817"/>
                </a:cubicBezTo>
                <a:cubicBezTo>
                  <a:pt x="318" y="1820"/>
                  <a:pt x="318" y="1820"/>
                  <a:pt x="318" y="1820"/>
                </a:cubicBezTo>
                <a:cubicBezTo>
                  <a:pt x="318" y="1822"/>
                  <a:pt x="318" y="1822"/>
                  <a:pt x="318" y="1822"/>
                </a:cubicBezTo>
                <a:cubicBezTo>
                  <a:pt x="318" y="1826"/>
                  <a:pt x="318" y="1826"/>
                  <a:pt x="318" y="1826"/>
                </a:cubicBezTo>
                <a:cubicBezTo>
                  <a:pt x="318" y="1829"/>
                  <a:pt x="318" y="1829"/>
                  <a:pt x="318" y="1829"/>
                </a:cubicBezTo>
                <a:cubicBezTo>
                  <a:pt x="317" y="1831"/>
                  <a:pt x="317" y="1831"/>
                  <a:pt x="317" y="1831"/>
                </a:cubicBezTo>
                <a:cubicBezTo>
                  <a:pt x="317" y="1833"/>
                  <a:pt x="317" y="1833"/>
                  <a:pt x="317" y="1833"/>
                </a:cubicBezTo>
                <a:cubicBezTo>
                  <a:pt x="313" y="1835"/>
                  <a:pt x="313" y="1835"/>
                  <a:pt x="313" y="1835"/>
                </a:cubicBezTo>
                <a:cubicBezTo>
                  <a:pt x="310" y="1835"/>
                  <a:pt x="310" y="1835"/>
                  <a:pt x="310" y="1835"/>
                </a:cubicBezTo>
                <a:cubicBezTo>
                  <a:pt x="303" y="1834"/>
                  <a:pt x="303" y="1834"/>
                  <a:pt x="303" y="1834"/>
                </a:cubicBezTo>
                <a:cubicBezTo>
                  <a:pt x="300" y="1834"/>
                  <a:pt x="300" y="1834"/>
                  <a:pt x="300" y="1834"/>
                </a:cubicBezTo>
                <a:cubicBezTo>
                  <a:pt x="300" y="1834"/>
                  <a:pt x="300" y="1834"/>
                  <a:pt x="300" y="1834"/>
                </a:cubicBezTo>
                <a:cubicBezTo>
                  <a:pt x="299" y="1835"/>
                  <a:pt x="299" y="1835"/>
                  <a:pt x="299" y="1835"/>
                </a:cubicBezTo>
                <a:cubicBezTo>
                  <a:pt x="296" y="1838"/>
                  <a:pt x="296" y="1838"/>
                  <a:pt x="296" y="1838"/>
                </a:cubicBezTo>
                <a:cubicBezTo>
                  <a:pt x="291" y="1842"/>
                  <a:pt x="291" y="1842"/>
                  <a:pt x="291" y="1842"/>
                </a:cubicBezTo>
                <a:cubicBezTo>
                  <a:pt x="318" y="1866"/>
                  <a:pt x="368" y="1905"/>
                  <a:pt x="374" y="1906"/>
                </a:cubicBezTo>
                <a:cubicBezTo>
                  <a:pt x="382" y="1907"/>
                  <a:pt x="406" y="1911"/>
                  <a:pt x="418" y="1913"/>
                </a:cubicBezTo>
                <a:cubicBezTo>
                  <a:pt x="430" y="1914"/>
                  <a:pt x="452" y="1922"/>
                  <a:pt x="458" y="1922"/>
                </a:cubicBezTo>
                <a:cubicBezTo>
                  <a:pt x="465" y="1922"/>
                  <a:pt x="464" y="1902"/>
                  <a:pt x="473" y="1899"/>
                </a:cubicBezTo>
                <a:cubicBezTo>
                  <a:pt x="482" y="1897"/>
                  <a:pt x="521" y="1893"/>
                  <a:pt x="532" y="1889"/>
                </a:cubicBezTo>
                <a:cubicBezTo>
                  <a:pt x="542" y="1885"/>
                  <a:pt x="540" y="1862"/>
                  <a:pt x="549" y="1861"/>
                </a:cubicBezTo>
                <a:cubicBezTo>
                  <a:pt x="558" y="1859"/>
                  <a:pt x="570" y="1861"/>
                  <a:pt x="588" y="1850"/>
                </a:cubicBezTo>
                <a:cubicBezTo>
                  <a:pt x="605" y="1839"/>
                  <a:pt x="645" y="1813"/>
                  <a:pt x="654" y="1778"/>
                </a:cubicBezTo>
                <a:cubicBezTo>
                  <a:pt x="664" y="1743"/>
                  <a:pt x="665" y="1739"/>
                  <a:pt x="656" y="1734"/>
                </a:cubicBezTo>
                <a:cubicBezTo>
                  <a:pt x="649" y="1730"/>
                  <a:pt x="625" y="1736"/>
                  <a:pt x="625" y="1729"/>
                </a:cubicBezTo>
                <a:cubicBezTo>
                  <a:pt x="625" y="1722"/>
                  <a:pt x="646" y="1726"/>
                  <a:pt x="652" y="1722"/>
                </a:cubicBezTo>
                <a:cubicBezTo>
                  <a:pt x="658" y="1718"/>
                  <a:pt x="668" y="1707"/>
                  <a:pt x="670" y="1701"/>
                </a:cubicBezTo>
                <a:cubicBezTo>
                  <a:pt x="676" y="1682"/>
                  <a:pt x="665" y="1641"/>
                  <a:pt x="678" y="1622"/>
                </a:cubicBezTo>
                <a:cubicBezTo>
                  <a:pt x="678" y="1622"/>
                  <a:pt x="752" y="1565"/>
                  <a:pt x="774" y="1557"/>
                </a:cubicBezTo>
                <a:cubicBezTo>
                  <a:pt x="797" y="1549"/>
                  <a:pt x="825" y="1550"/>
                  <a:pt x="837" y="1545"/>
                </a:cubicBezTo>
                <a:cubicBezTo>
                  <a:pt x="849" y="1539"/>
                  <a:pt x="880" y="1515"/>
                  <a:pt x="888" y="1515"/>
                </a:cubicBezTo>
                <a:cubicBezTo>
                  <a:pt x="896" y="1515"/>
                  <a:pt x="953" y="1510"/>
                  <a:pt x="962" y="1507"/>
                </a:cubicBezTo>
                <a:cubicBezTo>
                  <a:pt x="972" y="1505"/>
                  <a:pt x="992" y="1502"/>
                  <a:pt x="992" y="1502"/>
                </a:cubicBezTo>
                <a:cubicBezTo>
                  <a:pt x="958" y="1485"/>
                  <a:pt x="958" y="1485"/>
                  <a:pt x="958" y="1485"/>
                </a:cubicBezTo>
                <a:cubicBezTo>
                  <a:pt x="958" y="1485"/>
                  <a:pt x="928" y="1443"/>
                  <a:pt x="928" y="1437"/>
                </a:cubicBezTo>
                <a:cubicBezTo>
                  <a:pt x="928" y="1430"/>
                  <a:pt x="953" y="1351"/>
                  <a:pt x="957" y="1349"/>
                </a:cubicBezTo>
                <a:cubicBezTo>
                  <a:pt x="961" y="1346"/>
                  <a:pt x="1037" y="1239"/>
                  <a:pt x="1045" y="1238"/>
                </a:cubicBezTo>
                <a:cubicBezTo>
                  <a:pt x="1053" y="1237"/>
                  <a:pt x="1026" y="1191"/>
                  <a:pt x="1048" y="1179"/>
                </a:cubicBezTo>
                <a:cubicBezTo>
                  <a:pt x="1069" y="1167"/>
                  <a:pt x="1078" y="1138"/>
                  <a:pt x="1100" y="1142"/>
                </a:cubicBezTo>
                <a:cubicBezTo>
                  <a:pt x="1121" y="1146"/>
                  <a:pt x="1189" y="1146"/>
                  <a:pt x="1201" y="1150"/>
                </a:cubicBezTo>
                <a:cubicBezTo>
                  <a:pt x="1213" y="1154"/>
                  <a:pt x="1198" y="1142"/>
                  <a:pt x="1194" y="1133"/>
                </a:cubicBezTo>
                <a:cubicBezTo>
                  <a:pt x="1189" y="1121"/>
                  <a:pt x="1242" y="1155"/>
                  <a:pt x="1249" y="1150"/>
                </a:cubicBezTo>
                <a:cubicBezTo>
                  <a:pt x="1251" y="1149"/>
                  <a:pt x="1261" y="1148"/>
                  <a:pt x="1261" y="1133"/>
                </a:cubicBezTo>
                <a:cubicBezTo>
                  <a:pt x="1261" y="1094"/>
                  <a:pt x="1249" y="1012"/>
                  <a:pt x="1251" y="954"/>
                </a:cubicBezTo>
                <a:cubicBezTo>
                  <a:pt x="1247" y="952"/>
                  <a:pt x="1247" y="952"/>
                  <a:pt x="1247" y="952"/>
                </a:cubicBezTo>
                <a:cubicBezTo>
                  <a:pt x="1246" y="949"/>
                  <a:pt x="1246" y="949"/>
                  <a:pt x="1246" y="949"/>
                </a:cubicBezTo>
                <a:cubicBezTo>
                  <a:pt x="1244" y="947"/>
                  <a:pt x="1244" y="947"/>
                  <a:pt x="1244" y="947"/>
                </a:cubicBezTo>
                <a:cubicBezTo>
                  <a:pt x="1241" y="946"/>
                  <a:pt x="1241" y="946"/>
                  <a:pt x="1241" y="946"/>
                </a:cubicBezTo>
                <a:cubicBezTo>
                  <a:pt x="1239" y="942"/>
                  <a:pt x="1239" y="942"/>
                  <a:pt x="1239" y="942"/>
                </a:cubicBezTo>
                <a:cubicBezTo>
                  <a:pt x="1241" y="939"/>
                  <a:pt x="1241" y="939"/>
                  <a:pt x="1241" y="939"/>
                </a:cubicBezTo>
                <a:cubicBezTo>
                  <a:pt x="1240" y="939"/>
                  <a:pt x="1240" y="939"/>
                  <a:pt x="1240" y="939"/>
                </a:cubicBezTo>
                <a:cubicBezTo>
                  <a:pt x="1240" y="936"/>
                  <a:pt x="1240" y="936"/>
                  <a:pt x="1240" y="936"/>
                </a:cubicBezTo>
                <a:cubicBezTo>
                  <a:pt x="1243" y="934"/>
                  <a:pt x="1243" y="934"/>
                  <a:pt x="1243" y="934"/>
                </a:cubicBezTo>
                <a:cubicBezTo>
                  <a:pt x="1242" y="932"/>
                  <a:pt x="1242" y="932"/>
                  <a:pt x="1242" y="932"/>
                </a:cubicBezTo>
                <a:cubicBezTo>
                  <a:pt x="1240" y="931"/>
                  <a:pt x="1240" y="931"/>
                  <a:pt x="1240" y="931"/>
                </a:cubicBezTo>
                <a:cubicBezTo>
                  <a:pt x="1238" y="930"/>
                  <a:pt x="1238" y="930"/>
                  <a:pt x="1238" y="930"/>
                </a:cubicBezTo>
                <a:cubicBezTo>
                  <a:pt x="1236" y="930"/>
                  <a:pt x="1236" y="930"/>
                  <a:pt x="1236" y="930"/>
                </a:cubicBezTo>
                <a:cubicBezTo>
                  <a:pt x="1233" y="932"/>
                  <a:pt x="1233" y="932"/>
                  <a:pt x="1233" y="932"/>
                </a:cubicBezTo>
                <a:cubicBezTo>
                  <a:pt x="1232" y="930"/>
                  <a:pt x="1232" y="930"/>
                  <a:pt x="1232" y="930"/>
                </a:cubicBezTo>
                <a:cubicBezTo>
                  <a:pt x="1232" y="928"/>
                  <a:pt x="1232" y="928"/>
                  <a:pt x="1232" y="928"/>
                </a:cubicBezTo>
                <a:cubicBezTo>
                  <a:pt x="1231" y="926"/>
                  <a:pt x="1231" y="926"/>
                  <a:pt x="1231" y="926"/>
                </a:cubicBezTo>
                <a:cubicBezTo>
                  <a:pt x="1230" y="925"/>
                  <a:pt x="1230" y="925"/>
                  <a:pt x="1230" y="925"/>
                </a:cubicBezTo>
                <a:cubicBezTo>
                  <a:pt x="1228" y="925"/>
                  <a:pt x="1228" y="925"/>
                  <a:pt x="1228" y="925"/>
                </a:cubicBezTo>
                <a:cubicBezTo>
                  <a:pt x="1225" y="927"/>
                  <a:pt x="1225" y="927"/>
                  <a:pt x="1225" y="927"/>
                </a:cubicBezTo>
                <a:cubicBezTo>
                  <a:pt x="1222" y="926"/>
                  <a:pt x="1222" y="926"/>
                  <a:pt x="1222" y="926"/>
                </a:cubicBezTo>
                <a:cubicBezTo>
                  <a:pt x="1221" y="922"/>
                  <a:pt x="1221" y="922"/>
                  <a:pt x="1221" y="922"/>
                </a:cubicBezTo>
                <a:cubicBezTo>
                  <a:pt x="1218" y="921"/>
                  <a:pt x="1218" y="921"/>
                  <a:pt x="1218" y="921"/>
                </a:cubicBezTo>
                <a:cubicBezTo>
                  <a:pt x="1214" y="921"/>
                  <a:pt x="1214" y="921"/>
                  <a:pt x="1214" y="921"/>
                </a:cubicBezTo>
                <a:cubicBezTo>
                  <a:pt x="1211" y="919"/>
                  <a:pt x="1211" y="919"/>
                  <a:pt x="1211" y="919"/>
                </a:cubicBezTo>
                <a:cubicBezTo>
                  <a:pt x="1209" y="917"/>
                  <a:pt x="1209" y="917"/>
                  <a:pt x="1209" y="917"/>
                </a:cubicBezTo>
                <a:cubicBezTo>
                  <a:pt x="1209" y="912"/>
                  <a:pt x="1209" y="912"/>
                  <a:pt x="1209" y="912"/>
                </a:cubicBezTo>
                <a:cubicBezTo>
                  <a:pt x="1212" y="909"/>
                  <a:pt x="1212" y="909"/>
                  <a:pt x="1212" y="909"/>
                </a:cubicBezTo>
                <a:cubicBezTo>
                  <a:pt x="1213" y="907"/>
                  <a:pt x="1213" y="907"/>
                  <a:pt x="1213" y="907"/>
                </a:cubicBezTo>
                <a:cubicBezTo>
                  <a:pt x="1211" y="906"/>
                  <a:pt x="1211" y="906"/>
                  <a:pt x="1211" y="906"/>
                </a:cubicBezTo>
                <a:cubicBezTo>
                  <a:pt x="1208" y="904"/>
                  <a:pt x="1208" y="904"/>
                  <a:pt x="1208" y="904"/>
                </a:cubicBezTo>
                <a:cubicBezTo>
                  <a:pt x="1208" y="901"/>
                  <a:pt x="1208" y="901"/>
                  <a:pt x="1208" y="901"/>
                </a:cubicBezTo>
                <a:cubicBezTo>
                  <a:pt x="1214" y="901"/>
                  <a:pt x="1214" y="901"/>
                  <a:pt x="1214" y="901"/>
                </a:cubicBezTo>
                <a:cubicBezTo>
                  <a:pt x="1218" y="905"/>
                  <a:pt x="1218" y="905"/>
                  <a:pt x="1218" y="905"/>
                </a:cubicBezTo>
                <a:cubicBezTo>
                  <a:pt x="1220" y="905"/>
                  <a:pt x="1220" y="905"/>
                  <a:pt x="1220" y="905"/>
                </a:cubicBezTo>
                <a:cubicBezTo>
                  <a:pt x="1222" y="904"/>
                  <a:pt x="1222" y="904"/>
                  <a:pt x="1222" y="904"/>
                </a:cubicBezTo>
                <a:cubicBezTo>
                  <a:pt x="1222" y="903"/>
                  <a:pt x="1222" y="903"/>
                  <a:pt x="1222" y="903"/>
                </a:cubicBezTo>
                <a:cubicBezTo>
                  <a:pt x="1222" y="898"/>
                  <a:pt x="1222" y="898"/>
                  <a:pt x="1222" y="898"/>
                </a:cubicBezTo>
                <a:cubicBezTo>
                  <a:pt x="1221" y="895"/>
                  <a:pt x="1221" y="895"/>
                  <a:pt x="1221" y="895"/>
                </a:cubicBezTo>
                <a:cubicBezTo>
                  <a:pt x="1219" y="894"/>
                  <a:pt x="1219" y="894"/>
                  <a:pt x="1219" y="894"/>
                </a:cubicBezTo>
                <a:cubicBezTo>
                  <a:pt x="1217" y="892"/>
                  <a:pt x="1217" y="892"/>
                  <a:pt x="1217" y="892"/>
                </a:cubicBezTo>
                <a:cubicBezTo>
                  <a:pt x="1218" y="889"/>
                  <a:pt x="1218" y="889"/>
                  <a:pt x="1218" y="889"/>
                </a:cubicBezTo>
                <a:cubicBezTo>
                  <a:pt x="1220" y="888"/>
                  <a:pt x="1220" y="888"/>
                  <a:pt x="1220" y="888"/>
                </a:cubicBezTo>
                <a:cubicBezTo>
                  <a:pt x="1227" y="890"/>
                  <a:pt x="1227" y="890"/>
                  <a:pt x="1227" y="890"/>
                </a:cubicBezTo>
                <a:cubicBezTo>
                  <a:pt x="1233" y="893"/>
                  <a:pt x="1233" y="893"/>
                  <a:pt x="1233" y="893"/>
                </a:cubicBezTo>
                <a:cubicBezTo>
                  <a:pt x="1236" y="894"/>
                  <a:pt x="1236" y="894"/>
                  <a:pt x="1236" y="894"/>
                </a:cubicBezTo>
                <a:cubicBezTo>
                  <a:pt x="1238" y="892"/>
                  <a:pt x="1238" y="892"/>
                  <a:pt x="1238" y="892"/>
                </a:cubicBezTo>
                <a:cubicBezTo>
                  <a:pt x="1244" y="888"/>
                  <a:pt x="1244" y="888"/>
                  <a:pt x="1244" y="888"/>
                </a:cubicBezTo>
                <a:cubicBezTo>
                  <a:pt x="1250" y="888"/>
                  <a:pt x="1250" y="888"/>
                  <a:pt x="1250" y="888"/>
                </a:cubicBezTo>
                <a:cubicBezTo>
                  <a:pt x="1254" y="889"/>
                  <a:pt x="1254" y="889"/>
                  <a:pt x="1254" y="889"/>
                </a:cubicBezTo>
                <a:cubicBezTo>
                  <a:pt x="1255" y="859"/>
                  <a:pt x="1255" y="827"/>
                  <a:pt x="1253" y="814"/>
                </a:cubicBezTo>
                <a:cubicBezTo>
                  <a:pt x="1249" y="787"/>
                  <a:pt x="1244" y="755"/>
                  <a:pt x="1233" y="735"/>
                </a:cubicBezTo>
                <a:cubicBezTo>
                  <a:pt x="1222" y="715"/>
                  <a:pt x="1217" y="671"/>
                  <a:pt x="1225" y="631"/>
                </a:cubicBezTo>
                <a:cubicBezTo>
                  <a:pt x="1226" y="624"/>
                  <a:pt x="1229" y="615"/>
                  <a:pt x="1232" y="605"/>
                </a:cubicBezTo>
                <a:cubicBezTo>
                  <a:pt x="1220" y="606"/>
                  <a:pt x="1220" y="606"/>
                  <a:pt x="1220" y="606"/>
                </a:cubicBezTo>
                <a:cubicBezTo>
                  <a:pt x="1209" y="604"/>
                  <a:pt x="1209" y="604"/>
                  <a:pt x="1209" y="604"/>
                </a:cubicBezTo>
                <a:cubicBezTo>
                  <a:pt x="1207" y="603"/>
                  <a:pt x="1207" y="603"/>
                  <a:pt x="1207" y="603"/>
                </a:cubicBezTo>
                <a:cubicBezTo>
                  <a:pt x="1205" y="602"/>
                  <a:pt x="1205" y="602"/>
                  <a:pt x="1205" y="602"/>
                </a:cubicBezTo>
                <a:cubicBezTo>
                  <a:pt x="1202" y="602"/>
                  <a:pt x="1202" y="602"/>
                  <a:pt x="1202" y="602"/>
                </a:cubicBezTo>
                <a:cubicBezTo>
                  <a:pt x="1200" y="603"/>
                  <a:pt x="1200" y="603"/>
                  <a:pt x="1200" y="603"/>
                </a:cubicBezTo>
                <a:cubicBezTo>
                  <a:pt x="1197" y="602"/>
                  <a:pt x="1197" y="602"/>
                  <a:pt x="1197" y="602"/>
                </a:cubicBezTo>
                <a:cubicBezTo>
                  <a:pt x="1195" y="601"/>
                  <a:pt x="1195" y="601"/>
                  <a:pt x="1195" y="601"/>
                </a:cubicBezTo>
                <a:cubicBezTo>
                  <a:pt x="1191" y="596"/>
                  <a:pt x="1191" y="596"/>
                  <a:pt x="1191" y="596"/>
                </a:cubicBezTo>
                <a:cubicBezTo>
                  <a:pt x="1189" y="595"/>
                  <a:pt x="1189" y="595"/>
                  <a:pt x="1189" y="595"/>
                </a:cubicBezTo>
                <a:cubicBezTo>
                  <a:pt x="1186" y="593"/>
                  <a:pt x="1186" y="593"/>
                  <a:pt x="1186" y="593"/>
                </a:cubicBezTo>
                <a:cubicBezTo>
                  <a:pt x="1184" y="593"/>
                  <a:pt x="1184" y="593"/>
                  <a:pt x="1184" y="593"/>
                </a:cubicBezTo>
                <a:cubicBezTo>
                  <a:pt x="1182" y="591"/>
                  <a:pt x="1182" y="591"/>
                  <a:pt x="1182" y="591"/>
                </a:cubicBezTo>
                <a:cubicBezTo>
                  <a:pt x="1182" y="587"/>
                  <a:pt x="1182" y="587"/>
                  <a:pt x="1182" y="587"/>
                </a:cubicBezTo>
                <a:cubicBezTo>
                  <a:pt x="1185" y="582"/>
                  <a:pt x="1185" y="582"/>
                  <a:pt x="1185" y="582"/>
                </a:cubicBezTo>
                <a:cubicBezTo>
                  <a:pt x="1186" y="579"/>
                  <a:pt x="1186" y="579"/>
                  <a:pt x="1186" y="579"/>
                </a:cubicBezTo>
                <a:cubicBezTo>
                  <a:pt x="1187" y="574"/>
                  <a:pt x="1187" y="574"/>
                  <a:pt x="1187" y="574"/>
                </a:cubicBezTo>
                <a:cubicBezTo>
                  <a:pt x="1187" y="570"/>
                  <a:pt x="1187" y="570"/>
                  <a:pt x="1187" y="570"/>
                </a:cubicBezTo>
                <a:cubicBezTo>
                  <a:pt x="1186" y="566"/>
                  <a:pt x="1186" y="566"/>
                  <a:pt x="1186" y="566"/>
                </a:cubicBezTo>
                <a:cubicBezTo>
                  <a:pt x="1185" y="564"/>
                  <a:pt x="1185" y="564"/>
                  <a:pt x="1185" y="564"/>
                </a:cubicBezTo>
                <a:cubicBezTo>
                  <a:pt x="1181" y="563"/>
                  <a:pt x="1181" y="563"/>
                  <a:pt x="1181" y="563"/>
                </a:cubicBezTo>
                <a:cubicBezTo>
                  <a:pt x="1180" y="561"/>
                  <a:pt x="1180" y="561"/>
                  <a:pt x="1180" y="561"/>
                </a:cubicBezTo>
                <a:cubicBezTo>
                  <a:pt x="1178" y="558"/>
                  <a:pt x="1178" y="558"/>
                  <a:pt x="1178" y="558"/>
                </a:cubicBezTo>
                <a:cubicBezTo>
                  <a:pt x="1178" y="555"/>
                  <a:pt x="1178" y="555"/>
                  <a:pt x="1178" y="555"/>
                </a:cubicBezTo>
                <a:cubicBezTo>
                  <a:pt x="1178" y="552"/>
                  <a:pt x="1178" y="552"/>
                  <a:pt x="1178" y="552"/>
                </a:cubicBezTo>
                <a:cubicBezTo>
                  <a:pt x="1178" y="549"/>
                  <a:pt x="1178" y="549"/>
                  <a:pt x="1178" y="549"/>
                </a:cubicBezTo>
                <a:cubicBezTo>
                  <a:pt x="1177" y="546"/>
                  <a:pt x="1177" y="546"/>
                  <a:pt x="1177" y="546"/>
                </a:cubicBezTo>
                <a:cubicBezTo>
                  <a:pt x="1168" y="538"/>
                  <a:pt x="1168" y="538"/>
                  <a:pt x="1168" y="538"/>
                </a:cubicBezTo>
                <a:cubicBezTo>
                  <a:pt x="1167" y="535"/>
                  <a:pt x="1167" y="535"/>
                  <a:pt x="1167" y="535"/>
                </a:cubicBezTo>
                <a:cubicBezTo>
                  <a:pt x="1168" y="532"/>
                  <a:pt x="1168" y="532"/>
                  <a:pt x="1168" y="532"/>
                </a:cubicBezTo>
                <a:cubicBezTo>
                  <a:pt x="1170" y="529"/>
                  <a:pt x="1170" y="529"/>
                  <a:pt x="1170" y="529"/>
                </a:cubicBezTo>
                <a:cubicBezTo>
                  <a:pt x="1175" y="523"/>
                  <a:pt x="1175" y="523"/>
                  <a:pt x="1175" y="523"/>
                </a:cubicBezTo>
                <a:cubicBezTo>
                  <a:pt x="1176" y="523"/>
                  <a:pt x="1176" y="523"/>
                  <a:pt x="1176" y="523"/>
                </a:cubicBezTo>
                <a:cubicBezTo>
                  <a:pt x="1178" y="522"/>
                  <a:pt x="1178" y="522"/>
                  <a:pt x="1178" y="522"/>
                </a:cubicBezTo>
                <a:cubicBezTo>
                  <a:pt x="1182" y="524"/>
                  <a:pt x="1182" y="524"/>
                  <a:pt x="1182" y="524"/>
                </a:cubicBezTo>
                <a:cubicBezTo>
                  <a:pt x="1185" y="529"/>
                  <a:pt x="1185" y="529"/>
                  <a:pt x="1185" y="529"/>
                </a:cubicBezTo>
                <a:cubicBezTo>
                  <a:pt x="1188" y="533"/>
                  <a:pt x="1188" y="533"/>
                  <a:pt x="1188" y="533"/>
                </a:cubicBezTo>
                <a:cubicBezTo>
                  <a:pt x="1192" y="536"/>
                  <a:pt x="1192" y="536"/>
                  <a:pt x="1192" y="536"/>
                </a:cubicBezTo>
                <a:cubicBezTo>
                  <a:pt x="1197" y="537"/>
                  <a:pt x="1197" y="537"/>
                  <a:pt x="1197" y="537"/>
                </a:cubicBezTo>
                <a:cubicBezTo>
                  <a:pt x="1212" y="534"/>
                  <a:pt x="1212" y="534"/>
                  <a:pt x="1212" y="534"/>
                </a:cubicBezTo>
                <a:cubicBezTo>
                  <a:pt x="1215" y="535"/>
                  <a:pt x="1215" y="535"/>
                  <a:pt x="1215" y="535"/>
                </a:cubicBezTo>
                <a:cubicBezTo>
                  <a:pt x="1217" y="537"/>
                  <a:pt x="1217" y="537"/>
                  <a:pt x="1217" y="537"/>
                </a:cubicBezTo>
                <a:cubicBezTo>
                  <a:pt x="1217" y="540"/>
                  <a:pt x="1217" y="540"/>
                  <a:pt x="1217" y="540"/>
                </a:cubicBezTo>
                <a:cubicBezTo>
                  <a:pt x="1216" y="543"/>
                  <a:pt x="1216" y="543"/>
                  <a:pt x="1216" y="543"/>
                </a:cubicBezTo>
                <a:cubicBezTo>
                  <a:pt x="1215" y="545"/>
                  <a:pt x="1215" y="545"/>
                  <a:pt x="1215" y="545"/>
                </a:cubicBezTo>
                <a:cubicBezTo>
                  <a:pt x="1209" y="552"/>
                  <a:pt x="1209" y="552"/>
                  <a:pt x="1209" y="552"/>
                </a:cubicBezTo>
                <a:cubicBezTo>
                  <a:pt x="1208" y="554"/>
                  <a:pt x="1208" y="554"/>
                  <a:pt x="1208" y="554"/>
                </a:cubicBezTo>
                <a:cubicBezTo>
                  <a:pt x="1209" y="556"/>
                  <a:pt x="1209" y="556"/>
                  <a:pt x="1209" y="556"/>
                </a:cubicBezTo>
                <a:cubicBezTo>
                  <a:pt x="1210" y="558"/>
                  <a:pt x="1210" y="558"/>
                  <a:pt x="1210" y="558"/>
                </a:cubicBezTo>
                <a:cubicBezTo>
                  <a:pt x="1215" y="560"/>
                  <a:pt x="1215" y="560"/>
                  <a:pt x="1215" y="560"/>
                </a:cubicBezTo>
                <a:cubicBezTo>
                  <a:pt x="1217" y="562"/>
                  <a:pt x="1217" y="562"/>
                  <a:pt x="1217" y="562"/>
                </a:cubicBezTo>
                <a:cubicBezTo>
                  <a:pt x="1221" y="566"/>
                  <a:pt x="1221" y="566"/>
                  <a:pt x="1221" y="566"/>
                </a:cubicBezTo>
                <a:cubicBezTo>
                  <a:pt x="1223" y="566"/>
                  <a:pt x="1223" y="566"/>
                  <a:pt x="1223" y="566"/>
                </a:cubicBezTo>
                <a:cubicBezTo>
                  <a:pt x="1227" y="565"/>
                  <a:pt x="1227" y="565"/>
                  <a:pt x="1227" y="565"/>
                </a:cubicBezTo>
                <a:cubicBezTo>
                  <a:pt x="1236" y="555"/>
                  <a:pt x="1236" y="555"/>
                  <a:pt x="1236" y="555"/>
                </a:cubicBezTo>
                <a:cubicBezTo>
                  <a:pt x="1244" y="550"/>
                  <a:pt x="1244" y="550"/>
                  <a:pt x="1244" y="550"/>
                </a:cubicBezTo>
                <a:cubicBezTo>
                  <a:pt x="1244" y="550"/>
                  <a:pt x="1244" y="550"/>
                  <a:pt x="1244" y="550"/>
                </a:cubicBezTo>
                <a:cubicBezTo>
                  <a:pt x="1255" y="546"/>
                  <a:pt x="1255" y="546"/>
                  <a:pt x="1255" y="546"/>
                </a:cubicBezTo>
                <a:cubicBezTo>
                  <a:pt x="1256" y="546"/>
                  <a:pt x="1256" y="546"/>
                  <a:pt x="1256" y="546"/>
                </a:cubicBezTo>
                <a:cubicBezTo>
                  <a:pt x="1272" y="512"/>
                  <a:pt x="1289" y="479"/>
                  <a:pt x="1301" y="465"/>
                </a:cubicBezTo>
                <a:cubicBezTo>
                  <a:pt x="1324" y="437"/>
                  <a:pt x="1350" y="405"/>
                  <a:pt x="1349" y="397"/>
                </a:cubicBezTo>
                <a:cubicBezTo>
                  <a:pt x="1348" y="389"/>
                  <a:pt x="1324" y="377"/>
                  <a:pt x="1326" y="370"/>
                </a:cubicBezTo>
                <a:cubicBezTo>
                  <a:pt x="1329" y="363"/>
                  <a:pt x="1341" y="381"/>
                  <a:pt x="1350" y="371"/>
                </a:cubicBezTo>
                <a:cubicBezTo>
                  <a:pt x="1360" y="362"/>
                  <a:pt x="1381" y="309"/>
                  <a:pt x="1384" y="297"/>
                </a:cubicBezTo>
                <a:cubicBezTo>
                  <a:pt x="1386" y="285"/>
                  <a:pt x="1394" y="274"/>
                  <a:pt x="1394" y="266"/>
                </a:cubicBezTo>
                <a:cubicBezTo>
                  <a:pt x="1394" y="258"/>
                  <a:pt x="1396" y="201"/>
                  <a:pt x="1401" y="182"/>
                </a:cubicBezTo>
                <a:cubicBezTo>
                  <a:pt x="1406" y="163"/>
                  <a:pt x="1420" y="125"/>
                  <a:pt x="1420" y="99"/>
                </a:cubicBezTo>
                <a:cubicBezTo>
                  <a:pt x="1420" y="74"/>
                  <a:pt x="1425" y="42"/>
                  <a:pt x="1394" y="30"/>
                </a:cubicBezTo>
                <a:close/>
              </a:path>
            </a:pathLst>
          </a:custGeom>
          <a:solidFill>
            <a:schemeClr val="accent5">
              <a:lumMod val="20000"/>
              <a:lumOff val="80000"/>
            </a:schemeClr>
          </a:solid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Pilat Light"/>
              <a:ea typeface="+mn-ea"/>
              <a:cs typeface="+mn-cs"/>
            </a:endParaRPr>
          </a:p>
        </p:txBody>
      </p:sp>
      <p:sp>
        <p:nvSpPr>
          <p:cNvPr id="3306" name="Freeform 38">
            <a:extLst>
              <a:ext uri="{FF2B5EF4-FFF2-40B4-BE49-F238E27FC236}">
                <a16:creationId xmlns:a16="http://schemas.microsoft.com/office/drawing/2014/main" xmlns="" id="{59922324-2226-47AA-8D3E-668BF0A9D181}"/>
              </a:ext>
            </a:extLst>
          </p:cNvPr>
          <p:cNvSpPr>
            <a:spLocks/>
          </p:cNvSpPr>
          <p:nvPr/>
        </p:nvSpPr>
        <p:spPr bwMode="gray">
          <a:xfrm>
            <a:off x="1667770" y="5503488"/>
            <a:ext cx="465852" cy="782791"/>
          </a:xfrm>
          <a:custGeom>
            <a:avLst/>
            <a:gdLst>
              <a:gd name="T0" fmla="*/ 856 w 892"/>
              <a:gd name="T1" fmla="*/ 1128 h 1582"/>
              <a:gd name="T2" fmla="*/ 817 w 892"/>
              <a:gd name="T3" fmla="*/ 1126 h 1582"/>
              <a:gd name="T4" fmla="*/ 832 w 892"/>
              <a:gd name="T5" fmla="*/ 1052 h 1582"/>
              <a:gd name="T6" fmla="*/ 829 w 892"/>
              <a:gd name="T7" fmla="*/ 960 h 1582"/>
              <a:gd name="T8" fmla="*/ 842 w 892"/>
              <a:gd name="T9" fmla="*/ 900 h 1582"/>
              <a:gd name="T10" fmla="*/ 796 w 892"/>
              <a:gd name="T11" fmla="*/ 866 h 1582"/>
              <a:gd name="T12" fmla="*/ 721 w 892"/>
              <a:gd name="T13" fmla="*/ 896 h 1582"/>
              <a:gd name="T14" fmla="*/ 685 w 892"/>
              <a:gd name="T15" fmla="*/ 865 h 1582"/>
              <a:gd name="T16" fmla="*/ 676 w 892"/>
              <a:gd name="T17" fmla="*/ 813 h 1582"/>
              <a:gd name="T18" fmla="*/ 693 w 892"/>
              <a:gd name="T19" fmla="*/ 747 h 1582"/>
              <a:gd name="T20" fmla="*/ 707 w 892"/>
              <a:gd name="T21" fmla="*/ 701 h 1582"/>
              <a:gd name="T22" fmla="*/ 688 w 892"/>
              <a:gd name="T23" fmla="*/ 676 h 1582"/>
              <a:gd name="T24" fmla="*/ 628 w 892"/>
              <a:gd name="T25" fmla="*/ 634 h 1582"/>
              <a:gd name="T26" fmla="*/ 654 w 892"/>
              <a:gd name="T27" fmla="*/ 616 h 1582"/>
              <a:gd name="T28" fmla="*/ 653 w 892"/>
              <a:gd name="T29" fmla="*/ 596 h 1582"/>
              <a:gd name="T30" fmla="*/ 639 w 892"/>
              <a:gd name="T31" fmla="*/ 557 h 1582"/>
              <a:gd name="T32" fmla="*/ 593 w 892"/>
              <a:gd name="T33" fmla="*/ 561 h 1582"/>
              <a:gd name="T34" fmla="*/ 548 w 892"/>
              <a:gd name="T35" fmla="*/ 560 h 1582"/>
              <a:gd name="T36" fmla="*/ 572 w 892"/>
              <a:gd name="T37" fmla="*/ 509 h 1582"/>
              <a:gd name="T38" fmla="*/ 499 w 892"/>
              <a:gd name="T39" fmla="*/ 470 h 1582"/>
              <a:gd name="T40" fmla="*/ 473 w 892"/>
              <a:gd name="T41" fmla="*/ 449 h 1582"/>
              <a:gd name="T42" fmla="*/ 492 w 892"/>
              <a:gd name="T43" fmla="*/ 426 h 1582"/>
              <a:gd name="T44" fmla="*/ 531 w 892"/>
              <a:gd name="T45" fmla="*/ 399 h 1582"/>
              <a:gd name="T46" fmla="*/ 527 w 892"/>
              <a:gd name="T47" fmla="*/ 371 h 1582"/>
              <a:gd name="T48" fmla="*/ 494 w 892"/>
              <a:gd name="T49" fmla="*/ 364 h 1582"/>
              <a:gd name="T50" fmla="*/ 465 w 892"/>
              <a:gd name="T51" fmla="*/ 347 h 1582"/>
              <a:gd name="T52" fmla="*/ 436 w 892"/>
              <a:gd name="T53" fmla="*/ 330 h 1582"/>
              <a:gd name="T54" fmla="*/ 421 w 892"/>
              <a:gd name="T55" fmla="*/ 295 h 1582"/>
              <a:gd name="T56" fmla="*/ 340 w 892"/>
              <a:gd name="T57" fmla="*/ 298 h 1582"/>
              <a:gd name="T58" fmla="*/ 308 w 892"/>
              <a:gd name="T59" fmla="*/ 255 h 1582"/>
              <a:gd name="T60" fmla="*/ 279 w 892"/>
              <a:gd name="T61" fmla="*/ 245 h 1582"/>
              <a:gd name="T62" fmla="*/ 255 w 892"/>
              <a:gd name="T63" fmla="*/ 232 h 1582"/>
              <a:gd name="T64" fmla="*/ 185 w 892"/>
              <a:gd name="T65" fmla="*/ 175 h 1582"/>
              <a:gd name="T66" fmla="*/ 165 w 892"/>
              <a:gd name="T67" fmla="*/ 140 h 1582"/>
              <a:gd name="T68" fmla="*/ 172 w 892"/>
              <a:gd name="T69" fmla="*/ 114 h 1582"/>
              <a:gd name="T70" fmla="*/ 153 w 892"/>
              <a:gd name="T71" fmla="*/ 111 h 1582"/>
              <a:gd name="T72" fmla="*/ 140 w 892"/>
              <a:gd name="T73" fmla="*/ 98 h 1582"/>
              <a:gd name="T74" fmla="*/ 123 w 892"/>
              <a:gd name="T75" fmla="*/ 60 h 1582"/>
              <a:gd name="T76" fmla="*/ 98 w 892"/>
              <a:gd name="T77" fmla="*/ 54 h 1582"/>
              <a:gd name="T78" fmla="*/ 77 w 892"/>
              <a:gd name="T79" fmla="*/ 45 h 1582"/>
              <a:gd name="T80" fmla="*/ 61 w 892"/>
              <a:gd name="T81" fmla="*/ 27 h 1582"/>
              <a:gd name="T82" fmla="*/ 45 w 892"/>
              <a:gd name="T83" fmla="*/ 27 h 1582"/>
              <a:gd name="T84" fmla="*/ 30 w 892"/>
              <a:gd name="T85" fmla="*/ 17 h 1582"/>
              <a:gd name="T86" fmla="*/ 16 w 892"/>
              <a:gd name="T87" fmla="*/ 0 h 1582"/>
              <a:gd name="T88" fmla="*/ 224 w 892"/>
              <a:gd name="T89" fmla="*/ 381 h 1582"/>
              <a:gd name="T90" fmla="*/ 243 w 892"/>
              <a:gd name="T91" fmla="*/ 354 h 1582"/>
              <a:gd name="T92" fmla="*/ 256 w 892"/>
              <a:gd name="T93" fmla="*/ 356 h 1582"/>
              <a:gd name="T94" fmla="*/ 242 w 892"/>
              <a:gd name="T95" fmla="*/ 372 h 1582"/>
              <a:gd name="T96" fmla="*/ 333 w 892"/>
              <a:gd name="T97" fmla="*/ 610 h 1582"/>
              <a:gd name="T98" fmla="*/ 750 w 892"/>
              <a:gd name="T99" fmla="*/ 1570 h 1582"/>
              <a:gd name="T100" fmla="*/ 790 w 892"/>
              <a:gd name="T101" fmla="*/ 1573 h 1582"/>
              <a:gd name="T102" fmla="*/ 809 w 892"/>
              <a:gd name="T103" fmla="*/ 1536 h 1582"/>
              <a:gd name="T104" fmla="*/ 810 w 892"/>
              <a:gd name="T105" fmla="*/ 1511 h 1582"/>
              <a:gd name="T106" fmla="*/ 834 w 892"/>
              <a:gd name="T107" fmla="*/ 1488 h 1582"/>
              <a:gd name="T108" fmla="*/ 801 w 892"/>
              <a:gd name="T109" fmla="*/ 1443 h 1582"/>
              <a:gd name="T110" fmla="*/ 827 w 892"/>
              <a:gd name="T111" fmla="*/ 1379 h 1582"/>
              <a:gd name="T112" fmla="*/ 800 w 892"/>
              <a:gd name="T113" fmla="*/ 1326 h 1582"/>
              <a:gd name="T114" fmla="*/ 892 w 892"/>
              <a:gd name="T115" fmla="*/ 1171 h 1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92" h="1582">
                <a:moveTo>
                  <a:pt x="890" y="1157"/>
                </a:moveTo>
                <a:cubicBezTo>
                  <a:pt x="879" y="1143"/>
                  <a:pt x="879" y="1143"/>
                  <a:pt x="879" y="1143"/>
                </a:cubicBezTo>
                <a:cubicBezTo>
                  <a:pt x="876" y="1139"/>
                  <a:pt x="876" y="1139"/>
                  <a:pt x="876" y="1139"/>
                </a:cubicBezTo>
                <a:cubicBezTo>
                  <a:pt x="873" y="1132"/>
                  <a:pt x="873" y="1132"/>
                  <a:pt x="873" y="1132"/>
                </a:cubicBezTo>
                <a:cubicBezTo>
                  <a:pt x="871" y="1130"/>
                  <a:pt x="871" y="1130"/>
                  <a:pt x="871" y="1130"/>
                </a:cubicBezTo>
                <a:cubicBezTo>
                  <a:pt x="869" y="1128"/>
                  <a:pt x="869" y="1128"/>
                  <a:pt x="869" y="1128"/>
                </a:cubicBezTo>
                <a:cubicBezTo>
                  <a:pt x="866" y="1128"/>
                  <a:pt x="866" y="1128"/>
                  <a:pt x="866" y="1128"/>
                </a:cubicBezTo>
                <a:cubicBezTo>
                  <a:pt x="860" y="1128"/>
                  <a:pt x="860" y="1128"/>
                  <a:pt x="860" y="1128"/>
                </a:cubicBezTo>
                <a:cubicBezTo>
                  <a:pt x="856" y="1128"/>
                  <a:pt x="856" y="1128"/>
                  <a:pt x="856" y="1128"/>
                </a:cubicBezTo>
                <a:cubicBezTo>
                  <a:pt x="839" y="1135"/>
                  <a:pt x="839" y="1135"/>
                  <a:pt x="839" y="1135"/>
                </a:cubicBezTo>
                <a:cubicBezTo>
                  <a:pt x="836" y="1135"/>
                  <a:pt x="836" y="1135"/>
                  <a:pt x="836" y="1135"/>
                </a:cubicBezTo>
                <a:cubicBezTo>
                  <a:pt x="832" y="1135"/>
                  <a:pt x="832" y="1135"/>
                  <a:pt x="832" y="1135"/>
                </a:cubicBezTo>
                <a:cubicBezTo>
                  <a:pt x="830" y="1133"/>
                  <a:pt x="830" y="1133"/>
                  <a:pt x="830" y="1133"/>
                </a:cubicBezTo>
                <a:cubicBezTo>
                  <a:pt x="826" y="1130"/>
                  <a:pt x="826" y="1130"/>
                  <a:pt x="826" y="1130"/>
                </a:cubicBezTo>
                <a:cubicBezTo>
                  <a:pt x="825" y="1129"/>
                  <a:pt x="825" y="1129"/>
                  <a:pt x="825" y="1129"/>
                </a:cubicBezTo>
                <a:cubicBezTo>
                  <a:pt x="822" y="1127"/>
                  <a:pt x="822" y="1127"/>
                  <a:pt x="822" y="1127"/>
                </a:cubicBezTo>
                <a:cubicBezTo>
                  <a:pt x="820" y="1126"/>
                  <a:pt x="820" y="1126"/>
                  <a:pt x="820" y="1126"/>
                </a:cubicBezTo>
                <a:cubicBezTo>
                  <a:pt x="817" y="1126"/>
                  <a:pt x="817" y="1126"/>
                  <a:pt x="817" y="1126"/>
                </a:cubicBezTo>
                <a:cubicBezTo>
                  <a:pt x="814" y="1125"/>
                  <a:pt x="814" y="1125"/>
                  <a:pt x="814" y="1125"/>
                </a:cubicBezTo>
                <a:cubicBezTo>
                  <a:pt x="813" y="1124"/>
                  <a:pt x="813" y="1124"/>
                  <a:pt x="813" y="1124"/>
                </a:cubicBezTo>
                <a:cubicBezTo>
                  <a:pt x="811" y="1123"/>
                  <a:pt x="811" y="1123"/>
                  <a:pt x="811" y="1123"/>
                </a:cubicBezTo>
                <a:cubicBezTo>
                  <a:pt x="810" y="1121"/>
                  <a:pt x="810" y="1121"/>
                  <a:pt x="810" y="1121"/>
                </a:cubicBezTo>
                <a:cubicBezTo>
                  <a:pt x="810" y="1118"/>
                  <a:pt x="810" y="1118"/>
                  <a:pt x="810" y="1118"/>
                </a:cubicBezTo>
                <a:cubicBezTo>
                  <a:pt x="811" y="1115"/>
                  <a:pt x="811" y="1115"/>
                  <a:pt x="811" y="1115"/>
                </a:cubicBezTo>
                <a:cubicBezTo>
                  <a:pt x="831" y="1063"/>
                  <a:pt x="831" y="1063"/>
                  <a:pt x="831" y="1063"/>
                </a:cubicBezTo>
                <a:cubicBezTo>
                  <a:pt x="832" y="1058"/>
                  <a:pt x="832" y="1058"/>
                  <a:pt x="832" y="1058"/>
                </a:cubicBezTo>
                <a:cubicBezTo>
                  <a:pt x="832" y="1052"/>
                  <a:pt x="832" y="1052"/>
                  <a:pt x="832" y="1052"/>
                </a:cubicBezTo>
                <a:cubicBezTo>
                  <a:pt x="829" y="1044"/>
                  <a:pt x="829" y="1044"/>
                  <a:pt x="829" y="1044"/>
                </a:cubicBezTo>
                <a:cubicBezTo>
                  <a:pt x="827" y="1030"/>
                  <a:pt x="827" y="1030"/>
                  <a:pt x="827" y="1030"/>
                </a:cubicBezTo>
                <a:cubicBezTo>
                  <a:pt x="828" y="1025"/>
                  <a:pt x="828" y="1025"/>
                  <a:pt x="828" y="1025"/>
                </a:cubicBezTo>
                <a:cubicBezTo>
                  <a:pt x="829" y="1021"/>
                  <a:pt x="829" y="1021"/>
                  <a:pt x="829" y="1021"/>
                </a:cubicBezTo>
                <a:cubicBezTo>
                  <a:pt x="840" y="1003"/>
                  <a:pt x="840" y="1003"/>
                  <a:pt x="840" y="1003"/>
                </a:cubicBezTo>
                <a:cubicBezTo>
                  <a:pt x="841" y="998"/>
                  <a:pt x="841" y="998"/>
                  <a:pt x="841" y="998"/>
                </a:cubicBezTo>
                <a:cubicBezTo>
                  <a:pt x="841" y="994"/>
                  <a:pt x="841" y="994"/>
                  <a:pt x="841" y="994"/>
                </a:cubicBezTo>
                <a:cubicBezTo>
                  <a:pt x="835" y="971"/>
                  <a:pt x="835" y="971"/>
                  <a:pt x="835" y="971"/>
                </a:cubicBezTo>
                <a:cubicBezTo>
                  <a:pt x="829" y="960"/>
                  <a:pt x="829" y="960"/>
                  <a:pt x="829" y="960"/>
                </a:cubicBezTo>
                <a:cubicBezTo>
                  <a:pt x="829" y="957"/>
                  <a:pt x="829" y="957"/>
                  <a:pt x="829" y="957"/>
                </a:cubicBezTo>
                <a:cubicBezTo>
                  <a:pt x="830" y="954"/>
                  <a:pt x="830" y="954"/>
                  <a:pt x="830" y="954"/>
                </a:cubicBezTo>
                <a:cubicBezTo>
                  <a:pt x="849" y="921"/>
                  <a:pt x="849" y="921"/>
                  <a:pt x="849" y="921"/>
                </a:cubicBezTo>
                <a:cubicBezTo>
                  <a:pt x="851" y="914"/>
                  <a:pt x="851" y="914"/>
                  <a:pt x="851" y="914"/>
                </a:cubicBezTo>
                <a:cubicBezTo>
                  <a:pt x="851" y="910"/>
                  <a:pt x="851" y="910"/>
                  <a:pt x="851" y="910"/>
                </a:cubicBezTo>
                <a:cubicBezTo>
                  <a:pt x="850" y="908"/>
                  <a:pt x="850" y="908"/>
                  <a:pt x="850" y="908"/>
                </a:cubicBezTo>
                <a:cubicBezTo>
                  <a:pt x="849" y="906"/>
                  <a:pt x="849" y="906"/>
                  <a:pt x="849" y="906"/>
                </a:cubicBezTo>
                <a:cubicBezTo>
                  <a:pt x="845" y="904"/>
                  <a:pt x="845" y="904"/>
                  <a:pt x="845" y="904"/>
                </a:cubicBezTo>
                <a:cubicBezTo>
                  <a:pt x="842" y="900"/>
                  <a:pt x="842" y="900"/>
                  <a:pt x="842" y="900"/>
                </a:cubicBezTo>
                <a:cubicBezTo>
                  <a:pt x="840" y="896"/>
                  <a:pt x="840" y="896"/>
                  <a:pt x="840" y="896"/>
                </a:cubicBezTo>
                <a:cubicBezTo>
                  <a:pt x="839" y="888"/>
                  <a:pt x="839" y="888"/>
                  <a:pt x="839" y="888"/>
                </a:cubicBezTo>
                <a:cubicBezTo>
                  <a:pt x="838" y="882"/>
                  <a:pt x="838" y="882"/>
                  <a:pt x="838" y="882"/>
                </a:cubicBezTo>
                <a:cubicBezTo>
                  <a:pt x="835" y="878"/>
                  <a:pt x="835" y="878"/>
                  <a:pt x="835" y="878"/>
                </a:cubicBezTo>
                <a:cubicBezTo>
                  <a:pt x="827" y="864"/>
                  <a:pt x="827" y="864"/>
                  <a:pt x="827" y="864"/>
                </a:cubicBezTo>
                <a:cubicBezTo>
                  <a:pt x="825" y="862"/>
                  <a:pt x="825" y="862"/>
                  <a:pt x="825" y="862"/>
                </a:cubicBezTo>
                <a:cubicBezTo>
                  <a:pt x="819" y="858"/>
                  <a:pt x="819" y="858"/>
                  <a:pt x="819" y="858"/>
                </a:cubicBezTo>
                <a:cubicBezTo>
                  <a:pt x="810" y="860"/>
                  <a:pt x="810" y="860"/>
                  <a:pt x="810" y="860"/>
                </a:cubicBezTo>
                <a:cubicBezTo>
                  <a:pt x="796" y="866"/>
                  <a:pt x="796" y="866"/>
                  <a:pt x="796" y="866"/>
                </a:cubicBezTo>
                <a:cubicBezTo>
                  <a:pt x="780" y="871"/>
                  <a:pt x="780" y="871"/>
                  <a:pt x="780" y="871"/>
                </a:cubicBezTo>
                <a:cubicBezTo>
                  <a:pt x="775" y="873"/>
                  <a:pt x="775" y="873"/>
                  <a:pt x="775" y="873"/>
                </a:cubicBezTo>
                <a:cubicBezTo>
                  <a:pt x="771" y="876"/>
                  <a:pt x="771" y="876"/>
                  <a:pt x="771" y="876"/>
                </a:cubicBezTo>
                <a:cubicBezTo>
                  <a:pt x="753" y="889"/>
                  <a:pt x="753" y="889"/>
                  <a:pt x="753" y="889"/>
                </a:cubicBezTo>
                <a:cubicBezTo>
                  <a:pt x="740" y="897"/>
                  <a:pt x="740" y="897"/>
                  <a:pt x="740" y="897"/>
                </a:cubicBezTo>
                <a:cubicBezTo>
                  <a:pt x="734" y="899"/>
                  <a:pt x="734" y="899"/>
                  <a:pt x="734" y="899"/>
                </a:cubicBezTo>
                <a:cubicBezTo>
                  <a:pt x="729" y="900"/>
                  <a:pt x="729" y="900"/>
                  <a:pt x="729" y="900"/>
                </a:cubicBezTo>
                <a:cubicBezTo>
                  <a:pt x="723" y="897"/>
                  <a:pt x="723" y="897"/>
                  <a:pt x="723" y="897"/>
                </a:cubicBezTo>
                <a:cubicBezTo>
                  <a:pt x="721" y="896"/>
                  <a:pt x="721" y="896"/>
                  <a:pt x="721" y="896"/>
                </a:cubicBezTo>
                <a:cubicBezTo>
                  <a:pt x="718" y="895"/>
                  <a:pt x="718" y="895"/>
                  <a:pt x="718" y="895"/>
                </a:cubicBezTo>
                <a:cubicBezTo>
                  <a:pt x="716" y="894"/>
                  <a:pt x="716" y="894"/>
                  <a:pt x="716" y="894"/>
                </a:cubicBezTo>
                <a:cubicBezTo>
                  <a:pt x="713" y="891"/>
                  <a:pt x="713" y="891"/>
                  <a:pt x="713" y="891"/>
                </a:cubicBezTo>
                <a:cubicBezTo>
                  <a:pt x="705" y="883"/>
                  <a:pt x="705" y="883"/>
                  <a:pt x="705" y="883"/>
                </a:cubicBezTo>
                <a:cubicBezTo>
                  <a:pt x="701" y="879"/>
                  <a:pt x="701" y="879"/>
                  <a:pt x="701" y="879"/>
                </a:cubicBezTo>
                <a:cubicBezTo>
                  <a:pt x="696" y="876"/>
                  <a:pt x="696" y="876"/>
                  <a:pt x="696" y="876"/>
                </a:cubicBezTo>
                <a:cubicBezTo>
                  <a:pt x="689" y="871"/>
                  <a:pt x="689" y="871"/>
                  <a:pt x="689" y="871"/>
                </a:cubicBezTo>
                <a:cubicBezTo>
                  <a:pt x="686" y="868"/>
                  <a:pt x="686" y="868"/>
                  <a:pt x="686" y="868"/>
                </a:cubicBezTo>
                <a:cubicBezTo>
                  <a:pt x="685" y="865"/>
                  <a:pt x="685" y="865"/>
                  <a:pt x="685" y="865"/>
                </a:cubicBezTo>
                <a:cubicBezTo>
                  <a:pt x="684" y="860"/>
                  <a:pt x="684" y="860"/>
                  <a:pt x="684" y="860"/>
                </a:cubicBezTo>
                <a:cubicBezTo>
                  <a:pt x="686" y="851"/>
                  <a:pt x="686" y="851"/>
                  <a:pt x="686" y="851"/>
                </a:cubicBezTo>
                <a:cubicBezTo>
                  <a:pt x="685" y="847"/>
                  <a:pt x="685" y="847"/>
                  <a:pt x="685" y="847"/>
                </a:cubicBezTo>
                <a:cubicBezTo>
                  <a:pt x="683" y="842"/>
                  <a:pt x="683" y="842"/>
                  <a:pt x="683" y="842"/>
                </a:cubicBezTo>
                <a:cubicBezTo>
                  <a:pt x="678" y="835"/>
                  <a:pt x="678" y="835"/>
                  <a:pt x="678" y="835"/>
                </a:cubicBezTo>
                <a:cubicBezTo>
                  <a:pt x="676" y="832"/>
                  <a:pt x="676" y="832"/>
                  <a:pt x="676" y="832"/>
                </a:cubicBezTo>
                <a:cubicBezTo>
                  <a:pt x="675" y="828"/>
                  <a:pt x="675" y="828"/>
                  <a:pt x="675" y="828"/>
                </a:cubicBezTo>
                <a:cubicBezTo>
                  <a:pt x="675" y="824"/>
                  <a:pt x="675" y="824"/>
                  <a:pt x="675" y="824"/>
                </a:cubicBezTo>
                <a:cubicBezTo>
                  <a:pt x="676" y="813"/>
                  <a:pt x="676" y="813"/>
                  <a:pt x="676" y="813"/>
                </a:cubicBezTo>
                <a:cubicBezTo>
                  <a:pt x="680" y="805"/>
                  <a:pt x="680" y="805"/>
                  <a:pt x="680" y="805"/>
                </a:cubicBezTo>
                <a:cubicBezTo>
                  <a:pt x="680" y="804"/>
                  <a:pt x="680" y="804"/>
                  <a:pt x="680" y="804"/>
                </a:cubicBezTo>
                <a:cubicBezTo>
                  <a:pt x="681" y="802"/>
                  <a:pt x="681" y="802"/>
                  <a:pt x="681" y="802"/>
                </a:cubicBezTo>
                <a:cubicBezTo>
                  <a:pt x="682" y="784"/>
                  <a:pt x="682" y="784"/>
                  <a:pt x="682" y="784"/>
                </a:cubicBezTo>
                <a:cubicBezTo>
                  <a:pt x="681" y="755"/>
                  <a:pt x="681" y="755"/>
                  <a:pt x="681" y="755"/>
                </a:cubicBezTo>
                <a:cubicBezTo>
                  <a:pt x="681" y="751"/>
                  <a:pt x="681" y="751"/>
                  <a:pt x="681" y="751"/>
                </a:cubicBezTo>
                <a:cubicBezTo>
                  <a:pt x="685" y="749"/>
                  <a:pt x="685" y="749"/>
                  <a:pt x="685" y="749"/>
                </a:cubicBezTo>
                <a:cubicBezTo>
                  <a:pt x="688" y="748"/>
                  <a:pt x="688" y="748"/>
                  <a:pt x="688" y="748"/>
                </a:cubicBezTo>
                <a:cubicBezTo>
                  <a:pt x="693" y="747"/>
                  <a:pt x="693" y="747"/>
                  <a:pt x="693" y="747"/>
                </a:cubicBezTo>
                <a:cubicBezTo>
                  <a:pt x="698" y="745"/>
                  <a:pt x="698" y="745"/>
                  <a:pt x="698" y="745"/>
                </a:cubicBezTo>
                <a:cubicBezTo>
                  <a:pt x="702" y="740"/>
                  <a:pt x="702" y="740"/>
                  <a:pt x="702" y="740"/>
                </a:cubicBezTo>
                <a:cubicBezTo>
                  <a:pt x="704" y="735"/>
                  <a:pt x="704" y="735"/>
                  <a:pt x="704" y="735"/>
                </a:cubicBezTo>
                <a:cubicBezTo>
                  <a:pt x="704" y="722"/>
                  <a:pt x="704" y="722"/>
                  <a:pt x="704" y="722"/>
                </a:cubicBezTo>
                <a:cubicBezTo>
                  <a:pt x="705" y="718"/>
                  <a:pt x="705" y="718"/>
                  <a:pt x="705" y="718"/>
                </a:cubicBezTo>
                <a:cubicBezTo>
                  <a:pt x="708" y="712"/>
                  <a:pt x="708" y="712"/>
                  <a:pt x="708" y="712"/>
                </a:cubicBezTo>
                <a:cubicBezTo>
                  <a:pt x="709" y="709"/>
                  <a:pt x="709" y="709"/>
                  <a:pt x="709" y="709"/>
                </a:cubicBezTo>
                <a:cubicBezTo>
                  <a:pt x="709" y="705"/>
                  <a:pt x="709" y="705"/>
                  <a:pt x="709" y="705"/>
                </a:cubicBezTo>
                <a:cubicBezTo>
                  <a:pt x="707" y="701"/>
                  <a:pt x="707" y="701"/>
                  <a:pt x="707" y="701"/>
                </a:cubicBezTo>
                <a:cubicBezTo>
                  <a:pt x="706" y="699"/>
                  <a:pt x="706" y="699"/>
                  <a:pt x="706" y="699"/>
                </a:cubicBezTo>
                <a:cubicBezTo>
                  <a:pt x="704" y="697"/>
                  <a:pt x="704" y="697"/>
                  <a:pt x="704" y="697"/>
                </a:cubicBezTo>
                <a:cubicBezTo>
                  <a:pt x="702" y="697"/>
                  <a:pt x="702" y="697"/>
                  <a:pt x="702" y="697"/>
                </a:cubicBezTo>
                <a:cubicBezTo>
                  <a:pt x="698" y="695"/>
                  <a:pt x="698" y="695"/>
                  <a:pt x="698" y="695"/>
                </a:cubicBezTo>
                <a:cubicBezTo>
                  <a:pt x="695" y="692"/>
                  <a:pt x="695" y="692"/>
                  <a:pt x="695" y="692"/>
                </a:cubicBezTo>
                <a:cubicBezTo>
                  <a:pt x="693" y="689"/>
                  <a:pt x="693" y="689"/>
                  <a:pt x="693" y="689"/>
                </a:cubicBezTo>
                <a:cubicBezTo>
                  <a:pt x="691" y="685"/>
                  <a:pt x="691" y="685"/>
                  <a:pt x="691" y="685"/>
                </a:cubicBezTo>
                <a:cubicBezTo>
                  <a:pt x="690" y="679"/>
                  <a:pt x="690" y="679"/>
                  <a:pt x="690" y="679"/>
                </a:cubicBezTo>
                <a:cubicBezTo>
                  <a:pt x="688" y="676"/>
                  <a:pt x="688" y="676"/>
                  <a:pt x="688" y="676"/>
                </a:cubicBezTo>
                <a:cubicBezTo>
                  <a:pt x="686" y="673"/>
                  <a:pt x="686" y="673"/>
                  <a:pt x="686" y="673"/>
                </a:cubicBezTo>
                <a:cubicBezTo>
                  <a:pt x="683" y="671"/>
                  <a:pt x="683" y="671"/>
                  <a:pt x="683" y="671"/>
                </a:cubicBezTo>
                <a:cubicBezTo>
                  <a:pt x="664" y="666"/>
                  <a:pt x="664" y="666"/>
                  <a:pt x="664" y="666"/>
                </a:cubicBezTo>
                <a:cubicBezTo>
                  <a:pt x="645" y="660"/>
                  <a:pt x="645" y="660"/>
                  <a:pt x="645" y="660"/>
                </a:cubicBezTo>
                <a:cubicBezTo>
                  <a:pt x="639" y="658"/>
                  <a:pt x="639" y="658"/>
                  <a:pt x="639" y="658"/>
                </a:cubicBezTo>
                <a:cubicBezTo>
                  <a:pt x="634" y="653"/>
                  <a:pt x="634" y="653"/>
                  <a:pt x="634" y="653"/>
                </a:cubicBezTo>
                <a:cubicBezTo>
                  <a:pt x="629" y="645"/>
                  <a:pt x="629" y="645"/>
                  <a:pt x="629" y="645"/>
                </a:cubicBezTo>
                <a:cubicBezTo>
                  <a:pt x="628" y="639"/>
                  <a:pt x="628" y="639"/>
                  <a:pt x="628" y="639"/>
                </a:cubicBezTo>
                <a:cubicBezTo>
                  <a:pt x="628" y="634"/>
                  <a:pt x="628" y="634"/>
                  <a:pt x="628" y="634"/>
                </a:cubicBezTo>
                <a:cubicBezTo>
                  <a:pt x="629" y="629"/>
                  <a:pt x="629" y="629"/>
                  <a:pt x="629" y="629"/>
                </a:cubicBezTo>
                <a:cubicBezTo>
                  <a:pt x="631" y="624"/>
                  <a:pt x="631" y="624"/>
                  <a:pt x="631" y="624"/>
                </a:cubicBezTo>
                <a:cubicBezTo>
                  <a:pt x="632" y="621"/>
                  <a:pt x="632" y="621"/>
                  <a:pt x="632" y="621"/>
                </a:cubicBezTo>
                <a:cubicBezTo>
                  <a:pt x="634" y="619"/>
                  <a:pt x="634" y="619"/>
                  <a:pt x="634" y="619"/>
                </a:cubicBezTo>
                <a:cubicBezTo>
                  <a:pt x="637" y="617"/>
                  <a:pt x="637" y="617"/>
                  <a:pt x="637" y="617"/>
                </a:cubicBezTo>
                <a:cubicBezTo>
                  <a:pt x="639" y="616"/>
                  <a:pt x="639" y="616"/>
                  <a:pt x="639" y="616"/>
                </a:cubicBezTo>
                <a:cubicBezTo>
                  <a:pt x="642" y="616"/>
                  <a:pt x="642" y="616"/>
                  <a:pt x="642" y="616"/>
                </a:cubicBezTo>
                <a:cubicBezTo>
                  <a:pt x="645" y="613"/>
                  <a:pt x="645" y="613"/>
                  <a:pt x="645" y="613"/>
                </a:cubicBezTo>
                <a:cubicBezTo>
                  <a:pt x="654" y="616"/>
                  <a:pt x="654" y="616"/>
                  <a:pt x="654" y="616"/>
                </a:cubicBezTo>
                <a:cubicBezTo>
                  <a:pt x="657" y="617"/>
                  <a:pt x="657" y="617"/>
                  <a:pt x="657" y="617"/>
                </a:cubicBezTo>
                <a:cubicBezTo>
                  <a:pt x="660" y="616"/>
                  <a:pt x="660" y="616"/>
                  <a:pt x="660" y="616"/>
                </a:cubicBezTo>
                <a:cubicBezTo>
                  <a:pt x="662" y="614"/>
                  <a:pt x="662" y="614"/>
                  <a:pt x="662" y="614"/>
                </a:cubicBezTo>
                <a:cubicBezTo>
                  <a:pt x="665" y="611"/>
                  <a:pt x="665" y="611"/>
                  <a:pt x="665" y="611"/>
                </a:cubicBezTo>
                <a:cubicBezTo>
                  <a:pt x="664" y="608"/>
                  <a:pt x="664" y="608"/>
                  <a:pt x="664" y="608"/>
                </a:cubicBezTo>
                <a:cubicBezTo>
                  <a:pt x="663" y="607"/>
                  <a:pt x="663" y="607"/>
                  <a:pt x="663" y="607"/>
                </a:cubicBezTo>
                <a:cubicBezTo>
                  <a:pt x="659" y="606"/>
                  <a:pt x="659" y="606"/>
                  <a:pt x="659" y="606"/>
                </a:cubicBezTo>
                <a:cubicBezTo>
                  <a:pt x="656" y="602"/>
                  <a:pt x="656" y="602"/>
                  <a:pt x="656" y="602"/>
                </a:cubicBezTo>
                <a:cubicBezTo>
                  <a:pt x="653" y="596"/>
                  <a:pt x="653" y="596"/>
                  <a:pt x="653" y="596"/>
                </a:cubicBezTo>
                <a:cubicBezTo>
                  <a:pt x="650" y="584"/>
                  <a:pt x="650" y="584"/>
                  <a:pt x="650" y="584"/>
                </a:cubicBezTo>
                <a:cubicBezTo>
                  <a:pt x="647" y="578"/>
                  <a:pt x="647" y="578"/>
                  <a:pt x="647" y="578"/>
                </a:cubicBezTo>
                <a:cubicBezTo>
                  <a:pt x="644" y="574"/>
                  <a:pt x="644" y="574"/>
                  <a:pt x="644" y="574"/>
                </a:cubicBezTo>
                <a:cubicBezTo>
                  <a:pt x="641" y="572"/>
                  <a:pt x="641" y="572"/>
                  <a:pt x="641" y="572"/>
                </a:cubicBezTo>
                <a:cubicBezTo>
                  <a:pt x="639" y="570"/>
                  <a:pt x="639" y="570"/>
                  <a:pt x="639" y="570"/>
                </a:cubicBezTo>
                <a:cubicBezTo>
                  <a:pt x="636" y="566"/>
                  <a:pt x="636" y="566"/>
                  <a:pt x="636" y="566"/>
                </a:cubicBezTo>
                <a:cubicBezTo>
                  <a:pt x="635" y="563"/>
                  <a:pt x="635" y="563"/>
                  <a:pt x="635" y="563"/>
                </a:cubicBezTo>
                <a:cubicBezTo>
                  <a:pt x="636" y="560"/>
                  <a:pt x="636" y="560"/>
                  <a:pt x="636" y="560"/>
                </a:cubicBezTo>
                <a:cubicBezTo>
                  <a:pt x="639" y="557"/>
                  <a:pt x="639" y="557"/>
                  <a:pt x="639" y="557"/>
                </a:cubicBezTo>
                <a:cubicBezTo>
                  <a:pt x="641" y="552"/>
                  <a:pt x="641" y="552"/>
                  <a:pt x="641" y="552"/>
                </a:cubicBezTo>
                <a:cubicBezTo>
                  <a:pt x="642" y="546"/>
                  <a:pt x="642" y="546"/>
                  <a:pt x="642" y="546"/>
                </a:cubicBezTo>
                <a:cubicBezTo>
                  <a:pt x="642" y="543"/>
                  <a:pt x="642" y="543"/>
                  <a:pt x="642" y="543"/>
                </a:cubicBezTo>
                <a:cubicBezTo>
                  <a:pt x="640" y="542"/>
                  <a:pt x="640" y="542"/>
                  <a:pt x="640" y="542"/>
                </a:cubicBezTo>
                <a:cubicBezTo>
                  <a:pt x="638" y="544"/>
                  <a:pt x="638" y="544"/>
                  <a:pt x="638" y="544"/>
                </a:cubicBezTo>
                <a:cubicBezTo>
                  <a:pt x="626" y="551"/>
                  <a:pt x="626" y="551"/>
                  <a:pt x="626" y="551"/>
                </a:cubicBezTo>
                <a:cubicBezTo>
                  <a:pt x="624" y="552"/>
                  <a:pt x="624" y="552"/>
                  <a:pt x="624" y="552"/>
                </a:cubicBezTo>
                <a:cubicBezTo>
                  <a:pt x="618" y="553"/>
                  <a:pt x="618" y="553"/>
                  <a:pt x="618" y="553"/>
                </a:cubicBezTo>
                <a:cubicBezTo>
                  <a:pt x="593" y="561"/>
                  <a:pt x="593" y="561"/>
                  <a:pt x="593" y="561"/>
                </a:cubicBezTo>
                <a:cubicBezTo>
                  <a:pt x="584" y="563"/>
                  <a:pt x="584" y="563"/>
                  <a:pt x="584" y="563"/>
                </a:cubicBezTo>
                <a:cubicBezTo>
                  <a:pt x="580" y="563"/>
                  <a:pt x="580" y="563"/>
                  <a:pt x="580" y="563"/>
                </a:cubicBezTo>
                <a:cubicBezTo>
                  <a:pt x="577" y="561"/>
                  <a:pt x="577" y="561"/>
                  <a:pt x="577" y="561"/>
                </a:cubicBezTo>
                <a:cubicBezTo>
                  <a:pt x="567" y="558"/>
                  <a:pt x="567" y="558"/>
                  <a:pt x="567" y="558"/>
                </a:cubicBezTo>
                <a:cubicBezTo>
                  <a:pt x="565" y="557"/>
                  <a:pt x="565" y="557"/>
                  <a:pt x="565" y="557"/>
                </a:cubicBezTo>
                <a:cubicBezTo>
                  <a:pt x="563" y="557"/>
                  <a:pt x="563" y="557"/>
                  <a:pt x="563" y="557"/>
                </a:cubicBezTo>
                <a:cubicBezTo>
                  <a:pt x="561" y="558"/>
                  <a:pt x="561" y="558"/>
                  <a:pt x="561" y="558"/>
                </a:cubicBezTo>
                <a:cubicBezTo>
                  <a:pt x="551" y="560"/>
                  <a:pt x="551" y="560"/>
                  <a:pt x="551" y="560"/>
                </a:cubicBezTo>
                <a:cubicBezTo>
                  <a:pt x="548" y="560"/>
                  <a:pt x="548" y="560"/>
                  <a:pt x="548" y="560"/>
                </a:cubicBezTo>
                <a:cubicBezTo>
                  <a:pt x="545" y="559"/>
                  <a:pt x="545" y="559"/>
                  <a:pt x="545" y="559"/>
                </a:cubicBezTo>
                <a:cubicBezTo>
                  <a:pt x="542" y="557"/>
                  <a:pt x="542" y="557"/>
                  <a:pt x="542" y="557"/>
                </a:cubicBezTo>
                <a:cubicBezTo>
                  <a:pt x="542" y="554"/>
                  <a:pt x="542" y="554"/>
                  <a:pt x="542" y="554"/>
                </a:cubicBezTo>
                <a:cubicBezTo>
                  <a:pt x="544" y="550"/>
                  <a:pt x="544" y="550"/>
                  <a:pt x="544" y="550"/>
                </a:cubicBezTo>
                <a:cubicBezTo>
                  <a:pt x="552" y="540"/>
                  <a:pt x="552" y="540"/>
                  <a:pt x="552" y="540"/>
                </a:cubicBezTo>
                <a:cubicBezTo>
                  <a:pt x="555" y="538"/>
                  <a:pt x="555" y="538"/>
                  <a:pt x="555" y="538"/>
                </a:cubicBezTo>
                <a:cubicBezTo>
                  <a:pt x="578" y="524"/>
                  <a:pt x="578" y="524"/>
                  <a:pt x="578" y="524"/>
                </a:cubicBezTo>
                <a:cubicBezTo>
                  <a:pt x="582" y="514"/>
                  <a:pt x="582" y="514"/>
                  <a:pt x="582" y="514"/>
                </a:cubicBezTo>
                <a:cubicBezTo>
                  <a:pt x="572" y="509"/>
                  <a:pt x="572" y="509"/>
                  <a:pt x="572" y="509"/>
                </a:cubicBezTo>
                <a:cubicBezTo>
                  <a:pt x="564" y="498"/>
                  <a:pt x="564" y="498"/>
                  <a:pt x="564" y="498"/>
                </a:cubicBezTo>
                <a:cubicBezTo>
                  <a:pt x="560" y="495"/>
                  <a:pt x="560" y="495"/>
                  <a:pt x="560" y="495"/>
                </a:cubicBezTo>
                <a:cubicBezTo>
                  <a:pt x="556" y="493"/>
                  <a:pt x="556" y="493"/>
                  <a:pt x="556" y="493"/>
                </a:cubicBezTo>
                <a:cubicBezTo>
                  <a:pt x="552" y="492"/>
                  <a:pt x="552" y="492"/>
                  <a:pt x="552" y="492"/>
                </a:cubicBezTo>
                <a:cubicBezTo>
                  <a:pt x="547" y="490"/>
                  <a:pt x="547" y="490"/>
                  <a:pt x="547" y="490"/>
                </a:cubicBezTo>
                <a:cubicBezTo>
                  <a:pt x="544" y="487"/>
                  <a:pt x="544" y="487"/>
                  <a:pt x="544" y="487"/>
                </a:cubicBezTo>
                <a:cubicBezTo>
                  <a:pt x="536" y="481"/>
                  <a:pt x="536" y="481"/>
                  <a:pt x="536" y="481"/>
                </a:cubicBezTo>
                <a:cubicBezTo>
                  <a:pt x="532" y="479"/>
                  <a:pt x="532" y="479"/>
                  <a:pt x="532" y="479"/>
                </a:cubicBezTo>
                <a:cubicBezTo>
                  <a:pt x="499" y="470"/>
                  <a:pt x="499" y="470"/>
                  <a:pt x="499" y="470"/>
                </a:cubicBezTo>
                <a:cubicBezTo>
                  <a:pt x="483" y="466"/>
                  <a:pt x="483" y="466"/>
                  <a:pt x="483" y="466"/>
                </a:cubicBezTo>
                <a:cubicBezTo>
                  <a:pt x="479" y="464"/>
                  <a:pt x="479" y="464"/>
                  <a:pt x="479" y="464"/>
                </a:cubicBezTo>
                <a:cubicBezTo>
                  <a:pt x="477" y="461"/>
                  <a:pt x="477" y="461"/>
                  <a:pt x="477" y="461"/>
                </a:cubicBezTo>
                <a:cubicBezTo>
                  <a:pt x="477" y="459"/>
                  <a:pt x="477" y="459"/>
                  <a:pt x="477" y="459"/>
                </a:cubicBezTo>
                <a:cubicBezTo>
                  <a:pt x="477" y="458"/>
                  <a:pt x="477" y="458"/>
                  <a:pt x="477" y="458"/>
                </a:cubicBezTo>
                <a:cubicBezTo>
                  <a:pt x="476" y="456"/>
                  <a:pt x="476" y="456"/>
                  <a:pt x="476" y="456"/>
                </a:cubicBezTo>
                <a:cubicBezTo>
                  <a:pt x="476" y="454"/>
                  <a:pt x="476" y="454"/>
                  <a:pt x="476" y="454"/>
                </a:cubicBezTo>
                <a:cubicBezTo>
                  <a:pt x="474" y="451"/>
                  <a:pt x="474" y="451"/>
                  <a:pt x="474" y="451"/>
                </a:cubicBezTo>
                <a:cubicBezTo>
                  <a:pt x="473" y="449"/>
                  <a:pt x="473" y="449"/>
                  <a:pt x="473" y="449"/>
                </a:cubicBezTo>
                <a:cubicBezTo>
                  <a:pt x="473" y="447"/>
                  <a:pt x="473" y="447"/>
                  <a:pt x="473" y="447"/>
                </a:cubicBezTo>
                <a:cubicBezTo>
                  <a:pt x="476" y="441"/>
                  <a:pt x="476" y="441"/>
                  <a:pt x="476" y="441"/>
                </a:cubicBezTo>
                <a:cubicBezTo>
                  <a:pt x="476" y="438"/>
                  <a:pt x="476" y="438"/>
                  <a:pt x="476" y="438"/>
                </a:cubicBezTo>
                <a:cubicBezTo>
                  <a:pt x="474" y="432"/>
                  <a:pt x="474" y="432"/>
                  <a:pt x="474" y="432"/>
                </a:cubicBezTo>
                <a:cubicBezTo>
                  <a:pt x="474" y="429"/>
                  <a:pt x="474" y="429"/>
                  <a:pt x="474" y="429"/>
                </a:cubicBezTo>
                <a:cubicBezTo>
                  <a:pt x="475" y="426"/>
                  <a:pt x="475" y="426"/>
                  <a:pt x="475" y="426"/>
                </a:cubicBezTo>
                <a:cubicBezTo>
                  <a:pt x="478" y="423"/>
                  <a:pt x="478" y="423"/>
                  <a:pt x="478" y="423"/>
                </a:cubicBezTo>
                <a:cubicBezTo>
                  <a:pt x="487" y="424"/>
                  <a:pt x="487" y="424"/>
                  <a:pt x="487" y="424"/>
                </a:cubicBezTo>
                <a:cubicBezTo>
                  <a:pt x="492" y="426"/>
                  <a:pt x="492" y="426"/>
                  <a:pt x="492" y="426"/>
                </a:cubicBezTo>
                <a:cubicBezTo>
                  <a:pt x="500" y="429"/>
                  <a:pt x="500" y="429"/>
                  <a:pt x="500" y="429"/>
                </a:cubicBezTo>
                <a:cubicBezTo>
                  <a:pt x="498" y="418"/>
                  <a:pt x="498" y="418"/>
                  <a:pt x="498" y="418"/>
                </a:cubicBezTo>
                <a:cubicBezTo>
                  <a:pt x="507" y="416"/>
                  <a:pt x="507" y="416"/>
                  <a:pt x="507" y="416"/>
                </a:cubicBezTo>
                <a:cubicBezTo>
                  <a:pt x="511" y="413"/>
                  <a:pt x="511" y="413"/>
                  <a:pt x="511" y="413"/>
                </a:cubicBezTo>
                <a:cubicBezTo>
                  <a:pt x="515" y="409"/>
                  <a:pt x="515" y="409"/>
                  <a:pt x="515" y="409"/>
                </a:cubicBezTo>
                <a:cubicBezTo>
                  <a:pt x="517" y="406"/>
                  <a:pt x="517" y="406"/>
                  <a:pt x="517" y="406"/>
                </a:cubicBezTo>
                <a:cubicBezTo>
                  <a:pt x="520" y="402"/>
                  <a:pt x="520" y="402"/>
                  <a:pt x="520" y="402"/>
                </a:cubicBezTo>
                <a:cubicBezTo>
                  <a:pt x="525" y="400"/>
                  <a:pt x="525" y="400"/>
                  <a:pt x="525" y="400"/>
                </a:cubicBezTo>
                <a:cubicBezTo>
                  <a:pt x="531" y="399"/>
                  <a:pt x="531" y="399"/>
                  <a:pt x="531" y="399"/>
                </a:cubicBezTo>
                <a:cubicBezTo>
                  <a:pt x="534" y="398"/>
                  <a:pt x="534" y="398"/>
                  <a:pt x="534" y="398"/>
                </a:cubicBezTo>
                <a:cubicBezTo>
                  <a:pt x="536" y="397"/>
                  <a:pt x="536" y="397"/>
                  <a:pt x="536" y="397"/>
                </a:cubicBezTo>
                <a:cubicBezTo>
                  <a:pt x="538" y="401"/>
                  <a:pt x="538" y="401"/>
                  <a:pt x="538" y="401"/>
                </a:cubicBezTo>
                <a:cubicBezTo>
                  <a:pt x="533" y="393"/>
                  <a:pt x="533" y="393"/>
                  <a:pt x="533" y="393"/>
                </a:cubicBezTo>
                <a:cubicBezTo>
                  <a:pt x="532" y="387"/>
                  <a:pt x="532" y="387"/>
                  <a:pt x="532" y="387"/>
                </a:cubicBezTo>
                <a:cubicBezTo>
                  <a:pt x="532" y="379"/>
                  <a:pt x="532" y="379"/>
                  <a:pt x="532" y="379"/>
                </a:cubicBezTo>
                <a:cubicBezTo>
                  <a:pt x="531" y="376"/>
                  <a:pt x="531" y="376"/>
                  <a:pt x="531" y="376"/>
                </a:cubicBezTo>
                <a:cubicBezTo>
                  <a:pt x="529" y="373"/>
                  <a:pt x="529" y="373"/>
                  <a:pt x="529" y="373"/>
                </a:cubicBezTo>
                <a:cubicBezTo>
                  <a:pt x="527" y="371"/>
                  <a:pt x="527" y="371"/>
                  <a:pt x="527" y="371"/>
                </a:cubicBezTo>
                <a:cubicBezTo>
                  <a:pt x="523" y="370"/>
                  <a:pt x="523" y="370"/>
                  <a:pt x="523" y="370"/>
                </a:cubicBezTo>
                <a:cubicBezTo>
                  <a:pt x="520" y="371"/>
                  <a:pt x="520" y="371"/>
                  <a:pt x="520" y="371"/>
                </a:cubicBezTo>
                <a:cubicBezTo>
                  <a:pt x="515" y="373"/>
                  <a:pt x="515" y="373"/>
                  <a:pt x="515" y="373"/>
                </a:cubicBezTo>
                <a:cubicBezTo>
                  <a:pt x="512" y="373"/>
                  <a:pt x="512" y="373"/>
                  <a:pt x="512" y="373"/>
                </a:cubicBezTo>
                <a:cubicBezTo>
                  <a:pt x="510" y="373"/>
                  <a:pt x="510" y="373"/>
                  <a:pt x="510" y="373"/>
                </a:cubicBezTo>
                <a:cubicBezTo>
                  <a:pt x="503" y="372"/>
                  <a:pt x="503" y="372"/>
                  <a:pt x="503" y="372"/>
                </a:cubicBezTo>
                <a:cubicBezTo>
                  <a:pt x="501" y="371"/>
                  <a:pt x="501" y="371"/>
                  <a:pt x="501" y="371"/>
                </a:cubicBezTo>
                <a:cubicBezTo>
                  <a:pt x="498" y="369"/>
                  <a:pt x="498" y="369"/>
                  <a:pt x="498" y="369"/>
                </a:cubicBezTo>
                <a:cubicBezTo>
                  <a:pt x="494" y="364"/>
                  <a:pt x="494" y="364"/>
                  <a:pt x="494" y="364"/>
                </a:cubicBezTo>
                <a:cubicBezTo>
                  <a:pt x="486" y="353"/>
                  <a:pt x="486" y="353"/>
                  <a:pt x="486" y="353"/>
                </a:cubicBezTo>
                <a:cubicBezTo>
                  <a:pt x="483" y="351"/>
                  <a:pt x="483" y="351"/>
                  <a:pt x="483" y="351"/>
                </a:cubicBezTo>
                <a:cubicBezTo>
                  <a:pt x="480" y="349"/>
                  <a:pt x="480" y="349"/>
                  <a:pt x="480" y="349"/>
                </a:cubicBezTo>
                <a:cubicBezTo>
                  <a:pt x="477" y="348"/>
                  <a:pt x="477" y="348"/>
                  <a:pt x="477" y="348"/>
                </a:cubicBezTo>
                <a:cubicBezTo>
                  <a:pt x="475" y="349"/>
                  <a:pt x="475" y="349"/>
                  <a:pt x="475" y="349"/>
                </a:cubicBezTo>
                <a:cubicBezTo>
                  <a:pt x="471" y="351"/>
                  <a:pt x="471" y="351"/>
                  <a:pt x="471" y="351"/>
                </a:cubicBezTo>
                <a:cubicBezTo>
                  <a:pt x="469" y="351"/>
                  <a:pt x="469" y="351"/>
                  <a:pt x="469" y="351"/>
                </a:cubicBezTo>
                <a:cubicBezTo>
                  <a:pt x="467" y="350"/>
                  <a:pt x="467" y="350"/>
                  <a:pt x="467" y="350"/>
                </a:cubicBezTo>
                <a:cubicBezTo>
                  <a:pt x="465" y="347"/>
                  <a:pt x="465" y="347"/>
                  <a:pt x="465" y="347"/>
                </a:cubicBezTo>
                <a:cubicBezTo>
                  <a:pt x="463" y="344"/>
                  <a:pt x="463" y="344"/>
                  <a:pt x="463" y="344"/>
                </a:cubicBezTo>
                <a:cubicBezTo>
                  <a:pt x="460" y="337"/>
                  <a:pt x="460" y="337"/>
                  <a:pt x="460" y="337"/>
                </a:cubicBezTo>
                <a:cubicBezTo>
                  <a:pt x="457" y="335"/>
                  <a:pt x="457" y="335"/>
                  <a:pt x="457" y="335"/>
                </a:cubicBezTo>
                <a:cubicBezTo>
                  <a:pt x="455" y="332"/>
                  <a:pt x="455" y="332"/>
                  <a:pt x="455" y="332"/>
                </a:cubicBezTo>
                <a:cubicBezTo>
                  <a:pt x="451" y="330"/>
                  <a:pt x="451" y="330"/>
                  <a:pt x="451" y="330"/>
                </a:cubicBezTo>
                <a:cubicBezTo>
                  <a:pt x="447" y="329"/>
                  <a:pt x="447" y="329"/>
                  <a:pt x="447" y="329"/>
                </a:cubicBezTo>
                <a:cubicBezTo>
                  <a:pt x="442" y="328"/>
                  <a:pt x="442" y="328"/>
                  <a:pt x="442" y="328"/>
                </a:cubicBezTo>
                <a:cubicBezTo>
                  <a:pt x="439" y="329"/>
                  <a:pt x="439" y="329"/>
                  <a:pt x="439" y="329"/>
                </a:cubicBezTo>
                <a:cubicBezTo>
                  <a:pt x="436" y="330"/>
                  <a:pt x="436" y="330"/>
                  <a:pt x="436" y="330"/>
                </a:cubicBezTo>
                <a:cubicBezTo>
                  <a:pt x="433" y="332"/>
                  <a:pt x="433" y="332"/>
                  <a:pt x="433" y="332"/>
                </a:cubicBezTo>
                <a:cubicBezTo>
                  <a:pt x="431" y="332"/>
                  <a:pt x="431" y="332"/>
                  <a:pt x="431" y="332"/>
                </a:cubicBezTo>
                <a:cubicBezTo>
                  <a:pt x="428" y="331"/>
                  <a:pt x="428" y="331"/>
                  <a:pt x="428" y="331"/>
                </a:cubicBezTo>
                <a:cubicBezTo>
                  <a:pt x="423" y="327"/>
                  <a:pt x="423" y="327"/>
                  <a:pt x="423" y="327"/>
                </a:cubicBezTo>
                <a:cubicBezTo>
                  <a:pt x="422" y="324"/>
                  <a:pt x="422" y="324"/>
                  <a:pt x="422" y="324"/>
                </a:cubicBezTo>
                <a:cubicBezTo>
                  <a:pt x="421" y="320"/>
                  <a:pt x="421" y="320"/>
                  <a:pt x="421" y="320"/>
                </a:cubicBezTo>
                <a:cubicBezTo>
                  <a:pt x="422" y="307"/>
                  <a:pt x="422" y="307"/>
                  <a:pt x="422" y="307"/>
                </a:cubicBezTo>
                <a:cubicBezTo>
                  <a:pt x="422" y="298"/>
                  <a:pt x="422" y="298"/>
                  <a:pt x="422" y="298"/>
                </a:cubicBezTo>
                <a:cubicBezTo>
                  <a:pt x="421" y="295"/>
                  <a:pt x="421" y="295"/>
                  <a:pt x="421" y="295"/>
                </a:cubicBezTo>
                <a:cubicBezTo>
                  <a:pt x="419" y="294"/>
                  <a:pt x="419" y="294"/>
                  <a:pt x="419" y="294"/>
                </a:cubicBezTo>
                <a:cubicBezTo>
                  <a:pt x="413" y="293"/>
                  <a:pt x="413" y="293"/>
                  <a:pt x="413" y="293"/>
                </a:cubicBezTo>
                <a:cubicBezTo>
                  <a:pt x="400" y="298"/>
                  <a:pt x="400" y="298"/>
                  <a:pt x="400" y="298"/>
                </a:cubicBezTo>
                <a:cubicBezTo>
                  <a:pt x="387" y="306"/>
                  <a:pt x="387" y="306"/>
                  <a:pt x="387" y="306"/>
                </a:cubicBezTo>
                <a:cubicBezTo>
                  <a:pt x="379" y="306"/>
                  <a:pt x="379" y="306"/>
                  <a:pt x="379" y="306"/>
                </a:cubicBezTo>
                <a:cubicBezTo>
                  <a:pt x="360" y="301"/>
                  <a:pt x="360" y="301"/>
                  <a:pt x="360" y="301"/>
                </a:cubicBezTo>
                <a:cubicBezTo>
                  <a:pt x="352" y="301"/>
                  <a:pt x="352" y="301"/>
                  <a:pt x="352" y="301"/>
                </a:cubicBezTo>
                <a:cubicBezTo>
                  <a:pt x="346" y="300"/>
                  <a:pt x="346" y="300"/>
                  <a:pt x="346" y="300"/>
                </a:cubicBezTo>
                <a:cubicBezTo>
                  <a:pt x="340" y="298"/>
                  <a:pt x="340" y="298"/>
                  <a:pt x="340" y="298"/>
                </a:cubicBezTo>
                <a:cubicBezTo>
                  <a:pt x="334" y="295"/>
                  <a:pt x="334" y="295"/>
                  <a:pt x="334" y="295"/>
                </a:cubicBezTo>
                <a:cubicBezTo>
                  <a:pt x="328" y="293"/>
                  <a:pt x="328" y="293"/>
                  <a:pt x="328" y="293"/>
                </a:cubicBezTo>
                <a:cubicBezTo>
                  <a:pt x="323" y="287"/>
                  <a:pt x="323" y="287"/>
                  <a:pt x="323" y="287"/>
                </a:cubicBezTo>
                <a:cubicBezTo>
                  <a:pt x="317" y="280"/>
                  <a:pt x="317" y="280"/>
                  <a:pt x="317" y="280"/>
                </a:cubicBezTo>
                <a:cubicBezTo>
                  <a:pt x="315" y="277"/>
                  <a:pt x="315" y="277"/>
                  <a:pt x="315" y="277"/>
                </a:cubicBezTo>
                <a:cubicBezTo>
                  <a:pt x="312" y="271"/>
                  <a:pt x="312" y="271"/>
                  <a:pt x="312" y="271"/>
                </a:cubicBezTo>
                <a:cubicBezTo>
                  <a:pt x="311" y="259"/>
                  <a:pt x="311" y="259"/>
                  <a:pt x="311" y="259"/>
                </a:cubicBezTo>
                <a:cubicBezTo>
                  <a:pt x="310" y="256"/>
                  <a:pt x="310" y="256"/>
                  <a:pt x="310" y="256"/>
                </a:cubicBezTo>
                <a:cubicBezTo>
                  <a:pt x="308" y="255"/>
                  <a:pt x="308" y="255"/>
                  <a:pt x="308" y="255"/>
                </a:cubicBezTo>
                <a:cubicBezTo>
                  <a:pt x="304" y="253"/>
                  <a:pt x="304" y="253"/>
                  <a:pt x="304" y="253"/>
                </a:cubicBezTo>
                <a:cubicBezTo>
                  <a:pt x="301" y="253"/>
                  <a:pt x="301" y="253"/>
                  <a:pt x="301" y="253"/>
                </a:cubicBezTo>
                <a:cubicBezTo>
                  <a:pt x="299" y="253"/>
                  <a:pt x="299" y="253"/>
                  <a:pt x="299" y="253"/>
                </a:cubicBezTo>
                <a:cubicBezTo>
                  <a:pt x="296" y="253"/>
                  <a:pt x="296" y="253"/>
                  <a:pt x="296" y="253"/>
                </a:cubicBezTo>
                <a:cubicBezTo>
                  <a:pt x="294" y="253"/>
                  <a:pt x="294" y="253"/>
                  <a:pt x="294" y="253"/>
                </a:cubicBezTo>
                <a:cubicBezTo>
                  <a:pt x="292" y="253"/>
                  <a:pt x="292" y="253"/>
                  <a:pt x="292" y="253"/>
                </a:cubicBezTo>
                <a:cubicBezTo>
                  <a:pt x="289" y="253"/>
                  <a:pt x="289" y="253"/>
                  <a:pt x="289" y="253"/>
                </a:cubicBezTo>
                <a:cubicBezTo>
                  <a:pt x="286" y="251"/>
                  <a:pt x="286" y="251"/>
                  <a:pt x="286" y="251"/>
                </a:cubicBezTo>
                <a:cubicBezTo>
                  <a:pt x="279" y="245"/>
                  <a:pt x="279" y="245"/>
                  <a:pt x="279" y="245"/>
                </a:cubicBezTo>
                <a:cubicBezTo>
                  <a:pt x="276" y="243"/>
                  <a:pt x="276" y="243"/>
                  <a:pt x="276" y="243"/>
                </a:cubicBezTo>
                <a:cubicBezTo>
                  <a:pt x="273" y="243"/>
                  <a:pt x="273" y="243"/>
                  <a:pt x="273" y="243"/>
                </a:cubicBezTo>
                <a:cubicBezTo>
                  <a:pt x="267" y="245"/>
                  <a:pt x="267" y="245"/>
                  <a:pt x="267" y="245"/>
                </a:cubicBezTo>
                <a:cubicBezTo>
                  <a:pt x="265" y="245"/>
                  <a:pt x="265" y="245"/>
                  <a:pt x="265" y="245"/>
                </a:cubicBezTo>
                <a:cubicBezTo>
                  <a:pt x="264" y="244"/>
                  <a:pt x="264" y="244"/>
                  <a:pt x="264" y="244"/>
                </a:cubicBezTo>
                <a:cubicBezTo>
                  <a:pt x="262" y="242"/>
                  <a:pt x="262" y="242"/>
                  <a:pt x="262" y="242"/>
                </a:cubicBezTo>
                <a:cubicBezTo>
                  <a:pt x="260" y="237"/>
                  <a:pt x="260" y="237"/>
                  <a:pt x="260" y="237"/>
                </a:cubicBezTo>
                <a:cubicBezTo>
                  <a:pt x="258" y="235"/>
                  <a:pt x="258" y="235"/>
                  <a:pt x="258" y="235"/>
                </a:cubicBezTo>
                <a:cubicBezTo>
                  <a:pt x="255" y="232"/>
                  <a:pt x="255" y="232"/>
                  <a:pt x="255" y="232"/>
                </a:cubicBezTo>
                <a:cubicBezTo>
                  <a:pt x="251" y="229"/>
                  <a:pt x="251" y="229"/>
                  <a:pt x="251" y="229"/>
                </a:cubicBezTo>
                <a:cubicBezTo>
                  <a:pt x="247" y="227"/>
                  <a:pt x="247" y="227"/>
                  <a:pt x="247" y="227"/>
                </a:cubicBezTo>
                <a:cubicBezTo>
                  <a:pt x="237" y="224"/>
                  <a:pt x="237" y="224"/>
                  <a:pt x="237" y="224"/>
                </a:cubicBezTo>
                <a:cubicBezTo>
                  <a:pt x="232" y="219"/>
                  <a:pt x="232" y="219"/>
                  <a:pt x="232" y="219"/>
                </a:cubicBezTo>
                <a:cubicBezTo>
                  <a:pt x="198" y="180"/>
                  <a:pt x="198" y="180"/>
                  <a:pt x="198" y="180"/>
                </a:cubicBezTo>
                <a:cubicBezTo>
                  <a:pt x="193" y="175"/>
                  <a:pt x="193" y="175"/>
                  <a:pt x="193" y="175"/>
                </a:cubicBezTo>
                <a:cubicBezTo>
                  <a:pt x="191" y="175"/>
                  <a:pt x="191" y="175"/>
                  <a:pt x="191" y="175"/>
                </a:cubicBezTo>
                <a:cubicBezTo>
                  <a:pt x="188" y="175"/>
                  <a:pt x="188" y="175"/>
                  <a:pt x="188" y="175"/>
                </a:cubicBezTo>
                <a:cubicBezTo>
                  <a:pt x="185" y="175"/>
                  <a:pt x="185" y="175"/>
                  <a:pt x="185" y="175"/>
                </a:cubicBezTo>
                <a:cubicBezTo>
                  <a:pt x="183" y="175"/>
                  <a:pt x="183" y="175"/>
                  <a:pt x="183" y="175"/>
                </a:cubicBezTo>
                <a:cubicBezTo>
                  <a:pt x="181" y="175"/>
                  <a:pt x="181" y="175"/>
                  <a:pt x="181" y="175"/>
                </a:cubicBezTo>
                <a:cubicBezTo>
                  <a:pt x="180" y="174"/>
                  <a:pt x="180" y="174"/>
                  <a:pt x="180" y="174"/>
                </a:cubicBezTo>
                <a:cubicBezTo>
                  <a:pt x="179" y="172"/>
                  <a:pt x="179" y="172"/>
                  <a:pt x="179" y="172"/>
                </a:cubicBezTo>
                <a:cubicBezTo>
                  <a:pt x="177" y="167"/>
                  <a:pt x="177" y="167"/>
                  <a:pt x="177" y="167"/>
                </a:cubicBezTo>
                <a:cubicBezTo>
                  <a:pt x="175" y="157"/>
                  <a:pt x="175" y="157"/>
                  <a:pt x="175" y="157"/>
                </a:cubicBezTo>
                <a:cubicBezTo>
                  <a:pt x="173" y="151"/>
                  <a:pt x="173" y="151"/>
                  <a:pt x="173" y="151"/>
                </a:cubicBezTo>
                <a:cubicBezTo>
                  <a:pt x="169" y="145"/>
                  <a:pt x="169" y="145"/>
                  <a:pt x="169" y="145"/>
                </a:cubicBezTo>
                <a:cubicBezTo>
                  <a:pt x="165" y="140"/>
                  <a:pt x="165" y="140"/>
                  <a:pt x="165" y="140"/>
                </a:cubicBezTo>
                <a:cubicBezTo>
                  <a:pt x="163" y="138"/>
                  <a:pt x="163" y="138"/>
                  <a:pt x="163" y="138"/>
                </a:cubicBezTo>
                <a:cubicBezTo>
                  <a:pt x="162" y="135"/>
                  <a:pt x="162" y="135"/>
                  <a:pt x="162" y="135"/>
                </a:cubicBezTo>
                <a:cubicBezTo>
                  <a:pt x="162" y="129"/>
                  <a:pt x="162" y="129"/>
                  <a:pt x="162" y="129"/>
                </a:cubicBezTo>
                <a:cubicBezTo>
                  <a:pt x="163" y="126"/>
                  <a:pt x="163" y="126"/>
                  <a:pt x="163" y="126"/>
                </a:cubicBezTo>
                <a:cubicBezTo>
                  <a:pt x="164" y="124"/>
                  <a:pt x="164" y="124"/>
                  <a:pt x="164" y="124"/>
                </a:cubicBezTo>
                <a:cubicBezTo>
                  <a:pt x="169" y="120"/>
                  <a:pt x="169" y="120"/>
                  <a:pt x="169" y="120"/>
                </a:cubicBezTo>
                <a:cubicBezTo>
                  <a:pt x="171" y="118"/>
                  <a:pt x="171" y="118"/>
                  <a:pt x="171" y="118"/>
                </a:cubicBezTo>
                <a:cubicBezTo>
                  <a:pt x="172" y="116"/>
                  <a:pt x="172" y="116"/>
                  <a:pt x="172" y="116"/>
                </a:cubicBezTo>
                <a:cubicBezTo>
                  <a:pt x="172" y="114"/>
                  <a:pt x="172" y="114"/>
                  <a:pt x="172" y="114"/>
                </a:cubicBezTo>
                <a:cubicBezTo>
                  <a:pt x="173" y="112"/>
                  <a:pt x="173" y="112"/>
                  <a:pt x="173" y="112"/>
                </a:cubicBezTo>
                <a:cubicBezTo>
                  <a:pt x="173" y="111"/>
                  <a:pt x="173" y="111"/>
                  <a:pt x="173" y="111"/>
                </a:cubicBezTo>
                <a:cubicBezTo>
                  <a:pt x="172" y="110"/>
                  <a:pt x="172" y="110"/>
                  <a:pt x="172" y="110"/>
                </a:cubicBezTo>
                <a:cubicBezTo>
                  <a:pt x="171" y="109"/>
                  <a:pt x="171" y="109"/>
                  <a:pt x="171" y="109"/>
                </a:cubicBezTo>
                <a:cubicBezTo>
                  <a:pt x="168" y="109"/>
                  <a:pt x="168" y="109"/>
                  <a:pt x="168" y="109"/>
                </a:cubicBezTo>
                <a:cubicBezTo>
                  <a:pt x="165" y="109"/>
                  <a:pt x="165" y="109"/>
                  <a:pt x="165" y="109"/>
                </a:cubicBezTo>
                <a:cubicBezTo>
                  <a:pt x="156" y="111"/>
                  <a:pt x="156" y="111"/>
                  <a:pt x="156" y="111"/>
                </a:cubicBezTo>
                <a:cubicBezTo>
                  <a:pt x="153" y="111"/>
                  <a:pt x="153" y="111"/>
                  <a:pt x="153" y="111"/>
                </a:cubicBezTo>
                <a:cubicBezTo>
                  <a:pt x="153" y="111"/>
                  <a:pt x="153" y="111"/>
                  <a:pt x="153" y="111"/>
                </a:cubicBezTo>
                <a:cubicBezTo>
                  <a:pt x="152" y="111"/>
                  <a:pt x="152" y="111"/>
                  <a:pt x="152" y="111"/>
                </a:cubicBezTo>
                <a:cubicBezTo>
                  <a:pt x="151" y="110"/>
                  <a:pt x="151" y="110"/>
                  <a:pt x="151" y="110"/>
                </a:cubicBezTo>
                <a:cubicBezTo>
                  <a:pt x="150" y="109"/>
                  <a:pt x="150" y="109"/>
                  <a:pt x="150" y="109"/>
                </a:cubicBezTo>
                <a:cubicBezTo>
                  <a:pt x="146" y="103"/>
                  <a:pt x="146" y="103"/>
                  <a:pt x="146" y="103"/>
                </a:cubicBezTo>
                <a:cubicBezTo>
                  <a:pt x="144" y="101"/>
                  <a:pt x="144" y="101"/>
                  <a:pt x="144" y="101"/>
                </a:cubicBezTo>
                <a:cubicBezTo>
                  <a:pt x="143" y="101"/>
                  <a:pt x="143" y="101"/>
                  <a:pt x="143" y="101"/>
                </a:cubicBezTo>
                <a:cubicBezTo>
                  <a:pt x="142" y="101"/>
                  <a:pt x="142" y="101"/>
                  <a:pt x="142" y="101"/>
                </a:cubicBezTo>
                <a:cubicBezTo>
                  <a:pt x="142" y="100"/>
                  <a:pt x="142" y="100"/>
                  <a:pt x="142" y="100"/>
                </a:cubicBezTo>
                <a:cubicBezTo>
                  <a:pt x="140" y="98"/>
                  <a:pt x="140" y="98"/>
                  <a:pt x="140" y="98"/>
                </a:cubicBezTo>
                <a:cubicBezTo>
                  <a:pt x="139" y="95"/>
                  <a:pt x="139" y="95"/>
                  <a:pt x="139" y="95"/>
                </a:cubicBezTo>
                <a:cubicBezTo>
                  <a:pt x="136" y="92"/>
                  <a:pt x="136" y="92"/>
                  <a:pt x="136" y="92"/>
                </a:cubicBezTo>
                <a:cubicBezTo>
                  <a:pt x="132" y="87"/>
                  <a:pt x="132" y="87"/>
                  <a:pt x="132" y="87"/>
                </a:cubicBezTo>
                <a:cubicBezTo>
                  <a:pt x="130" y="85"/>
                  <a:pt x="130" y="85"/>
                  <a:pt x="130" y="85"/>
                </a:cubicBezTo>
                <a:cubicBezTo>
                  <a:pt x="130" y="82"/>
                  <a:pt x="130" y="82"/>
                  <a:pt x="130" y="82"/>
                </a:cubicBezTo>
                <a:cubicBezTo>
                  <a:pt x="131" y="78"/>
                  <a:pt x="131" y="78"/>
                  <a:pt x="131" y="78"/>
                </a:cubicBezTo>
                <a:cubicBezTo>
                  <a:pt x="136" y="72"/>
                  <a:pt x="136" y="72"/>
                  <a:pt x="136" y="72"/>
                </a:cubicBezTo>
                <a:cubicBezTo>
                  <a:pt x="139" y="64"/>
                  <a:pt x="139" y="64"/>
                  <a:pt x="139" y="64"/>
                </a:cubicBezTo>
                <a:cubicBezTo>
                  <a:pt x="123" y="60"/>
                  <a:pt x="123" y="60"/>
                  <a:pt x="123" y="60"/>
                </a:cubicBezTo>
                <a:cubicBezTo>
                  <a:pt x="118" y="60"/>
                  <a:pt x="118" y="60"/>
                  <a:pt x="118" y="60"/>
                </a:cubicBezTo>
                <a:cubicBezTo>
                  <a:pt x="116" y="63"/>
                  <a:pt x="116" y="63"/>
                  <a:pt x="116" y="63"/>
                </a:cubicBezTo>
                <a:cubicBezTo>
                  <a:pt x="115" y="64"/>
                  <a:pt x="115" y="64"/>
                  <a:pt x="115" y="64"/>
                </a:cubicBezTo>
                <a:cubicBezTo>
                  <a:pt x="112" y="65"/>
                  <a:pt x="112" y="65"/>
                  <a:pt x="112" y="65"/>
                </a:cubicBezTo>
                <a:cubicBezTo>
                  <a:pt x="110" y="66"/>
                  <a:pt x="110" y="66"/>
                  <a:pt x="110" y="66"/>
                </a:cubicBezTo>
                <a:cubicBezTo>
                  <a:pt x="108" y="66"/>
                  <a:pt x="108" y="66"/>
                  <a:pt x="108" y="66"/>
                </a:cubicBezTo>
                <a:cubicBezTo>
                  <a:pt x="106" y="64"/>
                  <a:pt x="106" y="64"/>
                  <a:pt x="106" y="64"/>
                </a:cubicBezTo>
                <a:cubicBezTo>
                  <a:pt x="103" y="62"/>
                  <a:pt x="103" y="62"/>
                  <a:pt x="103" y="62"/>
                </a:cubicBezTo>
                <a:cubicBezTo>
                  <a:pt x="98" y="54"/>
                  <a:pt x="98" y="54"/>
                  <a:pt x="98" y="54"/>
                </a:cubicBezTo>
                <a:cubicBezTo>
                  <a:pt x="96" y="53"/>
                  <a:pt x="96" y="53"/>
                  <a:pt x="96" y="53"/>
                </a:cubicBezTo>
                <a:cubicBezTo>
                  <a:pt x="93" y="52"/>
                  <a:pt x="93" y="52"/>
                  <a:pt x="93" y="52"/>
                </a:cubicBezTo>
                <a:cubicBezTo>
                  <a:pt x="90" y="53"/>
                  <a:pt x="90" y="53"/>
                  <a:pt x="90" y="53"/>
                </a:cubicBezTo>
                <a:cubicBezTo>
                  <a:pt x="87" y="54"/>
                  <a:pt x="87" y="54"/>
                  <a:pt x="87" y="54"/>
                </a:cubicBezTo>
                <a:cubicBezTo>
                  <a:pt x="85" y="55"/>
                  <a:pt x="85" y="55"/>
                  <a:pt x="85" y="55"/>
                </a:cubicBezTo>
                <a:cubicBezTo>
                  <a:pt x="83" y="53"/>
                  <a:pt x="83" y="53"/>
                  <a:pt x="83" y="53"/>
                </a:cubicBezTo>
                <a:cubicBezTo>
                  <a:pt x="80" y="51"/>
                  <a:pt x="80" y="51"/>
                  <a:pt x="80" y="51"/>
                </a:cubicBezTo>
                <a:cubicBezTo>
                  <a:pt x="78" y="48"/>
                  <a:pt x="78" y="48"/>
                  <a:pt x="78" y="48"/>
                </a:cubicBezTo>
                <a:cubicBezTo>
                  <a:pt x="77" y="45"/>
                  <a:pt x="77" y="45"/>
                  <a:pt x="77" y="45"/>
                </a:cubicBezTo>
                <a:cubicBezTo>
                  <a:pt x="78" y="43"/>
                  <a:pt x="78" y="43"/>
                  <a:pt x="78" y="43"/>
                </a:cubicBezTo>
                <a:cubicBezTo>
                  <a:pt x="78" y="40"/>
                  <a:pt x="78" y="40"/>
                  <a:pt x="78" y="40"/>
                </a:cubicBezTo>
                <a:cubicBezTo>
                  <a:pt x="79" y="37"/>
                  <a:pt x="79" y="37"/>
                  <a:pt x="79" y="37"/>
                </a:cubicBezTo>
                <a:cubicBezTo>
                  <a:pt x="80" y="36"/>
                  <a:pt x="80" y="36"/>
                  <a:pt x="80" y="36"/>
                </a:cubicBezTo>
                <a:cubicBezTo>
                  <a:pt x="79" y="35"/>
                  <a:pt x="79" y="35"/>
                  <a:pt x="79" y="35"/>
                </a:cubicBezTo>
                <a:cubicBezTo>
                  <a:pt x="77" y="33"/>
                  <a:pt x="77" y="33"/>
                  <a:pt x="77" y="33"/>
                </a:cubicBezTo>
                <a:cubicBezTo>
                  <a:pt x="69" y="29"/>
                  <a:pt x="69" y="29"/>
                  <a:pt x="69" y="29"/>
                </a:cubicBezTo>
                <a:cubicBezTo>
                  <a:pt x="66" y="27"/>
                  <a:pt x="66" y="27"/>
                  <a:pt x="66" y="27"/>
                </a:cubicBezTo>
                <a:cubicBezTo>
                  <a:pt x="61" y="27"/>
                  <a:pt x="61" y="27"/>
                  <a:pt x="61" y="27"/>
                </a:cubicBezTo>
                <a:cubicBezTo>
                  <a:pt x="58" y="29"/>
                  <a:pt x="58" y="29"/>
                  <a:pt x="58" y="29"/>
                </a:cubicBezTo>
                <a:cubicBezTo>
                  <a:pt x="54" y="32"/>
                  <a:pt x="54" y="32"/>
                  <a:pt x="54" y="32"/>
                </a:cubicBezTo>
                <a:cubicBezTo>
                  <a:pt x="53" y="33"/>
                  <a:pt x="53" y="33"/>
                  <a:pt x="53" y="33"/>
                </a:cubicBezTo>
                <a:cubicBezTo>
                  <a:pt x="51" y="34"/>
                  <a:pt x="51" y="34"/>
                  <a:pt x="51" y="34"/>
                </a:cubicBezTo>
                <a:cubicBezTo>
                  <a:pt x="49" y="33"/>
                  <a:pt x="49" y="33"/>
                  <a:pt x="49" y="33"/>
                </a:cubicBezTo>
                <a:cubicBezTo>
                  <a:pt x="47" y="32"/>
                  <a:pt x="47" y="32"/>
                  <a:pt x="47" y="32"/>
                </a:cubicBezTo>
                <a:cubicBezTo>
                  <a:pt x="45" y="30"/>
                  <a:pt x="45" y="30"/>
                  <a:pt x="45" y="30"/>
                </a:cubicBezTo>
                <a:cubicBezTo>
                  <a:pt x="45" y="28"/>
                  <a:pt x="45" y="28"/>
                  <a:pt x="45" y="28"/>
                </a:cubicBezTo>
                <a:cubicBezTo>
                  <a:pt x="45" y="27"/>
                  <a:pt x="45" y="27"/>
                  <a:pt x="45" y="27"/>
                </a:cubicBezTo>
                <a:cubicBezTo>
                  <a:pt x="45" y="24"/>
                  <a:pt x="45" y="24"/>
                  <a:pt x="45" y="24"/>
                </a:cubicBezTo>
                <a:cubicBezTo>
                  <a:pt x="45" y="23"/>
                  <a:pt x="45" y="23"/>
                  <a:pt x="45" y="23"/>
                </a:cubicBezTo>
                <a:cubicBezTo>
                  <a:pt x="45" y="22"/>
                  <a:pt x="45" y="22"/>
                  <a:pt x="45" y="22"/>
                </a:cubicBezTo>
                <a:cubicBezTo>
                  <a:pt x="44" y="22"/>
                  <a:pt x="44" y="22"/>
                  <a:pt x="44" y="22"/>
                </a:cubicBezTo>
                <a:cubicBezTo>
                  <a:pt x="42" y="22"/>
                  <a:pt x="42" y="22"/>
                  <a:pt x="42" y="22"/>
                </a:cubicBezTo>
                <a:cubicBezTo>
                  <a:pt x="35" y="21"/>
                  <a:pt x="35" y="21"/>
                  <a:pt x="35" y="21"/>
                </a:cubicBezTo>
                <a:cubicBezTo>
                  <a:pt x="34" y="20"/>
                  <a:pt x="34" y="20"/>
                  <a:pt x="34" y="20"/>
                </a:cubicBezTo>
                <a:cubicBezTo>
                  <a:pt x="31" y="19"/>
                  <a:pt x="31" y="19"/>
                  <a:pt x="31" y="19"/>
                </a:cubicBezTo>
                <a:cubicBezTo>
                  <a:pt x="30" y="17"/>
                  <a:pt x="30" y="17"/>
                  <a:pt x="30" y="17"/>
                </a:cubicBezTo>
                <a:cubicBezTo>
                  <a:pt x="28" y="15"/>
                  <a:pt x="28" y="15"/>
                  <a:pt x="28" y="15"/>
                </a:cubicBezTo>
                <a:cubicBezTo>
                  <a:pt x="28" y="12"/>
                  <a:pt x="28" y="12"/>
                  <a:pt x="28" y="12"/>
                </a:cubicBezTo>
                <a:cubicBezTo>
                  <a:pt x="27" y="6"/>
                  <a:pt x="27" y="6"/>
                  <a:pt x="27" y="6"/>
                </a:cubicBezTo>
                <a:cubicBezTo>
                  <a:pt x="26" y="5"/>
                  <a:pt x="26" y="5"/>
                  <a:pt x="26" y="5"/>
                </a:cubicBezTo>
                <a:cubicBezTo>
                  <a:pt x="25" y="3"/>
                  <a:pt x="25" y="3"/>
                  <a:pt x="25" y="3"/>
                </a:cubicBezTo>
                <a:cubicBezTo>
                  <a:pt x="25" y="2"/>
                  <a:pt x="25" y="2"/>
                  <a:pt x="25" y="2"/>
                </a:cubicBezTo>
                <a:cubicBezTo>
                  <a:pt x="23" y="1"/>
                  <a:pt x="23" y="1"/>
                  <a:pt x="23" y="1"/>
                </a:cubicBezTo>
                <a:cubicBezTo>
                  <a:pt x="21" y="1"/>
                  <a:pt x="21" y="1"/>
                  <a:pt x="21" y="1"/>
                </a:cubicBezTo>
                <a:cubicBezTo>
                  <a:pt x="16" y="0"/>
                  <a:pt x="16" y="0"/>
                  <a:pt x="16" y="0"/>
                </a:cubicBezTo>
                <a:cubicBezTo>
                  <a:pt x="8" y="0"/>
                  <a:pt x="8" y="0"/>
                  <a:pt x="8" y="0"/>
                </a:cubicBezTo>
                <a:cubicBezTo>
                  <a:pt x="8" y="0"/>
                  <a:pt x="8" y="0"/>
                  <a:pt x="8" y="0"/>
                </a:cubicBezTo>
                <a:cubicBezTo>
                  <a:pt x="0" y="2"/>
                  <a:pt x="0" y="2"/>
                  <a:pt x="0" y="2"/>
                </a:cubicBezTo>
                <a:cubicBezTo>
                  <a:pt x="6" y="28"/>
                  <a:pt x="20" y="72"/>
                  <a:pt x="46" y="121"/>
                </a:cubicBezTo>
                <a:cubicBezTo>
                  <a:pt x="82" y="187"/>
                  <a:pt x="106" y="247"/>
                  <a:pt x="107" y="257"/>
                </a:cubicBezTo>
                <a:cubicBezTo>
                  <a:pt x="109" y="266"/>
                  <a:pt x="115" y="275"/>
                  <a:pt x="123" y="279"/>
                </a:cubicBezTo>
                <a:cubicBezTo>
                  <a:pt x="131" y="283"/>
                  <a:pt x="149" y="299"/>
                  <a:pt x="151" y="311"/>
                </a:cubicBezTo>
                <a:cubicBezTo>
                  <a:pt x="154" y="323"/>
                  <a:pt x="202" y="355"/>
                  <a:pt x="206" y="363"/>
                </a:cubicBezTo>
                <a:cubicBezTo>
                  <a:pt x="209" y="369"/>
                  <a:pt x="217" y="375"/>
                  <a:pt x="224" y="381"/>
                </a:cubicBezTo>
                <a:cubicBezTo>
                  <a:pt x="223" y="376"/>
                  <a:pt x="223" y="376"/>
                  <a:pt x="223" y="376"/>
                </a:cubicBezTo>
                <a:cubicBezTo>
                  <a:pt x="224" y="362"/>
                  <a:pt x="224" y="362"/>
                  <a:pt x="224" y="362"/>
                </a:cubicBezTo>
                <a:cubicBezTo>
                  <a:pt x="228" y="359"/>
                  <a:pt x="228" y="359"/>
                  <a:pt x="228" y="359"/>
                </a:cubicBezTo>
                <a:cubicBezTo>
                  <a:pt x="231" y="360"/>
                  <a:pt x="231" y="360"/>
                  <a:pt x="231" y="360"/>
                </a:cubicBezTo>
                <a:cubicBezTo>
                  <a:pt x="235" y="361"/>
                  <a:pt x="235" y="361"/>
                  <a:pt x="235" y="361"/>
                </a:cubicBezTo>
                <a:cubicBezTo>
                  <a:pt x="237" y="359"/>
                  <a:pt x="237" y="359"/>
                  <a:pt x="237" y="359"/>
                </a:cubicBezTo>
                <a:cubicBezTo>
                  <a:pt x="238" y="358"/>
                  <a:pt x="238" y="358"/>
                  <a:pt x="238" y="358"/>
                </a:cubicBezTo>
                <a:cubicBezTo>
                  <a:pt x="241" y="356"/>
                  <a:pt x="241" y="356"/>
                  <a:pt x="241" y="356"/>
                </a:cubicBezTo>
                <a:cubicBezTo>
                  <a:pt x="243" y="354"/>
                  <a:pt x="243" y="354"/>
                  <a:pt x="243" y="354"/>
                </a:cubicBezTo>
                <a:cubicBezTo>
                  <a:pt x="245" y="351"/>
                  <a:pt x="245" y="351"/>
                  <a:pt x="245" y="351"/>
                </a:cubicBezTo>
                <a:cubicBezTo>
                  <a:pt x="249" y="351"/>
                  <a:pt x="249" y="351"/>
                  <a:pt x="249" y="351"/>
                </a:cubicBezTo>
                <a:cubicBezTo>
                  <a:pt x="252" y="353"/>
                  <a:pt x="252" y="353"/>
                  <a:pt x="252" y="353"/>
                </a:cubicBezTo>
                <a:cubicBezTo>
                  <a:pt x="256" y="351"/>
                  <a:pt x="256" y="351"/>
                  <a:pt x="256" y="351"/>
                </a:cubicBezTo>
                <a:cubicBezTo>
                  <a:pt x="259" y="350"/>
                  <a:pt x="259" y="350"/>
                  <a:pt x="259" y="350"/>
                </a:cubicBezTo>
                <a:cubicBezTo>
                  <a:pt x="262" y="351"/>
                  <a:pt x="262" y="351"/>
                  <a:pt x="262" y="351"/>
                </a:cubicBezTo>
                <a:cubicBezTo>
                  <a:pt x="262" y="354"/>
                  <a:pt x="262" y="354"/>
                  <a:pt x="262" y="354"/>
                </a:cubicBezTo>
                <a:cubicBezTo>
                  <a:pt x="259" y="354"/>
                  <a:pt x="259" y="354"/>
                  <a:pt x="259" y="354"/>
                </a:cubicBezTo>
                <a:cubicBezTo>
                  <a:pt x="256" y="356"/>
                  <a:pt x="256" y="356"/>
                  <a:pt x="256" y="356"/>
                </a:cubicBezTo>
                <a:cubicBezTo>
                  <a:pt x="253" y="358"/>
                  <a:pt x="253" y="358"/>
                  <a:pt x="253" y="358"/>
                </a:cubicBezTo>
                <a:cubicBezTo>
                  <a:pt x="251" y="361"/>
                  <a:pt x="251" y="361"/>
                  <a:pt x="251" y="361"/>
                </a:cubicBezTo>
                <a:cubicBezTo>
                  <a:pt x="249" y="362"/>
                  <a:pt x="249" y="362"/>
                  <a:pt x="249" y="362"/>
                </a:cubicBezTo>
                <a:cubicBezTo>
                  <a:pt x="247" y="361"/>
                  <a:pt x="247" y="361"/>
                  <a:pt x="247" y="361"/>
                </a:cubicBezTo>
                <a:cubicBezTo>
                  <a:pt x="246" y="360"/>
                  <a:pt x="246" y="360"/>
                  <a:pt x="246" y="360"/>
                </a:cubicBezTo>
                <a:cubicBezTo>
                  <a:pt x="243" y="363"/>
                  <a:pt x="243" y="363"/>
                  <a:pt x="243" y="363"/>
                </a:cubicBezTo>
                <a:cubicBezTo>
                  <a:pt x="241" y="369"/>
                  <a:pt x="241" y="369"/>
                  <a:pt x="241" y="369"/>
                </a:cubicBezTo>
                <a:cubicBezTo>
                  <a:pt x="241" y="369"/>
                  <a:pt x="241" y="369"/>
                  <a:pt x="241" y="369"/>
                </a:cubicBezTo>
                <a:cubicBezTo>
                  <a:pt x="242" y="372"/>
                  <a:pt x="242" y="372"/>
                  <a:pt x="242" y="372"/>
                </a:cubicBezTo>
                <a:cubicBezTo>
                  <a:pt x="242" y="375"/>
                  <a:pt x="242" y="375"/>
                  <a:pt x="242" y="375"/>
                </a:cubicBezTo>
                <a:cubicBezTo>
                  <a:pt x="233" y="383"/>
                  <a:pt x="233" y="383"/>
                  <a:pt x="233" y="383"/>
                </a:cubicBezTo>
                <a:cubicBezTo>
                  <a:pt x="229" y="387"/>
                  <a:pt x="229" y="387"/>
                  <a:pt x="229" y="387"/>
                </a:cubicBezTo>
                <a:cubicBezTo>
                  <a:pt x="229" y="387"/>
                  <a:pt x="229" y="387"/>
                  <a:pt x="229" y="387"/>
                </a:cubicBezTo>
                <a:cubicBezTo>
                  <a:pt x="230" y="388"/>
                  <a:pt x="231" y="389"/>
                  <a:pt x="231" y="390"/>
                </a:cubicBezTo>
                <a:cubicBezTo>
                  <a:pt x="238" y="401"/>
                  <a:pt x="255" y="457"/>
                  <a:pt x="259" y="462"/>
                </a:cubicBezTo>
                <a:cubicBezTo>
                  <a:pt x="263" y="467"/>
                  <a:pt x="297" y="495"/>
                  <a:pt x="297" y="501"/>
                </a:cubicBezTo>
                <a:cubicBezTo>
                  <a:pt x="297" y="506"/>
                  <a:pt x="313" y="574"/>
                  <a:pt x="318" y="583"/>
                </a:cubicBezTo>
                <a:cubicBezTo>
                  <a:pt x="323" y="593"/>
                  <a:pt x="327" y="594"/>
                  <a:pt x="333" y="610"/>
                </a:cubicBezTo>
                <a:cubicBezTo>
                  <a:pt x="338" y="626"/>
                  <a:pt x="366" y="726"/>
                  <a:pt x="382" y="758"/>
                </a:cubicBezTo>
                <a:cubicBezTo>
                  <a:pt x="398" y="790"/>
                  <a:pt x="449" y="910"/>
                  <a:pt x="449" y="919"/>
                </a:cubicBezTo>
                <a:cubicBezTo>
                  <a:pt x="449" y="929"/>
                  <a:pt x="461" y="971"/>
                  <a:pt x="465" y="982"/>
                </a:cubicBezTo>
                <a:cubicBezTo>
                  <a:pt x="469" y="993"/>
                  <a:pt x="491" y="1047"/>
                  <a:pt x="491" y="1059"/>
                </a:cubicBezTo>
                <a:cubicBezTo>
                  <a:pt x="491" y="1071"/>
                  <a:pt x="497" y="1155"/>
                  <a:pt x="505" y="1181"/>
                </a:cubicBezTo>
                <a:cubicBezTo>
                  <a:pt x="513" y="1206"/>
                  <a:pt x="562" y="1314"/>
                  <a:pt x="575" y="1327"/>
                </a:cubicBezTo>
                <a:cubicBezTo>
                  <a:pt x="589" y="1341"/>
                  <a:pt x="577" y="1363"/>
                  <a:pt x="586" y="1374"/>
                </a:cubicBezTo>
                <a:cubicBezTo>
                  <a:pt x="595" y="1385"/>
                  <a:pt x="658" y="1450"/>
                  <a:pt x="670" y="1473"/>
                </a:cubicBezTo>
                <a:cubicBezTo>
                  <a:pt x="682" y="1495"/>
                  <a:pt x="733" y="1553"/>
                  <a:pt x="750" y="1570"/>
                </a:cubicBezTo>
                <a:cubicBezTo>
                  <a:pt x="753" y="1573"/>
                  <a:pt x="758" y="1577"/>
                  <a:pt x="764" y="1582"/>
                </a:cubicBezTo>
                <a:cubicBezTo>
                  <a:pt x="769" y="1578"/>
                  <a:pt x="769" y="1578"/>
                  <a:pt x="769" y="1578"/>
                </a:cubicBezTo>
                <a:cubicBezTo>
                  <a:pt x="772" y="1575"/>
                  <a:pt x="772" y="1575"/>
                  <a:pt x="772" y="1575"/>
                </a:cubicBezTo>
                <a:cubicBezTo>
                  <a:pt x="773" y="1574"/>
                  <a:pt x="773" y="1574"/>
                  <a:pt x="773" y="1574"/>
                </a:cubicBezTo>
                <a:cubicBezTo>
                  <a:pt x="773" y="1574"/>
                  <a:pt x="773" y="1574"/>
                  <a:pt x="773" y="1574"/>
                </a:cubicBezTo>
                <a:cubicBezTo>
                  <a:pt x="776" y="1574"/>
                  <a:pt x="776" y="1574"/>
                  <a:pt x="776" y="1574"/>
                </a:cubicBezTo>
                <a:cubicBezTo>
                  <a:pt x="783" y="1575"/>
                  <a:pt x="783" y="1575"/>
                  <a:pt x="783" y="1575"/>
                </a:cubicBezTo>
                <a:cubicBezTo>
                  <a:pt x="786" y="1575"/>
                  <a:pt x="786" y="1575"/>
                  <a:pt x="786" y="1575"/>
                </a:cubicBezTo>
                <a:cubicBezTo>
                  <a:pt x="790" y="1573"/>
                  <a:pt x="790" y="1573"/>
                  <a:pt x="790" y="1573"/>
                </a:cubicBezTo>
                <a:cubicBezTo>
                  <a:pt x="790" y="1571"/>
                  <a:pt x="790" y="1571"/>
                  <a:pt x="790" y="1571"/>
                </a:cubicBezTo>
                <a:cubicBezTo>
                  <a:pt x="791" y="1569"/>
                  <a:pt x="791" y="1569"/>
                  <a:pt x="791" y="1569"/>
                </a:cubicBezTo>
                <a:cubicBezTo>
                  <a:pt x="791" y="1566"/>
                  <a:pt x="791" y="1566"/>
                  <a:pt x="791" y="1566"/>
                </a:cubicBezTo>
                <a:cubicBezTo>
                  <a:pt x="791" y="1562"/>
                  <a:pt x="791" y="1562"/>
                  <a:pt x="791" y="1562"/>
                </a:cubicBezTo>
                <a:cubicBezTo>
                  <a:pt x="791" y="1560"/>
                  <a:pt x="791" y="1560"/>
                  <a:pt x="791" y="1560"/>
                </a:cubicBezTo>
                <a:cubicBezTo>
                  <a:pt x="793" y="1557"/>
                  <a:pt x="793" y="1557"/>
                  <a:pt x="793" y="1557"/>
                </a:cubicBezTo>
                <a:cubicBezTo>
                  <a:pt x="797" y="1550"/>
                  <a:pt x="797" y="1550"/>
                  <a:pt x="797" y="1550"/>
                </a:cubicBezTo>
                <a:cubicBezTo>
                  <a:pt x="806" y="1541"/>
                  <a:pt x="806" y="1541"/>
                  <a:pt x="806" y="1541"/>
                </a:cubicBezTo>
                <a:cubicBezTo>
                  <a:pt x="809" y="1536"/>
                  <a:pt x="809" y="1536"/>
                  <a:pt x="809" y="1536"/>
                </a:cubicBezTo>
                <a:cubicBezTo>
                  <a:pt x="811" y="1532"/>
                  <a:pt x="811" y="1532"/>
                  <a:pt x="811" y="1532"/>
                </a:cubicBezTo>
                <a:cubicBezTo>
                  <a:pt x="810" y="1529"/>
                  <a:pt x="810" y="1529"/>
                  <a:pt x="810" y="1529"/>
                </a:cubicBezTo>
                <a:cubicBezTo>
                  <a:pt x="807" y="1519"/>
                  <a:pt x="807" y="1519"/>
                  <a:pt x="807" y="1519"/>
                </a:cubicBezTo>
                <a:cubicBezTo>
                  <a:pt x="806" y="1516"/>
                  <a:pt x="806" y="1516"/>
                  <a:pt x="806" y="1516"/>
                </a:cubicBezTo>
                <a:cubicBezTo>
                  <a:pt x="807" y="1513"/>
                  <a:pt x="807" y="1513"/>
                  <a:pt x="807" y="1513"/>
                </a:cubicBezTo>
                <a:cubicBezTo>
                  <a:pt x="807" y="1511"/>
                  <a:pt x="807" y="1511"/>
                  <a:pt x="807" y="1511"/>
                </a:cubicBezTo>
                <a:cubicBezTo>
                  <a:pt x="808" y="1511"/>
                  <a:pt x="808" y="1511"/>
                  <a:pt x="808" y="1511"/>
                </a:cubicBezTo>
                <a:cubicBezTo>
                  <a:pt x="809" y="1511"/>
                  <a:pt x="809" y="1511"/>
                  <a:pt x="809" y="1511"/>
                </a:cubicBezTo>
                <a:cubicBezTo>
                  <a:pt x="810" y="1511"/>
                  <a:pt x="810" y="1511"/>
                  <a:pt x="810" y="1511"/>
                </a:cubicBezTo>
                <a:cubicBezTo>
                  <a:pt x="812" y="1514"/>
                  <a:pt x="812" y="1514"/>
                  <a:pt x="812" y="1514"/>
                </a:cubicBezTo>
                <a:cubicBezTo>
                  <a:pt x="815" y="1515"/>
                  <a:pt x="815" y="1515"/>
                  <a:pt x="815" y="1515"/>
                </a:cubicBezTo>
                <a:cubicBezTo>
                  <a:pt x="818" y="1515"/>
                  <a:pt x="818" y="1515"/>
                  <a:pt x="818" y="1515"/>
                </a:cubicBezTo>
                <a:cubicBezTo>
                  <a:pt x="822" y="1512"/>
                  <a:pt x="822" y="1512"/>
                  <a:pt x="822" y="1512"/>
                </a:cubicBezTo>
                <a:cubicBezTo>
                  <a:pt x="829" y="1506"/>
                  <a:pt x="829" y="1506"/>
                  <a:pt x="829" y="1506"/>
                </a:cubicBezTo>
                <a:cubicBezTo>
                  <a:pt x="833" y="1501"/>
                  <a:pt x="833" y="1501"/>
                  <a:pt x="833" y="1501"/>
                </a:cubicBezTo>
                <a:cubicBezTo>
                  <a:pt x="835" y="1495"/>
                  <a:pt x="835" y="1495"/>
                  <a:pt x="835" y="1495"/>
                </a:cubicBezTo>
                <a:cubicBezTo>
                  <a:pt x="835" y="1492"/>
                  <a:pt x="835" y="1492"/>
                  <a:pt x="835" y="1492"/>
                </a:cubicBezTo>
                <a:cubicBezTo>
                  <a:pt x="834" y="1488"/>
                  <a:pt x="834" y="1488"/>
                  <a:pt x="834" y="1488"/>
                </a:cubicBezTo>
                <a:cubicBezTo>
                  <a:pt x="832" y="1485"/>
                  <a:pt x="832" y="1485"/>
                  <a:pt x="832" y="1485"/>
                </a:cubicBezTo>
                <a:cubicBezTo>
                  <a:pt x="825" y="1478"/>
                  <a:pt x="825" y="1478"/>
                  <a:pt x="825" y="1478"/>
                </a:cubicBezTo>
                <a:cubicBezTo>
                  <a:pt x="808" y="1465"/>
                  <a:pt x="808" y="1465"/>
                  <a:pt x="808" y="1465"/>
                </a:cubicBezTo>
                <a:cubicBezTo>
                  <a:pt x="805" y="1461"/>
                  <a:pt x="805" y="1461"/>
                  <a:pt x="805" y="1461"/>
                </a:cubicBezTo>
                <a:cubicBezTo>
                  <a:pt x="803" y="1458"/>
                  <a:pt x="803" y="1458"/>
                  <a:pt x="803" y="1458"/>
                </a:cubicBezTo>
                <a:cubicBezTo>
                  <a:pt x="802" y="1455"/>
                  <a:pt x="802" y="1455"/>
                  <a:pt x="802" y="1455"/>
                </a:cubicBezTo>
                <a:cubicBezTo>
                  <a:pt x="802" y="1451"/>
                  <a:pt x="802" y="1451"/>
                  <a:pt x="802" y="1451"/>
                </a:cubicBezTo>
                <a:cubicBezTo>
                  <a:pt x="801" y="1446"/>
                  <a:pt x="801" y="1446"/>
                  <a:pt x="801" y="1446"/>
                </a:cubicBezTo>
                <a:cubicBezTo>
                  <a:pt x="801" y="1443"/>
                  <a:pt x="801" y="1443"/>
                  <a:pt x="801" y="1443"/>
                </a:cubicBezTo>
                <a:cubicBezTo>
                  <a:pt x="800" y="1440"/>
                  <a:pt x="800" y="1440"/>
                  <a:pt x="800" y="1440"/>
                </a:cubicBezTo>
                <a:cubicBezTo>
                  <a:pt x="799" y="1435"/>
                  <a:pt x="799" y="1435"/>
                  <a:pt x="799" y="1435"/>
                </a:cubicBezTo>
                <a:cubicBezTo>
                  <a:pt x="800" y="1432"/>
                  <a:pt x="800" y="1432"/>
                  <a:pt x="800" y="1432"/>
                </a:cubicBezTo>
                <a:cubicBezTo>
                  <a:pt x="805" y="1428"/>
                  <a:pt x="805" y="1428"/>
                  <a:pt x="805" y="1428"/>
                </a:cubicBezTo>
                <a:cubicBezTo>
                  <a:pt x="822" y="1405"/>
                  <a:pt x="822" y="1405"/>
                  <a:pt x="822" y="1405"/>
                </a:cubicBezTo>
                <a:cubicBezTo>
                  <a:pt x="829" y="1385"/>
                  <a:pt x="829" y="1385"/>
                  <a:pt x="829" y="1385"/>
                </a:cubicBezTo>
                <a:cubicBezTo>
                  <a:pt x="829" y="1382"/>
                  <a:pt x="829" y="1382"/>
                  <a:pt x="829" y="1382"/>
                </a:cubicBezTo>
                <a:cubicBezTo>
                  <a:pt x="829" y="1380"/>
                  <a:pt x="829" y="1380"/>
                  <a:pt x="829" y="1380"/>
                </a:cubicBezTo>
                <a:cubicBezTo>
                  <a:pt x="827" y="1379"/>
                  <a:pt x="827" y="1379"/>
                  <a:pt x="827" y="1379"/>
                </a:cubicBezTo>
                <a:cubicBezTo>
                  <a:pt x="826" y="1377"/>
                  <a:pt x="826" y="1377"/>
                  <a:pt x="826" y="1377"/>
                </a:cubicBezTo>
                <a:cubicBezTo>
                  <a:pt x="822" y="1375"/>
                  <a:pt x="822" y="1375"/>
                  <a:pt x="822" y="1375"/>
                </a:cubicBezTo>
                <a:cubicBezTo>
                  <a:pt x="815" y="1371"/>
                  <a:pt x="815" y="1371"/>
                  <a:pt x="815" y="1371"/>
                </a:cubicBezTo>
                <a:cubicBezTo>
                  <a:pt x="810" y="1367"/>
                  <a:pt x="810" y="1367"/>
                  <a:pt x="810" y="1367"/>
                </a:cubicBezTo>
                <a:cubicBezTo>
                  <a:pt x="806" y="1357"/>
                  <a:pt x="806" y="1357"/>
                  <a:pt x="806" y="1357"/>
                </a:cubicBezTo>
                <a:cubicBezTo>
                  <a:pt x="797" y="1335"/>
                  <a:pt x="797" y="1335"/>
                  <a:pt x="797" y="1335"/>
                </a:cubicBezTo>
                <a:cubicBezTo>
                  <a:pt x="797" y="1328"/>
                  <a:pt x="797" y="1328"/>
                  <a:pt x="797" y="1328"/>
                </a:cubicBezTo>
                <a:cubicBezTo>
                  <a:pt x="798" y="1328"/>
                  <a:pt x="798" y="1328"/>
                  <a:pt x="798" y="1328"/>
                </a:cubicBezTo>
                <a:cubicBezTo>
                  <a:pt x="800" y="1326"/>
                  <a:pt x="800" y="1326"/>
                  <a:pt x="800" y="1326"/>
                </a:cubicBezTo>
                <a:cubicBezTo>
                  <a:pt x="814" y="1317"/>
                  <a:pt x="814" y="1317"/>
                  <a:pt x="814" y="1317"/>
                </a:cubicBezTo>
                <a:cubicBezTo>
                  <a:pt x="822" y="1307"/>
                  <a:pt x="822" y="1307"/>
                  <a:pt x="822" y="1307"/>
                </a:cubicBezTo>
                <a:cubicBezTo>
                  <a:pt x="832" y="1287"/>
                  <a:pt x="832" y="1287"/>
                  <a:pt x="832" y="1287"/>
                </a:cubicBezTo>
                <a:cubicBezTo>
                  <a:pt x="855" y="1225"/>
                  <a:pt x="855" y="1225"/>
                  <a:pt x="855" y="1225"/>
                </a:cubicBezTo>
                <a:cubicBezTo>
                  <a:pt x="866" y="1211"/>
                  <a:pt x="866" y="1211"/>
                  <a:pt x="866" y="1211"/>
                </a:cubicBezTo>
                <a:cubicBezTo>
                  <a:pt x="876" y="1186"/>
                  <a:pt x="876" y="1186"/>
                  <a:pt x="876" y="1186"/>
                </a:cubicBezTo>
                <a:cubicBezTo>
                  <a:pt x="879" y="1181"/>
                  <a:pt x="879" y="1181"/>
                  <a:pt x="879" y="1181"/>
                </a:cubicBezTo>
                <a:cubicBezTo>
                  <a:pt x="881" y="1179"/>
                  <a:pt x="881" y="1179"/>
                  <a:pt x="881" y="1179"/>
                </a:cubicBezTo>
                <a:cubicBezTo>
                  <a:pt x="892" y="1171"/>
                  <a:pt x="892" y="1171"/>
                  <a:pt x="892" y="1171"/>
                </a:cubicBezTo>
                <a:cubicBezTo>
                  <a:pt x="892" y="1161"/>
                  <a:pt x="892" y="1161"/>
                  <a:pt x="892" y="1161"/>
                </a:cubicBezTo>
                <a:lnTo>
                  <a:pt x="890" y="1157"/>
                </a:lnTo>
                <a:close/>
              </a:path>
            </a:pathLst>
          </a:custGeom>
          <a:solidFill>
            <a:schemeClr val="accent5">
              <a:lumMod val="20000"/>
              <a:lumOff val="80000"/>
            </a:schemeClr>
          </a:solid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Pilat Light"/>
              <a:ea typeface="+mn-ea"/>
              <a:cs typeface="+mn-cs"/>
            </a:endParaRPr>
          </a:p>
        </p:txBody>
      </p:sp>
      <p:sp>
        <p:nvSpPr>
          <p:cNvPr id="3307" name="Freeform 39">
            <a:extLst>
              <a:ext uri="{FF2B5EF4-FFF2-40B4-BE49-F238E27FC236}">
                <a16:creationId xmlns:a16="http://schemas.microsoft.com/office/drawing/2014/main" xmlns="" id="{6E2B08DB-42CB-4049-B845-AAE367579DBD}"/>
              </a:ext>
            </a:extLst>
          </p:cNvPr>
          <p:cNvSpPr>
            <a:spLocks/>
          </p:cNvSpPr>
          <p:nvPr/>
        </p:nvSpPr>
        <p:spPr bwMode="gray">
          <a:xfrm>
            <a:off x="3650447" y="2875053"/>
            <a:ext cx="752932" cy="1062359"/>
          </a:xfrm>
          <a:custGeom>
            <a:avLst/>
            <a:gdLst>
              <a:gd name="T0" fmla="*/ 1066 w 1442"/>
              <a:gd name="T1" fmla="*/ 103 h 2147"/>
              <a:gd name="T2" fmla="*/ 891 w 1442"/>
              <a:gd name="T3" fmla="*/ 43 h 2147"/>
              <a:gd name="T4" fmla="*/ 771 w 1442"/>
              <a:gd name="T5" fmla="*/ 18 h 2147"/>
              <a:gd name="T6" fmla="*/ 804 w 1442"/>
              <a:gd name="T7" fmla="*/ 250 h 2147"/>
              <a:gd name="T8" fmla="*/ 823 w 1442"/>
              <a:gd name="T9" fmla="*/ 298 h 2147"/>
              <a:gd name="T10" fmla="*/ 821 w 1442"/>
              <a:gd name="T11" fmla="*/ 330 h 2147"/>
              <a:gd name="T12" fmla="*/ 733 w 1442"/>
              <a:gd name="T13" fmla="*/ 398 h 2147"/>
              <a:gd name="T14" fmla="*/ 667 w 1442"/>
              <a:gd name="T15" fmla="*/ 482 h 2147"/>
              <a:gd name="T16" fmla="*/ 695 w 1442"/>
              <a:gd name="T17" fmla="*/ 521 h 2147"/>
              <a:gd name="T18" fmla="*/ 758 w 1442"/>
              <a:gd name="T19" fmla="*/ 595 h 2147"/>
              <a:gd name="T20" fmla="*/ 735 w 1442"/>
              <a:gd name="T21" fmla="*/ 634 h 2147"/>
              <a:gd name="T22" fmla="*/ 659 w 1442"/>
              <a:gd name="T23" fmla="*/ 668 h 2147"/>
              <a:gd name="T24" fmla="*/ 661 w 1442"/>
              <a:gd name="T25" fmla="*/ 692 h 2147"/>
              <a:gd name="T26" fmla="*/ 677 w 1442"/>
              <a:gd name="T27" fmla="*/ 737 h 2147"/>
              <a:gd name="T28" fmla="*/ 669 w 1442"/>
              <a:gd name="T29" fmla="*/ 830 h 2147"/>
              <a:gd name="T30" fmla="*/ 689 w 1442"/>
              <a:gd name="T31" fmla="*/ 941 h 2147"/>
              <a:gd name="T32" fmla="*/ 698 w 1442"/>
              <a:gd name="T33" fmla="*/ 967 h 2147"/>
              <a:gd name="T34" fmla="*/ 704 w 1442"/>
              <a:gd name="T35" fmla="*/ 1009 h 2147"/>
              <a:gd name="T36" fmla="*/ 658 w 1442"/>
              <a:gd name="T37" fmla="*/ 1017 h 2147"/>
              <a:gd name="T38" fmla="*/ 663 w 1442"/>
              <a:gd name="T39" fmla="*/ 1063 h 2147"/>
              <a:gd name="T40" fmla="*/ 618 w 1442"/>
              <a:gd name="T41" fmla="*/ 1160 h 2147"/>
              <a:gd name="T42" fmla="*/ 595 w 1442"/>
              <a:gd name="T43" fmla="*/ 1199 h 2147"/>
              <a:gd name="T44" fmla="*/ 555 w 1442"/>
              <a:gd name="T45" fmla="*/ 1235 h 2147"/>
              <a:gd name="T46" fmla="*/ 480 w 1442"/>
              <a:gd name="T47" fmla="*/ 1231 h 2147"/>
              <a:gd name="T48" fmla="*/ 487 w 1442"/>
              <a:gd name="T49" fmla="*/ 1279 h 2147"/>
              <a:gd name="T50" fmla="*/ 450 w 1442"/>
              <a:gd name="T51" fmla="*/ 1293 h 2147"/>
              <a:gd name="T52" fmla="*/ 371 w 1442"/>
              <a:gd name="T53" fmla="*/ 1276 h 2147"/>
              <a:gd name="T54" fmla="*/ 338 w 1442"/>
              <a:gd name="T55" fmla="*/ 1313 h 2147"/>
              <a:gd name="T56" fmla="*/ 177 w 1442"/>
              <a:gd name="T57" fmla="*/ 1411 h 2147"/>
              <a:gd name="T58" fmla="*/ 124 w 1442"/>
              <a:gd name="T59" fmla="*/ 1437 h 2147"/>
              <a:gd name="T60" fmla="*/ 66 w 1442"/>
              <a:gd name="T61" fmla="*/ 1389 h 2147"/>
              <a:gd name="T62" fmla="*/ 1 w 1442"/>
              <a:gd name="T63" fmla="*/ 1435 h 2147"/>
              <a:gd name="T64" fmla="*/ 18 w 1442"/>
              <a:gd name="T65" fmla="*/ 1484 h 2147"/>
              <a:gd name="T66" fmla="*/ 61 w 1442"/>
              <a:gd name="T67" fmla="*/ 1551 h 2147"/>
              <a:gd name="T68" fmla="*/ 221 w 1442"/>
              <a:gd name="T69" fmla="*/ 1612 h 2147"/>
              <a:gd name="T70" fmla="*/ 202 w 1442"/>
              <a:gd name="T71" fmla="*/ 1644 h 2147"/>
              <a:gd name="T72" fmla="*/ 262 w 1442"/>
              <a:gd name="T73" fmla="*/ 1730 h 2147"/>
              <a:gd name="T74" fmla="*/ 318 w 1442"/>
              <a:gd name="T75" fmla="*/ 1797 h 2147"/>
              <a:gd name="T76" fmla="*/ 333 w 1442"/>
              <a:gd name="T77" fmla="*/ 1835 h 2147"/>
              <a:gd name="T78" fmla="*/ 322 w 1442"/>
              <a:gd name="T79" fmla="*/ 1894 h 2147"/>
              <a:gd name="T80" fmla="*/ 349 w 1442"/>
              <a:gd name="T81" fmla="*/ 1924 h 2147"/>
              <a:gd name="T82" fmla="*/ 401 w 1442"/>
              <a:gd name="T83" fmla="*/ 1981 h 2147"/>
              <a:gd name="T84" fmla="*/ 456 w 1442"/>
              <a:gd name="T85" fmla="*/ 1986 h 2147"/>
              <a:gd name="T86" fmla="*/ 553 w 1442"/>
              <a:gd name="T87" fmla="*/ 2084 h 2147"/>
              <a:gd name="T88" fmla="*/ 746 w 1442"/>
              <a:gd name="T89" fmla="*/ 1906 h 2147"/>
              <a:gd name="T90" fmla="*/ 880 w 1442"/>
              <a:gd name="T91" fmla="*/ 2083 h 2147"/>
              <a:gd name="T92" fmla="*/ 990 w 1442"/>
              <a:gd name="T93" fmla="*/ 1986 h 2147"/>
              <a:gd name="T94" fmla="*/ 1036 w 1442"/>
              <a:gd name="T95" fmla="*/ 2057 h 2147"/>
              <a:gd name="T96" fmla="*/ 1092 w 1442"/>
              <a:gd name="T97" fmla="*/ 1822 h 2147"/>
              <a:gd name="T98" fmla="*/ 1008 w 1442"/>
              <a:gd name="T99" fmla="*/ 1470 h 2147"/>
              <a:gd name="T100" fmla="*/ 936 w 1442"/>
              <a:gd name="T101" fmla="*/ 1107 h 2147"/>
              <a:gd name="T102" fmla="*/ 878 w 1442"/>
              <a:gd name="T103" fmla="*/ 872 h 2147"/>
              <a:gd name="T104" fmla="*/ 1002 w 1442"/>
              <a:gd name="T105" fmla="*/ 646 h 2147"/>
              <a:gd name="T106" fmla="*/ 866 w 1442"/>
              <a:gd name="T107" fmla="*/ 385 h 2147"/>
              <a:gd name="T108" fmla="*/ 967 w 1442"/>
              <a:gd name="T109" fmla="*/ 301 h 2147"/>
              <a:gd name="T110" fmla="*/ 1026 w 1442"/>
              <a:gd name="T111" fmla="*/ 351 h 2147"/>
              <a:gd name="T112" fmla="*/ 1099 w 1442"/>
              <a:gd name="T113" fmla="*/ 302 h 2147"/>
              <a:gd name="T114" fmla="*/ 1125 w 1442"/>
              <a:gd name="T115" fmla="*/ 364 h 2147"/>
              <a:gd name="T116" fmla="*/ 1243 w 1442"/>
              <a:gd name="T117" fmla="*/ 429 h 2147"/>
              <a:gd name="T118" fmla="*/ 1282 w 1442"/>
              <a:gd name="T119" fmla="*/ 440 h 2147"/>
              <a:gd name="T120" fmla="*/ 1310 w 1442"/>
              <a:gd name="T121" fmla="*/ 375 h 2147"/>
              <a:gd name="T122" fmla="*/ 1359 w 1442"/>
              <a:gd name="T123" fmla="*/ 359 h 2147"/>
              <a:gd name="T124" fmla="*/ 1392 w 1442"/>
              <a:gd name="T125" fmla="*/ 314 h 2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42" h="2147">
                <a:moveTo>
                  <a:pt x="1404" y="213"/>
                </a:moveTo>
                <a:cubicBezTo>
                  <a:pt x="1397" y="186"/>
                  <a:pt x="1397" y="186"/>
                  <a:pt x="1397" y="186"/>
                </a:cubicBezTo>
                <a:cubicBezTo>
                  <a:pt x="1398" y="179"/>
                  <a:pt x="1398" y="179"/>
                  <a:pt x="1398" y="179"/>
                </a:cubicBezTo>
                <a:cubicBezTo>
                  <a:pt x="1442" y="182"/>
                  <a:pt x="1442" y="182"/>
                  <a:pt x="1442" y="182"/>
                </a:cubicBezTo>
                <a:cubicBezTo>
                  <a:pt x="1390" y="178"/>
                  <a:pt x="1390" y="178"/>
                  <a:pt x="1390" y="178"/>
                </a:cubicBezTo>
                <a:cubicBezTo>
                  <a:pt x="1385" y="191"/>
                  <a:pt x="1385" y="191"/>
                  <a:pt x="1385" y="191"/>
                </a:cubicBezTo>
                <a:cubicBezTo>
                  <a:pt x="1322" y="170"/>
                  <a:pt x="1322" y="170"/>
                  <a:pt x="1322" y="170"/>
                </a:cubicBezTo>
                <a:cubicBezTo>
                  <a:pt x="1316" y="182"/>
                  <a:pt x="1316" y="182"/>
                  <a:pt x="1316" y="182"/>
                </a:cubicBezTo>
                <a:cubicBezTo>
                  <a:pt x="1304" y="177"/>
                  <a:pt x="1304" y="177"/>
                  <a:pt x="1304" y="177"/>
                </a:cubicBezTo>
                <a:cubicBezTo>
                  <a:pt x="1316" y="161"/>
                  <a:pt x="1316" y="161"/>
                  <a:pt x="1316" y="161"/>
                </a:cubicBezTo>
                <a:cubicBezTo>
                  <a:pt x="1220" y="126"/>
                  <a:pt x="1220" y="126"/>
                  <a:pt x="1220" y="126"/>
                </a:cubicBezTo>
                <a:cubicBezTo>
                  <a:pt x="1178" y="145"/>
                  <a:pt x="1178" y="145"/>
                  <a:pt x="1178" y="145"/>
                </a:cubicBezTo>
                <a:cubicBezTo>
                  <a:pt x="1121" y="137"/>
                  <a:pt x="1121" y="137"/>
                  <a:pt x="1121" y="137"/>
                </a:cubicBezTo>
                <a:cubicBezTo>
                  <a:pt x="1118" y="111"/>
                  <a:pt x="1118" y="111"/>
                  <a:pt x="1118" y="111"/>
                </a:cubicBezTo>
                <a:cubicBezTo>
                  <a:pt x="1066" y="103"/>
                  <a:pt x="1066" y="103"/>
                  <a:pt x="1066" y="103"/>
                </a:cubicBezTo>
                <a:cubicBezTo>
                  <a:pt x="1061" y="78"/>
                  <a:pt x="1061" y="78"/>
                  <a:pt x="1061" y="78"/>
                </a:cubicBezTo>
                <a:cubicBezTo>
                  <a:pt x="1049" y="103"/>
                  <a:pt x="1049" y="103"/>
                  <a:pt x="1049" y="103"/>
                </a:cubicBezTo>
                <a:cubicBezTo>
                  <a:pt x="1041" y="77"/>
                  <a:pt x="1041" y="77"/>
                  <a:pt x="1041" y="77"/>
                </a:cubicBezTo>
                <a:cubicBezTo>
                  <a:pt x="1044" y="31"/>
                  <a:pt x="1044" y="31"/>
                  <a:pt x="1044" y="31"/>
                </a:cubicBezTo>
                <a:cubicBezTo>
                  <a:pt x="1010" y="22"/>
                  <a:pt x="1010" y="22"/>
                  <a:pt x="1010" y="22"/>
                </a:cubicBezTo>
                <a:cubicBezTo>
                  <a:pt x="995" y="18"/>
                  <a:pt x="995" y="18"/>
                  <a:pt x="995" y="18"/>
                </a:cubicBezTo>
                <a:cubicBezTo>
                  <a:pt x="990" y="17"/>
                  <a:pt x="990" y="17"/>
                  <a:pt x="990" y="17"/>
                </a:cubicBezTo>
                <a:cubicBezTo>
                  <a:pt x="983" y="16"/>
                  <a:pt x="983" y="16"/>
                  <a:pt x="983" y="16"/>
                </a:cubicBezTo>
                <a:cubicBezTo>
                  <a:pt x="975" y="10"/>
                  <a:pt x="975" y="10"/>
                  <a:pt x="975" y="10"/>
                </a:cubicBezTo>
                <a:cubicBezTo>
                  <a:pt x="972" y="10"/>
                  <a:pt x="972" y="10"/>
                  <a:pt x="972" y="10"/>
                </a:cubicBezTo>
                <a:cubicBezTo>
                  <a:pt x="955" y="13"/>
                  <a:pt x="955" y="13"/>
                  <a:pt x="955" y="13"/>
                </a:cubicBezTo>
                <a:cubicBezTo>
                  <a:pt x="930" y="11"/>
                  <a:pt x="930" y="11"/>
                  <a:pt x="930" y="11"/>
                </a:cubicBezTo>
                <a:cubicBezTo>
                  <a:pt x="922" y="13"/>
                  <a:pt x="922" y="13"/>
                  <a:pt x="922" y="13"/>
                </a:cubicBezTo>
                <a:cubicBezTo>
                  <a:pt x="900" y="36"/>
                  <a:pt x="900" y="36"/>
                  <a:pt x="900" y="36"/>
                </a:cubicBezTo>
                <a:cubicBezTo>
                  <a:pt x="891" y="43"/>
                  <a:pt x="891" y="43"/>
                  <a:pt x="891" y="43"/>
                </a:cubicBezTo>
                <a:cubicBezTo>
                  <a:pt x="885" y="46"/>
                  <a:pt x="885" y="46"/>
                  <a:pt x="885" y="46"/>
                </a:cubicBezTo>
                <a:cubicBezTo>
                  <a:pt x="874" y="49"/>
                  <a:pt x="874" y="49"/>
                  <a:pt x="874" y="49"/>
                </a:cubicBezTo>
                <a:cubicBezTo>
                  <a:pt x="869" y="49"/>
                  <a:pt x="869" y="49"/>
                  <a:pt x="869" y="49"/>
                </a:cubicBezTo>
                <a:cubicBezTo>
                  <a:pt x="866" y="48"/>
                  <a:pt x="866" y="48"/>
                  <a:pt x="866" y="48"/>
                </a:cubicBezTo>
                <a:cubicBezTo>
                  <a:pt x="864" y="47"/>
                  <a:pt x="864" y="47"/>
                  <a:pt x="864" y="47"/>
                </a:cubicBezTo>
                <a:cubicBezTo>
                  <a:pt x="862" y="45"/>
                  <a:pt x="862" y="45"/>
                  <a:pt x="862" y="45"/>
                </a:cubicBezTo>
                <a:cubicBezTo>
                  <a:pt x="825" y="33"/>
                  <a:pt x="825" y="33"/>
                  <a:pt x="825" y="33"/>
                </a:cubicBezTo>
                <a:cubicBezTo>
                  <a:pt x="811" y="32"/>
                  <a:pt x="811" y="32"/>
                  <a:pt x="811" y="32"/>
                </a:cubicBezTo>
                <a:cubicBezTo>
                  <a:pt x="795" y="35"/>
                  <a:pt x="795" y="35"/>
                  <a:pt x="795" y="35"/>
                </a:cubicBezTo>
                <a:cubicBezTo>
                  <a:pt x="785" y="35"/>
                  <a:pt x="785" y="35"/>
                  <a:pt x="785" y="35"/>
                </a:cubicBezTo>
                <a:cubicBezTo>
                  <a:pt x="779" y="34"/>
                  <a:pt x="779" y="34"/>
                  <a:pt x="779" y="34"/>
                </a:cubicBezTo>
                <a:cubicBezTo>
                  <a:pt x="774" y="32"/>
                  <a:pt x="774" y="32"/>
                  <a:pt x="774" y="32"/>
                </a:cubicBezTo>
                <a:cubicBezTo>
                  <a:pt x="773" y="29"/>
                  <a:pt x="773" y="29"/>
                  <a:pt x="773" y="29"/>
                </a:cubicBezTo>
                <a:cubicBezTo>
                  <a:pt x="772" y="25"/>
                  <a:pt x="772" y="25"/>
                  <a:pt x="772" y="25"/>
                </a:cubicBezTo>
                <a:cubicBezTo>
                  <a:pt x="771" y="18"/>
                  <a:pt x="771" y="18"/>
                  <a:pt x="771" y="18"/>
                </a:cubicBezTo>
                <a:cubicBezTo>
                  <a:pt x="770" y="14"/>
                  <a:pt x="770" y="14"/>
                  <a:pt x="770" y="14"/>
                </a:cubicBezTo>
                <a:cubicBezTo>
                  <a:pt x="766" y="11"/>
                  <a:pt x="766" y="11"/>
                  <a:pt x="766" y="11"/>
                </a:cubicBezTo>
                <a:cubicBezTo>
                  <a:pt x="755" y="5"/>
                  <a:pt x="755" y="5"/>
                  <a:pt x="755" y="5"/>
                </a:cubicBezTo>
                <a:cubicBezTo>
                  <a:pt x="755" y="5"/>
                  <a:pt x="755" y="5"/>
                  <a:pt x="755" y="5"/>
                </a:cubicBezTo>
                <a:cubicBezTo>
                  <a:pt x="750" y="0"/>
                  <a:pt x="750" y="0"/>
                  <a:pt x="750" y="0"/>
                </a:cubicBezTo>
                <a:cubicBezTo>
                  <a:pt x="748" y="0"/>
                  <a:pt x="748" y="0"/>
                  <a:pt x="748" y="0"/>
                </a:cubicBezTo>
                <a:cubicBezTo>
                  <a:pt x="738" y="38"/>
                  <a:pt x="738" y="38"/>
                  <a:pt x="738" y="38"/>
                </a:cubicBezTo>
                <a:cubicBezTo>
                  <a:pt x="786" y="86"/>
                  <a:pt x="786" y="86"/>
                  <a:pt x="786" y="86"/>
                </a:cubicBezTo>
                <a:cubicBezTo>
                  <a:pt x="810" y="163"/>
                  <a:pt x="810" y="163"/>
                  <a:pt x="810" y="163"/>
                </a:cubicBezTo>
                <a:cubicBezTo>
                  <a:pt x="783" y="248"/>
                  <a:pt x="783" y="248"/>
                  <a:pt x="783" y="248"/>
                </a:cubicBezTo>
                <a:cubicBezTo>
                  <a:pt x="784" y="248"/>
                  <a:pt x="785" y="250"/>
                  <a:pt x="786" y="251"/>
                </a:cubicBezTo>
                <a:cubicBezTo>
                  <a:pt x="787" y="251"/>
                  <a:pt x="790" y="250"/>
                  <a:pt x="791" y="250"/>
                </a:cubicBezTo>
                <a:cubicBezTo>
                  <a:pt x="793" y="249"/>
                  <a:pt x="800" y="246"/>
                  <a:pt x="800" y="246"/>
                </a:cubicBezTo>
                <a:cubicBezTo>
                  <a:pt x="803" y="247"/>
                  <a:pt x="803" y="247"/>
                  <a:pt x="803" y="247"/>
                </a:cubicBezTo>
                <a:cubicBezTo>
                  <a:pt x="804" y="250"/>
                  <a:pt x="804" y="250"/>
                  <a:pt x="804" y="250"/>
                </a:cubicBezTo>
                <a:cubicBezTo>
                  <a:pt x="801" y="259"/>
                  <a:pt x="801" y="259"/>
                  <a:pt x="801" y="259"/>
                </a:cubicBezTo>
                <a:cubicBezTo>
                  <a:pt x="801" y="264"/>
                  <a:pt x="801" y="264"/>
                  <a:pt x="801" y="264"/>
                </a:cubicBezTo>
                <a:cubicBezTo>
                  <a:pt x="801" y="265"/>
                  <a:pt x="801" y="265"/>
                  <a:pt x="801" y="265"/>
                </a:cubicBezTo>
                <a:cubicBezTo>
                  <a:pt x="802" y="266"/>
                  <a:pt x="802" y="266"/>
                  <a:pt x="802" y="266"/>
                </a:cubicBezTo>
                <a:cubicBezTo>
                  <a:pt x="806" y="268"/>
                  <a:pt x="806" y="268"/>
                  <a:pt x="806" y="268"/>
                </a:cubicBezTo>
                <a:cubicBezTo>
                  <a:pt x="808" y="270"/>
                  <a:pt x="808" y="270"/>
                  <a:pt x="808" y="270"/>
                </a:cubicBezTo>
                <a:cubicBezTo>
                  <a:pt x="813" y="271"/>
                  <a:pt x="813" y="271"/>
                  <a:pt x="813" y="271"/>
                </a:cubicBezTo>
                <a:cubicBezTo>
                  <a:pt x="816" y="274"/>
                  <a:pt x="816" y="274"/>
                  <a:pt x="816" y="274"/>
                </a:cubicBezTo>
                <a:cubicBezTo>
                  <a:pt x="828" y="285"/>
                  <a:pt x="828" y="285"/>
                  <a:pt x="828" y="285"/>
                </a:cubicBezTo>
                <a:cubicBezTo>
                  <a:pt x="830" y="289"/>
                  <a:pt x="830" y="289"/>
                  <a:pt x="830" y="289"/>
                </a:cubicBezTo>
                <a:cubicBezTo>
                  <a:pt x="831" y="291"/>
                  <a:pt x="831" y="291"/>
                  <a:pt x="831" y="291"/>
                </a:cubicBezTo>
                <a:cubicBezTo>
                  <a:pt x="830" y="293"/>
                  <a:pt x="830" y="293"/>
                  <a:pt x="830" y="293"/>
                </a:cubicBezTo>
                <a:cubicBezTo>
                  <a:pt x="828" y="294"/>
                  <a:pt x="828" y="294"/>
                  <a:pt x="828" y="294"/>
                </a:cubicBezTo>
                <a:cubicBezTo>
                  <a:pt x="825" y="296"/>
                  <a:pt x="825" y="296"/>
                  <a:pt x="825" y="296"/>
                </a:cubicBezTo>
                <a:cubicBezTo>
                  <a:pt x="823" y="298"/>
                  <a:pt x="823" y="298"/>
                  <a:pt x="823" y="298"/>
                </a:cubicBezTo>
                <a:cubicBezTo>
                  <a:pt x="822" y="301"/>
                  <a:pt x="822" y="301"/>
                  <a:pt x="822" y="301"/>
                </a:cubicBezTo>
                <a:cubicBezTo>
                  <a:pt x="822" y="303"/>
                  <a:pt x="822" y="303"/>
                  <a:pt x="822" y="303"/>
                </a:cubicBezTo>
                <a:cubicBezTo>
                  <a:pt x="823" y="305"/>
                  <a:pt x="823" y="305"/>
                  <a:pt x="823" y="305"/>
                </a:cubicBezTo>
                <a:cubicBezTo>
                  <a:pt x="830" y="307"/>
                  <a:pt x="830" y="307"/>
                  <a:pt x="830" y="307"/>
                </a:cubicBezTo>
                <a:cubicBezTo>
                  <a:pt x="835" y="310"/>
                  <a:pt x="835" y="310"/>
                  <a:pt x="835" y="310"/>
                </a:cubicBezTo>
                <a:cubicBezTo>
                  <a:pt x="838" y="313"/>
                  <a:pt x="838" y="313"/>
                  <a:pt x="838" y="313"/>
                </a:cubicBezTo>
                <a:cubicBezTo>
                  <a:pt x="839" y="316"/>
                  <a:pt x="839" y="316"/>
                  <a:pt x="839" y="316"/>
                </a:cubicBezTo>
                <a:cubicBezTo>
                  <a:pt x="839" y="319"/>
                  <a:pt x="839" y="319"/>
                  <a:pt x="839" y="319"/>
                </a:cubicBezTo>
                <a:cubicBezTo>
                  <a:pt x="839" y="322"/>
                  <a:pt x="839" y="322"/>
                  <a:pt x="839" y="322"/>
                </a:cubicBezTo>
                <a:cubicBezTo>
                  <a:pt x="838" y="325"/>
                  <a:pt x="838" y="325"/>
                  <a:pt x="838" y="325"/>
                </a:cubicBezTo>
                <a:cubicBezTo>
                  <a:pt x="837" y="326"/>
                  <a:pt x="837" y="326"/>
                  <a:pt x="837" y="326"/>
                </a:cubicBezTo>
                <a:cubicBezTo>
                  <a:pt x="835" y="326"/>
                  <a:pt x="835" y="326"/>
                  <a:pt x="835" y="326"/>
                </a:cubicBezTo>
                <a:cubicBezTo>
                  <a:pt x="830" y="326"/>
                  <a:pt x="830" y="326"/>
                  <a:pt x="830" y="326"/>
                </a:cubicBezTo>
                <a:cubicBezTo>
                  <a:pt x="825" y="327"/>
                  <a:pt x="825" y="327"/>
                  <a:pt x="825" y="327"/>
                </a:cubicBezTo>
                <a:cubicBezTo>
                  <a:pt x="821" y="330"/>
                  <a:pt x="821" y="330"/>
                  <a:pt x="821" y="330"/>
                </a:cubicBezTo>
                <a:cubicBezTo>
                  <a:pt x="811" y="340"/>
                  <a:pt x="811" y="340"/>
                  <a:pt x="811" y="340"/>
                </a:cubicBezTo>
                <a:cubicBezTo>
                  <a:pt x="807" y="342"/>
                  <a:pt x="807" y="342"/>
                  <a:pt x="807" y="342"/>
                </a:cubicBezTo>
                <a:cubicBezTo>
                  <a:pt x="797" y="345"/>
                  <a:pt x="797" y="345"/>
                  <a:pt x="797" y="345"/>
                </a:cubicBezTo>
                <a:cubicBezTo>
                  <a:pt x="792" y="348"/>
                  <a:pt x="792" y="348"/>
                  <a:pt x="792" y="348"/>
                </a:cubicBezTo>
                <a:cubicBezTo>
                  <a:pt x="788" y="353"/>
                  <a:pt x="788" y="353"/>
                  <a:pt x="788" y="353"/>
                </a:cubicBezTo>
                <a:cubicBezTo>
                  <a:pt x="776" y="368"/>
                  <a:pt x="776" y="368"/>
                  <a:pt x="776" y="368"/>
                </a:cubicBezTo>
                <a:cubicBezTo>
                  <a:pt x="769" y="373"/>
                  <a:pt x="769" y="373"/>
                  <a:pt x="769" y="373"/>
                </a:cubicBezTo>
                <a:cubicBezTo>
                  <a:pt x="763" y="380"/>
                  <a:pt x="763" y="380"/>
                  <a:pt x="763" y="380"/>
                </a:cubicBezTo>
                <a:cubicBezTo>
                  <a:pt x="758" y="383"/>
                  <a:pt x="758" y="383"/>
                  <a:pt x="758" y="383"/>
                </a:cubicBezTo>
                <a:cubicBezTo>
                  <a:pt x="752" y="387"/>
                  <a:pt x="752" y="387"/>
                  <a:pt x="752" y="387"/>
                </a:cubicBezTo>
                <a:cubicBezTo>
                  <a:pt x="749" y="389"/>
                  <a:pt x="749" y="389"/>
                  <a:pt x="749" y="389"/>
                </a:cubicBezTo>
                <a:cubicBezTo>
                  <a:pt x="741" y="397"/>
                  <a:pt x="741" y="397"/>
                  <a:pt x="741" y="397"/>
                </a:cubicBezTo>
                <a:cubicBezTo>
                  <a:pt x="738" y="398"/>
                  <a:pt x="738" y="398"/>
                  <a:pt x="738" y="398"/>
                </a:cubicBezTo>
                <a:cubicBezTo>
                  <a:pt x="735" y="399"/>
                  <a:pt x="735" y="399"/>
                  <a:pt x="735" y="399"/>
                </a:cubicBezTo>
                <a:cubicBezTo>
                  <a:pt x="733" y="398"/>
                  <a:pt x="733" y="398"/>
                  <a:pt x="733" y="398"/>
                </a:cubicBezTo>
                <a:cubicBezTo>
                  <a:pt x="730" y="398"/>
                  <a:pt x="730" y="398"/>
                  <a:pt x="730" y="398"/>
                </a:cubicBezTo>
                <a:cubicBezTo>
                  <a:pt x="728" y="399"/>
                  <a:pt x="728" y="399"/>
                  <a:pt x="728" y="399"/>
                </a:cubicBezTo>
                <a:cubicBezTo>
                  <a:pt x="725" y="401"/>
                  <a:pt x="725" y="401"/>
                  <a:pt x="725" y="401"/>
                </a:cubicBezTo>
                <a:cubicBezTo>
                  <a:pt x="714" y="417"/>
                  <a:pt x="714" y="417"/>
                  <a:pt x="714" y="417"/>
                </a:cubicBezTo>
                <a:cubicBezTo>
                  <a:pt x="690" y="436"/>
                  <a:pt x="690" y="436"/>
                  <a:pt x="690" y="436"/>
                </a:cubicBezTo>
                <a:cubicBezTo>
                  <a:pt x="680" y="446"/>
                  <a:pt x="680" y="446"/>
                  <a:pt x="680" y="446"/>
                </a:cubicBezTo>
                <a:cubicBezTo>
                  <a:pt x="678" y="451"/>
                  <a:pt x="678" y="451"/>
                  <a:pt x="678" y="451"/>
                </a:cubicBezTo>
                <a:cubicBezTo>
                  <a:pt x="677" y="454"/>
                  <a:pt x="677" y="454"/>
                  <a:pt x="677" y="454"/>
                </a:cubicBezTo>
                <a:cubicBezTo>
                  <a:pt x="677" y="460"/>
                  <a:pt x="677" y="460"/>
                  <a:pt x="677" y="460"/>
                </a:cubicBezTo>
                <a:cubicBezTo>
                  <a:pt x="677" y="463"/>
                  <a:pt x="677" y="463"/>
                  <a:pt x="677" y="463"/>
                </a:cubicBezTo>
                <a:cubicBezTo>
                  <a:pt x="676" y="467"/>
                  <a:pt x="676" y="467"/>
                  <a:pt x="676" y="467"/>
                </a:cubicBezTo>
                <a:cubicBezTo>
                  <a:pt x="673" y="478"/>
                  <a:pt x="673" y="478"/>
                  <a:pt x="673" y="478"/>
                </a:cubicBezTo>
                <a:cubicBezTo>
                  <a:pt x="673" y="480"/>
                  <a:pt x="673" y="480"/>
                  <a:pt x="673" y="480"/>
                </a:cubicBezTo>
                <a:cubicBezTo>
                  <a:pt x="671" y="482"/>
                  <a:pt x="671" y="482"/>
                  <a:pt x="671" y="482"/>
                </a:cubicBezTo>
                <a:cubicBezTo>
                  <a:pt x="667" y="482"/>
                  <a:pt x="667" y="482"/>
                  <a:pt x="667" y="482"/>
                </a:cubicBezTo>
                <a:cubicBezTo>
                  <a:pt x="665" y="483"/>
                  <a:pt x="665" y="483"/>
                  <a:pt x="665" y="483"/>
                </a:cubicBezTo>
                <a:cubicBezTo>
                  <a:pt x="664" y="485"/>
                  <a:pt x="664" y="485"/>
                  <a:pt x="664" y="485"/>
                </a:cubicBezTo>
                <a:cubicBezTo>
                  <a:pt x="663" y="488"/>
                  <a:pt x="663" y="488"/>
                  <a:pt x="663" y="488"/>
                </a:cubicBezTo>
                <a:cubicBezTo>
                  <a:pt x="663" y="490"/>
                  <a:pt x="663" y="490"/>
                  <a:pt x="663" y="490"/>
                </a:cubicBezTo>
                <a:cubicBezTo>
                  <a:pt x="664" y="492"/>
                  <a:pt x="664" y="492"/>
                  <a:pt x="664" y="492"/>
                </a:cubicBezTo>
                <a:cubicBezTo>
                  <a:pt x="665" y="495"/>
                  <a:pt x="665" y="495"/>
                  <a:pt x="665" y="495"/>
                </a:cubicBezTo>
                <a:cubicBezTo>
                  <a:pt x="666" y="495"/>
                  <a:pt x="666" y="495"/>
                  <a:pt x="666" y="495"/>
                </a:cubicBezTo>
                <a:cubicBezTo>
                  <a:pt x="667" y="497"/>
                  <a:pt x="667" y="497"/>
                  <a:pt x="667" y="497"/>
                </a:cubicBezTo>
                <a:cubicBezTo>
                  <a:pt x="667" y="498"/>
                  <a:pt x="667" y="498"/>
                  <a:pt x="667" y="498"/>
                </a:cubicBezTo>
                <a:cubicBezTo>
                  <a:pt x="668" y="500"/>
                  <a:pt x="668" y="500"/>
                  <a:pt x="668" y="500"/>
                </a:cubicBezTo>
                <a:cubicBezTo>
                  <a:pt x="670" y="502"/>
                  <a:pt x="670" y="502"/>
                  <a:pt x="670" y="502"/>
                </a:cubicBezTo>
                <a:cubicBezTo>
                  <a:pt x="676" y="506"/>
                  <a:pt x="676" y="506"/>
                  <a:pt x="676" y="506"/>
                </a:cubicBezTo>
                <a:cubicBezTo>
                  <a:pt x="687" y="511"/>
                  <a:pt x="687" y="511"/>
                  <a:pt x="687" y="511"/>
                </a:cubicBezTo>
                <a:cubicBezTo>
                  <a:pt x="690" y="513"/>
                  <a:pt x="690" y="513"/>
                  <a:pt x="690" y="513"/>
                </a:cubicBezTo>
                <a:cubicBezTo>
                  <a:pt x="695" y="521"/>
                  <a:pt x="695" y="521"/>
                  <a:pt x="695" y="521"/>
                </a:cubicBezTo>
                <a:cubicBezTo>
                  <a:pt x="697" y="522"/>
                  <a:pt x="697" y="522"/>
                  <a:pt x="697" y="522"/>
                </a:cubicBezTo>
                <a:cubicBezTo>
                  <a:pt x="698" y="524"/>
                  <a:pt x="698" y="524"/>
                  <a:pt x="698" y="524"/>
                </a:cubicBezTo>
                <a:cubicBezTo>
                  <a:pt x="700" y="527"/>
                  <a:pt x="700" y="527"/>
                  <a:pt x="700" y="527"/>
                </a:cubicBezTo>
                <a:cubicBezTo>
                  <a:pt x="702" y="534"/>
                  <a:pt x="702" y="534"/>
                  <a:pt x="702" y="534"/>
                </a:cubicBezTo>
                <a:cubicBezTo>
                  <a:pt x="704" y="539"/>
                  <a:pt x="704" y="539"/>
                  <a:pt x="704" y="539"/>
                </a:cubicBezTo>
                <a:cubicBezTo>
                  <a:pt x="707" y="542"/>
                  <a:pt x="707" y="542"/>
                  <a:pt x="707" y="542"/>
                </a:cubicBezTo>
                <a:cubicBezTo>
                  <a:pt x="714" y="548"/>
                  <a:pt x="714" y="548"/>
                  <a:pt x="714" y="548"/>
                </a:cubicBezTo>
                <a:cubicBezTo>
                  <a:pt x="718" y="554"/>
                  <a:pt x="718" y="554"/>
                  <a:pt x="718" y="554"/>
                </a:cubicBezTo>
                <a:cubicBezTo>
                  <a:pt x="739" y="562"/>
                  <a:pt x="739" y="562"/>
                  <a:pt x="739" y="562"/>
                </a:cubicBezTo>
                <a:cubicBezTo>
                  <a:pt x="749" y="569"/>
                  <a:pt x="749" y="569"/>
                  <a:pt x="749" y="569"/>
                </a:cubicBezTo>
                <a:cubicBezTo>
                  <a:pt x="753" y="574"/>
                  <a:pt x="753" y="574"/>
                  <a:pt x="753" y="574"/>
                </a:cubicBezTo>
                <a:cubicBezTo>
                  <a:pt x="754" y="578"/>
                  <a:pt x="754" y="578"/>
                  <a:pt x="754" y="578"/>
                </a:cubicBezTo>
                <a:cubicBezTo>
                  <a:pt x="755" y="586"/>
                  <a:pt x="755" y="586"/>
                  <a:pt x="755" y="586"/>
                </a:cubicBezTo>
                <a:cubicBezTo>
                  <a:pt x="758" y="593"/>
                  <a:pt x="758" y="593"/>
                  <a:pt x="758" y="593"/>
                </a:cubicBezTo>
                <a:cubicBezTo>
                  <a:pt x="758" y="595"/>
                  <a:pt x="758" y="595"/>
                  <a:pt x="758" y="595"/>
                </a:cubicBezTo>
                <a:cubicBezTo>
                  <a:pt x="758" y="598"/>
                  <a:pt x="758" y="598"/>
                  <a:pt x="758" y="598"/>
                </a:cubicBezTo>
                <a:cubicBezTo>
                  <a:pt x="756" y="609"/>
                  <a:pt x="756" y="609"/>
                  <a:pt x="756" y="609"/>
                </a:cubicBezTo>
                <a:cubicBezTo>
                  <a:pt x="753" y="620"/>
                  <a:pt x="753" y="620"/>
                  <a:pt x="753" y="620"/>
                </a:cubicBezTo>
                <a:cubicBezTo>
                  <a:pt x="754" y="624"/>
                  <a:pt x="754" y="624"/>
                  <a:pt x="754" y="624"/>
                </a:cubicBezTo>
                <a:cubicBezTo>
                  <a:pt x="754" y="625"/>
                  <a:pt x="754" y="625"/>
                  <a:pt x="754" y="625"/>
                </a:cubicBezTo>
                <a:cubicBezTo>
                  <a:pt x="756" y="627"/>
                  <a:pt x="756" y="627"/>
                  <a:pt x="756" y="627"/>
                </a:cubicBezTo>
                <a:cubicBezTo>
                  <a:pt x="759" y="630"/>
                  <a:pt x="759" y="630"/>
                  <a:pt x="759" y="630"/>
                </a:cubicBezTo>
                <a:cubicBezTo>
                  <a:pt x="760" y="632"/>
                  <a:pt x="760" y="632"/>
                  <a:pt x="760" y="632"/>
                </a:cubicBezTo>
                <a:cubicBezTo>
                  <a:pt x="761" y="634"/>
                  <a:pt x="761" y="634"/>
                  <a:pt x="761" y="634"/>
                </a:cubicBezTo>
                <a:cubicBezTo>
                  <a:pt x="761" y="639"/>
                  <a:pt x="761" y="639"/>
                  <a:pt x="761" y="639"/>
                </a:cubicBezTo>
                <a:cubicBezTo>
                  <a:pt x="762" y="645"/>
                  <a:pt x="762" y="645"/>
                  <a:pt x="762" y="645"/>
                </a:cubicBezTo>
                <a:cubicBezTo>
                  <a:pt x="741" y="641"/>
                  <a:pt x="741" y="641"/>
                  <a:pt x="741" y="641"/>
                </a:cubicBezTo>
                <a:cubicBezTo>
                  <a:pt x="735" y="639"/>
                  <a:pt x="735" y="639"/>
                  <a:pt x="735" y="639"/>
                </a:cubicBezTo>
                <a:cubicBezTo>
                  <a:pt x="735" y="636"/>
                  <a:pt x="735" y="636"/>
                  <a:pt x="735" y="636"/>
                </a:cubicBezTo>
                <a:cubicBezTo>
                  <a:pt x="735" y="634"/>
                  <a:pt x="735" y="634"/>
                  <a:pt x="735" y="634"/>
                </a:cubicBezTo>
                <a:cubicBezTo>
                  <a:pt x="730" y="631"/>
                  <a:pt x="730" y="631"/>
                  <a:pt x="730" y="631"/>
                </a:cubicBezTo>
                <a:cubicBezTo>
                  <a:pt x="723" y="629"/>
                  <a:pt x="723" y="629"/>
                  <a:pt x="723" y="629"/>
                </a:cubicBezTo>
                <a:cubicBezTo>
                  <a:pt x="719" y="632"/>
                  <a:pt x="719" y="632"/>
                  <a:pt x="719" y="632"/>
                </a:cubicBezTo>
                <a:cubicBezTo>
                  <a:pt x="712" y="636"/>
                  <a:pt x="712" y="636"/>
                  <a:pt x="712" y="636"/>
                </a:cubicBezTo>
                <a:cubicBezTo>
                  <a:pt x="699" y="641"/>
                  <a:pt x="699" y="641"/>
                  <a:pt x="699" y="641"/>
                </a:cubicBezTo>
                <a:cubicBezTo>
                  <a:pt x="698" y="642"/>
                  <a:pt x="698" y="642"/>
                  <a:pt x="698" y="642"/>
                </a:cubicBezTo>
                <a:cubicBezTo>
                  <a:pt x="697" y="642"/>
                  <a:pt x="697" y="642"/>
                  <a:pt x="697" y="642"/>
                </a:cubicBezTo>
                <a:cubicBezTo>
                  <a:pt x="697" y="643"/>
                  <a:pt x="697" y="643"/>
                  <a:pt x="697" y="643"/>
                </a:cubicBezTo>
                <a:cubicBezTo>
                  <a:pt x="694" y="647"/>
                  <a:pt x="694" y="647"/>
                  <a:pt x="694" y="647"/>
                </a:cubicBezTo>
                <a:cubicBezTo>
                  <a:pt x="692" y="650"/>
                  <a:pt x="692" y="650"/>
                  <a:pt x="692" y="650"/>
                </a:cubicBezTo>
                <a:cubicBezTo>
                  <a:pt x="687" y="653"/>
                  <a:pt x="687" y="653"/>
                  <a:pt x="687" y="653"/>
                </a:cubicBezTo>
                <a:cubicBezTo>
                  <a:pt x="677" y="659"/>
                  <a:pt x="677" y="659"/>
                  <a:pt x="677" y="659"/>
                </a:cubicBezTo>
                <a:cubicBezTo>
                  <a:pt x="665" y="663"/>
                  <a:pt x="665" y="663"/>
                  <a:pt x="665" y="663"/>
                </a:cubicBezTo>
                <a:cubicBezTo>
                  <a:pt x="659" y="667"/>
                  <a:pt x="659" y="667"/>
                  <a:pt x="659" y="667"/>
                </a:cubicBezTo>
                <a:cubicBezTo>
                  <a:pt x="659" y="668"/>
                  <a:pt x="659" y="668"/>
                  <a:pt x="659" y="668"/>
                </a:cubicBezTo>
                <a:cubicBezTo>
                  <a:pt x="659" y="669"/>
                  <a:pt x="659" y="669"/>
                  <a:pt x="659" y="669"/>
                </a:cubicBezTo>
                <a:cubicBezTo>
                  <a:pt x="659" y="670"/>
                  <a:pt x="659" y="670"/>
                  <a:pt x="659" y="670"/>
                </a:cubicBezTo>
                <a:cubicBezTo>
                  <a:pt x="658" y="672"/>
                  <a:pt x="658" y="672"/>
                  <a:pt x="658" y="672"/>
                </a:cubicBezTo>
                <a:cubicBezTo>
                  <a:pt x="656" y="673"/>
                  <a:pt x="656" y="673"/>
                  <a:pt x="656" y="673"/>
                </a:cubicBezTo>
                <a:cubicBezTo>
                  <a:pt x="653" y="676"/>
                  <a:pt x="653" y="676"/>
                  <a:pt x="653" y="676"/>
                </a:cubicBezTo>
                <a:cubicBezTo>
                  <a:pt x="651" y="678"/>
                  <a:pt x="651" y="678"/>
                  <a:pt x="651" y="678"/>
                </a:cubicBezTo>
                <a:cubicBezTo>
                  <a:pt x="651" y="680"/>
                  <a:pt x="651" y="680"/>
                  <a:pt x="651" y="680"/>
                </a:cubicBezTo>
                <a:cubicBezTo>
                  <a:pt x="651" y="680"/>
                  <a:pt x="651" y="680"/>
                  <a:pt x="651" y="680"/>
                </a:cubicBezTo>
                <a:cubicBezTo>
                  <a:pt x="653" y="681"/>
                  <a:pt x="653" y="681"/>
                  <a:pt x="653" y="681"/>
                </a:cubicBezTo>
                <a:cubicBezTo>
                  <a:pt x="656" y="682"/>
                  <a:pt x="656" y="682"/>
                  <a:pt x="656" y="682"/>
                </a:cubicBezTo>
                <a:cubicBezTo>
                  <a:pt x="657" y="683"/>
                  <a:pt x="657" y="683"/>
                  <a:pt x="657" y="683"/>
                </a:cubicBezTo>
                <a:cubicBezTo>
                  <a:pt x="658" y="685"/>
                  <a:pt x="658" y="685"/>
                  <a:pt x="658" y="685"/>
                </a:cubicBezTo>
                <a:cubicBezTo>
                  <a:pt x="659" y="687"/>
                  <a:pt x="659" y="687"/>
                  <a:pt x="659" y="687"/>
                </a:cubicBezTo>
                <a:cubicBezTo>
                  <a:pt x="660" y="691"/>
                  <a:pt x="660" y="691"/>
                  <a:pt x="660" y="691"/>
                </a:cubicBezTo>
                <a:cubicBezTo>
                  <a:pt x="661" y="692"/>
                  <a:pt x="661" y="692"/>
                  <a:pt x="661" y="692"/>
                </a:cubicBezTo>
                <a:cubicBezTo>
                  <a:pt x="662" y="693"/>
                  <a:pt x="662" y="693"/>
                  <a:pt x="662" y="693"/>
                </a:cubicBezTo>
                <a:cubicBezTo>
                  <a:pt x="663" y="693"/>
                  <a:pt x="663" y="693"/>
                  <a:pt x="663" y="693"/>
                </a:cubicBezTo>
                <a:cubicBezTo>
                  <a:pt x="665" y="693"/>
                  <a:pt x="665" y="693"/>
                  <a:pt x="665" y="693"/>
                </a:cubicBezTo>
                <a:cubicBezTo>
                  <a:pt x="667" y="692"/>
                  <a:pt x="667" y="692"/>
                  <a:pt x="667" y="692"/>
                </a:cubicBezTo>
                <a:cubicBezTo>
                  <a:pt x="668" y="692"/>
                  <a:pt x="668" y="692"/>
                  <a:pt x="668" y="692"/>
                </a:cubicBezTo>
                <a:cubicBezTo>
                  <a:pt x="669" y="692"/>
                  <a:pt x="669" y="692"/>
                  <a:pt x="669" y="692"/>
                </a:cubicBezTo>
                <a:cubicBezTo>
                  <a:pt x="670" y="693"/>
                  <a:pt x="670" y="693"/>
                  <a:pt x="670" y="693"/>
                </a:cubicBezTo>
                <a:cubicBezTo>
                  <a:pt x="673" y="697"/>
                  <a:pt x="673" y="697"/>
                  <a:pt x="673" y="697"/>
                </a:cubicBezTo>
                <a:cubicBezTo>
                  <a:pt x="675" y="700"/>
                  <a:pt x="675" y="700"/>
                  <a:pt x="675" y="700"/>
                </a:cubicBezTo>
                <a:cubicBezTo>
                  <a:pt x="677" y="702"/>
                  <a:pt x="677" y="702"/>
                  <a:pt x="677" y="702"/>
                </a:cubicBezTo>
                <a:cubicBezTo>
                  <a:pt x="678" y="709"/>
                  <a:pt x="678" y="709"/>
                  <a:pt x="678" y="709"/>
                </a:cubicBezTo>
                <a:cubicBezTo>
                  <a:pt x="681" y="717"/>
                  <a:pt x="681" y="717"/>
                  <a:pt x="681" y="717"/>
                </a:cubicBezTo>
                <a:cubicBezTo>
                  <a:pt x="684" y="722"/>
                  <a:pt x="684" y="722"/>
                  <a:pt x="684" y="722"/>
                </a:cubicBezTo>
                <a:cubicBezTo>
                  <a:pt x="684" y="726"/>
                  <a:pt x="684" y="726"/>
                  <a:pt x="684" y="726"/>
                </a:cubicBezTo>
                <a:cubicBezTo>
                  <a:pt x="677" y="737"/>
                  <a:pt x="677" y="737"/>
                  <a:pt x="677" y="737"/>
                </a:cubicBezTo>
                <a:cubicBezTo>
                  <a:pt x="665" y="750"/>
                  <a:pt x="665" y="750"/>
                  <a:pt x="665" y="750"/>
                </a:cubicBezTo>
                <a:cubicBezTo>
                  <a:pt x="666" y="771"/>
                  <a:pt x="666" y="771"/>
                  <a:pt x="666" y="771"/>
                </a:cubicBezTo>
                <a:cubicBezTo>
                  <a:pt x="666" y="775"/>
                  <a:pt x="666" y="775"/>
                  <a:pt x="666" y="775"/>
                </a:cubicBezTo>
                <a:cubicBezTo>
                  <a:pt x="664" y="779"/>
                  <a:pt x="664" y="779"/>
                  <a:pt x="664" y="779"/>
                </a:cubicBezTo>
                <a:cubicBezTo>
                  <a:pt x="662" y="781"/>
                  <a:pt x="662" y="781"/>
                  <a:pt x="662" y="781"/>
                </a:cubicBezTo>
                <a:cubicBezTo>
                  <a:pt x="661" y="786"/>
                  <a:pt x="661" y="786"/>
                  <a:pt x="661" y="786"/>
                </a:cubicBezTo>
                <a:cubicBezTo>
                  <a:pt x="661" y="803"/>
                  <a:pt x="661" y="803"/>
                  <a:pt x="661" y="803"/>
                </a:cubicBezTo>
                <a:cubicBezTo>
                  <a:pt x="661" y="807"/>
                  <a:pt x="661" y="807"/>
                  <a:pt x="661" y="807"/>
                </a:cubicBezTo>
                <a:cubicBezTo>
                  <a:pt x="664" y="816"/>
                  <a:pt x="664" y="816"/>
                  <a:pt x="664" y="816"/>
                </a:cubicBezTo>
                <a:cubicBezTo>
                  <a:pt x="664" y="818"/>
                  <a:pt x="664" y="818"/>
                  <a:pt x="664" y="818"/>
                </a:cubicBezTo>
                <a:cubicBezTo>
                  <a:pt x="663" y="824"/>
                  <a:pt x="663" y="824"/>
                  <a:pt x="663" y="824"/>
                </a:cubicBezTo>
                <a:cubicBezTo>
                  <a:pt x="664" y="826"/>
                  <a:pt x="664" y="826"/>
                  <a:pt x="664" y="826"/>
                </a:cubicBezTo>
                <a:cubicBezTo>
                  <a:pt x="665" y="828"/>
                  <a:pt x="665" y="828"/>
                  <a:pt x="665" y="828"/>
                </a:cubicBezTo>
                <a:cubicBezTo>
                  <a:pt x="667" y="829"/>
                  <a:pt x="667" y="829"/>
                  <a:pt x="667" y="829"/>
                </a:cubicBezTo>
                <a:cubicBezTo>
                  <a:pt x="669" y="830"/>
                  <a:pt x="669" y="830"/>
                  <a:pt x="669" y="830"/>
                </a:cubicBezTo>
                <a:cubicBezTo>
                  <a:pt x="671" y="831"/>
                  <a:pt x="671" y="831"/>
                  <a:pt x="671" y="831"/>
                </a:cubicBezTo>
                <a:cubicBezTo>
                  <a:pt x="684" y="845"/>
                  <a:pt x="684" y="845"/>
                  <a:pt x="684" y="845"/>
                </a:cubicBezTo>
                <a:cubicBezTo>
                  <a:pt x="687" y="846"/>
                  <a:pt x="687" y="846"/>
                  <a:pt x="687" y="846"/>
                </a:cubicBezTo>
                <a:cubicBezTo>
                  <a:pt x="688" y="851"/>
                  <a:pt x="688" y="851"/>
                  <a:pt x="688" y="851"/>
                </a:cubicBezTo>
                <a:cubicBezTo>
                  <a:pt x="692" y="859"/>
                  <a:pt x="692" y="859"/>
                  <a:pt x="692" y="859"/>
                </a:cubicBezTo>
                <a:cubicBezTo>
                  <a:pt x="698" y="884"/>
                  <a:pt x="698" y="884"/>
                  <a:pt x="698" y="884"/>
                </a:cubicBezTo>
                <a:cubicBezTo>
                  <a:pt x="699" y="893"/>
                  <a:pt x="699" y="893"/>
                  <a:pt x="699" y="893"/>
                </a:cubicBezTo>
                <a:cubicBezTo>
                  <a:pt x="699" y="902"/>
                  <a:pt x="699" y="902"/>
                  <a:pt x="699" y="902"/>
                </a:cubicBezTo>
                <a:cubicBezTo>
                  <a:pt x="699" y="907"/>
                  <a:pt x="699" y="907"/>
                  <a:pt x="699" y="907"/>
                </a:cubicBezTo>
                <a:cubicBezTo>
                  <a:pt x="694" y="913"/>
                  <a:pt x="694" y="913"/>
                  <a:pt x="694" y="913"/>
                </a:cubicBezTo>
                <a:cubicBezTo>
                  <a:pt x="693" y="917"/>
                  <a:pt x="693" y="917"/>
                  <a:pt x="693" y="917"/>
                </a:cubicBezTo>
                <a:cubicBezTo>
                  <a:pt x="691" y="936"/>
                  <a:pt x="691" y="936"/>
                  <a:pt x="691" y="936"/>
                </a:cubicBezTo>
                <a:cubicBezTo>
                  <a:pt x="691" y="937"/>
                  <a:pt x="691" y="937"/>
                  <a:pt x="691" y="937"/>
                </a:cubicBezTo>
                <a:cubicBezTo>
                  <a:pt x="690" y="940"/>
                  <a:pt x="690" y="940"/>
                  <a:pt x="690" y="940"/>
                </a:cubicBezTo>
                <a:cubicBezTo>
                  <a:pt x="689" y="941"/>
                  <a:pt x="689" y="941"/>
                  <a:pt x="689" y="941"/>
                </a:cubicBezTo>
                <a:cubicBezTo>
                  <a:pt x="686" y="940"/>
                  <a:pt x="686" y="940"/>
                  <a:pt x="686" y="940"/>
                </a:cubicBezTo>
                <a:cubicBezTo>
                  <a:pt x="682" y="938"/>
                  <a:pt x="682" y="938"/>
                  <a:pt x="682" y="938"/>
                </a:cubicBezTo>
                <a:cubicBezTo>
                  <a:pt x="680" y="937"/>
                  <a:pt x="680" y="937"/>
                  <a:pt x="680" y="937"/>
                </a:cubicBezTo>
                <a:cubicBezTo>
                  <a:pt x="677" y="938"/>
                  <a:pt x="677" y="938"/>
                  <a:pt x="677" y="938"/>
                </a:cubicBezTo>
                <a:cubicBezTo>
                  <a:pt x="675" y="941"/>
                  <a:pt x="675" y="941"/>
                  <a:pt x="675" y="941"/>
                </a:cubicBezTo>
                <a:cubicBezTo>
                  <a:pt x="676" y="945"/>
                  <a:pt x="676" y="945"/>
                  <a:pt x="676" y="945"/>
                </a:cubicBezTo>
                <a:cubicBezTo>
                  <a:pt x="678" y="949"/>
                  <a:pt x="678" y="949"/>
                  <a:pt x="678" y="949"/>
                </a:cubicBezTo>
                <a:cubicBezTo>
                  <a:pt x="680" y="949"/>
                  <a:pt x="680" y="949"/>
                  <a:pt x="680" y="949"/>
                </a:cubicBezTo>
                <a:cubicBezTo>
                  <a:pt x="682" y="951"/>
                  <a:pt x="682" y="951"/>
                  <a:pt x="682" y="951"/>
                </a:cubicBezTo>
                <a:cubicBezTo>
                  <a:pt x="690" y="951"/>
                  <a:pt x="690" y="951"/>
                  <a:pt x="690" y="951"/>
                </a:cubicBezTo>
                <a:cubicBezTo>
                  <a:pt x="692" y="953"/>
                  <a:pt x="692" y="953"/>
                  <a:pt x="692" y="953"/>
                </a:cubicBezTo>
                <a:cubicBezTo>
                  <a:pt x="693" y="954"/>
                  <a:pt x="693" y="954"/>
                  <a:pt x="693" y="954"/>
                </a:cubicBezTo>
                <a:cubicBezTo>
                  <a:pt x="695" y="960"/>
                  <a:pt x="695" y="960"/>
                  <a:pt x="695" y="960"/>
                </a:cubicBezTo>
                <a:cubicBezTo>
                  <a:pt x="697" y="963"/>
                  <a:pt x="697" y="963"/>
                  <a:pt x="697" y="963"/>
                </a:cubicBezTo>
                <a:cubicBezTo>
                  <a:pt x="698" y="967"/>
                  <a:pt x="698" y="967"/>
                  <a:pt x="698" y="967"/>
                </a:cubicBezTo>
                <a:cubicBezTo>
                  <a:pt x="698" y="972"/>
                  <a:pt x="698" y="972"/>
                  <a:pt x="698" y="972"/>
                </a:cubicBezTo>
                <a:cubicBezTo>
                  <a:pt x="699" y="975"/>
                  <a:pt x="699" y="975"/>
                  <a:pt x="699" y="975"/>
                </a:cubicBezTo>
                <a:cubicBezTo>
                  <a:pt x="700" y="978"/>
                  <a:pt x="700" y="978"/>
                  <a:pt x="700" y="978"/>
                </a:cubicBezTo>
                <a:cubicBezTo>
                  <a:pt x="703" y="980"/>
                  <a:pt x="703" y="980"/>
                  <a:pt x="703" y="980"/>
                </a:cubicBezTo>
                <a:cubicBezTo>
                  <a:pt x="705" y="984"/>
                  <a:pt x="705" y="984"/>
                  <a:pt x="705" y="984"/>
                </a:cubicBezTo>
                <a:cubicBezTo>
                  <a:pt x="705" y="987"/>
                  <a:pt x="705" y="987"/>
                  <a:pt x="705" y="987"/>
                </a:cubicBezTo>
                <a:cubicBezTo>
                  <a:pt x="703" y="990"/>
                  <a:pt x="703" y="990"/>
                  <a:pt x="703" y="990"/>
                </a:cubicBezTo>
                <a:cubicBezTo>
                  <a:pt x="700" y="992"/>
                  <a:pt x="700" y="992"/>
                  <a:pt x="700" y="992"/>
                </a:cubicBezTo>
                <a:cubicBezTo>
                  <a:pt x="697" y="994"/>
                  <a:pt x="697" y="994"/>
                  <a:pt x="697" y="994"/>
                </a:cubicBezTo>
                <a:cubicBezTo>
                  <a:pt x="696" y="997"/>
                  <a:pt x="696" y="997"/>
                  <a:pt x="696" y="997"/>
                </a:cubicBezTo>
                <a:cubicBezTo>
                  <a:pt x="697" y="999"/>
                  <a:pt x="697" y="999"/>
                  <a:pt x="697" y="999"/>
                </a:cubicBezTo>
                <a:cubicBezTo>
                  <a:pt x="700" y="1000"/>
                  <a:pt x="700" y="1000"/>
                  <a:pt x="700" y="1000"/>
                </a:cubicBezTo>
                <a:cubicBezTo>
                  <a:pt x="702" y="1000"/>
                  <a:pt x="702" y="1000"/>
                  <a:pt x="702" y="1000"/>
                </a:cubicBezTo>
                <a:cubicBezTo>
                  <a:pt x="706" y="1002"/>
                  <a:pt x="706" y="1002"/>
                  <a:pt x="706" y="1002"/>
                </a:cubicBezTo>
                <a:cubicBezTo>
                  <a:pt x="704" y="1009"/>
                  <a:pt x="704" y="1009"/>
                  <a:pt x="704" y="1009"/>
                </a:cubicBezTo>
                <a:cubicBezTo>
                  <a:pt x="702" y="1011"/>
                  <a:pt x="702" y="1011"/>
                  <a:pt x="702" y="1011"/>
                </a:cubicBezTo>
                <a:cubicBezTo>
                  <a:pt x="698" y="1014"/>
                  <a:pt x="698" y="1014"/>
                  <a:pt x="698" y="1014"/>
                </a:cubicBezTo>
                <a:cubicBezTo>
                  <a:pt x="694" y="1016"/>
                  <a:pt x="694" y="1016"/>
                  <a:pt x="694" y="1016"/>
                </a:cubicBezTo>
                <a:cubicBezTo>
                  <a:pt x="689" y="1018"/>
                  <a:pt x="689" y="1018"/>
                  <a:pt x="689" y="1018"/>
                </a:cubicBezTo>
                <a:cubicBezTo>
                  <a:pt x="684" y="1018"/>
                  <a:pt x="684" y="1018"/>
                  <a:pt x="684" y="1018"/>
                </a:cubicBezTo>
                <a:cubicBezTo>
                  <a:pt x="680" y="1017"/>
                  <a:pt x="680" y="1017"/>
                  <a:pt x="680" y="1017"/>
                </a:cubicBezTo>
                <a:cubicBezTo>
                  <a:pt x="676" y="1015"/>
                  <a:pt x="676" y="1015"/>
                  <a:pt x="676" y="1015"/>
                </a:cubicBezTo>
                <a:cubicBezTo>
                  <a:pt x="673" y="1013"/>
                  <a:pt x="673" y="1013"/>
                  <a:pt x="673" y="1013"/>
                </a:cubicBezTo>
                <a:cubicBezTo>
                  <a:pt x="670" y="1011"/>
                  <a:pt x="670" y="1011"/>
                  <a:pt x="670" y="1011"/>
                </a:cubicBezTo>
                <a:cubicBezTo>
                  <a:pt x="666" y="1010"/>
                  <a:pt x="666" y="1010"/>
                  <a:pt x="666" y="1010"/>
                </a:cubicBezTo>
                <a:cubicBezTo>
                  <a:pt x="661" y="1010"/>
                  <a:pt x="661" y="1010"/>
                  <a:pt x="661" y="1010"/>
                </a:cubicBezTo>
                <a:cubicBezTo>
                  <a:pt x="657" y="1010"/>
                  <a:pt x="657" y="1010"/>
                  <a:pt x="657" y="1010"/>
                </a:cubicBezTo>
                <a:cubicBezTo>
                  <a:pt x="655" y="1013"/>
                  <a:pt x="655" y="1013"/>
                  <a:pt x="655" y="1013"/>
                </a:cubicBezTo>
                <a:cubicBezTo>
                  <a:pt x="656" y="1015"/>
                  <a:pt x="656" y="1015"/>
                  <a:pt x="656" y="1015"/>
                </a:cubicBezTo>
                <a:cubicBezTo>
                  <a:pt x="658" y="1017"/>
                  <a:pt x="658" y="1017"/>
                  <a:pt x="658" y="1017"/>
                </a:cubicBezTo>
                <a:cubicBezTo>
                  <a:pt x="662" y="1018"/>
                  <a:pt x="662" y="1018"/>
                  <a:pt x="662" y="1018"/>
                </a:cubicBezTo>
                <a:cubicBezTo>
                  <a:pt x="666" y="1019"/>
                  <a:pt x="666" y="1019"/>
                  <a:pt x="666" y="1019"/>
                </a:cubicBezTo>
                <a:cubicBezTo>
                  <a:pt x="668" y="1022"/>
                  <a:pt x="668" y="1022"/>
                  <a:pt x="668" y="1022"/>
                </a:cubicBezTo>
                <a:cubicBezTo>
                  <a:pt x="669" y="1024"/>
                  <a:pt x="669" y="1024"/>
                  <a:pt x="669" y="1024"/>
                </a:cubicBezTo>
                <a:cubicBezTo>
                  <a:pt x="668" y="1035"/>
                  <a:pt x="668" y="1035"/>
                  <a:pt x="668" y="1035"/>
                </a:cubicBezTo>
                <a:cubicBezTo>
                  <a:pt x="668" y="1037"/>
                  <a:pt x="668" y="1037"/>
                  <a:pt x="668" y="1037"/>
                </a:cubicBezTo>
                <a:cubicBezTo>
                  <a:pt x="671" y="1042"/>
                  <a:pt x="671" y="1042"/>
                  <a:pt x="671" y="1042"/>
                </a:cubicBezTo>
                <a:cubicBezTo>
                  <a:pt x="672" y="1044"/>
                  <a:pt x="672" y="1044"/>
                  <a:pt x="672" y="1044"/>
                </a:cubicBezTo>
                <a:cubicBezTo>
                  <a:pt x="672" y="1047"/>
                  <a:pt x="672" y="1047"/>
                  <a:pt x="672" y="1047"/>
                </a:cubicBezTo>
                <a:cubicBezTo>
                  <a:pt x="671" y="1049"/>
                  <a:pt x="671" y="1049"/>
                  <a:pt x="671" y="1049"/>
                </a:cubicBezTo>
                <a:cubicBezTo>
                  <a:pt x="670" y="1052"/>
                  <a:pt x="670" y="1052"/>
                  <a:pt x="670" y="1052"/>
                </a:cubicBezTo>
                <a:cubicBezTo>
                  <a:pt x="668" y="1055"/>
                  <a:pt x="668" y="1055"/>
                  <a:pt x="668" y="1055"/>
                </a:cubicBezTo>
                <a:cubicBezTo>
                  <a:pt x="665" y="1057"/>
                  <a:pt x="665" y="1057"/>
                  <a:pt x="665" y="1057"/>
                </a:cubicBezTo>
                <a:cubicBezTo>
                  <a:pt x="664" y="1060"/>
                  <a:pt x="664" y="1060"/>
                  <a:pt x="664" y="1060"/>
                </a:cubicBezTo>
                <a:cubicBezTo>
                  <a:pt x="663" y="1063"/>
                  <a:pt x="663" y="1063"/>
                  <a:pt x="663" y="1063"/>
                </a:cubicBezTo>
                <a:cubicBezTo>
                  <a:pt x="665" y="1067"/>
                  <a:pt x="665" y="1067"/>
                  <a:pt x="665" y="1067"/>
                </a:cubicBezTo>
                <a:cubicBezTo>
                  <a:pt x="665" y="1071"/>
                  <a:pt x="665" y="1071"/>
                  <a:pt x="665" y="1071"/>
                </a:cubicBezTo>
                <a:cubicBezTo>
                  <a:pt x="664" y="1077"/>
                  <a:pt x="664" y="1077"/>
                  <a:pt x="664" y="1077"/>
                </a:cubicBezTo>
                <a:cubicBezTo>
                  <a:pt x="645" y="1109"/>
                  <a:pt x="645" y="1109"/>
                  <a:pt x="645" y="1109"/>
                </a:cubicBezTo>
                <a:cubicBezTo>
                  <a:pt x="641" y="1115"/>
                  <a:pt x="641" y="1115"/>
                  <a:pt x="641" y="1115"/>
                </a:cubicBezTo>
                <a:cubicBezTo>
                  <a:pt x="631" y="1122"/>
                  <a:pt x="631" y="1122"/>
                  <a:pt x="631" y="1122"/>
                </a:cubicBezTo>
                <a:cubicBezTo>
                  <a:pt x="622" y="1129"/>
                  <a:pt x="622" y="1129"/>
                  <a:pt x="622" y="1129"/>
                </a:cubicBezTo>
                <a:cubicBezTo>
                  <a:pt x="626" y="1138"/>
                  <a:pt x="626" y="1138"/>
                  <a:pt x="626" y="1138"/>
                </a:cubicBezTo>
                <a:cubicBezTo>
                  <a:pt x="618" y="1141"/>
                  <a:pt x="618" y="1141"/>
                  <a:pt x="618" y="1141"/>
                </a:cubicBezTo>
                <a:cubicBezTo>
                  <a:pt x="616" y="1144"/>
                  <a:pt x="616" y="1144"/>
                  <a:pt x="616" y="1144"/>
                </a:cubicBezTo>
                <a:cubicBezTo>
                  <a:pt x="615" y="1148"/>
                  <a:pt x="615" y="1148"/>
                  <a:pt x="615" y="1148"/>
                </a:cubicBezTo>
                <a:cubicBezTo>
                  <a:pt x="616" y="1152"/>
                  <a:pt x="616" y="1152"/>
                  <a:pt x="616" y="1152"/>
                </a:cubicBezTo>
                <a:cubicBezTo>
                  <a:pt x="616" y="1155"/>
                  <a:pt x="616" y="1155"/>
                  <a:pt x="616" y="1155"/>
                </a:cubicBezTo>
                <a:cubicBezTo>
                  <a:pt x="616" y="1158"/>
                  <a:pt x="616" y="1158"/>
                  <a:pt x="616" y="1158"/>
                </a:cubicBezTo>
                <a:cubicBezTo>
                  <a:pt x="618" y="1160"/>
                  <a:pt x="618" y="1160"/>
                  <a:pt x="618" y="1160"/>
                </a:cubicBezTo>
                <a:cubicBezTo>
                  <a:pt x="620" y="1159"/>
                  <a:pt x="620" y="1159"/>
                  <a:pt x="620" y="1159"/>
                </a:cubicBezTo>
                <a:cubicBezTo>
                  <a:pt x="622" y="1158"/>
                  <a:pt x="622" y="1158"/>
                  <a:pt x="622" y="1158"/>
                </a:cubicBezTo>
                <a:cubicBezTo>
                  <a:pt x="624" y="1158"/>
                  <a:pt x="624" y="1158"/>
                  <a:pt x="624" y="1158"/>
                </a:cubicBezTo>
                <a:cubicBezTo>
                  <a:pt x="626" y="1160"/>
                  <a:pt x="626" y="1160"/>
                  <a:pt x="626" y="1160"/>
                </a:cubicBezTo>
                <a:cubicBezTo>
                  <a:pt x="629" y="1166"/>
                  <a:pt x="629" y="1166"/>
                  <a:pt x="629" y="1166"/>
                </a:cubicBezTo>
                <a:cubicBezTo>
                  <a:pt x="629" y="1171"/>
                  <a:pt x="629" y="1171"/>
                  <a:pt x="629" y="1171"/>
                </a:cubicBezTo>
                <a:cubicBezTo>
                  <a:pt x="625" y="1174"/>
                  <a:pt x="625" y="1174"/>
                  <a:pt x="625" y="1174"/>
                </a:cubicBezTo>
                <a:cubicBezTo>
                  <a:pt x="620" y="1174"/>
                  <a:pt x="620" y="1174"/>
                  <a:pt x="620" y="1174"/>
                </a:cubicBezTo>
                <a:cubicBezTo>
                  <a:pt x="610" y="1173"/>
                  <a:pt x="610" y="1173"/>
                  <a:pt x="610" y="1173"/>
                </a:cubicBezTo>
                <a:cubicBezTo>
                  <a:pt x="605" y="1175"/>
                  <a:pt x="605" y="1175"/>
                  <a:pt x="605" y="1175"/>
                </a:cubicBezTo>
                <a:cubicBezTo>
                  <a:pt x="604" y="1177"/>
                  <a:pt x="604" y="1177"/>
                  <a:pt x="604" y="1177"/>
                </a:cubicBezTo>
                <a:cubicBezTo>
                  <a:pt x="603" y="1186"/>
                  <a:pt x="603" y="1186"/>
                  <a:pt x="603" y="1186"/>
                </a:cubicBezTo>
                <a:cubicBezTo>
                  <a:pt x="602" y="1190"/>
                  <a:pt x="602" y="1190"/>
                  <a:pt x="602" y="1190"/>
                </a:cubicBezTo>
                <a:cubicBezTo>
                  <a:pt x="598" y="1197"/>
                  <a:pt x="598" y="1197"/>
                  <a:pt x="598" y="1197"/>
                </a:cubicBezTo>
                <a:cubicBezTo>
                  <a:pt x="595" y="1199"/>
                  <a:pt x="595" y="1199"/>
                  <a:pt x="595" y="1199"/>
                </a:cubicBezTo>
                <a:cubicBezTo>
                  <a:pt x="592" y="1198"/>
                  <a:pt x="592" y="1198"/>
                  <a:pt x="592" y="1198"/>
                </a:cubicBezTo>
                <a:cubicBezTo>
                  <a:pt x="583" y="1192"/>
                  <a:pt x="583" y="1192"/>
                  <a:pt x="583" y="1192"/>
                </a:cubicBezTo>
                <a:cubicBezTo>
                  <a:pt x="579" y="1189"/>
                  <a:pt x="579" y="1189"/>
                  <a:pt x="579" y="1189"/>
                </a:cubicBezTo>
                <a:cubicBezTo>
                  <a:pt x="575" y="1189"/>
                  <a:pt x="575" y="1189"/>
                  <a:pt x="575" y="1189"/>
                </a:cubicBezTo>
                <a:cubicBezTo>
                  <a:pt x="573" y="1189"/>
                  <a:pt x="573" y="1189"/>
                  <a:pt x="573" y="1189"/>
                </a:cubicBezTo>
                <a:cubicBezTo>
                  <a:pt x="570" y="1192"/>
                  <a:pt x="570" y="1192"/>
                  <a:pt x="570" y="1192"/>
                </a:cubicBezTo>
                <a:cubicBezTo>
                  <a:pt x="569" y="1195"/>
                  <a:pt x="569" y="1195"/>
                  <a:pt x="569" y="1195"/>
                </a:cubicBezTo>
                <a:cubicBezTo>
                  <a:pt x="571" y="1204"/>
                  <a:pt x="571" y="1204"/>
                  <a:pt x="571" y="1204"/>
                </a:cubicBezTo>
                <a:cubicBezTo>
                  <a:pt x="570" y="1210"/>
                  <a:pt x="570" y="1210"/>
                  <a:pt x="570" y="1210"/>
                </a:cubicBezTo>
                <a:cubicBezTo>
                  <a:pt x="570" y="1220"/>
                  <a:pt x="570" y="1220"/>
                  <a:pt x="570" y="1220"/>
                </a:cubicBezTo>
                <a:cubicBezTo>
                  <a:pt x="570" y="1224"/>
                  <a:pt x="570" y="1224"/>
                  <a:pt x="570" y="1224"/>
                </a:cubicBezTo>
                <a:cubicBezTo>
                  <a:pt x="567" y="1226"/>
                  <a:pt x="567" y="1226"/>
                  <a:pt x="567" y="1226"/>
                </a:cubicBezTo>
                <a:cubicBezTo>
                  <a:pt x="564" y="1228"/>
                  <a:pt x="564" y="1228"/>
                  <a:pt x="564" y="1228"/>
                </a:cubicBezTo>
                <a:cubicBezTo>
                  <a:pt x="559" y="1234"/>
                  <a:pt x="559" y="1234"/>
                  <a:pt x="559" y="1234"/>
                </a:cubicBezTo>
                <a:cubicBezTo>
                  <a:pt x="555" y="1235"/>
                  <a:pt x="555" y="1235"/>
                  <a:pt x="555" y="1235"/>
                </a:cubicBezTo>
                <a:cubicBezTo>
                  <a:pt x="546" y="1232"/>
                  <a:pt x="546" y="1232"/>
                  <a:pt x="546" y="1232"/>
                </a:cubicBezTo>
                <a:cubicBezTo>
                  <a:pt x="538" y="1232"/>
                  <a:pt x="538" y="1232"/>
                  <a:pt x="538" y="1232"/>
                </a:cubicBezTo>
                <a:cubicBezTo>
                  <a:pt x="518" y="1240"/>
                  <a:pt x="518" y="1240"/>
                  <a:pt x="518" y="1240"/>
                </a:cubicBezTo>
                <a:cubicBezTo>
                  <a:pt x="516" y="1240"/>
                  <a:pt x="516" y="1240"/>
                  <a:pt x="516" y="1240"/>
                </a:cubicBezTo>
                <a:cubicBezTo>
                  <a:pt x="515" y="1238"/>
                  <a:pt x="515" y="1238"/>
                  <a:pt x="515" y="1238"/>
                </a:cubicBezTo>
                <a:cubicBezTo>
                  <a:pt x="514" y="1234"/>
                  <a:pt x="514" y="1234"/>
                  <a:pt x="514" y="1234"/>
                </a:cubicBezTo>
                <a:cubicBezTo>
                  <a:pt x="513" y="1230"/>
                  <a:pt x="513" y="1230"/>
                  <a:pt x="513" y="1230"/>
                </a:cubicBezTo>
                <a:cubicBezTo>
                  <a:pt x="513" y="1225"/>
                  <a:pt x="513" y="1225"/>
                  <a:pt x="513" y="1225"/>
                </a:cubicBezTo>
                <a:cubicBezTo>
                  <a:pt x="511" y="1222"/>
                  <a:pt x="511" y="1222"/>
                  <a:pt x="511" y="1222"/>
                </a:cubicBezTo>
                <a:cubicBezTo>
                  <a:pt x="508" y="1220"/>
                  <a:pt x="508" y="1220"/>
                  <a:pt x="508" y="1220"/>
                </a:cubicBezTo>
                <a:cubicBezTo>
                  <a:pt x="505" y="1220"/>
                  <a:pt x="505" y="1220"/>
                  <a:pt x="505" y="1220"/>
                </a:cubicBezTo>
                <a:cubicBezTo>
                  <a:pt x="489" y="1224"/>
                  <a:pt x="489" y="1224"/>
                  <a:pt x="489" y="1224"/>
                </a:cubicBezTo>
                <a:cubicBezTo>
                  <a:pt x="483" y="1226"/>
                  <a:pt x="483" y="1226"/>
                  <a:pt x="483" y="1226"/>
                </a:cubicBezTo>
                <a:cubicBezTo>
                  <a:pt x="480" y="1228"/>
                  <a:pt x="480" y="1228"/>
                  <a:pt x="480" y="1228"/>
                </a:cubicBezTo>
                <a:cubicBezTo>
                  <a:pt x="480" y="1231"/>
                  <a:pt x="480" y="1231"/>
                  <a:pt x="480" y="1231"/>
                </a:cubicBezTo>
                <a:cubicBezTo>
                  <a:pt x="481" y="1234"/>
                  <a:pt x="481" y="1234"/>
                  <a:pt x="481" y="1234"/>
                </a:cubicBezTo>
                <a:cubicBezTo>
                  <a:pt x="487" y="1239"/>
                  <a:pt x="487" y="1239"/>
                  <a:pt x="487" y="1239"/>
                </a:cubicBezTo>
                <a:cubicBezTo>
                  <a:pt x="489" y="1241"/>
                  <a:pt x="489" y="1241"/>
                  <a:pt x="489" y="1241"/>
                </a:cubicBezTo>
                <a:cubicBezTo>
                  <a:pt x="489" y="1243"/>
                  <a:pt x="489" y="1243"/>
                  <a:pt x="489" y="1243"/>
                </a:cubicBezTo>
                <a:cubicBezTo>
                  <a:pt x="489" y="1246"/>
                  <a:pt x="489" y="1246"/>
                  <a:pt x="489" y="1246"/>
                </a:cubicBezTo>
                <a:cubicBezTo>
                  <a:pt x="490" y="1248"/>
                  <a:pt x="490" y="1248"/>
                  <a:pt x="490" y="1248"/>
                </a:cubicBezTo>
                <a:cubicBezTo>
                  <a:pt x="497" y="1254"/>
                  <a:pt x="497" y="1254"/>
                  <a:pt x="497" y="1254"/>
                </a:cubicBezTo>
                <a:cubicBezTo>
                  <a:pt x="500" y="1258"/>
                  <a:pt x="500" y="1258"/>
                  <a:pt x="500" y="1258"/>
                </a:cubicBezTo>
                <a:cubicBezTo>
                  <a:pt x="500" y="1263"/>
                  <a:pt x="500" y="1263"/>
                  <a:pt x="500" y="1263"/>
                </a:cubicBezTo>
                <a:cubicBezTo>
                  <a:pt x="499" y="1268"/>
                  <a:pt x="499" y="1268"/>
                  <a:pt x="499" y="1268"/>
                </a:cubicBezTo>
                <a:cubicBezTo>
                  <a:pt x="497" y="1272"/>
                  <a:pt x="497" y="1272"/>
                  <a:pt x="497" y="1272"/>
                </a:cubicBezTo>
                <a:cubicBezTo>
                  <a:pt x="494" y="1275"/>
                  <a:pt x="494" y="1275"/>
                  <a:pt x="494" y="1275"/>
                </a:cubicBezTo>
                <a:cubicBezTo>
                  <a:pt x="490" y="1275"/>
                  <a:pt x="490" y="1275"/>
                  <a:pt x="490" y="1275"/>
                </a:cubicBezTo>
                <a:cubicBezTo>
                  <a:pt x="488" y="1276"/>
                  <a:pt x="488" y="1276"/>
                  <a:pt x="488" y="1276"/>
                </a:cubicBezTo>
                <a:cubicBezTo>
                  <a:pt x="487" y="1279"/>
                  <a:pt x="487" y="1279"/>
                  <a:pt x="487" y="1279"/>
                </a:cubicBezTo>
                <a:cubicBezTo>
                  <a:pt x="487" y="1287"/>
                  <a:pt x="487" y="1287"/>
                  <a:pt x="487" y="1287"/>
                </a:cubicBezTo>
                <a:cubicBezTo>
                  <a:pt x="487" y="1291"/>
                  <a:pt x="487" y="1291"/>
                  <a:pt x="487" y="1291"/>
                </a:cubicBezTo>
                <a:cubicBezTo>
                  <a:pt x="485" y="1296"/>
                  <a:pt x="485" y="1296"/>
                  <a:pt x="485" y="1296"/>
                </a:cubicBezTo>
                <a:cubicBezTo>
                  <a:pt x="482" y="1298"/>
                  <a:pt x="482" y="1298"/>
                  <a:pt x="482" y="1298"/>
                </a:cubicBezTo>
                <a:cubicBezTo>
                  <a:pt x="480" y="1298"/>
                  <a:pt x="480" y="1298"/>
                  <a:pt x="480" y="1298"/>
                </a:cubicBezTo>
                <a:cubicBezTo>
                  <a:pt x="476" y="1292"/>
                  <a:pt x="476" y="1292"/>
                  <a:pt x="476" y="1292"/>
                </a:cubicBezTo>
                <a:cubicBezTo>
                  <a:pt x="473" y="1290"/>
                  <a:pt x="473" y="1290"/>
                  <a:pt x="473" y="1290"/>
                </a:cubicBezTo>
                <a:cubicBezTo>
                  <a:pt x="470" y="1289"/>
                  <a:pt x="470" y="1289"/>
                  <a:pt x="470" y="1289"/>
                </a:cubicBezTo>
                <a:cubicBezTo>
                  <a:pt x="466" y="1288"/>
                  <a:pt x="466" y="1288"/>
                  <a:pt x="466" y="1288"/>
                </a:cubicBezTo>
                <a:cubicBezTo>
                  <a:pt x="459" y="1286"/>
                  <a:pt x="459" y="1286"/>
                  <a:pt x="459" y="1286"/>
                </a:cubicBezTo>
                <a:cubicBezTo>
                  <a:pt x="455" y="1285"/>
                  <a:pt x="455" y="1285"/>
                  <a:pt x="455" y="1285"/>
                </a:cubicBezTo>
                <a:cubicBezTo>
                  <a:pt x="452" y="1286"/>
                  <a:pt x="452" y="1286"/>
                  <a:pt x="452" y="1286"/>
                </a:cubicBezTo>
                <a:cubicBezTo>
                  <a:pt x="450" y="1288"/>
                  <a:pt x="450" y="1288"/>
                  <a:pt x="450" y="1288"/>
                </a:cubicBezTo>
                <a:cubicBezTo>
                  <a:pt x="449" y="1290"/>
                  <a:pt x="449" y="1290"/>
                  <a:pt x="449" y="1290"/>
                </a:cubicBezTo>
                <a:cubicBezTo>
                  <a:pt x="450" y="1293"/>
                  <a:pt x="450" y="1293"/>
                  <a:pt x="450" y="1293"/>
                </a:cubicBezTo>
                <a:cubicBezTo>
                  <a:pt x="452" y="1296"/>
                  <a:pt x="452" y="1296"/>
                  <a:pt x="452" y="1296"/>
                </a:cubicBezTo>
                <a:cubicBezTo>
                  <a:pt x="459" y="1301"/>
                  <a:pt x="459" y="1301"/>
                  <a:pt x="459" y="1301"/>
                </a:cubicBezTo>
                <a:cubicBezTo>
                  <a:pt x="460" y="1305"/>
                  <a:pt x="460" y="1305"/>
                  <a:pt x="460" y="1305"/>
                </a:cubicBezTo>
                <a:cubicBezTo>
                  <a:pt x="461" y="1306"/>
                  <a:pt x="461" y="1306"/>
                  <a:pt x="461" y="1306"/>
                </a:cubicBezTo>
                <a:cubicBezTo>
                  <a:pt x="460" y="1311"/>
                  <a:pt x="460" y="1311"/>
                  <a:pt x="460" y="1311"/>
                </a:cubicBezTo>
                <a:cubicBezTo>
                  <a:pt x="448" y="1314"/>
                  <a:pt x="448" y="1314"/>
                  <a:pt x="448" y="1314"/>
                </a:cubicBezTo>
                <a:cubicBezTo>
                  <a:pt x="430" y="1310"/>
                  <a:pt x="430" y="1310"/>
                  <a:pt x="430" y="1310"/>
                </a:cubicBezTo>
                <a:cubicBezTo>
                  <a:pt x="422" y="1306"/>
                  <a:pt x="422" y="1306"/>
                  <a:pt x="422" y="1306"/>
                </a:cubicBezTo>
                <a:cubicBezTo>
                  <a:pt x="415" y="1301"/>
                  <a:pt x="415" y="1301"/>
                  <a:pt x="415" y="1301"/>
                </a:cubicBezTo>
                <a:cubicBezTo>
                  <a:pt x="408" y="1293"/>
                  <a:pt x="408" y="1293"/>
                  <a:pt x="408" y="1293"/>
                </a:cubicBezTo>
                <a:cubicBezTo>
                  <a:pt x="406" y="1292"/>
                  <a:pt x="406" y="1292"/>
                  <a:pt x="406" y="1292"/>
                </a:cubicBezTo>
                <a:cubicBezTo>
                  <a:pt x="401" y="1292"/>
                  <a:pt x="401" y="1292"/>
                  <a:pt x="401" y="1292"/>
                </a:cubicBezTo>
                <a:cubicBezTo>
                  <a:pt x="396" y="1291"/>
                  <a:pt x="396" y="1291"/>
                  <a:pt x="396" y="1291"/>
                </a:cubicBezTo>
                <a:cubicBezTo>
                  <a:pt x="389" y="1288"/>
                  <a:pt x="389" y="1288"/>
                  <a:pt x="389" y="1288"/>
                </a:cubicBezTo>
                <a:cubicBezTo>
                  <a:pt x="371" y="1276"/>
                  <a:pt x="371" y="1276"/>
                  <a:pt x="371" y="1276"/>
                </a:cubicBezTo>
                <a:cubicBezTo>
                  <a:pt x="365" y="1274"/>
                  <a:pt x="365" y="1274"/>
                  <a:pt x="365" y="1274"/>
                </a:cubicBezTo>
                <a:cubicBezTo>
                  <a:pt x="360" y="1273"/>
                  <a:pt x="360" y="1273"/>
                  <a:pt x="360" y="1273"/>
                </a:cubicBezTo>
                <a:cubicBezTo>
                  <a:pt x="358" y="1275"/>
                  <a:pt x="358" y="1275"/>
                  <a:pt x="358" y="1275"/>
                </a:cubicBezTo>
                <a:cubicBezTo>
                  <a:pt x="357" y="1277"/>
                  <a:pt x="357" y="1277"/>
                  <a:pt x="357" y="1277"/>
                </a:cubicBezTo>
                <a:cubicBezTo>
                  <a:pt x="355" y="1280"/>
                  <a:pt x="355" y="1280"/>
                  <a:pt x="355" y="1280"/>
                </a:cubicBezTo>
                <a:cubicBezTo>
                  <a:pt x="354" y="1282"/>
                  <a:pt x="354" y="1282"/>
                  <a:pt x="354" y="1282"/>
                </a:cubicBezTo>
                <a:cubicBezTo>
                  <a:pt x="354" y="1285"/>
                  <a:pt x="354" y="1285"/>
                  <a:pt x="354" y="1285"/>
                </a:cubicBezTo>
                <a:cubicBezTo>
                  <a:pt x="353" y="1286"/>
                  <a:pt x="353" y="1286"/>
                  <a:pt x="353" y="1286"/>
                </a:cubicBezTo>
                <a:cubicBezTo>
                  <a:pt x="350" y="1290"/>
                  <a:pt x="350" y="1290"/>
                  <a:pt x="350" y="1290"/>
                </a:cubicBezTo>
                <a:cubicBezTo>
                  <a:pt x="344" y="1294"/>
                  <a:pt x="344" y="1294"/>
                  <a:pt x="344" y="1294"/>
                </a:cubicBezTo>
                <a:cubicBezTo>
                  <a:pt x="342" y="1297"/>
                  <a:pt x="342" y="1297"/>
                  <a:pt x="342" y="1297"/>
                </a:cubicBezTo>
                <a:cubicBezTo>
                  <a:pt x="339" y="1302"/>
                  <a:pt x="339" y="1302"/>
                  <a:pt x="339" y="1302"/>
                </a:cubicBezTo>
                <a:cubicBezTo>
                  <a:pt x="338" y="1308"/>
                  <a:pt x="338" y="1308"/>
                  <a:pt x="338" y="1308"/>
                </a:cubicBezTo>
                <a:cubicBezTo>
                  <a:pt x="338" y="1311"/>
                  <a:pt x="338" y="1311"/>
                  <a:pt x="338" y="1311"/>
                </a:cubicBezTo>
                <a:cubicBezTo>
                  <a:pt x="338" y="1313"/>
                  <a:pt x="338" y="1313"/>
                  <a:pt x="338" y="1313"/>
                </a:cubicBezTo>
                <a:cubicBezTo>
                  <a:pt x="340" y="1317"/>
                  <a:pt x="340" y="1317"/>
                  <a:pt x="340" y="1317"/>
                </a:cubicBezTo>
                <a:cubicBezTo>
                  <a:pt x="342" y="1324"/>
                  <a:pt x="342" y="1324"/>
                  <a:pt x="342" y="1324"/>
                </a:cubicBezTo>
                <a:cubicBezTo>
                  <a:pt x="341" y="1334"/>
                  <a:pt x="341" y="1334"/>
                  <a:pt x="341" y="1334"/>
                </a:cubicBezTo>
                <a:cubicBezTo>
                  <a:pt x="334" y="1343"/>
                  <a:pt x="334" y="1343"/>
                  <a:pt x="334" y="1343"/>
                </a:cubicBezTo>
                <a:cubicBezTo>
                  <a:pt x="322" y="1347"/>
                  <a:pt x="322" y="1347"/>
                  <a:pt x="322" y="1347"/>
                </a:cubicBezTo>
                <a:cubicBezTo>
                  <a:pt x="282" y="1353"/>
                  <a:pt x="282" y="1353"/>
                  <a:pt x="282" y="1353"/>
                </a:cubicBezTo>
                <a:cubicBezTo>
                  <a:pt x="260" y="1361"/>
                  <a:pt x="260" y="1361"/>
                  <a:pt x="260" y="1361"/>
                </a:cubicBezTo>
                <a:cubicBezTo>
                  <a:pt x="247" y="1368"/>
                  <a:pt x="247" y="1368"/>
                  <a:pt x="247" y="1368"/>
                </a:cubicBezTo>
                <a:cubicBezTo>
                  <a:pt x="217" y="1375"/>
                  <a:pt x="217" y="1375"/>
                  <a:pt x="217" y="1375"/>
                </a:cubicBezTo>
                <a:cubicBezTo>
                  <a:pt x="201" y="1383"/>
                  <a:pt x="201" y="1383"/>
                  <a:pt x="201" y="1383"/>
                </a:cubicBezTo>
                <a:cubicBezTo>
                  <a:pt x="190" y="1391"/>
                  <a:pt x="190" y="1391"/>
                  <a:pt x="190" y="1391"/>
                </a:cubicBezTo>
                <a:cubicBezTo>
                  <a:pt x="184" y="1396"/>
                  <a:pt x="184" y="1396"/>
                  <a:pt x="184" y="1396"/>
                </a:cubicBezTo>
                <a:cubicBezTo>
                  <a:pt x="180" y="1401"/>
                  <a:pt x="180" y="1401"/>
                  <a:pt x="180" y="1401"/>
                </a:cubicBezTo>
                <a:cubicBezTo>
                  <a:pt x="178" y="1406"/>
                  <a:pt x="178" y="1406"/>
                  <a:pt x="178" y="1406"/>
                </a:cubicBezTo>
                <a:cubicBezTo>
                  <a:pt x="177" y="1411"/>
                  <a:pt x="177" y="1411"/>
                  <a:pt x="177" y="1411"/>
                </a:cubicBezTo>
                <a:cubicBezTo>
                  <a:pt x="177" y="1415"/>
                  <a:pt x="177" y="1415"/>
                  <a:pt x="177" y="1415"/>
                </a:cubicBezTo>
                <a:cubicBezTo>
                  <a:pt x="177" y="1420"/>
                  <a:pt x="177" y="1420"/>
                  <a:pt x="177" y="1420"/>
                </a:cubicBezTo>
                <a:cubicBezTo>
                  <a:pt x="176" y="1424"/>
                  <a:pt x="176" y="1424"/>
                  <a:pt x="176" y="1424"/>
                </a:cubicBezTo>
                <a:cubicBezTo>
                  <a:pt x="174" y="1426"/>
                  <a:pt x="174" y="1426"/>
                  <a:pt x="174" y="1426"/>
                </a:cubicBezTo>
                <a:cubicBezTo>
                  <a:pt x="174" y="1427"/>
                  <a:pt x="174" y="1427"/>
                  <a:pt x="174" y="1427"/>
                </a:cubicBezTo>
                <a:cubicBezTo>
                  <a:pt x="173" y="1427"/>
                  <a:pt x="173" y="1427"/>
                  <a:pt x="173" y="1427"/>
                </a:cubicBezTo>
                <a:cubicBezTo>
                  <a:pt x="171" y="1429"/>
                  <a:pt x="171" y="1429"/>
                  <a:pt x="171" y="1429"/>
                </a:cubicBezTo>
                <a:cubicBezTo>
                  <a:pt x="168" y="1433"/>
                  <a:pt x="168" y="1433"/>
                  <a:pt x="168" y="1433"/>
                </a:cubicBezTo>
                <a:cubicBezTo>
                  <a:pt x="164" y="1435"/>
                  <a:pt x="164" y="1435"/>
                  <a:pt x="164" y="1435"/>
                </a:cubicBezTo>
                <a:cubicBezTo>
                  <a:pt x="154" y="1444"/>
                  <a:pt x="154" y="1444"/>
                  <a:pt x="154" y="1444"/>
                </a:cubicBezTo>
                <a:cubicBezTo>
                  <a:pt x="144" y="1448"/>
                  <a:pt x="144" y="1448"/>
                  <a:pt x="144" y="1448"/>
                </a:cubicBezTo>
                <a:cubicBezTo>
                  <a:pt x="139" y="1448"/>
                  <a:pt x="139" y="1448"/>
                  <a:pt x="139" y="1448"/>
                </a:cubicBezTo>
                <a:cubicBezTo>
                  <a:pt x="134" y="1446"/>
                  <a:pt x="134" y="1446"/>
                  <a:pt x="134" y="1446"/>
                </a:cubicBezTo>
                <a:cubicBezTo>
                  <a:pt x="131" y="1442"/>
                  <a:pt x="131" y="1442"/>
                  <a:pt x="131" y="1442"/>
                </a:cubicBezTo>
                <a:cubicBezTo>
                  <a:pt x="124" y="1437"/>
                  <a:pt x="124" y="1437"/>
                  <a:pt x="124" y="1437"/>
                </a:cubicBezTo>
                <a:cubicBezTo>
                  <a:pt x="115" y="1433"/>
                  <a:pt x="115" y="1433"/>
                  <a:pt x="115" y="1433"/>
                </a:cubicBezTo>
                <a:cubicBezTo>
                  <a:pt x="112" y="1432"/>
                  <a:pt x="112" y="1432"/>
                  <a:pt x="112" y="1432"/>
                </a:cubicBezTo>
                <a:cubicBezTo>
                  <a:pt x="107" y="1431"/>
                  <a:pt x="107" y="1431"/>
                  <a:pt x="107" y="1431"/>
                </a:cubicBezTo>
                <a:cubicBezTo>
                  <a:pt x="104" y="1430"/>
                  <a:pt x="104" y="1430"/>
                  <a:pt x="104" y="1430"/>
                </a:cubicBezTo>
                <a:cubicBezTo>
                  <a:pt x="103" y="1428"/>
                  <a:pt x="103" y="1428"/>
                  <a:pt x="103" y="1428"/>
                </a:cubicBezTo>
                <a:cubicBezTo>
                  <a:pt x="102" y="1427"/>
                  <a:pt x="102" y="1427"/>
                  <a:pt x="102" y="1427"/>
                </a:cubicBezTo>
                <a:cubicBezTo>
                  <a:pt x="102" y="1427"/>
                  <a:pt x="102" y="1427"/>
                  <a:pt x="102" y="1427"/>
                </a:cubicBezTo>
                <a:cubicBezTo>
                  <a:pt x="103" y="1422"/>
                  <a:pt x="103" y="1422"/>
                  <a:pt x="103" y="1422"/>
                </a:cubicBezTo>
                <a:cubicBezTo>
                  <a:pt x="107" y="1405"/>
                  <a:pt x="107" y="1405"/>
                  <a:pt x="107" y="1405"/>
                </a:cubicBezTo>
                <a:cubicBezTo>
                  <a:pt x="105" y="1398"/>
                  <a:pt x="105" y="1398"/>
                  <a:pt x="105" y="1398"/>
                </a:cubicBezTo>
                <a:cubicBezTo>
                  <a:pt x="94" y="1398"/>
                  <a:pt x="94" y="1398"/>
                  <a:pt x="94" y="1398"/>
                </a:cubicBezTo>
                <a:cubicBezTo>
                  <a:pt x="80" y="1389"/>
                  <a:pt x="80" y="1389"/>
                  <a:pt x="80" y="1389"/>
                </a:cubicBezTo>
                <a:cubicBezTo>
                  <a:pt x="74" y="1387"/>
                  <a:pt x="74" y="1387"/>
                  <a:pt x="74" y="1387"/>
                </a:cubicBezTo>
                <a:cubicBezTo>
                  <a:pt x="69" y="1387"/>
                  <a:pt x="69" y="1387"/>
                  <a:pt x="69" y="1387"/>
                </a:cubicBezTo>
                <a:cubicBezTo>
                  <a:pt x="66" y="1389"/>
                  <a:pt x="66" y="1389"/>
                  <a:pt x="66" y="1389"/>
                </a:cubicBezTo>
                <a:cubicBezTo>
                  <a:pt x="63" y="1392"/>
                  <a:pt x="63" y="1392"/>
                  <a:pt x="63" y="1392"/>
                </a:cubicBezTo>
                <a:cubicBezTo>
                  <a:pt x="61" y="1395"/>
                  <a:pt x="61" y="1395"/>
                  <a:pt x="61" y="1395"/>
                </a:cubicBezTo>
                <a:cubicBezTo>
                  <a:pt x="60" y="1398"/>
                  <a:pt x="60" y="1398"/>
                  <a:pt x="60" y="1398"/>
                </a:cubicBezTo>
                <a:cubicBezTo>
                  <a:pt x="61" y="1400"/>
                  <a:pt x="61" y="1400"/>
                  <a:pt x="61" y="1400"/>
                </a:cubicBezTo>
                <a:cubicBezTo>
                  <a:pt x="66" y="1413"/>
                  <a:pt x="66" y="1413"/>
                  <a:pt x="66" y="1413"/>
                </a:cubicBezTo>
                <a:cubicBezTo>
                  <a:pt x="66" y="1416"/>
                  <a:pt x="66" y="1416"/>
                  <a:pt x="66" y="1416"/>
                </a:cubicBezTo>
                <a:cubicBezTo>
                  <a:pt x="64" y="1420"/>
                  <a:pt x="64" y="1420"/>
                  <a:pt x="64" y="1420"/>
                </a:cubicBezTo>
                <a:cubicBezTo>
                  <a:pt x="63" y="1422"/>
                  <a:pt x="63" y="1422"/>
                  <a:pt x="63" y="1422"/>
                </a:cubicBezTo>
                <a:cubicBezTo>
                  <a:pt x="60" y="1423"/>
                  <a:pt x="60" y="1423"/>
                  <a:pt x="60" y="1423"/>
                </a:cubicBezTo>
                <a:cubicBezTo>
                  <a:pt x="41" y="1426"/>
                  <a:pt x="41" y="1426"/>
                  <a:pt x="41" y="1426"/>
                </a:cubicBezTo>
                <a:cubicBezTo>
                  <a:pt x="33" y="1426"/>
                  <a:pt x="33" y="1426"/>
                  <a:pt x="33" y="1426"/>
                </a:cubicBezTo>
                <a:cubicBezTo>
                  <a:pt x="28" y="1426"/>
                  <a:pt x="28" y="1426"/>
                  <a:pt x="28" y="1426"/>
                </a:cubicBezTo>
                <a:cubicBezTo>
                  <a:pt x="9" y="1430"/>
                  <a:pt x="9" y="1430"/>
                  <a:pt x="9" y="1430"/>
                </a:cubicBezTo>
                <a:cubicBezTo>
                  <a:pt x="2" y="1434"/>
                  <a:pt x="2" y="1434"/>
                  <a:pt x="2" y="1434"/>
                </a:cubicBezTo>
                <a:cubicBezTo>
                  <a:pt x="1" y="1435"/>
                  <a:pt x="1" y="1435"/>
                  <a:pt x="1" y="1435"/>
                </a:cubicBezTo>
                <a:cubicBezTo>
                  <a:pt x="0" y="1438"/>
                  <a:pt x="0" y="1438"/>
                  <a:pt x="0" y="1438"/>
                </a:cubicBezTo>
                <a:cubicBezTo>
                  <a:pt x="0" y="1444"/>
                  <a:pt x="0" y="1444"/>
                  <a:pt x="0" y="1444"/>
                </a:cubicBezTo>
                <a:cubicBezTo>
                  <a:pt x="3" y="1446"/>
                  <a:pt x="3" y="1446"/>
                  <a:pt x="3" y="1446"/>
                </a:cubicBezTo>
                <a:cubicBezTo>
                  <a:pt x="5" y="1449"/>
                  <a:pt x="5" y="1449"/>
                  <a:pt x="5" y="1449"/>
                </a:cubicBezTo>
                <a:cubicBezTo>
                  <a:pt x="7" y="1453"/>
                  <a:pt x="7" y="1453"/>
                  <a:pt x="7" y="1453"/>
                </a:cubicBezTo>
                <a:cubicBezTo>
                  <a:pt x="9" y="1454"/>
                  <a:pt x="9" y="1454"/>
                  <a:pt x="9" y="1454"/>
                </a:cubicBezTo>
                <a:cubicBezTo>
                  <a:pt x="19" y="1454"/>
                  <a:pt x="19" y="1454"/>
                  <a:pt x="19" y="1454"/>
                </a:cubicBezTo>
                <a:cubicBezTo>
                  <a:pt x="21" y="1454"/>
                  <a:pt x="21" y="1454"/>
                  <a:pt x="21" y="1454"/>
                </a:cubicBezTo>
                <a:cubicBezTo>
                  <a:pt x="25" y="1458"/>
                  <a:pt x="25" y="1458"/>
                  <a:pt x="25" y="1458"/>
                </a:cubicBezTo>
                <a:cubicBezTo>
                  <a:pt x="25" y="1460"/>
                  <a:pt x="25" y="1460"/>
                  <a:pt x="25" y="1460"/>
                </a:cubicBezTo>
                <a:cubicBezTo>
                  <a:pt x="23" y="1463"/>
                  <a:pt x="23" y="1463"/>
                  <a:pt x="23" y="1463"/>
                </a:cubicBezTo>
                <a:cubicBezTo>
                  <a:pt x="21" y="1467"/>
                  <a:pt x="21" y="1467"/>
                  <a:pt x="21" y="1467"/>
                </a:cubicBezTo>
                <a:cubicBezTo>
                  <a:pt x="21" y="1476"/>
                  <a:pt x="21" y="1476"/>
                  <a:pt x="21" y="1476"/>
                </a:cubicBezTo>
                <a:cubicBezTo>
                  <a:pt x="20" y="1481"/>
                  <a:pt x="20" y="1481"/>
                  <a:pt x="20" y="1481"/>
                </a:cubicBezTo>
                <a:cubicBezTo>
                  <a:pt x="18" y="1484"/>
                  <a:pt x="18" y="1484"/>
                  <a:pt x="18" y="1484"/>
                </a:cubicBezTo>
                <a:cubicBezTo>
                  <a:pt x="12" y="1490"/>
                  <a:pt x="12" y="1490"/>
                  <a:pt x="12" y="1490"/>
                </a:cubicBezTo>
                <a:cubicBezTo>
                  <a:pt x="7" y="1499"/>
                  <a:pt x="7" y="1499"/>
                  <a:pt x="7" y="1499"/>
                </a:cubicBezTo>
                <a:cubicBezTo>
                  <a:pt x="4" y="1507"/>
                  <a:pt x="4" y="1507"/>
                  <a:pt x="4" y="1507"/>
                </a:cubicBezTo>
                <a:cubicBezTo>
                  <a:pt x="2" y="1516"/>
                  <a:pt x="2" y="1516"/>
                  <a:pt x="2" y="1516"/>
                </a:cubicBezTo>
                <a:cubicBezTo>
                  <a:pt x="6" y="1523"/>
                  <a:pt x="6" y="1523"/>
                  <a:pt x="6" y="1523"/>
                </a:cubicBezTo>
                <a:cubicBezTo>
                  <a:pt x="17" y="1534"/>
                  <a:pt x="17" y="1534"/>
                  <a:pt x="17" y="1534"/>
                </a:cubicBezTo>
                <a:cubicBezTo>
                  <a:pt x="19" y="1543"/>
                  <a:pt x="19" y="1543"/>
                  <a:pt x="19" y="1543"/>
                </a:cubicBezTo>
                <a:cubicBezTo>
                  <a:pt x="20" y="1547"/>
                  <a:pt x="20" y="1547"/>
                  <a:pt x="20" y="1547"/>
                </a:cubicBezTo>
                <a:cubicBezTo>
                  <a:pt x="22" y="1551"/>
                  <a:pt x="22" y="1551"/>
                  <a:pt x="22" y="1551"/>
                </a:cubicBezTo>
                <a:cubicBezTo>
                  <a:pt x="23" y="1552"/>
                  <a:pt x="23" y="1552"/>
                  <a:pt x="23" y="1552"/>
                </a:cubicBezTo>
                <a:cubicBezTo>
                  <a:pt x="26" y="1551"/>
                  <a:pt x="26" y="1551"/>
                  <a:pt x="26" y="1551"/>
                </a:cubicBezTo>
                <a:cubicBezTo>
                  <a:pt x="41" y="1545"/>
                  <a:pt x="41" y="1545"/>
                  <a:pt x="41" y="1545"/>
                </a:cubicBezTo>
                <a:cubicBezTo>
                  <a:pt x="47" y="1546"/>
                  <a:pt x="47" y="1546"/>
                  <a:pt x="47" y="1546"/>
                </a:cubicBezTo>
                <a:cubicBezTo>
                  <a:pt x="55" y="1548"/>
                  <a:pt x="55" y="1548"/>
                  <a:pt x="55" y="1548"/>
                </a:cubicBezTo>
                <a:cubicBezTo>
                  <a:pt x="61" y="1551"/>
                  <a:pt x="61" y="1551"/>
                  <a:pt x="61" y="1551"/>
                </a:cubicBezTo>
                <a:cubicBezTo>
                  <a:pt x="68" y="1556"/>
                  <a:pt x="68" y="1556"/>
                  <a:pt x="68" y="1556"/>
                </a:cubicBezTo>
                <a:cubicBezTo>
                  <a:pt x="110" y="1602"/>
                  <a:pt x="110" y="1602"/>
                  <a:pt x="110" y="1602"/>
                </a:cubicBezTo>
                <a:cubicBezTo>
                  <a:pt x="117" y="1608"/>
                  <a:pt x="117" y="1608"/>
                  <a:pt x="117" y="1608"/>
                </a:cubicBezTo>
                <a:cubicBezTo>
                  <a:pt x="122" y="1610"/>
                  <a:pt x="122" y="1610"/>
                  <a:pt x="122" y="1610"/>
                </a:cubicBezTo>
                <a:cubicBezTo>
                  <a:pt x="127" y="1610"/>
                  <a:pt x="127" y="1610"/>
                  <a:pt x="127" y="1610"/>
                </a:cubicBezTo>
                <a:cubicBezTo>
                  <a:pt x="132" y="1607"/>
                  <a:pt x="132" y="1607"/>
                  <a:pt x="132" y="1607"/>
                </a:cubicBezTo>
                <a:cubicBezTo>
                  <a:pt x="135" y="1605"/>
                  <a:pt x="135" y="1605"/>
                  <a:pt x="135" y="1605"/>
                </a:cubicBezTo>
                <a:cubicBezTo>
                  <a:pt x="150" y="1605"/>
                  <a:pt x="150" y="1605"/>
                  <a:pt x="150" y="1605"/>
                </a:cubicBezTo>
                <a:cubicBezTo>
                  <a:pt x="168" y="1609"/>
                  <a:pt x="168" y="1609"/>
                  <a:pt x="168" y="1609"/>
                </a:cubicBezTo>
                <a:cubicBezTo>
                  <a:pt x="215" y="1611"/>
                  <a:pt x="215" y="1611"/>
                  <a:pt x="215" y="1611"/>
                </a:cubicBezTo>
                <a:cubicBezTo>
                  <a:pt x="218" y="1611"/>
                  <a:pt x="218" y="1611"/>
                  <a:pt x="218" y="1611"/>
                </a:cubicBezTo>
                <a:cubicBezTo>
                  <a:pt x="219" y="1612"/>
                  <a:pt x="219" y="1612"/>
                  <a:pt x="219" y="1612"/>
                </a:cubicBezTo>
                <a:cubicBezTo>
                  <a:pt x="219" y="1612"/>
                  <a:pt x="219" y="1612"/>
                  <a:pt x="219" y="1612"/>
                </a:cubicBezTo>
                <a:cubicBezTo>
                  <a:pt x="220" y="1612"/>
                  <a:pt x="220" y="1612"/>
                  <a:pt x="220" y="1612"/>
                </a:cubicBezTo>
                <a:cubicBezTo>
                  <a:pt x="221" y="1612"/>
                  <a:pt x="221" y="1612"/>
                  <a:pt x="221" y="1612"/>
                </a:cubicBezTo>
                <a:cubicBezTo>
                  <a:pt x="224" y="1614"/>
                  <a:pt x="224" y="1614"/>
                  <a:pt x="224" y="1614"/>
                </a:cubicBezTo>
                <a:cubicBezTo>
                  <a:pt x="230" y="1614"/>
                  <a:pt x="230" y="1614"/>
                  <a:pt x="230" y="1614"/>
                </a:cubicBezTo>
                <a:cubicBezTo>
                  <a:pt x="233" y="1615"/>
                  <a:pt x="233" y="1615"/>
                  <a:pt x="233" y="1615"/>
                </a:cubicBezTo>
                <a:cubicBezTo>
                  <a:pt x="235" y="1616"/>
                  <a:pt x="235" y="1616"/>
                  <a:pt x="235" y="1616"/>
                </a:cubicBezTo>
                <a:cubicBezTo>
                  <a:pt x="234" y="1618"/>
                  <a:pt x="234" y="1618"/>
                  <a:pt x="234" y="1618"/>
                </a:cubicBezTo>
                <a:cubicBezTo>
                  <a:pt x="232" y="1620"/>
                  <a:pt x="232" y="1620"/>
                  <a:pt x="232" y="1620"/>
                </a:cubicBezTo>
                <a:cubicBezTo>
                  <a:pt x="230" y="1621"/>
                  <a:pt x="230" y="1621"/>
                  <a:pt x="230" y="1621"/>
                </a:cubicBezTo>
                <a:cubicBezTo>
                  <a:pt x="226" y="1622"/>
                  <a:pt x="226" y="1622"/>
                  <a:pt x="226" y="1622"/>
                </a:cubicBezTo>
                <a:cubicBezTo>
                  <a:pt x="221" y="1622"/>
                  <a:pt x="221" y="1622"/>
                  <a:pt x="221" y="1622"/>
                </a:cubicBezTo>
                <a:cubicBezTo>
                  <a:pt x="216" y="1624"/>
                  <a:pt x="216" y="1624"/>
                  <a:pt x="216" y="1624"/>
                </a:cubicBezTo>
                <a:cubicBezTo>
                  <a:pt x="212" y="1626"/>
                  <a:pt x="212" y="1626"/>
                  <a:pt x="212" y="1626"/>
                </a:cubicBezTo>
                <a:cubicBezTo>
                  <a:pt x="203" y="1633"/>
                  <a:pt x="203" y="1633"/>
                  <a:pt x="203" y="1633"/>
                </a:cubicBezTo>
                <a:cubicBezTo>
                  <a:pt x="202" y="1636"/>
                  <a:pt x="202" y="1636"/>
                  <a:pt x="202" y="1636"/>
                </a:cubicBezTo>
                <a:cubicBezTo>
                  <a:pt x="202" y="1639"/>
                  <a:pt x="202" y="1639"/>
                  <a:pt x="202" y="1639"/>
                </a:cubicBezTo>
                <a:cubicBezTo>
                  <a:pt x="202" y="1644"/>
                  <a:pt x="202" y="1644"/>
                  <a:pt x="202" y="1644"/>
                </a:cubicBezTo>
                <a:cubicBezTo>
                  <a:pt x="203" y="1647"/>
                  <a:pt x="203" y="1647"/>
                  <a:pt x="203" y="1647"/>
                </a:cubicBezTo>
                <a:cubicBezTo>
                  <a:pt x="202" y="1651"/>
                  <a:pt x="202" y="1651"/>
                  <a:pt x="202" y="1651"/>
                </a:cubicBezTo>
                <a:cubicBezTo>
                  <a:pt x="199" y="1659"/>
                  <a:pt x="199" y="1659"/>
                  <a:pt x="199" y="1659"/>
                </a:cubicBezTo>
                <a:cubicBezTo>
                  <a:pt x="198" y="1663"/>
                  <a:pt x="198" y="1663"/>
                  <a:pt x="198" y="1663"/>
                </a:cubicBezTo>
                <a:cubicBezTo>
                  <a:pt x="198" y="1672"/>
                  <a:pt x="198" y="1672"/>
                  <a:pt x="198" y="1672"/>
                </a:cubicBezTo>
                <a:cubicBezTo>
                  <a:pt x="197" y="1682"/>
                  <a:pt x="197" y="1682"/>
                  <a:pt x="197" y="1682"/>
                </a:cubicBezTo>
                <a:cubicBezTo>
                  <a:pt x="196" y="1686"/>
                  <a:pt x="196" y="1686"/>
                  <a:pt x="196" y="1686"/>
                </a:cubicBezTo>
                <a:cubicBezTo>
                  <a:pt x="197" y="1692"/>
                  <a:pt x="197" y="1692"/>
                  <a:pt x="197" y="1692"/>
                </a:cubicBezTo>
                <a:cubicBezTo>
                  <a:pt x="216" y="1706"/>
                  <a:pt x="216" y="1706"/>
                  <a:pt x="216" y="1706"/>
                </a:cubicBezTo>
                <a:cubicBezTo>
                  <a:pt x="222" y="1707"/>
                  <a:pt x="222" y="1707"/>
                  <a:pt x="222" y="1707"/>
                </a:cubicBezTo>
                <a:cubicBezTo>
                  <a:pt x="226" y="1708"/>
                  <a:pt x="226" y="1708"/>
                  <a:pt x="226" y="1708"/>
                </a:cubicBezTo>
                <a:cubicBezTo>
                  <a:pt x="229" y="1707"/>
                  <a:pt x="229" y="1707"/>
                  <a:pt x="229" y="1707"/>
                </a:cubicBezTo>
                <a:cubicBezTo>
                  <a:pt x="232" y="1707"/>
                  <a:pt x="232" y="1707"/>
                  <a:pt x="232" y="1707"/>
                </a:cubicBezTo>
                <a:cubicBezTo>
                  <a:pt x="241" y="1712"/>
                  <a:pt x="241" y="1712"/>
                  <a:pt x="241" y="1712"/>
                </a:cubicBezTo>
                <a:cubicBezTo>
                  <a:pt x="262" y="1730"/>
                  <a:pt x="262" y="1730"/>
                  <a:pt x="262" y="1730"/>
                </a:cubicBezTo>
                <a:cubicBezTo>
                  <a:pt x="265" y="1748"/>
                  <a:pt x="265" y="1748"/>
                  <a:pt x="265" y="1748"/>
                </a:cubicBezTo>
                <a:cubicBezTo>
                  <a:pt x="267" y="1753"/>
                  <a:pt x="267" y="1753"/>
                  <a:pt x="267" y="1753"/>
                </a:cubicBezTo>
                <a:cubicBezTo>
                  <a:pt x="270" y="1759"/>
                  <a:pt x="270" y="1759"/>
                  <a:pt x="270" y="1759"/>
                </a:cubicBezTo>
                <a:cubicBezTo>
                  <a:pt x="275" y="1762"/>
                  <a:pt x="275" y="1762"/>
                  <a:pt x="275" y="1762"/>
                </a:cubicBezTo>
                <a:cubicBezTo>
                  <a:pt x="280" y="1764"/>
                  <a:pt x="280" y="1764"/>
                  <a:pt x="280" y="1764"/>
                </a:cubicBezTo>
                <a:cubicBezTo>
                  <a:pt x="296" y="1764"/>
                  <a:pt x="296" y="1764"/>
                  <a:pt x="296" y="1764"/>
                </a:cubicBezTo>
                <a:cubicBezTo>
                  <a:pt x="301" y="1765"/>
                  <a:pt x="301" y="1765"/>
                  <a:pt x="301" y="1765"/>
                </a:cubicBezTo>
                <a:cubicBezTo>
                  <a:pt x="310" y="1771"/>
                  <a:pt x="310" y="1771"/>
                  <a:pt x="310" y="1771"/>
                </a:cubicBezTo>
                <a:cubicBezTo>
                  <a:pt x="314" y="1776"/>
                  <a:pt x="314" y="1776"/>
                  <a:pt x="314" y="1776"/>
                </a:cubicBezTo>
                <a:cubicBezTo>
                  <a:pt x="318" y="1781"/>
                  <a:pt x="318" y="1781"/>
                  <a:pt x="318" y="1781"/>
                </a:cubicBezTo>
                <a:cubicBezTo>
                  <a:pt x="320" y="1788"/>
                  <a:pt x="320" y="1788"/>
                  <a:pt x="320" y="1788"/>
                </a:cubicBezTo>
                <a:cubicBezTo>
                  <a:pt x="321" y="1791"/>
                  <a:pt x="321" y="1791"/>
                  <a:pt x="321" y="1791"/>
                </a:cubicBezTo>
                <a:cubicBezTo>
                  <a:pt x="321" y="1793"/>
                  <a:pt x="321" y="1793"/>
                  <a:pt x="321" y="1793"/>
                </a:cubicBezTo>
                <a:cubicBezTo>
                  <a:pt x="320" y="1795"/>
                  <a:pt x="320" y="1795"/>
                  <a:pt x="320" y="1795"/>
                </a:cubicBezTo>
                <a:cubicBezTo>
                  <a:pt x="318" y="1797"/>
                  <a:pt x="318" y="1797"/>
                  <a:pt x="318" y="1797"/>
                </a:cubicBezTo>
                <a:cubicBezTo>
                  <a:pt x="315" y="1797"/>
                  <a:pt x="315" y="1797"/>
                  <a:pt x="315" y="1797"/>
                </a:cubicBezTo>
                <a:cubicBezTo>
                  <a:pt x="309" y="1795"/>
                  <a:pt x="309" y="1795"/>
                  <a:pt x="309" y="1795"/>
                </a:cubicBezTo>
                <a:cubicBezTo>
                  <a:pt x="306" y="1795"/>
                  <a:pt x="306" y="1795"/>
                  <a:pt x="306" y="1795"/>
                </a:cubicBezTo>
                <a:cubicBezTo>
                  <a:pt x="306" y="1797"/>
                  <a:pt x="306" y="1797"/>
                  <a:pt x="306" y="1797"/>
                </a:cubicBezTo>
                <a:cubicBezTo>
                  <a:pt x="305" y="1797"/>
                  <a:pt x="305" y="1797"/>
                  <a:pt x="305" y="1797"/>
                </a:cubicBezTo>
                <a:cubicBezTo>
                  <a:pt x="305" y="1798"/>
                  <a:pt x="305" y="1798"/>
                  <a:pt x="305" y="1798"/>
                </a:cubicBezTo>
                <a:cubicBezTo>
                  <a:pt x="305" y="1800"/>
                  <a:pt x="305" y="1800"/>
                  <a:pt x="305" y="1800"/>
                </a:cubicBezTo>
                <a:cubicBezTo>
                  <a:pt x="306" y="1804"/>
                  <a:pt x="306" y="1804"/>
                  <a:pt x="306" y="1804"/>
                </a:cubicBezTo>
                <a:cubicBezTo>
                  <a:pt x="307" y="1808"/>
                  <a:pt x="307" y="1808"/>
                  <a:pt x="307" y="1808"/>
                </a:cubicBezTo>
                <a:cubicBezTo>
                  <a:pt x="309" y="1811"/>
                  <a:pt x="309" y="1811"/>
                  <a:pt x="309" y="1811"/>
                </a:cubicBezTo>
                <a:cubicBezTo>
                  <a:pt x="311" y="1814"/>
                  <a:pt x="311" y="1814"/>
                  <a:pt x="311" y="1814"/>
                </a:cubicBezTo>
                <a:cubicBezTo>
                  <a:pt x="322" y="1819"/>
                  <a:pt x="322" y="1819"/>
                  <a:pt x="322" y="1819"/>
                </a:cubicBezTo>
                <a:cubicBezTo>
                  <a:pt x="326" y="1823"/>
                  <a:pt x="326" y="1823"/>
                  <a:pt x="326" y="1823"/>
                </a:cubicBezTo>
                <a:cubicBezTo>
                  <a:pt x="332" y="1829"/>
                  <a:pt x="332" y="1829"/>
                  <a:pt x="332" y="1829"/>
                </a:cubicBezTo>
                <a:cubicBezTo>
                  <a:pt x="333" y="1835"/>
                  <a:pt x="333" y="1835"/>
                  <a:pt x="333" y="1835"/>
                </a:cubicBezTo>
                <a:cubicBezTo>
                  <a:pt x="334" y="1847"/>
                  <a:pt x="334" y="1847"/>
                  <a:pt x="334" y="1847"/>
                </a:cubicBezTo>
                <a:cubicBezTo>
                  <a:pt x="336" y="1853"/>
                  <a:pt x="336" y="1853"/>
                  <a:pt x="336" y="1853"/>
                </a:cubicBezTo>
                <a:cubicBezTo>
                  <a:pt x="341" y="1858"/>
                  <a:pt x="341" y="1858"/>
                  <a:pt x="341" y="1858"/>
                </a:cubicBezTo>
                <a:cubicBezTo>
                  <a:pt x="346" y="1862"/>
                  <a:pt x="346" y="1862"/>
                  <a:pt x="346" y="1862"/>
                </a:cubicBezTo>
                <a:cubicBezTo>
                  <a:pt x="352" y="1868"/>
                  <a:pt x="352" y="1868"/>
                  <a:pt x="352" y="1868"/>
                </a:cubicBezTo>
                <a:cubicBezTo>
                  <a:pt x="353" y="1871"/>
                  <a:pt x="353" y="1871"/>
                  <a:pt x="353" y="1871"/>
                </a:cubicBezTo>
                <a:cubicBezTo>
                  <a:pt x="352" y="1873"/>
                  <a:pt x="352" y="1873"/>
                  <a:pt x="352" y="1873"/>
                </a:cubicBezTo>
                <a:cubicBezTo>
                  <a:pt x="347" y="1876"/>
                  <a:pt x="347" y="1876"/>
                  <a:pt x="347" y="1876"/>
                </a:cubicBezTo>
                <a:cubicBezTo>
                  <a:pt x="333" y="1877"/>
                  <a:pt x="333" y="1877"/>
                  <a:pt x="333" y="1877"/>
                </a:cubicBezTo>
                <a:cubicBezTo>
                  <a:pt x="328" y="1876"/>
                  <a:pt x="328" y="1876"/>
                  <a:pt x="328" y="1876"/>
                </a:cubicBezTo>
                <a:cubicBezTo>
                  <a:pt x="325" y="1877"/>
                  <a:pt x="325" y="1877"/>
                  <a:pt x="325" y="1877"/>
                </a:cubicBezTo>
                <a:cubicBezTo>
                  <a:pt x="324" y="1880"/>
                  <a:pt x="324" y="1880"/>
                  <a:pt x="324" y="1880"/>
                </a:cubicBezTo>
                <a:cubicBezTo>
                  <a:pt x="325" y="1888"/>
                  <a:pt x="325" y="1888"/>
                  <a:pt x="325" y="1888"/>
                </a:cubicBezTo>
                <a:cubicBezTo>
                  <a:pt x="324" y="1891"/>
                  <a:pt x="324" y="1891"/>
                  <a:pt x="324" y="1891"/>
                </a:cubicBezTo>
                <a:cubicBezTo>
                  <a:pt x="322" y="1894"/>
                  <a:pt x="322" y="1894"/>
                  <a:pt x="322" y="1894"/>
                </a:cubicBezTo>
                <a:cubicBezTo>
                  <a:pt x="318" y="1894"/>
                  <a:pt x="318" y="1894"/>
                  <a:pt x="318" y="1894"/>
                </a:cubicBezTo>
                <a:cubicBezTo>
                  <a:pt x="312" y="1891"/>
                  <a:pt x="312" y="1891"/>
                  <a:pt x="312" y="1891"/>
                </a:cubicBezTo>
                <a:cubicBezTo>
                  <a:pt x="311" y="1891"/>
                  <a:pt x="311" y="1891"/>
                  <a:pt x="311" y="1891"/>
                </a:cubicBezTo>
                <a:cubicBezTo>
                  <a:pt x="309" y="1893"/>
                  <a:pt x="309" y="1893"/>
                  <a:pt x="309" y="1893"/>
                </a:cubicBezTo>
                <a:cubicBezTo>
                  <a:pt x="304" y="1897"/>
                  <a:pt x="304" y="1897"/>
                  <a:pt x="304" y="1897"/>
                </a:cubicBezTo>
                <a:cubicBezTo>
                  <a:pt x="298" y="1900"/>
                  <a:pt x="298" y="1900"/>
                  <a:pt x="298" y="1900"/>
                </a:cubicBezTo>
                <a:cubicBezTo>
                  <a:pt x="298" y="1900"/>
                  <a:pt x="298" y="1900"/>
                  <a:pt x="298" y="1900"/>
                </a:cubicBezTo>
                <a:cubicBezTo>
                  <a:pt x="298" y="1901"/>
                  <a:pt x="298" y="1901"/>
                  <a:pt x="298" y="1901"/>
                </a:cubicBezTo>
                <a:cubicBezTo>
                  <a:pt x="302" y="1903"/>
                  <a:pt x="302" y="1903"/>
                  <a:pt x="302" y="1903"/>
                </a:cubicBezTo>
                <a:cubicBezTo>
                  <a:pt x="307" y="1905"/>
                  <a:pt x="307" y="1905"/>
                  <a:pt x="307" y="1905"/>
                </a:cubicBezTo>
                <a:cubicBezTo>
                  <a:pt x="313" y="1906"/>
                  <a:pt x="313" y="1906"/>
                  <a:pt x="313" y="1906"/>
                </a:cubicBezTo>
                <a:cubicBezTo>
                  <a:pt x="320" y="1908"/>
                  <a:pt x="320" y="1908"/>
                  <a:pt x="320" y="1908"/>
                </a:cubicBezTo>
                <a:cubicBezTo>
                  <a:pt x="325" y="1912"/>
                  <a:pt x="325" y="1912"/>
                  <a:pt x="325" y="1912"/>
                </a:cubicBezTo>
                <a:cubicBezTo>
                  <a:pt x="343" y="1924"/>
                  <a:pt x="343" y="1924"/>
                  <a:pt x="343" y="1924"/>
                </a:cubicBezTo>
                <a:cubicBezTo>
                  <a:pt x="349" y="1924"/>
                  <a:pt x="349" y="1924"/>
                  <a:pt x="349" y="1924"/>
                </a:cubicBezTo>
                <a:cubicBezTo>
                  <a:pt x="353" y="1924"/>
                  <a:pt x="353" y="1924"/>
                  <a:pt x="353" y="1924"/>
                </a:cubicBezTo>
                <a:cubicBezTo>
                  <a:pt x="358" y="1924"/>
                  <a:pt x="358" y="1924"/>
                  <a:pt x="358" y="1924"/>
                </a:cubicBezTo>
                <a:cubicBezTo>
                  <a:pt x="364" y="1926"/>
                  <a:pt x="364" y="1926"/>
                  <a:pt x="364" y="1926"/>
                </a:cubicBezTo>
                <a:cubicBezTo>
                  <a:pt x="382" y="1932"/>
                  <a:pt x="382" y="1932"/>
                  <a:pt x="382" y="1932"/>
                </a:cubicBezTo>
                <a:cubicBezTo>
                  <a:pt x="392" y="1938"/>
                  <a:pt x="392" y="1938"/>
                  <a:pt x="392" y="1938"/>
                </a:cubicBezTo>
                <a:cubicBezTo>
                  <a:pt x="397" y="1942"/>
                  <a:pt x="397" y="1942"/>
                  <a:pt x="397" y="1942"/>
                </a:cubicBezTo>
                <a:cubicBezTo>
                  <a:pt x="400" y="1946"/>
                  <a:pt x="400" y="1946"/>
                  <a:pt x="400" y="1946"/>
                </a:cubicBezTo>
                <a:cubicBezTo>
                  <a:pt x="401" y="1948"/>
                  <a:pt x="401" y="1948"/>
                  <a:pt x="401" y="1948"/>
                </a:cubicBezTo>
                <a:cubicBezTo>
                  <a:pt x="402" y="1950"/>
                  <a:pt x="402" y="1950"/>
                  <a:pt x="402" y="1950"/>
                </a:cubicBezTo>
                <a:cubicBezTo>
                  <a:pt x="403" y="1957"/>
                  <a:pt x="403" y="1957"/>
                  <a:pt x="403" y="1957"/>
                </a:cubicBezTo>
                <a:cubicBezTo>
                  <a:pt x="404" y="1961"/>
                  <a:pt x="404" y="1961"/>
                  <a:pt x="404" y="1961"/>
                </a:cubicBezTo>
                <a:cubicBezTo>
                  <a:pt x="404" y="1964"/>
                  <a:pt x="404" y="1964"/>
                  <a:pt x="404" y="1964"/>
                </a:cubicBezTo>
                <a:cubicBezTo>
                  <a:pt x="403" y="1966"/>
                  <a:pt x="403" y="1966"/>
                  <a:pt x="403" y="1966"/>
                </a:cubicBezTo>
                <a:cubicBezTo>
                  <a:pt x="400" y="1976"/>
                  <a:pt x="400" y="1976"/>
                  <a:pt x="400" y="1976"/>
                </a:cubicBezTo>
                <a:cubicBezTo>
                  <a:pt x="401" y="1981"/>
                  <a:pt x="401" y="1981"/>
                  <a:pt x="401" y="1981"/>
                </a:cubicBezTo>
                <a:cubicBezTo>
                  <a:pt x="404" y="1988"/>
                  <a:pt x="404" y="1988"/>
                  <a:pt x="404" y="1988"/>
                </a:cubicBezTo>
                <a:cubicBezTo>
                  <a:pt x="414" y="1998"/>
                  <a:pt x="414" y="1998"/>
                  <a:pt x="414" y="1998"/>
                </a:cubicBezTo>
                <a:cubicBezTo>
                  <a:pt x="419" y="2000"/>
                  <a:pt x="419" y="2000"/>
                  <a:pt x="419" y="2000"/>
                </a:cubicBezTo>
                <a:cubicBezTo>
                  <a:pt x="423" y="1999"/>
                  <a:pt x="423" y="1999"/>
                  <a:pt x="423" y="1999"/>
                </a:cubicBezTo>
                <a:cubicBezTo>
                  <a:pt x="425" y="1994"/>
                  <a:pt x="425" y="1994"/>
                  <a:pt x="425" y="1994"/>
                </a:cubicBezTo>
                <a:cubicBezTo>
                  <a:pt x="422" y="2015"/>
                  <a:pt x="422" y="2015"/>
                  <a:pt x="422" y="2015"/>
                </a:cubicBezTo>
                <a:cubicBezTo>
                  <a:pt x="425" y="2013"/>
                  <a:pt x="425" y="2013"/>
                  <a:pt x="425" y="2013"/>
                </a:cubicBezTo>
                <a:cubicBezTo>
                  <a:pt x="428" y="2012"/>
                  <a:pt x="428" y="2012"/>
                  <a:pt x="428" y="2012"/>
                </a:cubicBezTo>
                <a:cubicBezTo>
                  <a:pt x="431" y="2009"/>
                  <a:pt x="431" y="2009"/>
                  <a:pt x="431" y="2009"/>
                </a:cubicBezTo>
                <a:cubicBezTo>
                  <a:pt x="433" y="2007"/>
                  <a:pt x="433" y="2007"/>
                  <a:pt x="433" y="2007"/>
                </a:cubicBezTo>
                <a:cubicBezTo>
                  <a:pt x="435" y="2003"/>
                  <a:pt x="435" y="2003"/>
                  <a:pt x="435" y="2003"/>
                </a:cubicBezTo>
                <a:cubicBezTo>
                  <a:pt x="437" y="1999"/>
                  <a:pt x="437" y="1999"/>
                  <a:pt x="437" y="1999"/>
                </a:cubicBezTo>
                <a:cubicBezTo>
                  <a:pt x="440" y="1997"/>
                  <a:pt x="440" y="1997"/>
                  <a:pt x="440" y="1997"/>
                </a:cubicBezTo>
                <a:cubicBezTo>
                  <a:pt x="445" y="2005"/>
                  <a:pt x="445" y="2005"/>
                  <a:pt x="445" y="2005"/>
                </a:cubicBezTo>
                <a:cubicBezTo>
                  <a:pt x="456" y="1986"/>
                  <a:pt x="456" y="1986"/>
                  <a:pt x="456" y="1986"/>
                </a:cubicBezTo>
                <a:cubicBezTo>
                  <a:pt x="468" y="1992"/>
                  <a:pt x="468" y="1992"/>
                  <a:pt x="468" y="1992"/>
                </a:cubicBezTo>
                <a:cubicBezTo>
                  <a:pt x="474" y="1997"/>
                  <a:pt x="474" y="1997"/>
                  <a:pt x="474" y="1997"/>
                </a:cubicBezTo>
                <a:cubicBezTo>
                  <a:pt x="477" y="2003"/>
                  <a:pt x="477" y="2003"/>
                  <a:pt x="477" y="2003"/>
                </a:cubicBezTo>
                <a:cubicBezTo>
                  <a:pt x="479" y="2017"/>
                  <a:pt x="479" y="2017"/>
                  <a:pt x="479" y="2017"/>
                </a:cubicBezTo>
                <a:cubicBezTo>
                  <a:pt x="481" y="2024"/>
                  <a:pt x="481" y="2024"/>
                  <a:pt x="481" y="2024"/>
                </a:cubicBezTo>
                <a:cubicBezTo>
                  <a:pt x="484" y="2030"/>
                  <a:pt x="484" y="2030"/>
                  <a:pt x="484" y="2030"/>
                </a:cubicBezTo>
                <a:cubicBezTo>
                  <a:pt x="486" y="2036"/>
                  <a:pt x="486" y="2036"/>
                  <a:pt x="486" y="2036"/>
                </a:cubicBezTo>
                <a:cubicBezTo>
                  <a:pt x="491" y="2039"/>
                  <a:pt x="491" y="2039"/>
                  <a:pt x="491" y="2039"/>
                </a:cubicBezTo>
                <a:cubicBezTo>
                  <a:pt x="499" y="2042"/>
                  <a:pt x="499" y="2042"/>
                  <a:pt x="499" y="2042"/>
                </a:cubicBezTo>
                <a:cubicBezTo>
                  <a:pt x="545" y="2055"/>
                  <a:pt x="545" y="2055"/>
                  <a:pt x="545" y="2055"/>
                </a:cubicBezTo>
                <a:cubicBezTo>
                  <a:pt x="551" y="2058"/>
                  <a:pt x="551" y="2058"/>
                  <a:pt x="551" y="2058"/>
                </a:cubicBezTo>
                <a:cubicBezTo>
                  <a:pt x="553" y="2063"/>
                  <a:pt x="553" y="2063"/>
                  <a:pt x="553" y="2063"/>
                </a:cubicBezTo>
                <a:cubicBezTo>
                  <a:pt x="553" y="2069"/>
                  <a:pt x="553" y="2069"/>
                  <a:pt x="553" y="2069"/>
                </a:cubicBezTo>
                <a:cubicBezTo>
                  <a:pt x="552" y="2079"/>
                  <a:pt x="552" y="2079"/>
                  <a:pt x="552" y="2079"/>
                </a:cubicBezTo>
                <a:cubicBezTo>
                  <a:pt x="553" y="2084"/>
                  <a:pt x="553" y="2084"/>
                  <a:pt x="553" y="2084"/>
                </a:cubicBezTo>
                <a:cubicBezTo>
                  <a:pt x="554" y="2089"/>
                  <a:pt x="554" y="2089"/>
                  <a:pt x="554" y="2089"/>
                </a:cubicBezTo>
                <a:cubicBezTo>
                  <a:pt x="556" y="2094"/>
                  <a:pt x="556" y="2094"/>
                  <a:pt x="556" y="2094"/>
                </a:cubicBezTo>
                <a:cubicBezTo>
                  <a:pt x="556" y="2094"/>
                  <a:pt x="556" y="2094"/>
                  <a:pt x="556" y="2094"/>
                </a:cubicBezTo>
                <a:cubicBezTo>
                  <a:pt x="568" y="2109"/>
                  <a:pt x="568" y="2109"/>
                  <a:pt x="568" y="2109"/>
                </a:cubicBezTo>
                <a:cubicBezTo>
                  <a:pt x="571" y="2116"/>
                  <a:pt x="571" y="2116"/>
                  <a:pt x="571" y="2116"/>
                </a:cubicBezTo>
                <a:cubicBezTo>
                  <a:pt x="573" y="2124"/>
                  <a:pt x="573" y="2124"/>
                  <a:pt x="573" y="2124"/>
                </a:cubicBezTo>
                <a:cubicBezTo>
                  <a:pt x="578" y="2122"/>
                  <a:pt x="583" y="2120"/>
                  <a:pt x="588" y="2119"/>
                </a:cubicBezTo>
                <a:cubicBezTo>
                  <a:pt x="608" y="2115"/>
                  <a:pt x="648" y="2106"/>
                  <a:pt x="657" y="2102"/>
                </a:cubicBezTo>
                <a:cubicBezTo>
                  <a:pt x="666" y="2098"/>
                  <a:pt x="710" y="2059"/>
                  <a:pt x="721" y="2051"/>
                </a:cubicBezTo>
                <a:cubicBezTo>
                  <a:pt x="732" y="2043"/>
                  <a:pt x="749" y="2030"/>
                  <a:pt x="752" y="2018"/>
                </a:cubicBezTo>
                <a:cubicBezTo>
                  <a:pt x="754" y="2006"/>
                  <a:pt x="765" y="1970"/>
                  <a:pt x="774" y="1966"/>
                </a:cubicBezTo>
                <a:cubicBezTo>
                  <a:pt x="784" y="1962"/>
                  <a:pt x="805" y="1955"/>
                  <a:pt x="806" y="1950"/>
                </a:cubicBezTo>
                <a:cubicBezTo>
                  <a:pt x="808" y="1945"/>
                  <a:pt x="809" y="1930"/>
                  <a:pt x="800" y="1926"/>
                </a:cubicBezTo>
                <a:cubicBezTo>
                  <a:pt x="790" y="1922"/>
                  <a:pt x="774" y="1906"/>
                  <a:pt x="770" y="1906"/>
                </a:cubicBezTo>
                <a:cubicBezTo>
                  <a:pt x="766" y="1906"/>
                  <a:pt x="752" y="1907"/>
                  <a:pt x="746" y="1906"/>
                </a:cubicBezTo>
                <a:cubicBezTo>
                  <a:pt x="741" y="1905"/>
                  <a:pt x="724" y="1889"/>
                  <a:pt x="720" y="1883"/>
                </a:cubicBezTo>
                <a:cubicBezTo>
                  <a:pt x="716" y="1878"/>
                  <a:pt x="721" y="1838"/>
                  <a:pt x="724" y="1842"/>
                </a:cubicBezTo>
                <a:cubicBezTo>
                  <a:pt x="726" y="1846"/>
                  <a:pt x="724" y="1865"/>
                  <a:pt x="728" y="1873"/>
                </a:cubicBezTo>
                <a:cubicBezTo>
                  <a:pt x="732" y="1881"/>
                  <a:pt x="756" y="1897"/>
                  <a:pt x="760" y="1897"/>
                </a:cubicBezTo>
                <a:cubicBezTo>
                  <a:pt x="764" y="1897"/>
                  <a:pt x="774" y="1845"/>
                  <a:pt x="778" y="1845"/>
                </a:cubicBezTo>
                <a:cubicBezTo>
                  <a:pt x="782" y="1845"/>
                  <a:pt x="774" y="1898"/>
                  <a:pt x="780" y="1902"/>
                </a:cubicBezTo>
                <a:cubicBezTo>
                  <a:pt x="785" y="1906"/>
                  <a:pt x="800" y="1902"/>
                  <a:pt x="805" y="1907"/>
                </a:cubicBezTo>
                <a:cubicBezTo>
                  <a:pt x="810" y="1913"/>
                  <a:pt x="824" y="1947"/>
                  <a:pt x="821" y="1954"/>
                </a:cubicBezTo>
                <a:cubicBezTo>
                  <a:pt x="818" y="1961"/>
                  <a:pt x="798" y="1990"/>
                  <a:pt x="798" y="1997"/>
                </a:cubicBezTo>
                <a:cubicBezTo>
                  <a:pt x="798" y="2003"/>
                  <a:pt x="820" y="2063"/>
                  <a:pt x="820" y="2070"/>
                </a:cubicBezTo>
                <a:cubicBezTo>
                  <a:pt x="820" y="2077"/>
                  <a:pt x="809" y="2087"/>
                  <a:pt x="809" y="2094"/>
                </a:cubicBezTo>
                <a:cubicBezTo>
                  <a:pt x="809" y="2101"/>
                  <a:pt x="828" y="2142"/>
                  <a:pt x="833" y="2145"/>
                </a:cubicBezTo>
                <a:cubicBezTo>
                  <a:pt x="838" y="2147"/>
                  <a:pt x="846" y="2139"/>
                  <a:pt x="846" y="2126"/>
                </a:cubicBezTo>
                <a:cubicBezTo>
                  <a:pt x="846" y="2113"/>
                  <a:pt x="862" y="2125"/>
                  <a:pt x="868" y="2110"/>
                </a:cubicBezTo>
                <a:cubicBezTo>
                  <a:pt x="873" y="2095"/>
                  <a:pt x="876" y="2077"/>
                  <a:pt x="880" y="2083"/>
                </a:cubicBezTo>
                <a:cubicBezTo>
                  <a:pt x="884" y="2090"/>
                  <a:pt x="877" y="2119"/>
                  <a:pt x="884" y="2122"/>
                </a:cubicBezTo>
                <a:cubicBezTo>
                  <a:pt x="890" y="2125"/>
                  <a:pt x="901" y="2103"/>
                  <a:pt x="902" y="2091"/>
                </a:cubicBezTo>
                <a:cubicBezTo>
                  <a:pt x="904" y="2079"/>
                  <a:pt x="906" y="2058"/>
                  <a:pt x="908" y="2051"/>
                </a:cubicBezTo>
                <a:cubicBezTo>
                  <a:pt x="909" y="2045"/>
                  <a:pt x="914" y="2029"/>
                  <a:pt x="918" y="2029"/>
                </a:cubicBezTo>
                <a:cubicBezTo>
                  <a:pt x="922" y="2029"/>
                  <a:pt x="925" y="2039"/>
                  <a:pt x="932" y="2041"/>
                </a:cubicBezTo>
                <a:cubicBezTo>
                  <a:pt x="938" y="2042"/>
                  <a:pt x="957" y="2010"/>
                  <a:pt x="957" y="2010"/>
                </a:cubicBezTo>
                <a:cubicBezTo>
                  <a:pt x="957" y="2010"/>
                  <a:pt x="954" y="1985"/>
                  <a:pt x="954" y="1978"/>
                </a:cubicBezTo>
                <a:cubicBezTo>
                  <a:pt x="954" y="1971"/>
                  <a:pt x="962" y="1974"/>
                  <a:pt x="964" y="1966"/>
                </a:cubicBezTo>
                <a:cubicBezTo>
                  <a:pt x="965" y="1958"/>
                  <a:pt x="964" y="1922"/>
                  <a:pt x="968" y="1919"/>
                </a:cubicBezTo>
                <a:cubicBezTo>
                  <a:pt x="972" y="1917"/>
                  <a:pt x="976" y="1949"/>
                  <a:pt x="977" y="1966"/>
                </a:cubicBezTo>
                <a:cubicBezTo>
                  <a:pt x="978" y="1983"/>
                  <a:pt x="965" y="1983"/>
                  <a:pt x="964" y="1990"/>
                </a:cubicBezTo>
                <a:cubicBezTo>
                  <a:pt x="962" y="1997"/>
                  <a:pt x="973" y="1995"/>
                  <a:pt x="973" y="1999"/>
                </a:cubicBezTo>
                <a:cubicBezTo>
                  <a:pt x="973" y="2003"/>
                  <a:pt x="945" y="2045"/>
                  <a:pt x="945" y="2049"/>
                </a:cubicBezTo>
                <a:cubicBezTo>
                  <a:pt x="945" y="2053"/>
                  <a:pt x="957" y="2055"/>
                  <a:pt x="962" y="2054"/>
                </a:cubicBezTo>
                <a:cubicBezTo>
                  <a:pt x="968" y="2053"/>
                  <a:pt x="990" y="1992"/>
                  <a:pt x="990" y="1986"/>
                </a:cubicBezTo>
                <a:cubicBezTo>
                  <a:pt x="990" y="1980"/>
                  <a:pt x="986" y="1950"/>
                  <a:pt x="991" y="1947"/>
                </a:cubicBezTo>
                <a:cubicBezTo>
                  <a:pt x="996" y="1945"/>
                  <a:pt x="1007" y="1946"/>
                  <a:pt x="1008" y="1949"/>
                </a:cubicBezTo>
                <a:cubicBezTo>
                  <a:pt x="1010" y="1951"/>
                  <a:pt x="997" y="1989"/>
                  <a:pt x="994" y="2012"/>
                </a:cubicBezTo>
                <a:cubicBezTo>
                  <a:pt x="990" y="2035"/>
                  <a:pt x="986" y="2086"/>
                  <a:pt x="988" y="2088"/>
                </a:cubicBezTo>
                <a:cubicBezTo>
                  <a:pt x="988" y="2088"/>
                  <a:pt x="994" y="2087"/>
                  <a:pt x="998" y="2089"/>
                </a:cubicBezTo>
                <a:cubicBezTo>
                  <a:pt x="1001" y="2091"/>
                  <a:pt x="1007" y="2095"/>
                  <a:pt x="1007" y="2092"/>
                </a:cubicBezTo>
                <a:cubicBezTo>
                  <a:pt x="1007" y="2089"/>
                  <a:pt x="1003" y="2076"/>
                  <a:pt x="1007" y="2077"/>
                </a:cubicBezTo>
                <a:cubicBezTo>
                  <a:pt x="1011" y="2077"/>
                  <a:pt x="1015" y="2085"/>
                  <a:pt x="1019" y="2087"/>
                </a:cubicBezTo>
                <a:cubicBezTo>
                  <a:pt x="1023" y="2089"/>
                  <a:pt x="1022" y="2091"/>
                  <a:pt x="1024" y="2097"/>
                </a:cubicBezTo>
                <a:cubicBezTo>
                  <a:pt x="1025" y="2103"/>
                  <a:pt x="1031" y="2107"/>
                  <a:pt x="1033" y="2111"/>
                </a:cubicBezTo>
                <a:cubicBezTo>
                  <a:pt x="1035" y="2115"/>
                  <a:pt x="1040" y="2113"/>
                  <a:pt x="1037" y="2080"/>
                </a:cubicBezTo>
                <a:cubicBezTo>
                  <a:pt x="1037" y="2080"/>
                  <a:pt x="1031" y="2076"/>
                  <a:pt x="1030" y="2073"/>
                </a:cubicBezTo>
                <a:cubicBezTo>
                  <a:pt x="1030" y="2069"/>
                  <a:pt x="1029" y="2015"/>
                  <a:pt x="1032" y="2013"/>
                </a:cubicBezTo>
                <a:cubicBezTo>
                  <a:pt x="1034" y="2012"/>
                  <a:pt x="1040" y="2027"/>
                  <a:pt x="1039" y="2034"/>
                </a:cubicBezTo>
                <a:cubicBezTo>
                  <a:pt x="1038" y="2041"/>
                  <a:pt x="1036" y="2051"/>
                  <a:pt x="1036" y="2057"/>
                </a:cubicBezTo>
                <a:cubicBezTo>
                  <a:pt x="1036" y="2063"/>
                  <a:pt x="1045" y="2064"/>
                  <a:pt x="1046" y="2068"/>
                </a:cubicBezTo>
                <a:cubicBezTo>
                  <a:pt x="1046" y="2072"/>
                  <a:pt x="1044" y="2098"/>
                  <a:pt x="1048" y="2102"/>
                </a:cubicBezTo>
                <a:cubicBezTo>
                  <a:pt x="1052" y="2106"/>
                  <a:pt x="1059" y="2114"/>
                  <a:pt x="1069" y="2118"/>
                </a:cubicBezTo>
                <a:cubicBezTo>
                  <a:pt x="1079" y="2122"/>
                  <a:pt x="1117" y="2127"/>
                  <a:pt x="1120" y="2123"/>
                </a:cubicBezTo>
                <a:cubicBezTo>
                  <a:pt x="1124" y="2120"/>
                  <a:pt x="1122" y="2103"/>
                  <a:pt x="1122" y="2099"/>
                </a:cubicBezTo>
                <a:cubicBezTo>
                  <a:pt x="1122" y="2094"/>
                  <a:pt x="1126" y="2091"/>
                  <a:pt x="1126" y="2091"/>
                </a:cubicBezTo>
                <a:cubicBezTo>
                  <a:pt x="1098" y="2056"/>
                  <a:pt x="1098" y="2056"/>
                  <a:pt x="1098" y="2056"/>
                </a:cubicBezTo>
                <a:cubicBezTo>
                  <a:pt x="1098" y="2010"/>
                  <a:pt x="1098" y="2010"/>
                  <a:pt x="1098" y="2010"/>
                </a:cubicBezTo>
                <a:cubicBezTo>
                  <a:pt x="1118" y="2001"/>
                  <a:pt x="1118" y="2001"/>
                  <a:pt x="1118" y="2001"/>
                </a:cubicBezTo>
                <a:cubicBezTo>
                  <a:pt x="1100" y="1943"/>
                  <a:pt x="1100" y="1943"/>
                  <a:pt x="1100" y="1943"/>
                </a:cubicBezTo>
                <a:cubicBezTo>
                  <a:pt x="1124" y="1921"/>
                  <a:pt x="1124" y="1921"/>
                  <a:pt x="1124" y="1921"/>
                </a:cubicBezTo>
                <a:cubicBezTo>
                  <a:pt x="1112" y="1921"/>
                  <a:pt x="1112" y="1921"/>
                  <a:pt x="1112" y="1921"/>
                </a:cubicBezTo>
                <a:cubicBezTo>
                  <a:pt x="1082" y="1855"/>
                  <a:pt x="1082" y="1855"/>
                  <a:pt x="1082" y="1855"/>
                </a:cubicBezTo>
                <a:cubicBezTo>
                  <a:pt x="1079" y="1825"/>
                  <a:pt x="1079" y="1825"/>
                  <a:pt x="1079" y="1825"/>
                </a:cubicBezTo>
                <a:cubicBezTo>
                  <a:pt x="1092" y="1822"/>
                  <a:pt x="1092" y="1822"/>
                  <a:pt x="1092" y="1822"/>
                </a:cubicBezTo>
                <a:cubicBezTo>
                  <a:pt x="1061" y="1737"/>
                  <a:pt x="1061" y="1737"/>
                  <a:pt x="1061" y="1737"/>
                </a:cubicBezTo>
                <a:cubicBezTo>
                  <a:pt x="1077" y="1723"/>
                  <a:pt x="1077" y="1723"/>
                  <a:pt x="1077" y="1723"/>
                </a:cubicBezTo>
                <a:cubicBezTo>
                  <a:pt x="1062" y="1704"/>
                  <a:pt x="1062" y="1704"/>
                  <a:pt x="1062" y="1704"/>
                </a:cubicBezTo>
                <a:cubicBezTo>
                  <a:pt x="1078" y="1658"/>
                  <a:pt x="1078" y="1658"/>
                  <a:pt x="1078" y="1658"/>
                </a:cubicBezTo>
                <a:cubicBezTo>
                  <a:pt x="1053" y="1646"/>
                  <a:pt x="1053" y="1646"/>
                  <a:pt x="1053" y="1646"/>
                </a:cubicBezTo>
                <a:cubicBezTo>
                  <a:pt x="1053" y="1627"/>
                  <a:pt x="1053" y="1627"/>
                  <a:pt x="1053" y="1627"/>
                </a:cubicBezTo>
                <a:cubicBezTo>
                  <a:pt x="1041" y="1628"/>
                  <a:pt x="1041" y="1628"/>
                  <a:pt x="1041" y="1628"/>
                </a:cubicBezTo>
                <a:cubicBezTo>
                  <a:pt x="1047" y="1566"/>
                  <a:pt x="1047" y="1566"/>
                  <a:pt x="1047" y="1566"/>
                </a:cubicBezTo>
                <a:cubicBezTo>
                  <a:pt x="1089" y="1528"/>
                  <a:pt x="1089" y="1528"/>
                  <a:pt x="1089" y="1528"/>
                </a:cubicBezTo>
                <a:cubicBezTo>
                  <a:pt x="1024" y="1507"/>
                  <a:pt x="1024" y="1507"/>
                  <a:pt x="1024" y="1507"/>
                </a:cubicBezTo>
                <a:cubicBezTo>
                  <a:pt x="1014" y="1526"/>
                  <a:pt x="1014" y="1526"/>
                  <a:pt x="1014" y="1526"/>
                </a:cubicBezTo>
                <a:cubicBezTo>
                  <a:pt x="982" y="1492"/>
                  <a:pt x="982" y="1492"/>
                  <a:pt x="982" y="1492"/>
                </a:cubicBezTo>
                <a:cubicBezTo>
                  <a:pt x="1001" y="1493"/>
                  <a:pt x="1001" y="1493"/>
                  <a:pt x="1001" y="1493"/>
                </a:cubicBezTo>
                <a:cubicBezTo>
                  <a:pt x="995" y="1471"/>
                  <a:pt x="995" y="1471"/>
                  <a:pt x="995" y="1471"/>
                </a:cubicBezTo>
                <a:cubicBezTo>
                  <a:pt x="1008" y="1470"/>
                  <a:pt x="1008" y="1470"/>
                  <a:pt x="1008" y="1470"/>
                </a:cubicBezTo>
                <a:cubicBezTo>
                  <a:pt x="1017" y="1413"/>
                  <a:pt x="1017" y="1413"/>
                  <a:pt x="1017" y="1413"/>
                </a:cubicBezTo>
                <a:cubicBezTo>
                  <a:pt x="999" y="1422"/>
                  <a:pt x="999" y="1422"/>
                  <a:pt x="999" y="1422"/>
                </a:cubicBezTo>
                <a:cubicBezTo>
                  <a:pt x="965" y="1376"/>
                  <a:pt x="965" y="1376"/>
                  <a:pt x="965" y="1376"/>
                </a:cubicBezTo>
                <a:cubicBezTo>
                  <a:pt x="943" y="1377"/>
                  <a:pt x="943" y="1377"/>
                  <a:pt x="943" y="1377"/>
                </a:cubicBezTo>
                <a:cubicBezTo>
                  <a:pt x="939" y="1362"/>
                  <a:pt x="939" y="1362"/>
                  <a:pt x="939" y="1362"/>
                </a:cubicBezTo>
                <a:cubicBezTo>
                  <a:pt x="941" y="1279"/>
                  <a:pt x="941" y="1279"/>
                  <a:pt x="941" y="1279"/>
                </a:cubicBezTo>
                <a:cubicBezTo>
                  <a:pt x="995" y="1266"/>
                  <a:pt x="995" y="1266"/>
                  <a:pt x="995" y="1266"/>
                </a:cubicBezTo>
                <a:cubicBezTo>
                  <a:pt x="995" y="1245"/>
                  <a:pt x="995" y="1245"/>
                  <a:pt x="995" y="1245"/>
                </a:cubicBezTo>
                <a:cubicBezTo>
                  <a:pt x="1009" y="1238"/>
                  <a:pt x="1009" y="1238"/>
                  <a:pt x="1009" y="1238"/>
                </a:cubicBezTo>
                <a:cubicBezTo>
                  <a:pt x="994" y="1232"/>
                  <a:pt x="994" y="1232"/>
                  <a:pt x="994" y="1232"/>
                </a:cubicBezTo>
                <a:cubicBezTo>
                  <a:pt x="981" y="1182"/>
                  <a:pt x="981" y="1182"/>
                  <a:pt x="981" y="1182"/>
                </a:cubicBezTo>
                <a:cubicBezTo>
                  <a:pt x="1000" y="1172"/>
                  <a:pt x="1000" y="1172"/>
                  <a:pt x="1000" y="1172"/>
                </a:cubicBezTo>
                <a:cubicBezTo>
                  <a:pt x="997" y="1121"/>
                  <a:pt x="997" y="1121"/>
                  <a:pt x="997" y="1121"/>
                </a:cubicBezTo>
                <a:cubicBezTo>
                  <a:pt x="981" y="1108"/>
                  <a:pt x="981" y="1108"/>
                  <a:pt x="981" y="1108"/>
                </a:cubicBezTo>
                <a:cubicBezTo>
                  <a:pt x="936" y="1107"/>
                  <a:pt x="936" y="1107"/>
                  <a:pt x="936" y="1107"/>
                </a:cubicBezTo>
                <a:cubicBezTo>
                  <a:pt x="933" y="1120"/>
                  <a:pt x="933" y="1120"/>
                  <a:pt x="933" y="1120"/>
                </a:cubicBezTo>
                <a:cubicBezTo>
                  <a:pt x="920" y="1098"/>
                  <a:pt x="920" y="1098"/>
                  <a:pt x="920" y="1098"/>
                </a:cubicBezTo>
                <a:cubicBezTo>
                  <a:pt x="890" y="1085"/>
                  <a:pt x="890" y="1085"/>
                  <a:pt x="890" y="1085"/>
                </a:cubicBezTo>
                <a:cubicBezTo>
                  <a:pt x="856" y="1085"/>
                  <a:pt x="856" y="1085"/>
                  <a:pt x="856" y="1085"/>
                </a:cubicBezTo>
                <a:cubicBezTo>
                  <a:pt x="816" y="1054"/>
                  <a:pt x="816" y="1054"/>
                  <a:pt x="816" y="1054"/>
                </a:cubicBezTo>
                <a:cubicBezTo>
                  <a:pt x="746" y="978"/>
                  <a:pt x="746" y="978"/>
                  <a:pt x="746" y="978"/>
                </a:cubicBezTo>
                <a:cubicBezTo>
                  <a:pt x="772" y="934"/>
                  <a:pt x="772" y="934"/>
                  <a:pt x="772" y="934"/>
                </a:cubicBezTo>
                <a:cubicBezTo>
                  <a:pt x="807" y="901"/>
                  <a:pt x="807" y="901"/>
                  <a:pt x="807" y="901"/>
                </a:cubicBezTo>
                <a:cubicBezTo>
                  <a:pt x="790" y="871"/>
                  <a:pt x="790" y="871"/>
                  <a:pt x="790" y="871"/>
                </a:cubicBezTo>
                <a:cubicBezTo>
                  <a:pt x="823" y="866"/>
                  <a:pt x="823" y="866"/>
                  <a:pt x="823" y="866"/>
                </a:cubicBezTo>
                <a:cubicBezTo>
                  <a:pt x="831" y="896"/>
                  <a:pt x="831" y="896"/>
                  <a:pt x="831" y="896"/>
                </a:cubicBezTo>
                <a:cubicBezTo>
                  <a:pt x="843" y="888"/>
                  <a:pt x="843" y="888"/>
                  <a:pt x="843" y="888"/>
                </a:cubicBezTo>
                <a:cubicBezTo>
                  <a:pt x="860" y="899"/>
                  <a:pt x="860" y="899"/>
                  <a:pt x="860" y="899"/>
                </a:cubicBezTo>
                <a:cubicBezTo>
                  <a:pt x="859" y="881"/>
                  <a:pt x="859" y="881"/>
                  <a:pt x="859" y="881"/>
                </a:cubicBezTo>
                <a:cubicBezTo>
                  <a:pt x="878" y="872"/>
                  <a:pt x="878" y="872"/>
                  <a:pt x="878" y="872"/>
                </a:cubicBezTo>
                <a:cubicBezTo>
                  <a:pt x="898" y="838"/>
                  <a:pt x="898" y="838"/>
                  <a:pt x="898" y="838"/>
                </a:cubicBezTo>
                <a:cubicBezTo>
                  <a:pt x="896" y="765"/>
                  <a:pt x="896" y="765"/>
                  <a:pt x="896" y="765"/>
                </a:cubicBezTo>
                <a:cubicBezTo>
                  <a:pt x="940" y="784"/>
                  <a:pt x="940" y="784"/>
                  <a:pt x="940" y="784"/>
                </a:cubicBezTo>
                <a:cubicBezTo>
                  <a:pt x="989" y="769"/>
                  <a:pt x="989" y="769"/>
                  <a:pt x="989" y="769"/>
                </a:cubicBezTo>
                <a:cubicBezTo>
                  <a:pt x="1024" y="789"/>
                  <a:pt x="1024" y="789"/>
                  <a:pt x="1024" y="789"/>
                </a:cubicBezTo>
                <a:cubicBezTo>
                  <a:pt x="1033" y="767"/>
                  <a:pt x="1033" y="767"/>
                  <a:pt x="1033" y="767"/>
                </a:cubicBezTo>
                <a:cubicBezTo>
                  <a:pt x="1063" y="789"/>
                  <a:pt x="1063" y="789"/>
                  <a:pt x="1063" y="789"/>
                </a:cubicBezTo>
                <a:cubicBezTo>
                  <a:pt x="1097" y="732"/>
                  <a:pt x="1097" y="732"/>
                  <a:pt x="1097" y="732"/>
                </a:cubicBezTo>
                <a:cubicBezTo>
                  <a:pt x="1063" y="735"/>
                  <a:pt x="1063" y="735"/>
                  <a:pt x="1063" y="735"/>
                </a:cubicBezTo>
                <a:cubicBezTo>
                  <a:pt x="1025" y="697"/>
                  <a:pt x="1025" y="697"/>
                  <a:pt x="1025" y="697"/>
                </a:cubicBezTo>
                <a:cubicBezTo>
                  <a:pt x="1024" y="688"/>
                  <a:pt x="1024" y="688"/>
                  <a:pt x="1024" y="688"/>
                </a:cubicBezTo>
                <a:cubicBezTo>
                  <a:pt x="1031" y="681"/>
                  <a:pt x="1031" y="681"/>
                  <a:pt x="1031" y="681"/>
                </a:cubicBezTo>
                <a:cubicBezTo>
                  <a:pt x="1030" y="665"/>
                  <a:pt x="1030" y="665"/>
                  <a:pt x="1030" y="665"/>
                </a:cubicBezTo>
                <a:cubicBezTo>
                  <a:pt x="1023" y="649"/>
                  <a:pt x="1023" y="649"/>
                  <a:pt x="1023" y="649"/>
                </a:cubicBezTo>
                <a:cubicBezTo>
                  <a:pt x="1002" y="646"/>
                  <a:pt x="1002" y="646"/>
                  <a:pt x="1002" y="646"/>
                </a:cubicBezTo>
                <a:cubicBezTo>
                  <a:pt x="1002" y="661"/>
                  <a:pt x="1002" y="661"/>
                  <a:pt x="1002" y="661"/>
                </a:cubicBezTo>
                <a:cubicBezTo>
                  <a:pt x="968" y="668"/>
                  <a:pt x="968" y="668"/>
                  <a:pt x="968" y="668"/>
                </a:cubicBezTo>
                <a:cubicBezTo>
                  <a:pt x="937" y="657"/>
                  <a:pt x="937" y="657"/>
                  <a:pt x="937" y="657"/>
                </a:cubicBezTo>
                <a:cubicBezTo>
                  <a:pt x="912" y="626"/>
                  <a:pt x="912" y="626"/>
                  <a:pt x="912" y="626"/>
                </a:cubicBezTo>
                <a:cubicBezTo>
                  <a:pt x="898" y="622"/>
                  <a:pt x="898" y="622"/>
                  <a:pt x="898" y="622"/>
                </a:cubicBezTo>
                <a:cubicBezTo>
                  <a:pt x="900" y="595"/>
                  <a:pt x="900" y="595"/>
                  <a:pt x="900" y="595"/>
                </a:cubicBezTo>
                <a:cubicBezTo>
                  <a:pt x="870" y="585"/>
                  <a:pt x="870" y="585"/>
                  <a:pt x="870" y="585"/>
                </a:cubicBezTo>
                <a:cubicBezTo>
                  <a:pt x="831" y="536"/>
                  <a:pt x="831" y="536"/>
                  <a:pt x="831" y="536"/>
                </a:cubicBezTo>
                <a:cubicBezTo>
                  <a:pt x="797" y="554"/>
                  <a:pt x="797" y="554"/>
                  <a:pt x="797" y="554"/>
                </a:cubicBezTo>
                <a:cubicBezTo>
                  <a:pt x="780" y="545"/>
                  <a:pt x="780" y="545"/>
                  <a:pt x="780" y="545"/>
                </a:cubicBezTo>
                <a:cubicBezTo>
                  <a:pt x="773" y="499"/>
                  <a:pt x="773" y="499"/>
                  <a:pt x="773" y="499"/>
                </a:cubicBezTo>
                <a:cubicBezTo>
                  <a:pt x="790" y="466"/>
                  <a:pt x="790" y="466"/>
                  <a:pt x="790" y="466"/>
                </a:cubicBezTo>
                <a:cubicBezTo>
                  <a:pt x="805" y="457"/>
                  <a:pt x="805" y="457"/>
                  <a:pt x="805" y="457"/>
                </a:cubicBezTo>
                <a:cubicBezTo>
                  <a:pt x="806" y="405"/>
                  <a:pt x="806" y="405"/>
                  <a:pt x="806" y="405"/>
                </a:cubicBezTo>
                <a:cubicBezTo>
                  <a:pt x="866" y="385"/>
                  <a:pt x="866" y="385"/>
                  <a:pt x="866" y="385"/>
                </a:cubicBezTo>
                <a:cubicBezTo>
                  <a:pt x="862" y="356"/>
                  <a:pt x="862" y="356"/>
                  <a:pt x="862" y="356"/>
                </a:cubicBezTo>
                <a:cubicBezTo>
                  <a:pt x="885" y="352"/>
                  <a:pt x="885" y="352"/>
                  <a:pt x="885" y="352"/>
                </a:cubicBezTo>
                <a:cubicBezTo>
                  <a:pt x="885" y="335"/>
                  <a:pt x="885" y="335"/>
                  <a:pt x="885" y="335"/>
                </a:cubicBezTo>
                <a:cubicBezTo>
                  <a:pt x="904" y="321"/>
                  <a:pt x="904" y="321"/>
                  <a:pt x="904" y="321"/>
                </a:cubicBezTo>
                <a:cubicBezTo>
                  <a:pt x="923" y="334"/>
                  <a:pt x="923" y="334"/>
                  <a:pt x="923" y="334"/>
                </a:cubicBezTo>
                <a:cubicBezTo>
                  <a:pt x="908" y="293"/>
                  <a:pt x="908" y="293"/>
                  <a:pt x="908" y="293"/>
                </a:cubicBezTo>
                <a:cubicBezTo>
                  <a:pt x="871" y="279"/>
                  <a:pt x="871" y="279"/>
                  <a:pt x="871" y="279"/>
                </a:cubicBezTo>
                <a:cubicBezTo>
                  <a:pt x="864" y="300"/>
                  <a:pt x="864" y="300"/>
                  <a:pt x="864" y="300"/>
                </a:cubicBezTo>
                <a:cubicBezTo>
                  <a:pt x="860" y="278"/>
                  <a:pt x="860" y="278"/>
                  <a:pt x="860" y="278"/>
                </a:cubicBezTo>
                <a:cubicBezTo>
                  <a:pt x="887" y="218"/>
                  <a:pt x="887" y="218"/>
                  <a:pt x="887" y="218"/>
                </a:cubicBezTo>
                <a:cubicBezTo>
                  <a:pt x="892" y="256"/>
                  <a:pt x="892" y="256"/>
                  <a:pt x="892" y="256"/>
                </a:cubicBezTo>
                <a:cubicBezTo>
                  <a:pt x="911" y="255"/>
                  <a:pt x="911" y="255"/>
                  <a:pt x="911" y="255"/>
                </a:cubicBezTo>
                <a:cubicBezTo>
                  <a:pt x="940" y="288"/>
                  <a:pt x="940" y="288"/>
                  <a:pt x="940" y="288"/>
                </a:cubicBezTo>
                <a:cubicBezTo>
                  <a:pt x="963" y="287"/>
                  <a:pt x="963" y="287"/>
                  <a:pt x="963" y="287"/>
                </a:cubicBezTo>
                <a:cubicBezTo>
                  <a:pt x="967" y="301"/>
                  <a:pt x="967" y="301"/>
                  <a:pt x="967" y="301"/>
                </a:cubicBezTo>
                <a:cubicBezTo>
                  <a:pt x="953" y="306"/>
                  <a:pt x="953" y="306"/>
                  <a:pt x="953" y="306"/>
                </a:cubicBezTo>
                <a:cubicBezTo>
                  <a:pt x="957" y="320"/>
                  <a:pt x="957" y="320"/>
                  <a:pt x="957" y="320"/>
                </a:cubicBezTo>
                <a:cubicBezTo>
                  <a:pt x="964" y="316"/>
                  <a:pt x="964" y="316"/>
                  <a:pt x="964" y="316"/>
                </a:cubicBezTo>
                <a:cubicBezTo>
                  <a:pt x="964" y="309"/>
                  <a:pt x="964" y="309"/>
                  <a:pt x="964" y="309"/>
                </a:cubicBezTo>
                <a:cubicBezTo>
                  <a:pt x="978" y="308"/>
                  <a:pt x="978" y="308"/>
                  <a:pt x="978" y="308"/>
                </a:cubicBezTo>
                <a:cubicBezTo>
                  <a:pt x="981" y="334"/>
                  <a:pt x="981" y="334"/>
                  <a:pt x="981" y="334"/>
                </a:cubicBezTo>
                <a:cubicBezTo>
                  <a:pt x="1004" y="334"/>
                  <a:pt x="1004" y="334"/>
                  <a:pt x="1004" y="334"/>
                </a:cubicBezTo>
                <a:cubicBezTo>
                  <a:pt x="997" y="340"/>
                  <a:pt x="997" y="340"/>
                  <a:pt x="997" y="340"/>
                </a:cubicBezTo>
                <a:cubicBezTo>
                  <a:pt x="978" y="344"/>
                  <a:pt x="978" y="344"/>
                  <a:pt x="978" y="344"/>
                </a:cubicBezTo>
                <a:cubicBezTo>
                  <a:pt x="977" y="349"/>
                  <a:pt x="977" y="349"/>
                  <a:pt x="977" y="349"/>
                </a:cubicBezTo>
                <a:cubicBezTo>
                  <a:pt x="979" y="356"/>
                  <a:pt x="979" y="356"/>
                  <a:pt x="979" y="356"/>
                </a:cubicBezTo>
                <a:cubicBezTo>
                  <a:pt x="987" y="356"/>
                  <a:pt x="987" y="356"/>
                  <a:pt x="987" y="356"/>
                </a:cubicBezTo>
                <a:cubicBezTo>
                  <a:pt x="993" y="358"/>
                  <a:pt x="993" y="358"/>
                  <a:pt x="993" y="358"/>
                </a:cubicBezTo>
                <a:cubicBezTo>
                  <a:pt x="1006" y="348"/>
                  <a:pt x="1006" y="348"/>
                  <a:pt x="1006" y="348"/>
                </a:cubicBezTo>
                <a:cubicBezTo>
                  <a:pt x="1026" y="351"/>
                  <a:pt x="1026" y="351"/>
                  <a:pt x="1026" y="351"/>
                </a:cubicBezTo>
                <a:cubicBezTo>
                  <a:pt x="1034" y="378"/>
                  <a:pt x="1034" y="378"/>
                  <a:pt x="1034" y="378"/>
                </a:cubicBezTo>
                <a:cubicBezTo>
                  <a:pt x="1048" y="378"/>
                  <a:pt x="1048" y="378"/>
                  <a:pt x="1048" y="378"/>
                </a:cubicBezTo>
                <a:cubicBezTo>
                  <a:pt x="1049" y="356"/>
                  <a:pt x="1049" y="356"/>
                  <a:pt x="1049" y="356"/>
                </a:cubicBezTo>
                <a:cubicBezTo>
                  <a:pt x="1072" y="372"/>
                  <a:pt x="1072" y="372"/>
                  <a:pt x="1072" y="372"/>
                </a:cubicBezTo>
                <a:cubicBezTo>
                  <a:pt x="1086" y="368"/>
                  <a:pt x="1086" y="368"/>
                  <a:pt x="1086" y="368"/>
                </a:cubicBezTo>
                <a:cubicBezTo>
                  <a:pt x="1084" y="344"/>
                  <a:pt x="1084" y="344"/>
                  <a:pt x="1084" y="344"/>
                </a:cubicBezTo>
                <a:cubicBezTo>
                  <a:pt x="1080" y="342"/>
                  <a:pt x="1080" y="342"/>
                  <a:pt x="1080" y="342"/>
                </a:cubicBezTo>
                <a:cubicBezTo>
                  <a:pt x="1078" y="355"/>
                  <a:pt x="1078" y="355"/>
                  <a:pt x="1078" y="355"/>
                </a:cubicBezTo>
                <a:cubicBezTo>
                  <a:pt x="1070" y="357"/>
                  <a:pt x="1070" y="357"/>
                  <a:pt x="1070" y="357"/>
                </a:cubicBezTo>
                <a:cubicBezTo>
                  <a:pt x="1061" y="343"/>
                  <a:pt x="1061" y="343"/>
                  <a:pt x="1061" y="343"/>
                </a:cubicBezTo>
                <a:cubicBezTo>
                  <a:pt x="1061" y="332"/>
                  <a:pt x="1061" y="332"/>
                  <a:pt x="1061" y="332"/>
                </a:cubicBezTo>
                <a:cubicBezTo>
                  <a:pt x="1061" y="319"/>
                  <a:pt x="1061" y="319"/>
                  <a:pt x="1061" y="319"/>
                </a:cubicBezTo>
                <a:cubicBezTo>
                  <a:pt x="1056" y="317"/>
                  <a:pt x="1056" y="317"/>
                  <a:pt x="1056" y="317"/>
                </a:cubicBezTo>
                <a:cubicBezTo>
                  <a:pt x="1075" y="287"/>
                  <a:pt x="1075" y="287"/>
                  <a:pt x="1075" y="287"/>
                </a:cubicBezTo>
                <a:cubicBezTo>
                  <a:pt x="1099" y="302"/>
                  <a:pt x="1099" y="302"/>
                  <a:pt x="1099" y="302"/>
                </a:cubicBezTo>
                <a:cubicBezTo>
                  <a:pt x="1109" y="304"/>
                  <a:pt x="1109" y="304"/>
                  <a:pt x="1109" y="304"/>
                </a:cubicBezTo>
                <a:cubicBezTo>
                  <a:pt x="1116" y="301"/>
                  <a:pt x="1116" y="301"/>
                  <a:pt x="1116" y="301"/>
                </a:cubicBezTo>
                <a:cubicBezTo>
                  <a:pt x="1124" y="316"/>
                  <a:pt x="1124" y="316"/>
                  <a:pt x="1124" y="316"/>
                </a:cubicBezTo>
                <a:cubicBezTo>
                  <a:pt x="1124" y="330"/>
                  <a:pt x="1124" y="330"/>
                  <a:pt x="1124" y="330"/>
                </a:cubicBezTo>
                <a:cubicBezTo>
                  <a:pt x="1136" y="339"/>
                  <a:pt x="1136" y="339"/>
                  <a:pt x="1136" y="339"/>
                </a:cubicBezTo>
                <a:cubicBezTo>
                  <a:pt x="1144" y="353"/>
                  <a:pt x="1144" y="353"/>
                  <a:pt x="1144" y="353"/>
                </a:cubicBezTo>
                <a:cubicBezTo>
                  <a:pt x="1141" y="360"/>
                  <a:pt x="1141" y="360"/>
                  <a:pt x="1141" y="360"/>
                </a:cubicBezTo>
                <a:cubicBezTo>
                  <a:pt x="1143" y="364"/>
                  <a:pt x="1143" y="364"/>
                  <a:pt x="1143" y="364"/>
                </a:cubicBezTo>
                <a:cubicBezTo>
                  <a:pt x="1159" y="370"/>
                  <a:pt x="1159" y="370"/>
                  <a:pt x="1159" y="370"/>
                </a:cubicBezTo>
                <a:cubicBezTo>
                  <a:pt x="1159" y="378"/>
                  <a:pt x="1159" y="378"/>
                  <a:pt x="1159" y="378"/>
                </a:cubicBezTo>
                <a:cubicBezTo>
                  <a:pt x="1147" y="382"/>
                  <a:pt x="1147" y="382"/>
                  <a:pt x="1147" y="382"/>
                </a:cubicBezTo>
                <a:cubicBezTo>
                  <a:pt x="1141" y="374"/>
                  <a:pt x="1141" y="374"/>
                  <a:pt x="1141" y="374"/>
                </a:cubicBezTo>
                <a:cubicBezTo>
                  <a:pt x="1137" y="370"/>
                  <a:pt x="1137" y="370"/>
                  <a:pt x="1137" y="370"/>
                </a:cubicBezTo>
                <a:cubicBezTo>
                  <a:pt x="1132" y="366"/>
                  <a:pt x="1132" y="366"/>
                  <a:pt x="1132" y="366"/>
                </a:cubicBezTo>
                <a:cubicBezTo>
                  <a:pt x="1125" y="364"/>
                  <a:pt x="1125" y="364"/>
                  <a:pt x="1125" y="364"/>
                </a:cubicBezTo>
                <a:cubicBezTo>
                  <a:pt x="1128" y="380"/>
                  <a:pt x="1128" y="380"/>
                  <a:pt x="1128" y="380"/>
                </a:cubicBezTo>
                <a:cubicBezTo>
                  <a:pt x="1134" y="388"/>
                  <a:pt x="1134" y="388"/>
                  <a:pt x="1134" y="388"/>
                </a:cubicBezTo>
                <a:cubicBezTo>
                  <a:pt x="1139" y="399"/>
                  <a:pt x="1139" y="399"/>
                  <a:pt x="1139" y="399"/>
                </a:cubicBezTo>
                <a:cubicBezTo>
                  <a:pt x="1141" y="413"/>
                  <a:pt x="1141" y="413"/>
                  <a:pt x="1141" y="413"/>
                </a:cubicBezTo>
                <a:cubicBezTo>
                  <a:pt x="1161" y="415"/>
                  <a:pt x="1161" y="415"/>
                  <a:pt x="1161" y="415"/>
                </a:cubicBezTo>
                <a:cubicBezTo>
                  <a:pt x="1168" y="417"/>
                  <a:pt x="1168" y="417"/>
                  <a:pt x="1168" y="417"/>
                </a:cubicBezTo>
                <a:cubicBezTo>
                  <a:pt x="1165" y="423"/>
                  <a:pt x="1165" y="423"/>
                  <a:pt x="1165" y="423"/>
                </a:cubicBezTo>
                <a:cubicBezTo>
                  <a:pt x="1172" y="425"/>
                  <a:pt x="1172" y="425"/>
                  <a:pt x="1172" y="425"/>
                </a:cubicBezTo>
                <a:cubicBezTo>
                  <a:pt x="1178" y="443"/>
                  <a:pt x="1178" y="443"/>
                  <a:pt x="1178" y="443"/>
                </a:cubicBezTo>
                <a:cubicBezTo>
                  <a:pt x="1207" y="463"/>
                  <a:pt x="1207" y="463"/>
                  <a:pt x="1207" y="463"/>
                </a:cubicBezTo>
                <a:cubicBezTo>
                  <a:pt x="1232" y="453"/>
                  <a:pt x="1232" y="453"/>
                  <a:pt x="1232" y="453"/>
                </a:cubicBezTo>
                <a:cubicBezTo>
                  <a:pt x="1235" y="438"/>
                  <a:pt x="1235" y="438"/>
                  <a:pt x="1235" y="438"/>
                </a:cubicBezTo>
                <a:cubicBezTo>
                  <a:pt x="1226" y="430"/>
                  <a:pt x="1226" y="430"/>
                  <a:pt x="1226" y="430"/>
                </a:cubicBezTo>
                <a:cubicBezTo>
                  <a:pt x="1238" y="421"/>
                  <a:pt x="1238" y="421"/>
                  <a:pt x="1238" y="421"/>
                </a:cubicBezTo>
                <a:cubicBezTo>
                  <a:pt x="1243" y="429"/>
                  <a:pt x="1243" y="429"/>
                  <a:pt x="1243" y="429"/>
                </a:cubicBezTo>
                <a:cubicBezTo>
                  <a:pt x="1239" y="431"/>
                  <a:pt x="1239" y="431"/>
                  <a:pt x="1239" y="431"/>
                </a:cubicBezTo>
                <a:cubicBezTo>
                  <a:pt x="1240" y="439"/>
                  <a:pt x="1240" y="439"/>
                  <a:pt x="1240" y="439"/>
                </a:cubicBezTo>
                <a:cubicBezTo>
                  <a:pt x="1241" y="447"/>
                  <a:pt x="1241" y="447"/>
                  <a:pt x="1241" y="447"/>
                </a:cubicBezTo>
                <a:cubicBezTo>
                  <a:pt x="1241" y="456"/>
                  <a:pt x="1241" y="456"/>
                  <a:pt x="1241" y="456"/>
                </a:cubicBezTo>
                <a:cubicBezTo>
                  <a:pt x="1248" y="463"/>
                  <a:pt x="1248" y="463"/>
                  <a:pt x="1248" y="463"/>
                </a:cubicBezTo>
                <a:cubicBezTo>
                  <a:pt x="1254" y="465"/>
                  <a:pt x="1254" y="465"/>
                  <a:pt x="1254" y="465"/>
                </a:cubicBezTo>
                <a:cubicBezTo>
                  <a:pt x="1264" y="462"/>
                  <a:pt x="1264" y="462"/>
                  <a:pt x="1264" y="462"/>
                </a:cubicBezTo>
                <a:cubicBezTo>
                  <a:pt x="1266" y="454"/>
                  <a:pt x="1266" y="454"/>
                  <a:pt x="1266" y="454"/>
                </a:cubicBezTo>
                <a:cubicBezTo>
                  <a:pt x="1272" y="457"/>
                  <a:pt x="1272" y="457"/>
                  <a:pt x="1272" y="457"/>
                </a:cubicBezTo>
                <a:cubicBezTo>
                  <a:pt x="1272" y="462"/>
                  <a:pt x="1272" y="462"/>
                  <a:pt x="1272" y="462"/>
                </a:cubicBezTo>
                <a:cubicBezTo>
                  <a:pt x="1282" y="469"/>
                  <a:pt x="1282" y="469"/>
                  <a:pt x="1282" y="469"/>
                </a:cubicBezTo>
                <a:cubicBezTo>
                  <a:pt x="1292" y="462"/>
                  <a:pt x="1292" y="462"/>
                  <a:pt x="1292" y="462"/>
                </a:cubicBezTo>
                <a:cubicBezTo>
                  <a:pt x="1292" y="451"/>
                  <a:pt x="1292" y="451"/>
                  <a:pt x="1292" y="451"/>
                </a:cubicBezTo>
                <a:cubicBezTo>
                  <a:pt x="1283" y="447"/>
                  <a:pt x="1283" y="447"/>
                  <a:pt x="1283" y="447"/>
                </a:cubicBezTo>
                <a:cubicBezTo>
                  <a:pt x="1282" y="440"/>
                  <a:pt x="1282" y="440"/>
                  <a:pt x="1282" y="440"/>
                </a:cubicBezTo>
                <a:cubicBezTo>
                  <a:pt x="1287" y="443"/>
                  <a:pt x="1287" y="443"/>
                  <a:pt x="1287" y="443"/>
                </a:cubicBezTo>
                <a:cubicBezTo>
                  <a:pt x="1294" y="446"/>
                  <a:pt x="1294" y="446"/>
                  <a:pt x="1294" y="446"/>
                </a:cubicBezTo>
                <a:cubicBezTo>
                  <a:pt x="1298" y="444"/>
                  <a:pt x="1298" y="444"/>
                  <a:pt x="1298" y="444"/>
                </a:cubicBezTo>
                <a:cubicBezTo>
                  <a:pt x="1298" y="440"/>
                  <a:pt x="1298" y="440"/>
                  <a:pt x="1298" y="440"/>
                </a:cubicBezTo>
                <a:cubicBezTo>
                  <a:pt x="1299" y="432"/>
                  <a:pt x="1299" y="432"/>
                  <a:pt x="1299" y="432"/>
                </a:cubicBezTo>
                <a:cubicBezTo>
                  <a:pt x="1293" y="429"/>
                  <a:pt x="1293" y="429"/>
                  <a:pt x="1293" y="429"/>
                </a:cubicBezTo>
                <a:cubicBezTo>
                  <a:pt x="1291" y="422"/>
                  <a:pt x="1291" y="422"/>
                  <a:pt x="1291" y="422"/>
                </a:cubicBezTo>
                <a:cubicBezTo>
                  <a:pt x="1299" y="418"/>
                  <a:pt x="1299" y="418"/>
                  <a:pt x="1299" y="418"/>
                </a:cubicBezTo>
                <a:cubicBezTo>
                  <a:pt x="1300" y="412"/>
                  <a:pt x="1300" y="412"/>
                  <a:pt x="1300" y="412"/>
                </a:cubicBezTo>
                <a:cubicBezTo>
                  <a:pt x="1300" y="404"/>
                  <a:pt x="1300" y="404"/>
                  <a:pt x="1300" y="404"/>
                </a:cubicBezTo>
                <a:cubicBezTo>
                  <a:pt x="1285" y="400"/>
                  <a:pt x="1285" y="400"/>
                  <a:pt x="1285" y="400"/>
                </a:cubicBezTo>
                <a:cubicBezTo>
                  <a:pt x="1287" y="389"/>
                  <a:pt x="1287" y="389"/>
                  <a:pt x="1287" y="389"/>
                </a:cubicBezTo>
                <a:cubicBezTo>
                  <a:pt x="1294" y="387"/>
                  <a:pt x="1294" y="387"/>
                  <a:pt x="1294" y="387"/>
                </a:cubicBezTo>
                <a:cubicBezTo>
                  <a:pt x="1308" y="386"/>
                  <a:pt x="1308" y="386"/>
                  <a:pt x="1308" y="386"/>
                </a:cubicBezTo>
                <a:cubicBezTo>
                  <a:pt x="1310" y="375"/>
                  <a:pt x="1310" y="375"/>
                  <a:pt x="1310" y="375"/>
                </a:cubicBezTo>
                <a:cubicBezTo>
                  <a:pt x="1320" y="370"/>
                  <a:pt x="1320" y="370"/>
                  <a:pt x="1320" y="370"/>
                </a:cubicBezTo>
                <a:cubicBezTo>
                  <a:pt x="1328" y="371"/>
                  <a:pt x="1328" y="371"/>
                  <a:pt x="1328" y="371"/>
                </a:cubicBezTo>
                <a:cubicBezTo>
                  <a:pt x="1328" y="382"/>
                  <a:pt x="1328" y="382"/>
                  <a:pt x="1328" y="382"/>
                </a:cubicBezTo>
                <a:cubicBezTo>
                  <a:pt x="1329" y="383"/>
                  <a:pt x="1329" y="383"/>
                  <a:pt x="1329" y="383"/>
                </a:cubicBezTo>
                <a:cubicBezTo>
                  <a:pt x="1339" y="380"/>
                  <a:pt x="1339" y="380"/>
                  <a:pt x="1339" y="380"/>
                </a:cubicBezTo>
                <a:cubicBezTo>
                  <a:pt x="1347" y="378"/>
                  <a:pt x="1347" y="378"/>
                  <a:pt x="1347" y="378"/>
                </a:cubicBezTo>
                <a:cubicBezTo>
                  <a:pt x="1347" y="378"/>
                  <a:pt x="1347" y="378"/>
                  <a:pt x="1347" y="378"/>
                </a:cubicBezTo>
                <a:cubicBezTo>
                  <a:pt x="1353" y="376"/>
                  <a:pt x="1353" y="376"/>
                  <a:pt x="1353" y="376"/>
                </a:cubicBezTo>
                <a:cubicBezTo>
                  <a:pt x="1356" y="374"/>
                  <a:pt x="1356" y="374"/>
                  <a:pt x="1356" y="374"/>
                </a:cubicBezTo>
                <a:cubicBezTo>
                  <a:pt x="1357" y="371"/>
                  <a:pt x="1357" y="371"/>
                  <a:pt x="1357" y="371"/>
                </a:cubicBezTo>
                <a:cubicBezTo>
                  <a:pt x="1356" y="367"/>
                  <a:pt x="1356" y="367"/>
                  <a:pt x="1356" y="367"/>
                </a:cubicBezTo>
                <a:cubicBezTo>
                  <a:pt x="1355" y="364"/>
                  <a:pt x="1355" y="364"/>
                  <a:pt x="1355" y="364"/>
                </a:cubicBezTo>
                <a:cubicBezTo>
                  <a:pt x="1354" y="362"/>
                  <a:pt x="1354" y="362"/>
                  <a:pt x="1354" y="362"/>
                </a:cubicBezTo>
                <a:cubicBezTo>
                  <a:pt x="1355" y="360"/>
                  <a:pt x="1355" y="360"/>
                  <a:pt x="1355" y="360"/>
                </a:cubicBezTo>
                <a:cubicBezTo>
                  <a:pt x="1359" y="359"/>
                  <a:pt x="1359" y="359"/>
                  <a:pt x="1359" y="359"/>
                </a:cubicBezTo>
                <a:cubicBezTo>
                  <a:pt x="1364" y="355"/>
                  <a:pt x="1364" y="355"/>
                  <a:pt x="1364" y="355"/>
                </a:cubicBezTo>
                <a:cubicBezTo>
                  <a:pt x="1369" y="343"/>
                  <a:pt x="1369" y="343"/>
                  <a:pt x="1369" y="343"/>
                </a:cubicBezTo>
                <a:cubicBezTo>
                  <a:pt x="1370" y="340"/>
                  <a:pt x="1370" y="340"/>
                  <a:pt x="1370" y="340"/>
                </a:cubicBezTo>
                <a:cubicBezTo>
                  <a:pt x="1372" y="339"/>
                  <a:pt x="1372" y="339"/>
                  <a:pt x="1372" y="339"/>
                </a:cubicBezTo>
                <a:cubicBezTo>
                  <a:pt x="1381" y="334"/>
                  <a:pt x="1381" y="334"/>
                  <a:pt x="1381" y="334"/>
                </a:cubicBezTo>
                <a:cubicBezTo>
                  <a:pt x="1386" y="333"/>
                  <a:pt x="1386" y="333"/>
                  <a:pt x="1386" y="333"/>
                </a:cubicBezTo>
                <a:cubicBezTo>
                  <a:pt x="1388" y="332"/>
                  <a:pt x="1388" y="332"/>
                  <a:pt x="1388" y="332"/>
                </a:cubicBezTo>
                <a:cubicBezTo>
                  <a:pt x="1388" y="329"/>
                  <a:pt x="1388" y="329"/>
                  <a:pt x="1388" y="329"/>
                </a:cubicBezTo>
                <a:cubicBezTo>
                  <a:pt x="1387" y="327"/>
                  <a:pt x="1387" y="327"/>
                  <a:pt x="1387" y="327"/>
                </a:cubicBezTo>
                <a:cubicBezTo>
                  <a:pt x="1384" y="324"/>
                  <a:pt x="1384" y="324"/>
                  <a:pt x="1384" y="324"/>
                </a:cubicBezTo>
                <a:cubicBezTo>
                  <a:pt x="1383" y="321"/>
                  <a:pt x="1383" y="321"/>
                  <a:pt x="1383" y="321"/>
                </a:cubicBezTo>
                <a:cubicBezTo>
                  <a:pt x="1384" y="320"/>
                  <a:pt x="1384" y="320"/>
                  <a:pt x="1384" y="320"/>
                </a:cubicBezTo>
                <a:cubicBezTo>
                  <a:pt x="1384" y="318"/>
                  <a:pt x="1384" y="318"/>
                  <a:pt x="1384" y="318"/>
                </a:cubicBezTo>
                <a:cubicBezTo>
                  <a:pt x="1387" y="316"/>
                  <a:pt x="1387" y="316"/>
                  <a:pt x="1387" y="316"/>
                </a:cubicBezTo>
                <a:cubicBezTo>
                  <a:pt x="1392" y="314"/>
                  <a:pt x="1392" y="314"/>
                  <a:pt x="1392" y="314"/>
                </a:cubicBezTo>
                <a:cubicBezTo>
                  <a:pt x="1392" y="313"/>
                  <a:pt x="1392" y="313"/>
                  <a:pt x="1392" y="313"/>
                </a:cubicBezTo>
                <a:cubicBezTo>
                  <a:pt x="1393" y="312"/>
                  <a:pt x="1393" y="312"/>
                  <a:pt x="1393" y="312"/>
                </a:cubicBezTo>
                <a:cubicBezTo>
                  <a:pt x="1397" y="287"/>
                  <a:pt x="1397" y="287"/>
                  <a:pt x="1397" y="287"/>
                </a:cubicBezTo>
                <a:cubicBezTo>
                  <a:pt x="1398" y="280"/>
                  <a:pt x="1398" y="280"/>
                  <a:pt x="1398" y="280"/>
                </a:cubicBezTo>
                <a:cubicBezTo>
                  <a:pt x="1402" y="270"/>
                  <a:pt x="1402" y="270"/>
                  <a:pt x="1402" y="270"/>
                </a:cubicBezTo>
                <a:cubicBezTo>
                  <a:pt x="1403" y="268"/>
                  <a:pt x="1403" y="268"/>
                  <a:pt x="1403" y="268"/>
                </a:cubicBezTo>
                <a:cubicBezTo>
                  <a:pt x="1403" y="267"/>
                  <a:pt x="1403" y="267"/>
                  <a:pt x="1403" y="267"/>
                </a:cubicBezTo>
                <a:cubicBezTo>
                  <a:pt x="1404" y="265"/>
                  <a:pt x="1404" y="265"/>
                  <a:pt x="1404" y="265"/>
                </a:cubicBezTo>
                <a:cubicBezTo>
                  <a:pt x="1409" y="257"/>
                  <a:pt x="1409" y="257"/>
                  <a:pt x="1409" y="257"/>
                </a:cubicBezTo>
                <a:cubicBezTo>
                  <a:pt x="1406" y="220"/>
                  <a:pt x="1406" y="220"/>
                  <a:pt x="1406" y="220"/>
                </a:cubicBezTo>
                <a:lnTo>
                  <a:pt x="1404" y="213"/>
                </a:lnTo>
                <a:close/>
              </a:path>
            </a:pathLst>
          </a:custGeom>
          <a:solidFill>
            <a:schemeClr val="accent5">
              <a:lumMod val="20000"/>
              <a:lumOff val="80000"/>
            </a:schemeClr>
          </a:solid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Pilat Light"/>
              <a:ea typeface="+mn-ea"/>
              <a:cs typeface="+mn-cs"/>
            </a:endParaRPr>
          </a:p>
        </p:txBody>
      </p:sp>
      <p:sp>
        <p:nvSpPr>
          <p:cNvPr id="3308" name="Freeform 40">
            <a:extLst>
              <a:ext uri="{FF2B5EF4-FFF2-40B4-BE49-F238E27FC236}">
                <a16:creationId xmlns:a16="http://schemas.microsoft.com/office/drawing/2014/main" xmlns="" id="{25584958-BCC3-4F4B-862C-8D9120D9F2D9}"/>
              </a:ext>
            </a:extLst>
          </p:cNvPr>
          <p:cNvSpPr>
            <a:spLocks/>
          </p:cNvSpPr>
          <p:nvPr/>
        </p:nvSpPr>
        <p:spPr bwMode="gray">
          <a:xfrm>
            <a:off x="4040875" y="2693952"/>
            <a:ext cx="158677" cy="205346"/>
          </a:xfrm>
          <a:custGeom>
            <a:avLst/>
            <a:gdLst>
              <a:gd name="T0" fmla="*/ 22 w 304"/>
              <a:gd name="T1" fmla="*/ 279 h 415"/>
              <a:gd name="T2" fmla="*/ 0 w 304"/>
              <a:gd name="T3" fmla="*/ 366 h 415"/>
              <a:gd name="T4" fmla="*/ 2 w 304"/>
              <a:gd name="T5" fmla="*/ 366 h 415"/>
              <a:gd name="T6" fmla="*/ 7 w 304"/>
              <a:gd name="T7" fmla="*/ 371 h 415"/>
              <a:gd name="T8" fmla="*/ 7 w 304"/>
              <a:gd name="T9" fmla="*/ 371 h 415"/>
              <a:gd name="T10" fmla="*/ 18 w 304"/>
              <a:gd name="T11" fmla="*/ 377 h 415"/>
              <a:gd name="T12" fmla="*/ 22 w 304"/>
              <a:gd name="T13" fmla="*/ 380 h 415"/>
              <a:gd name="T14" fmla="*/ 23 w 304"/>
              <a:gd name="T15" fmla="*/ 384 h 415"/>
              <a:gd name="T16" fmla="*/ 24 w 304"/>
              <a:gd name="T17" fmla="*/ 391 h 415"/>
              <a:gd name="T18" fmla="*/ 25 w 304"/>
              <a:gd name="T19" fmla="*/ 395 h 415"/>
              <a:gd name="T20" fmla="*/ 26 w 304"/>
              <a:gd name="T21" fmla="*/ 398 h 415"/>
              <a:gd name="T22" fmla="*/ 31 w 304"/>
              <a:gd name="T23" fmla="*/ 400 h 415"/>
              <a:gd name="T24" fmla="*/ 37 w 304"/>
              <a:gd name="T25" fmla="*/ 401 h 415"/>
              <a:gd name="T26" fmla="*/ 47 w 304"/>
              <a:gd name="T27" fmla="*/ 401 h 415"/>
              <a:gd name="T28" fmla="*/ 63 w 304"/>
              <a:gd name="T29" fmla="*/ 398 h 415"/>
              <a:gd name="T30" fmla="*/ 77 w 304"/>
              <a:gd name="T31" fmla="*/ 399 h 415"/>
              <a:gd name="T32" fmla="*/ 114 w 304"/>
              <a:gd name="T33" fmla="*/ 411 h 415"/>
              <a:gd name="T34" fmla="*/ 116 w 304"/>
              <a:gd name="T35" fmla="*/ 413 h 415"/>
              <a:gd name="T36" fmla="*/ 118 w 304"/>
              <a:gd name="T37" fmla="*/ 414 h 415"/>
              <a:gd name="T38" fmla="*/ 121 w 304"/>
              <a:gd name="T39" fmla="*/ 415 h 415"/>
              <a:gd name="T40" fmla="*/ 126 w 304"/>
              <a:gd name="T41" fmla="*/ 415 h 415"/>
              <a:gd name="T42" fmla="*/ 137 w 304"/>
              <a:gd name="T43" fmla="*/ 412 h 415"/>
              <a:gd name="T44" fmla="*/ 143 w 304"/>
              <a:gd name="T45" fmla="*/ 409 h 415"/>
              <a:gd name="T46" fmla="*/ 152 w 304"/>
              <a:gd name="T47" fmla="*/ 402 h 415"/>
              <a:gd name="T48" fmla="*/ 174 w 304"/>
              <a:gd name="T49" fmla="*/ 379 h 415"/>
              <a:gd name="T50" fmla="*/ 182 w 304"/>
              <a:gd name="T51" fmla="*/ 377 h 415"/>
              <a:gd name="T52" fmla="*/ 207 w 304"/>
              <a:gd name="T53" fmla="*/ 379 h 415"/>
              <a:gd name="T54" fmla="*/ 224 w 304"/>
              <a:gd name="T55" fmla="*/ 376 h 415"/>
              <a:gd name="T56" fmla="*/ 227 w 304"/>
              <a:gd name="T57" fmla="*/ 376 h 415"/>
              <a:gd name="T58" fmla="*/ 235 w 304"/>
              <a:gd name="T59" fmla="*/ 382 h 415"/>
              <a:gd name="T60" fmla="*/ 242 w 304"/>
              <a:gd name="T61" fmla="*/ 383 h 415"/>
              <a:gd name="T62" fmla="*/ 253 w 304"/>
              <a:gd name="T63" fmla="*/ 376 h 415"/>
              <a:gd name="T64" fmla="*/ 265 w 304"/>
              <a:gd name="T65" fmla="*/ 361 h 415"/>
              <a:gd name="T66" fmla="*/ 269 w 304"/>
              <a:gd name="T67" fmla="*/ 339 h 415"/>
              <a:gd name="T68" fmla="*/ 298 w 304"/>
              <a:gd name="T69" fmla="*/ 333 h 415"/>
              <a:gd name="T70" fmla="*/ 304 w 304"/>
              <a:gd name="T71" fmla="*/ 330 h 415"/>
              <a:gd name="T72" fmla="*/ 299 w 304"/>
              <a:gd name="T73" fmla="*/ 310 h 415"/>
              <a:gd name="T74" fmla="*/ 269 w 304"/>
              <a:gd name="T75" fmla="*/ 275 h 415"/>
              <a:gd name="T76" fmla="*/ 256 w 304"/>
              <a:gd name="T77" fmla="*/ 212 h 415"/>
              <a:gd name="T78" fmla="*/ 281 w 304"/>
              <a:gd name="T79" fmla="*/ 161 h 415"/>
              <a:gd name="T80" fmla="*/ 282 w 304"/>
              <a:gd name="T81" fmla="*/ 114 h 415"/>
              <a:gd name="T82" fmla="*/ 285 w 304"/>
              <a:gd name="T83" fmla="*/ 76 h 415"/>
              <a:gd name="T84" fmla="*/ 272 w 304"/>
              <a:gd name="T85" fmla="*/ 45 h 415"/>
              <a:gd name="T86" fmla="*/ 243 w 304"/>
              <a:gd name="T87" fmla="*/ 16 h 415"/>
              <a:gd name="T88" fmla="*/ 220 w 304"/>
              <a:gd name="T89" fmla="*/ 12 h 415"/>
              <a:gd name="T90" fmla="*/ 206 w 304"/>
              <a:gd name="T91" fmla="*/ 0 h 415"/>
              <a:gd name="T92" fmla="*/ 188 w 304"/>
              <a:gd name="T93" fmla="*/ 14 h 415"/>
              <a:gd name="T94" fmla="*/ 174 w 304"/>
              <a:gd name="T95" fmla="*/ 34 h 415"/>
              <a:gd name="T96" fmla="*/ 156 w 304"/>
              <a:gd name="T97" fmla="*/ 29 h 415"/>
              <a:gd name="T98" fmla="*/ 138 w 304"/>
              <a:gd name="T99" fmla="*/ 40 h 415"/>
              <a:gd name="T100" fmla="*/ 101 w 304"/>
              <a:gd name="T101" fmla="*/ 54 h 415"/>
              <a:gd name="T102" fmla="*/ 72 w 304"/>
              <a:gd name="T103" fmla="*/ 65 h 415"/>
              <a:gd name="T104" fmla="*/ 38 w 304"/>
              <a:gd name="T105" fmla="*/ 64 h 415"/>
              <a:gd name="T106" fmla="*/ 27 w 304"/>
              <a:gd name="T107" fmla="*/ 90 h 415"/>
              <a:gd name="T108" fmla="*/ 65 w 304"/>
              <a:gd name="T109" fmla="*/ 116 h 415"/>
              <a:gd name="T110" fmla="*/ 54 w 304"/>
              <a:gd name="T111" fmla="*/ 127 h 415"/>
              <a:gd name="T112" fmla="*/ 65 w 304"/>
              <a:gd name="T113" fmla="*/ 140 h 415"/>
              <a:gd name="T114" fmla="*/ 12 w 304"/>
              <a:gd name="T115" fmla="*/ 252 h 415"/>
              <a:gd name="T116" fmla="*/ 22 w 304"/>
              <a:gd name="T117" fmla="*/ 279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04" h="415">
                <a:moveTo>
                  <a:pt x="22" y="279"/>
                </a:moveTo>
                <a:cubicBezTo>
                  <a:pt x="0" y="366"/>
                  <a:pt x="0" y="366"/>
                  <a:pt x="0" y="366"/>
                </a:cubicBezTo>
                <a:cubicBezTo>
                  <a:pt x="2" y="366"/>
                  <a:pt x="2" y="366"/>
                  <a:pt x="2" y="366"/>
                </a:cubicBezTo>
                <a:cubicBezTo>
                  <a:pt x="7" y="371"/>
                  <a:pt x="7" y="371"/>
                  <a:pt x="7" y="371"/>
                </a:cubicBezTo>
                <a:cubicBezTo>
                  <a:pt x="7" y="371"/>
                  <a:pt x="7" y="371"/>
                  <a:pt x="7" y="371"/>
                </a:cubicBezTo>
                <a:cubicBezTo>
                  <a:pt x="18" y="377"/>
                  <a:pt x="18" y="377"/>
                  <a:pt x="18" y="377"/>
                </a:cubicBezTo>
                <a:cubicBezTo>
                  <a:pt x="22" y="380"/>
                  <a:pt x="22" y="380"/>
                  <a:pt x="22" y="380"/>
                </a:cubicBezTo>
                <a:cubicBezTo>
                  <a:pt x="23" y="384"/>
                  <a:pt x="23" y="384"/>
                  <a:pt x="23" y="384"/>
                </a:cubicBezTo>
                <a:cubicBezTo>
                  <a:pt x="24" y="391"/>
                  <a:pt x="24" y="391"/>
                  <a:pt x="24" y="391"/>
                </a:cubicBezTo>
                <a:cubicBezTo>
                  <a:pt x="25" y="395"/>
                  <a:pt x="25" y="395"/>
                  <a:pt x="25" y="395"/>
                </a:cubicBezTo>
                <a:cubicBezTo>
                  <a:pt x="26" y="398"/>
                  <a:pt x="26" y="398"/>
                  <a:pt x="26" y="398"/>
                </a:cubicBezTo>
                <a:cubicBezTo>
                  <a:pt x="31" y="400"/>
                  <a:pt x="31" y="400"/>
                  <a:pt x="31" y="400"/>
                </a:cubicBezTo>
                <a:cubicBezTo>
                  <a:pt x="37" y="401"/>
                  <a:pt x="37" y="401"/>
                  <a:pt x="37" y="401"/>
                </a:cubicBezTo>
                <a:cubicBezTo>
                  <a:pt x="47" y="401"/>
                  <a:pt x="47" y="401"/>
                  <a:pt x="47" y="401"/>
                </a:cubicBezTo>
                <a:cubicBezTo>
                  <a:pt x="63" y="398"/>
                  <a:pt x="63" y="398"/>
                  <a:pt x="63" y="398"/>
                </a:cubicBezTo>
                <a:cubicBezTo>
                  <a:pt x="77" y="399"/>
                  <a:pt x="77" y="399"/>
                  <a:pt x="77" y="399"/>
                </a:cubicBezTo>
                <a:cubicBezTo>
                  <a:pt x="114" y="411"/>
                  <a:pt x="114" y="411"/>
                  <a:pt x="114" y="411"/>
                </a:cubicBezTo>
                <a:cubicBezTo>
                  <a:pt x="116" y="413"/>
                  <a:pt x="116" y="413"/>
                  <a:pt x="116" y="413"/>
                </a:cubicBezTo>
                <a:cubicBezTo>
                  <a:pt x="118" y="414"/>
                  <a:pt x="118" y="414"/>
                  <a:pt x="118" y="414"/>
                </a:cubicBezTo>
                <a:cubicBezTo>
                  <a:pt x="121" y="415"/>
                  <a:pt x="121" y="415"/>
                  <a:pt x="121" y="415"/>
                </a:cubicBezTo>
                <a:cubicBezTo>
                  <a:pt x="126" y="415"/>
                  <a:pt x="126" y="415"/>
                  <a:pt x="126" y="415"/>
                </a:cubicBezTo>
                <a:cubicBezTo>
                  <a:pt x="137" y="412"/>
                  <a:pt x="137" y="412"/>
                  <a:pt x="137" y="412"/>
                </a:cubicBezTo>
                <a:cubicBezTo>
                  <a:pt x="143" y="409"/>
                  <a:pt x="143" y="409"/>
                  <a:pt x="143" y="409"/>
                </a:cubicBezTo>
                <a:cubicBezTo>
                  <a:pt x="152" y="402"/>
                  <a:pt x="152" y="402"/>
                  <a:pt x="152" y="402"/>
                </a:cubicBezTo>
                <a:cubicBezTo>
                  <a:pt x="174" y="379"/>
                  <a:pt x="174" y="379"/>
                  <a:pt x="174" y="379"/>
                </a:cubicBezTo>
                <a:cubicBezTo>
                  <a:pt x="182" y="377"/>
                  <a:pt x="182" y="377"/>
                  <a:pt x="182" y="377"/>
                </a:cubicBezTo>
                <a:cubicBezTo>
                  <a:pt x="207" y="379"/>
                  <a:pt x="207" y="379"/>
                  <a:pt x="207" y="379"/>
                </a:cubicBezTo>
                <a:cubicBezTo>
                  <a:pt x="224" y="376"/>
                  <a:pt x="224" y="376"/>
                  <a:pt x="224" y="376"/>
                </a:cubicBezTo>
                <a:cubicBezTo>
                  <a:pt x="227" y="376"/>
                  <a:pt x="227" y="376"/>
                  <a:pt x="227" y="376"/>
                </a:cubicBezTo>
                <a:cubicBezTo>
                  <a:pt x="235" y="382"/>
                  <a:pt x="235" y="382"/>
                  <a:pt x="235" y="382"/>
                </a:cubicBezTo>
                <a:cubicBezTo>
                  <a:pt x="242" y="383"/>
                  <a:pt x="242" y="383"/>
                  <a:pt x="242" y="383"/>
                </a:cubicBezTo>
                <a:cubicBezTo>
                  <a:pt x="253" y="376"/>
                  <a:pt x="253" y="376"/>
                  <a:pt x="253" y="376"/>
                </a:cubicBezTo>
                <a:cubicBezTo>
                  <a:pt x="265" y="361"/>
                  <a:pt x="265" y="361"/>
                  <a:pt x="265" y="361"/>
                </a:cubicBezTo>
                <a:cubicBezTo>
                  <a:pt x="269" y="339"/>
                  <a:pt x="269" y="339"/>
                  <a:pt x="269" y="339"/>
                </a:cubicBezTo>
                <a:cubicBezTo>
                  <a:pt x="298" y="333"/>
                  <a:pt x="298" y="333"/>
                  <a:pt x="298" y="333"/>
                </a:cubicBezTo>
                <a:cubicBezTo>
                  <a:pt x="304" y="330"/>
                  <a:pt x="304" y="330"/>
                  <a:pt x="304" y="330"/>
                </a:cubicBezTo>
                <a:cubicBezTo>
                  <a:pt x="301" y="323"/>
                  <a:pt x="298" y="314"/>
                  <a:pt x="299" y="310"/>
                </a:cubicBezTo>
                <a:cubicBezTo>
                  <a:pt x="299" y="297"/>
                  <a:pt x="276" y="286"/>
                  <a:pt x="269" y="275"/>
                </a:cubicBezTo>
                <a:cubicBezTo>
                  <a:pt x="261" y="261"/>
                  <a:pt x="252" y="228"/>
                  <a:pt x="256" y="212"/>
                </a:cubicBezTo>
                <a:cubicBezTo>
                  <a:pt x="259" y="199"/>
                  <a:pt x="284" y="174"/>
                  <a:pt x="281" y="161"/>
                </a:cubicBezTo>
                <a:cubicBezTo>
                  <a:pt x="278" y="152"/>
                  <a:pt x="281" y="132"/>
                  <a:pt x="282" y="114"/>
                </a:cubicBezTo>
                <a:cubicBezTo>
                  <a:pt x="282" y="109"/>
                  <a:pt x="294" y="79"/>
                  <a:pt x="285" y="76"/>
                </a:cubicBezTo>
                <a:cubicBezTo>
                  <a:pt x="277" y="74"/>
                  <a:pt x="271" y="62"/>
                  <a:pt x="272" y="45"/>
                </a:cubicBezTo>
                <a:cubicBezTo>
                  <a:pt x="272" y="37"/>
                  <a:pt x="250" y="19"/>
                  <a:pt x="243" y="16"/>
                </a:cubicBezTo>
                <a:cubicBezTo>
                  <a:pt x="234" y="12"/>
                  <a:pt x="228" y="16"/>
                  <a:pt x="220" y="12"/>
                </a:cubicBezTo>
                <a:cubicBezTo>
                  <a:pt x="216" y="10"/>
                  <a:pt x="211" y="0"/>
                  <a:pt x="206" y="0"/>
                </a:cubicBezTo>
                <a:cubicBezTo>
                  <a:pt x="201" y="0"/>
                  <a:pt x="194" y="15"/>
                  <a:pt x="188" y="14"/>
                </a:cubicBezTo>
                <a:cubicBezTo>
                  <a:pt x="177" y="11"/>
                  <a:pt x="170" y="24"/>
                  <a:pt x="174" y="34"/>
                </a:cubicBezTo>
                <a:cubicBezTo>
                  <a:pt x="176" y="37"/>
                  <a:pt x="161" y="28"/>
                  <a:pt x="156" y="29"/>
                </a:cubicBezTo>
                <a:cubicBezTo>
                  <a:pt x="149" y="30"/>
                  <a:pt x="141" y="33"/>
                  <a:pt x="138" y="40"/>
                </a:cubicBezTo>
                <a:cubicBezTo>
                  <a:pt x="133" y="50"/>
                  <a:pt x="113" y="56"/>
                  <a:pt x="101" y="54"/>
                </a:cubicBezTo>
                <a:cubicBezTo>
                  <a:pt x="93" y="53"/>
                  <a:pt x="80" y="65"/>
                  <a:pt x="72" y="65"/>
                </a:cubicBezTo>
                <a:cubicBezTo>
                  <a:pt x="63" y="66"/>
                  <a:pt x="44" y="58"/>
                  <a:pt x="38" y="64"/>
                </a:cubicBezTo>
                <a:cubicBezTo>
                  <a:pt x="33" y="69"/>
                  <a:pt x="31" y="85"/>
                  <a:pt x="27" y="90"/>
                </a:cubicBezTo>
                <a:cubicBezTo>
                  <a:pt x="65" y="116"/>
                  <a:pt x="65" y="116"/>
                  <a:pt x="65" y="116"/>
                </a:cubicBezTo>
                <a:cubicBezTo>
                  <a:pt x="54" y="127"/>
                  <a:pt x="54" y="127"/>
                  <a:pt x="54" y="127"/>
                </a:cubicBezTo>
                <a:cubicBezTo>
                  <a:pt x="65" y="140"/>
                  <a:pt x="65" y="140"/>
                  <a:pt x="65" y="140"/>
                </a:cubicBezTo>
                <a:cubicBezTo>
                  <a:pt x="12" y="252"/>
                  <a:pt x="12" y="252"/>
                  <a:pt x="12" y="252"/>
                </a:cubicBezTo>
                <a:lnTo>
                  <a:pt x="22" y="279"/>
                </a:lnTo>
                <a:close/>
              </a:path>
            </a:pathLst>
          </a:custGeom>
          <a:solidFill>
            <a:schemeClr val="accent5">
              <a:lumMod val="20000"/>
              <a:lumOff val="80000"/>
            </a:schemeClr>
          </a:solid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Pilat Light"/>
              <a:ea typeface="+mn-ea"/>
              <a:cs typeface="+mn-cs"/>
            </a:endParaRPr>
          </a:p>
        </p:txBody>
      </p:sp>
      <p:sp>
        <p:nvSpPr>
          <p:cNvPr id="3309" name="Freeform 41">
            <a:extLst>
              <a:ext uri="{FF2B5EF4-FFF2-40B4-BE49-F238E27FC236}">
                <a16:creationId xmlns:a16="http://schemas.microsoft.com/office/drawing/2014/main" xmlns="" id="{8EE30508-4BE9-49A4-B164-4DD78D74A781}"/>
              </a:ext>
            </a:extLst>
          </p:cNvPr>
          <p:cNvSpPr>
            <a:spLocks/>
          </p:cNvSpPr>
          <p:nvPr/>
        </p:nvSpPr>
        <p:spPr bwMode="gray">
          <a:xfrm>
            <a:off x="4806856" y="3385698"/>
            <a:ext cx="215049" cy="477492"/>
          </a:xfrm>
          <a:custGeom>
            <a:avLst/>
            <a:gdLst>
              <a:gd name="T0" fmla="*/ 357 w 412"/>
              <a:gd name="T1" fmla="*/ 172 h 965"/>
              <a:gd name="T2" fmla="*/ 354 w 412"/>
              <a:gd name="T3" fmla="*/ 169 h 965"/>
              <a:gd name="T4" fmla="*/ 354 w 412"/>
              <a:gd name="T5" fmla="*/ 157 h 965"/>
              <a:gd name="T6" fmla="*/ 345 w 412"/>
              <a:gd name="T7" fmla="*/ 156 h 965"/>
              <a:gd name="T8" fmla="*/ 332 w 412"/>
              <a:gd name="T9" fmla="*/ 164 h 965"/>
              <a:gd name="T10" fmla="*/ 326 w 412"/>
              <a:gd name="T11" fmla="*/ 162 h 965"/>
              <a:gd name="T12" fmla="*/ 319 w 412"/>
              <a:gd name="T13" fmla="*/ 156 h 965"/>
              <a:gd name="T14" fmla="*/ 307 w 412"/>
              <a:gd name="T15" fmla="*/ 163 h 965"/>
              <a:gd name="T16" fmla="*/ 296 w 412"/>
              <a:gd name="T17" fmla="*/ 155 h 965"/>
              <a:gd name="T18" fmla="*/ 252 w 412"/>
              <a:gd name="T19" fmla="*/ 144 h 965"/>
              <a:gd name="T20" fmla="*/ 256 w 412"/>
              <a:gd name="T21" fmla="*/ 137 h 965"/>
              <a:gd name="T22" fmla="*/ 259 w 412"/>
              <a:gd name="T23" fmla="*/ 122 h 965"/>
              <a:gd name="T24" fmla="*/ 262 w 412"/>
              <a:gd name="T25" fmla="*/ 102 h 965"/>
              <a:gd name="T26" fmla="*/ 264 w 412"/>
              <a:gd name="T27" fmla="*/ 79 h 965"/>
              <a:gd name="T28" fmla="*/ 275 w 412"/>
              <a:gd name="T29" fmla="*/ 60 h 965"/>
              <a:gd name="T30" fmla="*/ 267 w 412"/>
              <a:gd name="T31" fmla="*/ 35 h 965"/>
              <a:gd name="T32" fmla="*/ 239 w 412"/>
              <a:gd name="T33" fmla="*/ 37 h 965"/>
              <a:gd name="T34" fmla="*/ 202 w 412"/>
              <a:gd name="T35" fmla="*/ 44 h 965"/>
              <a:gd name="T36" fmla="*/ 177 w 412"/>
              <a:gd name="T37" fmla="*/ 1 h 965"/>
              <a:gd name="T38" fmla="*/ 160 w 412"/>
              <a:gd name="T39" fmla="*/ 34 h 965"/>
              <a:gd name="T40" fmla="*/ 147 w 412"/>
              <a:gd name="T41" fmla="*/ 54 h 965"/>
              <a:gd name="T42" fmla="*/ 128 w 412"/>
              <a:gd name="T43" fmla="*/ 87 h 965"/>
              <a:gd name="T44" fmla="*/ 123 w 412"/>
              <a:gd name="T45" fmla="*/ 95 h 965"/>
              <a:gd name="T46" fmla="*/ 93 w 412"/>
              <a:gd name="T47" fmla="*/ 121 h 965"/>
              <a:gd name="T48" fmla="*/ 78 w 412"/>
              <a:gd name="T49" fmla="*/ 135 h 965"/>
              <a:gd name="T50" fmla="*/ 65 w 412"/>
              <a:gd name="T51" fmla="*/ 131 h 965"/>
              <a:gd name="T52" fmla="*/ 55 w 412"/>
              <a:gd name="T53" fmla="*/ 109 h 965"/>
              <a:gd name="T54" fmla="*/ 59 w 412"/>
              <a:gd name="T55" fmla="*/ 98 h 965"/>
              <a:gd name="T56" fmla="*/ 58 w 412"/>
              <a:gd name="T57" fmla="*/ 93 h 965"/>
              <a:gd name="T58" fmla="*/ 16 w 412"/>
              <a:gd name="T59" fmla="*/ 99 h 965"/>
              <a:gd name="T60" fmla="*/ 22 w 412"/>
              <a:gd name="T61" fmla="*/ 106 h 965"/>
              <a:gd name="T62" fmla="*/ 24 w 412"/>
              <a:gd name="T63" fmla="*/ 148 h 965"/>
              <a:gd name="T64" fmla="*/ 22 w 412"/>
              <a:gd name="T65" fmla="*/ 175 h 965"/>
              <a:gd name="T66" fmla="*/ 26 w 412"/>
              <a:gd name="T67" fmla="*/ 185 h 965"/>
              <a:gd name="T68" fmla="*/ 20 w 412"/>
              <a:gd name="T69" fmla="*/ 207 h 965"/>
              <a:gd name="T70" fmla="*/ 22 w 412"/>
              <a:gd name="T71" fmla="*/ 224 h 965"/>
              <a:gd name="T72" fmla="*/ 22 w 412"/>
              <a:gd name="T73" fmla="*/ 234 h 965"/>
              <a:gd name="T74" fmla="*/ 19 w 412"/>
              <a:gd name="T75" fmla="*/ 242 h 965"/>
              <a:gd name="T76" fmla="*/ 15 w 412"/>
              <a:gd name="T77" fmla="*/ 239 h 965"/>
              <a:gd name="T78" fmla="*/ 11 w 412"/>
              <a:gd name="T79" fmla="*/ 240 h 965"/>
              <a:gd name="T80" fmla="*/ 5 w 412"/>
              <a:gd name="T81" fmla="*/ 248 h 965"/>
              <a:gd name="T82" fmla="*/ 5 w 412"/>
              <a:gd name="T83" fmla="*/ 257 h 965"/>
              <a:gd name="T84" fmla="*/ 0 w 412"/>
              <a:gd name="T85" fmla="*/ 296 h 965"/>
              <a:gd name="T86" fmla="*/ 6 w 412"/>
              <a:gd name="T87" fmla="*/ 340 h 965"/>
              <a:gd name="T88" fmla="*/ 69 w 412"/>
              <a:gd name="T89" fmla="*/ 626 h 965"/>
              <a:gd name="T90" fmla="*/ 105 w 412"/>
              <a:gd name="T91" fmla="*/ 901 h 965"/>
              <a:gd name="T92" fmla="*/ 153 w 412"/>
              <a:gd name="T93" fmla="*/ 941 h 965"/>
              <a:gd name="T94" fmla="*/ 246 w 412"/>
              <a:gd name="T95" fmla="*/ 931 h 965"/>
              <a:gd name="T96" fmla="*/ 282 w 412"/>
              <a:gd name="T97" fmla="*/ 867 h 965"/>
              <a:gd name="T98" fmla="*/ 327 w 412"/>
              <a:gd name="T99" fmla="*/ 775 h 965"/>
              <a:gd name="T100" fmla="*/ 308 w 412"/>
              <a:gd name="T101" fmla="*/ 696 h 965"/>
              <a:gd name="T102" fmla="*/ 321 w 412"/>
              <a:gd name="T103" fmla="*/ 591 h 965"/>
              <a:gd name="T104" fmla="*/ 397 w 412"/>
              <a:gd name="T105" fmla="*/ 518 h 965"/>
              <a:gd name="T106" fmla="*/ 412 w 412"/>
              <a:gd name="T107" fmla="*/ 304 h 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12" h="965">
                <a:moveTo>
                  <a:pt x="401" y="217"/>
                </a:moveTo>
                <a:cubicBezTo>
                  <a:pt x="382" y="201"/>
                  <a:pt x="382" y="201"/>
                  <a:pt x="382" y="201"/>
                </a:cubicBezTo>
                <a:cubicBezTo>
                  <a:pt x="382" y="151"/>
                  <a:pt x="382" y="151"/>
                  <a:pt x="382" y="151"/>
                </a:cubicBezTo>
                <a:cubicBezTo>
                  <a:pt x="357" y="172"/>
                  <a:pt x="357" y="172"/>
                  <a:pt x="357" y="172"/>
                </a:cubicBezTo>
                <a:cubicBezTo>
                  <a:pt x="357" y="173"/>
                  <a:pt x="357" y="173"/>
                  <a:pt x="357" y="173"/>
                </a:cubicBezTo>
                <a:cubicBezTo>
                  <a:pt x="354" y="173"/>
                  <a:pt x="354" y="173"/>
                  <a:pt x="354" y="173"/>
                </a:cubicBezTo>
                <a:cubicBezTo>
                  <a:pt x="353" y="171"/>
                  <a:pt x="353" y="171"/>
                  <a:pt x="353" y="171"/>
                </a:cubicBezTo>
                <a:cubicBezTo>
                  <a:pt x="354" y="169"/>
                  <a:pt x="354" y="169"/>
                  <a:pt x="354" y="169"/>
                </a:cubicBezTo>
                <a:cubicBezTo>
                  <a:pt x="355" y="166"/>
                  <a:pt x="355" y="166"/>
                  <a:pt x="355" y="166"/>
                </a:cubicBezTo>
                <a:cubicBezTo>
                  <a:pt x="355" y="163"/>
                  <a:pt x="355" y="163"/>
                  <a:pt x="355" y="163"/>
                </a:cubicBezTo>
                <a:cubicBezTo>
                  <a:pt x="355" y="160"/>
                  <a:pt x="355" y="160"/>
                  <a:pt x="355" y="160"/>
                </a:cubicBezTo>
                <a:cubicBezTo>
                  <a:pt x="354" y="157"/>
                  <a:pt x="354" y="157"/>
                  <a:pt x="354" y="157"/>
                </a:cubicBezTo>
                <a:cubicBezTo>
                  <a:pt x="350" y="154"/>
                  <a:pt x="350" y="154"/>
                  <a:pt x="350" y="154"/>
                </a:cubicBezTo>
                <a:cubicBezTo>
                  <a:pt x="348" y="153"/>
                  <a:pt x="348" y="153"/>
                  <a:pt x="348" y="153"/>
                </a:cubicBezTo>
                <a:cubicBezTo>
                  <a:pt x="346" y="153"/>
                  <a:pt x="346" y="153"/>
                  <a:pt x="346" y="153"/>
                </a:cubicBezTo>
                <a:cubicBezTo>
                  <a:pt x="345" y="156"/>
                  <a:pt x="345" y="156"/>
                  <a:pt x="345" y="156"/>
                </a:cubicBezTo>
                <a:cubicBezTo>
                  <a:pt x="343" y="159"/>
                  <a:pt x="343" y="159"/>
                  <a:pt x="343" y="159"/>
                </a:cubicBezTo>
                <a:cubicBezTo>
                  <a:pt x="341" y="160"/>
                  <a:pt x="341" y="160"/>
                  <a:pt x="341" y="160"/>
                </a:cubicBezTo>
                <a:cubicBezTo>
                  <a:pt x="338" y="163"/>
                  <a:pt x="338" y="163"/>
                  <a:pt x="338" y="163"/>
                </a:cubicBezTo>
                <a:cubicBezTo>
                  <a:pt x="332" y="164"/>
                  <a:pt x="332" y="164"/>
                  <a:pt x="332" y="164"/>
                </a:cubicBezTo>
                <a:cubicBezTo>
                  <a:pt x="329" y="164"/>
                  <a:pt x="329" y="164"/>
                  <a:pt x="329" y="164"/>
                </a:cubicBezTo>
                <a:cubicBezTo>
                  <a:pt x="327" y="164"/>
                  <a:pt x="327" y="164"/>
                  <a:pt x="327" y="164"/>
                </a:cubicBezTo>
                <a:cubicBezTo>
                  <a:pt x="326" y="163"/>
                  <a:pt x="326" y="163"/>
                  <a:pt x="326" y="163"/>
                </a:cubicBezTo>
                <a:cubicBezTo>
                  <a:pt x="326" y="162"/>
                  <a:pt x="326" y="162"/>
                  <a:pt x="326" y="162"/>
                </a:cubicBezTo>
                <a:cubicBezTo>
                  <a:pt x="326" y="160"/>
                  <a:pt x="326" y="160"/>
                  <a:pt x="326" y="160"/>
                </a:cubicBezTo>
                <a:cubicBezTo>
                  <a:pt x="325" y="159"/>
                  <a:pt x="325" y="159"/>
                  <a:pt x="325" y="159"/>
                </a:cubicBezTo>
                <a:cubicBezTo>
                  <a:pt x="322" y="157"/>
                  <a:pt x="322" y="157"/>
                  <a:pt x="322" y="157"/>
                </a:cubicBezTo>
                <a:cubicBezTo>
                  <a:pt x="319" y="156"/>
                  <a:pt x="319" y="156"/>
                  <a:pt x="319" y="156"/>
                </a:cubicBezTo>
                <a:cubicBezTo>
                  <a:pt x="316" y="156"/>
                  <a:pt x="316" y="156"/>
                  <a:pt x="316" y="156"/>
                </a:cubicBezTo>
                <a:cubicBezTo>
                  <a:pt x="314" y="157"/>
                  <a:pt x="314" y="157"/>
                  <a:pt x="314" y="157"/>
                </a:cubicBezTo>
                <a:cubicBezTo>
                  <a:pt x="310" y="160"/>
                  <a:pt x="310" y="160"/>
                  <a:pt x="310" y="160"/>
                </a:cubicBezTo>
                <a:cubicBezTo>
                  <a:pt x="307" y="163"/>
                  <a:pt x="307" y="163"/>
                  <a:pt x="307" y="163"/>
                </a:cubicBezTo>
                <a:cubicBezTo>
                  <a:pt x="304" y="162"/>
                  <a:pt x="304" y="162"/>
                  <a:pt x="304" y="162"/>
                </a:cubicBezTo>
                <a:cubicBezTo>
                  <a:pt x="301" y="160"/>
                  <a:pt x="301" y="160"/>
                  <a:pt x="301" y="160"/>
                </a:cubicBezTo>
                <a:cubicBezTo>
                  <a:pt x="299" y="158"/>
                  <a:pt x="299" y="158"/>
                  <a:pt x="299" y="158"/>
                </a:cubicBezTo>
                <a:cubicBezTo>
                  <a:pt x="296" y="155"/>
                  <a:pt x="296" y="155"/>
                  <a:pt x="296" y="155"/>
                </a:cubicBezTo>
                <a:cubicBezTo>
                  <a:pt x="292" y="152"/>
                  <a:pt x="292" y="152"/>
                  <a:pt x="292" y="152"/>
                </a:cubicBezTo>
                <a:cubicBezTo>
                  <a:pt x="257" y="147"/>
                  <a:pt x="257" y="147"/>
                  <a:pt x="257" y="147"/>
                </a:cubicBezTo>
                <a:cubicBezTo>
                  <a:pt x="253" y="145"/>
                  <a:pt x="253" y="145"/>
                  <a:pt x="253" y="145"/>
                </a:cubicBezTo>
                <a:cubicBezTo>
                  <a:pt x="252" y="144"/>
                  <a:pt x="252" y="144"/>
                  <a:pt x="252" y="144"/>
                </a:cubicBezTo>
                <a:cubicBezTo>
                  <a:pt x="251" y="141"/>
                  <a:pt x="251" y="141"/>
                  <a:pt x="251" y="141"/>
                </a:cubicBezTo>
                <a:cubicBezTo>
                  <a:pt x="252" y="141"/>
                  <a:pt x="252" y="141"/>
                  <a:pt x="252" y="141"/>
                </a:cubicBezTo>
                <a:cubicBezTo>
                  <a:pt x="254" y="138"/>
                  <a:pt x="254" y="138"/>
                  <a:pt x="254" y="138"/>
                </a:cubicBezTo>
                <a:cubicBezTo>
                  <a:pt x="256" y="137"/>
                  <a:pt x="256" y="137"/>
                  <a:pt x="256" y="137"/>
                </a:cubicBezTo>
                <a:cubicBezTo>
                  <a:pt x="257" y="135"/>
                  <a:pt x="257" y="135"/>
                  <a:pt x="257" y="135"/>
                </a:cubicBezTo>
                <a:cubicBezTo>
                  <a:pt x="258" y="134"/>
                  <a:pt x="258" y="134"/>
                  <a:pt x="258" y="134"/>
                </a:cubicBezTo>
                <a:cubicBezTo>
                  <a:pt x="259" y="131"/>
                  <a:pt x="259" y="131"/>
                  <a:pt x="259" y="131"/>
                </a:cubicBezTo>
                <a:cubicBezTo>
                  <a:pt x="259" y="122"/>
                  <a:pt x="259" y="122"/>
                  <a:pt x="259" y="122"/>
                </a:cubicBezTo>
                <a:cubicBezTo>
                  <a:pt x="260" y="113"/>
                  <a:pt x="260" y="113"/>
                  <a:pt x="260" y="113"/>
                </a:cubicBezTo>
                <a:cubicBezTo>
                  <a:pt x="261" y="109"/>
                  <a:pt x="261" y="109"/>
                  <a:pt x="261" y="109"/>
                </a:cubicBezTo>
                <a:cubicBezTo>
                  <a:pt x="261" y="106"/>
                  <a:pt x="261" y="106"/>
                  <a:pt x="261" y="106"/>
                </a:cubicBezTo>
                <a:cubicBezTo>
                  <a:pt x="262" y="102"/>
                  <a:pt x="262" y="102"/>
                  <a:pt x="262" y="102"/>
                </a:cubicBezTo>
                <a:cubicBezTo>
                  <a:pt x="264" y="95"/>
                  <a:pt x="264" y="95"/>
                  <a:pt x="264" y="95"/>
                </a:cubicBezTo>
                <a:cubicBezTo>
                  <a:pt x="265" y="93"/>
                  <a:pt x="265" y="93"/>
                  <a:pt x="265" y="93"/>
                </a:cubicBezTo>
                <a:cubicBezTo>
                  <a:pt x="264" y="84"/>
                  <a:pt x="264" y="84"/>
                  <a:pt x="264" y="84"/>
                </a:cubicBezTo>
                <a:cubicBezTo>
                  <a:pt x="264" y="79"/>
                  <a:pt x="264" y="79"/>
                  <a:pt x="264" y="79"/>
                </a:cubicBezTo>
                <a:cubicBezTo>
                  <a:pt x="265" y="74"/>
                  <a:pt x="265" y="74"/>
                  <a:pt x="265" y="74"/>
                </a:cubicBezTo>
                <a:cubicBezTo>
                  <a:pt x="268" y="70"/>
                  <a:pt x="268" y="70"/>
                  <a:pt x="268" y="70"/>
                </a:cubicBezTo>
                <a:cubicBezTo>
                  <a:pt x="274" y="64"/>
                  <a:pt x="274" y="64"/>
                  <a:pt x="274" y="64"/>
                </a:cubicBezTo>
                <a:cubicBezTo>
                  <a:pt x="275" y="60"/>
                  <a:pt x="275" y="60"/>
                  <a:pt x="275" y="60"/>
                </a:cubicBezTo>
                <a:cubicBezTo>
                  <a:pt x="273" y="54"/>
                  <a:pt x="273" y="54"/>
                  <a:pt x="273" y="54"/>
                </a:cubicBezTo>
                <a:cubicBezTo>
                  <a:pt x="267" y="49"/>
                  <a:pt x="267" y="49"/>
                  <a:pt x="267" y="49"/>
                </a:cubicBezTo>
                <a:cubicBezTo>
                  <a:pt x="265" y="44"/>
                  <a:pt x="265" y="44"/>
                  <a:pt x="265" y="44"/>
                </a:cubicBezTo>
                <a:cubicBezTo>
                  <a:pt x="267" y="35"/>
                  <a:pt x="267" y="35"/>
                  <a:pt x="267" y="35"/>
                </a:cubicBezTo>
                <a:cubicBezTo>
                  <a:pt x="265" y="32"/>
                  <a:pt x="265" y="32"/>
                  <a:pt x="265" y="32"/>
                </a:cubicBezTo>
                <a:cubicBezTo>
                  <a:pt x="256" y="39"/>
                  <a:pt x="256" y="39"/>
                  <a:pt x="256" y="39"/>
                </a:cubicBezTo>
                <a:cubicBezTo>
                  <a:pt x="250" y="39"/>
                  <a:pt x="250" y="39"/>
                  <a:pt x="250" y="39"/>
                </a:cubicBezTo>
                <a:cubicBezTo>
                  <a:pt x="239" y="37"/>
                  <a:pt x="239" y="37"/>
                  <a:pt x="239" y="37"/>
                </a:cubicBezTo>
                <a:cubicBezTo>
                  <a:pt x="235" y="35"/>
                  <a:pt x="235" y="35"/>
                  <a:pt x="235" y="35"/>
                </a:cubicBezTo>
                <a:cubicBezTo>
                  <a:pt x="211" y="45"/>
                  <a:pt x="211" y="45"/>
                  <a:pt x="211" y="45"/>
                </a:cubicBezTo>
                <a:cubicBezTo>
                  <a:pt x="207" y="45"/>
                  <a:pt x="207" y="45"/>
                  <a:pt x="207" y="45"/>
                </a:cubicBezTo>
                <a:cubicBezTo>
                  <a:pt x="202" y="44"/>
                  <a:pt x="202" y="44"/>
                  <a:pt x="202" y="44"/>
                </a:cubicBezTo>
                <a:cubicBezTo>
                  <a:pt x="199" y="40"/>
                  <a:pt x="199" y="40"/>
                  <a:pt x="199" y="40"/>
                </a:cubicBezTo>
                <a:cubicBezTo>
                  <a:pt x="183" y="8"/>
                  <a:pt x="183" y="8"/>
                  <a:pt x="183" y="8"/>
                </a:cubicBezTo>
                <a:cubicBezTo>
                  <a:pt x="181" y="5"/>
                  <a:pt x="181" y="5"/>
                  <a:pt x="181" y="5"/>
                </a:cubicBezTo>
                <a:cubicBezTo>
                  <a:pt x="177" y="1"/>
                  <a:pt x="177" y="1"/>
                  <a:pt x="177" y="1"/>
                </a:cubicBezTo>
                <a:cubicBezTo>
                  <a:pt x="174" y="0"/>
                  <a:pt x="174" y="0"/>
                  <a:pt x="174" y="0"/>
                </a:cubicBezTo>
                <a:cubicBezTo>
                  <a:pt x="172" y="2"/>
                  <a:pt x="172" y="2"/>
                  <a:pt x="172" y="2"/>
                </a:cubicBezTo>
                <a:cubicBezTo>
                  <a:pt x="171" y="5"/>
                  <a:pt x="171" y="5"/>
                  <a:pt x="171" y="5"/>
                </a:cubicBezTo>
                <a:cubicBezTo>
                  <a:pt x="160" y="34"/>
                  <a:pt x="160" y="34"/>
                  <a:pt x="160" y="34"/>
                </a:cubicBezTo>
                <a:cubicBezTo>
                  <a:pt x="158" y="41"/>
                  <a:pt x="158" y="41"/>
                  <a:pt x="158" y="41"/>
                </a:cubicBezTo>
                <a:cubicBezTo>
                  <a:pt x="157" y="43"/>
                  <a:pt x="157" y="43"/>
                  <a:pt x="157" y="43"/>
                </a:cubicBezTo>
                <a:cubicBezTo>
                  <a:pt x="154" y="46"/>
                  <a:pt x="154" y="46"/>
                  <a:pt x="154" y="46"/>
                </a:cubicBezTo>
                <a:cubicBezTo>
                  <a:pt x="147" y="54"/>
                  <a:pt x="147" y="54"/>
                  <a:pt x="147" y="54"/>
                </a:cubicBezTo>
                <a:cubicBezTo>
                  <a:pt x="130" y="71"/>
                  <a:pt x="130" y="71"/>
                  <a:pt x="130" y="71"/>
                </a:cubicBezTo>
                <a:cubicBezTo>
                  <a:pt x="128" y="77"/>
                  <a:pt x="128" y="77"/>
                  <a:pt x="128" y="77"/>
                </a:cubicBezTo>
                <a:cubicBezTo>
                  <a:pt x="127" y="83"/>
                  <a:pt x="127" y="83"/>
                  <a:pt x="127" y="83"/>
                </a:cubicBezTo>
                <a:cubicBezTo>
                  <a:pt x="128" y="87"/>
                  <a:pt x="128" y="87"/>
                  <a:pt x="128" y="87"/>
                </a:cubicBezTo>
                <a:cubicBezTo>
                  <a:pt x="128" y="90"/>
                  <a:pt x="128" y="90"/>
                  <a:pt x="128" y="90"/>
                </a:cubicBezTo>
                <a:cubicBezTo>
                  <a:pt x="128" y="93"/>
                  <a:pt x="128" y="93"/>
                  <a:pt x="128" y="93"/>
                </a:cubicBezTo>
                <a:cubicBezTo>
                  <a:pt x="125" y="94"/>
                  <a:pt x="125" y="94"/>
                  <a:pt x="125" y="94"/>
                </a:cubicBezTo>
                <a:cubicBezTo>
                  <a:pt x="123" y="95"/>
                  <a:pt x="123" y="95"/>
                  <a:pt x="123" y="95"/>
                </a:cubicBezTo>
                <a:cubicBezTo>
                  <a:pt x="119" y="96"/>
                  <a:pt x="119" y="96"/>
                  <a:pt x="119" y="96"/>
                </a:cubicBezTo>
                <a:cubicBezTo>
                  <a:pt x="116" y="99"/>
                  <a:pt x="116" y="99"/>
                  <a:pt x="116" y="99"/>
                </a:cubicBezTo>
                <a:cubicBezTo>
                  <a:pt x="104" y="111"/>
                  <a:pt x="104" y="111"/>
                  <a:pt x="104" y="111"/>
                </a:cubicBezTo>
                <a:cubicBezTo>
                  <a:pt x="93" y="121"/>
                  <a:pt x="93" y="121"/>
                  <a:pt x="93" y="121"/>
                </a:cubicBezTo>
                <a:cubicBezTo>
                  <a:pt x="88" y="127"/>
                  <a:pt x="88" y="127"/>
                  <a:pt x="88" y="127"/>
                </a:cubicBezTo>
                <a:cubicBezTo>
                  <a:pt x="85" y="130"/>
                  <a:pt x="85" y="130"/>
                  <a:pt x="85" y="130"/>
                </a:cubicBezTo>
                <a:cubicBezTo>
                  <a:pt x="81" y="133"/>
                  <a:pt x="81" y="133"/>
                  <a:pt x="81" y="133"/>
                </a:cubicBezTo>
                <a:cubicBezTo>
                  <a:pt x="78" y="135"/>
                  <a:pt x="78" y="135"/>
                  <a:pt x="78" y="135"/>
                </a:cubicBezTo>
                <a:cubicBezTo>
                  <a:pt x="75" y="135"/>
                  <a:pt x="75" y="135"/>
                  <a:pt x="75" y="135"/>
                </a:cubicBezTo>
                <a:cubicBezTo>
                  <a:pt x="72" y="135"/>
                  <a:pt x="72" y="135"/>
                  <a:pt x="72" y="135"/>
                </a:cubicBezTo>
                <a:cubicBezTo>
                  <a:pt x="68" y="133"/>
                  <a:pt x="68" y="133"/>
                  <a:pt x="68" y="133"/>
                </a:cubicBezTo>
                <a:cubicBezTo>
                  <a:pt x="65" y="131"/>
                  <a:pt x="65" y="131"/>
                  <a:pt x="65" y="131"/>
                </a:cubicBezTo>
                <a:cubicBezTo>
                  <a:pt x="63" y="128"/>
                  <a:pt x="63" y="128"/>
                  <a:pt x="63" y="128"/>
                </a:cubicBezTo>
                <a:cubicBezTo>
                  <a:pt x="61" y="125"/>
                  <a:pt x="61" y="125"/>
                  <a:pt x="61" y="125"/>
                </a:cubicBezTo>
                <a:cubicBezTo>
                  <a:pt x="58" y="119"/>
                  <a:pt x="58" y="119"/>
                  <a:pt x="58" y="119"/>
                </a:cubicBezTo>
                <a:cubicBezTo>
                  <a:pt x="55" y="109"/>
                  <a:pt x="55" y="109"/>
                  <a:pt x="55" y="109"/>
                </a:cubicBezTo>
                <a:cubicBezTo>
                  <a:pt x="55" y="106"/>
                  <a:pt x="55" y="106"/>
                  <a:pt x="55" y="106"/>
                </a:cubicBezTo>
                <a:cubicBezTo>
                  <a:pt x="55" y="105"/>
                  <a:pt x="55" y="105"/>
                  <a:pt x="55" y="105"/>
                </a:cubicBezTo>
                <a:cubicBezTo>
                  <a:pt x="58" y="100"/>
                  <a:pt x="58" y="100"/>
                  <a:pt x="58" y="100"/>
                </a:cubicBezTo>
                <a:cubicBezTo>
                  <a:pt x="59" y="98"/>
                  <a:pt x="59" y="98"/>
                  <a:pt x="59" y="98"/>
                </a:cubicBezTo>
                <a:cubicBezTo>
                  <a:pt x="60" y="96"/>
                  <a:pt x="60" y="96"/>
                  <a:pt x="60" y="96"/>
                </a:cubicBezTo>
                <a:cubicBezTo>
                  <a:pt x="60" y="95"/>
                  <a:pt x="60" y="95"/>
                  <a:pt x="60" y="95"/>
                </a:cubicBezTo>
                <a:cubicBezTo>
                  <a:pt x="59" y="94"/>
                  <a:pt x="59" y="94"/>
                  <a:pt x="59" y="94"/>
                </a:cubicBezTo>
                <a:cubicBezTo>
                  <a:pt x="58" y="93"/>
                  <a:pt x="58" y="93"/>
                  <a:pt x="58" y="93"/>
                </a:cubicBezTo>
                <a:cubicBezTo>
                  <a:pt x="55" y="93"/>
                  <a:pt x="55" y="93"/>
                  <a:pt x="55" y="93"/>
                </a:cubicBezTo>
                <a:cubicBezTo>
                  <a:pt x="39" y="92"/>
                  <a:pt x="39" y="92"/>
                  <a:pt x="39" y="92"/>
                </a:cubicBezTo>
                <a:cubicBezTo>
                  <a:pt x="14" y="93"/>
                  <a:pt x="14" y="93"/>
                  <a:pt x="14" y="93"/>
                </a:cubicBezTo>
                <a:cubicBezTo>
                  <a:pt x="16" y="99"/>
                  <a:pt x="16" y="99"/>
                  <a:pt x="16" y="99"/>
                </a:cubicBezTo>
                <a:cubicBezTo>
                  <a:pt x="18" y="102"/>
                  <a:pt x="18" y="102"/>
                  <a:pt x="18" y="102"/>
                </a:cubicBezTo>
                <a:cubicBezTo>
                  <a:pt x="19" y="103"/>
                  <a:pt x="19" y="103"/>
                  <a:pt x="19" y="103"/>
                </a:cubicBezTo>
                <a:cubicBezTo>
                  <a:pt x="21" y="104"/>
                  <a:pt x="21" y="104"/>
                  <a:pt x="21" y="104"/>
                </a:cubicBezTo>
                <a:cubicBezTo>
                  <a:pt x="22" y="106"/>
                  <a:pt x="22" y="106"/>
                  <a:pt x="22" y="106"/>
                </a:cubicBezTo>
                <a:cubicBezTo>
                  <a:pt x="23" y="109"/>
                  <a:pt x="23" y="109"/>
                  <a:pt x="23" y="109"/>
                </a:cubicBezTo>
                <a:cubicBezTo>
                  <a:pt x="23" y="112"/>
                  <a:pt x="23" y="112"/>
                  <a:pt x="23" y="112"/>
                </a:cubicBezTo>
                <a:cubicBezTo>
                  <a:pt x="25" y="144"/>
                  <a:pt x="25" y="144"/>
                  <a:pt x="25" y="144"/>
                </a:cubicBezTo>
                <a:cubicBezTo>
                  <a:pt x="24" y="148"/>
                  <a:pt x="24" y="148"/>
                  <a:pt x="24" y="148"/>
                </a:cubicBezTo>
                <a:cubicBezTo>
                  <a:pt x="21" y="161"/>
                  <a:pt x="21" y="161"/>
                  <a:pt x="21" y="161"/>
                </a:cubicBezTo>
                <a:cubicBezTo>
                  <a:pt x="21" y="170"/>
                  <a:pt x="21" y="170"/>
                  <a:pt x="21" y="170"/>
                </a:cubicBezTo>
                <a:cubicBezTo>
                  <a:pt x="21" y="173"/>
                  <a:pt x="21" y="173"/>
                  <a:pt x="21" y="173"/>
                </a:cubicBezTo>
                <a:cubicBezTo>
                  <a:pt x="22" y="175"/>
                  <a:pt x="22" y="175"/>
                  <a:pt x="22" y="175"/>
                </a:cubicBezTo>
                <a:cubicBezTo>
                  <a:pt x="23" y="176"/>
                  <a:pt x="23" y="176"/>
                  <a:pt x="23" y="176"/>
                </a:cubicBezTo>
                <a:cubicBezTo>
                  <a:pt x="25" y="181"/>
                  <a:pt x="25" y="181"/>
                  <a:pt x="25" y="181"/>
                </a:cubicBezTo>
                <a:cubicBezTo>
                  <a:pt x="26" y="183"/>
                  <a:pt x="26" y="183"/>
                  <a:pt x="26" y="183"/>
                </a:cubicBezTo>
                <a:cubicBezTo>
                  <a:pt x="26" y="185"/>
                  <a:pt x="26" y="185"/>
                  <a:pt x="26" y="185"/>
                </a:cubicBezTo>
                <a:cubicBezTo>
                  <a:pt x="25" y="191"/>
                  <a:pt x="25" y="191"/>
                  <a:pt x="25" y="191"/>
                </a:cubicBezTo>
                <a:cubicBezTo>
                  <a:pt x="20" y="202"/>
                  <a:pt x="20" y="202"/>
                  <a:pt x="20" y="202"/>
                </a:cubicBezTo>
                <a:cubicBezTo>
                  <a:pt x="20" y="204"/>
                  <a:pt x="20" y="204"/>
                  <a:pt x="20" y="204"/>
                </a:cubicBezTo>
                <a:cubicBezTo>
                  <a:pt x="20" y="207"/>
                  <a:pt x="20" y="207"/>
                  <a:pt x="20" y="207"/>
                </a:cubicBezTo>
                <a:cubicBezTo>
                  <a:pt x="20" y="217"/>
                  <a:pt x="20" y="217"/>
                  <a:pt x="20" y="217"/>
                </a:cubicBezTo>
                <a:cubicBezTo>
                  <a:pt x="20" y="219"/>
                  <a:pt x="20" y="219"/>
                  <a:pt x="20" y="219"/>
                </a:cubicBezTo>
                <a:cubicBezTo>
                  <a:pt x="20" y="220"/>
                  <a:pt x="20" y="220"/>
                  <a:pt x="20" y="220"/>
                </a:cubicBezTo>
                <a:cubicBezTo>
                  <a:pt x="22" y="224"/>
                  <a:pt x="22" y="224"/>
                  <a:pt x="22" y="224"/>
                </a:cubicBezTo>
                <a:cubicBezTo>
                  <a:pt x="22" y="225"/>
                  <a:pt x="22" y="225"/>
                  <a:pt x="22" y="225"/>
                </a:cubicBezTo>
                <a:cubicBezTo>
                  <a:pt x="22" y="228"/>
                  <a:pt x="22" y="228"/>
                  <a:pt x="22" y="228"/>
                </a:cubicBezTo>
                <a:cubicBezTo>
                  <a:pt x="22" y="230"/>
                  <a:pt x="22" y="230"/>
                  <a:pt x="22" y="230"/>
                </a:cubicBezTo>
                <a:cubicBezTo>
                  <a:pt x="22" y="234"/>
                  <a:pt x="22" y="234"/>
                  <a:pt x="22" y="234"/>
                </a:cubicBezTo>
                <a:cubicBezTo>
                  <a:pt x="22" y="237"/>
                  <a:pt x="22" y="237"/>
                  <a:pt x="22" y="237"/>
                </a:cubicBezTo>
                <a:cubicBezTo>
                  <a:pt x="21" y="240"/>
                  <a:pt x="21" y="240"/>
                  <a:pt x="21" y="240"/>
                </a:cubicBezTo>
                <a:cubicBezTo>
                  <a:pt x="20" y="241"/>
                  <a:pt x="20" y="241"/>
                  <a:pt x="20" y="241"/>
                </a:cubicBezTo>
                <a:cubicBezTo>
                  <a:pt x="19" y="242"/>
                  <a:pt x="19" y="242"/>
                  <a:pt x="19" y="242"/>
                </a:cubicBezTo>
                <a:cubicBezTo>
                  <a:pt x="18" y="241"/>
                  <a:pt x="18" y="241"/>
                  <a:pt x="18" y="241"/>
                </a:cubicBezTo>
                <a:cubicBezTo>
                  <a:pt x="17" y="241"/>
                  <a:pt x="17" y="241"/>
                  <a:pt x="17" y="241"/>
                </a:cubicBezTo>
                <a:cubicBezTo>
                  <a:pt x="17" y="240"/>
                  <a:pt x="17" y="240"/>
                  <a:pt x="17" y="240"/>
                </a:cubicBezTo>
                <a:cubicBezTo>
                  <a:pt x="15" y="239"/>
                  <a:pt x="15" y="239"/>
                  <a:pt x="15" y="239"/>
                </a:cubicBezTo>
                <a:cubicBezTo>
                  <a:pt x="14" y="238"/>
                  <a:pt x="14" y="238"/>
                  <a:pt x="14" y="238"/>
                </a:cubicBezTo>
                <a:cubicBezTo>
                  <a:pt x="13" y="238"/>
                  <a:pt x="13" y="238"/>
                  <a:pt x="13" y="238"/>
                </a:cubicBezTo>
                <a:cubicBezTo>
                  <a:pt x="12" y="239"/>
                  <a:pt x="12" y="239"/>
                  <a:pt x="12" y="239"/>
                </a:cubicBezTo>
                <a:cubicBezTo>
                  <a:pt x="11" y="240"/>
                  <a:pt x="11" y="240"/>
                  <a:pt x="11" y="240"/>
                </a:cubicBezTo>
                <a:cubicBezTo>
                  <a:pt x="10" y="241"/>
                  <a:pt x="10" y="241"/>
                  <a:pt x="10" y="241"/>
                </a:cubicBezTo>
                <a:cubicBezTo>
                  <a:pt x="7" y="243"/>
                  <a:pt x="7" y="243"/>
                  <a:pt x="7" y="243"/>
                </a:cubicBezTo>
                <a:cubicBezTo>
                  <a:pt x="6" y="244"/>
                  <a:pt x="6" y="244"/>
                  <a:pt x="6" y="244"/>
                </a:cubicBezTo>
                <a:cubicBezTo>
                  <a:pt x="5" y="248"/>
                  <a:pt x="5" y="248"/>
                  <a:pt x="5" y="248"/>
                </a:cubicBezTo>
                <a:cubicBezTo>
                  <a:pt x="4" y="250"/>
                  <a:pt x="4" y="250"/>
                  <a:pt x="4" y="250"/>
                </a:cubicBezTo>
                <a:cubicBezTo>
                  <a:pt x="3" y="253"/>
                  <a:pt x="3" y="253"/>
                  <a:pt x="3" y="253"/>
                </a:cubicBezTo>
                <a:cubicBezTo>
                  <a:pt x="5" y="255"/>
                  <a:pt x="5" y="255"/>
                  <a:pt x="5" y="255"/>
                </a:cubicBezTo>
                <a:cubicBezTo>
                  <a:pt x="5" y="257"/>
                  <a:pt x="5" y="257"/>
                  <a:pt x="5" y="257"/>
                </a:cubicBezTo>
                <a:cubicBezTo>
                  <a:pt x="3" y="260"/>
                  <a:pt x="3" y="260"/>
                  <a:pt x="3" y="260"/>
                </a:cubicBezTo>
                <a:cubicBezTo>
                  <a:pt x="1" y="268"/>
                  <a:pt x="1" y="268"/>
                  <a:pt x="1" y="268"/>
                </a:cubicBezTo>
                <a:cubicBezTo>
                  <a:pt x="3" y="289"/>
                  <a:pt x="3" y="289"/>
                  <a:pt x="3" y="289"/>
                </a:cubicBezTo>
                <a:cubicBezTo>
                  <a:pt x="0" y="296"/>
                  <a:pt x="0" y="296"/>
                  <a:pt x="0" y="296"/>
                </a:cubicBezTo>
                <a:cubicBezTo>
                  <a:pt x="1" y="302"/>
                  <a:pt x="1" y="302"/>
                  <a:pt x="1" y="302"/>
                </a:cubicBezTo>
                <a:cubicBezTo>
                  <a:pt x="1" y="303"/>
                  <a:pt x="1" y="303"/>
                  <a:pt x="1" y="303"/>
                </a:cubicBezTo>
                <a:cubicBezTo>
                  <a:pt x="14" y="314"/>
                  <a:pt x="14" y="314"/>
                  <a:pt x="14" y="314"/>
                </a:cubicBezTo>
                <a:cubicBezTo>
                  <a:pt x="6" y="340"/>
                  <a:pt x="6" y="340"/>
                  <a:pt x="6" y="340"/>
                </a:cubicBezTo>
                <a:cubicBezTo>
                  <a:pt x="45" y="471"/>
                  <a:pt x="45" y="471"/>
                  <a:pt x="45" y="471"/>
                </a:cubicBezTo>
                <a:cubicBezTo>
                  <a:pt x="31" y="490"/>
                  <a:pt x="31" y="490"/>
                  <a:pt x="31" y="490"/>
                </a:cubicBezTo>
                <a:cubicBezTo>
                  <a:pt x="41" y="598"/>
                  <a:pt x="41" y="598"/>
                  <a:pt x="41" y="598"/>
                </a:cubicBezTo>
                <a:cubicBezTo>
                  <a:pt x="69" y="626"/>
                  <a:pt x="69" y="626"/>
                  <a:pt x="69" y="626"/>
                </a:cubicBezTo>
                <a:cubicBezTo>
                  <a:pt x="70" y="667"/>
                  <a:pt x="70" y="667"/>
                  <a:pt x="70" y="667"/>
                </a:cubicBezTo>
                <a:cubicBezTo>
                  <a:pt x="89" y="681"/>
                  <a:pt x="89" y="681"/>
                  <a:pt x="89" y="681"/>
                </a:cubicBezTo>
                <a:cubicBezTo>
                  <a:pt x="119" y="889"/>
                  <a:pt x="119" y="889"/>
                  <a:pt x="119" y="889"/>
                </a:cubicBezTo>
                <a:cubicBezTo>
                  <a:pt x="105" y="901"/>
                  <a:pt x="105" y="901"/>
                  <a:pt x="105" y="901"/>
                </a:cubicBezTo>
                <a:cubicBezTo>
                  <a:pt x="119" y="946"/>
                  <a:pt x="119" y="946"/>
                  <a:pt x="119" y="946"/>
                </a:cubicBezTo>
                <a:cubicBezTo>
                  <a:pt x="127" y="949"/>
                  <a:pt x="127" y="949"/>
                  <a:pt x="127" y="949"/>
                </a:cubicBezTo>
                <a:cubicBezTo>
                  <a:pt x="127" y="947"/>
                  <a:pt x="127" y="947"/>
                  <a:pt x="127" y="947"/>
                </a:cubicBezTo>
                <a:cubicBezTo>
                  <a:pt x="153" y="941"/>
                  <a:pt x="153" y="941"/>
                  <a:pt x="153" y="941"/>
                </a:cubicBezTo>
                <a:cubicBezTo>
                  <a:pt x="153" y="918"/>
                  <a:pt x="154" y="884"/>
                  <a:pt x="162" y="883"/>
                </a:cubicBezTo>
                <a:cubicBezTo>
                  <a:pt x="170" y="882"/>
                  <a:pt x="211" y="912"/>
                  <a:pt x="219" y="922"/>
                </a:cubicBezTo>
                <a:cubicBezTo>
                  <a:pt x="227" y="932"/>
                  <a:pt x="233" y="965"/>
                  <a:pt x="233" y="965"/>
                </a:cubicBezTo>
                <a:cubicBezTo>
                  <a:pt x="246" y="931"/>
                  <a:pt x="246" y="931"/>
                  <a:pt x="246" y="931"/>
                </a:cubicBezTo>
                <a:cubicBezTo>
                  <a:pt x="269" y="950"/>
                  <a:pt x="269" y="950"/>
                  <a:pt x="269" y="950"/>
                </a:cubicBezTo>
                <a:cubicBezTo>
                  <a:pt x="266" y="903"/>
                  <a:pt x="266" y="903"/>
                  <a:pt x="266" y="903"/>
                </a:cubicBezTo>
                <a:cubicBezTo>
                  <a:pt x="281" y="908"/>
                  <a:pt x="281" y="908"/>
                  <a:pt x="281" y="908"/>
                </a:cubicBezTo>
                <a:cubicBezTo>
                  <a:pt x="282" y="867"/>
                  <a:pt x="282" y="867"/>
                  <a:pt x="282" y="867"/>
                </a:cubicBezTo>
                <a:cubicBezTo>
                  <a:pt x="312" y="876"/>
                  <a:pt x="312" y="876"/>
                  <a:pt x="312" y="876"/>
                </a:cubicBezTo>
                <a:cubicBezTo>
                  <a:pt x="314" y="847"/>
                  <a:pt x="314" y="847"/>
                  <a:pt x="314" y="847"/>
                </a:cubicBezTo>
                <a:cubicBezTo>
                  <a:pt x="332" y="848"/>
                  <a:pt x="332" y="848"/>
                  <a:pt x="332" y="848"/>
                </a:cubicBezTo>
                <a:cubicBezTo>
                  <a:pt x="327" y="775"/>
                  <a:pt x="327" y="775"/>
                  <a:pt x="327" y="775"/>
                </a:cubicBezTo>
                <a:cubicBezTo>
                  <a:pt x="308" y="773"/>
                  <a:pt x="308" y="773"/>
                  <a:pt x="308" y="773"/>
                </a:cubicBezTo>
                <a:cubicBezTo>
                  <a:pt x="303" y="738"/>
                  <a:pt x="303" y="738"/>
                  <a:pt x="303" y="738"/>
                </a:cubicBezTo>
                <a:cubicBezTo>
                  <a:pt x="303" y="738"/>
                  <a:pt x="309" y="730"/>
                  <a:pt x="312" y="728"/>
                </a:cubicBezTo>
                <a:cubicBezTo>
                  <a:pt x="315" y="726"/>
                  <a:pt x="311" y="708"/>
                  <a:pt x="308" y="696"/>
                </a:cubicBezTo>
                <a:cubicBezTo>
                  <a:pt x="305" y="684"/>
                  <a:pt x="300" y="667"/>
                  <a:pt x="299" y="647"/>
                </a:cubicBezTo>
                <a:cubicBezTo>
                  <a:pt x="298" y="627"/>
                  <a:pt x="307" y="602"/>
                  <a:pt x="307" y="602"/>
                </a:cubicBezTo>
                <a:cubicBezTo>
                  <a:pt x="321" y="605"/>
                  <a:pt x="321" y="605"/>
                  <a:pt x="321" y="605"/>
                </a:cubicBezTo>
                <a:cubicBezTo>
                  <a:pt x="321" y="591"/>
                  <a:pt x="321" y="591"/>
                  <a:pt x="321" y="591"/>
                </a:cubicBezTo>
                <a:cubicBezTo>
                  <a:pt x="310" y="576"/>
                  <a:pt x="310" y="576"/>
                  <a:pt x="310" y="576"/>
                </a:cubicBezTo>
                <a:cubicBezTo>
                  <a:pt x="311" y="545"/>
                  <a:pt x="311" y="545"/>
                  <a:pt x="311" y="545"/>
                </a:cubicBezTo>
                <a:cubicBezTo>
                  <a:pt x="360" y="569"/>
                  <a:pt x="360" y="569"/>
                  <a:pt x="360" y="569"/>
                </a:cubicBezTo>
                <a:cubicBezTo>
                  <a:pt x="397" y="518"/>
                  <a:pt x="397" y="518"/>
                  <a:pt x="397" y="518"/>
                </a:cubicBezTo>
                <a:cubicBezTo>
                  <a:pt x="386" y="441"/>
                  <a:pt x="386" y="441"/>
                  <a:pt x="386" y="441"/>
                </a:cubicBezTo>
                <a:cubicBezTo>
                  <a:pt x="403" y="422"/>
                  <a:pt x="403" y="422"/>
                  <a:pt x="403" y="422"/>
                </a:cubicBezTo>
                <a:cubicBezTo>
                  <a:pt x="411" y="361"/>
                  <a:pt x="411" y="361"/>
                  <a:pt x="411" y="361"/>
                </a:cubicBezTo>
                <a:cubicBezTo>
                  <a:pt x="412" y="304"/>
                  <a:pt x="412" y="304"/>
                  <a:pt x="412" y="304"/>
                </a:cubicBezTo>
                <a:cubicBezTo>
                  <a:pt x="400" y="289"/>
                  <a:pt x="400" y="289"/>
                  <a:pt x="400" y="289"/>
                </a:cubicBezTo>
                <a:lnTo>
                  <a:pt x="401" y="217"/>
                </a:lnTo>
                <a:close/>
              </a:path>
            </a:pathLst>
          </a:custGeom>
          <a:solidFill>
            <a:schemeClr val="accent5">
              <a:lumMod val="20000"/>
              <a:lumOff val="80000"/>
            </a:schemeClr>
          </a:solid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Pilat Light"/>
              <a:ea typeface="+mn-ea"/>
              <a:cs typeface="+mn-cs"/>
            </a:endParaRPr>
          </a:p>
        </p:txBody>
      </p:sp>
      <p:sp>
        <p:nvSpPr>
          <p:cNvPr id="3310" name="Freeform 42">
            <a:extLst>
              <a:ext uri="{FF2B5EF4-FFF2-40B4-BE49-F238E27FC236}">
                <a16:creationId xmlns:a16="http://schemas.microsoft.com/office/drawing/2014/main" xmlns="" id="{5A5C609E-CCFC-4C53-B222-D9EB002D98E7}"/>
              </a:ext>
            </a:extLst>
          </p:cNvPr>
          <p:cNvSpPr>
            <a:spLocks/>
          </p:cNvSpPr>
          <p:nvPr/>
        </p:nvSpPr>
        <p:spPr bwMode="gray">
          <a:xfrm>
            <a:off x="4607988" y="3353535"/>
            <a:ext cx="212439" cy="326575"/>
          </a:xfrm>
          <a:custGeom>
            <a:avLst/>
            <a:gdLst>
              <a:gd name="T0" fmla="*/ 804 w 814"/>
              <a:gd name="T1" fmla="*/ 476 h 1320"/>
              <a:gd name="T2" fmla="*/ 810 w 814"/>
              <a:gd name="T3" fmla="*/ 426 h 1320"/>
              <a:gd name="T4" fmla="*/ 808 w 814"/>
              <a:gd name="T5" fmla="*/ 348 h 1320"/>
              <a:gd name="T6" fmla="*/ 800 w 814"/>
              <a:gd name="T7" fmla="*/ 336 h 1320"/>
              <a:gd name="T8" fmla="*/ 792 w 814"/>
              <a:gd name="T9" fmla="*/ 320 h 1320"/>
              <a:gd name="T10" fmla="*/ 746 w 814"/>
              <a:gd name="T11" fmla="*/ 302 h 1320"/>
              <a:gd name="T12" fmla="*/ 772 w 814"/>
              <a:gd name="T13" fmla="*/ 234 h 1320"/>
              <a:gd name="T14" fmla="*/ 758 w 814"/>
              <a:gd name="T15" fmla="*/ 194 h 1320"/>
              <a:gd name="T16" fmla="*/ 754 w 814"/>
              <a:gd name="T17" fmla="*/ 160 h 1320"/>
              <a:gd name="T18" fmla="*/ 746 w 814"/>
              <a:gd name="T19" fmla="*/ 144 h 1320"/>
              <a:gd name="T20" fmla="*/ 742 w 814"/>
              <a:gd name="T21" fmla="*/ 148 h 1320"/>
              <a:gd name="T22" fmla="*/ 642 w 814"/>
              <a:gd name="T23" fmla="*/ 244 h 1320"/>
              <a:gd name="T24" fmla="*/ 576 w 814"/>
              <a:gd name="T25" fmla="*/ 288 h 1320"/>
              <a:gd name="T26" fmla="*/ 526 w 814"/>
              <a:gd name="T27" fmla="*/ 302 h 1320"/>
              <a:gd name="T28" fmla="*/ 520 w 814"/>
              <a:gd name="T29" fmla="*/ 422 h 1320"/>
              <a:gd name="T30" fmla="*/ 412 w 814"/>
              <a:gd name="T31" fmla="*/ 338 h 1320"/>
              <a:gd name="T32" fmla="*/ 356 w 814"/>
              <a:gd name="T33" fmla="*/ 348 h 1320"/>
              <a:gd name="T34" fmla="*/ 196 w 814"/>
              <a:gd name="T35" fmla="*/ 440 h 1320"/>
              <a:gd name="T36" fmla="*/ 148 w 814"/>
              <a:gd name="T37" fmla="*/ 538 h 1320"/>
              <a:gd name="T38" fmla="*/ 82 w 814"/>
              <a:gd name="T39" fmla="*/ 582 h 1320"/>
              <a:gd name="T40" fmla="*/ 46 w 814"/>
              <a:gd name="T41" fmla="*/ 704 h 1320"/>
              <a:gd name="T42" fmla="*/ 32 w 814"/>
              <a:gd name="T43" fmla="*/ 766 h 1320"/>
              <a:gd name="T44" fmla="*/ 12 w 814"/>
              <a:gd name="T45" fmla="*/ 796 h 1320"/>
              <a:gd name="T46" fmla="*/ 80 w 814"/>
              <a:gd name="T47" fmla="*/ 968 h 1320"/>
              <a:gd name="T48" fmla="*/ 96 w 814"/>
              <a:gd name="T49" fmla="*/ 1036 h 1320"/>
              <a:gd name="T50" fmla="*/ 110 w 814"/>
              <a:gd name="T51" fmla="*/ 1124 h 1320"/>
              <a:gd name="T52" fmla="*/ 134 w 814"/>
              <a:gd name="T53" fmla="*/ 1200 h 1320"/>
              <a:gd name="T54" fmla="*/ 152 w 814"/>
              <a:gd name="T55" fmla="*/ 1102 h 1320"/>
              <a:gd name="T56" fmla="*/ 220 w 814"/>
              <a:gd name="T57" fmla="*/ 1116 h 1320"/>
              <a:gd name="T58" fmla="*/ 346 w 814"/>
              <a:gd name="T59" fmla="*/ 1286 h 1320"/>
              <a:gd name="T60" fmla="*/ 426 w 814"/>
              <a:gd name="T61" fmla="*/ 1066 h 1320"/>
              <a:gd name="T62" fmla="*/ 610 w 814"/>
              <a:gd name="T63" fmla="*/ 794 h 1320"/>
              <a:gd name="T64" fmla="*/ 760 w 814"/>
              <a:gd name="T65" fmla="*/ 732 h 1320"/>
              <a:gd name="T66" fmla="*/ 762 w 814"/>
              <a:gd name="T67" fmla="*/ 722 h 1320"/>
              <a:gd name="T68" fmla="*/ 768 w 814"/>
              <a:gd name="T69" fmla="*/ 650 h 1320"/>
              <a:gd name="T70" fmla="*/ 768 w 814"/>
              <a:gd name="T71" fmla="*/ 636 h 1320"/>
              <a:gd name="T72" fmla="*/ 774 w 814"/>
              <a:gd name="T73" fmla="*/ 618 h 1320"/>
              <a:gd name="T74" fmla="*/ 784 w 814"/>
              <a:gd name="T75" fmla="*/ 610 h 1320"/>
              <a:gd name="T76" fmla="*/ 790 w 814"/>
              <a:gd name="T77" fmla="*/ 606 h 1320"/>
              <a:gd name="T78" fmla="*/ 796 w 814"/>
              <a:gd name="T79" fmla="*/ 612 h 1320"/>
              <a:gd name="T80" fmla="*/ 802 w 814"/>
              <a:gd name="T81" fmla="*/ 612 h 1320"/>
              <a:gd name="T82" fmla="*/ 806 w 814"/>
              <a:gd name="T83" fmla="*/ 598 h 1320"/>
              <a:gd name="T84" fmla="*/ 806 w 814"/>
              <a:gd name="T85" fmla="*/ 580 h 1320"/>
              <a:gd name="T86" fmla="*/ 802 w 814"/>
              <a:gd name="T87" fmla="*/ 568 h 1320"/>
              <a:gd name="T88" fmla="*/ 802 w 814"/>
              <a:gd name="T89" fmla="*/ 538 h 1320"/>
              <a:gd name="T90" fmla="*/ 814 w 814"/>
              <a:gd name="T91" fmla="*/ 500 h 1320"/>
              <a:gd name="T92" fmla="*/ 808 w 814"/>
              <a:gd name="T93" fmla="*/ 482 h 1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14" h="1320">
                <a:moveTo>
                  <a:pt x="808" y="482"/>
                </a:moveTo>
                <a:lnTo>
                  <a:pt x="806" y="480"/>
                </a:lnTo>
                <a:lnTo>
                  <a:pt x="804" y="476"/>
                </a:lnTo>
                <a:lnTo>
                  <a:pt x="804" y="470"/>
                </a:lnTo>
                <a:lnTo>
                  <a:pt x="804" y="452"/>
                </a:lnTo>
                <a:lnTo>
                  <a:pt x="810" y="426"/>
                </a:lnTo>
                <a:lnTo>
                  <a:pt x="812" y="418"/>
                </a:lnTo>
                <a:lnTo>
                  <a:pt x="808" y="354"/>
                </a:lnTo>
                <a:lnTo>
                  <a:pt x="808" y="348"/>
                </a:lnTo>
                <a:lnTo>
                  <a:pt x="806" y="342"/>
                </a:lnTo>
                <a:lnTo>
                  <a:pt x="804" y="338"/>
                </a:lnTo>
                <a:lnTo>
                  <a:pt x="800" y="336"/>
                </a:lnTo>
                <a:lnTo>
                  <a:pt x="798" y="334"/>
                </a:lnTo>
                <a:lnTo>
                  <a:pt x="794" y="328"/>
                </a:lnTo>
                <a:lnTo>
                  <a:pt x="792" y="320"/>
                </a:lnTo>
                <a:lnTo>
                  <a:pt x="752" y="314"/>
                </a:lnTo>
                <a:lnTo>
                  <a:pt x="748" y="310"/>
                </a:lnTo>
                <a:lnTo>
                  <a:pt x="746" y="302"/>
                </a:lnTo>
                <a:lnTo>
                  <a:pt x="768" y="254"/>
                </a:lnTo>
                <a:lnTo>
                  <a:pt x="770" y="244"/>
                </a:lnTo>
                <a:lnTo>
                  <a:pt x="772" y="234"/>
                </a:lnTo>
                <a:lnTo>
                  <a:pt x="772" y="222"/>
                </a:lnTo>
                <a:lnTo>
                  <a:pt x="770" y="214"/>
                </a:lnTo>
                <a:lnTo>
                  <a:pt x="758" y="194"/>
                </a:lnTo>
                <a:lnTo>
                  <a:pt x="754" y="186"/>
                </a:lnTo>
                <a:lnTo>
                  <a:pt x="754" y="180"/>
                </a:lnTo>
                <a:lnTo>
                  <a:pt x="754" y="160"/>
                </a:lnTo>
                <a:lnTo>
                  <a:pt x="754" y="154"/>
                </a:lnTo>
                <a:lnTo>
                  <a:pt x="750" y="148"/>
                </a:lnTo>
                <a:lnTo>
                  <a:pt x="746" y="144"/>
                </a:lnTo>
                <a:lnTo>
                  <a:pt x="742" y="140"/>
                </a:lnTo>
                <a:lnTo>
                  <a:pt x="744" y="0"/>
                </a:lnTo>
                <a:lnTo>
                  <a:pt x="742" y="148"/>
                </a:lnTo>
                <a:lnTo>
                  <a:pt x="688" y="116"/>
                </a:lnTo>
                <a:lnTo>
                  <a:pt x="696" y="204"/>
                </a:lnTo>
                <a:lnTo>
                  <a:pt x="642" y="244"/>
                </a:lnTo>
                <a:lnTo>
                  <a:pt x="558" y="232"/>
                </a:lnTo>
                <a:lnTo>
                  <a:pt x="584" y="288"/>
                </a:lnTo>
                <a:lnTo>
                  <a:pt x="576" y="288"/>
                </a:lnTo>
                <a:lnTo>
                  <a:pt x="550" y="256"/>
                </a:lnTo>
                <a:lnTo>
                  <a:pt x="526" y="278"/>
                </a:lnTo>
                <a:lnTo>
                  <a:pt x="526" y="302"/>
                </a:lnTo>
                <a:lnTo>
                  <a:pt x="536" y="308"/>
                </a:lnTo>
                <a:lnTo>
                  <a:pt x="544" y="344"/>
                </a:lnTo>
                <a:lnTo>
                  <a:pt x="520" y="422"/>
                </a:lnTo>
                <a:lnTo>
                  <a:pt x="504" y="410"/>
                </a:lnTo>
                <a:lnTo>
                  <a:pt x="476" y="354"/>
                </a:lnTo>
                <a:lnTo>
                  <a:pt x="412" y="338"/>
                </a:lnTo>
                <a:lnTo>
                  <a:pt x="416" y="412"/>
                </a:lnTo>
                <a:lnTo>
                  <a:pt x="364" y="402"/>
                </a:lnTo>
                <a:lnTo>
                  <a:pt x="356" y="348"/>
                </a:lnTo>
                <a:lnTo>
                  <a:pt x="328" y="452"/>
                </a:lnTo>
                <a:lnTo>
                  <a:pt x="290" y="476"/>
                </a:lnTo>
                <a:lnTo>
                  <a:pt x="196" y="440"/>
                </a:lnTo>
                <a:lnTo>
                  <a:pt x="172" y="432"/>
                </a:lnTo>
                <a:lnTo>
                  <a:pt x="144" y="452"/>
                </a:lnTo>
                <a:lnTo>
                  <a:pt x="148" y="538"/>
                </a:lnTo>
                <a:lnTo>
                  <a:pt x="124" y="536"/>
                </a:lnTo>
                <a:lnTo>
                  <a:pt x="98" y="532"/>
                </a:lnTo>
                <a:lnTo>
                  <a:pt x="82" y="582"/>
                </a:lnTo>
                <a:lnTo>
                  <a:pt x="58" y="584"/>
                </a:lnTo>
                <a:lnTo>
                  <a:pt x="60" y="660"/>
                </a:lnTo>
                <a:lnTo>
                  <a:pt x="46" y="704"/>
                </a:lnTo>
                <a:lnTo>
                  <a:pt x="0" y="716"/>
                </a:lnTo>
                <a:lnTo>
                  <a:pt x="24" y="752"/>
                </a:lnTo>
                <a:lnTo>
                  <a:pt x="32" y="766"/>
                </a:lnTo>
                <a:lnTo>
                  <a:pt x="32" y="784"/>
                </a:lnTo>
                <a:lnTo>
                  <a:pt x="8" y="780"/>
                </a:lnTo>
                <a:lnTo>
                  <a:pt x="12" y="796"/>
                </a:lnTo>
                <a:lnTo>
                  <a:pt x="52" y="884"/>
                </a:lnTo>
                <a:lnTo>
                  <a:pt x="72" y="916"/>
                </a:lnTo>
                <a:lnTo>
                  <a:pt x="80" y="968"/>
                </a:lnTo>
                <a:lnTo>
                  <a:pt x="112" y="1004"/>
                </a:lnTo>
                <a:lnTo>
                  <a:pt x="112" y="1020"/>
                </a:lnTo>
                <a:lnTo>
                  <a:pt x="96" y="1036"/>
                </a:lnTo>
                <a:lnTo>
                  <a:pt x="100" y="1058"/>
                </a:lnTo>
                <a:lnTo>
                  <a:pt x="100" y="1096"/>
                </a:lnTo>
                <a:lnTo>
                  <a:pt x="110" y="1124"/>
                </a:lnTo>
                <a:lnTo>
                  <a:pt x="116" y="1146"/>
                </a:lnTo>
                <a:lnTo>
                  <a:pt x="122" y="1188"/>
                </a:lnTo>
                <a:lnTo>
                  <a:pt x="134" y="1200"/>
                </a:lnTo>
                <a:lnTo>
                  <a:pt x="156" y="1232"/>
                </a:lnTo>
                <a:lnTo>
                  <a:pt x="174" y="1228"/>
                </a:lnTo>
                <a:lnTo>
                  <a:pt x="152" y="1102"/>
                </a:lnTo>
                <a:lnTo>
                  <a:pt x="176" y="1076"/>
                </a:lnTo>
                <a:lnTo>
                  <a:pt x="196" y="1096"/>
                </a:lnTo>
                <a:lnTo>
                  <a:pt x="220" y="1116"/>
                </a:lnTo>
                <a:lnTo>
                  <a:pt x="274" y="1276"/>
                </a:lnTo>
                <a:lnTo>
                  <a:pt x="316" y="1320"/>
                </a:lnTo>
                <a:lnTo>
                  <a:pt x="346" y="1286"/>
                </a:lnTo>
                <a:lnTo>
                  <a:pt x="396" y="1282"/>
                </a:lnTo>
                <a:lnTo>
                  <a:pt x="456" y="1222"/>
                </a:lnTo>
                <a:lnTo>
                  <a:pt x="426" y="1066"/>
                </a:lnTo>
                <a:lnTo>
                  <a:pt x="558" y="896"/>
                </a:lnTo>
                <a:lnTo>
                  <a:pt x="554" y="724"/>
                </a:lnTo>
                <a:lnTo>
                  <a:pt x="610" y="794"/>
                </a:lnTo>
                <a:lnTo>
                  <a:pt x="694" y="720"/>
                </a:lnTo>
                <a:lnTo>
                  <a:pt x="730" y="782"/>
                </a:lnTo>
                <a:lnTo>
                  <a:pt x="760" y="732"/>
                </a:lnTo>
                <a:lnTo>
                  <a:pt x="764" y="736"/>
                </a:lnTo>
                <a:lnTo>
                  <a:pt x="764" y="734"/>
                </a:lnTo>
                <a:lnTo>
                  <a:pt x="762" y="722"/>
                </a:lnTo>
                <a:lnTo>
                  <a:pt x="768" y="708"/>
                </a:lnTo>
                <a:lnTo>
                  <a:pt x="764" y="666"/>
                </a:lnTo>
                <a:lnTo>
                  <a:pt x="768" y="650"/>
                </a:lnTo>
                <a:lnTo>
                  <a:pt x="772" y="644"/>
                </a:lnTo>
                <a:lnTo>
                  <a:pt x="772" y="640"/>
                </a:lnTo>
                <a:lnTo>
                  <a:pt x="768" y="636"/>
                </a:lnTo>
                <a:lnTo>
                  <a:pt x="770" y="630"/>
                </a:lnTo>
                <a:lnTo>
                  <a:pt x="772" y="626"/>
                </a:lnTo>
                <a:lnTo>
                  <a:pt x="774" y="618"/>
                </a:lnTo>
                <a:lnTo>
                  <a:pt x="776" y="616"/>
                </a:lnTo>
                <a:lnTo>
                  <a:pt x="782" y="612"/>
                </a:lnTo>
                <a:lnTo>
                  <a:pt x="784" y="610"/>
                </a:lnTo>
                <a:lnTo>
                  <a:pt x="786" y="608"/>
                </a:lnTo>
                <a:lnTo>
                  <a:pt x="788" y="606"/>
                </a:lnTo>
                <a:lnTo>
                  <a:pt x="790" y="606"/>
                </a:lnTo>
                <a:lnTo>
                  <a:pt x="792" y="608"/>
                </a:lnTo>
                <a:lnTo>
                  <a:pt x="796" y="610"/>
                </a:lnTo>
                <a:lnTo>
                  <a:pt x="796" y="612"/>
                </a:lnTo>
                <a:lnTo>
                  <a:pt x="798" y="612"/>
                </a:lnTo>
                <a:lnTo>
                  <a:pt x="800" y="614"/>
                </a:lnTo>
                <a:lnTo>
                  <a:pt x="802" y="612"/>
                </a:lnTo>
                <a:lnTo>
                  <a:pt x="804" y="610"/>
                </a:lnTo>
                <a:lnTo>
                  <a:pt x="806" y="604"/>
                </a:lnTo>
                <a:lnTo>
                  <a:pt x="806" y="598"/>
                </a:lnTo>
                <a:lnTo>
                  <a:pt x="806" y="590"/>
                </a:lnTo>
                <a:lnTo>
                  <a:pt x="806" y="586"/>
                </a:lnTo>
                <a:lnTo>
                  <a:pt x="806" y="580"/>
                </a:lnTo>
                <a:lnTo>
                  <a:pt x="806" y="578"/>
                </a:lnTo>
                <a:lnTo>
                  <a:pt x="802" y="570"/>
                </a:lnTo>
                <a:lnTo>
                  <a:pt x="802" y="568"/>
                </a:lnTo>
                <a:lnTo>
                  <a:pt x="802" y="564"/>
                </a:lnTo>
                <a:lnTo>
                  <a:pt x="802" y="544"/>
                </a:lnTo>
                <a:lnTo>
                  <a:pt x="802" y="538"/>
                </a:lnTo>
                <a:lnTo>
                  <a:pt x="802" y="534"/>
                </a:lnTo>
                <a:lnTo>
                  <a:pt x="812" y="512"/>
                </a:lnTo>
                <a:lnTo>
                  <a:pt x="814" y="500"/>
                </a:lnTo>
                <a:lnTo>
                  <a:pt x="814" y="496"/>
                </a:lnTo>
                <a:lnTo>
                  <a:pt x="812" y="492"/>
                </a:lnTo>
                <a:lnTo>
                  <a:pt x="808" y="482"/>
                </a:lnTo>
                <a:close/>
              </a:path>
            </a:pathLst>
          </a:custGeom>
          <a:solidFill>
            <a:schemeClr val="accent5">
              <a:lumMod val="20000"/>
              <a:lumOff val="80000"/>
            </a:schemeClr>
          </a:solid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Pilat Light"/>
              <a:ea typeface="+mn-ea"/>
              <a:cs typeface="+mn-cs"/>
            </a:endParaRPr>
          </a:p>
        </p:txBody>
      </p:sp>
      <p:sp>
        <p:nvSpPr>
          <p:cNvPr id="3311" name="Freeform 44">
            <a:extLst>
              <a:ext uri="{FF2B5EF4-FFF2-40B4-BE49-F238E27FC236}">
                <a16:creationId xmlns:a16="http://schemas.microsoft.com/office/drawing/2014/main" xmlns="" id="{4E8061AE-C07F-40B2-A2D2-BD4BA5417854}"/>
              </a:ext>
            </a:extLst>
          </p:cNvPr>
          <p:cNvSpPr>
            <a:spLocks/>
          </p:cNvSpPr>
          <p:nvPr/>
        </p:nvSpPr>
        <p:spPr bwMode="gray">
          <a:xfrm>
            <a:off x="4937869" y="3160064"/>
            <a:ext cx="322312" cy="350326"/>
          </a:xfrm>
          <a:custGeom>
            <a:avLst/>
            <a:gdLst>
              <a:gd name="T0" fmla="*/ 565 w 617"/>
              <a:gd name="T1" fmla="*/ 86 h 708"/>
              <a:gd name="T2" fmla="*/ 543 w 617"/>
              <a:gd name="T3" fmla="*/ 66 h 708"/>
              <a:gd name="T4" fmla="*/ 556 w 617"/>
              <a:gd name="T5" fmla="*/ 25 h 708"/>
              <a:gd name="T6" fmla="*/ 557 w 617"/>
              <a:gd name="T7" fmla="*/ 1 h 708"/>
              <a:gd name="T8" fmla="*/ 523 w 617"/>
              <a:gd name="T9" fmla="*/ 27 h 708"/>
              <a:gd name="T10" fmla="*/ 492 w 617"/>
              <a:gd name="T11" fmla="*/ 56 h 708"/>
              <a:gd name="T12" fmla="*/ 429 w 617"/>
              <a:gd name="T13" fmla="*/ 73 h 708"/>
              <a:gd name="T14" fmla="*/ 420 w 617"/>
              <a:gd name="T15" fmla="*/ 71 h 708"/>
              <a:gd name="T16" fmla="*/ 409 w 617"/>
              <a:gd name="T17" fmla="*/ 63 h 708"/>
              <a:gd name="T18" fmla="*/ 386 w 617"/>
              <a:gd name="T19" fmla="*/ 64 h 708"/>
              <a:gd name="T20" fmla="*/ 366 w 617"/>
              <a:gd name="T21" fmla="*/ 51 h 708"/>
              <a:gd name="T22" fmla="*/ 288 w 617"/>
              <a:gd name="T23" fmla="*/ 55 h 708"/>
              <a:gd name="T24" fmla="*/ 275 w 617"/>
              <a:gd name="T25" fmla="*/ 65 h 708"/>
              <a:gd name="T26" fmla="*/ 273 w 617"/>
              <a:gd name="T27" fmla="*/ 72 h 708"/>
              <a:gd name="T28" fmla="*/ 291 w 617"/>
              <a:gd name="T29" fmla="*/ 82 h 708"/>
              <a:gd name="T30" fmla="*/ 260 w 617"/>
              <a:gd name="T31" fmla="*/ 123 h 708"/>
              <a:gd name="T32" fmla="*/ 245 w 617"/>
              <a:gd name="T33" fmla="*/ 142 h 708"/>
              <a:gd name="T34" fmla="*/ 219 w 617"/>
              <a:gd name="T35" fmla="*/ 183 h 708"/>
              <a:gd name="T36" fmla="*/ 205 w 617"/>
              <a:gd name="T37" fmla="*/ 169 h 708"/>
              <a:gd name="T38" fmla="*/ 187 w 617"/>
              <a:gd name="T39" fmla="*/ 162 h 708"/>
              <a:gd name="T40" fmla="*/ 180 w 617"/>
              <a:gd name="T41" fmla="*/ 156 h 708"/>
              <a:gd name="T42" fmla="*/ 170 w 617"/>
              <a:gd name="T43" fmla="*/ 152 h 708"/>
              <a:gd name="T44" fmla="*/ 151 w 617"/>
              <a:gd name="T45" fmla="*/ 162 h 708"/>
              <a:gd name="T46" fmla="*/ 126 w 617"/>
              <a:gd name="T47" fmla="*/ 218 h 708"/>
              <a:gd name="T48" fmla="*/ 117 w 617"/>
              <a:gd name="T49" fmla="*/ 236 h 708"/>
              <a:gd name="T50" fmla="*/ 103 w 617"/>
              <a:gd name="T51" fmla="*/ 241 h 708"/>
              <a:gd name="T52" fmla="*/ 98 w 617"/>
              <a:gd name="T53" fmla="*/ 258 h 708"/>
              <a:gd name="T54" fmla="*/ 100 w 617"/>
              <a:gd name="T55" fmla="*/ 277 h 708"/>
              <a:gd name="T56" fmla="*/ 92 w 617"/>
              <a:gd name="T57" fmla="*/ 280 h 708"/>
              <a:gd name="T58" fmla="*/ 95 w 617"/>
              <a:gd name="T59" fmla="*/ 288 h 708"/>
              <a:gd name="T60" fmla="*/ 80 w 617"/>
              <a:gd name="T61" fmla="*/ 324 h 708"/>
              <a:gd name="T62" fmla="*/ 71 w 617"/>
              <a:gd name="T63" fmla="*/ 333 h 708"/>
              <a:gd name="T64" fmla="*/ 62 w 617"/>
              <a:gd name="T65" fmla="*/ 327 h 708"/>
              <a:gd name="T66" fmla="*/ 55 w 617"/>
              <a:gd name="T67" fmla="*/ 329 h 708"/>
              <a:gd name="T68" fmla="*/ 47 w 617"/>
              <a:gd name="T69" fmla="*/ 344 h 708"/>
              <a:gd name="T70" fmla="*/ 39 w 617"/>
              <a:gd name="T71" fmla="*/ 369 h 708"/>
              <a:gd name="T72" fmla="*/ 42 w 617"/>
              <a:gd name="T73" fmla="*/ 382 h 708"/>
              <a:gd name="T74" fmla="*/ 41 w 617"/>
              <a:gd name="T75" fmla="*/ 415 h 708"/>
              <a:gd name="T76" fmla="*/ 30 w 617"/>
              <a:gd name="T77" fmla="*/ 428 h 708"/>
              <a:gd name="T78" fmla="*/ 12 w 617"/>
              <a:gd name="T79" fmla="*/ 483 h 708"/>
              <a:gd name="T80" fmla="*/ 14 w 617"/>
              <a:gd name="T81" fmla="*/ 500 h 708"/>
              <a:gd name="T82" fmla="*/ 23 w 617"/>
              <a:gd name="T83" fmla="*/ 520 h 708"/>
              <a:gd name="T84" fmla="*/ 13 w 617"/>
              <a:gd name="T85" fmla="*/ 540 h 708"/>
              <a:gd name="T86" fmla="*/ 10 w 617"/>
              <a:gd name="T87" fmla="*/ 562 h 708"/>
              <a:gd name="T88" fmla="*/ 8 w 617"/>
              <a:gd name="T89" fmla="*/ 587 h 708"/>
              <a:gd name="T90" fmla="*/ 3 w 617"/>
              <a:gd name="T91" fmla="*/ 594 h 708"/>
              <a:gd name="T92" fmla="*/ 2 w 617"/>
              <a:gd name="T93" fmla="*/ 601 h 708"/>
              <a:gd name="T94" fmla="*/ 48 w 617"/>
              <a:gd name="T95" fmla="*/ 614 h 708"/>
              <a:gd name="T96" fmla="*/ 59 w 617"/>
              <a:gd name="T97" fmla="*/ 616 h 708"/>
              <a:gd name="T98" fmla="*/ 71 w 617"/>
              <a:gd name="T99" fmla="*/ 613 h 708"/>
              <a:gd name="T100" fmla="*/ 75 w 617"/>
              <a:gd name="T101" fmla="*/ 619 h 708"/>
              <a:gd name="T102" fmla="*/ 87 w 617"/>
              <a:gd name="T103" fmla="*/ 619 h 708"/>
              <a:gd name="T104" fmla="*/ 95 w 617"/>
              <a:gd name="T105" fmla="*/ 609 h 708"/>
              <a:gd name="T106" fmla="*/ 104 w 617"/>
              <a:gd name="T107" fmla="*/ 616 h 708"/>
              <a:gd name="T108" fmla="*/ 102 w 617"/>
              <a:gd name="T109" fmla="*/ 627 h 708"/>
              <a:gd name="T110" fmla="*/ 131 w 617"/>
              <a:gd name="T111" fmla="*/ 607 h 708"/>
              <a:gd name="T112" fmla="*/ 202 w 617"/>
              <a:gd name="T113" fmla="*/ 653 h 708"/>
              <a:gd name="T114" fmla="*/ 274 w 617"/>
              <a:gd name="T115" fmla="*/ 646 h 708"/>
              <a:gd name="T116" fmla="*/ 398 w 617"/>
              <a:gd name="T117" fmla="*/ 707 h 708"/>
              <a:gd name="T118" fmla="*/ 501 w 617"/>
              <a:gd name="T119" fmla="*/ 482 h 708"/>
              <a:gd name="T120" fmla="*/ 548 w 617"/>
              <a:gd name="T121" fmla="*/ 384 h 708"/>
              <a:gd name="T122" fmla="*/ 617 w 617"/>
              <a:gd name="T123" fmla="*/ 267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17" h="708">
                <a:moveTo>
                  <a:pt x="562" y="185"/>
                </a:moveTo>
                <a:cubicBezTo>
                  <a:pt x="595" y="95"/>
                  <a:pt x="595" y="95"/>
                  <a:pt x="595" y="95"/>
                </a:cubicBezTo>
                <a:cubicBezTo>
                  <a:pt x="571" y="89"/>
                  <a:pt x="571" y="89"/>
                  <a:pt x="571" y="89"/>
                </a:cubicBezTo>
                <a:cubicBezTo>
                  <a:pt x="565" y="86"/>
                  <a:pt x="565" y="86"/>
                  <a:pt x="565" y="86"/>
                </a:cubicBezTo>
                <a:cubicBezTo>
                  <a:pt x="565" y="86"/>
                  <a:pt x="565" y="86"/>
                  <a:pt x="565" y="86"/>
                </a:cubicBezTo>
                <a:cubicBezTo>
                  <a:pt x="549" y="75"/>
                  <a:pt x="549" y="75"/>
                  <a:pt x="549" y="75"/>
                </a:cubicBezTo>
                <a:cubicBezTo>
                  <a:pt x="545" y="70"/>
                  <a:pt x="545" y="70"/>
                  <a:pt x="545" y="70"/>
                </a:cubicBezTo>
                <a:cubicBezTo>
                  <a:pt x="543" y="66"/>
                  <a:pt x="543" y="66"/>
                  <a:pt x="543" y="66"/>
                </a:cubicBezTo>
                <a:cubicBezTo>
                  <a:pt x="544" y="62"/>
                  <a:pt x="544" y="62"/>
                  <a:pt x="544" y="62"/>
                </a:cubicBezTo>
                <a:cubicBezTo>
                  <a:pt x="550" y="42"/>
                  <a:pt x="550" y="42"/>
                  <a:pt x="550" y="42"/>
                </a:cubicBezTo>
                <a:cubicBezTo>
                  <a:pt x="553" y="35"/>
                  <a:pt x="553" y="35"/>
                  <a:pt x="553" y="35"/>
                </a:cubicBezTo>
                <a:cubicBezTo>
                  <a:pt x="556" y="25"/>
                  <a:pt x="556" y="25"/>
                  <a:pt x="556" y="25"/>
                </a:cubicBezTo>
                <a:cubicBezTo>
                  <a:pt x="556" y="13"/>
                  <a:pt x="556" y="13"/>
                  <a:pt x="556" y="13"/>
                </a:cubicBezTo>
                <a:cubicBezTo>
                  <a:pt x="557" y="8"/>
                  <a:pt x="557" y="8"/>
                  <a:pt x="557" y="8"/>
                </a:cubicBezTo>
                <a:cubicBezTo>
                  <a:pt x="557" y="5"/>
                  <a:pt x="557" y="5"/>
                  <a:pt x="557" y="5"/>
                </a:cubicBezTo>
                <a:cubicBezTo>
                  <a:pt x="557" y="1"/>
                  <a:pt x="557" y="1"/>
                  <a:pt x="557" y="1"/>
                </a:cubicBezTo>
                <a:cubicBezTo>
                  <a:pt x="556" y="0"/>
                  <a:pt x="556" y="0"/>
                  <a:pt x="556" y="0"/>
                </a:cubicBezTo>
                <a:cubicBezTo>
                  <a:pt x="554" y="1"/>
                  <a:pt x="554" y="1"/>
                  <a:pt x="554" y="1"/>
                </a:cubicBezTo>
                <a:cubicBezTo>
                  <a:pt x="527" y="24"/>
                  <a:pt x="527" y="24"/>
                  <a:pt x="527" y="24"/>
                </a:cubicBezTo>
                <a:cubicBezTo>
                  <a:pt x="523" y="27"/>
                  <a:pt x="523" y="27"/>
                  <a:pt x="523" y="27"/>
                </a:cubicBezTo>
                <a:cubicBezTo>
                  <a:pt x="508" y="36"/>
                  <a:pt x="508" y="36"/>
                  <a:pt x="508" y="36"/>
                </a:cubicBezTo>
                <a:cubicBezTo>
                  <a:pt x="504" y="40"/>
                  <a:pt x="504" y="40"/>
                  <a:pt x="504" y="40"/>
                </a:cubicBezTo>
                <a:cubicBezTo>
                  <a:pt x="496" y="51"/>
                  <a:pt x="496" y="51"/>
                  <a:pt x="496" y="51"/>
                </a:cubicBezTo>
                <a:cubicBezTo>
                  <a:pt x="492" y="56"/>
                  <a:pt x="492" y="56"/>
                  <a:pt x="492" y="56"/>
                </a:cubicBezTo>
                <a:cubicBezTo>
                  <a:pt x="484" y="61"/>
                  <a:pt x="484" y="61"/>
                  <a:pt x="484" y="61"/>
                </a:cubicBezTo>
                <a:cubicBezTo>
                  <a:pt x="470" y="67"/>
                  <a:pt x="470" y="67"/>
                  <a:pt x="470" y="67"/>
                </a:cubicBezTo>
                <a:cubicBezTo>
                  <a:pt x="444" y="71"/>
                  <a:pt x="444" y="71"/>
                  <a:pt x="444" y="71"/>
                </a:cubicBezTo>
                <a:cubicBezTo>
                  <a:pt x="429" y="73"/>
                  <a:pt x="429" y="73"/>
                  <a:pt x="429" y="73"/>
                </a:cubicBezTo>
                <a:cubicBezTo>
                  <a:pt x="425" y="72"/>
                  <a:pt x="425" y="72"/>
                  <a:pt x="425" y="72"/>
                </a:cubicBezTo>
                <a:cubicBezTo>
                  <a:pt x="422" y="72"/>
                  <a:pt x="422" y="72"/>
                  <a:pt x="422" y="72"/>
                </a:cubicBezTo>
                <a:cubicBezTo>
                  <a:pt x="421" y="72"/>
                  <a:pt x="421" y="72"/>
                  <a:pt x="421" y="72"/>
                </a:cubicBezTo>
                <a:cubicBezTo>
                  <a:pt x="420" y="71"/>
                  <a:pt x="420" y="71"/>
                  <a:pt x="420" y="71"/>
                </a:cubicBezTo>
                <a:cubicBezTo>
                  <a:pt x="418" y="69"/>
                  <a:pt x="418" y="69"/>
                  <a:pt x="418" y="69"/>
                </a:cubicBezTo>
                <a:cubicBezTo>
                  <a:pt x="417" y="66"/>
                  <a:pt x="417" y="66"/>
                  <a:pt x="417" y="66"/>
                </a:cubicBezTo>
                <a:cubicBezTo>
                  <a:pt x="414" y="64"/>
                  <a:pt x="414" y="64"/>
                  <a:pt x="414" y="64"/>
                </a:cubicBezTo>
                <a:cubicBezTo>
                  <a:pt x="409" y="63"/>
                  <a:pt x="409" y="63"/>
                  <a:pt x="409" y="63"/>
                </a:cubicBezTo>
                <a:cubicBezTo>
                  <a:pt x="400" y="65"/>
                  <a:pt x="400" y="65"/>
                  <a:pt x="400" y="65"/>
                </a:cubicBezTo>
                <a:cubicBezTo>
                  <a:pt x="395" y="66"/>
                  <a:pt x="395" y="66"/>
                  <a:pt x="395" y="66"/>
                </a:cubicBezTo>
                <a:cubicBezTo>
                  <a:pt x="390" y="66"/>
                  <a:pt x="390" y="66"/>
                  <a:pt x="390" y="66"/>
                </a:cubicBezTo>
                <a:cubicBezTo>
                  <a:pt x="386" y="64"/>
                  <a:pt x="386" y="64"/>
                  <a:pt x="386" y="64"/>
                </a:cubicBezTo>
                <a:cubicBezTo>
                  <a:pt x="382" y="62"/>
                  <a:pt x="382" y="62"/>
                  <a:pt x="382" y="62"/>
                </a:cubicBezTo>
                <a:cubicBezTo>
                  <a:pt x="374" y="56"/>
                  <a:pt x="374" y="56"/>
                  <a:pt x="374" y="56"/>
                </a:cubicBezTo>
                <a:cubicBezTo>
                  <a:pt x="370" y="53"/>
                  <a:pt x="370" y="53"/>
                  <a:pt x="370" y="53"/>
                </a:cubicBezTo>
                <a:cubicBezTo>
                  <a:pt x="366" y="51"/>
                  <a:pt x="366" y="51"/>
                  <a:pt x="366" y="51"/>
                </a:cubicBezTo>
                <a:cubicBezTo>
                  <a:pt x="355" y="52"/>
                  <a:pt x="355" y="52"/>
                  <a:pt x="355" y="52"/>
                </a:cubicBezTo>
                <a:cubicBezTo>
                  <a:pt x="348" y="53"/>
                  <a:pt x="348" y="53"/>
                  <a:pt x="348" y="53"/>
                </a:cubicBezTo>
                <a:cubicBezTo>
                  <a:pt x="332" y="50"/>
                  <a:pt x="332" y="50"/>
                  <a:pt x="332" y="50"/>
                </a:cubicBezTo>
                <a:cubicBezTo>
                  <a:pt x="288" y="55"/>
                  <a:pt x="288" y="55"/>
                  <a:pt x="288" y="55"/>
                </a:cubicBezTo>
                <a:cubicBezTo>
                  <a:pt x="280" y="57"/>
                  <a:pt x="280" y="57"/>
                  <a:pt x="280" y="57"/>
                </a:cubicBezTo>
                <a:cubicBezTo>
                  <a:pt x="276" y="59"/>
                  <a:pt x="276" y="59"/>
                  <a:pt x="276" y="59"/>
                </a:cubicBezTo>
                <a:cubicBezTo>
                  <a:pt x="276" y="62"/>
                  <a:pt x="276" y="62"/>
                  <a:pt x="276" y="62"/>
                </a:cubicBezTo>
                <a:cubicBezTo>
                  <a:pt x="275" y="65"/>
                  <a:pt x="275" y="65"/>
                  <a:pt x="275" y="65"/>
                </a:cubicBezTo>
                <a:cubicBezTo>
                  <a:pt x="273" y="70"/>
                  <a:pt x="273" y="70"/>
                  <a:pt x="273" y="70"/>
                </a:cubicBezTo>
                <a:cubicBezTo>
                  <a:pt x="272" y="71"/>
                  <a:pt x="272" y="71"/>
                  <a:pt x="272" y="71"/>
                </a:cubicBezTo>
                <a:cubicBezTo>
                  <a:pt x="272" y="72"/>
                  <a:pt x="272" y="72"/>
                  <a:pt x="272" y="72"/>
                </a:cubicBezTo>
                <a:cubicBezTo>
                  <a:pt x="273" y="72"/>
                  <a:pt x="273" y="72"/>
                  <a:pt x="273" y="72"/>
                </a:cubicBezTo>
                <a:cubicBezTo>
                  <a:pt x="284" y="75"/>
                  <a:pt x="284" y="75"/>
                  <a:pt x="284" y="75"/>
                </a:cubicBezTo>
                <a:cubicBezTo>
                  <a:pt x="287" y="76"/>
                  <a:pt x="287" y="76"/>
                  <a:pt x="287" y="76"/>
                </a:cubicBezTo>
                <a:cubicBezTo>
                  <a:pt x="289" y="79"/>
                  <a:pt x="289" y="79"/>
                  <a:pt x="289" y="79"/>
                </a:cubicBezTo>
                <a:cubicBezTo>
                  <a:pt x="291" y="82"/>
                  <a:pt x="291" y="82"/>
                  <a:pt x="291" y="82"/>
                </a:cubicBezTo>
                <a:cubicBezTo>
                  <a:pt x="292" y="85"/>
                  <a:pt x="292" y="85"/>
                  <a:pt x="292" y="85"/>
                </a:cubicBezTo>
                <a:cubicBezTo>
                  <a:pt x="292" y="88"/>
                  <a:pt x="292" y="88"/>
                  <a:pt x="292" y="88"/>
                </a:cubicBezTo>
                <a:cubicBezTo>
                  <a:pt x="290" y="91"/>
                  <a:pt x="290" y="91"/>
                  <a:pt x="290" y="91"/>
                </a:cubicBezTo>
                <a:cubicBezTo>
                  <a:pt x="260" y="123"/>
                  <a:pt x="260" y="123"/>
                  <a:pt x="260" y="123"/>
                </a:cubicBezTo>
                <a:cubicBezTo>
                  <a:pt x="251" y="129"/>
                  <a:pt x="251" y="129"/>
                  <a:pt x="251" y="129"/>
                </a:cubicBezTo>
                <a:cubicBezTo>
                  <a:pt x="245" y="136"/>
                  <a:pt x="245" y="136"/>
                  <a:pt x="245" y="136"/>
                </a:cubicBezTo>
                <a:cubicBezTo>
                  <a:pt x="245" y="138"/>
                  <a:pt x="245" y="138"/>
                  <a:pt x="245" y="138"/>
                </a:cubicBezTo>
                <a:cubicBezTo>
                  <a:pt x="245" y="142"/>
                  <a:pt x="245" y="142"/>
                  <a:pt x="245" y="142"/>
                </a:cubicBezTo>
                <a:cubicBezTo>
                  <a:pt x="234" y="162"/>
                  <a:pt x="234" y="162"/>
                  <a:pt x="234" y="162"/>
                </a:cubicBezTo>
                <a:cubicBezTo>
                  <a:pt x="222" y="178"/>
                  <a:pt x="222" y="178"/>
                  <a:pt x="222" y="178"/>
                </a:cubicBezTo>
                <a:cubicBezTo>
                  <a:pt x="221" y="181"/>
                  <a:pt x="221" y="181"/>
                  <a:pt x="221" y="181"/>
                </a:cubicBezTo>
                <a:cubicBezTo>
                  <a:pt x="219" y="183"/>
                  <a:pt x="219" y="183"/>
                  <a:pt x="219" y="183"/>
                </a:cubicBezTo>
                <a:cubicBezTo>
                  <a:pt x="216" y="182"/>
                  <a:pt x="216" y="182"/>
                  <a:pt x="216" y="182"/>
                </a:cubicBezTo>
                <a:cubicBezTo>
                  <a:pt x="212" y="180"/>
                  <a:pt x="212" y="180"/>
                  <a:pt x="212" y="180"/>
                </a:cubicBezTo>
                <a:cubicBezTo>
                  <a:pt x="207" y="172"/>
                  <a:pt x="207" y="172"/>
                  <a:pt x="207" y="172"/>
                </a:cubicBezTo>
                <a:cubicBezTo>
                  <a:pt x="205" y="169"/>
                  <a:pt x="205" y="169"/>
                  <a:pt x="205" y="169"/>
                </a:cubicBezTo>
                <a:cubicBezTo>
                  <a:pt x="202" y="167"/>
                  <a:pt x="202" y="167"/>
                  <a:pt x="202" y="167"/>
                </a:cubicBezTo>
                <a:cubicBezTo>
                  <a:pt x="199" y="165"/>
                  <a:pt x="199" y="165"/>
                  <a:pt x="199" y="165"/>
                </a:cubicBezTo>
                <a:cubicBezTo>
                  <a:pt x="190" y="164"/>
                  <a:pt x="190" y="164"/>
                  <a:pt x="190" y="164"/>
                </a:cubicBezTo>
                <a:cubicBezTo>
                  <a:pt x="187" y="162"/>
                  <a:pt x="187" y="162"/>
                  <a:pt x="187" y="162"/>
                </a:cubicBezTo>
                <a:cubicBezTo>
                  <a:pt x="185" y="160"/>
                  <a:pt x="185" y="160"/>
                  <a:pt x="185" y="160"/>
                </a:cubicBezTo>
                <a:cubicBezTo>
                  <a:pt x="182" y="157"/>
                  <a:pt x="182" y="157"/>
                  <a:pt x="182" y="157"/>
                </a:cubicBezTo>
                <a:cubicBezTo>
                  <a:pt x="181" y="156"/>
                  <a:pt x="181" y="156"/>
                  <a:pt x="181" y="156"/>
                </a:cubicBezTo>
                <a:cubicBezTo>
                  <a:pt x="180" y="156"/>
                  <a:pt x="180" y="156"/>
                  <a:pt x="180" y="156"/>
                </a:cubicBezTo>
                <a:cubicBezTo>
                  <a:pt x="178" y="155"/>
                  <a:pt x="178" y="155"/>
                  <a:pt x="178" y="155"/>
                </a:cubicBezTo>
                <a:cubicBezTo>
                  <a:pt x="175" y="155"/>
                  <a:pt x="175" y="155"/>
                  <a:pt x="175" y="155"/>
                </a:cubicBezTo>
                <a:cubicBezTo>
                  <a:pt x="173" y="154"/>
                  <a:pt x="173" y="154"/>
                  <a:pt x="173" y="154"/>
                </a:cubicBezTo>
                <a:cubicBezTo>
                  <a:pt x="170" y="152"/>
                  <a:pt x="170" y="152"/>
                  <a:pt x="170" y="152"/>
                </a:cubicBezTo>
                <a:cubicBezTo>
                  <a:pt x="167" y="149"/>
                  <a:pt x="167" y="149"/>
                  <a:pt x="167" y="149"/>
                </a:cubicBezTo>
                <a:cubicBezTo>
                  <a:pt x="164" y="146"/>
                  <a:pt x="164" y="146"/>
                  <a:pt x="164" y="146"/>
                </a:cubicBezTo>
                <a:cubicBezTo>
                  <a:pt x="155" y="156"/>
                  <a:pt x="155" y="156"/>
                  <a:pt x="155" y="156"/>
                </a:cubicBezTo>
                <a:cubicBezTo>
                  <a:pt x="151" y="162"/>
                  <a:pt x="151" y="162"/>
                  <a:pt x="151" y="162"/>
                </a:cubicBezTo>
                <a:cubicBezTo>
                  <a:pt x="145" y="171"/>
                  <a:pt x="145" y="171"/>
                  <a:pt x="145" y="171"/>
                </a:cubicBezTo>
                <a:cubicBezTo>
                  <a:pt x="135" y="194"/>
                  <a:pt x="135" y="194"/>
                  <a:pt x="135" y="194"/>
                </a:cubicBezTo>
                <a:cubicBezTo>
                  <a:pt x="129" y="213"/>
                  <a:pt x="129" y="213"/>
                  <a:pt x="129" y="213"/>
                </a:cubicBezTo>
                <a:cubicBezTo>
                  <a:pt x="126" y="218"/>
                  <a:pt x="126" y="218"/>
                  <a:pt x="126" y="218"/>
                </a:cubicBezTo>
                <a:cubicBezTo>
                  <a:pt x="122" y="223"/>
                  <a:pt x="122" y="223"/>
                  <a:pt x="122" y="223"/>
                </a:cubicBezTo>
                <a:cubicBezTo>
                  <a:pt x="120" y="228"/>
                  <a:pt x="120" y="228"/>
                  <a:pt x="120" y="228"/>
                </a:cubicBezTo>
                <a:cubicBezTo>
                  <a:pt x="118" y="232"/>
                  <a:pt x="118" y="232"/>
                  <a:pt x="118" y="232"/>
                </a:cubicBezTo>
                <a:cubicBezTo>
                  <a:pt x="117" y="236"/>
                  <a:pt x="117" y="236"/>
                  <a:pt x="117" y="236"/>
                </a:cubicBezTo>
                <a:cubicBezTo>
                  <a:pt x="114" y="237"/>
                  <a:pt x="114" y="237"/>
                  <a:pt x="114" y="237"/>
                </a:cubicBezTo>
                <a:cubicBezTo>
                  <a:pt x="109" y="239"/>
                  <a:pt x="109" y="239"/>
                  <a:pt x="109" y="239"/>
                </a:cubicBezTo>
                <a:cubicBezTo>
                  <a:pt x="106" y="239"/>
                  <a:pt x="106" y="239"/>
                  <a:pt x="106" y="239"/>
                </a:cubicBezTo>
                <a:cubicBezTo>
                  <a:pt x="103" y="241"/>
                  <a:pt x="103" y="241"/>
                  <a:pt x="103" y="241"/>
                </a:cubicBezTo>
                <a:cubicBezTo>
                  <a:pt x="101" y="243"/>
                  <a:pt x="101" y="243"/>
                  <a:pt x="101" y="243"/>
                </a:cubicBezTo>
                <a:cubicBezTo>
                  <a:pt x="100" y="247"/>
                  <a:pt x="100" y="247"/>
                  <a:pt x="100" y="247"/>
                </a:cubicBezTo>
                <a:cubicBezTo>
                  <a:pt x="99" y="249"/>
                  <a:pt x="99" y="249"/>
                  <a:pt x="99" y="249"/>
                </a:cubicBezTo>
                <a:cubicBezTo>
                  <a:pt x="98" y="258"/>
                  <a:pt x="98" y="258"/>
                  <a:pt x="98" y="258"/>
                </a:cubicBezTo>
                <a:cubicBezTo>
                  <a:pt x="104" y="268"/>
                  <a:pt x="104" y="268"/>
                  <a:pt x="104" y="268"/>
                </a:cubicBezTo>
                <a:cubicBezTo>
                  <a:pt x="104" y="271"/>
                  <a:pt x="104" y="271"/>
                  <a:pt x="104" y="271"/>
                </a:cubicBezTo>
                <a:cubicBezTo>
                  <a:pt x="103" y="273"/>
                  <a:pt x="103" y="273"/>
                  <a:pt x="103" y="273"/>
                </a:cubicBezTo>
                <a:cubicBezTo>
                  <a:pt x="100" y="277"/>
                  <a:pt x="100" y="277"/>
                  <a:pt x="100" y="277"/>
                </a:cubicBezTo>
                <a:cubicBezTo>
                  <a:pt x="97" y="277"/>
                  <a:pt x="97" y="277"/>
                  <a:pt x="97" y="277"/>
                </a:cubicBezTo>
                <a:cubicBezTo>
                  <a:pt x="95" y="278"/>
                  <a:pt x="95" y="278"/>
                  <a:pt x="95" y="278"/>
                </a:cubicBezTo>
                <a:cubicBezTo>
                  <a:pt x="94" y="279"/>
                  <a:pt x="94" y="279"/>
                  <a:pt x="94" y="279"/>
                </a:cubicBezTo>
                <a:cubicBezTo>
                  <a:pt x="92" y="280"/>
                  <a:pt x="92" y="280"/>
                  <a:pt x="92" y="280"/>
                </a:cubicBezTo>
                <a:cubicBezTo>
                  <a:pt x="91" y="281"/>
                  <a:pt x="91" y="281"/>
                  <a:pt x="91" y="281"/>
                </a:cubicBezTo>
                <a:cubicBezTo>
                  <a:pt x="91" y="284"/>
                  <a:pt x="91" y="284"/>
                  <a:pt x="91" y="284"/>
                </a:cubicBezTo>
                <a:cubicBezTo>
                  <a:pt x="94" y="287"/>
                  <a:pt x="94" y="287"/>
                  <a:pt x="94" y="287"/>
                </a:cubicBezTo>
                <a:cubicBezTo>
                  <a:pt x="95" y="288"/>
                  <a:pt x="95" y="288"/>
                  <a:pt x="95" y="288"/>
                </a:cubicBezTo>
                <a:cubicBezTo>
                  <a:pt x="96" y="293"/>
                  <a:pt x="96" y="293"/>
                  <a:pt x="96" y="293"/>
                </a:cubicBezTo>
                <a:cubicBezTo>
                  <a:pt x="87" y="306"/>
                  <a:pt x="87" y="306"/>
                  <a:pt x="87" y="306"/>
                </a:cubicBezTo>
                <a:cubicBezTo>
                  <a:pt x="80" y="319"/>
                  <a:pt x="80" y="319"/>
                  <a:pt x="80" y="319"/>
                </a:cubicBezTo>
                <a:cubicBezTo>
                  <a:pt x="80" y="324"/>
                  <a:pt x="80" y="324"/>
                  <a:pt x="80" y="324"/>
                </a:cubicBezTo>
                <a:cubicBezTo>
                  <a:pt x="79" y="327"/>
                  <a:pt x="79" y="327"/>
                  <a:pt x="79" y="327"/>
                </a:cubicBezTo>
                <a:cubicBezTo>
                  <a:pt x="77" y="330"/>
                  <a:pt x="77" y="330"/>
                  <a:pt x="77" y="330"/>
                </a:cubicBezTo>
                <a:cubicBezTo>
                  <a:pt x="74" y="332"/>
                  <a:pt x="74" y="332"/>
                  <a:pt x="74" y="332"/>
                </a:cubicBezTo>
                <a:cubicBezTo>
                  <a:pt x="71" y="333"/>
                  <a:pt x="71" y="333"/>
                  <a:pt x="71" y="333"/>
                </a:cubicBezTo>
                <a:cubicBezTo>
                  <a:pt x="68" y="332"/>
                  <a:pt x="68" y="332"/>
                  <a:pt x="68" y="332"/>
                </a:cubicBezTo>
                <a:cubicBezTo>
                  <a:pt x="66" y="332"/>
                  <a:pt x="66" y="332"/>
                  <a:pt x="66" y="332"/>
                </a:cubicBezTo>
                <a:cubicBezTo>
                  <a:pt x="62" y="328"/>
                  <a:pt x="62" y="328"/>
                  <a:pt x="62" y="328"/>
                </a:cubicBezTo>
                <a:cubicBezTo>
                  <a:pt x="62" y="327"/>
                  <a:pt x="62" y="327"/>
                  <a:pt x="62" y="327"/>
                </a:cubicBezTo>
                <a:cubicBezTo>
                  <a:pt x="60" y="327"/>
                  <a:pt x="60" y="327"/>
                  <a:pt x="60" y="327"/>
                </a:cubicBezTo>
                <a:cubicBezTo>
                  <a:pt x="59" y="327"/>
                  <a:pt x="59" y="327"/>
                  <a:pt x="59" y="327"/>
                </a:cubicBezTo>
                <a:cubicBezTo>
                  <a:pt x="56" y="329"/>
                  <a:pt x="56" y="329"/>
                  <a:pt x="56" y="329"/>
                </a:cubicBezTo>
                <a:cubicBezTo>
                  <a:pt x="55" y="329"/>
                  <a:pt x="55" y="329"/>
                  <a:pt x="55" y="329"/>
                </a:cubicBezTo>
                <a:cubicBezTo>
                  <a:pt x="53" y="331"/>
                  <a:pt x="53" y="331"/>
                  <a:pt x="53" y="331"/>
                </a:cubicBezTo>
                <a:cubicBezTo>
                  <a:pt x="51" y="332"/>
                  <a:pt x="51" y="332"/>
                  <a:pt x="51" y="332"/>
                </a:cubicBezTo>
                <a:cubicBezTo>
                  <a:pt x="49" y="338"/>
                  <a:pt x="49" y="338"/>
                  <a:pt x="49" y="338"/>
                </a:cubicBezTo>
                <a:cubicBezTo>
                  <a:pt x="47" y="344"/>
                  <a:pt x="47" y="344"/>
                  <a:pt x="47" y="344"/>
                </a:cubicBezTo>
                <a:cubicBezTo>
                  <a:pt x="44" y="358"/>
                  <a:pt x="44" y="358"/>
                  <a:pt x="44" y="358"/>
                </a:cubicBezTo>
                <a:cubicBezTo>
                  <a:pt x="42" y="364"/>
                  <a:pt x="42" y="364"/>
                  <a:pt x="42" y="364"/>
                </a:cubicBezTo>
                <a:cubicBezTo>
                  <a:pt x="40" y="368"/>
                  <a:pt x="40" y="368"/>
                  <a:pt x="40" y="368"/>
                </a:cubicBezTo>
                <a:cubicBezTo>
                  <a:pt x="39" y="369"/>
                  <a:pt x="39" y="369"/>
                  <a:pt x="39" y="369"/>
                </a:cubicBezTo>
                <a:cubicBezTo>
                  <a:pt x="38" y="372"/>
                  <a:pt x="38" y="372"/>
                  <a:pt x="38" y="372"/>
                </a:cubicBezTo>
                <a:cubicBezTo>
                  <a:pt x="39" y="378"/>
                  <a:pt x="39" y="378"/>
                  <a:pt x="39" y="378"/>
                </a:cubicBezTo>
                <a:cubicBezTo>
                  <a:pt x="39" y="381"/>
                  <a:pt x="39" y="381"/>
                  <a:pt x="39" y="381"/>
                </a:cubicBezTo>
                <a:cubicBezTo>
                  <a:pt x="42" y="382"/>
                  <a:pt x="42" y="382"/>
                  <a:pt x="42" y="382"/>
                </a:cubicBezTo>
                <a:cubicBezTo>
                  <a:pt x="45" y="385"/>
                  <a:pt x="45" y="385"/>
                  <a:pt x="45" y="385"/>
                </a:cubicBezTo>
                <a:cubicBezTo>
                  <a:pt x="42" y="392"/>
                  <a:pt x="42" y="392"/>
                  <a:pt x="42" y="392"/>
                </a:cubicBezTo>
                <a:cubicBezTo>
                  <a:pt x="36" y="403"/>
                  <a:pt x="36" y="403"/>
                  <a:pt x="36" y="403"/>
                </a:cubicBezTo>
                <a:cubicBezTo>
                  <a:pt x="41" y="415"/>
                  <a:pt x="41" y="415"/>
                  <a:pt x="41" y="415"/>
                </a:cubicBezTo>
                <a:cubicBezTo>
                  <a:pt x="43" y="421"/>
                  <a:pt x="43" y="421"/>
                  <a:pt x="43" y="421"/>
                </a:cubicBezTo>
                <a:cubicBezTo>
                  <a:pt x="39" y="424"/>
                  <a:pt x="39" y="424"/>
                  <a:pt x="39" y="424"/>
                </a:cubicBezTo>
                <a:cubicBezTo>
                  <a:pt x="33" y="425"/>
                  <a:pt x="33" y="425"/>
                  <a:pt x="33" y="425"/>
                </a:cubicBezTo>
                <a:cubicBezTo>
                  <a:pt x="30" y="428"/>
                  <a:pt x="30" y="428"/>
                  <a:pt x="30" y="428"/>
                </a:cubicBezTo>
                <a:cubicBezTo>
                  <a:pt x="26" y="441"/>
                  <a:pt x="26" y="441"/>
                  <a:pt x="26" y="441"/>
                </a:cubicBezTo>
                <a:cubicBezTo>
                  <a:pt x="24" y="471"/>
                  <a:pt x="24" y="471"/>
                  <a:pt x="24" y="471"/>
                </a:cubicBezTo>
                <a:cubicBezTo>
                  <a:pt x="21" y="483"/>
                  <a:pt x="21" y="483"/>
                  <a:pt x="21" y="483"/>
                </a:cubicBezTo>
                <a:cubicBezTo>
                  <a:pt x="12" y="483"/>
                  <a:pt x="12" y="483"/>
                  <a:pt x="12" y="483"/>
                </a:cubicBezTo>
                <a:cubicBezTo>
                  <a:pt x="14" y="488"/>
                  <a:pt x="14" y="488"/>
                  <a:pt x="14" y="488"/>
                </a:cubicBezTo>
                <a:cubicBezTo>
                  <a:pt x="14" y="488"/>
                  <a:pt x="14" y="488"/>
                  <a:pt x="14" y="488"/>
                </a:cubicBezTo>
                <a:cubicBezTo>
                  <a:pt x="16" y="491"/>
                  <a:pt x="16" y="491"/>
                  <a:pt x="16" y="491"/>
                </a:cubicBezTo>
                <a:cubicBezTo>
                  <a:pt x="14" y="500"/>
                  <a:pt x="14" y="500"/>
                  <a:pt x="14" y="500"/>
                </a:cubicBezTo>
                <a:cubicBezTo>
                  <a:pt x="16" y="505"/>
                  <a:pt x="16" y="505"/>
                  <a:pt x="16" y="505"/>
                </a:cubicBezTo>
                <a:cubicBezTo>
                  <a:pt x="22" y="510"/>
                  <a:pt x="22" y="510"/>
                  <a:pt x="22" y="510"/>
                </a:cubicBezTo>
                <a:cubicBezTo>
                  <a:pt x="24" y="516"/>
                  <a:pt x="24" y="516"/>
                  <a:pt x="24" y="516"/>
                </a:cubicBezTo>
                <a:cubicBezTo>
                  <a:pt x="23" y="520"/>
                  <a:pt x="23" y="520"/>
                  <a:pt x="23" y="520"/>
                </a:cubicBezTo>
                <a:cubicBezTo>
                  <a:pt x="17" y="526"/>
                  <a:pt x="17" y="526"/>
                  <a:pt x="17" y="526"/>
                </a:cubicBezTo>
                <a:cubicBezTo>
                  <a:pt x="14" y="530"/>
                  <a:pt x="14" y="530"/>
                  <a:pt x="14" y="530"/>
                </a:cubicBezTo>
                <a:cubicBezTo>
                  <a:pt x="13" y="535"/>
                  <a:pt x="13" y="535"/>
                  <a:pt x="13" y="535"/>
                </a:cubicBezTo>
                <a:cubicBezTo>
                  <a:pt x="13" y="540"/>
                  <a:pt x="13" y="540"/>
                  <a:pt x="13" y="540"/>
                </a:cubicBezTo>
                <a:cubicBezTo>
                  <a:pt x="14" y="549"/>
                  <a:pt x="14" y="549"/>
                  <a:pt x="14" y="549"/>
                </a:cubicBezTo>
                <a:cubicBezTo>
                  <a:pt x="13" y="551"/>
                  <a:pt x="13" y="551"/>
                  <a:pt x="13" y="551"/>
                </a:cubicBezTo>
                <a:cubicBezTo>
                  <a:pt x="11" y="558"/>
                  <a:pt x="11" y="558"/>
                  <a:pt x="11" y="558"/>
                </a:cubicBezTo>
                <a:cubicBezTo>
                  <a:pt x="10" y="562"/>
                  <a:pt x="10" y="562"/>
                  <a:pt x="10" y="562"/>
                </a:cubicBezTo>
                <a:cubicBezTo>
                  <a:pt x="10" y="565"/>
                  <a:pt x="10" y="565"/>
                  <a:pt x="10" y="565"/>
                </a:cubicBezTo>
                <a:cubicBezTo>
                  <a:pt x="9" y="569"/>
                  <a:pt x="9" y="569"/>
                  <a:pt x="9" y="569"/>
                </a:cubicBezTo>
                <a:cubicBezTo>
                  <a:pt x="8" y="578"/>
                  <a:pt x="8" y="578"/>
                  <a:pt x="8" y="578"/>
                </a:cubicBezTo>
                <a:cubicBezTo>
                  <a:pt x="8" y="587"/>
                  <a:pt x="8" y="587"/>
                  <a:pt x="8" y="587"/>
                </a:cubicBezTo>
                <a:cubicBezTo>
                  <a:pt x="7" y="590"/>
                  <a:pt x="7" y="590"/>
                  <a:pt x="7" y="590"/>
                </a:cubicBezTo>
                <a:cubicBezTo>
                  <a:pt x="6" y="591"/>
                  <a:pt x="6" y="591"/>
                  <a:pt x="6" y="591"/>
                </a:cubicBezTo>
                <a:cubicBezTo>
                  <a:pt x="5" y="593"/>
                  <a:pt x="5" y="593"/>
                  <a:pt x="5" y="593"/>
                </a:cubicBezTo>
                <a:cubicBezTo>
                  <a:pt x="3" y="594"/>
                  <a:pt x="3" y="594"/>
                  <a:pt x="3" y="594"/>
                </a:cubicBezTo>
                <a:cubicBezTo>
                  <a:pt x="1" y="597"/>
                  <a:pt x="1" y="597"/>
                  <a:pt x="1" y="597"/>
                </a:cubicBezTo>
                <a:cubicBezTo>
                  <a:pt x="0" y="597"/>
                  <a:pt x="0" y="597"/>
                  <a:pt x="0" y="597"/>
                </a:cubicBezTo>
                <a:cubicBezTo>
                  <a:pt x="1" y="600"/>
                  <a:pt x="1" y="600"/>
                  <a:pt x="1" y="600"/>
                </a:cubicBezTo>
                <a:cubicBezTo>
                  <a:pt x="2" y="601"/>
                  <a:pt x="2" y="601"/>
                  <a:pt x="2" y="601"/>
                </a:cubicBezTo>
                <a:cubicBezTo>
                  <a:pt x="6" y="603"/>
                  <a:pt x="6" y="603"/>
                  <a:pt x="6" y="603"/>
                </a:cubicBezTo>
                <a:cubicBezTo>
                  <a:pt x="41" y="608"/>
                  <a:pt x="41" y="608"/>
                  <a:pt x="41" y="608"/>
                </a:cubicBezTo>
                <a:cubicBezTo>
                  <a:pt x="45" y="611"/>
                  <a:pt x="45" y="611"/>
                  <a:pt x="45" y="611"/>
                </a:cubicBezTo>
                <a:cubicBezTo>
                  <a:pt x="48" y="614"/>
                  <a:pt x="48" y="614"/>
                  <a:pt x="48" y="614"/>
                </a:cubicBezTo>
                <a:cubicBezTo>
                  <a:pt x="50" y="616"/>
                  <a:pt x="50" y="616"/>
                  <a:pt x="50" y="616"/>
                </a:cubicBezTo>
                <a:cubicBezTo>
                  <a:pt x="53" y="618"/>
                  <a:pt x="53" y="618"/>
                  <a:pt x="53" y="618"/>
                </a:cubicBezTo>
                <a:cubicBezTo>
                  <a:pt x="56" y="619"/>
                  <a:pt x="56" y="619"/>
                  <a:pt x="56" y="619"/>
                </a:cubicBezTo>
                <a:cubicBezTo>
                  <a:pt x="59" y="616"/>
                  <a:pt x="59" y="616"/>
                  <a:pt x="59" y="616"/>
                </a:cubicBezTo>
                <a:cubicBezTo>
                  <a:pt x="63" y="613"/>
                  <a:pt x="63" y="613"/>
                  <a:pt x="63" y="613"/>
                </a:cubicBezTo>
                <a:cubicBezTo>
                  <a:pt x="65" y="612"/>
                  <a:pt x="65" y="612"/>
                  <a:pt x="65" y="612"/>
                </a:cubicBezTo>
                <a:cubicBezTo>
                  <a:pt x="68" y="612"/>
                  <a:pt x="68" y="612"/>
                  <a:pt x="68" y="612"/>
                </a:cubicBezTo>
                <a:cubicBezTo>
                  <a:pt x="71" y="613"/>
                  <a:pt x="71" y="613"/>
                  <a:pt x="71" y="613"/>
                </a:cubicBezTo>
                <a:cubicBezTo>
                  <a:pt x="74" y="615"/>
                  <a:pt x="74" y="615"/>
                  <a:pt x="74" y="615"/>
                </a:cubicBezTo>
                <a:cubicBezTo>
                  <a:pt x="75" y="616"/>
                  <a:pt x="75" y="616"/>
                  <a:pt x="75" y="616"/>
                </a:cubicBezTo>
                <a:cubicBezTo>
                  <a:pt x="75" y="618"/>
                  <a:pt x="75" y="618"/>
                  <a:pt x="75" y="618"/>
                </a:cubicBezTo>
                <a:cubicBezTo>
                  <a:pt x="75" y="619"/>
                  <a:pt x="75" y="619"/>
                  <a:pt x="75" y="619"/>
                </a:cubicBezTo>
                <a:cubicBezTo>
                  <a:pt x="76" y="620"/>
                  <a:pt x="76" y="620"/>
                  <a:pt x="76" y="620"/>
                </a:cubicBezTo>
                <a:cubicBezTo>
                  <a:pt x="78" y="620"/>
                  <a:pt x="78" y="620"/>
                  <a:pt x="78" y="620"/>
                </a:cubicBezTo>
                <a:cubicBezTo>
                  <a:pt x="81" y="620"/>
                  <a:pt x="81" y="620"/>
                  <a:pt x="81" y="620"/>
                </a:cubicBezTo>
                <a:cubicBezTo>
                  <a:pt x="87" y="619"/>
                  <a:pt x="87" y="619"/>
                  <a:pt x="87" y="619"/>
                </a:cubicBezTo>
                <a:cubicBezTo>
                  <a:pt x="90" y="616"/>
                  <a:pt x="90" y="616"/>
                  <a:pt x="90" y="616"/>
                </a:cubicBezTo>
                <a:cubicBezTo>
                  <a:pt x="92" y="615"/>
                  <a:pt x="92" y="615"/>
                  <a:pt x="92" y="615"/>
                </a:cubicBezTo>
                <a:cubicBezTo>
                  <a:pt x="94" y="612"/>
                  <a:pt x="94" y="612"/>
                  <a:pt x="94" y="612"/>
                </a:cubicBezTo>
                <a:cubicBezTo>
                  <a:pt x="95" y="609"/>
                  <a:pt x="95" y="609"/>
                  <a:pt x="95" y="609"/>
                </a:cubicBezTo>
                <a:cubicBezTo>
                  <a:pt x="97" y="609"/>
                  <a:pt x="97" y="609"/>
                  <a:pt x="97" y="609"/>
                </a:cubicBezTo>
                <a:cubicBezTo>
                  <a:pt x="99" y="610"/>
                  <a:pt x="99" y="610"/>
                  <a:pt x="99" y="610"/>
                </a:cubicBezTo>
                <a:cubicBezTo>
                  <a:pt x="103" y="613"/>
                  <a:pt x="103" y="613"/>
                  <a:pt x="103" y="613"/>
                </a:cubicBezTo>
                <a:cubicBezTo>
                  <a:pt x="104" y="616"/>
                  <a:pt x="104" y="616"/>
                  <a:pt x="104" y="616"/>
                </a:cubicBezTo>
                <a:cubicBezTo>
                  <a:pt x="104" y="619"/>
                  <a:pt x="104" y="619"/>
                  <a:pt x="104" y="619"/>
                </a:cubicBezTo>
                <a:cubicBezTo>
                  <a:pt x="104" y="622"/>
                  <a:pt x="104" y="622"/>
                  <a:pt x="104" y="622"/>
                </a:cubicBezTo>
                <a:cubicBezTo>
                  <a:pt x="103" y="625"/>
                  <a:pt x="103" y="625"/>
                  <a:pt x="103" y="625"/>
                </a:cubicBezTo>
                <a:cubicBezTo>
                  <a:pt x="102" y="627"/>
                  <a:pt x="102" y="627"/>
                  <a:pt x="102" y="627"/>
                </a:cubicBezTo>
                <a:cubicBezTo>
                  <a:pt x="103" y="629"/>
                  <a:pt x="103" y="629"/>
                  <a:pt x="103" y="629"/>
                </a:cubicBezTo>
                <a:cubicBezTo>
                  <a:pt x="106" y="629"/>
                  <a:pt x="106" y="629"/>
                  <a:pt x="106" y="629"/>
                </a:cubicBezTo>
                <a:cubicBezTo>
                  <a:pt x="106" y="628"/>
                  <a:pt x="106" y="628"/>
                  <a:pt x="106" y="628"/>
                </a:cubicBezTo>
                <a:cubicBezTo>
                  <a:pt x="131" y="607"/>
                  <a:pt x="131" y="607"/>
                  <a:pt x="131" y="607"/>
                </a:cubicBezTo>
                <a:cubicBezTo>
                  <a:pt x="131" y="605"/>
                  <a:pt x="131" y="605"/>
                  <a:pt x="131" y="605"/>
                </a:cubicBezTo>
                <a:cubicBezTo>
                  <a:pt x="131" y="605"/>
                  <a:pt x="157" y="619"/>
                  <a:pt x="167" y="629"/>
                </a:cubicBezTo>
                <a:cubicBezTo>
                  <a:pt x="177" y="639"/>
                  <a:pt x="187" y="665"/>
                  <a:pt x="187" y="665"/>
                </a:cubicBezTo>
                <a:cubicBezTo>
                  <a:pt x="202" y="653"/>
                  <a:pt x="202" y="653"/>
                  <a:pt x="202" y="653"/>
                </a:cubicBezTo>
                <a:cubicBezTo>
                  <a:pt x="211" y="664"/>
                  <a:pt x="211" y="664"/>
                  <a:pt x="211" y="664"/>
                </a:cubicBezTo>
                <a:cubicBezTo>
                  <a:pt x="220" y="663"/>
                  <a:pt x="220" y="663"/>
                  <a:pt x="220" y="663"/>
                </a:cubicBezTo>
                <a:cubicBezTo>
                  <a:pt x="223" y="642"/>
                  <a:pt x="223" y="642"/>
                  <a:pt x="223" y="642"/>
                </a:cubicBezTo>
                <a:cubicBezTo>
                  <a:pt x="274" y="646"/>
                  <a:pt x="274" y="646"/>
                  <a:pt x="274" y="646"/>
                </a:cubicBezTo>
                <a:cubicBezTo>
                  <a:pt x="292" y="673"/>
                  <a:pt x="292" y="673"/>
                  <a:pt x="292" y="673"/>
                </a:cubicBezTo>
                <a:cubicBezTo>
                  <a:pt x="292" y="673"/>
                  <a:pt x="349" y="673"/>
                  <a:pt x="354" y="673"/>
                </a:cubicBezTo>
                <a:cubicBezTo>
                  <a:pt x="359" y="673"/>
                  <a:pt x="385" y="685"/>
                  <a:pt x="392" y="689"/>
                </a:cubicBezTo>
                <a:cubicBezTo>
                  <a:pt x="399" y="693"/>
                  <a:pt x="398" y="707"/>
                  <a:pt x="398" y="707"/>
                </a:cubicBezTo>
                <a:cubicBezTo>
                  <a:pt x="398" y="707"/>
                  <a:pt x="402" y="708"/>
                  <a:pt x="416" y="706"/>
                </a:cubicBezTo>
                <a:cubicBezTo>
                  <a:pt x="419" y="697"/>
                  <a:pt x="431" y="653"/>
                  <a:pt x="440" y="620"/>
                </a:cubicBezTo>
                <a:cubicBezTo>
                  <a:pt x="449" y="587"/>
                  <a:pt x="471" y="530"/>
                  <a:pt x="471" y="530"/>
                </a:cubicBezTo>
                <a:cubicBezTo>
                  <a:pt x="501" y="482"/>
                  <a:pt x="501" y="482"/>
                  <a:pt x="501" y="482"/>
                </a:cubicBezTo>
                <a:cubicBezTo>
                  <a:pt x="497" y="465"/>
                  <a:pt x="497" y="465"/>
                  <a:pt x="497" y="465"/>
                </a:cubicBezTo>
                <a:cubicBezTo>
                  <a:pt x="523" y="425"/>
                  <a:pt x="523" y="425"/>
                  <a:pt x="523" y="425"/>
                </a:cubicBezTo>
                <a:cubicBezTo>
                  <a:pt x="538" y="426"/>
                  <a:pt x="538" y="426"/>
                  <a:pt x="538" y="426"/>
                </a:cubicBezTo>
                <a:cubicBezTo>
                  <a:pt x="548" y="384"/>
                  <a:pt x="548" y="384"/>
                  <a:pt x="548" y="384"/>
                </a:cubicBezTo>
                <a:cubicBezTo>
                  <a:pt x="568" y="384"/>
                  <a:pt x="568" y="384"/>
                  <a:pt x="568" y="384"/>
                </a:cubicBezTo>
                <a:cubicBezTo>
                  <a:pt x="579" y="365"/>
                  <a:pt x="579" y="365"/>
                  <a:pt x="579" y="365"/>
                </a:cubicBezTo>
                <a:cubicBezTo>
                  <a:pt x="579" y="331"/>
                  <a:pt x="579" y="331"/>
                  <a:pt x="579" y="331"/>
                </a:cubicBezTo>
                <a:cubicBezTo>
                  <a:pt x="617" y="267"/>
                  <a:pt x="617" y="267"/>
                  <a:pt x="617" y="267"/>
                </a:cubicBezTo>
                <a:cubicBezTo>
                  <a:pt x="616" y="217"/>
                  <a:pt x="616" y="217"/>
                  <a:pt x="616" y="217"/>
                </a:cubicBezTo>
                <a:lnTo>
                  <a:pt x="562" y="185"/>
                </a:lnTo>
                <a:close/>
              </a:path>
            </a:pathLst>
          </a:custGeom>
          <a:solidFill>
            <a:schemeClr val="accent5">
              <a:lumMod val="20000"/>
              <a:lumOff val="80000"/>
            </a:schemeClr>
          </a:solid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Pilat Light"/>
              <a:ea typeface="+mn-ea"/>
              <a:cs typeface="+mn-cs"/>
            </a:endParaRPr>
          </a:p>
        </p:txBody>
      </p:sp>
      <p:sp>
        <p:nvSpPr>
          <p:cNvPr id="3312" name="Freeform 45">
            <a:extLst>
              <a:ext uri="{FF2B5EF4-FFF2-40B4-BE49-F238E27FC236}">
                <a16:creationId xmlns:a16="http://schemas.microsoft.com/office/drawing/2014/main" xmlns="" id="{8A8A0023-9114-415B-89AE-6D45EEA3F6A8}"/>
              </a:ext>
            </a:extLst>
          </p:cNvPr>
          <p:cNvSpPr>
            <a:spLocks/>
          </p:cNvSpPr>
          <p:nvPr/>
        </p:nvSpPr>
        <p:spPr bwMode="gray">
          <a:xfrm>
            <a:off x="5003114" y="2908700"/>
            <a:ext cx="347367" cy="341914"/>
          </a:xfrm>
          <a:custGeom>
            <a:avLst/>
            <a:gdLst>
              <a:gd name="T0" fmla="*/ 1317 w 1331"/>
              <a:gd name="T1" fmla="*/ 212 h 1382"/>
              <a:gd name="T2" fmla="*/ 1305 w 1331"/>
              <a:gd name="T3" fmla="*/ 154 h 1382"/>
              <a:gd name="T4" fmla="*/ 1305 w 1331"/>
              <a:gd name="T5" fmla="*/ 116 h 1382"/>
              <a:gd name="T6" fmla="*/ 1321 w 1331"/>
              <a:gd name="T7" fmla="*/ 88 h 1382"/>
              <a:gd name="T8" fmla="*/ 1297 w 1331"/>
              <a:gd name="T9" fmla="*/ 22 h 1382"/>
              <a:gd name="T10" fmla="*/ 1271 w 1331"/>
              <a:gd name="T11" fmla="*/ 14 h 1382"/>
              <a:gd name="T12" fmla="*/ 1161 w 1331"/>
              <a:gd name="T13" fmla="*/ 80 h 1382"/>
              <a:gd name="T14" fmla="*/ 1109 w 1331"/>
              <a:gd name="T15" fmla="*/ 60 h 1382"/>
              <a:gd name="T16" fmla="*/ 1065 w 1331"/>
              <a:gd name="T17" fmla="*/ 96 h 1382"/>
              <a:gd name="T18" fmla="*/ 931 w 1331"/>
              <a:gd name="T19" fmla="*/ 224 h 1382"/>
              <a:gd name="T20" fmla="*/ 835 w 1331"/>
              <a:gd name="T21" fmla="*/ 258 h 1382"/>
              <a:gd name="T22" fmla="*/ 799 w 1331"/>
              <a:gd name="T23" fmla="*/ 270 h 1382"/>
              <a:gd name="T24" fmla="*/ 759 w 1331"/>
              <a:gd name="T25" fmla="*/ 330 h 1382"/>
              <a:gd name="T26" fmla="*/ 723 w 1331"/>
              <a:gd name="T27" fmla="*/ 392 h 1382"/>
              <a:gd name="T28" fmla="*/ 679 w 1331"/>
              <a:gd name="T29" fmla="*/ 412 h 1382"/>
              <a:gd name="T30" fmla="*/ 667 w 1331"/>
              <a:gd name="T31" fmla="*/ 368 h 1382"/>
              <a:gd name="T32" fmla="*/ 596 w 1331"/>
              <a:gd name="T33" fmla="*/ 442 h 1382"/>
              <a:gd name="T34" fmla="*/ 556 w 1331"/>
              <a:gd name="T35" fmla="*/ 526 h 1382"/>
              <a:gd name="T36" fmla="*/ 468 w 1331"/>
              <a:gd name="T37" fmla="*/ 672 h 1382"/>
              <a:gd name="T38" fmla="*/ 450 w 1331"/>
              <a:gd name="T39" fmla="*/ 740 h 1382"/>
              <a:gd name="T40" fmla="*/ 444 w 1331"/>
              <a:gd name="T41" fmla="*/ 792 h 1382"/>
              <a:gd name="T42" fmla="*/ 450 w 1331"/>
              <a:gd name="T43" fmla="*/ 832 h 1382"/>
              <a:gd name="T44" fmla="*/ 382 w 1331"/>
              <a:gd name="T45" fmla="*/ 892 h 1382"/>
              <a:gd name="T46" fmla="*/ 306 w 1331"/>
              <a:gd name="T47" fmla="*/ 904 h 1382"/>
              <a:gd name="T48" fmla="*/ 326 w 1331"/>
              <a:gd name="T49" fmla="*/ 870 h 1382"/>
              <a:gd name="T50" fmla="*/ 326 w 1331"/>
              <a:gd name="T51" fmla="*/ 824 h 1382"/>
              <a:gd name="T52" fmla="*/ 290 w 1331"/>
              <a:gd name="T53" fmla="*/ 810 h 1382"/>
              <a:gd name="T54" fmla="*/ 238 w 1331"/>
              <a:gd name="T55" fmla="*/ 840 h 1382"/>
              <a:gd name="T56" fmla="*/ 258 w 1331"/>
              <a:gd name="T57" fmla="*/ 874 h 1382"/>
              <a:gd name="T58" fmla="*/ 170 w 1331"/>
              <a:gd name="T59" fmla="*/ 960 h 1382"/>
              <a:gd name="T60" fmla="*/ 8 w 1331"/>
              <a:gd name="T61" fmla="*/ 1114 h 1382"/>
              <a:gd name="T62" fmla="*/ 18 w 1331"/>
              <a:gd name="T63" fmla="*/ 1154 h 1382"/>
              <a:gd name="T64" fmla="*/ 30 w 1331"/>
              <a:gd name="T65" fmla="*/ 1166 h 1382"/>
              <a:gd name="T66" fmla="*/ 56 w 1331"/>
              <a:gd name="T67" fmla="*/ 1198 h 1382"/>
              <a:gd name="T68" fmla="*/ 84 w 1331"/>
              <a:gd name="T69" fmla="*/ 1238 h 1382"/>
              <a:gd name="T70" fmla="*/ 78 w 1331"/>
              <a:gd name="T71" fmla="*/ 1308 h 1382"/>
              <a:gd name="T72" fmla="*/ 100 w 1331"/>
              <a:gd name="T73" fmla="*/ 1326 h 1382"/>
              <a:gd name="T74" fmla="*/ 120 w 1331"/>
              <a:gd name="T75" fmla="*/ 1336 h 1382"/>
              <a:gd name="T76" fmla="*/ 160 w 1331"/>
              <a:gd name="T77" fmla="*/ 1354 h 1382"/>
              <a:gd name="T78" fmla="*/ 192 w 1331"/>
              <a:gd name="T79" fmla="*/ 1378 h 1382"/>
              <a:gd name="T80" fmla="*/ 240 w 1331"/>
              <a:gd name="T81" fmla="*/ 1288 h 1382"/>
              <a:gd name="T82" fmla="*/ 334 w 1331"/>
              <a:gd name="T83" fmla="*/ 1186 h 1382"/>
              <a:gd name="T84" fmla="*/ 296 w 1331"/>
              <a:gd name="T85" fmla="*/ 1160 h 1382"/>
              <a:gd name="T86" fmla="*/ 302 w 1331"/>
              <a:gd name="T87" fmla="*/ 1140 h 1382"/>
              <a:gd name="T88" fmla="*/ 446 w 1331"/>
              <a:gd name="T89" fmla="*/ 1122 h 1382"/>
              <a:gd name="T90" fmla="*/ 514 w 1331"/>
              <a:gd name="T91" fmla="*/ 1140 h 1382"/>
              <a:gd name="T92" fmla="*/ 568 w 1331"/>
              <a:gd name="T93" fmla="*/ 1142 h 1382"/>
              <a:gd name="T94" fmla="*/ 592 w 1331"/>
              <a:gd name="T95" fmla="*/ 1160 h 1382"/>
              <a:gd name="T96" fmla="*/ 691 w 1331"/>
              <a:gd name="T97" fmla="*/ 1150 h 1382"/>
              <a:gd name="T98" fmla="*/ 767 w 1331"/>
              <a:gd name="T99" fmla="*/ 1088 h 1382"/>
              <a:gd name="T100" fmla="*/ 865 w 1331"/>
              <a:gd name="T101" fmla="*/ 1018 h 1382"/>
              <a:gd name="T102" fmla="*/ 857 w 1331"/>
              <a:gd name="T103" fmla="*/ 1086 h 1382"/>
              <a:gd name="T104" fmla="*/ 849 w 1331"/>
              <a:gd name="T105" fmla="*/ 1166 h 1382"/>
              <a:gd name="T106" fmla="*/ 1019 w 1331"/>
              <a:gd name="T107" fmla="*/ 1178 h 1382"/>
              <a:gd name="T108" fmla="*/ 1189 w 1331"/>
              <a:gd name="T109" fmla="*/ 828 h 1382"/>
              <a:gd name="T110" fmla="*/ 1211 w 1331"/>
              <a:gd name="T111" fmla="*/ 436 h 1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31" h="1382">
                <a:moveTo>
                  <a:pt x="1331" y="260"/>
                </a:moveTo>
                <a:lnTo>
                  <a:pt x="1331" y="260"/>
                </a:lnTo>
                <a:lnTo>
                  <a:pt x="1319" y="226"/>
                </a:lnTo>
                <a:lnTo>
                  <a:pt x="1319" y="222"/>
                </a:lnTo>
                <a:lnTo>
                  <a:pt x="1317" y="212"/>
                </a:lnTo>
                <a:lnTo>
                  <a:pt x="1317" y="198"/>
                </a:lnTo>
                <a:lnTo>
                  <a:pt x="1323" y="176"/>
                </a:lnTo>
                <a:lnTo>
                  <a:pt x="1321" y="172"/>
                </a:lnTo>
                <a:lnTo>
                  <a:pt x="1317" y="164"/>
                </a:lnTo>
                <a:lnTo>
                  <a:pt x="1305" y="154"/>
                </a:lnTo>
                <a:lnTo>
                  <a:pt x="1299" y="148"/>
                </a:lnTo>
                <a:lnTo>
                  <a:pt x="1299" y="138"/>
                </a:lnTo>
                <a:lnTo>
                  <a:pt x="1299" y="124"/>
                </a:lnTo>
                <a:lnTo>
                  <a:pt x="1301" y="118"/>
                </a:lnTo>
                <a:lnTo>
                  <a:pt x="1305" y="116"/>
                </a:lnTo>
                <a:lnTo>
                  <a:pt x="1309" y="112"/>
                </a:lnTo>
                <a:lnTo>
                  <a:pt x="1313" y="108"/>
                </a:lnTo>
                <a:lnTo>
                  <a:pt x="1317" y="102"/>
                </a:lnTo>
                <a:lnTo>
                  <a:pt x="1319" y="96"/>
                </a:lnTo>
                <a:lnTo>
                  <a:pt x="1321" y="88"/>
                </a:lnTo>
                <a:lnTo>
                  <a:pt x="1323" y="58"/>
                </a:lnTo>
                <a:lnTo>
                  <a:pt x="1321" y="48"/>
                </a:lnTo>
                <a:lnTo>
                  <a:pt x="1317" y="38"/>
                </a:lnTo>
                <a:lnTo>
                  <a:pt x="1305" y="26"/>
                </a:lnTo>
                <a:lnTo>
                  <a:pt x="1297" y="22"/>
                </a:lnTo>
                <a:lnTo>
                  <a:pt x="1291" y="20"/>
                </a:lnTo>
                <a:lnTo>
                  <a:pt x="1285" y="14"/>
                </a:lnTo>
                <a:lnTo>
                  <a:pt x="1283" y="0"/>
                </a:lnTo>
                <a:lnTo>
                  <a:pt x="1277" y="4"/>
                </a:lnTo>
                <a:lnTo>
                  <a:pt x="1271" y="14"/>
                </a:lnTo>
                <a:lnTo>
                  <a:pt x="1267" y="18"/>
                </a:lnTo>
                <a:lnTo>
                  <a:pt x="1265" y="22"/>
                </a:lnTo>
                <a:lnTo>
                  <a:pt x="1185" y="72"/>
                </a:lnTo>
                <a:lnTo>
                  <a:pt x="1173" y="76"/>
                </a:lnTo>
                <a:lnTo>
                  <a:pt x="1161" y="80"/>
                </a:lnTo>
                <a:lnTo>
                  <a:pt x="1149" y="80"/>
                </a:lnTo>
                <a:lnTo>
                  <a:pt x="1137" y="76"/>
                </a:lnTo>
                <a:lnTo>
                  <a:pt x="1131" y="74"/>
                </a:lnTo>
                <a:lnTo>
                  <a:pt x="1115" y="62"/>
                </a:lnTo>
                <a:lnTo>
                  <a:pt x="1109" y="60"/>
                </a:lnTo>
                <a:lnTo>
                  <a:pt x="1103" y="58"/>
                </a:lnTo>
                <a:lnTo>
                  <a:pt x="1099" y="62"/>
                </a:lnTo>
                <a:lnTo>
                  <a:pt x="1093" y="68"/>
                </a:lnTo>
                <a:lnTo>
                  <a:pt x="1073" y="86"/>
                </a:lnTo>
                <a:lnTo>
                  <a:pt x="1065" y="96"/>
                </a:lnTo>
                <a:lnTo>
                  <a:pt x="1045" y="130"/>
                </a:lnTo>
                <a:lnTo>
                  <a:pt x="1021" y="162"/>
                </a:lnTo>
                <a:lnTo>
                  <a:pt x="997" y="184"/>
                </a:lnTo>
                <a:lnTo>
                  <a:pt x="945" y="218"/>
                </a:lnTo>
                <a:lnTo>
                  <a:pt x="931" y="224"/>
                </a:lnTo>
                <a:lnTo>
                  <a:pt x="875" y="248"/>
                </a:lnTo>
                <a:lnTo>
                  <a:pt x="853" y="248"/>
                </a:lnTo>
                <a:lnTo>
                  <a:pt x="847" y="248"/>
                </a:lnTo>
                <a:lnTo>
                  <a:pt x="841" y="252"/>
                </a:lnTo>
                <a:lnTo>
                  <a:pt x="835" y="258"/>
                </a:lnTo>
                <a:lnTo>
                  <a:pt x="827" y="264"/>
                </a:lnTo>
                <a:lnTo>
                  <a:pt x="821" y="268"/>
                </a:lnTo>
                <a:lnTo>
                  <a:pt x="811" y="266"/>
                </a:lnTo>
                <a:lnTo>
                  <a:pt x="803" y="268"/>
                </a:lnTo>
                <a:lnTo>
                  <a:pt x="799" y="270"/>
                </a:lnTo>
                <a:lnTo>
                  <a:pt x="791" y="278"/>
                </a:lnTo>
                <a:lnTo>
                  <a:pt x="785" y="288"/>
                </a:lnTo>
                <a:lnTo>
                  <a:pt x="763" y="312"/>
                </a:lnTo>
                <a:lnTo>
                  <a:pt x="759" y="322"/>
                </a:lnTo>
                <a:lnTo>
                  <a:pt x="759" y="330"/>
                </a:lnTo>
                <a:lnTo>
                  <a:pt x="759" y="336"/>
                </a:lnTo>
                <a:lnTo>
                  <a:pt x="757" y="350"/>
                </a:lnTo>
                <a:lnTo>
                  <a:pt x="741" y="376"/>
                </a:lnTo>
                <a:lnTo>
                  <a:pt x="735" y="382"/>
                </a:lnTo>
                <a:lnTo>
                  <a:pt x="723" y="392"/>
                </a:lnTo>
                <a:lnTo>
                  <a:pt x="713" y="402"/>
                </a:lnTo>
                <a:lnTo>
                  <a:pt x="705" y="410"/>
                </a:lnTo>
                <a:lnTo>
                  <a:pt x="693" y="416"/>
                </a:lnTo>
                <a:lnTo>
                  <a:pt x="685" y="416"/>
                </a:lnTo>
                <a:lnTo>
                  <a:pt x="679" y="412"/>
                </a:lnTo>
                <a:lnTo>
                  <a:pt x="675" y="408"/>
                </a:lnTo>
                <a:lnTo>
                  <a:pt x="673" y="402"/>
                </a:lnTo>
                <a:lnTo>
                  <a:pt x="673" y="400"/>
                </a:lnTo>
                <a:lnTo>
                  <a:pt x="667" y="378"/>
                </a:lnTo>
                <a:lnTo>
                  <a:pt x="667" y="368"/>
                </a:lnTo>
                <a:lnTo>
                  <a:pt x="653" y="358"/>
                </a:lnTo>
                <a:lnTo>
                  <a:pt x="637" y="384"/>
                </a:lnTo>
                <a:lnTo>
                  <a:pt x="608" y="414"/>
                </a:lnTo>
                <a:lnTo>
                  <a:pt x="600" y="428"/>
                </a:lnTo>
                <a:lnTo>
                  <a:pt x="596" y="442"/>
                </a:lnTo>
                <a:lnTo>
                  <a:pt x="590" y="480"/>
                </a:lnTo>
                <a:lnTo>
                  <a:pt x="586" y="498"/>
                </a:lnTo>
                <a:lnTo>
                  <a:pt x="582" y="506"/>
                </a:lnTo>
                <a:lnTo>
                  <a:pt x="574" y="514"/>
                </a:lnTo>
                <a:lnTo>
                  <a:pt x="556" y="526"/>
                </a:lnTo>
                <a:lnTo>
                  <a:pt x="534" y="550"/>
                </a:lnTo>
                <a:lnTo>
                  <a:pt x="468" y="640"/>
                </a:lnTo>
                <a:lnTo>
                  <a:pt x="464" y="648"/>
                </a:lnTo>
                <a:lnTo>
                  <a:pt x="464" y="654"/>
                </a:lnTo>
                <a:lnTo>
                  <a:pt x="468" y="672"/>
                </a:lnTo>
                <a:lnTo>
                  <a:pt x="470" y="680"/>
                </a:lnTo>
                <a:lnTo>
                  <a:pt x="464" y="722"/>
                </a:lnTo>
                <a:lnTo>
                  <a:pt x="462" y="728"/>
                </a:lnTo>
                <a:lnTo>
                  <a:pt x="458" y="734"/>
                </a:lnTo>
                <a:lnTo>
                  <a:pt x="450" y="740"/>
                </a:lnTo>
                <a:lnTo>
                  <a:pt x="444" y="750"/>
                </a:lnTo>
                <a:lnTo>
                  <a:pt x="442" y="760"/>
                </a:lnTo>
                <a:lnTo>
                  <a:pt x="442" y="780"/>
                </a:lnTo>
                <a:lnTo>
                  <a:pt x="442" y="784"/>
                </a:lnTo>
                <a:lnTo>
                  <a:pt x="444" y="792"/>
                </a:lnTo>
                <a:lnTo>
                  <a:pt x="444" y="796"/>
                </a:lnTo>
                <a:lnTo>
                  <a:pt x="450" y="804"/>
                </a:lnTo>
                <a:lnTo>
                  <a:pt x="456" y="820"/>
                </a:lnTo>
                <a:lnTo>
                  <a:pt x="454" y="826"/>
                </a:lnTo>
                <a:lnTo>
                  <a:pt x="450" y="832"/>
                </a:lnTo>
                <a:lnTo>
                  <a:pt x="444" y="838"/>
                </a:lnTo>
                <a:lnTo>
                  <a:pt x="426" y="866"/>
                </a:lnTo>
                <a:lnTo>
                  <a:pt x="418" y="876"/>
                </a:lnTo>
                <a:lnTo>
                  <a:pt x="396" y="888"/>
                </a:lnTo>
                <a:lnTo>
                  <a:pt x="382" y="892"/>
                </a:lnTo>
                <a:lnTo>
                  <a:pt x="348" y="896"/>
                </a:lnTo>
                <a:lnTo>
                  <a:pt x="328" y="906"/>
                </a:lnTo>
                <a:lnTo>
                  <a:pt x="316" y="908"/>
                </a:lnTo>
                <a:lnTo>
                  <a:pt x="310" y="908"/>
                </a:lnTo>
                <a:lnTo>
                  <a:pt x="306" y="904"/>
                </a:lnTo>
                <a:lnTo>
                  <a:pt x="304" y="900"/>
                </a:lnTo>
                <a:lnTo>
                  <a:pt x="306" y="896"/>
                </a:lnTo>
                <a:lnTo>
                  <a:pt x="310" y="890"/>
                </a:lnTo>
                <a:lnTo>
                  <a:pt x="320" y="878"/>
                </a:lnTo>
                <a:lnTo>
                  <a:pt x="326" y="870"/>
                </a:lnTo>
                <a:lnTo>
                  <a:pt x="328" y="862"/>
                </a:lnTo>
                <a:lnTo>
                  <a:pt x="330" y="852"/>
                </a:lnTo>
                <a:lnTo>
                  <a:pt x="330" y="842"/>
                </a:lnTo>
                <a:lnTo>
                  <a:pt x="328" y="832"/>
                </a:lnTo>
                <a:lnTo>
                  <a:pt x="326" y="824"/>
                </a:lnTo>
                <a:lnTo>
                  <a:pt x="322" y="816"/>
                </a:lnTo>
                <a:lnTo>
                  <a:pt x="314" y="814"/>
                </a:lnTo>
                <a:lnTo>
                  <a:pt x="302" y="810"/>
                </a:lnTo>
                <a:lnTo>
                  <a:pt x="294" y="810"/>
                </a:lnTo>
                <a:lnTo>
                  <a:pt x="290" y="810"/>
                </a:lnTo>
                <a:lnTo>
                  <a:pt x="288" y="814"/>
                </a:lnTo>
                <a:lnTo>
                  <a:pt x="270" y="822"/>
                </a:lnTo>
                <a:lnTo>
                  <a:pt x="252" y="830"/>
                </a:lnTo>
                <a:lnTo>
                  <a:pt x="244" y="834"/>
                </a:lnTo>
                <a:lnTo>
                  <a:pt x="238" y="840"/>
                </a:lnTo>
                <a:lnTo>
                  <a:pt x="238" y="846"/>
                </a:lnTo>
                <a:lnTo>
                  <a:pt x="240" y="852"/>
                </a:lnTo>
                <a:lnTo>
                  <a:pt x="244" y="858"/>
                </a:lnTo>
                <a:lnTo>
                  <a:pt x="256" y="870"/>
                </a:lnTo>
                <a:lnTo>
                  <a:pt x="258" y="874"/>
                </a:lnTo>
                <a:lnTo>
                  <a:pt x="260" y="878"/>
                </a:lnTo>
                <a:lnTo>
                  <a:pt x="258" y="882"/>
                </a:lnTo>
                <a:lnTo>
                  <a:pt x="252" y="890"/>
                </a:lnTo>
                <a:lnTo>
                  <a:pt x="184" y="946"/>
                </a:lnTo>
                <a:lnTo>
                  <a:pt x="170" y="960"/>
                </a:lnTo>
                <a:lnTo>
                  <a:pt x="130" y="1014"/>
                </a:lnTo>
                <a:lnTo>
                  <a:pt x="98" y="1042"/>
                </a:lnTo>
                <a:lnTo>
                  <a:pt x="58" y="1070"/>
                </a:lnTo>
                <a:lnTo>
                  <a:pt x="30" y="1096"/>
                </a:lnTo>
                <a:lnTo>
                  <a:pt x="8" y="1114"/>
                </a:lnTo>
                <a:lnTo>
                  <a:pt x="2" y="1122"/>
                </a:lnTo>
                <a:lnTo>
                  <a:pt x="0" y="1130"/>
                </a:lnTo>
                <a:lnTo>
                  <a:pt x="2" y="1136"/>
                </a:lnTo>
                <a:lnTo>
                  <a:pt x="14" y="1148"/>
                </a:lnTo>
                <a:lnTo>
                  <a:pt x="18" y="1154"/>
                </a:lnTo>
                <a:lnTo>
                  <a:pt x="20" y="1158"/>
                </a:lnTo>
                <a:lnTo>
                  <a:pt x="20" y="1160"/>
                </a:lnTo>
                <a:lnTo>
                  <a:pt x="22" y="1160"/>
                </a:lnTo>
                <a:lnTo>
                  <a:pt x="26" y="1164"/>
                </a:lnTo>
                <a:lnTo>
                  <a:pt x="30" y="1166"/>
                </a:lnTo>
                <a:lnTo>
                  <a:pt x="34" y="1172"/>
                </a:lnTo>
                <a:lnTo>
                  <a:pt x="38" y="1180"/>
                </a:lnTo>
                <a:lnTo>
                  <a:pt x="42" y="1188"/>
                </a:lnTo>
                <a:lnTo>
                  <a:pt x="48" y="1192"/>
                </a:lnTo>
                <a:lnTo>
                  <a:pt x="56" y="1198"/>
                </a:lnTo>
                <a:lnTo>
                  <a:pt x="64" y="1202"/>
                </a:lnTo>
                <a:lnTo>
                  <a:pt x="72" y="1210"/>
                </a:lnTo>
                <a:lnTo>
                  <a:pt x="76" y="1218"/>
                </a:lnTo>
                <a:lnTo>
                  <a:pt x="80" y="1230"/>
                </a:lnTo>
                <a:lnTo>
                  <a:pt x="84" y="1238"/>
                </a:lnTo>
                <a:lnTo>
                  <a:pt x="84" y="1250"/>
                </a:lnTo>
                <a:lnTo>
                  <a:pt x="86" y="1262"/>
                </a:lnTo>
                <a:lnTo>
                  <a:pt x="84" y="1282"/>
                </a:lnTo>
                <a:lnTo>
                  <a:pt x="84" y="1294"/>
                </a:lnTo>
                <a:lnTo>
                  <a:pt x="78" y="1308"/>
                </a:lnTo>
                <a:lnTo>
                  <a:pt x="78" y="1308"/>
                </a:lnTo>
                <a:lnTo>
                  <a:pt x="84" y="1314"/>
                </a:lnTo>
                <a:lnTo>
                  <a:pt x="90" y="1320"/>
                </a:lnTo>
                <a:lnTo>
                  <a:pt x="96" y="1324"/>
                </a:lnTo>
                <a:lnTo>
                  <a:pt x="100" y="1326"/>
                </a:lnTo>
                <a:lnTo>
                  <a:pt x="106" y="1326"/>
                </a:lnTo>
                <a:lnTo>
                  <a:pt x="110" y="1328"/>
                </a:lnTo>
                <a:lnTo>
                  <a:pt x="112" y="1328"/>
                </a:lnTo>
                <a:lnTo>
                  <a:pt x="114" y="1330"/>
                </a:lnTo>
                <a:lnTo>
                  <a:pt x="120" y="1336"/>
                </a:lnTo>
                <a:lnTo>
                  <a:pt x="124" y="1340"/>
                </a:lnTo>
                <a:lnTo>
                  <a:pt x="130" y="1344"/>
                </a:lnTo>
                <a:lnTo>
                  <a:pt x="148" y="1346"/>
                </a:lnTo>
                <a:lnTo>
                  <a:pt x="154" y="1350"/>
                </a:lnTo>
                <a:lnTo>
                  <a:pt x="160" y="1354"/>
                </a:lnTo>
                <a:lnTo>
                  <a:pt x="164" y="1360"/>
                </a:lnTo>
                <a:lnTo>
                  <a:pt x="174" y="1376"/>
                </a:lnTo>
                <a:lnTo>
                  <a:pt x="182" y="1380"/>
                </a:lnTo>
                <a:lnTo>
                  <a:pt x="188" y="1382"/>
                </a:lnTo>
                <a:lnTo>
                  <a:pt x="192" y="1378"/>
                </a:lnTo>
                <a:lnTo>
                  <a:pt x="194" y="1372"/>
                </a:lnTo>
                <a:lnTo>
                  <a:pt x="218" y="1340"/>
                </a:lnTo>
                <a:lnTo>
                  <a:pt x="240" y="1300"/>
                </a:lnTo>
                <a:lnTo>
                  <a:pt x="240" y="1292"/>
                </a:lnTo>
                <a:lnTo>
                  <a:pt x="240" y="1288"/>
                </a:lnTo>
                <a:lnTo>
                  <a:pt x="252" y="1274"/>
                </a:lnTo>
                <a:lnTo>
                  <a:pt x="270" y="1262"/>
                </a:lnTo>
                <a:lnTo>
                  <a:pt x="330" y="1198"/>
                </a:lnTo>
                <a:lnTo>
                  <a:pt x="334" y="1192"/>
                </a:lnTo>
                <a:lnTo>
                  <a:pt x="334" y="1186"/>
                </a:lnTo>
                <a:lnTo>
                  <a:pt x="332" y="1180"/>
                </a:lnTo>
                <a:lnTo>
                  <a:pt x="328" y="1174"/>
                </a:lnTo>
                <a:lnTo>
                  <a:pt x="324" y="1168"/>
                </a:lnTo>
                <a:lnTo>
                  <a:pt x="318" y="1166"/>
                </a:lnTo>
                <a:lnTo>
                  <a:pt x="296" y="1160"/>
                </a:lnTo>
                <a:lnTo>
                  <a:pt x="294" y="1160"/>
                </a:lnTo>
                <a:lnTo>
                  <a:pt x="294" y="1158"/>
                </a:lnTo>
                <a:lnTo>
                  <a:pt x="296" y="1156"/>
                </a:lnTo>
                <a:lnTo>
                  <a:pt x="300" y="1146"/>
                </a:lnTo>
                <a:lnTo>
                  <a:pt x="302" y="1140"/>
                </a:lnTo>
                <a:lnTo>
                  <a:pt x="302" y="1134"/>
                </a:lnTo>
                <a:lnTo>
                  <a:pt x="310" y="1130"/>
                </a:lnTo>
                <a:lnTo>
                  <a:pt x="326" y="1126"/>
                </a:lnTo>
                <a:lnTo>
                  <a:pt x="414" y="1116"/>
                </a:lnTo>
                <a:lnTo>
                  <a:pt x="446" y="1122"/>
                </a:lnTo>
                <a:lnTo>
                  <a:pt x="460" y="1120"/>
                </a:lnTo>
                <a:lnTo>
                  <a:pt x="482" y="1118"/>
                </a:lnTo>
                <a:lnTo>
                  <a:pt x="490" y="1122"/>
                </a:lnTo>
                <a:lnTo>
                  <a:pt x="498" y="1128"/>
                </a:lnTo>
                <a:lnTo>
                  <a:pt x="514" y="1140"/>
                </a:lnTo>
                <a:lnTo>
                  <a:pt x="522" y="1144"/>
                </a:lnTo>
                <a:lnTo>
                  <a:pt x="530" y="1148"/>
                </a:lnTo>
                <a:lnTo>
                  <a:pt x="540" y="1148"/>
                </a:lnTo>
                <a:lnTo>
                  <a:pt x="550" y="1146"/>
                </a:lnTo>
                <a:lnTo>
                  <a:pt x="568" y="1142"/>
                </a:lnTo>
                <a:lnTo>
                  <a:pt x="578" y="1144"/>
                </a:lnTo>
                <a:lnTo>
                  <a:pt x="584" y="1148"/>
                </a:lnTo>
                <a:lnTo>
                  <a:pt x="586" y="1154"/>
                </a:lnTo>
                <a:lnTo>
                  <a:pt x="590" y="1158"/>
                </a:lnTo>
                <a:lnTo>
                  <a:pt x="592" y="1160"/>
                </a:lnTo>
                <a:lnTo>
                  <a:pt x="594" y="1160"/>
                </a:lnTo>
                <a:lnTo>
                  <a:pt x="600" y="1160"/>
                </a:lnTo>
                <a:lnTo>
                  <a:pt x="608" y="1162"/>
                </a:lnTo>
                <a:lnTo>
                  <a:pt x="639" y="1158"/>
                </a:lnTo>
                <a:lnTo>
                  <a:pt x="691" y="1150"/>
                </a:lnTo>
                <a:lnTo>
                  <a:pt x="719" y="1138"/>
                </a:lnTo>
                <a:lnTo>
                  <a:pt x="735" y="1128"/>
                </a:lnTo>
                <a:lnTo>
                  <a:pt x="743" y="1118"/>
                </a:lnTo>
                <a:lnTo>
                  <a:pt x="759" y="1096"/>
                </a:lnTo>
                <a:lnTo>
                  <a:pt x="767" y="1088"/>
                </a:lnTo>
                <a:lnTo>
                  <a:pt x="797" y="1070"/>
                </a:lnTo>
                <a:lnTo>
                  <a:pt x="805" y="1064"/>
                </a:lnTo>
                <a:lnTo>
                  <a:pt x="859" y="1018"/>
                </a:lnTo>
                <a:lnTo>
                  <a:pt x="863" y="1016"/>
                </a:lnTo>
                <a:lnTo>
                  <a:pt x="865" y="1018"/>
                </a:lnTo>
                <a:lnTo>
                  <a:pt x="865" y="1026"/>
                </a:lnTo>
                <a:lnTo>
                  <a:pt x="865" y="1032"/>
                </a:lnTo>
                <a:lnTo>
                  <a:pt x="863" y="1042"/>
                </a:lnTo>
                <a:lnTo>
                  <a:pt x="863" y="1066"/>
                </a:lnTo>
                <a:lnTo>
                  <a:pt x="857" y="1086"/>
                </a:lnTo>
                <a:lnTo>
                  <a:pt x="851" y="1100"/>
                </a:lnTo>
                <a:lnTo>
                  <a:pt x="839" y="1140"/>
                </a:lnTo>
                <a:lnTo>
                  <a:pt x="837" y="1148"/>
                </a:lnTo>
                <a:lnTo>
                  <a:pt x="841" y="1156"/>
                </a:lnTo>
                <a:lnTo>
                  <a:pt x="849" y="1166"/>
                </a:lnTo>
                <a:lnTo>
                  <a:pt x="881" y="1188"/>
                </a:lnTo>
                <a:lnTo>
                  <a:pt x="881" y="1188"/>
                </a:lnTo>
                <a:lnTo>
                  <a:pt x="893" y="1194"/>
                </a:lnTo>
                <a:lnTo>
                  <a:pt x="941" y="1206"/>
                </a:lnTo>
                <a:lnTo>
                  <a:pt x="1019" y="1178"/>
                </a:lnTo>
                <a:lnTo>
                  <a:pt x="1053" y="1114"/>
                </a:lnTo>
                <a:lnTo>
                  <a:pt x="1101" y="1118"/>
                </a:lnTo>
                <a:lnTo>
                  <a:pt x="1113" y="1056"/>
                </a:lnTo>
                <a:lnTo>
                  <a:pt x="1191" y="996"/>
                </a:lnTo>
                <a:lnTo>
                  <a:pt x="1189" y="828"/>
                </a:lnTo>
                <a:lnTo>
                  <a:pt x="1243" y="806"/>
                </a:lnTo>
                <a:lnTo>
                  <a:pt x="1293" y="726"/>
                </a:lnTo>
                <a:lnTo>
                  <a:pt x="1249" y="702"/>
                </a:lnTo>
                <a:lnTo>
                  <a:pt x="1255" y="482"/>
                </a:lnTo>
                <a:lnTo>
                  <a:pt x="1211" y="436"/>
                </a:lnTo>
                <a:lnTo>
                  <a:pt x="1263" y="328"/>
                </a:lnTo>
                <a:lnTo>
                  <a:pt x="1331" y="260"/>
                </a:lnTo>
                <a:close/>
              </a:path>
            </a:pathLst>
          </a:custGeom>
          <a:solidFill>
            <a:schemeClr val="accent5">
              <a:lumMod val="20000"/>
              <a:lumOff val="80000"/>
            </a:schemeClr>
          </a:solid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Pilat Light"/>
              <a:ea typeface="+mn-ea"/>
              <a:cs typeface="+mn-cs"/>
            </a:endParaRPr>
          </a:p>
        </p:txBody>
      </p:sp>
      <p:sp>
        <p:nvSpPr>
          <p:cNvPr id="3313" name="Freeform 47">
            <a:extLst>
              <a:ext uri="{FF2B5EF4-FFF2-40B4-BE49-F238E27FC236}">
                <a16:creationId xmlns:a16="http://schemas.microsoft.com/office/drawing/2014/main" xmlns="" id="{6BB5AE09-E9E4-4FBA-9615-7C9A1DC409DB}"/>
              </a:ext>
            </a:extLst>
          </p:cNvPr>
          <p:cNvSpPr>
            <a:spLocks/>
          </p:cNvSpPr>
          <p:nvPr/>
        </p:nvSpPr>
        <p:spPr bwMode="gray">
          <a:xfrm>
            <a:off x="4368407" y="3091285"/>
            <a:ext cx="538666" cy="199904"/>
          </a:xfrm>
          <a:custGeom>
            <a:avLst/>
            <a:gdLst>
              <a:gd name="T0" fmla="*/ 1816 w 2064"/>
              <a:gd name="T1" fmla="*/ 770 h 808"/>
              <a:gd name="T2" fmla="*/ 1880 w 2064"/>
              <a:gd name="T3" fmla="*/ 730 h 808"/>
              <a:gd name="T4" fmla="*/ 1910 w 2064"/>
              <a:gd name="T5" fmla="*/ 712 h 808"/>
              <a:gd name="T6" fmla="*/ 2064 w 2064"/>
              <a:gd name="T7" fmla="*/ 648 h 808"/>
              <a:gd name="T8" fmla="*/ 2048 w 2064"/>
              <a:gd name="T9" fmla="*/ 616 h 808"/>
              <a:gd name="T10" fmla="*/ 2054 w 2064"/>
              <a:gd name="T11" fmla="*/ 568 h 808"/>
              <a:gd name="T12" fmla="*/ 1990 w 2064"/>
              <a:gd name="T13" fmla="*/ 502 h 808"/>
              <a:gd name="T14" fmla="*/ 1936 w 2064"/>
              <a:gd name="T15" fmla="*/ 476 h 808"/>
              <a:gd name="T16" fmla="*/ 1910 w 2064"/>
              <a:gd name="T17" fmla="*/ 446 h 808"/>
              <a:gd name="T18" fmla="*/ 1958 w 2064"/>
              <a:gd name="T19" fmla="*/ 394 h 808"/>
              <a:gd name="T20" fmla="*/ 1972 w 2064"/>
              <a:gd name="T21" fmla="*/ 362 h 808"/>
              <a:gd name="T22" fmla="*/ 1930 w 2064"/>
              <a:gd name="T23" fmla="*/ 378 h 808"/>
              <a:gd name="T24" fmla="*/ 1864 w 2064"/>
              <a:gd name="T25" fmla="*/ 322 h 808"/>
              <a:gd name="T26" fmla="*/ 1756 w 2064"/>
              <a:gd name="T27" fmla="*/ 248 h 808"/>
              <a:gd name="T28" fmla="*/ 1660 w 2064"/>
              <a:gd name="T29" fmla="*/ 282 h 808"/>
              <a:gd name="T30" fmla="*/ 1618 w 2064"/>
              <a:gd name="T31" fmla="*/ 294 h 808"/>
              <a:gd name="T32" fmla="*/ 1618 w 2064"/>
              <a:gd name="T33" fmla="*/ 206 h 808"/>
              <a:gd name="T34" fmla="*/ 1632 w 2064"/>
              <a:gd name="T35" fmla="*/ 108 h 808"/>
              <a:gd name="T36" fmla="*/ 1630 w 2064"/>
              <a:gd name="T37" fmla="*/ 72 h 808"/>
              <a:gd name="T38" fmla="*/ 1616 w 2064"/>
              <a:gd name="T39" fmla="*/ 0 h 808"/>
              <a:gd name="T40" fmla="*/ 1516 w 2064"/>
              <a:gd name="T41" fmla="*/ 22 h 808"/>
              <a:gd name="T42" fmla="*/ 1398 w 2064"/>
              <a:gd name="T43" fmla="*/ 6 h 808"/>
              <a:gd name="T44" fmla="*/ 1322 w 2064"/>
              <a:gd name="T45" fmla="*/ 44 h 808"/>
              <a:gd name="T46" fmla="*/ 1274 w 2064"/>
              <a:gd name="T47" fmla="*/ 118 h 808"/>
              <a:gd name="T48" fmla="*/ 1250 w 2064"/>
              <a:gd name="T49" fmla="*/ 88 h 808"/>
              <a:gd name="T50" fmla="*/ 1242 w 2064"/>
              <a:gd name="T51" fmla="*/ 40 h 808"/>
              <a:gd name="T52" fmla="*/ 1182 w 2064"/>
              <a:gd name="T53" fmla="*/ 92 h 808"/>
              <a:gd name="T54" fmla="*/ 1138 w 2064"/>
              <a:gd name="T55" fmla="*/ 154 h 808"/>
              <a:gd name="T56" fmla="*/ 1176 w 2064"/>
              <a:gd name="T57" fmla="*/ 146 h 808"/>
              <a:gd name="T58" fmla="*/ 1036 w 2064"/>
              <a:gd name="T59" fmla="*/ 202 h 808"/>
              <a:gd name="T60" fmla="*/ 954 w 2064"/>
              <a:gd name="T61" fmla="*/ 266 h 808"/>
              <a:gd name="T62" fmla="*/ 944 w 2064"/>
              <a:gd name="T63" fmla="*/ 166 h 808"/>
              <a:gd name="T64" fmla="*/ 852 w 2064"/>
              <a:gd name="T65" fmla="*/ 180 h 808"/>
              <a:gd name="T66" fmla="*/ 828 w 2064"/>
              <a:gd name="T67" fmla="*/ 160 h 808"/>
              <a:gd name="T68" fmla="*/ 804 w 2064"/>
              <a:gd name="T69" fmla="*/ 128 h 808"/>
              <a:gd name="T70" fmla="*/ 738 w 2064"/>
              <a:gd name="T71" fmla="*/ 106 h 808"/>
              <a:gd name="T72" fmla="*/ 650 w 2064"/>
              <a:gd name="T73" fmla="*/ 122 h 808"/>
              <a:gd name="T74" fmla="*/ 594 w 2064"/>
              <a:gd name="T75" fmla="*/ 104 h 808"/>
              <a:gd name="T76" fmla="*/ 552 w 2064"/>
              <a:gd name="T77" fmla="*/ 100 h 808"/>
              <a:gd name="T78" fmla="*/ 526 w 2064"/>
              <a:gd name="T79" fmla="*/ 106 h 808"/>
              <a:gd name="T80" fmla="*/ 484 w 2064"/>
              <a:gd name="T81" fmla="*/ 126 h 808"/>
              <a:gd name="T82" fmla="*/ 472 w 2064"/>
              <a:gd name="T83" fmla="*/ 66 h 808"/>
              <a:gd name="T84" fmla="*/ 390 w 2064"/>
              <a:gd name="T85" fmla="*/ 54 h 808"/>
              <a:gd name="T86" fmla="*/ 338 w 2064"/>
              <a:gd name="T87" fmla="*/ 78 h 808"/>
              <a:gd name="T88" fmla="*/ 194 w 2064"/>
              <a:gd name="T89" fmla="*/ 108 h 808"/>
              <a:gd name="T90" fmla="*/ 128 w 2064"/>
              <a:gd name="T91" fmla="*/ 178 h 808"/>
              <a:gd name="T92" fmla="*/ 92 w 2064"/>
              <a:gd name="T93" fmla="*/ 246 h 808"/>
              <a:gd name="T94" fmla="*/ 74 w 2064"/>
              <a:gd name="T95" fmla="*/ 300 h 808"/>
              <a:gd name="T96" fmla="*/ 114 w 2064"/>
              <a:gd name="T97" fmla="*/ 362 h 808"/>
              <a:gd name="T98" fmla="*/ 100 w 2064"/>
              <a:gd name="T99" fmla="*/ 394 h 808"/>
              <a:gd name="T100" fmla="*/ 38 w 2064"/>
              <a:gd name="T101" fmla="*/ 392 h 808"/>
              <a:gd name="T102" fmla="*/ 576 w 2064"/>
              <a:gd name="T103" fmla="*/ 676 h 808"/>
              <a:gd name="T104" fmla="*/ 1134 w 2064"/>
              <a:gd name="T105" fmla="*/ 720 h 808"/>
              <a:gd name="T106" fmla="*/ 1628 w 2064"/>
              <a:gd name="T107" fmla="*/ 740 h 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64" h="808">
                <a:moveTo>
                  <a:pt x="1740" y="796"/>
                </a:moveTo>
                <a:lnTo>
                  <a:pt x="1782" y="808"/>
                </a:lnTo>
                <a:lnTo>
                  <a:pt x="1786" y="804"/>
                </a:lnTo>
                <a:lnTo>
                  <a:pt x="1816" y="770"/>
                </a:lnTo>
                <a:lnTo>
                  <a:pt x="1816" y="770"/>
                </a:lnTo>
                <a:lnTo>
                  <a:pt x="1816" y="770"/>
                </a:lnTo>
                <a:lnTo>
                  <a:pt x="1816" y="770"/>
                </a:lnTo>
                <a:lnTo>
                  <a:pt x="1842" y="752"/>
                </a:lnTo>
                <a:lnTo>
                  <a:pt x="1856" y="738"/>
                </a:lnTo>
                <a:lnTo>
                  <a:pt x="1864" y="732"/>
                </a:lnTo>
                <a:lnTo>
                  <a:pt x="1872" y="730"/>
                </a:lnTo>
                <a:lnTo>
                  <a:pt x="1880" y="730"/>
                </a:lnTo>
                <a:lnTo>
                  <a:pt x="1888" y="726"/>
                </a:lnTo>
                <a:lnTo>
                  <a:pt x="1890" y="722"/>
                </a:lnTo>
                <a:lnTo>
                  <a:pt x="1890" y="716"/>
                </a:lnTo>
                <a:lnTo>
                  <a:pt x="1892" y="710"/>
                </a:lnTo>
                <a:lnTo>
                  <a:pt x="1894" y="708"/>
                </a:lnTo>
                <a:lnTo>
                  <a:pt x="1910" y="712"/>
                </a:lnTo>
                <a:lnTo>
                  <a:pt x="1920" y="712"/>
                </a:lnTo>
                <a:lnTo>
                  <a:pt x="1944" y="706"/>
                </a:lnTo>
                <a:lnTo>
                  <a:pt x="1952" y="706"/>
                </a:lnTo>
                <a:lnTo>
                  <a:pt x="1974" y="682"/>
                </a:lnTo>
                <a:lnTo>
                  <a:pt x="2060" y="652"/>
                </a:lnTo>
                <a:lnTo>
                  <a:pt x="2064" y="648"/>
                </a:lnTo>
                <a:lnTo>
                  <a:pt x="2064" y="642"/>
                </a:lnTo>
                <a:lnTo>
                  <a:pt x="2056" y="634"/>
                </a:lnTo>
                <a:lnTo>
                  <a:pt x="2052" y="628"/>
                </a:lnTo>
                <a:lnTo>
                  <a:pt x="2052" y="622"/>
                </a:lnTo>
                <a:lnTo>
                  <a:pt x="2050" y="618"/>
                </a:lnTo>
                <a:lnTo>
                  <a:pt x="2048" y="616"/>
                </a:lnTo>
                <a:lnTo>
                  <a:pt x="2046" y="610"/>
                </a:lnTo>
                <a:lnTo>
                  <a:pt x="2046" y="602"/>
                </a:lnTo>
                <a:lnTo>
                  <a:pt x="2052" y="594"/>
                </a:lnTo>
                <a:lnTo>
                  <a:pt x="2054" y="584"/>
                </a:lnTo>
                <a:lnTo>
                  <a:pt x="2056" y="576"/>
                </a:lnTo>
                <a:lnTo>
                  <a:pt x="2054" y="568"/>
                </a:lnTo>
                <a:lnTo>
                  <a:pt x="2050" y="560"/>
                </a:lnTo>
                <a:lnTo>
                  <a:pt x="2044" y="554"/>
                </a:lnTo>
                <a:lnTo>
                  <a:pt x="2032" y="546"/>
                </a:lnTo>
                <a:lnTo>
                  <a:pt x="2026" y="538"/>
                </a:lnTo>
                <a:lnTo>
                  <a:pt x="2018" y="526"/>
                </a:lnTo>
                <a:lnTo>
                  <a:pt x="1990" y="502"/>
                </a:lnTo>
                <a:lnTo>
                  <a:pt x="1982" y="496"/>
                </a:lnTo>
                <a:lnTo>
                  <a:pt x="1976" y="494"/>
                </a:lnTo>
                <a:lnTo>
                  <a:pt x="1968" y="492"/>
                </a:lnTo>
                <a:lnTo>
                  <a:pt x="1944" y="486"/>
                </a:lnTo>
                <a:lnTo>
                  <a:pt x="1940" y="480"/>
                </a:lnTo>
                <a:lnTo>
                  <a:pt x="1936" y="476"/>
                </a:lnTo>
                <a:lnTo>
                  <a:pt x="1934" y="468"/>
                </a:lnTo>
                <a:lnTo>
                  <a:pt x="1928" y="464"/>
                </a:lnTo>
                <a:lnTo>
                  <a:pt x="1910" y="456"/>
                </a:lnTo>
                <a:lnTo>
                  <a:pt x="1908" y="452"/>
                </a:lnTo>
                <a:lnTo>
                  <a:pt x="1908" y="448"/>
                </a:lnTo>
                <a:lnTo>
                  <a:pt x="1910" y="446"/>
                </a:lnTo>
                <a:lnTo>
                  <a:pt x="1926" y="436"/>
                </a:lnTo>
                <a:lnTo>
                  <a:pt x="1938" y="424"/>
                </a:lnTo>
                <a:lnTo>
                  <a:pt x="1944" y="418"/>
                </a:lnTo>
                <a:lnTo>
                  <a:pt x="1948" y="412"/>
                </a:lnTo>
                <a:lnTo>
                  <a:pt x="1956" y="400"/>
                </a:lnTo>
                <a:lnTo>
                  <a:pt x="1958" y="394"/>
                </a:lnTo>
                <a:lnTo>
                  <a:pt x="1962" y="390"/>
                </a:lnTo>
                <a:lnTo>
                  <a:pt x="1968" y="384"/>
                </a:lnTo>
                <a:lnTo>
                  <a:pt x="1972" y="378"/>
                </a:lnTo>
                <a:lnTo>
                  <a:pt x="1976" y="372"/>
                </a:lnTo>
                <a:lnTo>
                  <a:pt x="1974" y="366"/>
                </a:lnTo>
                <a:lnTo>
                  <a:pt x="1972" y="362"/>
                </a:lnTo>
                <a:lnTo>
                  <a:pt x="1968" y="360"/>
                </a:lnTo>
                <a:lnTo>
                  <a:pt x="1962" y="360"/>
                </a:lnTo>
                <a:lnTo>
                  <a:pt x="1956" y="360"/>
                </a:lnTo>
                <a:lnTo>
                  <a:pt x="1948" y="366"/>
                </a:lnTo>
                <a:lnTo>
                  <a:pt x="1934" y="374"/>
                </a:lnTo>
                <a:lnTo>
                  <a:pt x="1930" y="378"/>
                </a:lnTo>
                <a:lnTo>
                  <a:pt x="1922" y="382"/>
                </a:lnTo>
                <a:lnTo>
                  <a:pt x="1918" y="382"/>
                </a:lnTo>
                <a:lnTo>
                  <a:pt x="1916" y="380"/>
                </a:lnTo>
                <a:lnTo>
                  <a:pt x="1916" y="380"/>
                </a:lnTo>
                <a:lnTo>
                  <a:pt x="1914" y="378"/>
                </a:lnTo>
                <a:lnTo>
                  <a:pt x="1864" y="322"/>
                </a:lnTo>
                <a:lnTo>
                  <a:pt x="1832" y="294"/>
                </a:lnTo>
                <a:lnTo>
                  <a:pt x="1802" y="272"/>
                </a:lnTo>
                <a:lnTo>
                  <a:pt x="1790" y="254"/>
                </a:lnTo>
                <a:lnTo>
                  <a:pt x="1778" y="248"/>
                </a:lnTo>
                <a:lnTo>
                  <a:pt x="1768" y="244"/>
                </a:lnTo>
                <a:lnTo>
                  <a:pt x="1756" y="248"/>
                </a:lnTo>
                <a:lnTo>
                  <a:pt x="1748" y="254"/>
                </a:lnTo>
                <a:lnTo>
                  <a:pt x="1740" y="260"/>
                </a:lnTo>
                <a:lnTo>
                  <a:pt x="1732" y="266"/>
                </a:lnTo>
                <a:lnTo>
                  <a:pt x="1722" y="274"/>
                </a:lnTo>
                <a:lnTo>
                  <a:pt x="1688" y="276"/>
                </a:lnTo>
                <a:lnTo>
                  <a:pt x="1660" y="282"/>
                </a:lnTo>
                <a:lnTo>
                  <a:pt x="1644" y="290"/>
                </a:lnTo>
                <a:lnTo>
                  <a:pt x="1632" y="298"/>
                </a:lnTo>
                <a:lnTo>
                  <a:pt x="1626" y="306"/>
                </a:lnTo>
                <a:lnTo>
                  <a:pt x="1620" y="306"/>
                </a:lnTo>
                <a:lnTo>
                  <a:pt x="1618" y="302"/>
                </a:lnTo>
                <a:lnTo>
                  <a:pt x="1618" y="294"/>
                </a:lnTo>
                <a:lnTo>
                  <a:pt x="1622" y="252"/>
                </a:lnTo>
                <a:lnTo>
                  <a:pt x="1622" y="238"/>
                </a:lnTo>
                <a:lnTo>
                  <a:pt x="1620" y="228"/>
                </a:lnTo>
                <a:lnTo>
                  <a:pt x="1618" y="218"/>
                </a:lnTo>
                <a:lnTo>
                  <a:pt x="1616" y="212"/>
                </a:lnTo>
                <a:lnTo>
                  <a:pt x="1618" y="206"/>
                </a:lnTo>
                <a:lnTo>
                  <a:pt x="1630" y="182"/>
                </a:lnTo>
                <a:lnTo>
                  <a:pt x="1640" y="154"/>
                </a:lnTo>
                <a:lnTo>
                  <a:pt x="1650" y="128"/>
                </a:lnTo>
                <a:lnTo>
                  <a:pt x="1650" y="118"/>
                </a:lnTo>
                <a:lnTo>
                  <a:pt x="1646" y="112"/>
                </a:lnTo>
                <a:lnTo>
                  <a:pt x="1632" y="108"/>
                </a:lnTo>
                <a:lnTo>
                  <a:pt x="1626" y="106"/>
                </a:lnTo>
                <a:lnTo>
                  <a:pt x="1624" y="96"/>
                </a:lnTo>
                <a:lnTo>
                  <a:pt x="1622" y="90"/>
                </a:lnTo>
                <a:lnTo>
                  <a:pt x="1624" y="82"/>
                </a:lnTo>
                <a:lnTo>
                  <a:pt x="1626" y="76"/>
                </a:lnTo>
                <a:lnTo>
                  <a:pt x="1630" y="72"/>
                </a:lnTo>
                <a:lnTo>
                  <a:pt x="1682" y="26"/>
                </a:lnTo>
                <a:lnTo>
                  <a:pt x="1688" y="12"/>
                </a:lnTo>
                <a:lnTo>
                  <a:pt x="1688" y="6"/>
                </a:lnTo>
                <a:lnTo>
                  <a:pt x="1686" y="4"/>
                </a:lnTo>
                <a:lnTo>
                  <a:pt x="1678" y="2"/>
                </a:lnTo>
                <a:lnTo>
                  <a:pt x="1616" y="0"/>
                </a:lnTo>
                <a:lnTo>
                  <a:pt x="1606" y="2"/>
                </a:lnTo>
                <a:lnTo>
                  <a:pt x="1584" y="12"/>
                </a:lnTo>
                <a:lnTo>
                  <a:pt x="1540" y="24"/>
                </a:lnTo>
                <a:lnTo>
                  <a:pt x="1532" y="24"/>
                </a:lnTo>
                <a:lnTo>
                  <a:pt x="1522" y="22"/>
                </a:lnTo>
                <a:lnTo>
                  <a:pt x="1516" y="22"/>
                </a:lnTo>
                <a:lnTo>
                  <a:pt x="1470" y="34"/>
                </a:lnTo>
                <a:lnTo>
                  <a:pt x="1448" y="38"/>
                </a:lnTo>
                <a:lnTo>
                  <a:pt x="1434" y="36"/>
                </a:lnTo>
                <a:lnTo>
                  <a:pt x="1426" y="32"/>
                </a:lnTo>
                <a:lnTo>
                  <a:pt x="1416" y="26"/>
                </a:lnTo>
                <a:lnTo>
                  <a:pt x="1398" y="6"/>
                </a:lnTo>
                <a:lnTo>
                  <a:pt x="1380" y="0"/>
                </a:lnTo>
                <a:lnTo>
                  <a:pt x="1368" y="0"/>
                </a:lnTo>
                <a:lnTo>
                  <a:pt x="1358" y="4"/>
                </a:lnTo>
                <a:lnTo>
                  <a:pt x="1330" y="30"/>
                </a:lnTo>
                <a:lnTo>
                  <a:pt x="1324" y="36"/>
                </a:lnTo>
                <a:lnTo>
                  <a:pt x="1322" y="44"/>
                </a:lnTo>
                <a:lnTo>
                  <a:pt x="1318" y="66"/>
                </a:lnTo>
                <a:lnTo>
                  <a:pt x="1314" y="74"/>
                </a:lnTo>
                <a:lnTo>
                  <a:pt x="1306" y="90"/>
                </a:lnTo>
                <a:lnTo>
                  <a:pt x="1300" y="102"/>
                </a:lnTo>
                <a:lnTo>
                  <a:pt x="1290" y="110"/>
                </a:lnTo>
                <a:lnTo>
                  <a:pt x="1274" y="118"/>
                </a:lnTo>
                <a:lnTo>
                  <a:pt x="1262" y="120"/>
                </a:lnTo>
                <a:lnTo>
                  <a:pt x="1254" y="116"/>
                </a:lnTo>
                <a:lnTo>
                  <a:pt x="1246" y="112"/>
                </a:lnTo>
                <a:lnTo>
                  <a:pt x="1244" y="106"/>
                </a:lnTo>
                <a:lnTo>
                  <a:pt x="1248" y="96"/>
                </a:lnTo>
                <a:lnTo>
                  <a:pt x="1250" y="88"/>
                </a:lnTo>
                <a:lnTo>
                  <a:pt x="1256" y="72"/>
                </a:lnTo>
                <a:lnTo>
                  <a:pt x="1256" y="66"/>
                </a:lnTo>
                <a:lnTo>
                  <a:pt x="1256" y="64"/>
                </a:lnTo>
                <a:lnTo>
                  <a:pt x="1256" y="54"/>
                </a:lnTo>
                <a:lnTo>
                  <a:pt x="1250" y="46"/>
                </a:lnTo>
                <a:lnTo>
                  <a:pt x="1242" y="40"/>
                </a:lnTo>
                <a:lnTo>
                  <a:pt x="1228" y="38"/>
                </a:lnTo>
                <a:lnTo>
                  <a:pt x="1218" y="40"/>
                </a:lnTo>
                <a:lnTo>
                  <a:pt x="1212" y="46"/>
                </a:lnTo>
                <a:lnTo>
                  <a:pt x="1202" y="66"/>
                </a:lnTo>
                <a:lnTo>
                  <a:pt x="1196" y="78"/>
                </a:lnTo>
                <a:lnTo>
                  <a:pt x="1182" y="92"/>
                </a:lnTo>
                <a:lnTo>
                  <a:pt x="1170" y="102"/>
                </a:lnTo>
                <a:lnTo>
                  <a:pt x="1158" y="128"/>
                </a:lnTo>
                <a:lnTo>
                  <a:pt x="1152" y="134"/>
                </a:lnTo>
                <a:lnTo>
                  <a:pt x="1136" y="146"/>
                </a:lnTo>
                <a:lnTo>
                  <a:pt x="1136" y="150"/>
                </a:lnTo>
                <a:lnTo>
                  <a:pt x="1138" y="154"/>
                </a:lnTo>
                <a:lnTo>
                  <a:pt x="1148" y="156"/>
                </a:lnTo>
                <a:lnTo>
                  <a:pt x="1152" y="154"/>
                </a:lnTo>
                <a:lnTo>
                  <a:pt x="1158" y="154"/>
                </a:lnTo>
                <a:lnTo>
                  <a:pt x="1174" y="140"/>
                </a:lnTo>
                <a:lnTo>
                  <a:pt x="1178" y="140"/>
                </a:lnTo>
                <a:lnTo>
                  <a:pt x="1176" y="146"/>
                </a:lnTo>
                <a:lnTo>
                  <a:pt x="1174" y="152"/>
                </a:lnTo>
                <a:lnTo>
                  <a:pt x="1136" y="172"/>
                </a:lnTo>
                <a:lnTo>
                  <a:pt x="1096" y="174"/>
                </a:lnTo>
                <a:lnTo>
                  <a:pt x="1058" y="186"/>
                </a:lnTo>
                <a:lnTo>
                  <a:pt x="1046" y="192"/>
                </a:lnTo>
                <a:lnTo>
                  <a:pt x="1036" y="202"/>
                </a:lnTo>
                <a:lnTo>
                  <a:pt x="1026" y="218"/>
                </a:lnTo>
                <a:lnTo>
                  <a:pt x="994" y="254"/>
                </a:lnTo>
                <a:lnTo>
                  <a:pt x="982" y="264"/>
                </a:lnTo>
                <a:lnTo>
                  <a:pt x="970" y="270"/>
                </a:lnTo>
                <a:lnTo>
                  <a:pt x="962" y="270"/>
                </a:lnTo>
                <a:lnTo>
                  <a:pt x="954" y="266"/>
                </a:lnTo>
                <a:lnTo>
                  <a:pt x="946" y="248"/>
                </a:lnTo>
                <a:lnTo>
                  <a:pt x="946" y="222"/>
                </a:lnTo>
                <a:lnTo>
                  <a:pt x="942" y="208"/>
                </a:lnTo>
                <a:lnTo>
                  <a:pt x="942" y="196"/>
                </a:lnTo>
                <a:lnTo>
                  <a:pt x="946" y="174"/>
                </a:lnTo>
                <a:lnTo>
                  <a:pt x="944" y="166"/>
                </a:lnTo>
                <a:lnTo>
                  <a:pt x="932" y="166"/>
                </a:lnTo>
                <a:lnTo>
                  <a:pt x="874" y="188"/>
                </a:lnTo>
                <a:lnTo>
                  <a:pt x="864" y="190"/>
                </a:lnTo>
                <a:lnTo>
                  <a:pt x="858" y="188"/>
                </a:lnTo>
                <a:lnTo>
                  <a:pt x="856" y="182"/>
                </a:lnTo>
                <a:lnTo>
                  <a:pt x="852" y="180"/>
                </a:lnTo>
                <a:lnTo>
                  <a:pt x="852" y="180"/>
                </a:lnTo>
                <a:lnTo>
                  <a:pt x="840" y="186"/>
                </a:lnTo>
                <a:lnTo>
                  <a:pt x="830" y="192"/>
                </a:lnTo>
                <a:lnTo>
                  <a:pt x="826" y="188"/>
                </a:lnTo>
                <a:lnTo>
                  <a:pt x="824" y="182"/>
                </a:lnTo>
                <a:lnTo>
                  <a:pt x="828" y="160"/>
                </a:lnTo>
                <a:lnTo>
                  <a:pt x="828" y="152"/>
                </a:lnTo>
                <a:lnTo>
                  <a:pt x="828" y="142"/>
                </a:lnTo>
                <a:lnTo>
                  <a:pt x="824" y="136"/>
                </a:lnTo>
                <a:lnTo>
                  <a:pt x="818" y="130"/>
                </a:lnTo>
                <a:lnTo>
                  <a:pt x="812" y="128"/>
                </a:lnTo>
                <a:lnTo>
                  <a:pt x="804" y="128"/>
                </a:lnTo>
                <a:lnTo>
                  <a:pt x="800" y="126"/>
                </a:lnTo>
                <a:lnTo>
                  <a:pt x="794" y="116"/>
                </a:lnTo>
                <a:lnTo>
                  <a:pt x="790" y="110"/>
                </a:lnTo>
                <a:lnTo>
                  <a:pt x="782" y="110"/>
                </a:lnTo>
                <a:lnTo>
                  <a:pt x="756" y="110"/>
                </a:lnTo>
                <a:lnTo>
                  <a:pt x="738" y="106"/>
                </a:lnTo>
                <a:lnTo>
                  <a:pt x="716" y="102"/>
                </a:lnTo>
                <a:lnTo>
                  <a:pt x="686" y="108"/>
                </a:lnTo>
                <a:lnTo>
                  <a:pt x="680" y="110"/>
                </a:lnTo>
                <a:lnTo>
                  <a:pt x="662" y="122"/>
                </a:lnTo>
                <a:lnTo>
                  <a:pt x="654" y="122"/>
                </a:lnTo>
                <a:lnTo>
                  <a:pt x="650" y="122"/>
                </a:lnTo>
                <a:lnTo>
                  <a:pt x="648" y="116"/>
                </a:lnTo>
                <a:lnTo>
                  <a:pt x="648" y="102"/>
                </a:lnTo>
                <a:lnTo>
                  <a:pt x="646" y="96"/>
                </a:lnTo>
                <a:lnTo>
                  <a:pt x="642" y="96"/>
                </a:lnTo>
                <a:lnTo>
                  <a:pt x="636" y="96"/>
                </a:lnTo>
                <a:lnTo>
                  <a:pt x="594" y="104"/>
                </a:lnTo>
                <a:lnTo>
                  <a:pt x="578" y="110"/>
                </a:lnTo>
                <a:lnTo>
                  <a:pt x="560" y="118"/>
                </a:lnTo>
                <a:lnTo>
                  <a:pt x="556" y="116"/>
                </a:lnTo>
                <a:lnTo>
                  <a:pt x="554" y="112"/>
                </a:lnTo>
                <a:lnTo>
                  <a:pt x="554" y="106"/>
                </a:lnTo>
                <a:lnTo>
                  <a:pt x="552" y="100"/>
                </a:lnTo>
                <a:lnTo>
                  <a:pt x="550" y="94"/>
                </a:lnTo>
                <a:lnTo>
                  <a:pt x="544" y="90"/>
                </a:lnTo>
                <a:lnTo>
                  <a:pt x="538" y="90"/>
                </a:lnTo>
                <a:lnTo>
                  <a:pt x="532" y="92"/>
                </a:lnTo>
                <a:lnTo>
                  <a:pt x="528" y="102"/>
                </a:lnTo>
                <a:lnTo>
                  <a:pt x="526" y="106"/>
                </a:lnTo>
                <a:lnTo>
                  <a:pt x="516" y="114"/>
                </a:lnTo>
                <a:lnTo>
                  <a:pt x="488" y="134"/>
                </a:lnTo>
                <a:lnTo>
                  <a:pt x="486" y="134"/>
                </a:lnTo>
                <a:lnTo>
                  <a:pt x="482" y="134"/>
                </a:lnTo>
                <a:lnTo>
                  <a:pt x="482" y="130"/>
                </a:lnTo>
                <a:lnTo>
                  <a:pt x="484" y="126"/>
                </a:lnTo>
                <a:lnTo>
                  <a:pt x="488" y="116"/>
                </a:lnTo>
                <a:lnTo>
                  <a:pt x="496" y="102"/>
                </a:lnTo>
                <a:lnTo>
                  <a:pt x="498" y="96"/>
                </a:lnTo>
                <a:lnTo>
                  <a:pt x="496" y="86"/>
                </a:lnTo>
                <a:lnTo>
                  <a:pt x="492" y="82"/>
                </a:lnTo>
                <a:lnTo>
                  <a:pt x="472" y="66"/>
                </a:lnTo>
                <a:lnTo>
                  <a:pt x="458" y="58"/>
                </a:lnTo>
                <a:lnTo>
                  <a:pt x="450" y="58"/>
                </a:lnTo>
                <a:lnTo>
                  <a:pt x="444" y="58"/>
                </a:lnTo>
                <a:lnTo>
                  <a:pt x="436" y="58"/>
                </a:lnTo>
                <a:lnTo>
                  <a:pt x="424" y="58"/>
                </a:lnTo>
                <a:lnTo>
                  <a:pt x="390" y="54"/>
                </a:lnTo>
                <a:lnTo>
                  <a:pt x="380" y="54"/>
                </a:lnTo>
                <a:lnTo>
                  <a:pt x="372" y="56"/>
                </a:lnTo>
                <a:lnTo>
                  <a:pt x="362" y="62"/>
                </a:lnTo>
                <a:lnTo>
                  <a:pt x="348" y="74"/>
                </a:lnTo>
                <a:lnTo>
                  <a:pt x="344" y="76"/>
                </a:lnTo>
                <a:lnTo>
                  <a:pt x="338" y="78"/>
                </a:lnTo>
                <a:lnTo>
                  <a:pt x="320" y="82"/>
                </a:lnTo>
                <a:lnTo>
                  <a:pt x="308" y="84"/>
                </a:lnTo>
                <a:lnTo>
                  <a:pt x="264" y="86"/>
                </a:lnTo>
                <a:lnTo>
                  <a:pt x="208" y="96"/>
                </a:lnTo>
                <a:lnTo>
                  <a:pt x="196" y="102"/>
                </a:lnTo>
                <a:lnTo>
                  <a:pt x="194" y="108"/>
                </a:lnTo>
                <a:lnTo>
                  <a:pt x="176" y="126"/>
                </a:lnTo>
                <a:lnTo>
                  <a:pt x="154" y="142"/>
                </a:lnTo>
                <a:lnTo>
                  <a:pt x="142" y="154"/>
                </a:lnTo>
                <a:lnTo>
                  <a:pt x="136" y="160"/>
                </a:lnTo>
                <a:lnTo>
                  <a:pt x="134" y="172"/>
                </a:lnTo>
                <a:lnTo>
                  <a:pt x="128" y="178"/>
                </a:lnTo>
                <a:lnTo>
                  <a:pt x="106" y="198"/>
                </a:lnTo>
                <a:lnTo>
                  <a:pt x="100" y="206"/>
                </a:lnTo>
                <a:lnTo>
                  <a:pt x="96" y="218"/>
                </a:lnTo>
                <a:lnTo>
                  <a:pt x="94" y="232"/>
                </a:lnTo>
                <a:lnTo>
                  <a:pt x="94" y="240"/>
                </a:lnTo>
                <a:lnTo>
                  <a:pt x="92" y="246"/>
                </a:lnTo>
                <a:lnTo>
                  <a:pt x="88" y="252"/>
                </a:lnTo>
                <a:lnTo>
                  <a:pt x="80" y="266"/>
                </a:lnTo>
                <a:lnTo>
                  <a:pt x="76" y="274"/>
                </a:lnTo>
                <a:lnTo>
                  <a:pt x="74" y="282"/>
                </a:lnTo>
                <a:lnTo>
                  <a:pt x="74" y="290"/>
                </a:lnTo>
                <a:lnTo>
                  <a:pt x="74" y="300"/>
                </a:lnTo>
                <a:lnTo>
                  <a:pt x="78" y="320"/>
                </a:lnTo>
                <a:lnTo>
                  <a:pt x="82" y="328"/>
                </a:lnTo>
                <a:lnTo>
                  <a:pt x="86" y="334"/>
                </a:lnTo>
                <a:lnTo>
                  <a:pt x="92" y="340"/>
                </a:lnTo>
                <a:lnTo>
                  <a:pt x="110" y="358"/>
                </a:lnTo>
                <a:lnTo>
                  <a:pt x="114" y="362"/>
                </a:lnTo>
                <a:lnTo>
                  <a:pt x="116" y="366"/>
                </a:lnTo>
                <a:lnTo>
                  <a:pt x="116" y="372"/>
                </a:lnTo>
                <a:lnTo>
                  <a:pt x="116" y="378"/>
                </a:lnTo>
                <a:lnTo>
                  <a:pt x="114" y="384"/>
                </a:lnTo>
                <a:lnTo>
                  <a:pt x="110" y="390"/>
                </a:lnTo>
                <a:lnTo>
                  <a:pt x="100" y="394"/>
                </a:lnTo>
                <a:lnTo>
                  <a:pt x="92" y="398"/>
                </a:lnTo>
                <a:lnTo>
                  <a:pt x="80" y="400"/>
                </a:lnTo>
                <a:lnTo>
                  <a:pt x="60" y="398"/>
                </a:lnTo>
                <a:lnTo>
                  <a:pt x="48" y="404"/>
                </a:lnTo>
                <a:lnTo>
                  <a:pt x="34" y="404"/>
                </a:lnTo>
                <a:lnTo>
                  <a:pt x="38" y="392"/>
                </a:lnTo>
                <a:lnTo>
                  <a:pt x="0" y="500"/>
                </a:lnTo>
                <a:lnTo>
                  <a:pt x="4" y="600"/>
                </a:lnTo>
                <a:lnTo>
                  <a:pt x="86" y="598"/>
                </a:lnTo>
                <a:lnTo>
                  <a:pt x="242" y="652"/>
                </a:lnTo>
                <a:lnTo>
                  <a:pt x="432" y="712"/>
                </a:lnTo>
                <a:lnTo>
                  <a:pt x="576" y="676"/>
                </a:lnTo>
                <a:lnTo>
                  <a:pt x="576" y="704"/>
                </a:lnTo>
                <a:lnTo>
                  <a:pt x="656" y="686"/>
                </a:lnTo>
                <a:lnTo>
                  <a:pt x="688" y="700"/>
                </a:lnTo>
                <a:lnTo>
                  <a:pt x="790" y="694"/>
                </a:lnTo>
                <a:lnTo>
                  <a:pt x="1006" y="668"/>
                </a:lnTo>
                <a:lnTo>
                  <a:pt x="1134" y="720"/>
                </a:lnTo>
                <a:lnTo>
                  <a:pt x="1236" y="688"/>
                </a:lnTo>
                <a:lnTo>
                  <a:pt x="1232" y="724"/>
                </a:lnTo>
                <a:lnTo>
                  <a:pt x="1258" y="736"/>
                </a:lnTo>
                <a:lnTo>
                  <a:pt x="1334" y="688"/>
                </a:lnTo>
                <a:lnTo>
                  <a:pt x="1566" y="694"/>
                </a:lnTo>
                <a:lnTo>
                  <a:pt x="1628" y="740"/>
                </a:lnTo>
                <a:lnTo>
                  <a:pt x="1738" y="764"/>
                </a:lnTo>
                <a:lnTo>
                  <a:pt x="1740" y="796"/>
                </a:lnTo>
                <a:close/>
              </a:path>
            </a:pathLst>
          </a:custGeom>
          <a:solidFill>
            <a:schemeClr val="accent5">
              <a:lumMod val="20000"/>
              <a:lumOff val="80000"/>
            </a:schemeClr>
          </a:solid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Pilat Light"/>
              <a:ea typeface="+mn-ea"/>
              <a:cs typeface="+mn-cs"/>
            </a:endParaRPr>
          </a:p>
        </p:txBody>
      </p:sp>
      <p:sp>
        <p:nvSpPr>
          <p:cNvPr id="3314" name="Oval 3313">
            <a:extLst>
              <a:ext uri="{FF2B5EF4-FFF2-40B4-BE49-F238E27FC236}">
                <a16:creationId xmlns:a16="http://schemas.microsoft.com/office/drawing/2014/main" xmlns="" id="{253E95B3-17D5-49C2-AD36-6783D5381206}"/>
              </a:ext>
            </a:extLst>
          </p:cNvPr>
          <p:cNvSpPr/>
          <p:nvPr/>
        </p:nvSpPr>
        <p:spPr bwMode="gray">
          <a:xfrm>
            <a:off x="4651517" y="2989034"/>
            <a:ext cx="100209" cy="9476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Pilat Light"/>
              <a:ea typeface="+mn-ea"/>
              <a:cs typeface="+mn-cs"/>
            </a:endParaRPr>
          </a:p>
        </p:txBody>
      </p:sp>
      <p:sp>
        <p:nvSpPr>
          <p:cNvPr id="3315" name="TextBox 3314">
            <a:extLst>
              <a:ext uri="{FF2B5EF4-FFF2-40B4-BE49-F238E27FC236}">
                <a16:creationId xmlns:a16="http://schemas.microsoft.com/office/drawing/2014/main" xmlns="" id="{18901317-02B1-4A39-8115-086FFE3B3575}"/>
              </a:ext>
            </a:extLst>
          </p:cNvPr>
          <p:cNvSpPr txBox="1"/>
          <p:nvPr/>
        </p:nvSpPr>
        <p:spPr bwMode="gray">
          <a:xfrm>
            <a:off x="4780614" y="2971937"/>
            <a:ext cx="428002" cy="123111"/>
          </a:xfrm>
          <a:prstGeom prst="rect">
            <a:avLst/>
          </a:prstGeom>
          <a:noFill/>
        </p:spPr>
        <p:txBody>
          <a:bodyPr wrap="non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Pilat Light"/>
                <a:ea typeface="+mn-ea"/>
                <a:cs typeface="+mn-cs"/>
              </a:rPr>
              <a:t>Guwahati</a:t>
            </a:r>
          </a:p>
        </p:txBody>
      </p:sp>
      <p:sp>
        <p:nvSpPr>
          <p:cNvPr id="3316" name="Oval 3315">
            <a:extLst>
              <a:ext uri="{FF2B5EF4-FFF2-40B4-BE49-F238E27FC236}">
                <a16:creationId xmlns:a16="http://schemas.microsoft.com/office/drawing/2014/main" xmlns="" id="{7BB7807D-7FFF-4A32-9967-978FE0D1E161}"/>
              </a:ext>
            </a:extLst>
          </p:cNvPr>
          <p:cNvSpPr/>
          <p:nvPr/>
        </p:nvSpPr>
        <p:spPr bwMode="gray">
          <a:xfrm>
            <a:off x="2861309" y="4731109"/>
            <a:ext cx="100209" cy="9476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Pilat Light"/>
              <a:ea typeface="+mn-ea"/>
              <a:cs typeface="+mn-cs"/>
            </a:endParaRPr>
          </a:p>
        </p:txBody>
      </p:sp>
      <p:sp>
        <p:nvSpPr>
          <p:cNvPr id="3317" name="Oval 3316">
            <a:extLst>
              <a:ext uri="{FF2B5EF4-FFF2-40B4-BE49-F238E27FC236}">
                <a16:creationId xmlns:a16="http://schemas.microsoft.com/office/drawing/2014/main" xmlns="" id="{2859278C-9335-421D-939F-CD26D542D22B}"/>
              </a:ext>
            </a:extLst>
          </p:cNvPr>
          <p:cNvSpPr/>
          <p:nvPr/>
        </p:nvSpPr>
        <p:spPr bwMode="gray">
          <a:xfrm>
            <a:off x="3930703" y="3556644"/>
            <a:ext cx="100209" cy="9476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Pilat Light"/>
              <a:ea typeface="+mn-ea"/>
              <a:cs typeface="+mn-cs"/>
            </a:endParaRPr>
          </a:p>
        </p:txBody>
      </p:sp>
      <p:sp>
        <p:nvSpPr>
          <p:cNvPr id="3318" name="Oval 3317">
            <a:extLst>
              <a:ext uri="{FF2B5EF4-FFF2-40B4-BE49-F238E27FC236}">
                <a16:creationId xmlns:a16="http://schemas.microsoft.com/office/drawing/2014/main" xmlns="" id="{D3575A6E-7217-4EF9-AE18-3FE02EC297AD}"/>
              </a:ext>
            </a:extLst>
          </p:cNvPr>
          <p:cNvSpPr/>
          <p:nvPr/>
        </p:nvSpPr>
        <p:spPr bwMode="gray">
          <a:xfrm>
            <a:off x="2680281" y="2957735"/>
            <a:ext cx="100209" cy="9476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Pilat Light"/>
              <a:ea typeface="+mn-ea"/>
              <a:cs typeface="+mn-cs"/>
            </a:endParaRPr>
          </a:p>
        </p:txBody>
      </p:sp>
      <p:sp>
        <p:nvSpPr>
          <p:cNvPr id="3319" name="Oval 3318">
            <a:extLst>
              <a:ext uri="{FF2B5EF4-FFF2-40B4-BE49-F238E27FC236}">
                <a16:creationId xmlns:a16="http://schemas.microsoft.com/office/drawing/2014/main" xmlns="" id="{844471E1-BD2C-4EA7-9E04-D7EE5BA3A07E}"/>
              </a:ext>
            </a:extLst>
          </p:cNvPr>
          <p:cNvSpPr/>
          <p:nvPr/>
        </p:nvSpPr>
        <p:spPr bwMode="gray">
          <a:xfrm>
            <a:off x="2008968" y="3624758"/>
            <a:ext cx="100209" cy="9476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Pilat Light"/>
              <a:ea typeface="+mn-ea"/>
              <a:cs typeface="+mn-cs"/>
            </a:endParaRPr>
          </a:p>
        </p:txBody>
      </p:sp>
      <p:sp>
        <p:nvSpPr>
          <p:cNvPr id="3320" name="Oval 3319">
            <a:extLst>
              <a:ext uri="{FF2B5EF4-FFF2-40B4-BE49-F238E27FC236}">
                <a16:creationId xmlns:a16="http://schemas.microsoft.com/office/drawing/2014/main" xmlns="" id="{F2D310E3-6273-4DE9-9552-6B8FC1FE43E2}"/>
              </a:ext>
            </a:extLst>
          </p:cNvPr>
          <p:cNvSpPr/>
          <p:nvPr/>
        </p:nvSpPr>
        <p:spPr bwMode="gray">
          <a:xfrm>
            <a:off x="2880710" y="4089920"/>
            <a:ext cx="100209" cy="9476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Pilat Light"/>
              <a:ea typeface="+mn-ea"/>
              <a:cs typeface="+mn-cs"/>
            </a:endParaRPr>
          </a:p>
        </p:txBody>
      </p:sp>
      <p:sp>
        <p:nvSpPr>
          <p:cNvPr id="3321" name="Oval 3320">
            <a:extLst>
              <a:ext uri="{FF2B5EF4-FFF2-40B4-BE49-F238E27FC236}">
                <a16:creationId xmlns:a16="http://schemas.microsoft.com/office/drawing/2014/main" xmlns="" id="{D23A097D-2399-4B26-962F-C75CC2B88A1E}"/>
              </a:ext>
            </a:extLst>
          </p:cNvPr>
          <p:cNvSpPr/>
          <p:nvPr/>
        </p:nvSpPr>
        <p:spPr bwMode="gray">
          <a:xfrm>
            <a:off x="3432525" y="4193331"/>
            <a:ext cx="100209" cy="9476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Pilat Light"/>
              <a:ea typeface="+mn-ea"/>
              <a:cs typeface="+mn-cs"/>
            </a:endParaRPr>
          </a:p>
        </p:txBody>
      </p:sp>
      <p:sp>
        <p:nvSpPr>
          <p:cNvPr id="3322" name="Oval 3321">
            <a:extLst>
              <a:ext uri="{FF2B5EF4-FFF2-40B4-BE49-F238E27FC236}">
                <a16:creationId xmlns:a16="http://schemas.microsoft.com/office/drawing/2014/main" xmlns="" id="{0B8AFE23-6CC3-44A1-A822-D87CB8FEEF50}"/>
              </a:ext>
            </a:extLst>
          </p:cNvPr>
          <p:cNvSpPr/>
          <p:nvPr/>
        </p:nvSpPr>
        <p:spPr bwMode="gray">
          <a:xfrm>
            <a:off x="3328279" y="3513583"/>
            <a:ext cx="100209" cy="9476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Pilat Light"/>
              <a:ea typeface="+mn-ea"/>
              <a:cs typeface="+mn-cs"/>
            </a:endParaRPr>
          </a:p>
        </p:txBody>
      </p:sp>
      <p:sp>
        <p:nvSpPr>
          <p:cNvPr id="3323" name="Oval 3322">
            <a:extLst>
              <a:ext uri="{FF2B5EF4-FFF2-40B4-BE49-F238E27FC236}">
                <a16:creationId xmlns:a16="http://schemas.microsoft.com/office/drawing/2014/main" xmlns="" id="{22F4AB78-6769-4979-B5C1-0D9024601560}"/>
              </a:ext>
            </a:extLst>
          </p:cNvPr>
          <p:cNvSpPr/>
          <p:nvPr/>
        </p:nvSpPr>
        <p:spPr bwMode="gray">
          <a:xfrm>
            <a:off x="3474596" y="3113775"/>
            <a:ext cx="100209" cy="9476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Pilat Light"/>
              <a:ea typeface="+mn-ea"/>
              <a:cs typeface="+mn-cs"/>
            </a:endParaRPr>
          </a:p>
        </p:txBody>
      </p:sp>
      <p:sp>
        <p:nvSpPr>
          <p:cNvPr id="3324" name="TextBox 3323">
            <a:extLst>
              <a:ext uri="{FF2B5EF4-FFF2-40B4-BE49-F238E27FC236}">
                <a16:creationId xmlns:a16="http://schemas.microsoft.com/office/drawing/2014/main" xmlns="" id="{7C6BDB38-291A-4777-BBB3-2AFC244F410B}"/>
              </a:ext>
            </a:extLst>
          </p:cNvPr>
          <p:cNvSpPr txBox="1"/>
          <p:nvPr/>
        </p:nvSpPr>
        <p:spPr bwMode="gray">
          <a:xfrm>
            <a:off x="1420086" y="2114855"/>
            <a:ext cx="516167" cy="123111"/>
          </a:xfrm>
          <a:prstGeom prst="rect">
            <a:avLst/>
          </a:prstGeom>
          <a:noFill/>
        </p:spPr>
        <p:txBody>
          <a:bodyPr wrap="non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Pilat Light"/>
                <a:ea typeface="+mn-ea"/>
                <a:cs typeface="+mn-cs"/>
              </a:rPr>
              <a:t>Chandigarh</a:t>
            </a:r>
          </a:p>
        </p:txBody>
      </p:sp>
      <p:sp>
        <p:nvSpPr>
          <p:cNvPr id="3325" name="TextBox 3324">
            <a:extLst>
              <a:ext uri="{FF2B5EF4-FFF2-40B4-BE49-F238E27FC236}">
                <a16:creationId xmlns:a16="http://schemas.microsoft.com/office/drawing/2014/main" xmlns="" id="{8C8403D9-5F49-4418-BB49-69E92CAAF326}"/>
              </a:ext>
            </a:extLst>
          </p:cNvPr>
          <p:cNvSpPr txBox="1"/>
          <p:nvPr/>
        </p:nvSpPr>
        <p:spPr bwMode="gray">
          <a:xfrm>
            <a:off x="1237435" y="1902772"/>
            <a:ext cx="455253" cy="123111"/>
          </a:xfrm>
          <a:prstGeom prst="rect">
            <a:avLst/>
          </a:prstGeom>
          <a:noFill/>
        </p:spPr>
        <p:txBody>
          <a:bodyPr wrap="non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Pilat Light"/>
                <a:ea typeface="+mn-ea"/>
                <a:cs typeface="+mn-cs"/>
              </a:rPr>
              <a:t>Pathankot</a:t>
            </a:r>
          </a:p>
        </p:txBody>
      </p:sp>
      <p:sp>
        <p:nvSpPr>
          <p:cNvPr id="3326" name="TextBox 3325">
            <a:extLst>
              <a:ext uri="{FF2B5EF4-FFF2-40B4-BE49-F238E27FC236}">
                <a16:creationId xmlns:a16="http://schemas.microsoft.com/office/drawing/2014/main" xmlns="" id="{F38F0EB4-097E-419A-9F9E-3110886116E1}"/>
              </a:ext>
            </a:extLst>
          </p:cNvPr>
          <p:cNvSpPr txBox="1"/>
          <p:nvPr/>
        </p:nvSpPr>
        <p:spPr bwMode="gray">
          <a:xfrm>
            <a:off x="2475061" y="2278634"/>
            <a:ext cx="444032" cy="123111"/>
          </a:xfrm>
          <a:prstGeom prst="rect">
            <a:avLst/>
          </a:prstGeom>
          <a:noFill/>
        </p:spPr>
        <p:txBody>
          <a:bodyPr wrap="non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Pilat Light"/>
                <a:ea typeface="+mn-ea"/>
                <a:cs typeface="+mn-cs"/>
              </a:rPr>
              <a:t>Dehradun</a:t>
            </a:r>
          </a:p>
        </p:txBody>
      </p:sp>
      <p:sp>
        <p:nvSpPr>
          <p:cNvPr id="3327" name="Oval 3326">
            <a:extLst>
              <a:ext uri="{FF2B5EF4-FFF2-40B4-BE49-F238E27FC236}">
                <a16:creationId xmlns:a16="http://schemas.microsoft.com/office/drawing/2014/main" xmlns="" id="{E7974807-89E1-4F7F-AF82-9BA2DD9270B3}"/>
              </a:ext>
            </a:extLst>
          </p:cNvPr>
          <p:cNvSpPr/>
          <p:nvPr/>
        </p:nvSpPr>
        <p:spPr bwMode="gray">
          <a:xfrm>
            <a:off x="1714227" y="2970355"/>
            <a:ext cx="100209" cy="9476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Pilat Light"/>
              <a:ea typeface="+mn-ea"/>
              <a:cs typeface="+mn-cs"/>
            </a:endParaRPr>
          </a:p>
        </p:txBody>
      </p:sp>
      <p:sp>
        <p:nvSpPr>
          <p:cNvPr id="3328" name="TextBox 3327">
            <a:extLst>
              <a:ext uri="{FF2B5EF4-FFF2-40B4-BE49-F238E27FC236}">
                <a16:creationId xmlns:a16="http://schemas.microsoft.com/office/drawing/2014/main" xmlns="" id="{9F90FF5C-4D92-44A8-97ED-3147F2CDCA6C}"/>
              </a:ext>
            </a:extLst>
          </p:cNvPr>
          <p:cNvSpPr txBox="1"/>
          <p:nvPr/>
        </p:nvSpPr>
        <p:spPr bwMode="gray">
          <a:xfrm>
            <a:off x="1403865" y="2945464"/>
            <a:ext cx="259686" cy="123111"/>
          </a:xfrm>
          <a:prstGeom prst="rect">
            <a:avLst/>
          </a:prstGeom>
          <a:noFill/>
        </p:spPr>
        <p:txBody>
          <a:bodyPr wrap="non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Pilat Light"/>
                <a:ea typeface="+mn-ea"/>
                <a:cs typeface="+mn-cs"/>
              </a:rPr>
              <a:t>Jaipur</a:t>
            </a:r>
          </a:p>
        </p:txBody>
      </p:sp>
      <p:sp>
        <p:nvSpPr>
          <p:cNvPr id="3329" name="TextBox 3328">
            <a:extLst>
              <a:ext uri="{FF2B5EF4-FFF2-40B4-BE49-F238E27FC236}">
                <a16:creationId xmlns:a16="http://schemas.microsoft.com/office/drawing/2014/main" xmlns="" id="{B113EF86-65E5-4F09-8CD9-9E29F5FE8A55}"/>
              </a:ext>
            </a:extLst>
          </p:cNvPr>
          <p:cNvSpPr txBox="1"/>
          <p:nvPr/>
        </p:nvSpPr>
        <p:spPr bwMode="gray">
          <a:xfrm>
            <a:off x="2820255" y="2932560"/>
            <a:ext cx="399148" cy="123111"/>
          </a:xfrm>
          <a:prstGeom prst="rect">
            <a:avLst/>
          </a:prstGeom>
          <a:noFill/>
        </p:spPr>
        <p:txBody>
          <a:bodyPr wrap="non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Pilat Light"/>
                <a:ea typeface="+mn-ea"/>
                <a:cs typeface="+mn-cs"/>
              </a:rPr>
              <a:t>Lucknow</a:t>
            </a:r>
          </a:p>
        </p:txBody>
      </p:sp>
      <p:sp>
        <p:nvSpPr>
          <p:cNvPr id="3330" name="TextBox 3329">
            <a:extLst>
              <a:ext uri="{FF2B5EF4-FFF2-40B4-BE49-F238E27FC236}">
                <a16:creationId xmlns:a16="http://schemas.microsoft.com/office/drawing/2014/main" xmlns="" id="{7AA727B1-4082-4E9F-A9A3-6EE679A285D1}"/>
              </a:ext>
            </a:extLst>
          </p:cNvPr>
          <p:cNvSpPr txBox="1"/>
          <p:nvPr/>
        </p:nvSpPr>
        <p:spPr bwMode="gray">
          <a:xfrm>
            <a:off x="3610682" y="3099520"/>
            <a:ext cx="261290" cy="123111"/>
          </a:xfrm>
          <a:prstGeom prst="rect">
            <a:avLst/>
          </a:prstGeom>
          <a:noFill/>
        </p:spPr>
        <p:txBody>
          <a:bodyPr wrap="non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Pilat Light"/>
                <a:ea typeface="+mn-ea"/>
                <a:cs typeface="+mn-cs"/>
              </a:rPr>
              <a:t>Patna</a:t>
            </a:r>
          </a:p>
        </p:txBody>
      </p:sp>
      <p:sp>
        <p:nvSpPr>
          <p:cNvPr id="3331" name="TextBox 3330">
            <a:extLst>
              <a:ext uri="{FF2B5EF4-FFF2-40B4-BE49-F238E27FC236}">
                <a16:creationId xmlns:a16="http://schemas.microsoft.com/office/drawing/2014/main" xmlns="" id="{3154B057-6230-46F3-A31B-50B1D15AD051}"/>
              </a:ext>
            </a:extLst>
          </p:cNvPr>
          <p:cNvSpPr txBox="1"/>
          <p:nvPr/>
        </p:nvSpPr>
        <p:spPr bwMode="gray">
          <a:xfrm>
            <a:off x="2678609" y="4836827"/>
            <a:ext cx="516167" cy="123111"/>
          </a:xfrm>
          <a:prstGeom prst="rect">
            <a:avLst/>
          </a:prstGeom>
          <a:noFill/>
        </p:spPr>
        <p:txBody>
          <a:bodyPr wrap="non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Pilat Light"/>
                <a:ea typeface="+mn-ea"/>
                <a:cs typeface="+mn-cs"/>
              </a:rPr>
              <a:t>Vijayawada</a:t>
            </a:r>
          </a:p>
        </p:txBody>
      </p:sp>
      <p:sp>
        <p:nvSpPr>
          <p:cNvPr id="3332" name="TextBox 3331">
            <a:extLst>
              <a:ext uri="{FF2B5EF4-FFF2-40B4-BE49-F238E27FC236}">
                <a16:creationId xmlns:a16="http://schemas.microsoft.com/office/drawing/2014/main" xmlns="" id="{B0B4F37D-2C94-4142-8BAA-DFCA95CB1027}"/>
              </a:ext>
            </a:extLst>
          </p:cNvPr>
          <p:cNvSpPr txBox="1"/>
          <p:nvPr/>
        </p:nvSpPr>
        <p:spPr bwMode="gray">
          <a:xfrm>
            <a:off x="2152637" y="3610742"/>
            <a:ext cx="309380" cy="123111"/>
          </a:xfrm>
          <a:prstGeom prst="rect">
            <a:avLst/>
          </a:prstGeom>
          <a:noFill/>
        </p:spPr>
        <p:txBody>
          <a:bodyPr wrap="non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Pilat Light"/>
                <a:ea typeface="+mn-ea"/>
                <a:cs typeface="+mn-cs"/>
              </a:rPr>
              <a:t>Bhopal</a:t>
            </a:r>
          </a:p>
        </p:txBody>
      </p:sp>
      <p:sp>
        <p:nvSpPr>
          <p:cNvPr id="3333" name="TextBox 3332">
            <a:extLst>
              <a:ext uri="{FF2B5EF4-FFF2-40B4-BE49-F238E27FC236}">
                <a16:creationId xmlns:a16="http://schemas.microsoft.com/office/drawing/2014/main" xmlns="" id="{704EDB73-6C4F-447A-BCF8-0E0745BD9AC9}"/>
              </a:ext>
            </a:extLst>
          </p:cNvPr>
          <p:cNvSpPr txBox="1"/>
          <p:nvPr/>
        </p:nvSpPr>
        <p:spPr bwMode="gray">
          <a:xfrm>
            <a:off x="2200188" y="4068143"/>
            <a:ext cx="330219" cy="123111"/>
          </a:xfrm>
          <a:prstGeom prst="rect">
            <a:avLst/>
          </a:prstGeom>
          <a:noFill/>
        </p:spPr>
        <p:txBody>
          <a:bodyPr wrap="non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Pilat Light"/>
                <a:ea typeface="+mn-ea"/>
                <a:cs typeface="+mn-cs"/>
              </a:rPr>
              <a:t>Nagpur</a:t>
            </a:r>
          </a:p>
        </p:txBody>
      </p:sp>
      <p:sp>
        <p:nvSpPr>
          <p:cNvPr id="3334" name="Oval 3333">
            <a:extLst>
              <a:ext uri="{FF2B5EF4-FFF2-40B4-BE49-F238E27FC236}">
                <a16:creationId xmlns:a16="http://schemas.microsoft.com/office/drawing/2014/main" xmlns="" id="{06620202-D7EC-43CE-AA75-70F587C9D70E}"/>
              </a:ext>
            </a:extLst>
          </p:cNvPr>
          <p:cNvSpPr/>
          <p:nvPr/>
        </p:nvSpPr>
        <p:spPr bwMode="gray">
          <a:xfrm>
            <a:off x="1298594" y="4020181"/>
            <a:ext cx="100209" cy="9476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Pilat Light"/>
              <a:ea typeface="+mn-ea"/>
              <a:cs typeface="+mn-cs"/>
            </a:endParaRPr>
          </a:p>
        </p:txBody>
      </p:sp>
      <p:sp>
        <p:nvSpPr>
          <p:cNvPr id="3335" name="TextBox 3334">
            <a:extLst>
              <a:ext uri="{FF2B5EF4-FFF2-40B4-BE49-F238E27FC236}">
                <a16:creationId xmlns:a16="http://schemas.microsoft.com/office/drawing/2014/main" xmlns="" id="{D46C5A62-3553-4328-8A26-AD9FED0621D7}"/>
              </a:ext>
            </a:extLst>
          </p:cNvPr>
          <p:cNvSpPr txBox="1"/>
          <p:nvPr/>
        </p:nvSpPr>
        <p:spPr bwMode="gray">
          <a:xfrm>
            <a:off x="1416707" y="4000939"/>
            <a:ext cx="240450" cy="123111"/>
          </a:xfrm>
          <a:prstGeom prst="rect">
            <a:avLst/>
          </a:prstGeom>
          <a:noFill/>
        </p:spPr>
        <p:txBody>
          <a:bodyPr wrap="non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Pilat Light"/>
                <a:ea typeface="+mn-ea"/>
                <a:cs typeface="+mn-cs"/>
              </a:rPr>
              <a:t>Surat</a:t>
            </a:r>
          </a:p>
        </p:txBody>
      </p:sp>
      <p:sp>
        <p:nvSpPr>
          <p:cNvPr id="3336" name="TextBox 3335">
            <a:extLst>
              <a:ext uri="{FF2B5EF4-FFF2-40B4-BE49-F238E27FC236}">
                <a16:creationId xmlns:a16="http://schemas.microsoft.com/office/drawing/2014/main" xmlns="" id="{3317B1D7-7EEF-40E3-9097-667C531C68C2}"/>
              </a:ext>
            </a:extLst>
          </p:cNvPr>
          <p:cNvSpPr txBox="1"/>
          <p:nvPr/>
        </p:nvSpPr>
        <p:spPr bwMode="gray">
          <a:xfrm>
            <a:off x="2771013" y="3942214"/>
            <a:ext cx="293350" cy="123111"/>
          </a:xfrm>
          <a:prstGeom prst="rect">
            <a:avLst/>
          </a:prstGeom>
          <a:noFill/>
        </p:spPr>
        <p:txBody>
          <a:bodyPr wrap="non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Pilat Light"/>
                <a:ea typeface="+mn-ea"/>
                <a:cs typeface="+mn-cs"/>
              </a:rPr>
              <a:t>Raipur</a:t>
            </a:r>
          </a:p>
        </p:txBody>
      </p:sp>
      <p:sp>
        <p:nvSpPr>
          <p:cNvPr id="3337" name="TextBox 3336">
            <a:extLst>
              <a:ext uri="{FF2B5EF4-FFF2-40B4-BE49-F238E27FC236}">
                <a16:creationId xmlns:a16="http://schemas.microsoft.com/office/drawing/2014/main" xmlns="" id="{E651D5D6-DED2-42D0-AAE2-BC503CEA8EC6}"/>
              </a:ext>
            </a:extLst>
          </p:cNvPr>
          <p:cNvSpPr txBox="1"/>
          <p:nvPr/>
        </p:nvSpPr>
        <p:spPr bwMode="gray">
          <a:xfrm>
            <a:off x="3552257" y="4187080"/>
            <a:ext cx="671659" cy="123111"/>
          </a:xfrm>
          <a:prstGeom prst="rect">
            <a:avLst/>
          </a:prstGeom>
          <a:noFill/>
        </p:spPr>
        <p:txBody>
          <a:bodyPr wrap="non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Pilat Light"/>
                <a:ea typeface="+mn-ea"/>
                <a:cs typeface="+mn-cs"/>
              </a:rPr>
              <a:t>Bhubaneshwar</a:t>
            </a:r>
          </a:p>
        </p:txBody>
      </p:sp>
      <p:sp>
        <p:nvSpPr>
          <p:cNvPr id="3338" name="TextBox 3337">
            <a:extLst>
              <a:ext uri="{FF2B5EF4-FFF2-40B4-BE49-F238E27FC236}">
                <a16:creationId xmlns:a16="http://schemas.microsoft.com/office/drawing/2014/main" xmlns="" id="{F9388830-DB53-49CB-93E6-6DB19947FAA6}"/>
              </a:ext>
            </a:extLst>
          </p:cNvPr>
          <p:cNvSpPr txBox="1"/>
          <p:nvPr/>
        </p:nvSpPr>
        <p:spPr bwMode="gray">
          <a:xfrm>
            <a:off x="3469524" y="3483342"/>
            <a:ext cx="306174" cy="123111"/>
          </a:xfrm>
          <a:prstGeom prst="rect">
            <a:avLst/>
          </a:prstGeom>
          <a:noFill/>
        </p:spPr>
        <p:txBody>
          <a:bodyPr wrap="non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Pilat Light"/>
                <a:ea typeface="+mn-ea"/>
                <a:cs typeface="+mn-cs"/>
              </a:rPr>
              <a:t>Ranchi</a:t>
            </a:r>
          </a:p>
        </p:txBody>
      </p:sp>
      <p:sp>
        <p:nvSpPr>
          <p:cNvPr id="3339" name="TextBox 3338">
            <a:extLst>
              <a:ext uri="{FF2B5EF4-FFF2-40B4-BE49-F238E27FC236}">
                <a16:creationId xmlns:a16="http://schemas.microsoft.com/office/drawing/2014/main" xmlns="" id="{76D9BD71-5DF1-41B1-841E-B120A776221C}"/>
              </a:ext>
            </a:extLst>
          </p:cNvPr>
          <p:cNvSpPr txBox="1"/>
          <p:nvPr/>
        </p:nvSpPr>
        <p:spPr bwMode="gray">
          <a:xfrm>
            <a:off x="3904426" y="3413768"/>
            <a:ext cx="335028" cy="123111"/>
          </a:xfrm>
          <a:prstGeom prst="rect">
            <a:avLst/>
          </a:prstGeom>
          <a:noFill/>
        </p:spPr>
        <p:txBody>
          <a:bodyPr wrap="non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Pilat Light"/>
                <a:ea typeface="+mn-ea"/>
                <a:cs typeface="+mn-cs"/>
              </a:rPr>
              <a:t>Kolkata</a:t>
            </a:r>
          </a:p>
        </p:txBody>
      </p:sp>
      <p:sp>
        <p:nvSpPr>
          <p:cNvPr id="3340" name="Oval 3339">
            <a:extLst>
              <a:ext uri="{FF2B5EF4-FFF2-40B4-BE49-F238E27FC236}">
                <a16:creationId xmlns:a16="http://schemas.microsoft.com/office/drawing/2014/main" xmlns="" id="{BE8AB932-5048-45DD-956F-577AD59A0461}"/>
              </a:ext>
            </a:extLst>
          </p:cNvPr>
          <p:cNvSpPr/>
          <p:nvPr/>
        </p:nvSpPr>
        <p:spPr bwMode="gray">
          <a:xfrm>
            <a:off x="1975524" y="2139130"/>
            <a:ext cx="100209" cy="9476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Pilat Light"/>
              <a:ea typeface="+mn-ea"/>
              <a:cs typeface="+mn-cs"/>
            </a:endParaRPr>
          </a:p>
        </p:txBody>
      </p:sp>
      <p:sp>
        <p:nvSpPr>
          <p:cNvPr id="3341" name="Oval 3340">
            <a:extLst>
              <a:ext uri="{FF2B5EF4-FFF2-40B4-BE49-F238E27FC236}">
                <a16:creationId xmlns:a16="http://schemas.microsoft.com/office/drawing/2014/main" xmlns="" id="{C0D5B164-72C4-48AA-8AB2-A60DFB058994}"/>
              </a:ext>
            </a:extLst>
          </p:cNvPr>
          <p:cNvSpPr/>
          <p:nvPr/>
        </p:nvSpPr>
        <p:spPr bwMode="gray">
          <a:xfrm>
            <a:off x="1722668" y="1924897"/>
            <a:ext cx="100209" cy="9476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Pilat Light"/>
              <a:ea typeface="+mn-ea"/>
              <a:cs typeface="+mn-cs"/>
            </a:endParaRPr>
          </a:p>
        </p:txBody>
      </p:sp>
      <p:sp>
        <p:nvSpPr>
          <p:cNvPr id="3342" name="Oval 3341">
            <a:extLst>
              <a:ext uri="{FF2B5EF4-FFF2-40B4-BE49-F238E27FC236}">
                <a16:creationId xmlns:a16="http://schemas.microsoft.com/office/drawing/2014/main" xmlns="" id="{6A95B89C-E5E6-4CF2-9D22-FC2F31F40B16}"/>
              </a:ext>
            </a:extLst>
          </p:cNvPr>
          <p:cNvSpPr/>
          <p:nvPr/>
        </p:nvSpPr>
        <p:spPr bwMode="gray">
          <a:xfrm>
            <a:off x="2343809" y="2293011"/>
            <a:ext cx="100209" cy="9476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Pilat Light"/>
              <a:ea typeface="+mn-ea"/>
              <a:cs typeface="+mn-cs"/>
            </a:endParaRPr>
          </a:p>
        </p:txBody>
      </p:sp>
      <p:sp>
        <p:nvSpPr>
          <p:cNvPr id="3343" name="Oval 3342">
            <a:extLst>
              <a:ext uri="{FF2B5EF4-FFF2-40B4-BE49-F238E27FC236}">
                <a16:creationId xmlns:a16="http://schemas.microsoft.com/office/drawing/2014/main" xmlns="" id="{94E754C4-CE6B-4E4E-AE50-59A73F5CC8C1}"/>
              </a:ext>
            </a:extLst>
          </p:cNvPr>
          <p:cNvSpPr/>
          <p:nvPr/>
        </p:nvSpPr>
        <p:spPr bwMode="gray">
          <a:xfrm>
            <a:off x="2314518" y="3953014"/>
            <a:ext cx="100209" cy="9476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Pilat Light"/>
              <a:ea typeface="+mn-ea"/>
              <a:cs typeface="+mn-cs"/>
            </a:endParaRPr>
          </a:p>
        </p:txBody>
      </p:sp>
      <p:sp>
        <p:nvSpPr>
          <p:cNvPr id="3344" name="TextBox 3343">
            <a:extLst>
              <a:ext uri="{FF2B5EF4-FFF2-40B4-BE49-F238E27FC236}">
                <a16:creationId xmlns:a16="http://schemas.microsoft.com/office/drawing/2014/main" xmlns="" id="{DCF93962-E85F-4558-9B32-603106D936AE}"/>
              </a:ext>
            </a:extLst>
          </p:cNvPr>
          <p:cNvSpPr txBox="1"/>
          <p:nvPr/>
        </p:nvSpPr>
        <p:spPr bwMode="gray">
          <a:xfrm>
            <a:off x="1780749" y="4224023"/>
            <a:ext cx="226024" cy="123111"/>
          </a:xfrm>
          <a:prstGeom prst="rect">
            <a:avLst/>
          </a:prstGeom>
          <a:noFill/>
        </p:spPr>
        <p:txBody>
          <a:bodyPr wrap="non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Pilat Light"/>
                <a:ea typeface="+mn-ea"/>
                <a:cs typeface="+mn-cs"/>
              </a:rPr>
              <a:t>Pune</a:t>
            </a:r>
          </a:p>
        </p:txBody>
      </p:sp>
      <p:sp>
        <p:nvSpPr>
          <p:cNvPr id="3345" name="Oval 3344">
            <a:extLst>
              <a:ext uri="{FF2B5EF4-FFF2-40B4-BE49-F238E27FC236}">
                <a16:creationId xmlns:a16="http://schemas.microsoft.com/office/drawing/2014/main" xmlns="" id="{6CD837E4-F7CC-4443-9BF1-2C6E317152E9}"/>
              </a:ext>
            </a:extLst>
          </p:cNvPr>
          <p:cNvSpPr/>
          <p:nvPr/>
        </p:nvSpPr>
        <p:spPr bwMode="gray">
          <a:xfrm>
            <a:off x="1545969" y="4250420"/>
            <a:ext cx="100209" cy="9476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Pilat Light"/>
              <a:ea typeface="+mn-ea"/>
              <a:cs typeface="+mn-cs"/>
            </a:endParaRPr>
          </a:p>
        </p:txBody>
      </p:sp>
      <p:sp>
        <p:nvSpPr>
          <p:cNvPr id="3346" name="TextBox 3345">
            <a:extLst>
              <a:ext uri="{FF2B5EF4-FFF2-40B4-BE49-F238E27FC236}">
                <a16:creationId xmlns:a16="http://schemas.microsoft.com/office/drawing/2014/main" xmlns="" id="{BF461509-D623-4E19-8166-4AAF4AE6D435}"/>
              </a:ext>
            </a:extLst>
          </p:cNvPr>
          <p:cNvSpPr txBox="1"/>
          <p:nvPr/>
        </p:nvSpPr>
        <p:spPr bwMode="gray">
          <a:xfrm>
            <a:off x="1127567" y="5261386"/>
            <a:ext cx="472886" cy="123111"/>
          </a:xfrm>
          <a:prstGeom prst="rect">
            <a:avLst/>
          </a:prstGeom>
          <a:noFill/>
        </p:spPr>
        <p:txBody>
          <a:bodyPr wrap="non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Pilat Light"/>
                <a:ea typeface="+mn-ea"/>
                <a:cs typeface="+mn-cs"/>
              </a:rPr>
              <a:t>Mangalore</a:t>
            </a:r>
          </a:p>
        </p:txBody>
      </p:sp>
      <p:sp>
        <p:nvSpPr>
          <p:cNvPr id="3347" name="Oval 3346">
            <a:extLst>
              <a:ext uri="{FF2B5EF4-FFF2-40B4-BE49-F238E27FC236}">
                <a16:creationId xmlns:a16="http://schemas.microsoft.com/office/drawing/2014/main" xmlns="" id="{5B56FB60-C682-4643-AB2D-2D603A4260FC}"/>
              </a:ext>
            </a:extLst>
          </p:cNvPr>
          <p:cNvSpPr/>
          <p:nvPr/>
        </p:nvSpPr>
        <p:spPr bwMode="gray">
          <a:xfrm>
            <a:off x="1634303" y="5289280"/>
            <a:ext cx="100209" cy="9476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Pilat Light"/>
              <a:ea typeface="+mn-ea"/>
              <a:cs typeface="+mn-cs"/>
            </a:endParaRPr>
          </a:p>
        </p:txBody>
      </p:sp>
      <p:sp>
        <p:nvSpPr>
          <p:cNvPr id="3348" name="Oval 3347">
            <a:extLst>
              <a:ext uri="{FF2B5EF4-FFF2-40B4-BE49-F238E27FC236}">
                <a16:creationId xmlns:a16="http://schemas.microsoft.com/office/drawing/2014/main" xmlns="" id="{486D63E2-8A2B-42F6-B24A-DB768CE33B0B}"/>
              </a:ext>
            </a:extLst>
          </p:cNvPr>
          <p:cNvSpPr/>
          <p:nvPr/>
        </p:nvSpPr>
        <p:spPr bwMode="gray">
          <a:xfrm>
            <a:off x="1890470" y="1437578"/>
            <a:ext cx="100209" cy="9476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Pilat Light"/>
              <a:ea typeface="+mn-ea"/>
              <a:cs typeface="+mn-cs"/>
            </a:endParaRPr>
          </a:p>
        </p:txBody>
      </p:sp>
      <p:sp>
        <p:nvSpPr>
          <p:cNvPr id="3349" name="TextBox 3348">
            <a:extLst>
              <a:ext uri="{FF2B5EF4-FFF2-40B4-BE49-F238E27FC236}">
                <a16:creationId xmlns:a16="http://schemas.microsoft.com/office/drawing/2014/main" xmlns="" id="{CAFD085B-8AB7-402F-8619-A4A66E8D4383}"/>
              </a:ext>
            </a:extLst>
          </p:cNvPr>
          <p:cNvSpPr txBox="1"/>
          <p:nvPr/>
        </p:nvSpPr>
        <p:spPr bwMode="gray">
          <a:xfrm>
            <a:off x="1788304" y="1550653"/>
            <a:ext cx="328616" cy="123111"/>
          </a:xfrm>
          <a:prstGeom prst="rect">
            <a:avLst/>
          </a:prstGeom>
          <a:noFill/>
        </p:spPr>
        <p:txBody>
          <a:bodyPr wrap="non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Pilat Light"/>
                <a:ea typeface="+mn-ea"/>
                <a:cs typeface="+mn-cs"/>
              </a:rPr>
              <a:t>Jammu</a:t>
            </a:r>
          </a:p>
        </p:txBody>
      </p:sp>
      <p:sp>
        <p:nvSpPr>
          <p:cNvPr id="3350" name="Oval 3349">
            <a:extLst>
              <a:ext uri="{FF2B5EF4-FFF2-40B4-BE49-F238E27FC236}">
                <a16:creationId xmlns:a16="http://schemas.microsoft.com/office/drawing/2014/main" xmlns="" id="{E51912B1-C5D5-450D-80F2-D7C0793C8563}"/>
              </a:ext>
            </a:extLst>
          </p:cNvPr>
          <p:cNvSpPr/>
          <p:nvPr/>
        </p:nvSpPr>
        <p:spPr bwMode="gray">
          <a:xfrm>
            <a:off x="2101861" y="1898737"/>
            <a:ext cx="100209" cy="9476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Pilat Light"/>
              <a:ea typeface="+mn-ea"/>
              <a:cs typeface="+mn-cs"/>
            </a:endParaRPr>
          </a:p>
        </p:txBody>
      </p:sp>
      <p:sp>
        <p:nvSpPr>
          <p:cNvPr id="3351" name="TextBox 3350">
            <a:extLst>
              <a:ext uri="{FF2B5EF4-FFF2-40B4-BE49-F238E27FC236}">
                <a16:creationId xmlns:a16="http://schemas.microsoft.com/office/drawing/2014/main" xmlns="" id="{2950ECB1-EF47-4AC7-A4E7-4D6B6C9C90C1}"/>
              </a:ext>
            </a:extLst>
          </p:cNvPr>
          <p:cNvSpPr txBox="1"/>
          <p:nvPr/>
        </p:nvSpPr>
        <p:spPr bwMode="gray">
          <a:xfrm>
            <a:off x="1995060" y="1744627"/>
            <a:ext cx="304571" cy="123111"/>
          </a:xfrm>
          <a:prstGeom prst="rect">
            <a:avLst/>
          </a:prstGeom>
          <a:noFill/>
        </p:spPr>
        <p:txBody>
          <a:bodyPr wrap="non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Pilat Light"/>
                <a:ea typeface="+mn-ea"/>
                <a:cs typeface="+mn-cs"/>
              </a:rPr>
              <a:t>Shimla</a:t>
            </a:r>
          </a:p>
        </p:txBody>
      </p:sp>
      <p:sp>
        <p:nvSpPr>
          <p:cNvPr id="3352" name="Oval 3351">
            <a:extLst>
              <a:ext uri="{FF2B5EF4-FFF2-40B4-BE49-F238E27FC236}">
                <a16:creationId xmlns:a16="http://schemas.microsoft.com/office/drawing/2014/main" xmlns="" id="{D186C90A-814C-4A3F-B75C-120F5B8AF3F9}"/>
              </a:ext>
            </a:extLst>
          </p:cNvPr>
          <p:cNvSpPr/>
          <p:nvPr/>
        </p:nvSpPr>
        <p:spPr bwMode="gray">
          <a:xfrm>
            <a:off x="2671311" y="3105245"/>
            <a:ext cx="100209" cy="9476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Pilat Light"/>
              <a:ea typeface="+mn-ea"/>
              <a:cs typeface="+mn-cs"/>
            </a:endParaRPr>
          </a:p>
        </p:txBody>
      </p:sp>
      <p:sp>
        <p:nvSpPr>
          <p:cNvPr id="3353" name="TextBox 3352">
            <a:extLst>
              <a:ext uri="{FF2B5EF4-FFF2-40B4-BE49-F238E27FC236}">
                <a16:creationId xmlns:a16="http://schemas.microsoft.com/office/drawing/2014/main" xmlns="" id="{0CC343B6-07BD-4428-AC7D-62B426630C70}"/>
              </a:ext>
            </a:extLst>
          </p:cNvPr>
          <p:cNvSpPr txBox="1"/>
          <p:nvPr/>
        </p:nvSpPr>
        <p:spPr bwMode="gray">
          <a:xfrm>
            <a:off x="2288095" y="3089306"/>
            <a:ext cx="323807" cy="123111"/>
          </a:xfrm>
          <a:prstGeom prst="rect">
            <a:avLst/>
          </a:prstGeom>
          <a:noFill/>
        </p:spPr>
        <p:txBody>
          <a:bodyPr wrap="non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Pilat Light"/>
                <a:ea typeface="+mn-ea"/>
                <a:cs typeface="+mn-cs"/>
              </a:rPr>
              <a:t>Kanpur</a:t>
            </a:r>
          </a:p>
        </p:txBody>
      </p:sp>
      <p:sp>
        <p:nvSpPr>
          <p:cNvPr id="3354" name="Oval 3353">
            <a:extLst>
              <a:ext uri="{FF2B5EF4-FFF2-40B4-BE49-F238E27FC236}">
                <a16:creationId xmlns:a16="http://schemas.microsoft.com/office/drawing/2014/main" xmlns="" id="{2F105065-2464-4440-9D36-7130E58D38F9}"/>
              </a:ext>
            </a:extLst>
          </p:cNvPr>
          <p:cNvSpPr/>
          <p:nvPr/>
        </p:nvSpPr>
        <p:spPr bwMode="gray">
          <a:xfrm>
            <a:off x="1343546" y="2809577"/>
            <a:ext cx="100209" cy="9476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Pilat Light"/>
              <a:ea typeface="+mn-ea"/>
              <a:cs typeface="+mn-cs"/>
            </a:endParaRPr>
          </a:p>
        </p:txBody>
      </p:sp>
      <p:sp>
        <p:nvSpPr>
          <p:cNvPr id="3355" name="TextBox 3354">
            <a:extLst>
              <a:ext uri="{FF2B5EF4-FFF2-40B4-BE49-F238E27FC236}">
                <a16:creationId xmlns:a16="http://schemas.microsoft.com/office/drawing/2014/main" xmlns="" id="{39B5C18D-1B49-41DC-B643-AB33EECDB714}"/>
              </a:ext>
            </a:extLst>
          </p:cNvPr>
          <p:cNvSpPr txBox="1"/>
          <p:nvPr/>
        </p:nvSpPr>
        <p:spPr bwMode="gray">
          <a:xfrm>
            <a:off x="949918" y="2772999"/>
            <a:ext cx="363882" cy="123111"/>
          </a:xfrm>
          <a:prstGeom prst="rect">
            <a:avLst/>
          </a:prstGeom>
          <a:noFill/>
        </p:spPr>
        <p:txBody>
          <a:bodyPr wrap="non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Pilat Light"/>
                <a:ea typeface="+mn-ea"/>
                <a:cs typeface="+mn-cs"/>
              </a:rPr>
              <a:t>Jodhpur</a:t>
            </a:r>
          </a:p>
        </p:txBody>
      </p:sp>
      <p:sp>
        <p:nvSpPr>
          <p:cNvPr id="3356" name="Oval 3355">
            <a:extLst>
              <a:ext uri="{FF2B5EF4-FFF2-40B4-BE49-F238E27FC236}">
                <a16:creationId xmlns:a16="http://schemas.microsoft.com/office/drawing/2014/main" xmlns="" id="{D284832A-7FEA-4D8D-B4B6-E5C2051B40E5}"/>
              </a:ext>
            </a:extLst>
          </p:cNvPr>
          <p:cNvSpPr/>
          <p:nvPr/>
        </p:nvSpPr>
        <p:spPr bwMode="gray">
          <a:xfrm>
            <a:off x="1548556" y="3292987"/>
            <a:ext cx="100209" cy="9476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Pilat Light"/>
              <a:ea typeface="+mn-ea"/>
              <a:cs typeface="+mn-cs"/>
            </a:endParaRPr>
          </a:p>
        </p:txBody>
      </p:sp>
      <p:sp>
        <p:nvSpPr>
          <p:cNvPr id="3357" name="TextBox 3356">
            <a:extLst>
              <a:ext uri="{FF2B5EF4-FFF2-40B4-BE49-F238E27FC236}">
                <a16:creationId xmlns:a16="http://schemas.microsoft.com/office/drawing/2014/main" xmlns="" id="{CF122026-C15F-433F-9B80-339E85B657D1}"/>
              </a:ext>
            </a:extLst>
          </p:cNvPr>
          <p:cNvSpPr txBox="1"/>
          <p:nvPr/>
        </p:nvSpPr>
        <p:spPr bwMode="gray">
          <a:xfrm>
            <a:off x="1152241" y="3267305"/>
            <a:ext cx="352661" cy="123111"/>
          </a:xfrm>
          <a:prstGeom prst="rect">
            <a:avLst/>
          </a:prstGeom>
          <a:noFill/>
        </p:spPr>
        <p:txBody>
          <a:bodyPr wrap="non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Pilat Light"/>
                <a:ea typeface="+mn-ea"/>
                <a:cs typeface="+mn-cs"/>
              </a:rPr>
              <a:t>Udaipur</a:t>
            </a:r>
          </a:p>
        </p:txBody>
      </p:sp>
      <p:sp>
        <p:nvSpPr>
          <p:cNvPr id="3358" name="Oval 3357">
            <a:extLst>
              <a:ext uri="{FF2B5EF4-FFF2-40B4-BE49-F238E27FC236}">
                <a16:creationId xmlns:a16="http://schemas.microsoft.com/office/drawing/2014/main" xmlns="" id="{C9063B3D-DAE7-4A58-8A95-545CE3B2A86D}"/>
              </a:ext>
            </a:extLst>
          </p:cNvPr>
          <p:cNvSpPr/>
          <p:nvPr/>
        </p:nvSpPr>
        <p:spPr bwMode="gray">
          <a:xfrm>
            <a:off x="2219220" y="3458840"/>
            <a:ext cx="100209" cy="9476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Pilat Light"/>
              <a:ea typeface="+mn-ea"/>
              <a:cs typeface="+mn-cs"/>
            </a:endParaRPr>
          </a:p>
        </p:txBody>
      </p:sp>
      <p:sp>
        <p:nvSpPr>
          <p:cNvPr id="3359" name="Oval 3358">
            <a:extLst>
              <a:ext uri="{FF2B5EF4-FFF2-40B4-BE49-F238E27FC236}">
                <a16:creationId xmlns:a16="http://schemas.microsoft.com/office/drawing/2014/main" xmlns="" id="{493AEF2C-1C43-4598-A3D8-8E79CB8976B7}"/>
              </a:ext>
            </a:extLst>
          </p:cNvPr>
          <p:cNvSpPr/>
          <p:nvPr/>
        </p:nvSpPr>
        <p:spPr bwMode="gray">
          <a:xfrm>
            <a:off x="2693664" y="3525860"/>
            <a:ext cx="100209" cy="9476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Pilat Light"/>
              <a:ea typeface="+mn-ea"/>
              <a:cs typeface="+mn-cs"/>
            </a:endParaRPr>
          </a:p>
        </p:txBody>
      </p:sp>
      <p:sp>
        <p:nvSpPr>
          <p:cNvPr id="3360" name="TextBox 3359">
            <a:extLst>
              <a:ext uri="{FF2B5EF4-FFF2-40B4-BE49-F238E27FC236}">
                <a16:creationId xmlns:a16="http://schemas.microsoft.com/office/drawing/2014/main" xmlns="" id="{D601DD1A-C5BD-49CF-8CAD-FF0E4A043373}"/>
              </a:ext>
            </a:extLst>
          </p:cNvPr>
          <p:cNvSpPr txBox="1"/>
          <p:nvPr/>
        </p:nvSpPr>
        <p:spPr bwMode="gray">
          <a:xfrm>
            <a:off x="1879534" y="3391944"/>
            <a:ext cx="278923" cy="123111"/>
          </a:xfrm>
          <a:prstGeom prst="rect">
            <a:avLst/>
          </a:prstGeom>
          <a:noFill/>
        </p:spPr>
        <p:txBody>
          <a:bodyPr wrap="non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Pilat Light"/>
                <a:ea typeface="+mn-ea"/>
                <a:cs typeface="+mn-cs"/>
              </a:rPr>
              <a:t>Indore</a:t>
            </a:r>
          </a:p>
        </p:txBody>
      </p:sp>
      <p:sp>
        <p:nvSpPr>
          <p:cNvPr id="3361" name="TextBox 3360">
            <a:extLst>
              <a:ext uri="{FF2B5EF4-FFF2-40B4-BE49-F238E27FC236}">
                <a16:creationId xmlns:a16="http://schemas.microsoft.com/office/drawing/2014/main" xmlns="" id="{C1899B40-5C33-40FC-99D2-954693CE3472}"/>
              </a:ext>
            </a:extLst>
          </p:cNvPr>
          <p:cNvSpPr txBox="1"/>
          <p:nvPr/>
        </p:nvSpPr>
        <p:spPr bwMode="gray">
          <a:xfrm>
            <a:off x="2588652" y="3376944"/>
            <a:ext cx="383118" cy="123111"/>
          </a:xfrm>
          <a:prstGeom prst="rect">
            <a:avLst/>
          </a:prstGeom>
          <a:noFill/>
        </p:spPr>
        <p:txBody>
          <a:bodyPr wrap="non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Pilat Light"/>
                <a:ea typeface="+mn-ea"/>
                <a:cs typeface="+mn-cs"/>
              </a:rPr>
              <a:t>Jabalpur</a:t>
            </a:r>
          </a:p>
        </p:txBody>
      </p:sp>
      <p:sp>
        <p:nvSpPr>
          <p:cNvPr id="3362" name="Oval 3361">
            <a:extLst>
              <a:ext uri="{FF2B5EF4-FFF2-40B4-BE49-F238E27FC236}">
                <a16:creationId xmlns:a16="http://schemas.microsoft.com/office/drawing/2014/main" xmlns="" id="{F20C5705-BCDD-4B3E-AD29-B5F6E07078E7}"/>
              </a:ext>
            </a:extLst>
          </p:cNvPr>
          <p:cNvSpPr/>
          <p:nvPr/>
        </p:nvSpPr>
        <p:spPr bwMode="gray">
          <a:xfrm>
            <a:off x="1321995" y="3675001"/>
            <a:ext cx="97511" cy="97511"/>
          </a:xfrm>
          <a:prstGeom prst="ellipse">
            <a:avLst/>
          </a:prstGeom>
          <a:solidFill>
            <a:schemeClr val="accent3"/>
          </a:solidFill>
          <a:ln>
            <a:noFill/>
          </a:ln>
          <a:effectLst>
            <a:reflection stA="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 b="0" i="0" u="none" strike="noStrike" kern="1200" cap="none" spc="0" normalizeH="0" baseline="0" noProof="0" dirty="0">
              <a:ln>
                <a:noFill/>
              </a:ln>
              <a:solidFill>
                <a:srgbClr val="000000"/>
              </a:solidFill>
              <a:effectLst/>
              <a:uLnTx/>
              <a:uFillTx/>
              <a:latin typeface="Pilat Light"/>
              <a:ea typeface="+mn-ea"/>
              <a:cs typeface="+mn-cs"/>
            </a:endParaRPr>
          </a:p>
        </p:txBody>
      </p:sp>
      <p:sp>
        <p:nvSpPr>
          <p:cNvPr id="3363" name="Oval 3362">
            <a:extLst>
              <a:ext uri="{FF2B5EF4-FFF2-40B4-BE49-F238E27FC236}">
                <a16:creationId xmlns:a16="http://schemas.microsoft.com/office/drawing/2014/main" xmlns="" id="{7B0A7FD2-3313-416E-B935-5768663D5861}"/>
              </a:ext>
            </a:extLst>
          </p:cNvPr>
          <p:cNvSpPr/>
          <p:nvPr/>
        </p:nvSpPr>
        <p:spPr bwMode="gray">
          <a:xfrm>
            <a:off x="1540422" y="4405244"/>
            <a:ext cx="100209" cy="9476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Pilat Light"/>
              <a:ea typeface="+mn-ea"/>
              <a:cs typeface="+mn-cs"/>
            </a:endParaRPr>
          </a:p>
        </p:txBody>
      </p:sp>
      <p:sp>
        <p:nvSpPr>
          <p:cNvPr id="3364" name="Oval 3363">
            <a:extLst>
              <a:ext uri="{FF2B5EF4-FFF2-40B4-BE49-F238E27FC236}">
                <a16:creationId xmlns:a16="http://schemas.microsoft.com/office/drawing/2014/main" xmlns="" id="{0480E157-8E47-490A-9BD9-D4D33FF2EAB8}"/>
              </a:ext>
            </a:extLst>
          </p:cNvPr>
          <p:cNvSpPr/>
          <p:nvPr/>
        </p:nvSpPr>
        <p:spPr bwMode="gray">
          <a:xfrm>
            <a:off x="1482159" y="4797098"/>
            <a:ext cx="100209" cy="9476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Pilat Light"/>
              <a:ea typeface="+mn-ea"/>
              <a:cs typeface="+mn-cs"/>
            </a:endParaRPr>
          </a:p>
        </p:txBody>
      </p:sp>
      <p:sp>
        <p:nvSpPr>
          <p:cNvPr id="3365" name="TextBox 3364">
            <a:extLst>
              <a:ext uri="{FF2B5EF4-FFF2-40B4-BE49-F238E27FC236}">
                <a16:creationId xmlns:a16="http://schemas.microsoft.com/office/drawing/2014/main" xmlns="" id="{CE3DDDE6-0E26-4FDE-9CE0-FFF053122B6D}"/>
              </a:ext>
            </a:extLst>
          </p:cNvPr>
          <p:cNvSpPr txBox="1"/>
          <p:nvPr/>
        </p:nvSpPr>
        <p:spPr bwMode="gray">
          <a:xfrm>
            <a:off x="1030436" y="4761960"/>
            <a:ext cx="403957" cy="123111"/>
          </a:xfrm>
          <a:prstGeom prst="rect">
            <a:avLst/>
          </a:prstGeom>
          <a:noFill/>
        </p:spPr>
        <p:txBody>
          <a:bodyPr wrap="non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Pilat Light"/>
                <a:ea typeface="+mn-ea"/>
                <a:cs typeface="+mn-cs"/>
              </a:rPr>
              <a:t>Kolhapur</a:t>
            </a:r>
          </a:p>
        </p:txBody>
      </p:sp>
      <p:sp>
        <p:nvSpPr>
          <p:cNvPr id="3366" name="Oval 3365">
            <a:extLst>
              <a:ext uri="{FF2B5EF4-FFF2-40B4-BE49-F238E27FC236}">
                <a16:creationId xmlns:a16="http://schemas.microsoft.com/office/drawing/2014/main" xmlns="" id="{6D4E0027-1170-4CE1-8FDB-358E6E75B3B9}"/>
              </a:ext>
            </a:extLst>
          </p:cNvPr>
          <p:cNvSpPr/>
          <p:nvPr/>
        </p:nvSpPr>
        <p:spPr bwMode="gray">
          <a:xfrm>
            <a:off x="1472606" y="4992158"/>
            <a:ext cx="100209" cy="9476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Pilat Light"/>
              <a:ea typeface="+mn-ea"/>
              <a:cs typeface="+mn-cs"/>
            </a:endParaRPr>
          </a:p>
        </p:txBody>
      </p:sp>
      <p:sp>
        <p:nvSpPr>
          <p:cNvPr id="3367" name="TextBox 3366">
            <a:extLst>
              <a:ext uri="{FF2B5EF4-FFF2-40B4-BE49-F238E27FC236}">
                <a16:creationId xmlns:a16="http://schemas.microsoft.com/office/drawing/2014/main" xmlns="" id="{0BFFD1B0-85F5-4D9D-8489-5E27CC2C5F63}"/>
              </a:ext>
            </a:extLst>
          </p:cNvPr>
          <p:cNvSpPr txBox="1"/>
          <p:nvPr/>
        </p:nvSpPr>
        <p:spPr bwMode="gray">
          <a:xfrm>
            <a:off x="1254967" y="4975925"/>
            <a:ext cx="182742" cy="123111"/>
          </a:xfrm>
          <a:prstGeom prst="rect">
            <a:avLst/>
          </a:prstGeom>
          <a:noFill/>
        </p:spPr>
        <p:txBody>
          <a:bodyPr wrap="non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Pilat Light"/>
                <a:ea typeface="+mn-ea"/>
                <a:cs typeface="+mn-cs"/>
              </a:rPr>
              <a:t>Goa</a:t>
            </a:r>
          </a:p>
        </p:txBody>
      </p:sp>
      <p:sp>
        <p:nvSpPr>
          <p:cNvPr id="3368" name="Oval 3367">
            <a:extLst>
              <a:ext uri="{FF2B5EF4-FFF2-40B4-BE49-F238E27FC236}">
                <a16:creationId xmlns:a16="http://schemas.microsoft.com/office/drawing/2014/main" xmlns="" id="{13C955DC-5765-4A7F-9F3B-27153C8D0A37}"/>
              </a:ext>
            </a:extLst>
          </p:cNvPr>
          <p:cNvSpPr/>
          <p:nvPr/>
        </p:nvSpPr>
        <p:spPr bwMode="gray">
          <a:xfrm>
            <a:off x="1731998" y="4906649"/>
            <a:ext cx="100209" cy="9476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Pilat Light"/>
              <a:ea typeface="+mn-ea"/>
              <a:cs typeface="+mn-cs"/>
            </a:endParaRPr>
          </a:p>
        </p:txBody>
      </p:sp>
      <p:sp>
        <p:nvSpPr>
          <p:cNvPr id="3369" name="TextBox 3368">
            <a:extLst>
              <a:ext uri="{FF2B5EF4-FFF2-40B4-BE49-F238E27FC236}">
                <a16:creationId xmlns:a16="http://schemas.microsoft.com/office/drawing/2014/main" xmlns="" id="{565F402E-5A45-44D9-A0E6-8DC5E005DB31}"/>
              </a:ext>
            </a:extLst>
          </p:cNvPr>
          <p:cNvSpPr txBox="1"/>
          <p:nvPr/>
        </p:nvSpPr>
        <p:spPr bwMode="gray">
          <a:xfrm>
            <a:off x="1867108" y="4891865"/>
            <a:ext cx="230832" cy="123111"/>
          </a:xfrm>
          <a:prstGeom prst="rect">
            <a:avLst/>
          </a:prstGeom>
          <a:noFill/>
        </p:spPr>
        <p:txBody>
          <a:bodyPr wrap="non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Pilat Light"/>
                <a:ea typeface="+mn-ea"/>
                <a:cs typeface="+mn-cs"/>
              </a:rPr>
              <a:t>Hubli</a:t>
            </a:r>
          </a:p>
        </p:txBody>
      </p:sp>
      <p:sp>
        <p:nvSpPr>
          <p:cNvPr id="3370" name="Oval 3369">
            <a:extLst>
              <a:ext uri="{FF2B5EF4-FFF2-40B4-BE49-F238E27FC236}">
                <a16:creationId xmlns:a16="http://schemas.microsoft.com/office/drawing/2014/main" xmlns="" id="{3747A94F-1022-44FB-BBDC-128D7943E96C}"/>
              </a:ext>
            </a:extLst>
          </p:cNvPr>
          <p:cNvSpPr/>
          <p:nvPr/>
        </p:nvSpPr>
        <p:spPr bwMode="gray">
          <a:xfrm>
            <a:off x="1960212" y="6164785"/>
            <a:ext cx="97511" cy="97511"/>
          </a:xfrm>
          <a:prstGeom prst="ellipse">
            <a:avLst/>
          </a:prstGeom>
          <a:solidFill>
            <a:schemeClr val="accent3"/>
          </a:solidFill>
          <a:ln>
            <a:noFill/>
          </a:ln>
          <a:effectLst>
            <a:reflection stA="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 b="0" i="0" u="none" strike="noStrike" kern="1200" cap="none" spc="0" normalizeH="0" baseline="0" noProof="0" dirty="0">
              <a:ln>
                <a:noFill/>
              </a:ln>
              <a:solidFill>
                <a:srgbClr val="000000"/>
              </a:solidFill>
              <a:effectLst/>
              <a:uLnTx/>
              <a:uFillTx/>
              <a:latin typeface="Pilat Light"/>
              <a:ea typeface="+mn-ea"/>
              <a:cs typeface="+mn-cs"/>
            </a:endParaRPr>
          </a:p>
        </p:txBody>
      </p:sp>
      <p:sp>
        <p:nvSpPr>
          <p:cNvPr id="3371" name="Oval 3370">
            <a:extLst>
              <a:ext uri="{FF2B5EF4-FFF2-40B4-BE49-F238E27FC236}">
                <a16:creationId xmlns:a16="http://schemas.microsoft.com/office/drawing/2014/main" xmlns="" id="{1A788756-E7CA-43D3-B395-E7C572439E04}"/>
              </a:ext>
            </a:extLst>
          </p:cNvPr>
          <p:cNvSpPr/>
          <p:nvPr/>
        </p:nvSpPr>
        <p:spPr bwMode="gray">
          <a:xfrm>
            <a:off x="2304655" y="6145255"/>
            <a:ext cx="97511" cy="97511"/>
          </a:xfrm>
          <a:prstGeom prst="ellipse">
            <a:avLst/>
          </a:prstGeom>
          <a:solidFill>
            <a:schemeClr val="accent3"/>
          </a:solidFill>
          <a:ln>
            <a:noFill/>
          </a:ln>
          <a:effectLst>
            <a:reflection stA="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 b="0" i="0" u="none" strike="noStrike" kern="1200" cap="none" spc="0" normalizeH="0" baseline="0" noProof="0" dirty="0">
              <a:ln>
                <a:noFill/>
              </a:ln>
              <a:solidFill>
                <a:srgbClr val="000000"/>
              </a:solidFill>
              <a:effectLst/>
              <a:uLnTx/>
              <a:uFillTx/>
              <a:latin typeface="Pilat Light"/>
              <a:ea typeface="+mn-ea"/>
              <a:cs typeface="+mn-cs"/>
            </a:endParaRPr>
          </a:p>
        </p:txBody>
      </p:sp>
      <p:sp>
        <p:nvSpPr>
          <p:cNvPr id="3372" name="TextBox 3371">
            <a:extLst>
              <a:ext uri="{FF2B5EF4-FFF2-40B4-BE49-F238E27FC236}">
                <a16:creationId xmlns:a16="http://schemas.microsoft.com/office/drawing/2014/main" xmlns="" id="{CE4B30E0-2412-4738-878F-9505FFAD8362}"/>
              </a:ext>
            </a:extLst>
          </p:cNvPr>
          <p:cNvSpPr txBox="1"/>
          <p:nvPr/>
        </p:nvSpPr>
        <p:spPr bwMode="gray">
          <a:xfrm>
            <a:off x="2421580" y="6140769"/>
            <a:ext cx="397545" cy="123111"/>
          </a:xfrm>
          <a:prstGeom prst="rect">
            <a:avLst/>
          </a:prstGeom>
          <a:noFill/>
        </p:spPr>
        <p:txBody>
          <a:bodyPr wrap="non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Pilat Light"/>
                <a:ea typeface="+mn-ea"/>
                <a:cs typeface="+mn-cs"/>
              </a:rPr>
              <a:t>Tuticorin</a:t>
            </a:r>
          </a:p>
        </p:txBody>
      </p:sp>
      <p:sp>
        <p:nvSpPr>
          <p:cNvPr id="3373" name="Oval 3372">
            <a:extLst>
              <a:ext uri="{FF2B5EF4-FFF2-40B4-BE49-F238E27FC236}">
                <a16:creationId xmlns:a16="http://schemas.microsoft.com/office/drawing/2014/main" xmlns="" id="{C8EE2FCC-D1E1-4C0B-9C90-0A062E15110F}"/>
              </a:ext>
            </a:extLst>
          </p:cNvPr>
          <p:cNvSpPr/>
          <p:nvPr/>
        </p:nvSpPr>
        <p:spPr bwMode="gray">
          <a:xfrm>
            <a:off x="2056965" y="5779523"/>
            <a:ext cx="97511" cy="97511"/>
          </a:xfrm>
          <a:prstGeom prst="ellipse">
            <a:avLst/>
          </a:prstGeom>
          <a:solidFill>
            <a:schemeClr val="accent3"/>
          </a:solidFill>
          <a:ln>
            <a:noFill/>
          </a:ln>
          <a:effectLst>
            <a:reflection stA="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 b="0" i="0" u="none" strike="noStrike" kern="1200" cap="none" spc="0" normalizeH="0" baseline="0" noProof="0" dirty="0">
              <a:ln>
                <a:noFill/>
              </a:ln>
              <a:solidFill>
                <a:srgbClr val="000000"/>
              </a:solidFill>
              <a:effectLst/>
              <a:uLnTx/>
              <a:uFillTx/>
              <a:latin typeface="Pilat Light"/>
              <a:ea typeface="+mn-ea"/>
              <a:cs typeface="+mn-cs"/>
            </a:endParaRPr>
          </a:p>
        </p:txBody>
      </p:sp>
      <p:sp>
        <p:nvSpPr>
          <p:cNvPr id="3374" name="TextBox 3373">
            <a:extLst>
              <a:ext uri="{FF2B5EF4-FFF2-40B4-BE49-F238E27FC236}">
                <a16:creationId xmlns:a16="http://schemas.microsoft.com/office/drawing/2014/main" xmlns="" id="{C4DFEED2-479C-441E-9772-ABBFA540DC20}"/>
              </a:ext>
            </a:extLst>
          </p:cNvPr>
          <p:cNvSpPr txBox="1"/>
          <p:nvPr/>
        </p:nvSpPr>
        <p:spPr bwMode="gray">
          <a:xfrm>
            <a:off x="2186053" y="5780066"/>
            <a:ext cx="525785" cy="123111"/>
          </a:xfrm>
          <a:prstGeom prst="rect">
            <a:avLst/>
          </a:prstGeom>
          <a:noFill/>
        </p:spPr>
        <p:txBody>
          <a:bodyPr wrap="non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Pilat Light"/>
                <a:ea typeface="+mn-ea"/>
                <a:cs typeface="+mn-cs"/>
              </a:rPr>
              <a:t>Coimbatore</a:t>
            </a:r>
          </a:p>
        </p:txBody>
      </p:sp>
      <p:sp>
        <p:nvSpPr>
          <p:cNvPr id="3375" name="Oval 3374">
            <a:extLst>
              <a:ext uri="{FF2B5EF4-FFF2-40B4-BE49-F238E27FC236}">
                <a16:creationId xmlns:a16="http://schemas.microsoft.com/office/drawing/2014/main" xmlns="" id="{A99D7FE3-4F42-43F8-8A0D-3822C82A3261}"/>
              </a:ext>
            </a:extLst>
          </p:cNvPr>
          <p:cNvSpPr/>
          <p:nvPr/>
        </p:nvSpPr>
        <p:spPr bwMode="gray">
          <a:xfrm>
            <a:off x="2499197" y="5510204"/>
            <a:ext cx="97511" cy="97511"/>
          </a:xfrm>
          <a:prstGeom prst="ellipse">
            <a:avLst/>
          </a:prstGeom>
          <a:solidFill>
            <a:schemeClr val="accent3"/>
          </a:solidFill>
          <a:ln>
            <a:noFill/>
          </a:ln>
          <a:effectLst>
            <a:reflection stA="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 b="0" i="0" u="none" strike="noStrike" kern="1200" cap="none" spc="0" normalizeH="0" baseline="0" noProof="0" dirty="0">
              <a:ln>
                <a:noFill/>
              </a:ln>
              <a:solidFill>
                <a:srgbClr val="000000"/>
              </a:solidFill>
              <a:effectLst/>
              <a:uLnTx/>
              <a:uFillTx/>
              <a:latin typeface="Pilat Light"/>
              <a:ea typeface="+mn-ea"/>
              <a:cs typeface="+mn-cs"/>
            </a:endParaRPr>
          </a:p>
        </p:txBody>
      </p:sp>
      <p:sp>
        <p:nvSpPr>
          <p:cNvPr id="3376" name="Oval 3375">
            <a:extLst>
              <a:ext uri="{FF2B5EF4-FFF2-40B4-BE49-F238E27FC236}">
                <a16:creationId xmlns:a16="http://schemas.microsoft.com/office/drawing/2014/main" xmlns="" id="{1124A53F-C0AF-47A6-8D12-E9FD65E866C2}"/>
              </a:ext>
            </a:extLst>
          </p:cNvPr>
          <p:cNvSpPr/>
          <p:nvPr/>
        </p:nvSpPr>
        <p:spPr bwMode="gray">
          <a:xfrm>
            <a:off x="2380169" y="5134242"/>
            <a:ext cx="97511" cy="97511"/>
          </a:xfrm>
          <a:prstGeom prst="ellipse">
            <a:avLst/>
          </a:prstGeom>
          <a:solidFill>
            <a:schemeClr val="accent3"/>
          </a:solidFill>
          <a:ln>
            <a:noFill/>
          </a:ln>
          <a:effectLst>
            <a:reflection stA="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 b="0" i="0" u="none" strike="noStrike" kern="1200" cap="none" spc="0" normalizeH="0" baseline="0" noProof="0" dirty="0">
              <a:ln>
                <a:noFill/>
              </a:ln>
              <a:solidFill>
                <a:srgbClr val="000000"/>
              </a:solidFill>
              <a:effectLst/>
              <a:uLnTx/>
              <a:uFillTx/>
              <a:latin typeface="Pilat Light"/>
              <a:ea typeface="+mn-ea"/>
              <a:cs typeface="+mn-cs"/>
            </a:endParaRPr>
          </a:p>
        </p:txBody>
      </p:sp>
      <p:sp>
        <p:nvSpPr>
          <p:cNvPr id="3377" name="TextBox 3376">
            <a:extLst>
              <a:ext uri="{FF2B5EF4-FFF2-40B4-BE49-F238E27FC236}">
                <a16:creationId xmlns:a16="http://schemas.microsoft.com/office/drawing/2014/main" xmlns="" id="{BAF3A84A-1577-4BD0-876E-CD2A71D67981}"/>
              </a:ext>
            </a:extLst>
          </p:cNvPr>
          <p:cNvSpPr txBox="1"/>
          <p:nvPr/>
        </p:nvSpPr>
        <p:spPr bwMode="gray">
          <a:xfrm>
            <a:off x="2031489" y="5109285"/>
            <a:ext cx="318998" cy="123111"/>
          </a:xfrm>
          <a:prstGeom prst="rect">
            <a:avLst/>
          </a:prstGeom>
          <a:noFill/>
        </p:spPr>
        <p:txBody>
          <a:bodyPr wrap="non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Pilat Light"/>
                <a:ea typeface="+mn-ea"/>
                <a:cs typeface="+mn-cs"/>
              </a:rPr>
              <a:t>Nellore</a:t>
            </a:r>
          </a:p>
        </p:txBody>
      </p:sp>
      <p:sp>
        <p:nvSpPr>
          <p:cNvPr id="3378" name="Oval 3377">
            <a:extLst>
              <a:ext uri="{FF2B5EF4-FFF2-40B4-BE49-F238E27FC236}">
                <a16:creationId xmlns:a16="http://schemas.microsoft.com/office/drawing/2014/main" xmlns="" id="{AC56C475-BDC0-4746-9BBE-29B013E9F712}"/>
              </a:ext>
            </a:extLst>
          </p:cNvPr>
          <p:cNvSpPr/>
          <p:nvPr/>
        </p:nvSpPr>
        <p:spPr bwMode="gray">
          <a:xfrm>
            <a:off x="1801852" y="4459909"/>
            <a:ext cx="100209" cy="9476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Pilat Light"/>
              <a:ea typeface="+mn-ea"/>
              <a:cs typeface="+mn-cs"/>
            </a:endParaRPr>
          </a:p>
        </p:txBody>
      </p:sp>
      <p:sp>
        <p:nvSpPr>
          <p:cNvPr id="3379" name="TextBox 3378">
            <a:extLst>
              <a:ext uri="{FF2B5EF4-FFF2-40B4-BE49-F238E27FC236}">
                <a16:creationId xmlns:a16="http://schemas.microsoft.com/office/drawing/2014/main" xmlns="" id="{C81CD1C9-33F3-4AEB-BC68-175AE6DD7665}"/>
              </a:ext>
            </a:extLst>
          </p:cNvPr>
          <p:cNvSpPr txBox="1"/>
          <p:nvPr/>
        </p:nvSpPr>
        <p:spPr bwMode="gray">
          <a:xfrm>
            <a:off x="1944152" y="4434398"/>
            <a:ext cx="545021" cy="123111"/>
          </a:xfrm>
          <a:prstGeom prst="rect">
            <a:avLst/>
          </a:prstGeom>
          <a:noFill/>
        </p:spPr>
        <p:txBody>
          <a:bodyPr wrap="non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Pilat Light"/>
                <a:ea typeface="+mn-ea"/>
                <a:cs typeface="+mn-cs"/>
              </a:rPr>
              <a:t>Aurangabad</a:t>
            </a:r>
          </a:p>
        </p:txBody>
      </p:sp>
      <p:sp>
        <p:nvSpPr>
          <p:cNvPr id="3380" name="Oval 3379">
            <a:extLst>
              <a:ext uri="{FF2B5EF4-FFF2-40B4-BE49-F238E27FC236}">
                <a16:creationId xmlns:a16="http://schemas.microsoft.com/office/drawing/2014/main" xmlns="" id="{551277B2-6B0B-4451-AF48-03912ACE4323}"/>
              </a:ext>
            </a:extLst>
          </p:cNvPr>
          <p:cNvSpPr/>
          <p:nvPr/>
        </p:nvSpPr>
        <p:spPr bwMode="gray">
          <a:xfrm>
            <a:off x="3371804" y="4070976"/>
            <a:ext cx="100209" cy="9476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Pilat Light"/>
              <a:ea typeface="+mn-ea"/>
              <a:cs typeface="+mn-cs"/>
            </a:endParaRPr>
          </a:p>
        </p:txBody>
      </p:sp>
      <p:sp>
        <p:nvSpPr>
          <p:cNvPr id="3381" name="TextBox 3380">
            <a:extLst>
              <a:ext uri="{FF2B5EF4-FFF2-40B4-BE49-F238E27FC236}">
                <a16:creationId xmlns:a16="http://schemas.microsoft.com/office/drawing/2014/main" xmlns="" id="{7EDD613F-74A6-474E-92FE-33228ABAF8DD}"/>
              </a:ext>
            </a:extLst>
          </p:cNvPr>
          <p:cNvSpPr txBox="1"/>
          <p:nvPr/>
        </p:nvSpPr>
        <p:spPr bwMode="gray">
          <a:xfrm>
            <a:off x="3219403" y="3934069"/>
            <a:ext cx="354264" cy="123111"/>
          </a:xfrm>
          <a:prstGeom prst="rect">
            <a:avLst/>
          </a:prstGeom>
          <a:noFill/>
        </p:spPr>
        <p:txBody>
          <a:bodyPr wrap="non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Pilat Light"/>
                <a:ea typeface="+mn-ea"/>
                <a:cs typeface="+mn-cs"/>
              </a:rPr>
              <a:t>Cuttack</a:t>
            </a:r>
          </a:p>
        </p:txBody>
      </p:sp>
      <p:sp>
        <p:nvSpPr>
          <p:cNvPr id="3388" name="TextBox 36">
            <a:extLst>
              <a:ext uri="{FF2B5EF4-FFF2-40B4-BE49-F238E27FC236}">
                <a16:creationId xmlns:a16="http://schemas.microsoft.com/office/drawing/2014/main" xmlns="" id="{4695BA9F-2975-4574-B627-C55AD85D0063}"/>
              </a:ext>
            </a:extLst>
          </p:cNvPr>
          <p:cNvSpPr txBox="1">
            <a:spLocks noChangeArrowheads="1"/>
          </p:cNvSpPr>
          <p:nvPr/>
        </p:nvSpPr>
        <p:spPr bwMode="auto">
          <a:xfrm>
            <a:off x="117413" y="3592151"/>
            <a:ext cx="598583" cy="211203"/>
          </a:xfrm>
          <a:prstGeom prst="rect">
            <a:avLst/>
          </a:prstGeom>
          <a:noFill/>
          <a:ln w="9525">
            <a:noFill/>
            <a:miter lim="800000"/>
            <a:headEnd/>
            <a:tailEnd/>
          </a:ln>
        </p:spPr>
        <p:txBody>
          <a:bodyPr wrap="square" lIns="36000" tIns="36000" rIns="36000" bIns="360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900" b="1" i="0" u="none" strike="noStrike" kern="1200" cap="none" spc="0" normalizeH="0" baseline="0" noProof="0" dirty="0">
                <a:ln>
                  <a:noFill/>
                </a:ln>
                <a:solidFill>
                  <a:srgbClr val="000000"/>
                </a:solidFill>
                <a:effectLst/>
                <a:uLnTx/>
                <a:uFillTx/>
                <a:latin typeface="Pilat Light"/>
                <a:ea typeface="+mn-ea"/>
                <a:cs typeface="+mn-cs"/>
              </a:rPr>
              <a:t>MUNDRA</a:t>
            </a:r>
            <a:endParaRPr kumimoji="0" lang="en-US" sz="900" b="1" i="0" u="none" strike="noStrike" kern="1200" cap="none" spc="0" normalizeH="0" baseline="0" noProof="0" dirty="0">
              <a:ln>
                <a:noFill/>
              </a:ln>
              <a:solidFill>
                <a:srgbClr val="000000"/>
              </a:solidFill>
              <a:effectLst/>
              <a:uLnTx/>
              <a:uFillTx/>
              <a:latin typeface="Pilat Light"/>
              <a:ea typeface="+mn-ea"/>
              <a:cs typeface="+mn-cs"/>
            </a:endParaRPr>
          </a:p>
        </p:txBody>
      </p:sp>
      <p:sp>
        <p:nvSpPr>
          <p:cNvPr id="3389" name="TextBox 36">
            <a:extLst>
              <a:ext uri="{FF2B5EF4-FFF2-40B4-BE49-F238E27FC236}">
                <a16:creationId xmlns:a16="http://schemas.microsoft.com/office/drawing/2014/main" xmlns="" id="{367C7854-8BD1-4ECD-BAB9-5CDEB7AD18A8}"/>
              </a:ext>
            </a:extLst>
          </p:cNvPr>
          <p:cNvSpPr txBox="1">
            <a:spLocks noChangeArrowheads="1"/>
          </p:cNvSpPr>
          <p:nvPr/>
        </p:nvSpPr>
        <p:spPr bwMode="auto">
          <a:xfrm>
            <a:off x="3229545" y="4529674"/>
            <a:ext cx="1314824" cy="211203"/>
          </a:xfrm>
          <a:prstGeom prst="rect">
            <a:avLst/>
          </a:prstGeom>
          <a:noFill/>
          <a:ln w="9525">
            <a:noFill/>
            <a:miter lim="800000"/>
            <a:headEnd/>
            <a:tailEnd/>
          </a:ln>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900" b="1" i="0" u="none" strike="noStrike" kern="1200" cap="none" spc="0" normalizeH="0" baseline="0" noProof="0" dirty="0">
                <a:ln>
                  <a:noFill/>
                </a:ln>
                <a:solidFill>
                  <a:srgbClr val="000000"/>
                </a:solidFill>
                <a:effectLst/>
                <a:uLnTx/>
                <a:uFillTx/>
                <a:latin typeface="Pilat Light"/>
                <a:ea typeface="+mn-ea"/>
                <a:cs typeface="+mn-cs"/>
              </a:rPr>
              <a:t>VISAKHAPATNAM</a:t>
            </a:r>
            <a:endParaRPr kumimoji="0" lang="en-US" sz="900" b="1" i="0" u="none" strike="noStrike" kern="1200" cap="none" spc="0" normalizeH="0" baseline="0" noProof="0" dirty="0">
              <a:ln>
                <a:noFill/>
              </a:ln>
              <a:solidFill>
                <a:srgbClr val="000000"/>
              </a:solidFill>
              <a:effectLst/>
              <a:uLnTx/>
              <a:uFillTx/>
              <a:latin typeface="Pilat Light"/>
              <a:ea typeface="+mn-ea"/>
              <a:cs typeface="+mn-cs"/>
            </a:endParaRPr>
          </a:p>
        </p:txBody>
      </p:sp>
      <p:sp>
        <p:nvSpPr>
          <p:cNvPr id="3390" name="TextBox 36">
            <a:extLst>
              <a:ext uri="{FF2B5EF4-FFF2-40B4-BE49-F238E27FC236}">
                <a16:creationId xmlns:a16="http://schemas.microsoft.com/office/drawing/2014/main" xmlns="" id="{28F04C93-170F-4B31-B594-D5B9D9624DBB}"/>
              </a:ext>
            </a:extLst>
          </p:cNvPr>
          <p:cNvSpPr txBox="1">
            <a:spLocks noChangeArrowheads="1"/>
          </p:cNvSpPr>
          <p:nvPr/>
        </p:nvSpPr>
        <p:spPr bwMode="auto">
          <a:xfrm>
            <a:off x="4006882" y="3688949"/>
            <a:ext cx="799974" cy="349702"/>
          </a:xfrm>
          <a:prstGeom prst="rect">
            <a:avLst/>
          </a:prstGeom>
          <a:noFill/>
          <a:ln w="9525">
            <a:noFill/>
            <a:miter lim="800000"/>
            <a:headEnd/>
            <a:tailEnd/>
          </a:ln>
        </p:spPr>
        <p:txBody>
          <a:bodyPr wrap="square" lIns="36000" tIns="36000" rIns="36000" bIns="360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900" b="1" i="0" u="none" strike="noStrike" kern="1200" cap="none" spc="0" normalizeH="0" baseline="0" noProof="0" dirty="0">
                <a:ln>
                  <a:noFill/>
                </a:ln>
                <a:solidFill>
                  <a:srgbClr val="000000"/>
                </a:solidFill>
                <a:effectLst/>
                <a:uLnTx/>
                <a:uFillTx/>
                <a:latin typeface="Pilat Light"/>
                <a:ea typeface="+mn-ea"/>
                <a:cs typeface="+mn-cs"/>
              </a:rPr>
              <a:t>KULPI (upcoming)</a:t>
            </a:r>
            <a:endParaRPr kumimoji="0" lang="en-US" sz="900" b="1" i="0" u="none" strike="noStrike" kern="1200" cap="none" spc="0" normalizeH="0" baseline="0" noProof="0" dirty="0">
              <a:ln>
                <a:noFill/>
              </a:ln>
              <a:solidFill>
                <a:srgbClr val="000000"/>
              </a:solidFill>
              <a:effectLst/>
              <a:uLnTx/>
              <a:uFillTx/>
              <a:latin typeface="Pilat Light"/>
              <a:ea typeface="+mn-ea"/>
              <a:cs typeface="+mn-cs"/>
            </a:endParaRPr>
          </a:p>
        </p:txBody>
      </p:sp>
      <p:sp>
        <p:nvSpPr>
          <p:cNvPr id="3391" name="TextBox 36">
            <a:extLst>
              <a:ext uri="{FF2B5EF4-FFF2-40B4-BE49-F238E27FC236}">
                <a16:creationId xmlns:a16="http://schemas.microsoft.com/office/drawing/2014/main" xmlns="" id="{B3A8534F-A62C-4308-8FC7-CC5288C96C6C}"/>
              </a:ext>
            </a:extLst>
          </p:cNvPr>
          <p:cNvSpPr txBox="1">
            <a:spLocks noChangeArrowheads="1"/>
          </p:cNvSpPr>
          <p:nvPr/>
        </p:nvSpPr>
        <p:spPr bwMode="auto">
          <a:xfrm>
            <a:off x="1194483" y="5999285"/>
            <a:ext cx="831000" cy="211203"/>
          </a:xfrm>
          <a:prstGeom prst="rect">
            <a:avLst/>
          </a:prstGeom>
          <a:noFill/>
          <a:ln w="9525">
            <a:noFill/>
            <a:miter lim="800000"/>
            <a:headEnd/>
            <a:tailEnd/>
          </a:ln>
        </p:spPr>
        <p:txBody>
          <a:bodyPr wrap="square" lIns="36000" tIns="36000" rIns="36000" bIns="360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900" b="1" i="0" u="none" strike="noStrike" kern="1200" cap="none" spc="0" normalizeH="0" baseline="0" noProof="0" dirty="0">
                <a:ln>
                  <a:noFill/>
                </a:ln>
                <a:solidFill>
                  <a:srgbClr val="000000"/>
                </a:solidFill>
                <a:effectLst/>
                <a:uLnTx/>
                <a:uFillTx/>
                <a:latin typeface="Pilat Light"/>
                <a:ea typeface="+mn-ea"/>
                <a:cs typeface="+mn-cs"/>
              </a:rPr>
              <a:t>COCHIN</a:t>
            </a:r>
            <a:endParaRPr kumimoji="0" lang="en-US" sz="900" b="1" i="0" u="none" strike="noStrike" kern="1200" cap="none" spc="0" normalizeH="0" baseline="0" noProof="0" dirty="0">
              <a:ln>
                <a:noFill/>
              </a:ln>
              <a:solidFill>
                <a:srgbClr val="000000"/>
              </a:solidFill>
              <a:effectLst/>
              <a:uLnTx/>
              <a:uFillTx/>
              <a:latin typeface="Pilat Light"/>
              <a:ea typeface="+mn-ea"/>
              <a:cs typeface="+mn-cs"/>
            </a:endParaRPr>
          </a:p>
        </p:txBody>
      </p:sp>
      <p:sp>
        <p:nvSpPr>
          <p:cNvPr id="3392" name="TextBox 36">
            <a:extLst>
              <a:ext uri="{FF2B5EF4-FFF2-40B4-BE49-F238E27FC236}">
                <a16:creationId xmlns:a16="http://schemas.microsoft.com/office/drawing/2014/main" xmlns="" id="{FB9959AE-2480-44AC-90F8-1653759E325E}"/>
              </a:ext>
            </a:extLst>
          </p:cNvPr>
          <p:cNvSpPr txBox="1">
            <a:spLocks noChangeArrowheads="1"/>
          </p:cNvSpPr>
          <p:nvPr/>
        </p:nvSpPr>
        <p:spPr bwMode="auto">
          <a:xfrm>
            <a:off x="2692595" y="5430800"/>
            <a:ext cx="1314824" cy="211203"/>
          </a:xfrm>
          <a:prstGeom prst="rect">
            <a:avLst/>
          </a:prstGeom>
          <a:noFill/>
          <a:ln w="9525">
            <a:noFill/>
            <a:miter lim="800000"/>
            <a:headEnd/>
            <a:tailEnd/>
          </a:ln>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900" b="1" i="0" u="none" strike="noStrike" kern="1200" cap="none" spc="0" normalizeH="0" baseline="0" noProof="0" dirty="0">
                <a:ln>
                  <a:noFill/>
                </a:ln>
                <a:solidFill>
                  <a:srgbClr val="000000"/>
                </a:solidFill>
                <a:effectLst/>
                <a:uLnTx/>
                <a:uFillTx/>
                <a:latin typeface="Pilat Light"/>
                <a:ea typeface="+mn-ea"/>
                <a:cs typeface="+mn-cs"/>
              </a:rPr>
              <a:t>CHENNAI</a:t>
            </a:r>
            <a:endParaRPr kumimoji="0" lang="en-US" sz="900" b="1" i="0" u="none" strike="noStrike" kern="1200" cap="none" spc="0" normalizeH="0" baseline="0" noProof="0" dirty="0">
              <a:ln>
                <a:noFill/>
              </a:ln>
              <a:solidFill>
                <a:srgbClr val="000000"/>
              </a:solidFill>
              <a:effectLst/>
              <a:uLnTx/>
              <a:uFillTx/>
              <a:latin typeface="Pilat Light"/>
              <a:ea typeface="+mn-ea"/>
              <a:cs typeface="+mn-cs"/>
            </a:endParaRPr>
          </a:p>
        </p:txBody>
      </p:sp>
      <p:sp>
        <p:nvSpPr>
          <p:cNvPr id="3393" name="TextBox 36">
            <a:extLst>
              <a:ext uri="{FF2B5EF4-FFF2-40B4-BE49-F238E27FC236}">
                <a16:creationId xmlns:a16="http://schemas.microsoft.com/office/drawing/2014/main" xmlns="" id="{120D26D9-78E7-424D-9734-D4E49713F525}"/>
              </a:ext>
            </a:extLst>
          </p:cNvPr>
          <p:cNvSpPr txBox="1">
            <a:spLocks noChangeArrowheads="1"/>
          </p:cNvSpPr>
          <p:nvPr/>
        </p:nvSpPr>
        <p:spPr bwMode="auto">
          <a:xfrm>
            <a:off x="307596" y="4131795"/>
            <a:ext cx="944457" cy="349702"/>
          </a:xfrm>
          <a:prstGeom prst="rect">
            <a:avLst/>
          </a:prstGeom>
          <a:noFill/>
          <a:ln w="9525">
            <a:noFill/>
            <a:miter lim="800000"/>
            <a:headEnd/>
            <a:tailEnd/>
          </a:ln>
        </p:spPr>
        <p:txBody>
          <a:bodyPr wrap="square" lIns="36000" tIns="36000" rIns="36000" bIns="360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900" b="1" i="0" u="none" strike="noStrike" kern="1200" cap="none" spc="0" normalizeH="0" baseline="0" noProof="0" dirty="0">
                <a:ln>
                  <a:noFill/>
                </a:ln>
                <a:solidFill>
                  <a:srgbClr val="000000"/>
                </a:solidFill>
                <a:effectLst/>
                <a:uLnTx/>
                <a:uFillTx/>
                <a:latin typeface="Pilat Light"/>
                <a:ea typeface="+mn-ea"/>
                <a:cs typeface="+mn-cs"/>
              </a:rPr>
              <a:t>NHAVA SHEVA (MUMBAI)</a:t>
            </a:r>
            <a:endParaRPr kumimoji="0" lang="en-US" sz="900" b="1" i="0" u="none" strike="noStrike" kern="1200" cap="none" spc="0" normalizeH="0" baseline="0" noProof="0" dirty="0">
              <a:ln>
                <a:noFill/>
              </a:ln>
              <a:solidFill>
                <a:srgbClr val="000000"/>
              </a:solidFill>
              <a:effectLst/>
              <a:uLnTx/>
              <a:uFillTx/>
              <a:latin typeface="Pilat Light"/>
              <a:ea typeface="+mn-ea"/>
              <a:cs typeface="+mn-cs"/>
            </a:endParaRPr>
          </a:p>
        </p:txBody>
      </p:sp>
      <p:sp>
        <p:nvSpPr>
          <p:cNvPr id="3394" name="Rectangle 3393">
            <a:extLst>
              <a:ext uri="{FF2B5EF4-FFF2-40B4-BE49-F238E27FC236}">
                <a16:creationId xmlns:a16="http://schemas.microsoft.com/office/drawing/2014/main" xmlns="" id="{4FA78E80-039D-4100-AABF-2289601F5F73}"/>
              </a:ext>
            </a:extLst>
          </p:cNvPr>
          <p:cNvSpPr/>
          <p:nvPr/>
        </p:nvSpPr>
        <p:spPr bwMode="gray">
          <a:xfrm>
            <a:off x="1975293" y="2465868"/>
            <a:ext cx="97511" cy="97511"/>
          </a:xfrm>
          <a:prstGeom prst="rect">
            <a:avLst/>
          </a:prstGeom>
          <a:solidFill>
            <a:schemeClr val="accent3"/>
          </a:solidFill>
          <a:ln>
            <a:noFill/>
          </a:ln>
          <a:effectLst>
            <a:reflection stA="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 b="0" i="0" u="none" strike="noStrike" kern="1200" cap="none" spc="0" normalizeH="0" baseline="0" noProof="0" dirty="0">
              <a:ln>
                <a:noFill/>
              </a:ln>
              <a:solidFill>
                <a:srgbClr val="000000"/>
              </a:solidFill>
              <a:effectLst/>
              <a:uLnTx/>
              <a:uFillTx/>
              <a:latin typeface="Pilat Light"/>
              <a:ea typeface="+mn-ea"/>
              <a:cs typeface="+mn-cs"/>
            </a:endParaRPr>
          </a:p>
        </p:txBody>
      </p:sp>
      <p:sp>
        <p:nvSpPr>
          <p:cNvPr id="3395" name="Rectangle 3394">
            <a:extLst>
              <a:ext uri="{FF2B5EF4-FFF2-40B4-BE49-F238E27FC236}">
                <a16:creationId xmlns:a16="http://schemas.microsoft.com/office/drawing/2014/main" xmlns="" id="{D426E5E7-B943-4406-A4A1-1EF8C022BBA8}"/>
              </a:ext>
            </a:extLst>
          </p:cNvPr>
          <p:cNvSpPr/>
          <p:nvPr/>
        </p:nvSpPr>
        <p:spPr bwMode="gray">
          <a:xfrm>
            <a:off x="2152747" y="2475186"/>
            <a:ext cx="97511" cy="97511"/>
          </a:xfrm>
          <a:prstGeom prst="rect">
            <a:avLst/>
          </a:prstGeom>
          <a:solidFill>
            <a:schemeClr val="accent3"/>
          </a:solidFill>
          <a:ln>
            <a:noFill/>
          </a:ln>
          <a:effectLst>
            <a:reflection stA="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 b="0" i="0" u="none" strike="noStrike" kern="1200" cap="none" spc="0" normalizeH="0" baseline="0" noProof="0" dirty="0">
              <a:ln>
                <a:noFill/>
              </a:ln>
              <a:solidFill>
                <a:srgbClr val="000000"/>
              </a:solidFill>
              <a:effectLst/>
              <a:uLnTx/>
              <a:uFillTx/>
              <a:latin typeface="Pilat Light"/>
              <a:ea typeface="+mn-ea"/>
              <a:cs typeface="+mn-cs"/>
            </a:endParaRPr>
          </a:p>
        </p:txBody>
      </p:sp>
      <p:sp>
        <p:nvSpPr>
          <p:cNvPr id="3396" name="Rectangle 3395">
            <a:extLst>
              <a:ext uri="{FF2B5EF4-FFF2-40B4-BE49-F238E27FC236}">
                <a16:creationId xmlns:a16="http://schemas.microsoft.com/office/drawing/2014/main" xmlns="" id="{54DB5F3A-2C68-4E1B-9D3E-0B22D53CF9F6}"/>
              </a:ext>
            </a:extLst>
          </p:cNvPr>
          <p:cNvSpPr/>
          <p:nvPr/>
        </p:nvSpPr>
        <p:spPr bwMode="gray">
          <a:xfrm rot="16200000">
            <a:off x="1996191" y="2823342"/>
            <a:ext cx="97511" cy="97511"/>
          </a:xfrm>
          <a:prstGeom prst="rect">
            <a:avLst/>
          </a:prstGeom>
          <a:solidFill>
            <a:schemeClr val="accent3"/>
          </a:solidFill>
          <a:ln>
            <a:noFill/>
          </a:ln>
          <a:effectLst>
            <a:reflection stA="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 b="0" i="0" u="none" strike="noStrike" kern="1200" cap="none" spc="0" normalizeH="0" baseline="0" noProof="0" dirty="0">
              <a:ln>
                <a:noFill/>
              </a:ln>
              <a:solidFill>
                <a:srgbClr val="000000"/>
              </a:solidFill>
              <a:effectLst/>
              <a:uLnTx/>
              <a:uFillTx/>
              <a:latin typeface="Pilat Light"/>
              <a:ea typeface="+mn-ea"/>
              <a:cs typeface="+mn-cs"/>
            </a:endParaRPr>
          </a:p>
        </p:txBody>
      </p:sp>
      <p:sp>
        <p:nvSpPr>
          <p:cNvPr id="3397" name="Rectangle 3396">
            <a:extLst>
              <a:ext uri="{FF2B5EF4-FFF2-40B4-BE49-F238E27FC236}">
                <a16:creationId xmlns:a16="http://schemas.microsoft.com/office/drawing/2014/main" xmlns="" id="{5188647A-560A-4635-BE5B-4434127EE397}"/>
              </a:ext>
            </a:extLst>
          </p:cNvPr>
          <p:cNvSpPr/>
          <p:nvPr/>
        </p:nvSpPr>
        <p:spPr bwMode="gray">
          <a:xfrm>
            <a:off x="2150722" y="2634265"/>
            <a:ext cx="97511" cy="97511"/>
          </a:xfrm>
          <a:prstGeom prst="rect">
            <a:avLst/>
          </a:prstGeom>
          <a:solidFill>
            <a:schemeClr val="accent3"/>
          </a:solidFill>
          <a:ln>
            <a:noFill/>
          </a:ln>
          <a:effectLst>
            <a:reflection stA="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 b="0" i="0" u="none" strike="noStrike" kern="1200" cap="none" spc="0" normalizeH="0" baseline="0" noProof="0" dirty="0">
              <a:ln>
                <a:noFill/>
              </a:ln>
              <a:solidFill>
                <a:srgbClr val="000000"/>
              </a:solidFill>
              <a:effectLst/>
              <a:uLnTx/>
              <a:uFillTx/>
              <a:latin typeface="Pilat Light"/>
              <a:ea typeface="+mn-ea"/>
              <a:cs typeface="+mn-cs"/>
            </a:endParaRPr>
          </a:p>
        </p:txBody>
      </p:sp>
      <p:sp>
        <p:nvSpPr>
          <p:cNvPr id="3398" name="TextBox 36">
            <a:extLst>
              <a:ext uri="{FF2B5EF4-FFF2-40B4-BE49-F238E27FC236}">
                <a16:creationId xmlns:a16="http://schemas.microsoft.com/office/drawing/2014/main" xmlns="" id="{14FB4EFB-A3A8-4C7B-A056-DFB3F95D05B7}"/>
              </a:ext>
            </a:extLst>
          </p:cNvPr>
          <p:cNvSpPr txBox="1">
            <a:spLocks noChangeArrowheads="1"/>
          </p:cNvSpPr>
          <p:nvPr/>
        </p:nvSpPr>
        <p:spPr bwMode="auto">
          <a:xfrm>
            <a:off x="1240398" y="2408131"/>
            <a:ext cx="749113" cy="211203"/>
          </a:xfrm>
          <a:prstGeom prst="rect">
            <a:avLst/>
          </a:prstGeom>
          <a:noFill/>
          <a:ln w="9525">
            <a:noFill/>
            <a:miter lim="800000"/>
            <a:headEnd/>
            <a:tailEnd/>
          </a:ln>
        </p:spPr>
        <p:txBody>
          <a:bodyPr wrap="square" lIns="36000" tIns="36000" rIns="36000" bIns="3600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Pilat Light"/>
                <a:ea typeface="+mn-ea"/>
                <a:cs typeface="+mn-cs"/>
              </a:rPr>
              <a:t>PANIPAT </a:t>
            </a:r>
          </a:p>
        </p:txBody>
      </p:sp>
      <p:sp>
        <p:nvSpPr>
          <p:cNvPr id="3399" name="TextBox 36">
            <a:extLst>
              <a:ext uri="{FF2B5EF4-FFF2-40B4-BE49-F238E27FC236}">
                <a16:creationId xmlns:a16="http://schemas.microsoft.com/office/drawing/2014/main" xmlns="" id="{38B97928-BFA9-4109-8346-062CE69AD198}"/>
              </a:ext>
            </a:extLst>
          </p:cNvPr>
          <p:cNvSpPr txBox="1">
            <a:spLocks noChangeArrowheads="1"/>
          </p:cNvSpPr>
          <p:nvPr/>
        </p:nvSpPr>
        <p:spPr bwMode="auto">
          <a:xfrm>
            <a:off x="2244404" y="2410119"/>
            <a:ext cx="829011" cy="211203"/>
          </a:xfrm>
          <a:prstGeom prst="rect">
            <a:avLst/>
          </a:prstGeom>
          <a:noFill/>
          <a:ln w="9525">
            <a:noFill/>
            <a:miter lim="800000"/>
            <a:headEnd/>
            <a:tailEnd/>
          </a:ln>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Pilat Light"/>
                <a:ea typeface="+mn-ea"/>
                <a:cs typeface="+mn-cs"/>
              </a:rPr>
              <a:t>MODINAGAR</a:t>
            </a:r>
          </a:p>
        </p:txBody>
      </p:sp>
      <p:sp>
        <p:nvSpPr>
          <p:cNvPr id="3400" name="TextBox 36">
            <a:extLst>
              <a:ext uri="{FF2B5EF4-FFF2-40B4-BE49-F238E27FC236}">
                <a16:creationId xmlns:a16="http://schemas.microsoft.com/office/drawing/2014/main" xmlns="" id="{278D0B3C-3AFB-4E85-A190-786A126BA49D}"/>
              </a:ext>
            </a:extLst>
          </p:cNvPr>
          <p:cNvSpPr txBox="1">
            <a:spLocks noChangeArrowheads="1"/>
          </p:cNvSpPr>
          <p:nvPr/>
        </p:nvSpPr>
        <p:spPr bwMode="auto">
          <a:xfrm>
            <a:off x="2256545" y="2582936"/>
            <a:ext cx="352149" cy="211203"/>
          </a:xfrm>
          <a:prstGeom prst="rect">
            <a:avLst/>
          </a:prstGeom>
          <a:noFill/>
          <a:ln w="9525">
            <a:noFill/>
            <a:miter lim="800000"/>
            <a:headEnd/>
            <a:tailEnd/>
          </a:ln>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Pilat Light"/>
                <a:ea typeface="+mn-ea"/>
                <a:cs typeface="+mn-cs"/>
              </a:rPr>
              <a:t>PALI </a:t>
            </a:r>
          </a:p>
        </p:txBody>
      </p:sp>
      <p:sp>
        <p:nvSpPr>
          <p:cNvPr id="3401" name="TextBox 36">
            <a:extLst>
              <a:ext uri="{FF2B5EF4-FFF2-40B4-BE49-F238E27FC236}">
                <a16:creationId xmlns:a16="http://schemas.microsoft.com/office/drawing/2014/main" xmlns="" id="{69315D4D-2E09-4BAC-94AE-FBC1A3533E99}"/>
              </a:ext>
            </a:extLst>
          </p:cNvPr>
          <p:cNvSpPr txBox="1">
            <a:spLocks noChangeArrowheads="1"/>
          </p:cNvSpPr>
          <p:nvPr/>
        </p:nvSpPr>
        <p:spPr bwMode="auto">
          <a:xfrm>
            <a:off x="2068541" y="2769701"/>
            <a:ext cx="644501" cy="211203"/>
          </a:xfrm>
          <a:prstGeom prst="rect">
            <a:avLst/>
          </a:prstGeom>
          <a:noFill/>
          <a:ln w="9525">
            <a:noFill/>
            <a:miter lim="800000"/>
            <a:headEnd/>
            <a:tailEnd/>
          </a:ln>
        </p:spPr>
        <p:txBody>
          <a:bodyPr wrap="square" lIns="36000" tIns="36000" rIns="36000" bIns="3600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Pilat Light"/>
                <a:ea typeface="+mn-ea"/>
                <a:cs typeface="+mn-cs"/>
              </a:rPr>
              <a:t>HINDAUN</a:t>
            </a:r>
          </a:p>
        </p:txBody>
      </p:sp>
      <p:sp>
        <p:nvSpPr>
          <p:cNvPr id="3402" name="Rectangle 3401">
            <a:extLst>
              <a:ext uri="{FF2B5EF4-FFF2-40B4-BE49-F238E27FC236}">
                <a16:creationId xmlns:a16="http://schemas.microsoft.com/office/drawing/2014/main" xmlns="" id="{B0E0C65A-6EC1-4F26-9954-09F71AA7023F}"/>
              </a:ext>
            </a:extLst>
          </p:cNvPr>
          <p:cNvSpPr/>
          <p:nvPr/>
        </p:nvSpPr>
        <p:spPr bwMode="gray">
          <a:xfrm>
            <a:off x="1431723" y="3675001"/>
            <a:ext cx="97511" cy="97511"/>
          </a:xfrm>
          <a:prstGeom prst="rect">
            <a:avLst/>
          </a:prstGeom>
          <a:solidFill>
            <a:schemeClr val="accent3"/>
          </a:solidFill>
          <a:ln>
            <a:noFill/>
          </a:ln>
          <a:effectLst>
            <a:reflection stA="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 b="0" i="0" u="none" strike="noStrike" kern="1200" cap="none" spc="0" normalizeH="0" baseline="0" noProof="0" dirty="0">
              <a:ln>
                <a:noFill/>
              </a:ln>
              <a:solidFill>
                <a:srgbClr val="000000"/>
              </a:solidFill>
              <a:effectLst/>
              <a:uLnTx/>
              <a:uFillTx/>
              <a:latin typeface="Pilat Light"/>
              <a:ea typeface="+mn-ea"/>
              <a:cs typeface="+mn-cs"/>
            </a:endParaRPr>
          </a:p>
        </p:txBody>
      </p:sp>
      <p:sp>
        <p:nvSpPr>
          <p:cNvPr id="3403" name="Rectangle 3402">
            <a:extLst>
              <a:ext uri="{FF2B5EF4-FFF2-40B4-BE49-F238E27FC236}">
                <a16:creationId xmlns:a16="http://schemas.microsoft.com/office/drawing/2014/main" xmlns="" id="{31A816C1-569C-486B-9173-F9034C43808F}"/>
              </a:ext>
            </a:extLst>
          </p:cNvPr>
          <p:cNvSpPr/>
          <p:nvPr/>
        </p:nvSpPr>
        <p:spPr bwMode="gray">
          <a:xfrm>
            <a:off x="1245805" y="3865293"/>
            <a:ext cx="97511" cy="97511"/>
          </a:xfrm>
          <a:prstGeom prst="rect">
            <a:avLst/>
          </a:prstGeom>
          <a:solidFill>
            <a:schemeClr val="accent3"/>
          </a:solidFill>
          <a:ln>
            <a:noFill/>
          </a:ln>
          <a:effectLst>
            <a:reflection stA="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 b="0" i="0" u="none" strike="noStrike" kern="1200" cap="none" spc="0" normalizeH="0" baseline="0" noProof="0" dirty="0">
              <a:ln>
                <a:noFill/>
              </a:ln>
              <a:solidFill>
                <a:srgbClr val="000000"/>
              </a:solidFill>
              <a:effectLst/>
              <a:uLnTx/>
              <a:uFillTx/>
              <a:latin typeface="Pilat Light"/>
              <a:ea typeface="+mn-ea"/>
              <a:cs typeface="+mn-cs"/>
            </a:endParaRPr>
          </a:p>
        </p:txBody>
      </p:sp>
      <p:sp>
        <p:nvSpPr>
          <p:cNvPr id="3404" name="TextBox 36">
            <a:extLst>
              <a:ext uri="{FF2B5EF4-FFF2-40B4-BE49-F238E27FC236}">
                <a16:creationId xmlns:a16="http://schemas.microsoft.com/office/drawing/2014/main" xmlns="" id="{E4F9E5DB-3A40-4782-9640-C7DA3826724D}"/>
              </a:ext>
            </a:extLst>
          </p:cNvPr>
          <p:cNvSpPr txBox="1">
            <a:spLocks noChangeArrowheads="1"/>
          </p:cNvSpPr>
          <p:nvPr/>
        </p:nvSpPr>
        <p:spPr bwMode="auto">
          <a:xfrm>
            <a:off x="1011838" y="3456847"/>
            <a:ext cx="828004" cy="211203"/>
          </a:xfrm>
          <a:prstGeom prst="rect">
            <a:avLst/>
          </a:prstGeom>
          <a:noFill/>
          <a:ln w="9525">
            <a:noFill/>
            <a:miter lim="800000"/>
            <a:headEnd/>
            <a:tailEnd/>
          </a:ln>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Pilat Light"/>
                <a:ea typeface="+mn-ea"/>
                <a:cs typeface="+mn-cs"/>
              </a:rPr>
              <a:t>AHMEDABAD</a:t>
            </a:r>
          </a:p>
        </p:txBody>
      </p:sp>
      <p:sp>
        <p:nvSpPr>
          <p:cNvPr id="3405" name="TextBox 36">
            <a:extLst>
              <a:ext uri="{FF2B5EF4-FFF2-40B4-BE49-F238E27FC236}">
                <a16:creationId xmlns:a16="http://schemas.microsoft.com/office/drawing/2014/main" xmlns="" id="{34C87A17-9705-453C-9C32-EB4D7291DAAE}"/>
              </a:ext>
            </a:extLst>
          </p:cNvPr>
          <p:cNvSpPr txBox="1">
            <a:spLocks noChangeArrowheads="1"/>
          </p:cNvSpPr>
          <p:nvPr/>
        </p:nvSpPr>
        <p:spPr bwMode="auto">
          <a:xfrm>
            <a:off x="659246" y="3789928"/>
            <a:ext cx="552544" cy="211203"/>
          </a:xfrm>
          <a:prstGeom prst="rect">
            <a:avLst/>
          </a:prstGeom>
          <a:noFill/>
          <a:ln w="9525">
            <a:noFill/>
            <a:miter lim="800000"/>
            <a:headEnd/>
            <a:tailEnd/>
          </a:ln>
        </p:spPr>
        <p:txBody>
          <a:bodyPr wrap="square" lIns="36000" tIns="36000" rIns="36000" bIns="360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Pilat Light"/>
                <a:ea typeface="+mn-ea"/>
                <a:cs typeface="+mn-cs"/>
              </a:rPr>
              <a:t>HAZIRA</a:t>
            </a:r>
          </a:p>
        </p:txBody>
      </p:sp>
      <p:sp>
        <p:nvSpPr>
          <p:cNvPr id="3406" name="Rectangle 3405">
            <a:extLst>
              <a:ext uri="{FF2B5EF4-FFF2-40B4-BE49-F238E27FC236}">
                <a16:creationId xmlns:a16="http://schemas.microsoft.com/office/drawing/2014/main" xmlns="" id="{A9772AC5-14AC-4B9C-8CE4-AFCB0897501F}"/>
              </a:ext>
            </a:extLst>
          </p:cNvPr>
          <p:cNvSpPr/>
          <p:nvPr/>
        </p:nvSpPr>
        <p:spPr bwMode="gray">
          <a:xfrm>
            <a:off x="2313063" y="4612776"/>
            <a:ext cx="97511" cy="97511"/>
          </a:xfrm>
          <a:prstGeom prst="rect">
            <a:avLst/>
          </a:prstGeom>
          <a:solidFill>
            <a:schemeClr val="tx2"/>
          </a:solidFill>
          <a:ln>
            <a:noFill/>
          </a:ln>
          <a:effectLst>
            <a:reflection stA="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 b="0" i="0" u="none" strike="noStrike" kern="1200" cap="none" spc="0" normalizeH="0" baseline="0" noProof="0" dirty="0">
              <a:ln>
                <a:noFill/>
              </a:ln>
              <a:solidFill>
                <a:srgbClr val="000000"/>
              </a:solidFill>
              <a:effectLst/>
              <a:uLnTx/>
              <a:uFillTx/>
              <a:latin typeface="Pilat Light"/>
              <a:ea typeface="+mn-ea"/>
              <a:cs typeface="+mn-cs"/>
            </a:endParaRPr>
          </a:p>
        </p:txBody>
      </p:sp>
      <p:sp>
        <p:nvSpPr>
          <p:cNvPr id="3407" name="Rectangle 3406">
            <a:extLst>
              <a:ext uri="{FF2B5EF4-FFF2-40B4-BE49-F238E27FC236}">
                <a16:creationId xmlns:a16="http://schemas.microsoft.com/office/drawing/2014/main" xmlns="" id="{23285DED-3FC1-4C7F-9977-FF70EF87CB28}"/>
              </a:ext>
            </a:extLst>
          </p:cNvPr>
          <p:cNvSpPr/>
          <p:nvPr/>
        </p:nvSpPr>
        <p:spPr bwMode="gray">
          <a:xfrm>
            <a:off x="2379059" y="5502784"/>
            <a:ext cx="97511" cy="97511"/>
          </a:xfrm>
          <a:prstGeom prst="rect">
            <a:avLst/>
          </a:prstGeom>
          <a:solidFill>
            <a:schemeClr val="accent3"/>
          </a:solidFill>
          <a:ln>
            <a:noFill/>
          </a:ln>
          <a:effectLst>
            <a:reflection stA="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 b="0" i="0" u="none" strike="noStrike" kern="1200" cap="none" spc="0" normalizeH="0" baseline="0" noProof="0" dirty="0">
              <a:ln>
                <a:noFill/>
              </a:ln>
              <a:solidFill>
                <a:srgbClr val="000000"/>
              </a:solidFill>
              <a:effectLst/>
              <a:uLnTx/>
              <a:uFillTx/>
              <a:latin typeface="Pilat Light"/>
              <a:ea typeface="+mn-ea"/>
              <a:cs typeface="+mn-cs"/>
            </a:endParaRPr>
          </a:p>
        </p:txBody>
      </p:sp>
      <p:sp>
        <p:nvSpPr>
          <p:cNvPr id="3408" name="Rectangle 3407">
            <a:extLst>
              <a:ext uri="{FF2B5EF4-FFF2-40B4-BE49-F238E27FC236}">
                <a16:creationId xmlns:a16="http://schemas.microsoft.com/office/drawing/2014/main" xmlns="" id="{BD3BDB09-0FAD-4FD5-82C3-518AF9FC36A1}"/>
              </a:ext>
            </a:extLst>
          </p:cNvPr>
          <p:cNvSpPr/>
          <p:nvPr/>
        </p:nvSpPr>
        <p:spPr bwMode="gray">
          <a:xfrm>
            <a:off x="1987506" y="5406101"/>
            <a:ext cx="97511" cy="97511"/>
          </a:xfrm>
          <a:prstGeom prst="rect">
            <a:avLst/>
          </a:prstGeom>
          <a:solidFill>
            <a:schemeClr val="accent3"/>
          </a:solidFill>
          <a:ln>
            <a:noFill/>
          </a:ln>
          <a:effectLst>
            <a:reflection stA="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 b="0" i="0" u="none" strike="noStrike" kern="1200" cap="none" spc="0" normalizeH="0" baseline="0" noProof="0" dirty="0">
              <a:ln>
                <a:noFill/>
              </a:ln>
              <a:solidFill>
                <a:srgbClr val="000000"/>
              </a:solidFill>
              <a:effectLst/>
              <a:uLnTx/>
              <a:uFillTx/>
              <a:latin typeface="Pilat Light"/>
              <a:ea typeface="+mn-ea"/>
              <a:cs typeface="+mn-cs"/>
            </a:endParaRPr>
          </a:p>
        </p:txBody>
      </p:sp>
      <p:sp>
        <p:nvSpPr>
          <p:cNvPr id="3409" name="TextBox 1">
            <a:extLst>
              <a:ext uri="{FF2B5EF4-FFF2-40B4-BE49-F238E27FC236}">
                <a16:creationId xmlns:a16="http://schemas.microsoft.com/office/drawing/2014/main" xmlns="" id="{8A0FF1A7-6849-4A8F-AF69-CF5527573D34}"/>
              </a:ext>
            </a:extLst>
          </p:cNvPr>
          <p:cNvSpPr txBox="1">
            <a:spLocks noChangeArrowheads="1"/>
          </p:cNvSpPr>
          <p:nvPr/>
        </p:nvSpPr>
        <p:spPr bwMode="gray">
          <a:xfrm>
            <a:off x="895741" y="5456127"/>
            <a:ext cx="1177118" cy="220959"/>
          </a:xfrm>
          <a:prstGeom prst="rect">
            <a:avLst/>
          </a:prstGeom>
          <a:noFill/>
          <a:ln w="9525">
            <a:noFill/>
            <a:miter lim="800000"/>
            <a:headEnd/>
            <a:tailEnd/>
          </a:ln>
          <a:effectLst>
            <a:outerShdw dist="37357" dir="2700000" sx="0" sy="0" rotWithShape="0">
              <a:scrgbClr r="0" g="0" b="0"/>
            </a:outerShdw>
            <a:reflection stA="0" dir="5400000" sy="-100000" algn="bl" rotWithShape="0"/>
          </a:effectLst>
        </p:spPr>
        <p:txBody>
          <a:bodyPr wrap="square" lIns="36000" tIns="36000" rIns="36000" bIns="36000">
            <a:noAutofit/>
          </a:bodyPr>
          <a:lstStyle>
            <a:lvl1pPr marL="171450" indent="-171450" eaLnBrk="0" hangingPunct="0">
              <a:defRPr sz="1400">
                <a:solidFill>
                  <a:schemeClr val="tx1"/>
                </a:solidFill>
                <a:latin typeface="Arial" pitchFamily="34" charset="0"/>
                <a:ea typeface="ヒラギノ角ゴ Pro W3"/>
                <a:cs typeface="ヒラギノ角ゴ Pro W3"/>
              </a:defRPr>
            </a:lvl1pPr>
            <a:lvl2pPr marL="342900" indent="-171450" eaLnBrk="0" hangingPunct="0">
              <a:defRPr sz="1400">
                <a:solidFill>
                  <a:schemeClr val="tx1"/>
                </a:solidFill>
                <a:latin typeface="Arial" pitchFamily="34" charset="0"/>
                <a:ea typeface="ヒラギノ角ゴ Pro W3"/>
                <a:cs typeface="ヒラギノ角ゴ Pro W3"/>
              </a:defRPr>
            </a:lvl2pPr>
            <a:lvl3pPr marL="1143000" indent="-228600" eaLnBrk="0" hangingPunct="0">
              <a:defRPr sz="1400">
                <a:solidFill>
                  <a:schemeClr val="tx1"/>
                </a:solidFill>
                <a:latin typeface="Arial" pitchFamily="34" charset="0"/>
                <a:ea typeface="ヒラギノ角ゴ Pro W3"/>
                <a:cs typeface="ヒラギノ角ゴ Pro W3"/>
              </a:defRPr>
            </a:lvl3pPr>
            <a:lvl4pPr marL="1600200" indent="-228600" eaLnBrk="0" hangingPunct="0">
              <a:defRPr sz="1400">
                <a:solidFill>
                  <a:schemeClr val="tx1"/>
                </a:solidFill>
                <a:latin typeface="Arial" pitchFamily="34" charset="0"/>
                <a:ea typeface="ヒラギノ角ゴ Pro W3"/>
                <a:cs typeface="ヒラギノ角ゴ Pro W3"/>
              </a:defRPr>
            </a:lvl4pPr>
            <a:lvl5pPr marL="2057400" indent="-228600" eaLnBrk="0" hangingPunct="0">
              <a:defRPr sz="1400">
                <a:solidFill>
                  <a:schemeClr val="tx1"/>
                </a:solidFill>
                <a:latin typeface="Arial" pitchFamily="34" charset="0"/>
                <a:ea typeface="ヒラギノ角ゴ Pro W3"/>
                <a:cs typeface="ヒラギノ角ゴ Pro W3"/>
              </a:defRPr>
            </a:lvl5pPr>
            <a:lvl6pPr marL="2514600" indent="-228600" algn="ctr" eaLnBrk="0" fontAlgn="base" hangingPunct="0">
              <a:spcBef>
                <a:spcPct val="0"/>
              </a:spcBef>
              <a:spcAft>
                <a:spcPct val="0"/>
              </a:spcAft>
              <a:defRPr sz="1400">
                <a:solidFill>
                  <a:schemeClr val="tx1"/>
                </a:solidFill>
                <a:latin typeface="Arial" pitchFamily="34" charset="0"/>
                <a:ea typeface="ヒラギノ角ゴ Pro W3"/>
                <a:cs typeface="ヒラギノ角ゴ Pro W3"/>
              </a:defRPr>
            </a:lvl6pPr>
            <a:lvl7pPr marL="2971800" indent="-228600" algn="ctr" eaLnBrk="0" fontAlgn="base" hangingPunct="0">
              <a:spcBef>
                <a:spcPct val="0"/>
              </a:spcBef>
              <a:spcAft>
                <a:spcPct val="0"/>
              </a:spcAft>
              <a:defRPr sz="1400">
                <a:solidFill>
                  <a:schemeClr val="tx1"/>
                </a:solidFill>
                <a:latin typeface="Arial" pitchFamily="34" charset="0"/>
                <a:ea typeface="ヒラギノ角ゴ Pro W3"/>
                <a:cs typeface="ヒラギノ角ゴ Pro W3"/>
              </a:defRPr>
            </a:lvl7pPr>
            <a:lvl8pPr marL="3429000" indent="-228600" algn="ctr" eaLnBrk="0" fontAlgn="base" hangingPunct="0">
              <a:spcBef>
                <a:spcPct val="0"/>
              </a:spcBef>
              <a:spcAft>
                <a:spcPct val="0"/>
              </a:spcAft>
              <a:defRPr sz="1400">
                <a:solidFill>
                  <a:schemeClr val="tx1"/>
                </a:solidFill>
                <a:latin typeface="Arial" pitchFamily="34" charset="0"/>
                <a:ea typeface="ヒラギノ角ゴ Pro W3"/>
                <a:cs typeface="ヒラギノ角ゴ Pro W3"/>
              </a:defRPr>
            </a:lvl8pPr>
            <a:lvl9pPr marL="3886200" indent="-228600" algn="ctr" eaLnBrk="0" fontAlgn="base" hangingPunct="0">
              <a:spcBef>
                <a:spcPct val="0"/>
              </a:spcBef>
              <a:spcAft>
                <a:spcPct val="0"/>
              </a:spcAft>
              <a:defRPr sz="1400">
                <a:solidFill>
                  <a:schemeClr val="tx1"/>
                </a:solidFill>
                <a:latin typeface="Arial" pitchFamily="34" charset="0"/>
                <a:ea typeface="ヒラギノ角ゴ Pro W3"/>
                <a:cs typeface="ヒラギノ角ゴ Pro W3"/>
              </a:defRPr>
            </a:lvl9pPr>
          </a:lstStyle>
          <a:p>
            <a:pPr marL="0" marR="0" lvl="0" indent="0" algn="r" defTabSz="914400" rtl="0" eaLnBrk="1" fontAlgn="auto" latinLnBrk="0" hangingPunct="1">
              <a:lnSpc>
                <a:spcPct val="100000"/>
              </a:lnSpc>
              <a:spcBef>
                <a:spcPts val="200"/>
              </a:spcBef>
              <a:spcAft>
                <a:spcPts val="0"/>
              </a:spcAft>
              <a:buClr>
                <a:srgbClr val="97999B"/>
              </a:buClr>
              <a:buSzPct val="100000"/>
              <a:buFontTx/>
              <a:buNone/>
              <a:tabLst/>
              <a:defRPr/>
            </a:pPr>
            <a:r>
              <a:rPr kumimoji="0" lang="en-US" sz="900" b="1" i="0" u="none" strike="noStrike" kern="0" cap="none" spc="0" normalizeH="0" baseline="0" noProof="0" dirty="0">
                <a:ln>
                  <a:noFill/>
                </a:ln>
                <a:solidFill>
                  <a:srgbClr val="000000"/>
                </a:solidFill>
                <a:effectLst/>
                <a:uLnTx/>
                <a:uFillTx/>
                <a:latin typeface="Pilat Light"/>
                <a:ea typeface="ヒラギノ角ゴ Pro W3"/>
              </a:rPr>
              <a:t>BANGALORE </a:t>
            </a:r>
          </a:p>
        </p:txBody>
      </p:sp>
      <p:sp>
        <p:nvSpPr>
          <p:cNvPr id="3410" name="TextBox 36">
            <a:extLst>
              <a:ext uri="{FF2B5EF4-FFF2-40B4-BE49-F238E27FC236}">
                <a16:creationId xmlns:a16="http://schemas.microsoft.com/office/drawing/2014/main" xmlns="" id="{6ECC17CC-D7E7-4B71-BA7A-4FA7CD81F054}"/>
              </a:ext>
            </a:extLst>
          </p:cNvPr>
          <p:cNvSpPr txBox="1">
            <a:spLocks noChangeArrowheads="1"/>
          </p:cNvSpPr>
          <p:nvPr/>
        </p:nvSpPr>
        <p:spPr bwMode="auto">
          <a:xfrm>
            <a:off x="1445999" y="4558687"/>
            <a:ext cx="842194" cy="211203"/>
          </a:xfrm>
          <a:prstGeom prst="rect">
            <a:avLst/>
          </a:prstGeom>
          <a:noFill/>
          <a:ln w="9525">
            <a:noFill/>
            <a:miter lim="800000"/>
            <a:headEnd/>
            <a:tailEnd/>
          </a:ln>
        </p:spPr>
        <p:txBody>
          <a:bodyPr wrap="square" lIns="36000" tIns="36000" rIns="36000" bIns="3600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Pilat Light"/>
                <a:ea typeface="+mn-ea"/>
                <a:cs typeface="+mn-cs"/>
              </a:rPr>
              <a:t>HYDERABAD </a:t>
            </a:r>
          </a:p>
        </p:txBody>
      </p:sp>
      <p:sp>
        <p:nvSpPr>
          <p:cNvPr id="3411" name="Isosceles Triangle 3410">
            <a:extLst>
              <a:ext uri="{FF2B5EF4-FFF2-40B4-BE49-F238E27FC236}">
                <a16:creationId xmlns:a16="http://schemas.microsoft.com/office/drawing/2014/main" xmlns="" id="{F8C81BC2-70F2-4693-9C42-5CC53646B2EC}"/>
              </a:ext>
            </a:extLst>
          </p:cNvPr>
          <p:cNvSpPr/>
          <p:nvPr/>
        </p:nvSpPr>
        <p:spPr bwMode="gray">
          <a:xfrm>
            <a:off x="706535" y="3650460"/>
            <a:ext cx="97511" cy="97511"/>
          </a:xfrm>
          <a:prstGeom prst="triangle">
            <a:avLst/>
          </a:prstGeom>
          <a:solidFill>
            <a:schemeClr val="accent3"/>
          </a:solidFill>
          <a:ln>
            <a:noFill/>
          </a:ln>
          <a:effectLst>
            <a:reflection stA="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 b="0" i="0" u="none" strike="noStrike" kern="1200" cap="none" spc="0" normalizeH="0" baseline="0" noProof="0" dirty="0">
              <a:ln>
                <a:noFill/>
              </a:ln>
              <a:solidFill>
                <a:srgbClr val="000000"/>
              </a:solidFill>
              <a:effectLst/>
              <a:uLnTx/>
              <a:uFillTx/>
              <a:latin typeface="Pilat Light"/>
              <a:ea typeface="+mn-ea"/>
              <a:cs typeface="+mn-cs"/>
            </a:endParaRPr>
          </a:p>
        </p:txBody>
      </p:sp>
      <p:sp>
        <p:nvSpPr>
          <p:cNvPr id="3412" name="Isosceles Triangle 3411">
            <a:extLst>
              <a:ext uri="{FF2B5EF4-FFF2-40B4-BE49-F238E27FC236}">
                <a16:creationId xmlns:a16="http://schemas.microsoft.com/office/drawing/2014/main" xmlns="" id="{CC83795E-2840-46CA-A836-0CB13615DE64}"/>
              </a:ext>
            </a:extLst>
          </p:cNvPr>
          <p:cNvSpPr/>
          <p:nvPr/>
        </p:nvSpPr>
        <p:spPr bwMode="gray">
          <a:xfrm>
            <a:off x="2608925" y="5504888"/>
            <a:ext cx="97511" cy="97511"/>
          </a:xfrm>
          <a:prstGeom prst="triangle">
            <a:avLst/>
          </a:prstGeom>
          <a:solidFill>
            <a:schemeClr val="accent3"/>
          </a:solidFill>
          <a:ln>
            <a:noFill/>
          </a:ln>
          <a:effectLst>
            <a:reflection stA="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 b="0" i="0" u="none" strike="noStrike" kern="1200" cap="none" spc="0" normalizeH="0" baseline="0" noProof="0" dirty="0">
              <a:ln>
                <a:noFill/>
              </a:ln>
              <a:solidFill>
                <a:srgbClr val="000000"/>
              </a:solidFill>
              <a:effectLst/>
              <a:uLnTx/>
              <a:uFillTx/>
              <a:latin typeface="Pilat Light"/>
              <a:ea typeface="+mn-ea"/>
              <a:cs typeface="+mn-cs"/>
            </a:endParaRPr>
          </a:p>
        </p:txBody>
      </p:sp>
      <p:sp>
        <p:nvSpPr>
          <p:cNvPr id="3413" name="Isosceles Triangle 3412">
            <a:extLst>
              <a:ext uri="{FF2B5EF4-FFF2-40B4-BE49-F238E27FC236}">
                <a16:creationId xmlns:a16="http://schemas.microsoft.com/office/drawing/2014/main" xmlns="" id="{3EDACBDE-4333-49F5-B300-C8A83ADB1417}"/>
              </a:ext>
            </a:extLst>
          </p:cNvPr>
          <p:cNvSpPr/>
          <p:nvPr/>
        </p:nvSpPr>
        <p:spPr bwMode="gray">
          <a:xfrm>
            <a:off x="2217405" y="6149380"/>
            <a:ext cx="97511" cy="97511"/>
          </a:xfrm>
          <a:prstGeom prst="triangle">
            <a:avLst/>
          </a:prstGeom>
          <a:solidFill>
            <a:schemeClr val="accent3"/>
          </a:solidFill>
          <a:ln>
            <a:noFill/>
          </a:ln>
          <a:effectLst>
            <a:reflection stA="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 b="0" i="0" u="none" strike="noStrike" kern="1200" cap="none" spc="0" normalizeH="0" baseline="0" noProof="0" dirty="0">
              <a:ln>
                <a:noFill/>
              </a:ln>
              <a:solidFill>
                <a:srgbClr val="000000"/>
              </a:solidFill>
              <a:effectLst/>
              <a:uLnTx/>
              <a:uFillTx/>
              <a:latin typeface="Pilat Light"/>
              <a:ea typeface="+mn-ea"/>
              <a:cs typeface="+mn-cs"/>
            </a:endParaRPr>
          </a:p>
        </p:txBody>
      </p:sp>
      <p:sp>
        <p:nvSpPr>
          <p:cNvPr id="3414" name="5-Point Star 305">
            <a:extLst>
              <a:ext uri="{FF2B5EF4-FFF2-40B4-BE49-F238E27FC236}">
                <a16:creationId xmlns:a16="http://schemas.microsoft.com/office/drawing/2014/main" xmlns="" id="{03729559-357F-4D69-935A-6C097CB05CB4}"/>
              </a:ext>
            </a:extLst>
          </p:cNvPr>
          <p:cNvSpPr/>
          <p:nvPr/>
        </p:nvSpPr>
        <p:spPr bwMode="gray">
          <a:xfrm>
            <a:off x="2251794" y="5473819"/>
            <a:ext cx="144000" cy="144000"/>
          </a:xfrm>
          <a:prstGeom prst="star5">
            <a:avLst/>
          </a:prstGeom>
          <a:solidFill>
            <a:schemeClr val="accent6"/>
          </a:solidFill>
          <a:ln>
            <a:noFill/>
          </a:ln>
          <a:effectLst>
            <a:reflection stA="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 b="0" i="0" u="none" strike="noStrike" kern="1200" cap="none" spc="0" normalizeH="0" baseline="0" noProof="0" dirty="0">
              <a:ln>
                <a:noFill/>
              </a:ln>
              <a:solidFill>
                <a:srgbClr val="000000"/>
              </a:solidFill>
              <a:effectLst/>
              <a:uLnTx/>
              <a:uFillTx/>
              <a:latin typeface="Pilat Light"/>
              <a:ea typeface="+mn-ea"/>
              <a:cs typeface="+mn-cs"/>
            </a:endParaRPr>
          </a:p>
        </p:txBody>
      </p:sp>
      <p:sp>
        <p:nvSpPr>
          <p:cNvPr id="3415" name="Diamond 3414">
            <a:extLst>
              <a:ext uri="{FF2B5EF4-FFF2-40B4-BE49-F238E27FC236}">
                <a16:creationId xmlns:a16="http://schemas.microsoft.com/office/drawing/2014/main" xmlns="" id="{D816882F-A686-4382-A217-2182353090DB}"/>
              </a:ext>
            </a:extLst>
          </p:cNvPr>
          <p:cNvSpPr/>
          <p:nvPr/>
        </p:nvSpPr>
        <p:spPr bwMode="gray">
          <a:xfrm>
            <a:off x="2045131" y="2565165"/>
            <a:ext cx="100209" cy="94763"/>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Pilat Light"/>
              <a:ea typeface="+mn-ea"/>
              <a:cs typeface="+mn-cs"/>
            </a:endParaRPr>
          </a:p>
        </p:txBody>
      </p:sp>
      <p:sp>
        <p:nvSpPr>
          <p:cNvPr id="3416" name="Diamond 3415">
            <a:extLst>
              <a:ext uri="{FF2B5EF4-FFF2-40B4-BE49-F238E27FC236}">
                <a16:creationId xmlns:a16="http://schemas.microsoft.com/office/drawing/2014/main" xmlns="" id="{E2ADFFBF-D5EB-4FAA-B5BD-8E533E4A9259}"/>
              </a:ext>
            </a:extLst>
          </p:cNvPr>
          <p:cNvSpPr/>
          <p:nvPr/>
        </p:nvSpPr>
        <p:spPr bwMode="gray">
          <a:xfrm>
            <a:off x="1212267" y="3675001"/>
            <a:ext cx="97511" cy="97511"/>
          </a:xfrm>
          <a:prstGeom prst="diamond">
            <a:avLst/>
          </a:prstGeom>
          <a:solidFill>
            <a:schemeClr val="accent3"/>
          </a:solidFill>
          <a:ln>
            <a:noFill/>
          </a:ln>
          <a:effectLst>
            <a:reflection stA="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 b="0" i="0" u="none" strike="noStrike" kern="1200" cap="none" spc="0" normalizeH="0" baseline="0" noProof="0" dirty="0">
              <a:ln>
                <a:noFill/>
              </a:ln>
              <a:solidFill>
                <a:srgbClr val="000000"/>
              </a:solidFill>
              <a:effectLst/>
              <a:uLnTx/>
              <a:uFillTx/>
              <a:latin typeface="Pilat Light"/>
              <a:ea typeface="+mn-ea"/>
              <a:cs typeface="+mn-cs"/>
            </a:endParaRPr>
          </a:p>
        </p:txBody>
      </p:sp>
      <p:sp>
        <p:nvSpPr>
          <p:cNvPr id="3417" name="Diamond 3416">
            <a:extLst>
              <a:ext uri="{FF2B5EF4-FFF2-40B4-BE49-F238E27FC236}">
                <a16:creationId xmlns:a16="http://schemas.microsoft.com/office/drawing/2014/main" xmlns="" id="{9759532F-CFA0-401F-93F0-D0E373B097D2}"/>
              </a:ext>
            </a:extLst>
          </p:cNvPr>
          <p:cNvSpPr/>
          <p:nvPr/>
        </p:nvSpPr>
        <p:spPr bwMode="gray">
          <a:xfrm>
            <a:off x="1207154" y="4020181"/>
            <a:ext cx="100209" cy="94763"/>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Pilat Light"/>
              <a:ea typeface="+mn-ea"/>
              <a:cs typeface="+mn-cs"/>
            </a:endParaRPr>
          </a:p>
        </p:txBody>
      </p:sp>
      <p:sp>
        <p:nvSpPr>
          <p:cNvPr id="3418" name="Diamond 3417">
            <a:extLst>
              <a:ext uri="{FF2B5EF4-FFF2-40B4-BE49-F238E27FC236}">
                <a16:creationId xmlns:a16="http://schemas.microsoft.com/office/drawing/2014/main" xmlns="" id="{FF5B01AD-36A2-4823-89D8-1F1CE69640F0}"/>
              </a:ext>
            </a:extLst>
          </p:cNvPr>
          <p:cNvSpPr/>
          <p:nvPr/>
        </p:nvSpPr>
        <p:spPr bwMode="gray">
          <a:xfrm>
            <a:off x="2413647" y="4612776"/>
            <a:ext cx="97511" cy="97511"/>
          </a:xfrm>
          <a:prstGeom prst="diamond">
            <a:avLst/>
          </a:prstGeom>
          <a:solidFill>
            <a:schemeClr val="accent3"/>
          </a:solidFill>
          <a:ln>
            <a:noFill/>
          </a:ln>
          <a:effectLst>
            <a:reflection stA="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 b="0" i="0" u="none" strike="noStrike" kern="1200" cap="none" spc="0" normalizeH="0" baseline="0" noProof="0" dirty="0">
              <a:ln>
                <a:noFill/>
              </a:ln>
              <a:solidFill>
                <a:srgbClr val="000000"/>
              </a:solidFill>
              <a:effectLst/>
              <a:uLnTx/>
              <a:uFillTx/>
              <a:latin typeface="Pilat Light"/>
              <a:ea typeface="+mn-ea"/>
              <a:cs typeface="+mn-cs"/>
            </a:endParaRPr>
          </a:p>
        </p:txBody>
      </p:sp>
      <p:sp>
        <p:nvSpPr>
          <p:cNvPr id="3419" name="Diamond 3418">
            <a:extLst>
              <a:ext uri="{FF2B5EF4-FFF2-40B4-BE49-F238E27FC236}">
                <a16:creationId xmlns:a16="http://schemas.microsoft.com/office/drawing/2014/main" xmlns="" id="{097C22E4-DAEA-4FB8-9B15-C0238EFF4DA4}"/>
              </a:ext>
            </a:extLst>
          </p:cNvPr>
          <p:cNvSpPr/>
          <p:nvPr/>
        </p:nvSpPr>
        <p:spPr bwMode="gray">
          <a:xfrm>
            <a:off x="2429492" y="5596227"/>
            <a:ext cx="97511" cy="97511"/>
          </a:xfrm>
          <a:prstGeom prst="diamond">
            <a:avLst/>
          </a:prstGeom>
          <a:solidFill>
            <a:schemeClr val="accent3"/>
          </a:solidFill>
          <a:ln>
            <a:noFill/>
          </a:ln>
          <a:effectLst>
            <a:reflection stA="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 b="0" i="0" u="none" strike="noStrike" kern="1200" cap="none" spc="0" normalizeH="0" baseline="0" noProof="0" dirty="0">
              <a:ln>
                <a:noFill/>
              </a:ln>
              <a:solidFill>
                <a:srgbClr val="000000"/>
              </a:solidFill>
              <a:effectLst/>
              <a:uLnTx/>
              <a:uFillTx/>
              <a:latin typeface="Pilat Light"/>
              <a:ea typeface="+mn-ea"/>
              <a:cs typeface="+mn-cs"/>
            </a:endParaRPr>
          </a:p>
        </p:txBody>
      </p:sp>
      <p:sp>
        <p:nvSpPr>
          <p:cNvPr id="3420" name="Diamond 3419">
            <a:extLst>
              <a:ext uri="{FF2B5EF4-FFF2-40B4-BE49-F238E27FC236}">
                <a16:creationId xmlns:a16="http://schemas.microsoft.com/office/drawing/2014/main" xmlns="" id="{A0596246-782D-4CB8-80F3-30506700D36B}"/>
              </a:ext>
            </a:extLst>
          </p:cNvPr>
          <p:cNvSpPr/>
          <p:nvPr/>
        </p:nvSpPr>
        <p:spPr bwMode="gray">
          <a:xfrm>
            <a:off x="2037793" y="5499916"/>
            <a:ext cx="97511" cy="97511"/>
          </a:xfrm>
          <a:prstGeom prst="diamond">
            <a:avLst/>
          </a:prstGeom>
          <a:solidFill>
            <a:schemeClr val="accent3"/>
          </a:solidFill>
          <a:ln>
            <a:noFill/>
          </a:ln>
          <a:effectLst>
            <a:reflection stA="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 b="0" i="0" u="none" strike="noStrike" kern="1200" cap="none" spc="0" normalizeH="0" baseline="0" noProof="0" dirty="0">
              <a:ln>
                <a:noFill/>
              </a:ln>
              <a:solidFill>
                <a:srgbClr val="000000"/>
              </a:solidFill>
              <a:effectLst/>
              <a:uLnTx/>
              <a:uFillTx/>
              <a:latin typeface="Pilat Light"/>
              <a:ea typeface="+mn-ea"/>
              <a:cs typeface="+mn-cs"/>
            </a:endParaRPr>
          </a:p>
        </p:txBody>
      </p:sp>
      <p:sp>
        <p:nvSpPr>
          <p:cNvPr id="3421" name="Diamond 3420">
            <a:extLst>
              <a:ext uri="{FF2B5EF4-FFF2-40B4-BE49-F238E27FC236}">
                <a16:creationId xmlns:a16="http://schemas.microsoft.com/office/drawing/2014/main" xmlns="" id="{0F833810-DFC9-44A9-A720-744EEEA0E8FA}"/>
              </a:ext>
            </a:extLst>
          </p:cNvPr>
          <p:cNvSpPr/>
          <p:nvPr/>
        </p:nvSpPr>
        <p:spPr bwMode="gray">
          <a:xfrm>
            <a:off x="3103461" y="4609363"/>
            <a:ext cx="97511" cy="97511"/>
          </a:xfrm>
          <a:prstGeom prst="diamond">
            <a:avLst/>
          </a:prstGeom>
          <a:solidFill>
            <a:schemeClr val="accent3"/>
          </a:solidFill>
          <a:ln>
            <a:noFill/>
          </a:ln>
          <a:effectLst>
            <a:reflection stA="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 b="0" i="0" u="none" strike="noStrike" kern="1200" cap="none" spc="0" normalizeH="0" baseline="0" noProof="0" dirty="0">
              <a:ln>
                <a:noFill/>
              </a:ln>
              <a:solidFill>
                <a:srgbClr val="000000"/>
              </a:solidFill>
              <a:effectLst/>
              <a:uLnTx/>
              <a:uFillTx/>
              <a:latin typeface="Pilat Light"/>
              <a:ea typeface="+mn-ea"/>
              <a:cs typeface="+mn-cs"/>
            </a:endParaRPr>
          </a:p>
        </p:txBody>
      </p:sp>
      <p:sp>
        <p:nvSpPr>
          <p:cNvPr id="3422" name="Oval 3421">
            <a:extLst>
              <a:ext uri="{FF2B5EF4-FFF2-40B4-BE49-F238E27FC236}">
                <a16:creationId xmlns:a16="http://schemas.microsoft.com/office/drawing/2014/main" xmlns="" id="{9A70183F-855C-408C-B270-E585D5C27587}"/>
              </a:ext>
            </a:extLst>
          </p:cNvPr>
          <p:cNvSpPr/>
          <p:nvPr/>
        </p:nvSpPr>
        <p:spPr bwMode="gray">
          <a:xfrm>
            <a:off x="2511183" y="4609728"/>
            <a:ext cx="97511" cy="97511"/>
          </a:xfrm>
          <a:prstGeom prst="ellipse">
            <a:avLst/>
          </a:prstGeom>
          <a:solidFill>
            <a:schemeClr val="accent3"/>
          </a:solidFill>
          <a:ln>
            <a:noFill/>
          </a:ln>
          <a:effectLst>
            <a:reflection stA="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 b="0" i="0" u="none" strike="noStrike" kern="1200" cap="none" spc="0" normalizeH="0" baseline="0" noProof="0" dirty="0">
              <a:ln>
                <a:noFill/>
              </a:ln>
              <a:solidFill>
                <a:srgbClr val="000000"/>
              </a:solidFill>
              <a:effectLst/>
              <a:uLnTx/>
              <a:uFillTx/>
              <a:latin typeface="Pilat Light"/>
              <a:ea typeface="+mn-ea"/>
              <a:cs typeface="+mn-cs"/>
            </a:endParaRPr>
          </a:p>
        </p:txBody>
      </p:sp>
      <p:sp>
        <p:nvSpPr>
          <p:cNvPr id="3423" name="Isosceles Triangle 3422">
            <a:extLst>
              <a:ext uri="{FF2B5EF4-FFF2-40B4-BE49-F238E27FC236}">
                <a16:creationId xmlns:a16="http://schemas.microsoft.com/office/drawing/2014/main" xmlns="" id="{EDBABB1B-6F89-4ED3-B874-BCBADB341A21}"/>
              </a:ext>
            </a:extLst>
          </p:cNvPr>
          <p:cNvSpPr/>
          <p:nvPr/>
        </p:nvSpPr>
        <p:spPr bwMode="gray">
          <a:xfrm>
            <a:off x="1318589" y="4409460"/>
            <a:ext cx="97511" cy="97511"/>
          </a:xfrm>
          <a:prstGeom prst="triangle">
            <a:avLst/>
          </a:prstGeom>
          <a:solidFill>
            <a:schemeClr val="accent3"/>
          </a:solidFill>
          <a:ln>
            <a:noFill/>
          </a:ln>
          <a:effectLst>
            <a:reflection stA="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 b="0" i="0" u="none" strike="noStrike" kern="1200" cap="none" spc="0" normalizeH="0" baseline="0" noProof="0" dirty="0">
              <a:ln>
                <a:noFill/>
              </a:ln>
              <a:solidFill>
                <a:srgbClr val="000000"/>
              </a:solidFill>
              <a:effectLst/>
              <a:uLnTx/>
              <a:uFillTx/>
              <a:latin typeface="Pilat Light"/>
              <a:ea typeface="+mn-ea"/>
              <a:cs typeface="+mn-cs"/>
            </a:endParaRPr>
          </a:p>
        </p:txBody>
      </p:sp>
      <p:sp>
        <p:nvSpPr>
          <p:cNvPr id="3424" name="5-Point Star 304">
            <a:extLst>
              <a:ext uri="{FF2B5EF4-FFF2-40B4-BE49-F238E27FC236}">
                <a16:creationId xmlns:a16="http://schemas.microsoft.com/office/drawing/2014/main" xmlns="" id="{FDF50287-DEE9-4C98-8039-266C3D3A1B82}"/>
              </a:ext>
            </a:extLst>
          </p:cNvPr>
          <p:cNvSpPr/>
          <p:nvPr/>
        </p:nvSpPr>
        <p:spPr bwMode="gray">
          <a:xfrm>
            <a:off x="1353758" y="4444629"/>
            <a:ext cx="144000" cy="144000"/>
          </a:xfrm>
          <a:prstGeom prst="star5">
            <a:avLst/>
          </a:prstGeom>
          <a:solidFill>
            <a:schemeClr val="accent6"/>
          </a:solidFill>
          <a:ln>
            <a:noFill/>
          </a:ln>
          <a:effectLst>
            <a:reflection stA="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 b="0" i="0" u="none" strike="noStrike" kern="1200" cap="none" spc="0" normalizeH="0" baseline="0" noProof="0" dirty="0">
              <a:ln>
                <a:noFill/>
              </a:ln>
              <a:solidFill>
                <a:srgbClr val="000000"/>
              </a:solidFill>
              <a:effectLst/>
              <a:uLnTx/>
              <a:uFillTx/>
              <a:latin typeface="Pilat Light"/>
              <a:ea typeface="+mn-ea"/>
              <a:cs typeface="+mn-cs"/>
            </a:endParaRPr>
          </a:p>
        </p:txBody>
      </p:sp>
      <p:sp>
        <p:nvSpPr>
          <p:cNvPr id="3425" name="Diamond 3424">
            <a:extLst>
              <a:ext uri="{FF2B5EF4-FFF2-40B4-BE49-F238E27FC236}">
                <a16:creationId xmlns:a16="http://schemas.microsoft.com/office/drawing/2014/main" xmlns="" id="{C3FE3FAB-A31B-4FD1-9523-DF42051D8537}"/>
              </a:ext>
            </a:extLst>
          </p:cNvPr>
          <p:cNvSpPr/>
          <p:nvPr/>
        </p:nvSpPr>
        <p:spPr bwMode="gray">
          <a:xfrm>
            <a:off x="1435046" y="4406495"/>
            <a:ext cx="100209" cy="94763"/>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Pilat Light"/>
              <a:ea typeface="+mn-ea"/>
              <a:cs typeface="+mn-cs"/>
            </a:endParaRPr>
          </a:p>
        </p:txBody>
      </p:sp>
      <p:sp>
        <p:nvSpPr>
          <p:cNvPr id="3426" name="Oval 3425">
            <a:extLst>
              <a:ext uri="{FF2B5EF4-FFF2-40B4-BE49-F238E27FC236}">
                <a16:creationId xmlns:a16="http://schemas.microsoft.com/office/drawing/2014/main" xmlns="" id="{E7EDFBE1-083D-4F92-A35B-6B1897113477}"/>
              </a:ext>
            </a:extLst>
          </p:cNvPr>
          <p:cNvSpPr/>
          <p:nvPr/>
        </p:nvSpPr>
        <p:spPr bwMode="gray">
          <a:xfrm>
            <a:off x="3240261" y="1938683"/>
            <a:ext cx="100209" cy="9476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Pilat Light"/>
              <a:ea typeface="+mn-ea"/>
              <a:cs typeface="+mn-cs"/>
            </a:endParaRPr>
          </a:p>
        </p:txBody>
      </p:sp>
      <p:sp>
        <p:nvSpPr>
          <p:cNvPr id="3427" name="TextBox 3426">
            <a:extLst>
              <a:ext uri="{FF2B5EF4-FFF2-40B4-BE49-F238E27FC236}">
                <a16:creationId xmlns:a16="http://schemas.microsoft.com/office/drawing/2014/main" xmlns="" id="{7BBAE2EA-2F8E-496D-8C6A-46A1EE9F7E9D}"/>
              </a:ext>
            </a:extLst>
          </p:cNvPr>
          <p:cNvSpPr txBox="1"/>
          <p:nvPr/>
        </p:nvSpPr>
        <p:spPr bwMode="gray">
          <a:xfrm>
            <a:off x="3435015" y="1902887"/>
            <a:ext cx="1033937" cy="153888"/>
          </a:xfrm>
          <a:prstGeom prst="rect">
            <a:avLst/>
          </a:prstGeom>
          <a:noFill/>
        </p:spPr>
        <p:txBody>
          <a:bodyPr wrap="non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Pilat Light"/>
                <a:ea typeface="+mn-ea"/>
                <a:cs typeface="+mn-cs"/>
              </a:rPr>
              <a:t>Express Logistics</a:t>
            </a:r>
          </a:p>
        </p:txBody>
      </p:sp>
      <p:sp>
        <p:nvSpPr>
          <p:cNvPr id="3428" name="Round Diagonal Corner Rectangle 311">
            <a:extLst>
              <a:ext uri="{FF2B5EF4-FFF2-40B4-BE49-F238E27FC236}">
                <a16:creationId xmlns:a16="http://schemas.microsoft.com/office/drawing/2014/main" xmlns="" id="{683C7ABB-136E-4C7D-87E6-FE0A18363926}"/>
              </a:ext>
            </a:extLst>
          </p:cNvPr>
          <p:cNvSpPr/>
          <p:nvPr/>
        </p:nvSpPr>
        <p:spPr>
          <a:xfrm>
            <a:off x="3050455" y="751513"/>
            <a:ext cx="2614678" cy="1527121"/>
          </a:xfrm>
          <a:prstGeom prst="round2DiagRect">
            <a:avLst/>
          </a:prstGeom>
          <a:noFill/>
          <a:ln>
            <a:solidFill>
              <a:srgbClr val="173A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Pilat Light"/>
              <a:ea typeface="+mn-ea"/>
              <a:cs typeface="+mn-cs"/>
            </a:endParaRPr>
          </a:p>
        </p:txBody>
      </p:sp>
      <p:sp>
        <p:nvSpPr>
          <p:cNvPr id="3429" name="5-Point Star 306">
            <a:extLst>
              <a:ext uri="{FF2B5EF4-FFF2-40B4-BE49-F238E27FC236}">
                <a16:creationId xmlns:a16="http://schemas.microsoft.com/office/drawing/2014/main" xmlns="" id="{52E898C3-FE8D-4CDB-974A-C00EA9E70F98}"/>
              </a:ext>
            </a:extLst>
          </p:cNvPr>
          <p:cNvSpPr/>
          <p:nvPr/>
        </p:nvSpPr>
        <p:spPr bwMode="gray">
          <a:xfrm>
            <a:off x="3218365" y="1503514"/>
            <a:ext cx="144000" cy="144000"/>
          </a:xfrm>
          <a:prstGeom prst="star5">
            <a:avLst/>
          </a:prstGeom>
          <a:solidFill>
            <a:schemeClr val="accent6"/>
          </a:solidFill>
          <a:ln>
            <a:noFill/>
          </a:ln>
          <a:effectLst>
            <a:reflection stA="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 b="0" i="0" u="none" strike="noStrike" kern="1200" cap="none" spc="0" normalizeH="0" baseline="0" noProof="0" dirty="0">
              <a:ln>
                <a:noFill/>
              </a:ln>
              <a:solidFill>
                <a:srgbClr val="000000"/>
              </a:solidFill>
              <a:effectLst/>
              <a:uLnTx/>
              <a:uFillTx/>
              <a:latin typeface="Pilat Light"/>
              <a:ea typeface="+mn-ea"/>
              <a:cs typeface="+mn-cs"/>
            </a:endParaRPr>
          </a:p>
        </p:txBody>
      </p:sp>
      <p:sp>
        <p:nvSpPr>
          <p:cNvPr id="3430" name="TextBox 3429">
            <a:extLst>
              <a:ext uri="{FF2B5EF4-FFF2-40B4-BE49-F238E27FC236}">
                <a16:creationId xmlns:a16="http://schemas.microsoft.com/office/drawing/2014/main" xmlns="" id="{ED4722CF-45D5-46A6-9429-98EC4682372B}"/>
              </a:ext>
            </a:extLst>
          </p:cNvPr>
          <p:cNvSpPr txBox="1"/>
          <p:nvPr/>
        </p:nvSpPr>
        <p:spPr bwMode="gray">
          <a:xfrm>
            <a:off x="3446739" y="1504710"/>
            <a:ext cx="1660711" cy="153888"/>
          </a:xfrm>
          <a:prstGeom prst="rect">
            <a:avLst/>
          </a:prstGeom>
          <a:noFill/>
        </p:spPr>
        <p:txBody>
          <a:bodyPr wrap="non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Pilat Light"/>
                <a:ea typeface="+mn-ea"/>
                <a:cs typeface="+mn-cs"/>
              </a:rPr>
              <a:t>Economic Zones (upcoming)</a:t>
            </a:r>
          </a:p>
        </p:txBody>
      </p:sp>
      <p:sp>
        <p:nvSpPr>
          <p:cNvPr id="3431" name="Isosceles Triangle 3430">
            <a:extLst>
              <a:ext uri="{FF2B5EF4-FFF2-40B4-BE49-F238E27FC236}">
                <a16:creationId xmlns:a16="http://schemas.microsoft.com/office/drawing/2014/main" xmlns="" id="{91624925-5A85-4DAF-93A9-CCFF008A2460}"/>
              </a:ext>
            </a:extLst>
          </p:cNvPr>
          <p:cNvSpPr/>
          <p:nvPr/>
        </p:nvSpPr>
        <p:spPr bwMode="gray">
          <a:xfrm>
            <a:off x="3241610" y="1312309"/>
            <a:ext cx="97511" cy="97511"/>
          </a:xfrm>
          <a:prstGeom prst="triangle">
            <a:avLst/>
          </a:prstGeom>
          <a:solidFill>
            <a:schemeClr val="accent3"/>
          </a:solidFill>
          <a:ln>
            <a:noFill/>
          </a:ln>
          <a:effectLst>
            <a:reflection stA="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 b="0" i="0" u="none" strike="noStrike" kern="1200" cap="none" spc="0" normalizeH="0" baseline="0" noProof="0" dirty="0">
              <a:ln>
                <a:noFill/>
              </a:ln>
              <a:solidFill>
                <a:srgbClr val="000000"/>
              </a:solidFill>
              <a:effectLst/>
              <a:uLnTx/>
              <a:uFillTx/>
              <a:latin typeface="Pilat Light"/>
              <a:ea typeface="+mn-ea"/>
              <a:cs typeface="+mn-cs"/>
            </a:endParaRPr>
          </a:p>
        </p:txBody>
      </p:sp>
      <p:sp>
        <p:nvSpPr>
          <p:cNvPr id="3432" name="Rectangle 3431">
            <a:extLst>
              <a:ext uri="{FF2B5EF4-FFF2-40B4-BE49-F238E27FC236}">
                <a16:creationId xmlns:a16="http://schemas.microsoft.com/office/drawing/2014/main" xmlns="" id="{EBA4FAB8-A486-4AAA-9607-C4D0E74FC7FA}"/>
              </a:ext>
            </a:extLst>
          </p:cNvPr>
          <p:cNvSpPr/>
          <p:nvPr/>
        </p:nvSpPr>
        <p:spPr bwMode="gray">
          <a:xfrm>
            <a:off x="3347168" y="1241629"/>
            <a:ext cx="2345055" cy="253916"/>
          </a:xfrm>
          <a:prstGeom prst="rect">
            <a:avLst/>
          </a:prstGeom>
          <a:effectLst>
            <a:outerShdw dist="37357" dir="2700000" sx="0" sy="0" rotWithShape="0">
              <a:scrgbClr r="0" g="0" b="0"/>
            </a:outerShdw>
            <a:reflection stA="0" dir="5400000" sy="-100000" algn="bl" rotWithShape="0"/>
          </a:effectLst>
        </p:spPr>
        <p:txBody>
          <a:bodyPr wrap="square">
            <a:spAutoFit/>
          </a:bodyPr>
          <a:lstStyle/>
          <a:p>
            <a:pPr marL="0" marR="0" lvl="0" indent="0" algn="l" defTabSz="914400" rtl="1"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Pilat Light"/>
                <a:ea typeface="+mn-ea"/>
                <a:cs typeface="+mn-cs"/>
              </a:rPr>
              <a:t>Container Freight Station (CFS)</a:t>
            </a:r>
          </a:p>
        </p:txBody>
      </p:sp>
      <p:sp>
        <p:nvSpPr>
          <p:cNvPr id="3433" name="Rectangle 3432">
            <a:extLst>
              <a:ext uri="{FF2B5EF4-FFF2-40B4-BE49-F238E27FC236}">
                <a16:creationId xmlns:a16="http://schemas.microsoft.com/office/drawing/2014/main" xmlns="" id="{6A5968BF-4FA2-4839-AA72-BC164D17CB2A}"/>
              </a:ext>
            </a:extLst>
          </p:cNvPr>
          <p:cNvSpPr/>
          <p:nvPr/>
        </p:nvSpPr>
        <p:spPr bwMode="gray">
          <a:xfrm>
            <a:off x="3241610" y="1058863"/>
            <a:ext cx="97511" cy="97511"/>
          </a:xfrm>
          <a:prstGeom prst="rect">
            <a:avLst/>
          </a:prstGeom>
          <a:solidFill>
            <a:schemeClr val="accent3"/>
          </a:solidFill>
          <a:ln>
            <a:noFill/>
          </a:ln>
          <a:effectLst>
            <a:reflection stA="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 b="0" i="0" u="none" strike="noStrike" kern="1200" cap="none" spc="0" normalizeH="0" baseline="0" noProof="0" dirty="0">
              <a:ln>
                <a:noFill/>
              </a:ln>
              <a:solidFill>
                <a:srgbClr val="000000"/>
              </a:solidFill>
              <a:effectLst/>
              <a:uLnTx/>
              <a:uFillTx/>
              <a:latin typeface="Pilat Light"/>
              <a:ea typeface="+mn-ea"/>
              <a:cs typeface="+mn-cs"/>
            </a:endParaRPr>
          </a:p>
        </p:txBody>
      </p:sp>
      <p:sp>
        <p:nvSpPr>
          <p:cNvPr id="3434" name="Rectangle 3433">
            <a:extLst>
              <a:ext uri="{FF2B5EF4-FFF2-40B4-BE49-F238E27FC236}">
                <a16:creationId xmlns:a16="http://schemas.microsoft.com/office/drawing/2014/main" xmlns="" id="{92A889E3-3B93-4CDE-AB8A-C2A3DBB308D5}"/>
              </a:ext>
            </a:extLst>
          </p:cNvPr>
          <p:cNvSpPr/>
          <p:nvPr/>
        </p:nvSpPr>
        <p:spPr bwMode="gray">
          <a:xfrm>
            <a:off x="3343446" y="1004428"/>
            <a:ext cx="2220349" cy="253916"/>
          </a:xfrm>
          <a:prstGeom prst="rect">
            <a:avLst/>
          </a:prstGeom>
          <a:effectLst>
            <a:outerShdw dist="37357" dir="2700000" sx="0" sy="0" rotWithShape="0">
              <a:scrgbClr r="0" g="0" b="0"/>
            </a:outerShdw>
            <a:reflection stA="0" dir="5400000" sy="-100000" algn="bl" rotWithShape="0"/>
          </a:effectLst>
        </p:spPr>
        <p:txBody>
          <a:bodyPr wrap="square">
            <a:spAutoFit/>
          </a:bodyPr>
          <a:lstStyle/>
          <a:p>
            <a:pPr marL="0" marR="0" lvl="0" indent="0" algn="l" defTabSz="914400" rtl="1"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Pilat Light"/>
                <a:ea typeface="+mn-ea"/>
                <a:cs typeface="+mn-cs"/>
              </a:rPr>
              <a:t>Multi-Modal Freight Terminal</a:t>
            </a:r>
          </a:p>
        </p:txBody>
      </p:sp>
      <p:sp>
        <p:nvSpPr>
          <p:cNvPr id="3436" name="Rectangle 3435">
            <a:extLst>
              <a:ext uri="{FF2B5EF4-FFF2-40B4-BE49-F238E27FC236}">
                <a16:creationId xmlns:a16="http://schemas.microsoft.com/office/drawing/2014/main" xmlns="" id="{30A80CD1-FB80-4916-A978-2FF7C1D41228}"/>
              </a:ext>
            </a:extLst>
          </p:cNvPr>
          <p:cNvSpPr/>
          <p:nvPr/>
        </p:nvSpPr>
        <p:spPr bwMode="gray">
          <a:xfrm>
            <a:off x="3332679" y="772564"/>
            <a:ext cx="1909076" cy="253916"/>
          </a:xfrm>
          <a:prstGeom prst="rect">
            <a:avLst/>
          </a:prstGeom>
          <a:effectLst>
            <a:outerShdw dist="37357" dir="2700000" sx="0" sy="0" rotWithShape="0">
              <a:scrgbClr r="0" g="0" b="0"/>
            </a:outerShdw>
            <a:reflection stA="0" dir="5400000" sy="-100000" algn="bl" rotWithShape="0"/>
          </a:effectLst>
        </p:spPr>
        <p:txBody>
          <a:bodyPr wrap="square">
            <a:spAutoFit/>
          </a:bodyPr>
          <a:lstStyle/>
          <a:p>
            <a:pPr marL="0" marR="0" lvl="0" indent="0" algn="l" defTabSz="914400" rtl="1"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Pilat Light"/>
                <a:ea typeface="+mn-ea"/>
                <a:cs typeface="+mn-cs"/>
              </a:rPr>
              <a:t>Port Terminals</a:t>
            </a:r>
          </a:p>
        </p:txBody>
      </p:sp>
      <p:sp>
        <p:nvSpPr>
          <p:cNvPr id="3437" name="TextBox 3436">
            <a:extLst>
              <a:ext uri="{FF2B5EF4-FFF2-40B4-BE49-F238E27FC236}">
                <a16:creationId xmlns:a16="http://schemas.microsoft.com/office/drawing/2014/main" xmlns="" id="{EF870509-91D3-4D34-AC39-624DD69CB91B}"/>
              </a:ext>
            </a:extLst>
          </p:cNvPr>
          <p:cNvSpPr txBox="1"/>
          <p:nvPr/>
        </p:nvSpPr>
        <p:spPr bwMode="gray">
          <a:xfrm>
            <a:off x="3450279" y="1710274"/>
            <a:ext cx="631583" cy="153888"/>
          </a:xfrm>
          <a:prstGeom prst="rect">
            <a:avLst/>
          </a:prstGeom>
          <a:noFill/>
        </p:spPr>
        <p:txBody>
          <a:bodyPr wrap="non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Pilat Light"/>
                <a:ea typeface="+mn-ea"/>
                <a:cs typeface="+mn-cs"/>
              </a:rPr>
              <a:t>Cold Chain</a:t>
            </a:r>
          </a:p>
        </p:txBody>
      </p:sp>
      <p:sp>
        <p:nvSpPr>
          <p:cNvPr id="3438" name="Diamond 3437">
            <a:extLst>
              <a:ext uri="{FF2B5EF4-FFF2-40B4-BE49-F238E27FC236}">
                <a16:creationId xmlns:a16="http://schemas.microsoft.com/office/drawing/2014/main" xmlns="" id="{FF2F249B-513C-4962-91AF-7EE4B7ED2446}"/>
              </a:ext>
            </a:extLst>
          </p:cNvPr>
          <p:cNvSpPr/>
          <p:nvPr/>
        </p:nvSpPr>
        <p:spPr bwMode="gray">
          <a:xfrm>
            <a:off x="3240261" y="1743753"/>
            <a:ext cx="100209" cy="94763"/>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Pilat Light"/>
              <a:ea typeface="+mn-ea"/>
              <a:cs typeface="+mn-cs"/>
            </a:endParaRPr>
          </a:p>
        </p:txBody>
      </p:sp>
      <p:sp>
        <p:nvSpPr>
          <p:cNvPr id="3439" name="Diamond 3438">
            <a:extLst>
              <a:ext uri="{FF2B5EF4-FFF2-40B4-BE49-F238E27FC236}">
                <a16:creationId xmlns:a16="http://schemas.microsoft.com/office/drawing/2014/main" xmlns="" id="{6C5EBDB1-713B-41A5-9601-FA8B0C3E0DCE}"/>
              </a:ext>
            </a:extLst>
          </p:cNvPr>
          <p:cNvSpPr/>
          <p:nvPr/>
        </p:nvSpPr>
        <p:spPr bwMode="gray">
          <a:xfrm>
            <a:off x="1664122" y="4241105"/>
            <a:ext cx="100209" cy="94763"/>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Pilat Light"/>
              <a:ea typeface="+mn-ea"/>
              <a:cs typeface="+mn-cs"/>
            </a:endParaRPr>
          </a:p>
        </p:txBody>
      </p:sp>
      <p:sp>
        <p:nvSpPr>
          <p:cNvPr id="3440" name="5-Point Star 304">
            <a:extLst>
              <a:ext uri="{FF2B5EF4-FFF2-40B4-BE49-F238E27FC236}">
                <a16:creationId xmlns:a16="http://schemas.microsoft.com/office/drawing/2014/main" xmlns="" id="{665DC2F7-D725-4C67-B6BB-F4FC3591EBEE}"/>
              </a:ext>
            </a:extLst>
          </p:cNvPr>
          <p:cNvSpPr/>
          <p:nvPr/>
        </p:nvSpPr>
        <p:spPr bwMode="gray">
          <a:xfrm>
            <a:off x="2029861" y="6085805"/>
            <a:ext cx="144000" cy="144000"/>
          </a:xfrm>
          <a:prstGeom prst="star5">
            <a:avLst/>
          </a:prstGeom>
          <a:solidFill>
            <a:schemeClr val="accent6"/>
          </a:solidFill>
          <a:ln>
            <a:noFill/>
          </a:ln>
          <a:effectLst>
            <a:reflection stA="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 b="0" i="0" u="none" strike="noStrike" kern="1200" cap="none" spc="0" normalizeH="0" baseline="0" noProof="0" dirty="0">
              <a:ln>
                <a:noFill/>
              </a:ln>
              <a:solidFill>
                <a:srgbClr val="000000"/>
              </a:solidFill>
              <a:effectLst/>
              <a:uLnTx/>
              <a:uFillTx/>
              <a:latin typeface="Pilat Light"/>
              <a:ea typeface="+mn-ea"/>
              <a:cs typeface="+mn-cs"/>
            </a:endParaRPr>
          </a:p>
        </p:txBody>
      </p:sp>
      <p:sp>
        <p:nvSpPr>
          <p:cNvPr id="3442" name="Rectangle 3441">
            <a:extLst>
              <a:ext uri="{FF2B5EF4-FFF2-40B4-BE49-F238E27FC236}">
                <a16:creationId xmlns:a16="http://schemas.microsoft.com/office/drawing/2014/main" xmlns="" id="{FD492FF9-940D-4DE4-9AF4-54A2CA3B96C2}"/>
              </a:ext>
            </a:extLst>
          </p:cNvPr>
          <p:cNvSpPr/>
          <p:nvPr/>
        </p:nvSpPr>
        <p:spPr bwMode="auto">
          <a:xfrm>
            <a:off x="9773799" y="694176"/>
            <a:ext cx="223837" cy="483659"/>
          </a:xfrm>
          <a:prstGeom prst="rect">
            <a:avLst/>
          </a:prstGeom>
        </p:spPr>
        <p:txBody>
          <a:bodyPr anchor="ctr">
            <a:spAutoFit/>
          </a:bodyPr>
          <a:lstStyle/>
          <a:p>
            <a:pPr marL="0" marR="0" lvl="0" indent="0" algn="ctr" defTabSz="829178" rtl="0" eaLnBrk="1" fontAlgn="auto" latinLnBrk="0" hangingPunct="1">
              <a:lnSpc>
                <a:spcPct val="12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0000"/>
                </a:solidFill>
                <a:effectLst/>
                <a:uLnTx/>
                <a:uFillTx/>
                <a:latin typeface="Pilat Wide Heavy"/>
                <a:ea typeface="+mn-ea"/>
                <a:cs typeface="+mn-cs"/>
              </a:rPr>
              <a:t>9</a:t>
            </a:r>
          </a:p>
        </p:txBody>
      </p:sp>
      <p:sp>
        <p:nvSpPr>
          <p:cNvPr id="3443" name="Rectangle 3442">
            <a:extLst>
              <a:ext uri="{FF2B5EF4-FFF2-40B4-BE49-F238E27FC236}">
                <a16:creationId xmlns:a16="http://schemas.microsoft.com/office/drawing/2014/main" xmlns="" id="{425B6DB1-8066-4276-8844-8285D34F8372}"/>
              </a:ext>
            </a:extLst>
          </p:cNvPr>
          <p:cNvSpPr/>
          <p:nvPr/>
        </p:nvSpPr>
        <p:spPr bwMode="auto">
          <a:xfrm>
            <a:off x="10112124" y="698704"/>
            <a:ext cx="1668196" cy="474604"/>
          </a:xfrm>
          <a:prstGeom prst="rect">
            <a:avLst/>
          </a:prstGeom>
        </p:spPr>
        <p:txBody>
          <a:bodyPr wrap="square" lIns="41459" tIns="41459" rIns="41459" bIns="41459"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70" b="1" i="0" u="none" strike="noStrike" kern="0" cap="none" spc="0" normalizeH="0" baseline="0" noProof="0" dirty="0">
                <a:ln>
                  <a:noFill/>
                </a:ln>
                <a:solidFill>
                  <a:srgbClr val="000000"/>
                </a:solidFill>
                <a:effectLst/>
                <a:uLnTx/>
                <a:uFillTx/>
                <a:latin typeface="Pilat Light"/>
                <a:ea typeface="+mn-ea"/>
                <a:cs typeface="+mn-cs"/>
              </a:rPr>
              <a:t>Cold Chain storage locations</a:t>
            </a:r>
          </a:p>
        </p:txBody>
      </p:sp>
      <p:sp>
        <p:nvSpPr>
          <p:cNvPr id="3444" name="Rectangle 3443">
            <a:extLst>
              <a:ext uri="{FF2B5EF4-FFF2-40B4-BE49-F238E27FC236}">
                <a16:creationId xmlns:a16="http://schemas.microsoft.com/office/drawing/2014/main" xmlns="" id="{8E6F34EE-66E9-4274-AD46-A7C540356CC4}"/>
              </a:ext>
            </a:extLst>
          </p:cNvPr>
          <p:cNvSpPr/>
          <p:nvPr/>
        </p:nvSpPr>
        <p:spPr bwMode="auto">
          <a:xfrm>
            <a:off x="9006719" y="1390607"/>
            <a:ext cx="1319213" cy="483659"/>
          </a:xfrm>
          <a:prstGeom prst="rect">
            <a:avLst/>
          </a:prstGeom>
        </p:spPr>
        <p:txBody>
          <a:bodyPr anchor="ctr">
            <a:spAutoFit/>
          </a:bodyPr>
          <a:lstStyle/>
          <a:p>
            <a:pPr marL="0" marR="0" lvl="0" indent="0" algn="ctr" defTabSz="829178" rtl="0" eaLnBrk="1" fontAlgn="auto" latinLnBrk="0" hangingPunct="1">
              <a:lnSpc>
                <a:spcPct val="12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0000"/>
                </a:solidFill>
                <a:effectLst/>
                <a:uLnTx/>
                <a:uFillTx/>
                <a:latin typeface="Pilat Wide Heavy"/>
                <a:ea typeface="+mn-ea"/>
                <a:cs typeface="+mn-cs"/>
              </a:rPr>
              <a:t>100+</a:t>
            </a:r>
          </a:p>
        </p:txBody>
      </p:sp>
      <p:sp>
        <p:nvSpPr>
          <p:cNvPr id="3445" name="Rectangle 3444">
            <a:extLst>
              <a:ext uri="{FF2B5EF4-FFF2-40B4-BE49-F238E27FC236}">
                <a16:creationId xmlns:a16="http://schemas.microsoft.com/office/drawing/2014/main" xmlns="" id="{AD60DF2B-1DCF-458D-8005-3FA92877A143}"/>
              </a:ext>
            </a:extLst>
          </p:cNvPr>
          <p:cNvSpPr/>
          <p:nvPr/>
        </p:nvSpPr>
        <p:spPr bwMode="auto">
          <a:xfrm>
            <a:off x="10112124" y="1422206"/>
            <a:ext cx="1585145" cy="474663"/>
          </a:xfrm>
          <a:prstGeom prst="rect">
            <a:avLst/>
          </a:prstGeom>
        </p:spPr>
        <p:txBody>
          <a:bodyPr wrap="square" lIns="41459" tIns="41459" rIns="41459" bIns="41459"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70" b="1" i="0" u="none" strike="noStrike" kern="0" cap="none" spc="0" normalizeH="0" baseline="0" noProof="0" dirty="0">
                <a:ln>
                  <a:noFill/>
                </a:ln>
                <a:solidFill>
                  <a:srgbClr val="000000"/>
                </a:solidFill>
                <a:effectLst/>
                <a:uLnTx/>
                <a:uFillTx/>
                <a:latin typeface="Pilat Light"/>
                <a:ea typeface="+mn-ea"/>
                <a:cs typeface="+mn-cs"/>
              </a:rPr>
              <a:t>Cities with Express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70" b="1" i="0" u="none" strike="noStrike" kern="0" cap="none" spc="0" normalizeH="0" baseline="0" noProof="0" dirty="0">
                <a:ln>
                  <a:noFill/>
                </a:ln>
                <a:solidFill>
                  <a:srgbClr val="000000"/>
                </a:solidFill>
                <a:effectLst/>
                <a:uLnTx/>
                <a:uFillTx/>
                <a:latin typeface="Pilat Light"/>
                <a:ea typeface="+mn-ea"/>
                <a:cs typeface="+mn-cs"/>
              </a:rPr>
              <a:t>Logistics Centres</a:t>
            </a:r>
          </a:p>
        </p:txBody>
      </p:sp>
      <p:sp>
        <p:nvSpPr>
          <p:cNvPr id="3446" name="Rectangle 3445">
            <a:extLst>
              <a:ext uri="{FF2B5EF4-FFF2-40B4-BE49-F238E27FC236}">
                <a16:creationId xmlns:a16="http://schemas.microsoft.com/office/drawing/2014/main" xmlns="" id="{2F707E02-2C3A-419B-B675-29EA47E3AF6C}"/>
              </a:ext>
            </a:extLst>
          </p:cNvPr>
          <p:cNvSpPr/>
          <p:nvPr/>
        </p:nvSpPr>
        <p:spPr bwMode="auto">
          <a:xfrm>
            <a:off x="9612435" y="2853107"/>
            <a:ext cx="2274240" cy="474604"/>
          </a:xfrm>
          <a:prstGeom prst="rect">
            <a:avLst/>
          </a:prstGeom>
        </p:spPr>
        <p:txBody>
          <a:bodyPr wrap="square" lIns="41459" tIns="41459" rIns="41459" bIns="41459"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70" b="1" i="0" u="none" strike="noStrike" kern="0" cap="none" spc="0" normalizeH="0" baseline="0" noProof="0" dirty="0">
                <a:ln>
                  <a:noFill/>
                </a:ln>
                <a:solidFill>
                  <a:srgbClr val="000000"/>
                </a:solidFill>
                <a:effectLst/>
                <a:uLnTx/>
                <a:uFillTx/>
                <a:latin typeface="Pilat Light"/>
                <a:ea typeface="+mn-ea"/>
                <a:cs typeface="+mn-cs"/>
              </a:rPr>
              <a:t>Container Train Operator (CTO) Licenses</a:t>
            </a:r>
          </a:p>
        </p:txBody>
      </p:sp>
      <p:sp>
        <p:nvSpPr>
          <p:cNvPr id="3447" name="Rectangle 3446">
            <a:extLst>
              <a:ext uri="{FF2B5EF4-FFF2-40B4-BE49-F238E27FC236}">
                <a16:creationId xmlns:a16="http://schemas.microsoft.com/office/drawing/2014/main" xmlns="" id="{4BBC9F24-CC21-4005-8DE2-B4FFE0ABA722}"/>
              </a:ext>
            </a:extLst>
          </p:cNvPr>
          <p:cNvSpPr/>
          <p:nvPr/>
        </p:nvSpPr>
        <p:spPr bwMode="auto">
          <a:xfrm>
            <a:off x="5946762" y="2848578"/>
            <a:ext cx="1617241" cy="483659"/>
          </a:xfrm>
          <a:prstGeom prst="rect">
            <a:avLst/>
          </a:prstGeom>
        </p:spPr>
        <p:txBody>
          <a:bodyPr wrap="square" anchor="ctr">
            <a:spAutoFit/>
          </a:bodyPr>
          <a:lstStyle/>
          <a:p>
            <a:pPr marL="0" marR="0" lvl="0" indent="0" algn="ctr" defTabSz="829178" rtl="0" eaLnBrk="1" fontAlgn="auto" latinLnBrk="0" hangingPunct="1">
              <a:lnSpc>
                <a:spcPct val="12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0000"/>
                </a:solidFill>
                <a:effectLst/>
                <a:uLnTx/>
                <a:uFillTx/>
                <a:latin typeface="Pilat Wide Heavy"/>
                <a:ea typeface="+mn-ea"/>
                <a:cs typeface="+mn-cs"/>
              </a:rPr>
              <a:t>30</a:t>
            </a:r>
          </a:p>
        </p:txBody>
      </p:sp>
      <p:sp>
        <p:nvSpPr>
          <p:cNvPr id="3448" name="Rectangle 3447">
            <a:extLst>
              <a:ext uri="{FF2B5EF4-FFF2-40B4-BE49-F238E27FC236}">
                <a16:creationId xmlns:a16="http://schemas.microsoft.com/office/drawing/2014/main" xmlns="" id="{6BA9A3A6-86BE-481E-9EB1-61D23276123F}"/>
              </a:ext>
            </a:extLst>
          </p:cNvPr>
          <p:cNvSpPr/>
          <p:nvPr/>
        </p:nvSpPr>
        <p:spPr bwMode="auto">
          <a:xfrm>
            <a:off x="7046214" y="2986334"/>
            <a:ext cx="1863725" cy="279400"/>
          </a:xfrm>
          <a:prstGeom prst="rect">
            <a:avLst/>
          </a:prstGeom>
        </p:spPr>
        <p:txBody>
          <a:bodyPr lIns="41459" tIns="41459" rIns="41459" bIns="41459"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70" b="1" i="0" u="none" strike="noStrike" kern="0" cap="none" spc="0" normalizeH="0" baseline="0" noProof="0" dirty="0">
                <a:ln>
                  <a:noFill/>
                </a:ln>
                <a:solidFill>
                  <a:srgbClr val="000000"/>
                </a:solidFill>
                <a:effectLst/>
                <a:uLnTx/>
                <a:uFillTx/>
                <a:latin typeface="Pilat Light"/>
                <a:ea typeface="+mn-ea"/>
                <a:cs typeface="+mn-cs"/>
              </a:rPr>
              <a:t>Container Trains</a:t>
            </a:r>
          </a:p>
        </p:txBody>
      </p:sp>
      <p:sp>
        <p:nvSpPr>
          <p:cNvPr id="3449" name="Rectangle 3448">
            <a:extLst>
              <a:ext uri="{FF2B5EF4-FFF2-40B4-BE49-F238E27FC236}">
                <a16:creationId xmlns:a16="http://schemas.microsoft.com/office/drawing/2014/main" xmlns="" id="{C807E763-7A24-41D7-971B-59660B35EC87}"/>
              </a:ext>
            </a:extLst>
          </p:cNvPr>
          <p:cNvSpPr/>
          <p:nvPr/>
        </p:nvSpPr>
        <p:spPr bwMode="auto">
          <a:xfrm>
            <a:off x="8921874" y="2848578"/>
            <a:ext cx="935037" cy="483659"/>
          </a:xfrm>
          <a:prstGeom prst="rect">
            <a:avLst/>
          </a:prstGeom>
        </p:spPr>
        <p:txBody>
          <a:bodyPr anchor="ctr">
            <a:spAutoFit/>
          </a:bodyPr>
          <a:lstStyle/>
          <a:p>
            <a:pPr marL="0" marR="0" lvl="0" indent="0" algn="ctr" defTabSz="829178" rtl="0" eaLnBrk="1" fontAlgn="auto" latinLnBrk="0" hangingPunct="1">
              <a:lnSpc>
                <a:spcPct val="12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0000"/>
                </a:solidFill>
                <a:effectLst/>
                <a:uLnTx/>
                <a:uFillTx/>
                <a:latin typeface="Pilat Wide Heavy"/>
                <a:ea typeface="+mn-ea"/>
                <a:cs typeface="+mn-cs"/>
              </a:rPr>
              <a:t>2</a:t>
            </a:r>
          </a:p>
        </p:txBody>
      </p:sp>
      <p:sp>
        <p:nvSpPr>
          <p:cNvPr id="3450" name="Rectangle 3449">
            <a:extLst>
              <a:ext uri="{FF2B5EF4-FFF2-40B4-BE49-F238E27FC236}">
                <a16:creationId xmlns:a16="http://schemas.microsoft.com/office/drawing/2014/main" xmlns="" id="{7E48E796-F7BB-4AF7-95A3-210EF788ABA4}"/>
              </a:ext>
            </a:extLst>
          </p:cNvPr>
          <p:cNvSpPr/>
          <p:nvPr/>
        </p:nvSpPr>
        <p:spPr bwMode="auto">
          <a:xfrm>
            <a:off x="8920605" y="2128505"/>
            <a:ext cx="935037" cy="483659"/>
          </a:xfrm>
          <a:prstGeom prst="rect">
            <a:avLst/>
          </a:prstGeom>
        </p:spPr>
        <p:txBody>
          <a:bodyPr anchor="ctr">
            <a:spAutoFit/>
          </a:bodyPr>
          <a:lstStyle/>
          <a:p>
            <a:pPr marL="0" marR="0" lvl="0" indent="0" algn="ctr" defTabSz="829178" rtl="0" eaLnBrk="1" fontAlgn="auto" latinLnBrk="0" hangingPunct="1">
              <a:lnSpc>
                <a:spcPct val="12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0000"/>
                </a:solidFill>
                <a:effectLst/>
                <a:uLnTx/>
                <a:uFillTx/>
                <a:latin typeface="Pilat Wide Heavy"/>
                <a:ea typeface="+mn-ea"/>
                <a:cs typeface="+mn-cs"/>
              </a:rPr>
              <a:t>2</a:t>
            </a:r>
          </a:p>
        </p:txBody>
      </p:sp>
      <p:sp>
        <p:nvSpPr>
          <p:cNvPr id="3451" name="Rectangle 3450">
            <a:extLst>
              <a:ext uri="{FF2B5EF4-FFF2-40B4-BE49-F238E27FC236}">
                <a16:creationId xmlns:a16="http://schemas.microsoft.com/office/drawing/2014/main" xmlns="" id="{A8FB21FC-7C31-42BC-8DD7-B4777F320830}"/>
              </a:ext>
            </a:extLst>
          </p:cNvPr>
          <p:cNvSpPr/>
          <p:nvPr/>
        </p:nvSpPr>
        <p:spPr bwMode="auto">
          <a:xfrm>
            <a:off x="9604817" y="2163992"/>
            <a:ext cx="2389188" cy="474604"/>
          </a:xfrm>
          <a:prstGeom prst="rect">
            <a:avLst/>
          </a:prstGeom>
        </p:spPr>
        <p:txBody>
          <a:bodyPr wrap="square" lIns="41459" tIns="41459" rIns="41459" bIns="41459"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70" b="1" i="0" u="none" strike="noStrike" kern="0" cap="none" spc="0" normalizeH="0" baseline="0" noProof="0" dirty="0">
                <a:ln>
                  <a:noFill/>
                </a:ln>
                <a:solidFill>
                  <a:srgbClr val="000000"/>
                </a:solidFill>
                <a:effectLst/>
                <a:uLnTx/>
                <a:uFillTx/>
                <a:latin typeface="Pilat Light"/>
                <a:ea typeface="+mn-ea"/>
                <a:cs typeface="+mn-cs"/>
              </a:rPr>
              <a:t>Mn sq. feet of warehouse space under Contract Logistics </a:t>
            </a:r>
          </a:p>
        </p:txBody>
      </p:sp>
      <p:sp>
        <p:nvSpPr>
          <p:cNvPr id="3452" name="Rectangle 3451">
            <a:extLst>
              <a:ext uri="{FF2B5EF4-FFF2-40B4-BE49-F238E27FC236}">
                <a16:creationId xmlns:a16="http://schemas.microsoft.com/office/drawing/2014/main" xmlns="" id="{2E69DBDF-6D0C-4F17-B13F-3B67D09CB46D}"/>
              </a:ext>
            </a:extLst>
          </p:cNvPr>
          <p:cNvSpPr/>
          <p:nvPr/>
        </p:nvSpPr>
        <p:spPr bwMode="auto">
          <a:xfrm>
            <a:off x="6667322" y="2126418"/>
            <a:ext cx="222250" cy="483659"/>
          </a:xfrm>
          <a:prstGeom prst="rect">
            <a:avLst/>
          </a:prstGeom>
        </p:spPr>
        <p:txBody>
          <a:bodyPr anchor="ctr">
            <a:spAutoFit/>
          </a:bodyPr>
          <a:lstStyle/>
          <a:p>
            <a:pPr marL="0" marR="0" lvl="0" indent="0" algn="ctr" defTabSz="829178" rtl="0" eaLnBrk="1" fontAlgn="auto" latinLnBrk="0" hangingPunct="1">
              <a:lnSpc>
                <a:spcPct val="12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Pilat Wide Heavy"/>
                <a:ea typeface="+mn-ea"/>
                <a:cs typeface="+mn-cs"/>
              </a:rPr>
              <a:t>3</a:t>
            </a:r>
            <a:endParaRPr kumimoji="0" lang="en-GB" sz="2400" b="1" i="0" u="none" strike="noStrike" kern="0" cap="none" spc="0" normalizeH="0" baseline="0" noProof="0" dirty="0">
              <a:ln>
                <a:noFill/>
              </a:ln>
              <a:solidFill>
                <a:srgbClr val="000000"/>
              </a:solidFill>
              <a:effectLst/>
              <a:uLnTx/>
              <a:uFillTx/>
              <a:latin typeface="Pilat Wide Heavy"/>
              <a:ea typeface="+mn-ea"/>
              <a:cs typeface="+mn-cs"/>
            </a:endParaRPr>
          </a:p>
        </p:txBody>
      </p:sp>
      <p:sp>
        <p:nvSpPr>
          <p:cNvPr id="3453" name="Rectangle 3452">
            <a:extLst>
              <a:ext uri="{FF2B5EF4-FFF2-40B4-BE49-F238E27FC236}">
                <a16:creationId xmlns:a16="http://schemas.microsoft.com/office/drawing/2014/main" xmlns="" id="{AB8DD1C9-C279-402A-812C-2BFBB8721DB2}"/>
              </a:ext>
            </a:extLst>
          </p:cNvPr>
          <p:cNvSpPr/>
          <p:nvPr/>
        </p:nvSpPr>
        <p:spPr bwMode="auto">
          <a:xfrm>
            <a:off x="7032996" y="2150888"/>
            <a:ext cx="1897062" cy="474604"/>
          </a:xfrm>
          <a:prstGeom prst="rect">
            <a:avLst/>
          </a:prstGeom>
        </p:spPr>
        <p:txBody>
          <a:bodyPr lIns="41459" tIns="41459" rIns="41459" bIns="41459"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70" b="1" i="0" u="none" strike="noStrike" kern="0" cap="none" spc="0" normalizeH="0" baseline="0" noProof="0" dirty="0">
                <a:ln>
                  <a:noFill/>
                </a:ln>
                <a:solidFill>
                  <a:srgbClr val="000000"/>
                </a:solidFill>
                <a:effectLst/>
                <a:uLnTx/>
                <a:uFillTx/>
                <a:latin typeface="Pilat Light"/>
                <a:ea typeface="+mn-ea"/>
                <a:cs typeface="+mn-cs"/>
              </a:rPr>
              <a:t>Economic Zones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70" b="1" i="0" u="none" strike="noStrike" kern="0" cap="none" spc="0" normalizeH="0" baseline="0" noProof="0" dirty="0">
                <a:ln>
                  <a:noFill/>
                </a:ln>
                <a:solidFill>
                  <a:srgbClr val="000000"/>
                </a:solidFill>
                <a:effectLst/>
                <a:uLnTx/>
                <a:uFillTx/>
                <a:latin typeface="Pilat Light"/>
                <a:ea typeface="+mn-ea"/>
                <a:cs typeface="+mn-cs"/>
              </a:rPr>
              <a:t>(under development)</a:t>
            </a:r>
          </a:p>
        </p:txBody>
      </p:sp>
      <p:sp>
        <p:nvSpPr>
          <p:cNvPr id="3454" name="Rectangle 3453">
            <a:extLst>
              <a:ext uri="{FF2B5EF4-FFF2-40B4-BE49-F238E27FC236}">
                <a16:creationId xmlns:a16="http://schemas.microsoft.com/office/drawing/2014/main" xmlns="" id="{EAEB468C-B8BC-4CA7-9A67-8B98D616C255}"/>
              </a:ext>
            </a:extLst>
          </p:cNvPr>
          <p:cNvSpPr/>
          <p:nvPr/>
        </p:nvSpPr>
        <p:spPr bwMode="auto">
          <a:xfrm>
            <a:off x="7036170" y="698704"/>
            <a:ext cx="1770063" cy="474604"/>
          </a:xfrm>
          <a:prstGeom prst="rect">
            <a:avLst/>
          </a:prstGeom>
        </p:spPr>
        <p:txBody>
          <a:bodyPr lIns="41459" tIns="41459" rIns="41459" bIns="41459" anchor="ctr">
            <a:spAutoFit/>
          </a:bodyPr>
          <a:lstStyle/>
          <a:p>
            <a:pPr marL="0" marR="0" lvl="0" indent="0" algn="l" defTabSz="829178" rtl="0" eaLnBrk="1" fontAlgn="auto" latinLnBrk="0" hangingPunct="1">
              <a:lnSpc>
                <a:spcPct val="100000"/>
              </a:lnSpc>
              <a:spcBef>
                <a:spcPts val="0"/>
              </a:spcBef>
              <a:spcAft>
                <a:spcPts val="0"/>
              </a:spcAft>
              <a:buClrTx/>
              <a:buSzTx/>
              <a:buFontTx/>
              <a:buNone/>
              <a:tabLst/>
              <a:defRPr/>
            </a:pPr>
            <a:r>
              <a:rPr kumimoji="0" lang="en-GB" sz="1270" b="1" i="0" u="none" strike="noStrike" kern="0" cap="none" spc="0" normalizeH="0" baseline="0" noProof="0" dirty="0">
                <a:ln>
                  <a:noFill/>
                </a:ln>
                <a:solidFill>
                  <a:srgbClr val="000000"/>
                </a:solidFill>
                <a:effectLst/>
                <a:uLnTx/>
                <a:uFillTx/>
                <a:latin typeface="Pilat Light"/>
                <a:ea typeface="+mn-ea"/>
                <a:cs typeface="+mn-cs"/>
              </a:rPr>
              <a:t>Port Terminal (incl. Kulpi concession)</a:t>
            </a:r>
          </a:p>
        </p:txBody>
      </p:sp>
      <p:sp>
        <p:nvSpPr>
          <p:cNvPr id="3457" name="Rectangle 3456">
            <a:extLst>
              <a:ext uri="{FF2B5EF4-FFF2-40B4-BE49-F238E27FC236}">
                <a16:creationId xmlns:a16="http://schemas.microsoft.com/office/drawing/2014/main" xmlns="" id="{F4256A94-B0E5-4D78-9C01-3601B12E7D29}"/>
              </a:ext>
            </a:extLst>
          </p:cNvPr>
          <p:cNvSpPr/>
          <p:nvPr/>
        </p:nvSpPr>
        <p:spPr bwMode="auto">
          <a:xfrm>
            <a:off x="6700353" y="3480181"/>
            <a:ext cx="222250" cy="483659"/>
          </a:xfrm>
          <a:prstGeom prst="rect">
            <a:avLst/>
          </a:prstGeom>
        </p:spPr>
        <p:txBody>
          <a:bodyPr anchor="ctr">
            <a:spAutoFit/>
          </a:bodyPr>
          <a:lstStyle/>
          <a:p>
            <a:pPr marL="0" marR="0" lvl="0" indent="0" algn="ctr" defTabSz="829178" rtl="0" eaLnBrk="1" fontAlgn="auto" latinLnBrk="0" hangingPunct="1">
              <a:lnSpc>
                <a:spcPct val="12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0000"/>
                </a:solidFill>
                <a:effectLst/>
                <a:uLnTx/>
                <a:uFillTx/>
                <a:latin typeface="Pilat Wide Heavy"/>
                <a:ea typeface="+mn-ea"/>
                <a:cs typeface="+mn-cs"/>
              </a:rPr>
              <a:t>7</a:t>
            </a:r>
          </a:p>
        </p:txBody>
      </p:sp>
      <p:sp>
        <p:nvSpPr>
          <p:cNvPr id="3458" name="Rectangle 3457">
            <a:extLst>
              <a:ext uri="{FF2B5EF4-FFF2-40B4-BE49-F238E27FC236}">
                <a16:creationId xmlns:a16="http://schemas.microsoft.com/office/drawing/2014/main" xmlns="" id="{DD11A29D-D1CB-44CF-9D55-0A1C2FD9007C}"/>
              </a:ext>
            </a:extLst>
          </p:cNvPr>
          <p:cNvSpPr/>
          <p:nvPr/>
        </p:nvSpPr>
        <p:spPr bwMode="auto">
          <a:xfrm>
            <a:off x="7105252" y="3582428"/>
            <a:ext cx="4621320" cy="279166"/>
          </a:xfrm>
          <a:prstGeom prst="rect">
            <a:avLst/>
          </a:prstGeom>
        </p:spPr>
        <p:txBody>
          <a:bodyPr wrap="square" lIns="41459" tIns="41459" rIns="41459" bIns="41459"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70" b="1" i="0" u="none" strike="noStrike" kern="0" cap="none" spc="0" normalizeH="0" baseline="0" noProof="0" dirty="0">
                <a:ln>
                  <a:noFill/>
                </a:ln>
                <a:solidFill>
                  <a:srgbClr val="000000"/>
                </a:solidFill>
                <a:effectLst/>
                <a:uLnTx/>
                <a:uFillTx/>
                <a:latin typeface="Pilat Light"/>
                <a:ea typeface="+mn-ea"/>
                <a:cs typeface="+mn-cs"/>
              </a:rPr>
              <a:t>Multimodal Inland Terminals connected to rail network</a:t>
            </a:r>
          </a:p>
        </p:txBody>
      </p:sp>
      <p:sp>
        <p:nvSpPr>
          <p:cNvPr id="3459" name="Rectangle 3458">
            <a:extLst>
              <a:ext uri="{FF2B5EF4-FFF2-40B4-BE49-F238E27FC236}">
                <a16:creationId xmlns:a16="http://schemas.microsoft.com/office/drawing/2014/main" xmlns="" id="{E88A7E47-0F8E-47EE-88A2-74E2D09EBBAD}"/>
              </a:ext>
            </a:extLst>
          </p:cNvPr>
          <p:cNvSpPr/>
          <p:nvPr/>
        </p:nvSpPr>
        <p:spPr bwMode="auto">
          <a:xfrm>
            <a:off x="7036170" y="1395106"/>
            <a:ext cx="1468438" cy="474663"/>
          </a:xfrm>
          <a:prstGeom prst="rect">
            <a:avLst/>
          </a:prstGeom>
        </p:spPr>
        <p:txBody>
          <a:bodyPr lIns="41459" tIns="41459" rIns="41459" bIns="41459"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70" b="1" i="0" u="none" strike="noStrike" kern="0" cap="none" spc="0" normalizeH="0" baseline="0" noProof="0" dirty="0">
                <a:ln>
                  <a:noFill/>
                </a:ln>
                <a:solidFill>
                  <a:srgbClr val="000000"/>
                </a:solidFill>
                <a:effectLst/>
                <a:uLnTx/>
                <a:uFillTx/>
                <a:latin typeface="Pilat Light"/>
                <a:ea typeface="+mn-ea"/>
                <a:cs typeface="+mn-cs"/>
              </a:rPr>
              <a:t>Container Freight Stations</a:t>
            </a:r>
          </a:p>
        </p:txBody>
      </p:sp>
      <p:sp>
        <p:nvSpPr>
          <p:cNvPr id="3460" name="Rectangle 3459">
            <a:extLst>
              <a:ext uri="{FF2B5EF4-FFF2-40B4-BE49-F238E27FC236}">
                <a16:creationId xmlns:a16="http://schemas.microsoft.com/office/drawing/2014/main" xmlns="" id="{EE82B64D-6CDA-4274-BD40-45D77CFF4275}"/>
              </a:ext>
            </a:extLst>
          </p:cNvPr>
          <p:cNvSpPr/>
          <p:nvPr/>
        </p:nvSpPr>
        <p:spPr bwMode="auto">
          <a:xfrm>
            <a:off x="6679870" y="694175"/>
            <a:ext cx="249238" cy="483659"/>
          </a:xfrm>
          <a:prstGeom prst="rect">
            <a:avLst/>
          </a:prstGeom>
        </p:spPr>
        <p:txBody>
          <a:bodyPr anchor="ctr">
            <a:spAutoFit/>
          </a:bodyPr>
          <a:lstStyle/>
          <a:p>
            <a:pPr marL="0" marR="0" lvl="0" indent="0" algn="ctr" defTabSz="829178" rtl="0" eaLnBrk="1" fontAlgn="auto" latinLnBrk="0" hangingPunct="1">
              <a:lnSpc>
                <a:spcPct val="12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0000"/>
                </a:solidFill>
                <a:effectLst/>
                <a:uLnTx/>
                <a:uFillTx/>
                <a:latin typeface="Pilat Wide Heavy"/>
                <a:ea typeface="+mn-ea"/>
                <a:cs typeface="+mn-cs"/>
              </a:rPr>
              <a:t>6</a:t>
            </a:r>
          </a:p>
        </p:txBody>
      </p:sp>
      <p:sp>
        <p:nvSpPr>
          <p:cNvPr id="3463" name="Rectangle 3462">
            <a:extLst>
              <a:ext uri="{FF2B5EF4-FFF2-40B4-BE49-F238E27FC236}">
                <a16:creationId xmlns:a16="http://schemas.microsoft.com/office/drawing/2014/main" xmlns="" id="{A08AB840-721E-48CB-B5D6-551D1F5B3841}"/>
              </a:ext>
            </a:extLst>
          </p:cNvPr>
          <p:cNvSpPr/>
          <p:nvPr/>
        </p:nvSpPr>
        <p:spPr bwMode="auto">
          <a:xfrm>
            <a:off x="6649708" y="1390606"/>
            <a:ext cx="249237" cy="483659"/>
          </a:xfrm>
          <a:prstGeom prst="rect">
            <a:avLst/>
          </a:prstGeom>
        </p:spPr>
        <p:txBody>
          <a:bodyPr anchor="ctr">
            <a:spAutoFit/>
          </a:bodyPr>
          <a:lstStyle/>
          <a:p>
            <a:pPr marL="0" marR="0" lvl="0" indent="0" algn="ctr" defTabSz="829178" rtl="0" eaLnBrk="1" fontAlgn="auto" latinLnBrk="0" hangingPunct="1">
              <a:lnSpc>
                <a:spcPct val="12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0000"/>
                </a:solidFill>
                <a:effectLst/>
                <a:uLnTx/>
                <a:uFillTx/>
                <a:latin typeface="Pilat Wide Heavy"/>
                <a:ea typeface="+mn-ea"/>
                <a:cs typeface="+mn-cs"/>
              </a:rPr>
              <a:t>5</a:t>
            </a:r>
          </a:p>
        </p:txBody>
      </p:sp>
      <p:sp>
        <p:nvSpPr>
          <p:cNvPr id="3465" name="Rectangle 3464">
            <a:extLst>
              <a:ext uri="{FF2B5EF4-FFF2-40B4-BE49-F238E27FC236}">
                <a16:creationId xmlns:a16="http://schemas.microsoft.com/office/drawing/2014/main" xmlns="" id="{BDE0724A-91A6-4C1E-866D-D7FE69B64C1D}"/>
              </a:ext>
            </a:extLst>
          </p:cNvPr>
          <p:cNvSpPr/>
          <p:nvPr/>
        </p:nvSpPr>
        <p:spPr bwMode="auto">
          <a:xfrm>
            <a:off x="7046214" y="4160971"/>
            <a:ext cx="1816280" cy="474604"/>
          </a:xfrm>
          <a:prstGeom prst="rect">
            <a:avLst/>
          </a:prstGeom>
        </p:spPr>
        <p:txBody>
          <a:bodyPr wrap="square" lIns="41459" tIns="41459" rIns="41459" bIns="41459"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70" b="1" i="0" u="none" strike="noStrike" kern="0" cap="none" spc="0" normalizeH="0" baseline="0" noProof="0" dirty="0">
                <a:ln>
                  <a:noFill/>
                </a:ln>
                <a:solidFill>
                  <a:srgbClr val="000000"/>
                </a:solidFill>
                <a:effectLst/>
                <a:uLnTx/>
                <a:uFillTx/>
                <a:latin typeface="Pilat Light"/>
                <a:ea typeface="+mn-ea"/>
                <a:cs typeface="+mn-cs"/>
              </a:rPr>
              <a:t>Freight Forwarding Services</a:t>
            </a:r>
          </a:p>
        </p:txBody>
      </p:sp>
      <p:sp>
        <p:nvSpPr>
          <p:cNvPr id="3466" name="Rectangle 3465">
            <a:extLst>
              <a:ext uri="{FF2B5EF4-FFF2-40B4-BE49-F238E27FC236}">
                <a16:creationId xmlns:a16="http://schemas.microsoft.com/office/drawing/2014/main" xmlns="" id="{5B5D1F68-8458-4459-9D2C-7159C28268E0}"/>
              </a:ext>
            </a:extLst>
          </p:cNvPr>
          <p:cNvSpPr/>
          <p:nvPr/>
        </p:nvSpPr>
        <p:spPr bwMode="auto">
          <a:xfrm>
            <a:off x="10019440" y="4063252"/>
            <a:ext cx="2085546" cy="670042"/>
          </a:xfrm>
          <a:prstGeom prst="rect">
            <a:avLst/>
          </a:prstGeom>
        </p:spPr>
        <p:txBody>
          <a:bodyPr wrap="square" lIns="41459" tIns="41459" rIns="41459" bIns="41459"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70" b="1" i="0" u="none" strike="noStrike" kern="0" cap="none" spc="0" normalizeH="0" baseline="0" noProof="0" dirty="0">
                <a:ln>
                  <a:noFill/>
                </a:ln>
                <a:solidFill>
                  <a:srgbClr val="000000"/>
                </a:solidFill>
                <a:effectLst/>
                <a:uLnTx/>
                <a:uFillTx/>
                <a:latin typeface="Pilat Light"/>
                <a:ea typeface="+mn-ea"/>
                <a:cs typeface="+mn-cs"/>
              </a:rPr>
              <a:t>NVOCC and feeder services through </a:t>
            </a:r>
            <a:r>
              <a:rPr kumimoji="0" lang="en-GB" sz="1270" b="1" i="0" u="none" strike="noStrike" kern="0" cap="none" spc="0" normalizeH="0" baseline="0" noProof="0" dirty="0" err="1">
                <a:ln>
                  <a:noFill/>
                </a:ln>
                <a:solidFill>
                  <a:srgbClr val="000000"/>
                </a:solidFill>
                <a:effectLst/>
                <a:uLnTx/>
                <a:uFillTx/>
                <a:latin typeface="Pilat Light"/>
                <a:ea typeface="+mn-ea"/>
                <a:cs typeface="+mn-cs"/>
              </a:rPr>
              <a:t>Avana</a:t>
            </a:r>
            <a:r>
              <a:rPr kumimoji="0" lang="en-GB" sz="1270" b="1" i="0" u="none" strike="noStrike" kern="0" cap="none" spc="0" normalizeH="0" baseline="0" noProof="0" dirty="0">
                <a:ln>
                  <a:noFill/>
                </a:ln>
                <a:solidFill>
                  <a:srgbClr val="000000"/>
                </a:solidFill>
                <a:effectLst/>
                <a:uLnTx/>
                <a:uFillTx/>
                <a:latin typeface="Pilat Light"/>
                <a:ea typeface="+mn-ea"/>
                <a:cs typeface="+mn-cs"/>
              </a:rPr>
              <a:t>, </a:t>
            </a:r>
            <a:r>
              <a:rPr kumimoji="0" lang="en-GB" sz="1270" b="1" i="0" u="none" strike="noStrike" kern="0" cap="none" spc="0" normalizeH="0" baseline="0" noProof="0" dirty="0" err="1">
                <a:ln>
                  <a:noFill/>
                </a:ln>
                <a:solidFill>
                  <a:srgbClr val="000000"/>
                </a:solidFill>
                <a:effectLst/>
                <a:uLnTx/>
                <a:uFillTx/>
                <a:latin typeface="Pilat Light"/>
                <a:ea typeface="+mn-ea"/>
                <a:cs typeface="+mn-cs"/>
              </a:rPr>
              <a:t>Perma</a:t>
            </a:r>
            <a:r>
              <a:rPr kumimoji="0" lang="en-GB" sz="1270" b="1" i="0" u="none" strike="noStrike" kern="0" cap="none" spc="0" normalizeH="0" baseline="0" noProof="0" dirty="0">
                <a:ln>
                  <a:noFill/>
                </a:ln>
                <a:solidFill>
                  <a:srgbClr val="000000"/>
                </a:solidFill>
                <a:effectLst/>
                <a:uLnTx/>
                <a:uFillTx/>
                <a:latin typeface="Pilat Light"/>
                <a:ea typeface="+mn-ea"/>
                <a:cs typeface="+mn-cs"/>
              </a:rPr>
              <a:t> and Transworld</a:t>
            </a:r>
          </a:p>
        </p:txBody>
      </p:sp>
      <p:sp>
        <p:nvSpPr>
          <p:cNvPr id="3470" name="Rectangle 3469">
            <a:extLst>
              <a:ext uri="{FF2B5EF4-FFF2-40B4-BE49-F238E27FC236}">
                <a16:creationId xmlns:a16="http://schemas.microsoft.com/office/drawing/2014/main" xmlns="" id="{2F3059D3-561B-4D97-8B35-AA8BCC251432}"/>
              </a:ext>
            </a:extLst>
          </p:cNvPr>
          <p:cNvSpPr/>
          <p:nvPr/>
        </p:nvSpPr>
        <p:spPr bwMode="auto">
          <a:xfrm>
            <a:off x="7032996" y="4895613"/>
            <a:ext cx="1963836" cy="474604"/>
          </a:xfrm>
          <a:prstGeom prst="rect">
            <a:avLst/>
          </a:prstGeom>
        </p:spPr>
        <p:txBody>
          <a:bodyPr wrap="square" lIns="41459" tIns="41459" rIns="41459" bIns="41459"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70" b="1" i="0" u="none" strike="noStrike" kern="0" cap="none" spc="0" normalizeH="0" baseline="0" noProof="0" dirty="0">
                <a:ln>
                  <a:noFill/>
                </a:ln>
                <a:solidFill>
                  <a:srgbClr val="000000"/>
                </a:solidFill>
                <a:effectLst/>
                <a:uLnTx/>
                <a:uFillTx/>
                <a:latin typeface="Pilat Light"/>
                <a:ea typeface="+mn-ea"/>
                <a:cs typeface="+mn-cs"/>
              </a:rPr>
              <a:t>Trade Finance Solution (under development)</a:t>
            </a:r>
          </a:p>
        </p:txBody>
      </p:sp>
      <p:sp>
        <p:nvSpPr>
          <p:cNvPr id="3471" name="Rectangle 3470">
            <a:extLst>
              <a:ext uri="{FF2B5EF4-FFF2-40B4-BE49-F238E27FC236}">
                <a16:creationId xmlns:a16="http://schemas.microsoft.com/office/drawing/2014/main" xmlns="" id="{5327B22D-63C2-415E-939B-84D021E16599}"/>
              </a:ext>
            </a:extLst>
          </p:cNvPr>
          <p:cNvSpPr/>
          <p:nvPr/>
        </p:nvSpPr>
        <p:spPr bwMode="auto">
          <a:xfrm>
            <a:off x="10019594" y="4895613"/>
            <a:ext cx="2033861" cy="474604"/>
          </a:xfrm>
          <a:prstGeom prst="rect">
            <a:avLst/>
          </a:prstGeom>
        </p:spPr>
        <p:txBody>
          <a:bodyPr wrap="square" lIns="41459" tIns="41459" rIns="41459" bIns="41459"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70" b="1" i="0" u="none" strike="noStrike" kern="0" cap="none" spc="0" normalizeH="0" baseline="0" noProof="0" dirty="0">
                <a:ln>
                  <a:noFill/>
                </a:ln>
                <a:solidFill>
                  <a:srgbClr val="000000"/>
                </a:solidFill>
                <a:effectLst/>
                <a:uLnTx/>
                <a:uFillTx/>
                <a:latin typeface="Pilat Light"/>
                <a:ea typeface="+mn-ea"/>
                <a:cs typeface="+mn-cs"/>
              </a:rPr>
              <a:t>Digital Logistics Platform (Cargoes.com)</a:t>
            </a:r>
          </a:p>
        </p:txBody>
      </p:sp>
      <p:sp>
        <p:nvSpPr>
          <p:cNvPr id="3472" name="TextBox 3471">
            <a:extLst>
              <a:ext uri="{FF2B5EF4-FFF2-40B4-BE49-F238E27FC236}">
                <a16:creationId xmlns:a16="http://schemas.microsoft.com/office/drawing/2014/main" xmlns="" id="{F5F6A298-B8E1-4A51-95C8-6D2B9DBA05D0}"/>
              </a:ext>
            </a:extLst>
          </p:cNvPr>
          <p:cNvSpPr txBox="1"/>
          <p:nvPr/>
        </p:nvSpPr>
        <p:spPr>
          <a:xfrm>
            <a:off x="3421908" y="5541166"/>
            <a:ext cx="8770092" cy="1235531"/>
          </a:xfrm>
          <a:prstGeom prst="rect">
            <a:avLst/>
          </a:prstGeom>
          <a:noFill/>
        </p:spPr>
        <p:txBody>
          <a:bodyPr wrap="square" rtlCol="0">
            <a:spAutoFit/>
          </a:bodyPr>
          <a:lstStyle/>
          <a:p>
            <a:pPr marL="182563" marR="0" lvl="2" indent="-182563" algn="l" defTabSz="914400" rtl="0" eaLnBrk="1" fontAlgn="auto" latinLnBrk="0" hangingPunct="1">
              <a:lnSpc>
                <a:spcPct val="90000"/>
              </a:lnSpc>
              <a:spcBef>
                <a:spcPts val="1800"/>
              </a:spcBef>
              <a:spcAft>
                <a:spcPts val="600"/>
              </a:spcAft>
              <a:buClr>
                <a:srgbClr val="000000"/>
              </a:buClr>
              <a:buSzTx/>
              <a:buFont typeface="Arial" panose="020B0604020202020204" pitchFamily="34" charset="0"/>
              <a:buChar char="•"/>
              <a:tabLst/>
              <a:defRPr/>
            </a:pPr>
            <a:r>
              <a:rPr kumimoji="0" lang="en-US" sz="1270" b="0" i="0" u="none" strike="noStrike" kern="1200" cap="none" spc="0" normalizeH="0" baseline="0" noProof="0" dirty="0">
                <a:ln>
                  <a:noFill/>
                </a:ln>
                <a:solidFill>
                  <a:srgbClr val="000000"/>
                </a:solidFill>
                <a:effectLst/>
                <a:uLnTx/>
                <a:uFillTx/>
                <a:latin typeface="Pilat Light"/>
                <a:ea typeface="+mn-ea"/>
                <a:cs typeface="+mn-cs"/>
              </a:rPr>
              <a:t>Only operator present in 3 Major Ports of India with a 28% EXIM market share </a:t>
            </a:r>
          </a:p>
          <a:p>
            <a:pPr marL="182563" marR="0" lvl="2" indent="-182563" algn="l" defTabSz="914400" rtl="0" eaLnBrk="1" fontAlgn="auto" latinLnBrk="0" hangingPunct="1">
              <a:lnSpc>
                <a:spcPct val="90000"/>
              </a:lnSpc>
              <a:spcBef>
                <a:spcPts val="1800"/>
              </a:spcBef>
              <a:spcAft>
                <a:spcPts val="600"/>
              </a:spcAft>
              <a:buClr>
                <a:srgbClr val="000000"/>
              </a:buClr>
              <a:buSzTx/>
              <a:buFont typeface="Arial" panose="020B0604020202020204" pitchFamily="34" charset="0"/>
              <a:buChar char="•"/>
              <a:tabLst/>
              <a:defRPr/>
            </a:pPr>
            <a:r>
              <a:rPr kumimoji="0" lang="en-US" sz="1270" b="0" i="0" u="none" strike="noStrike" kern="1200" cap="none" spc="0" normalizeH="0" baseline="0" noProof="0" dirty="0">
                <a:ln>
                  <a:noFill/>
                </a:ln>
                <a:solidFill>
                  <a:srgbClr val="000000"/>
                </a:solidFill>
                <a:effectLst/>
                <a:uLnTx/>
                <a:uFillTx/>
                <a:latin typeface="Pilat Light"/>
                <a:ea typeface="+mn-ea"/>
                <a:cs typeface="+mn-cs"/>
              </a:rPr>
              <a:t>Capability to design and deliver standard as well as bespoke multi-modal logistics solutions</a:t>
            </a:r>
          </a:p>
          <a:p>
            <a:pPr marL="182563" marR="0" lvl="2" indent="-182563" algn="l" defTabSz="914400" rtl="0" eaLnBrk="1" fontAlgn="auto" latinLnBrk="0" hangingPunct="1">
              <a:lnSpc>
                <a:spcPct val="90000"/>
              </a:lnSpc>
              <a:spcBef>
                <a:spcPts val="1800"/>
              </a:spcBef>
              <a:spcAft>
                <a:spcPts val="600"/>
              </a:spcAft>
              <a:buClr>
                <a:srgbClr val="000000"/>
              </a:buClr>
              <a:buSzTx/>
              <a:buFont typeface="Arial" panose="020B0604020202020204" pitchFamily="34" charset="0"/>
              <a:buChar char="•"/>
              <a:tabLst/>
              <a:defRPr/>
            </a:pPr>
            <a:r>
              <a:rPr kumimoji="0" lang="en-US" sz="1270" b="0" i="0" u="none" strike="noStrike" kern="1200" cap="none" spc="0" normalizeH="0" baseline="0" noProof="0" dirty="0">
                <a:ln>
                  <a:noFill/>
                </a:ln>
                <a:solidFill>
                  <a:srgbClr val="000000"/>
                </a:solidFill>
                <a:effectLst/>
                <a:uLnTx/>
                <a:uFillTx/>
                <a:latin typeface="Pilat Light"/>
                <a:ea typeface="+mn-ea"/>
                <a:cs typeface="+mn-cs"/>
              </a:rPr>
              <a:t>Hard-to-replicate portfolio of assets and services developed over 3 decades</a:t>
            </a:r>
            <a:endParaRPr kumimoji="0" lang="en-IN" sz="1270" b="0" i="0" u="none" strike="noStrike" kern="1200" cap="none" spc="0" normalizeH="0" baseline="0" noProof="0" dirty="0" err="1">
              <a:ln>
                <a:noFill/>
              </a:ln>
              <a:solidFill>
                <a:srgbClr val="000000"/>
              </a:solidFill>
              <a:effectLst/>
              <a:uLnTx/>
              <a:uFillTx/>
              <a:latin typeface="Pilat Light"/>
              <a:ea typeface="+mn-ea"/>
              <a:cs typeface="+mn-cs"/>
            </a:endParaRPr>
          </a:p>
        </p:txBody>
      </p:sp>
      <p:sp>
        <p:nvSpPr>
          <p:cNvPr id="3474" name="Rectangle 3473">
            <a:extLst>
              <a:ext uri="{FF2B5EF4-FFF2-40B4-BE49-F238E27FC236}">
                <a16:creationId xmlns:a16="http://schemas.microsoft.com/office/drawing/2014/main" xmlns="" id="{296869AA-6524-4AAF-99DC-2B01B0E0A939}"/>
              </a:ext>
            </a:extLst>
          </p:cNvPr>
          <p:cNvSpPr/>
          <p:nvPr/>
        </p:nvSpPr>
        <p:spPr bwMode="gray">
          <a:xfrm>
            <a:off x="3810776" y="3546235"/>
            <a:ext cx="97511" cy="97511"/>
          </a:xfrm>
          <a:prstGeom prst="rect">
            <a:avLst/>
          </a:prstGeom>
          <a:solidFill>
            <a:schemeClr val="tx2"/>
          </a:solidFill>
          <a:ln>
            <a:noFill/>
          </a:ln>
          <a:effectLst>
            <a:reflection stA="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 b="0" i="0" u="none" strike="noStrike" kern="1200" cap="none" spc="0" normalizeH="0" baseline="0" noProof="0" dirty="0">
              <a:ln>
                <a:noFill/>
              </a:ln>
              <a:solidFill>
                <a:srgbClr val="000000"/>
              </a:solidFill>
              <a:effectLst/>
              <a:uLnTx/>
              <a:uFillTx/>
              <a:latin typeface="Pilat Light"/>
              <a:ea typeface="+mn-ea"/>
              <a:cs typeface="+mn-cs"/>
            </a:endParaRPr>
          </a:p>
        </p:txBody>
      </p:sp>
      <p:sp>
        <p:nvSpPr>
          <p:cNvPr id="3475" name="Rectangle 3474">
            <a:extLst>
              <a:ext uri="{FF2B5EF4-FFF2-40B4-BE49-F238E27FC236}">
                <a16:creationId xmlns:a16="http://schemas.microsoft.com/office/drawing/2014/main" xmlns="" id="{C9F4481F-6A9C-4747-8A50-60E481D0617F}"/>
              </a:ext>
            </a:extLst>
          </p:cNvPr>
          <p:cNvSpPr/>
          <p:nvPr/>
        </p:nvSpPr>
        <p:spPr bwMode="gray">
          <a:xfrm>
            <a:off x="1230949" y="4541261"/>
            <a:ext cx="97511" cy="97511"/>
          </a:xfrm>
          <a:prstGeom prst="rect">
            <a:avLst/>
          </a:prstGeom>
          <a:solidFill>
            <a:schemeClr val="tx2"/>
          </a:solidFill>
          <a:ln>
            <a:noFill/>
          </a:ln>
          <a:effectLst>
            <a:reflection stA="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 b="0" i="0" u="none" strike="noStrike" kern="1200" cap="none" spc="0" normalizeH="0" baseline="0" noProof="0" dirty="0">
              <a:ln>
                <a:noFill/>
              </a:ln>
              <a:solidFill>
                <a:srgbClr val="000000"/>
              </a:solidFill>
              <a:effectLst/>
              <a:uLnTx/>
              <a:uFillTx/>
              <a:latin typeface="Pilat Light"/>
              <a:ea typeface="+mn-ea"/>
              <a:cs typeface="+mn-cs"/>
            </a:endParaRPr>
          </a:p>
        </p:txBody>
      </p:sp>
      <p:sp>
        <p:nvSpPr>
          <p:cNvPr id="3476" name="Rectangle 3475">
            <a:extLst>
              <a:ext uri="{FF2B5EF4-FFF2-40B4-BE49-F238E27FC236}">
                <a16:creationId xmlns:a16="http://schemas.microsoft.com/office/drawing/2014/main" xmlns="" id="{C20068C2-41E0-46F4-8373-063B3D9A0EFE}"/>
              </a:ext>
            </a:extLst>
          </p:cNvPr>
          <p:cNvSpPr/>
          <p:nvPr/>
        </p:nvSpPr>
        <p:spPr bwMode="gray">
          <a:xfrm>
            <a:off x="3241610" y="2154967"/>
            <a:ext cx="97511" cy="97511"/>
          </a:xfrm>
          <a:prstGeom prst="rect">
            <a:avLst/>
          </a:prstGeom>
          <a:solidFill>
            <a:schemeClr val="tx2"/>
          </a:solidFill>
          <a:ln>
            <a:noFill/>
          </a:ln>
          <a:effectLst>
            <a:reflection stA="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 b="0" i="0" u="none" strike="noStrike" kern="1200" cap="none" spc="0" normalizeH="0" baseline="0" noProof="0" dirty="0">
              <a:ln>
                <a:noFill/>
              </a:ln>
              <a:solidFill>
                <a:srgbClr val="000000"/>
              </a:solidFill>
              <a:effectLst/>
              <a:uLnTx/>
              <a:uFillTx/>
              <a:latin typeface="Pilat Light"/>
              <a:ea typeface="+mn-ea"/>
              <a:cs typeface="+mn-cs"/>
            </a:endParaRPr>
          </a:p>
        </p:txBody>
      </p:sp>
      <p:sp>
        <p:nvSpPr>
          <p:cNvPr id="3477" name="TextBox 3476">
            <a:extLst>
              <a:ext uri="{FF2B5EF4-FFF2-40B4-BE49-F238E27FC236}">
                <a16:creationId xmlns:a16="http://schemas.microsoft.com/office/drawing/2014/main" xmlns="" id="{057F9D52-A76C-458F-90D1-408623054795}"/>
              </a:ext>
            </a:extLst>
          </p:cNvPr>
          <p:cNvSpPr txBox="1"/>
          <p:nvPr/>
        </p:nvSpPr>
        <p:spPr bwMode="gray">
          <a:xfrm>
            <a:off x="3420170" y="2114023"/>
            <a:ext cx="1638269" cy="153888"/>
          </a:xfrm>
          <a:prstGeom prst="rect">
            <a:avLst/>
          </a:prstGeom>
          <a:noFill/>
        </p:spPr>
        <p:txBody>
          <a:bodyPr wrap="non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Pilat Light"/>
                <a:ea typeface="+mn-ea"/>
                <a:cs typeface="+mn-cs"/>
              </a:rPr>
              <a:t>Upcoming Freight Terminals</a:t>
            </a:r>
          </a:p>
        </p:txBody>
      </p:sp>
      <p:pic>
        <p:nvPicPr>
          <p:cNvPr id="3" name="Graphic 2">
            <a:extLst>
              <a:ext uri="{FF2B5EF4-FFF2-40B4-BE49-F238E27FC236}">
                <a16:creationId xmlns:a16="http://schemas.microsoft.com/office/drawing/2014/main" xmlns="" id="{2EE5012D-2E86-4444-9B05-5DEA5C552C19}"/>
              </a:ext>
            </a:extLst>
          </p:cNvPr>
          <p:cNvPicPr>
            <a:picLocks noChangeAspect="1"/>
          </p:cNvPicPr>
          <p:nvPr/>
        </p:nvPicPr>
        <p:blipFill>
          <a:blip r:embed="rId2" cstate="screen">
            <a:extLst>
              <a:ext uri="{28A0092B-C50C-407E-A947-70E740481C1C}">
                <a14:useLocalDpi xmlns:a14="http://schemas.microsoft.com/office/drawing/2010/main" xmlns=""/>
              </a:ext>
              <a:ext uri="{96DAC541-7B7A-43D3-8B79-37D633B846F1}">
                <asvg:svgBlip xmlns:asvg="http://schemas.microsoft.com/office/drawing/2016/SVG/main" xmlns="" r:embed="rId3"/>
              </a:ext>
            </a:extLst>
          </a:blip>
          <a:stretch>
            <a:fillRect/>
          </a:stretch>
        </p:blipFill>
        <p:spPr>
          <a:xfrm>
            <a:off x="3028474" y="723786"/>
            <a:ext cx="523783" cy="402910"/>
          </a:xfrm>
          <a:prstGeom prst="rect">
            <a:avLst/>
          </a:prstGeom>
        </p:spPr>
      </p:pic>
      <p:pic>
        <p:nvPicPr>
          <p:cNvPr id="250" name="Graphic 249">
            <a:extLst>
              <a:ext uri="{FF2B5EF4-FFF2-40B4-BE49-F238E27FC236}">
                <a16:creationId xmlns:a16="http://schemas.microsoft.com/office/drawing/2014/main" xmlns="" id="{D5513309-FEE0-490E-8522-B0C7CA9DD64B}"/>
              </a:ext>
            </a:extLst>
          </p:cNvPr>
          <p:cNvPicPr>
            <a:picLocks noChangeAspect="1"/>
          </p:cNvPicPr>
          <p:nvPr/>
        </p:nvPicPr>
        <p:blipFill>
          <a:blip r:embed="rId4" cstate="screen">
            <a:extLst>
              <a:ext uri="{28A0092B-C50C-407E-A947-70E740481C1C}">
                <a14:useLocalDpi xmlns:a14="http://schemas.microsoft.com/office/drawing/2010/main" xmlns=""/>
              </a:ext>
              <a:ext uri="{96DAC541-7B7A-43D3-8B79-37D633B846F1}">
                <asvg:svgBlip xmlns:asvg="http://schemas.microsoft.com/office/drawing/2016/SVG/main" xmlns="" r:embed="rId3"/>
              </a:ext>
            </a:extLst>
          </a:blip>
          <a:stretch>
            <a:fillRect/>
          </a:stretch>
        </p:blipFill>
        <p:spPr>
          <a:xfrm>
            <a:off x="646299" y="3470642"/>
            <a:ext cx="473471" cy="364209"/>
          </a:xfrm>
          <a:prstGeom prst="rect">
            <a:avLst/>
          </a:prstGeom>
        </p:spPr>
      </p:pic>
      <p:pic>
        <p:nvPicPr>
          <p:cNvPr id="251" name="Graphic 250">
            <a:extLst>
              <a:ext uri="{FF2B5EF4-FFF2-40B4-BE49-F238E27FC236}">
                <a16:creationId xmlns:a16="http://schemas.microsoft.com/office/drawing/2014/main" xmlns="" id="{5546387C-D305-4BFB-82F5-0E21529A355A}"/>
              </a:ext>
            </a:extLst>
          </p:cNvPr>
          <p:cNvPicPr>
            <a:picLocks noChangeAspect="1"/>
          </p:cNvPicPr>
          <p:nvPr/>
        </p:nvPicPr>
        <p:blipFill>
          <a:blip r:embed="rId5" cstate="screen">
            <a:extLst>
              <a:ext uri="{28A0092B-C50C-407E-A947-70E740481C1C}">
                <a14:useLocalDpi xmlns:a14="http://schemas.microsoft.com/office/drawing/2010/main" xmlns=""/>
              </a:ext>
              <a:ext uri="{96DAC541-7B7A-43D3-8B79-37D633B846F1}">
                <asvg:svgBlip xmlns:asvg="http://schemas.microsoft.com/office/drawing/2016/SVG/main" xmlns="" r:embed="rId3"/>
              </a:ext>
            </a:extLst>
          </a:blip>
          <a:stretch>
            <a:fillRect/>
          </a:stretch>
        </p:blipFill>
        <p:spPr>
          <a:xfrm>
            <a:off x="1043749" y="4139654"/>
            <a:ext cx="517352" cy="397963"/>
          </a:xfrm>
          <a:prstGeom prst="rect">
            <a:avLst/>
          </a:prstGeom>
        </p:spPr>
      </p:pic>
      <p:pic>
        <p:nvPicPr>
          <p:cNvPr id="252" name="Graphic 251">
            <a:extLst>
              <a:ext uri="{FF2B5EF4-FFF2-40B4-BE49-F238E27FC236}">
                <a16:creationId xmlns:a16="http://schemas.microsoft.com/office/drawing/2014/main" xmlns="" id="{A0CA9304-6C57-406E-8F6D-34908E7661F9}"/>
              </a:ext>
            </a:extLst>
          </p:cNvPr>
          <p:cNvPicPr>
            <a:picLocks noChangeAspect="1"/>
          </p:cNvPicPr>
          <p:nvPr/>
        </p:nvPicPr>
        <p:blipFill>
          <a:blip r:embed="rId6" cstate="screen">
            <a:extLst>
              <a:ext uri="{28A0092B-C50C-407E-A947-70E740481C1C}">
                <a14:useLocalDpi xmlns:a14="http://schemas.microsoft.com/office/drawing/2010/main" xmlns=""/>
              </a:ext>
              <a:ext uri="{96DAC541-7B7A-43D3-8B79-37D633B846F1}">
                <asvg:svgBlip xmlns:asvg="http://schemas.microsoft.com/office/drawing/2016/SVG/main" xmlns="" r:embed="rId3"/>
              </a:ext>
            </a:extLst>
          </a:blip>
          <a:stretch>
            <a:fillRect/>
          </a:stretch>
        </p:blipFill>
        <p:spPr>
          <a:xfrm>
            <a:off x="1679463" y="5823922"/>
            <a:ext cx="450071" cy="346209"/>
          </a:xfrm>
          <a:prstGeom prst="rect">
            <a:avLst/>
          </a:prstGeom>
        </p:spPr>
      </p:pic>
      <p:pic>
        <p:nvPicPr>
          <p:cNvPr id="253" name="Graphic 252">
            <a:extLst>
              <a:ext uri="{FF2B5EF4-FFF2-40B4-BE49-F238E27FC236}">
                <a16:creationId xmlns:a16="http://schemas.microsoft.com/office/drawing/2014/main" xmlns="" id="{02E76770-F75E-4380-866B-7BE60AFD8410}"/>
              </a:ext>
            </a:extLst>
          </p:cNvPr>
          <p:cNvPicPr>
            <a:picLocks noChangeAspect="1"/>
          </p:cNvPicPr>
          <p:nvPr/>
        </p:nvPicPr>
        <p:blipFill>
          <a:blip r:embed="rId7" cstate="screen">
            <a:extLst>
              <a:ext uri="{28A0092B-C50C-407E-A947-70E740481C1C}">
                <a14:useLocalDpi xmlns:a14="http://schemas.microsoft.com/office/drawing/2010/main" xmlns=""/>
              </a:ext>
              <a:ext uri="{96DAC541-7B7A-43D3-8B79-37D633B846F1}">
                <asvg:svgBlip xmlns:asvg="http://schemas.microsoft.com/office/drawing/2016/SVG/main" xmlns="" r:embed="rId3"/>
              </a:ext>
            </a:extLst>
          </a:blip>
          <a:stretch>
            <a:fillRect/>
          </a:stretch>
        </p:blipFill>
        <p:spPr>
          <a:xfrm>
            <a:off x="2464238" y="5252729"/>
            <a:ext cx="416472" cy="320363"/>
          </a:xfrm>
          <a:prstGeom prst="rect">
            <a:avLst/>
          </a:prstGeom>
        </p:spPr>
      </p:pic>
      <p:pic>
        <p:nvPicPr>
          <p:cNvPr id="254" name="Graphic 253">
            <a:extLst>
              <a:ext uri="{FF2B5EF4-FFF2-40B4-BE49-F238E27FC236}">
                <a16:creationId xmlns:a16="http://schemas.microsoft.com/office/drawing/2014/main" xmlns="" id="{58E4E9E7-2CFD-4ED2-A969-249CD1B97B88}"/>
              </a:ext>
            </a:extLst>
          </p:cNvPr>
          <p:cNvPicPr>
            <a:picLocks noChangeAspect="1"/>
          </p:cNvPicPr>
          <p:nvPr/>
        </p:nvPicPr>
        <p:blipFill>
          <a:blip r:embed="rId8" cstate="screen">
            <a:extLst>
              <a:ext uri="{28A0092B-C50C-407E-A947-70E740481C1C}">
                <a14:useLocalDpi xmlns:a14="http://schemas.microsoft.com/office/drawing/2010/main" xmlns=""/>
              </a:ext>
              <a:ext uri="{96DAC541-7B7A-43D3-8B79-37D633B846F1}">
                <asvg:svgBlip xmlns:asvg="http://schemas.microsoft.com/office/drawing/2016/SVG/main" xmlns="" r:embed="rId3"/>
              </a:ext>
            </a:extLst>
          </a:blip>
          <a:stretch>
            <a:fillRect/>
          </a:stretch>
        </p:blipFill>
        <p:spPr>
          <a:xfrm>
            <a:off x="3014651" y="4335169"/>
            <a:ext cx="478994" cy="368457"/>
          </a:xfrm>
          <a:prstGeom prst="rect">
            <a:avLst/>
          </a:prstGeom>
        </p:spPr>
      </p:pic>
      <p:pic>
        <p:nvPicPr>
          <p:cNvPr id="255" name="Graphic 254">
            <a:extLst>
              <a:ext uri="{FF2B5EF4-FFF2-40B4-BE49-F238E27FC236}">
                <a16:creationId xmlns:a16="http://schemas.microsoft.com/office/drawing/2014/main" xmlns="" id="{692336FB-9850-456B-8E9B-2FBC05C5D550}"/>
              </a:ext>
            </a:extLst>
          </p:cNvPr>
          <p:cNvPicPr>
            <a:picLocks noChangeAspect="1"/>
          </p:cNvPicPr>
          <p:nvPr/>
        </p:nvPicPr>
        <p:blipFill>
          <a:blip r:embed="rId8" cstate="screen">
            <a:extLst>
              <a:ext uri="{28A0092B-C50C-407E-A947-70E740481C1C}">
                <a14:useLocalDpi xmlns:a14="http://schemas.microsoft.com/office/drawing/2010/main" xmlns=""/>
              </a:ext>
              <a:ext uri="{96DAC541-7B7A-43D3-8B79-37D633B846F1}">
                <asvg:svgBlip xmlns:asvg="http://schemas.microsoft.com/office/drawing/2016/SVG/main" xmlns="" r:embed="rId3"/>
              </a:ext>
            </a:extLst>
          </a:blip>
          <a:stretch>
            <a:fillRect/>
          </a:stretch>
        </p:blipFill>
        <p:spPr>
          <a:xfrm>
            <a:off x="3902248" y="3579847"/>
            <a:ext cx="478994" cy="368457"/>
          </a:xfrm>
          <a:prstGeom prst="rect">
            <a:avLst/>
          </a:prstGeom>
        </p:spPr>
      </p:pic>
      <p:pic>
        <p:nvPicPr>
          <p:cNvPr id="5" name="Graphic 4">
            <a:extLst>
              <a:ext uri="{FF2B5EF4-FFF2-40B4-BE49-F238E27FC236}">
                <a16:creationId xmlns:a16="http://schemas.microsoft.com/office/drawing/2014/main" xmlns="" id="{91765C8A-5228-44A0-9CB2-67A7816D6AC8}"/>
              </a:ext>
            </a:extLst>
          </p:cNvPr>
          <p:cNvPicPr>
            <a:picLocks noChangeAspect="1"/>
          </p:cNvPicPr>
          <p:nvPr/>
        </p:nvPicPr>
        <p:blipFill>
          <a:blip r:embed="rId9" cstate="screen">
            <a:extLst>
              <a:ext uri="{28A0092B-C50C-407E-A947-70E740481C1C}">
                <a14:useLocalDpi xmlns:a14="http://schemas.microsoft.com/office/drawing/2010/main" xmlns=""/>
              </a:ext>
              <a:ext uri="{96DAC541-7B7A-43D3-8B79-37D633B846F1}">
                <asvg:svgBlip xmlns:asvg="http://schemas.microsoft.com/office/drawing/2016/SVG/main" xmlns="" r:embed="rId10"/>
              </a:ext>
            </a:extLst>
          </a:blip>
          <a:stretch>
            <a:fillRect/>
          </a:stretch>
        </p:blipFill>
        <p:spPr>
          <a:xfrm>
            <a:off x="5908893" y="673086"/>
            <a:ext cx="731578" cy="604276"/>
          </a:xfrm>
          <a:prstGeom prst="rect">
            <a:avLst/>
          </a:prstGeom>
        </p:spPr>
      </p:pic>
      <p:pic>
        <p:nvPicPr>
          <p:cNvPr id="7" name="Graphic 6">
            <a:extLst>
              <a:ext uri="{FF2B5EF4-FFF2-40B4-BE49-F238E27FC236}">
                <a16:creationId xmlns:a16="http://schemas.microsoft.com/office/drawing/2014/main" xmlns="" id="{5C40320B-1705-43CD-8B4F-89F30199E082}"/>
              </a:ext>
            </a:extLst>
          </p:cNvPr>
          <p:cNvPicPr>
            <a:picLocks noChangeAspect="1"/>
          </p:cNvPicPr>
          <p:nvPr/>
        </p:nvPicPr>
        <p:blipFill>
          <a:blip r:embed="rId11" cstate="screen">
            <a:extLst>
              <a:ext uri="{28A0092B-C50C-407E-A947-70E740481C1C}">
                <a14:useLocalDpi xmlns:a14="http://schemas.microsoft.com/office/drawing/2010/main" xmlns=""/>
              </a:ext>
              <a:ext uri="{96DAC541-7B7A-43D3-8B79-37D633B846F1}">
                <asvg:svgBlip xmlns:asvg="http://schemas.microsoft.com/office/drawing/2016/SVG/main" xmlns="" r:embed="rId12"/>
              </a:ext>
            </a:extLst>
          </a:blip>
          <a:stretch>
            <a:fillRect/>
          </a:stretch>
        </p:blipFill>
        <p:spPr>
          <a:xfrm>
            <a:off x="5719165" y="1254551"/>
            <a:ext cx="1165012" cy="896163"/>
          </a:xfrm>
          <a:prstGeom prst="rect">
            <a:avLst/>
          </a:prstGeom>
        </p:spPr>
      </p:pic>
      <p:pic>
        <p:nvPicPr>
          <p:cNvPr id="9" name="Graphic 8">
            <a:extLst>
              <a:ext uri="{FF2B5EF4-FFF2-40B4-BE49-F238E27FC236}">
                <a16:creationId xmlns:a16="http://schemas.microsoft.com/office/drawing/2014/main" xmlns="" id="{B72D6A4A-9D6D-4FB2-9A3E-AC23EC185AAC}"/>
              </a:ext>
            </a:extLst>
          </p:cNvPr>
          <p:cNvPicPr>
            <a:picLocks noChangeAspect="1"/>
          </p:cNvPicPr>
          <p:nvPr/>
        </p:nvPicPr>
        <p:blipFill>
          <a:blip r:embed="rId13" cstate="screen">
            <a:extLst>
              <a:ext uri="{28A0092B-C50C-407E-A947-70E740481C1C}">
                <a14:useLocalDpi xmlns:a14="http://schemas.microsoft.com/office/drawing/2010/main" xmlns=""/>
              </a:ext>
              <a:ext uri="{96DAC541-7B7A-43D3-8B79-37D633B846F1}">
                <asvg:svgBlip xmlns:asvg="http://schemas.microsoft.com/office/drawing/2016/SVG/main" xmlns="" r:embed="rId14"/>
              </a:ext>
            </a:extLst>
          </a:blip>
          <a:stretch>
            <a:fillRect/>
          </a:stretch>
        </p:blipFill>
        <p:spPr>
          <a:xfrm>
            <a:off x="5804538" y="2042605"/>
            <a:ext cx="869304" cy="668695"/>
          </a:xfrm>
          <a:prstGeom prst="rect">
            <a:avLst/>
          </a:prstGeom>
        </p:spPr>
      </p:pic>
      <p:pic>
        <p:nvPicPr>
          <p:cNvPr id="13" name="Graphic 12">
            <a:extLst>
              <a:ext uri="{FF2B5EF4-FFF2-40B4-BE49-F238E27FC236}">
                <a16:creationId xmlns:a16="http://schemas.microsoft.com/office/drawing/2014/main" xmlns="" id="{B77AF3DA-0440-4037-B562-759FFA5A71D9}"/>
              </a:ext>
            </a:extLst>
          </p:cNvPr>
          <p:cNvPicPr>
            <a:picLocks noChangeAspect="1"/>
          </p:cNvPicPr>
          <p:nvPr/>
        </p:nvPicPr>
        <p:blipFill>
          <a:blip r:embed="rId15" cstate="screen">
            <a:extLst>
              <a:ext uri="{28A0092B-C50C-407E-A947-70E740481C1C}">
                <a14:useLocalDpi xmlns:a14="http://schemas.microsoft.com/office/drawing/2010/main" xmlns=""/>
              </a:ext>
              <a:ext uri="{96DAC541-7B7A-43D3-8B79-37D633B846F1}">
                <asvg:svgBlip xmlns:asvg="http://schemas.microsoft.com/office/drawing/2016/SVG/main" xmlns="" r:embed="rId16"/>
              </a:ext>
            </a:extLst>
          </a:blip>
          <a:stretch>
            <a:fillRect/>
          </a:stretch>
        </p:blipFill>
        <p:spPr>
          <a:xfrm>
            <a:off x="5908893" y="3408653"/>
            <a:ext cx="831761" cy="639816"/>
          </a:xfrm>
          <a:prstGeom prst="rect">
            <a:avLst/>
          </a:prstGeom>
        </p:spPr>
      </p:pic>
      <p:pic>
        <p:nvPicPr>
          <p:cNvPr id="15" name="Graphic 14">
            <a:extLst>
              <a:ext uri="{FF2B5EF4-FFF2-40B4-BE49-F238E27FC236}">
                <a16:creationId xmlns:a16="http://schemas.microsoft.com/office/drawing/2014/main" xmlns="" id="{85E097E9-544F-4FB2-8956-AD0DD30B1AAB}"/>
              </a:ext>
            </a:extLst>
          </p:cNvPr>
          <p:cNvPicPr>
            <a:picLocks noChangeAspect="1"/>
          </p:cNvPicPr>
          <p:nvPr/>
        </p:nvPicPr>
        <p:blipFill>
          <a:blip r:embed="rId17" cstate="screen">
            <a:extLst>
              <a:ext uri="{28A0092B-C50C-407E-A947-70E740481C1C}">
                <a14:useLocalDpi xmlns:a14="http://schemas.microsoft.com/office/drawing/2010/main" xmlns=""/>
              </a:ext>
              <a:ext uri="{96DAC541-7B7A-43D3-8B79-37D633B846F1}">
                <asvg:svgBlip xmlns:asvg="http://schemas.microsoft.com/office/drawing/2016/SVG/main" xmlns="" r:embed="rId18"/>
              </a:ext>
            </a:extLst>
          </a:blip>
          <a:stretch>
            <a:fillRect/>
          </a:stretch>
        </p:blipFill>
        <p:spPr>
          <a:xfrm>
            <a:off x="5778361" y="4047777"/>
            <a:ext cx="1169102" cy="899309"/>
          </a:xfrm>
          <a:prstGeom prst="rect">
            <a:avLst/>
          </a:prstGeom>
        </p:spPr>
      </p:pic>
      <p:pic>
        <p:nvPicPr>
          <p:cNvPr id="17" name="Graphic 16">
            <a:extLst>
              <a:ext uri="{FF2B5EF4-FFF2-40B4-BE49-F238E27FC236}">
                <a16:creationId xmlns:a16="http://schemas.microsoft.com/office/drawing/2014/main" xmlns="" id="{55F44409-D27B-42F3-93D3-D4DD7FB6CB32}"/>
              </a:ext>
            </a:extLst>
          </p:cNvPr>
          <p:cNvPicPr>
            <a:picLocks noChangeAspect="1"/>
          </p:cNvPicPr>
          <p:nvPr/>
        </p:nvPicPr>
        <p:blipFill>
          <a:blip r:embed="rId19" cstate="screen">
            <a:extLst>
              <a:ext uri="{28A0092B-C50C-407E-A947-70E740481C1C}">
                <a14:useLocalDpi xmlns:a14="http://schemas.microsoft.com/office/drawing/2010/main" xmlns=""/>
              </a:ext>
              <a:ext uri="{96DAC541-7B7A-43D3-8B79-37D633B846F1}">
                <asvg:svgBlip xmlns:asvg="http://schemas.microsoft.com/office/drawing/2016/SVG/main" xmlns="" r:embed="rId20"/>
              </a:ext>
            </a:extLst>
          </a:blip>
          <a:stretch>
            <a:fillRect/>
          </a:stretch>
        </p:blipFill>
        <p:spPr>
          <a:xfrm>
            <a:off x="5867778" y="4674569"/>
            <a:ext cx="1049117" cy="807013"/>
          </a:xfrm>
          <a:prstGeom prst="rect">
            <a:avLst/>
          </a:prstGeom>
        </p:spPr>
      </p:pic>
      <p:pic>
        <p:nvPicPr>
          <p:cNvPr id="19" name="Graphic 18">
            <a:extLst>
              <a:ext uri="{FF2B5EF4-FFF2-40B4-BE49-F238E27FC236}">
                <a16:creationId xmlns:a16="http://schemas.microsoft.com/office/drawing/2014/main" xmlns="" id="{B628CC32-CF2E-4536-B00F-D52AB4BFC1A0}"/>
              </a:ext>
            </a:extLst>
          </p:cNvPr>
          <p:cNvPicPr>
            <a:picLocks noChangeAspect="1"/>
          </p:cNvPicPr>
          <p:nvPr/>
        </p:nvPicPr>
        <p:blipFill>
          <a:blip r:embed="rId21" cstate="screen">
            <a:extLst>
              <a:ext uri="{28A0092B-C50C-407E-A947-70E740481C1C}">
                <a14:useLocalDpi xmlns:a14="http://schemas.microsoft.com/office/drawing/2010/main" xmlns=""/>
              </a:ext>
              <a:ext uri="{96DAC541-7B7A-43D3-8B79-37D633B846F1}">
                <asvg:svgBlip xmlns:asvg="http://schemas.microsoft.com/office/drawing/2016/SVG/main" xmlns="" r:embed="rId22"/>
              </a:ext>
            </a:extLst>
          </a:blip>
          <a:stretch>
            <a:fillRect/>
          </a:stretch>
        </p:blipFill>
        <p:spPr>
          <a:xfrm>
            <a:off x="8961245" y="3976546"/>
            <a:ext cx="1077794" cy="829072"/>
          </a:xfrm>
          <a:prstGeom prst="rect">
            <a:avLst/>
          </a:prstGeom>
        </p:spPr>
      </p:pic>
      <p:pic>
        <p:nvPicPr>
          <p:cNvPr id="21" name="Graphic 20">
            <a:extLst>
              <a:ext uri="{FF2B5EF4-FFF2-40B4-BE49-F238E27FC236}">
                <a16:creationId xmlns:a16="http://schemas.microsoft.com/office/drawing/2014/main" xmlns="" id="{9AEA5151-4446-4920-868B-0141928ED1A1}"/>
              </a:ext>
            </a:extLst>
          </p:cNvPr>
          <p:cNvPicPr>
            <a:picLocks noChangeAspect="1"/>
          </p:cNvPicPr>
          <p:nvPr/>
        </p:nvPicPr>
        <p:blipFill>
          <a:blip r:embed="rId23" cstate="screen">
            <a:extLst>
              <a:ext uri="{28A0092B-C50C-407E-A947-70E740481C1C}">
                <a14:useLocalDpi xmlns:a14="http://schemas.microsoft.com/office/drawing/2010/main" xmlns=""/>
              </a:ext>
              <a:ext uri="{96DAC541-7B7A-43D3-8B79-37D633B846F1}">
                <asvg:svgBlip xmlns:asvg="http://schemas.microsoft.com/office/drawing/2016/SVG/main" xmlns="" r:embed="rId24"/>
              </a:ext>
            </a:extLst>
          </a:blip>
          <a:stretch>
            <a:fillRect/>
          </a:stretch>
        </p:blipFill>
        <p:spPr>
          <a:xfrm>
            <a:off x="9172616" y="4733108"/>
            <a:ext cx="753546" cy="579650"/>
          </a:xfrm>
          <a:prstGeom prst="rect">
            <a:avLst/>
          </a:prstGeom>
        </p:spPr>
      </p:pic>
      <p:sp>
        <p:nvSpPr>
          <p:cNvPr id="247" name="Slide Number Placeholder 7">
            <a:extLst>
              <a:ext uri="{FF2B5EF4-FFF2-40B4-BE49-F238E27FC236}">
                <a16:creationId xmlns:a16="http://schemas.microsoft.com/office/drawing/2014/main" xmlns="" id="{994DAD31-259D-41AC-9156-8E4B8765393E}"/>
              </a:ext>
            </a:extLst>
          </p:cNvPr>
          <p:cNvSpPr>
            <a:spLocks noGrp="1"/>
          </p:cNvSpPr>
          <p:nvPr>
            <p:ph type="sldNum" sz="quarter" idx="12"/>
          </p:nvPr>
        </p:nvSpPr>
        <p:spPr>
          <a:xfrm>
            <a:off x="11801918" y="6580692"/>
            <a:ext cx="157671" cy="13199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939A77-4DCF-4228-8B74-013876D0374B}" type="slidenum">
              <a:rPr kumimoji="0" lang="en-US" sz="900" b="0" i="0" u="none" strike="noStrike" kern="1200" cap="none" spc="0" normalizeH="0" baseline="0" noProof="0" smtClean="0">
                <a:ln>
                  <a:noFill/>
                </a:ln>
                <a:solidFill>
                  <a:srgbClr val="000000"/>
                </a:solidFill>
                <a:effectLst/>
                <a:uLnTx/>
                <a:uFillTx/>
                <a:latin typeface="Pilat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900" b="0" i="0" u="none" strike="noStrike" kern="1200" cap="none" spc="0" normalizeH="0" baseline="0" noProof="0">
              <a:ln>
                <a:noFill/>
              </a:ln>
              <a:solidFill>
                <a:srgbClr val="000000"/>
              </a:solidFill>
              <a:effectLst/>
              <a:uLnTx/>
              <a:uFillTx/>
              <a:latin typeface="Pilat Light"/>
              <a:ea typeface="+mn-ea"/>
              <a:cs typeface="+mn-cs"/>
            </a:endParaRPr>
          </a:p>
        </p:txBody>
      </p:sp>
    </p:spTree>
    <p:extLst>
      <p:ext uri="{BB962C8B-B14F-4D97-AF65-F5344CB8AC3E}">
        <p14:creationId xmlns:p14="http://schemas.microsoft.com/office/powerpoint/2010/main" xmlns="" val="24261197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xmlns="" id="{E61AD93E-CF71-428A-A4E4-A63999A273AD}"/>
              </a:ext>
            </a:extLst>
          </p:cNvPr>
          <p:cNvSpPr>
            <a:spLocks noGrp="1"/>
          </p:cNvSpPr>
          <p:nvPr>
            <p:ph type="title"/>
          </p:nvPr>
        </p:nvSpPr>
        <p:spPr>
          <a:xfrm>
            <a:off x="524170" y="279149"/>
            <a:ext cx="11216750" cy="416757"/>
          </a:xfrm>
        </p:spPr>
        <p:txBody>
          <a:bodyPr/>
          <a:lstStyle/>
          <a:p>
            <a:r>
              <a:rPr lang="en-US" sz="3200" dirty="0"/>
              <a:t>Awards and Recognitions</a:t>
            </a:r>
            <a:endParaRPr lang="en-US" dirty="0"/>
          </a:p>
        </p:txBody>
      </p:sp>
      <p:sp>
        <p:nvSpPr>
          <p:cNvPr id="247" name="Slide Number Placeholder 7">
            <a:extLst>
              <a:ext uri="{FF2B5EF4-FFF2-40B4-BE49-F238E27FC236}">
                <a16:creationId xmlns:a16="http://schemas.microsoft.com/office/drawing/2014/main" xmlns="" id="{994DAD31-259D-41AC-9156-8E4B8765393E}"/>
              </a:ext>
            </a:extLst>
          </p:cNvPr>
          <p:cNvSpPr>
            <a:spLocks noGrp="1"/>
          </p:cNvSpPr>
          <p:nvPr>
            <p:ph type="sldNum" sz="quarter" idx="12"/>
          </p:nvPr>
        </p:nvSpPr>
        <p:spPr>
          <a:xfrm>
            <a:off x="11801918" y="6580692"/>
            <a:ext cx="157671" cy="13199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939A77-4DCF-4228-8B74-013876D0374B}" type="slidenum">
              <a:rPr kumimoji="0" lang="en-US" sz="900" b="0" i="0" u="none" strike="noStrike" kern="1200" cap="none" spc="0" normalizeH="0" baseline="0" noProof="0" smtClean="0">
                <a:ln>
                  <a:noFill/>
                </a:ln>
                <a:solidFill>
                  <a:srgbClr val="000000"/>
                </a:solidFill>
                <a:effectLst/>
                <a:uLnTx/>
                <a:uFillTx/>
                <a:latin typeface="Pilat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900" b="0" i="0" u="none" strike="noStrike" kern="1200" cap="none" spc="0" normalizeH="0" baseline="0" noProof="0">
              <a:ln>
                <a:noFill/>
              </a:ln>
              <a:solidFill>
                <a:srgbClr val="000000"/>
              </a:solidFill>
              <a:effectLst/>
              <a:uLnTx/>
              <a:uFillTx/>
              <a:latin typeface="Pilat Light"/>
              <a:ea typeface="+mn-ea"/>
              <a:cs typeface="+mn-cs"/>
            </a:endParaRPr>
          </a:p>
        </p:txBody>
      </p:sp>
      <p:sp>
        <p:nvSpPr>
          <p:cNvPr id="7" name="TextBox 6">
            <a:extLst>
              <a:ext uri="{FF2B5EF4-FFF2-40B4-BE49-F238E27FC236}">
                <a16:creationId xmlns:a16="http://schemas.microsoft.com/office/drawing/2014/main" xmlns="" id="{58F6483A-6969-401D-8F5D-4A16BF2CDCEF}"/>
              </a:ext>
            </a:extLst>
          </p:cNvPr>
          <p:cNvSpPr txBox="1"/>
          <p:nvPr/>
        </p:nvSpPr>
        <p:spPr>
          <a:xfrm>
            <a:off x="524169" y="1046139"/>
            <a:ext cx="10965465" cy="313932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srgbClr val="000000"/>
                </a:solidFill>
                <a:effectLst/>
                <a:uLnTx/>
                <a:uFillTx/>
                <a:latin typeface="Pilat Light"/>
                <a:ea typeface="Calibri" panose="020F0502020204030204" pitchFamily="34" charset="0"/>
                <a:cs typeface="+mn-cs"/>
              </a:rPr>
              <a:t>Over the years, DP World in India have received multiple accolades in areas of Business, Operations Excellence, Innovation, Employee Practices and CSR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000000"/>
              </a:solidFill>
              <a:effectLst/>
              <a:uLnTx/>
              <a:uFillTx/>
              <a:latin typeface="Pilat Light"/>
              <a:ea typeface="Calibri" panose="020F0502020204030204" pitchFamily="34"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a:ln>
                  <a:noFill/>
                </a:ln>
                <a:solidFill>
                  <a:srgbClr val="000000"/>
                </a:solidFill>
                <a:effectLst/>
                <a:uLnTx/>
                <a:uFillTx/>
                <a:latin typeface="Pilat Light"/>
                <a:ea typeface="Calibri" panose="020F0502020204030204" pitchFamily="34" charset="0"/>
                <a:cs typeface="+mn-cs"/>
              </a:rPr>
              <a:t>For the last </a:t>
            </a:r>
            <a:r>
              <a:rPr kumimoji="0" lang="en-IN" sz="1800" b="0" i="0" u="none" strike="noStrike" kern="1200" cap="none" spc="0" normalizeH="0" baseline="0" noProof="0" dirty="0">
                <a:ln>
                  <a:noFill/>
                </a:ln>
                <a:solidFill>
                  <a:srgbClr val="000000"/>
                </a:solidFill>
                <a:effectLst/>
                <a:uLnTx/>
                <a:uFillTx/>
                <a:latin typeface="Pilat Light"/>
                <a:ea typeface="Calibri" panose="020F0502020204030204" pitchFamily="34" charset="0"/>
                <a:cs typeface="+mn-cs"/>
              </a:rPr>
              <a:t>three consecutive years DP World India has won the Overall Excellence in Supply Chain &amp; Logistics, Best Safety Practices, and Training &amp; Skill Development Awards at the prestigious Confederation of India Industry (CII) Supply Chain &amp; Logistics Excellence (SCALE) Award.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srgbClr val="000000"/>
                </a:solidFill>
                <a:effectLst/>
                <a:uLnTx/>
                <a:uFillTx/>
                <a:latin typeface="Pilat Light"/>
                <a:ea typeface="Calibri" panose="020F0502020204030204" pitchFamily="34"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srgbClr val="000000"/>
                </a:solidFill>
                <a:effectLst/>
                <a:uLnTx/>
                <a:uFillTx/>
                <a:latin typeface="Pilat Light"/>
                <a:ea typeface="Calibri" panose="020F0502020204030204" pitchFamily="34" charset="0"/>
                <a:cs typeface="Calibri" panose="020F0502020204030204" pitchFamily="34" charset="0"/>
              </a:rPr>
              <a:t>DP World’s new digital platform CARGOES By DP World won the Best Technology Solution in Supply Chain award </a:t>
            </a:r>
            <a:r>
              <a:rPr kumimoji="0" lang="en-IN" sz="1800" b="0" i="0" u="none" strike="noStrike" kern="1200" cap="none" spc="0" normalizeH="0" baseline="0" noProof="0" dirty="0">
                <a:ln>
                  <a:noFill/>
                </a:ln>
                <a:solidFill>
                  <a:srgbClr val="000000"/>
                </a:solidFill>
                <a:effectLst/>
                <a:uLnTx/>
                <a:uFillTx/>
                <a:latin typeface="Pilat Light"/>
                <a:ea typeface="Calibri" panose="020F0502020204030204" pitchFamily="34" charset="0"/>
                <a:cs typeface="+mn-cs"/>
              </a:rPr>
              <a:t>at the prestigious Confederation of India Industry (CII) Supply Chain &amp; Logistics Excellence (SCALE) Awards 2021</a:t>
            </a:r>
            <a:r>
              <a:rPr kumimoji="0" lang="en-IN" sz="1800" b="0" i="0" u="none" strike="noStrike" kern="1200" cap="none" spc="0" normalizeH="0" baseline="0" noProof="0" dirty="0">
                <a:ln>
                  <a:noFill/>
                </a:ln>
                <a:solidFill>
                  <a:srgbClr val="000000"/>
                </a:solidFill>
                <a:effectLst/>
                <a:uLnTx/>
                <a:uFillTx/>
                <a:latin typeface="Pilat Light"/>
                <a:ea typeface="Calibri" panose="020F0502020204030204" pitchFamily="34" charset="0"/>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000000"/>
              </a:solidFill>
              <a:effectLst/>
              <a:uLnTx/>
              <a:uFillTx/>
              <a:latin typeface="Pilat Light"/>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Pilat Light"/>
                <a:ea typeface="+mn-ea"/>
                <a:cs typeface="+mn-cs"/>
              </a:rPr>
              <a:t>DP World won the ‘Supply Chain Company of The Year’ Award at the prestigious India Maritime Awards.</a:t>
            </a:r>
            <a:endParaRPr kumimoji="0" lang="en-IN" sz="1800" b="0" i="0" u="none" strike="noStrike" kern="1200" cap="none" spc="0" normalizeH="0" baseline="0" noProof="0" dirty="0">
              <a:ln>
                <a:noFill/>
              </a:ln>
              <a:solidFill>
                <a:srgbClr val="000000"/>
              </a:solidFill>
              <a:effectLst/>
              <a:uLnTx/>
              <a:uFillTx/>
              <a:latin typeface="Pilat Light"/>
              <a:ea typeface="+mn-ea"/>
              <a:cs typeface="+mn-cs"/>
            </a:endParaRPr>
          </a:p>
        </p:txBody>
      </p:sp>
      <p:pic>
        <p:nvPicPr>
          <p:cNvPr id="3" name="Picture 2">
            <a:extLst>
              <a:ext uri="{FF2B5EF4-FFF2-40B4-BE49-F238E27FC236}">
                <a16:creationId xmlns:a16="http://schemas.microsoft.com/office/drawing/2014/main" xmlns="" id="{369C56E5-D982-4AD1-BD30-7AF2EE35EE0E}"/>
              </a:ext>
            </a:extLst>
          </p:cNvPr>
          <p:cNvPicPr>
            <a:picLocks noChangeAspect="1"/>
          </p:cNvPicPr>
          <p:nvPr/>
        </p:nvPicPr>
        <p:blipFill rotWithShape="1">
          <a:blip r:embed="rId2" cstate="screen">
            <a:extLst>
              <a:ext uri="{28A0092B-C50C-407E-A947-70E740481C1C}">
                <a14:useLocalDpi xmlns:a14="http://schemas.microsoft.com/office/drawing/2010/main" xmlns=""/>
              </a:ext>
            </a:extLst>
          </a:blip>
          <a:srcRect t="-868"/>
          <a:stretch/>
        </p:blipFill>
        <p:spPr>
          <a:xfrm>
            <a:off x="8064126" y="4535694"/>
            <a:ext cx="3600000" cy="2043157"/>
          </a:xfrm>
          <a:prstGeom prst="rect">
            <a:avLst/>
          </a:prstGeom>
        </p:spPr>
      </p:pic>
      <p:pic>
        <p:nvPicPr>
          <p:cNvPr id="5" name="Picture 4" descr="Diagram, company name&#10;&#10;Description automatically generated with medium confidence">
            <a:extLst>
              <a:ext uri="{FF2B5EF4-FFF2-40B4-BE49-F238E27FC236}">
                <a16:creationId xmlns:a16="http://schemas.microsoft.com/office/drawing/2014/main" xmlns="" id="{0E1E670F-EBAE-4130-964C-8EDBCA855869}"/>
              </a:ext>
            </a:extLst>
          </p:cNvPr>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4294147" y="4535695"/>
            <a:ext cx="3600000" cy="2025572"/>
          </a:xfrm>
          <a:prstGeom prst="rect">
            <a:avLst/>
          </a:prstGeom>
        </p:spPr>
      </p:pic>
      <p:pic>
        <p:nvPicPr>
          <p:cNvPr id="8" name="Picture 7" descr="Logo, company name&#10;&#10;Description automatically generated">
            <a:extLst>
              <a:ext uri="{FF2B5EF4-FFF2-40B4-BE49-F238E27FC236}">
                <a16:creationId xmlns:a16="http://schemas.microsoft.com/office/drawing/2014/main" xmlns="" id="{5BD6CE09-5F1C-4B4D-963A-3E426D74CE66}"/>
              </a:ext>
            </a:extLst>
          </p:cNvPr>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a:xfrm>
            <a:off x="524169" y="4535695"/>
            <a:ext cx="3600000" cy="2025572"/>
          </a:xfrm>
          <a:prstGeom prst="rect">
            <a:avLst/>
          </a:prstGeom>
        </p:spPr>
      </p:pic>
    </p:spTree>
    <p:extLst>
      <p:ext uri="{BB962C8B-B14F-4D97-AF65-F5344CB8AC3E}">
        <p14:creationId xmlns:p14="http://schemas.microsoft.com/office/powerpoint/2010/main" xmlns="" val="1371687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xmlns="" id="{E61AD93E-CF71-428A-A4E4-A63999A273AD}"/>
              </a:ext>
            </a:extLst>
          </p:cNvPr>
          <p:cNvSpPr>
            <a:spLocks noGrp="1"/>
          </p:cNvSpPr>
          <p:nvPr>
            <p:ph type="title"/>
          </p:nvPr>
        </p:nvSpPr>
        <p:spPr>
          <a:xfrm>
            <a:off x="524170" y="279149"/>
            <a:ext cx="11216750" cy="416757"/>
          </a:xfrm>
        </p:spPr>
        <p:txBody>
          <a:bodyPr/>
          <a:lstStyle/>
          <a:p>
            <a:r>
              <a:rPr lang="en-US" sz="3200" dirty="0"/>
              <a:t>Awards and Recognitions</a:t>
            </a:r>
            <a:endParaRPr lang="en-US" dirty="0"/>
          </a:p>
        </p:txBody>
      </p:sp>
      <p:sp>
        <p:nvSpPr>
          <p:cNvPr id="247" name="Slide Number Placeholder 7">
            <a:extLst>
              <a:ext uri="{FF2B5EF4-FFF2-40B4-BE49-F238E27FC236}">
                <a16:creationId xmlns:a16="http://schemas.microsoft.com/office/drawing/2014/main" xmlns="" id="{994DAD31-259D-41AC-9156-8E4B8765393E}"/>
              </a:ext>
            </a:extLst>
          </p:cNvPr>
          <p:cNvSpPr>
            <a:spLocks noGrp="1"/>
          </p:cNvSpPr>
          <p:nvPr>
            <p:ph type="sldNum" sz="quarter" idx="12"/>
          </p:nvPr>
        </p:nvSpPr>
        <p:spPr>
          <a:xfrm>
            <a:off x="11801918" y="6580692"/>
            <a:ext cx="157671" cy="13199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939A77-4DCF-4228-8B74-013876D0374B}" type="slidenum">
              <a:rPr kumimoji="0" lang="en-US" sz="900" b="0" i="0" u="none" strike="noStrike" kern="1200" cap="none" spc="0" normalizeH="0" baseline="0" noProof="0" smtClean="0">
                <a:ln>
                  <a:noFill/>
                </a:ln>
                <a:solidFill>
                  <a:srgbClr val="000000"/>
                </a:solidFill>
                <a:effectLst/>
                <a:uLnTx/>
                <a:uFillTx/>
                <a:latin typeface="Pilat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900" b="0" i="0" u="none" strike="noStrike" kern="1200" cap="none" spc="0" normalizeH="0" baseline="0" noProof="0">
              <a:ln>
                <a:noFill/>
              </a:ln>
              <a:solidFill>
                <a:srgbClr val="000000"/>
              </a:solidFill>
              <a:effectLst/>
              <a:uLnTx/>
              <a:uFillTx/>
              <a:latin typeface="Pilat Light"/>
              <a:ea typeface="+mn-ea"/>
              <a:cs typeface="+mn-cs"/>
            </a:endParaRPr>
          </a:p>
        </p:txBody>
      </p:sp>
      <p:pic>
        <p:nvPicPr>
          <p:cNvPr id="9" name="Picture 8" descr="Diagram, company name&#10;&#10;Description automatically generated with medium confidence">
            <a:extLst>
              <a:ext uri="{FF2B5EF4-FFF2-40B4-BE49-F238E27FC236}">
                <a16:creationId xmlns:a16="http://schemas.microsoft.com/office/drawing/2014/main" xmlns="" id="{ED097DB6-BD46-4C2A-9508-2A48796DFD9B}"/>
              </a:ext>
            </a:extLst>
          </p:cNvPr>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5088992" y="1880407"/>
            <a:ext cx="7068354" cy="3977054"/>
          </a:xfrm>
          <a:prstGeom prst="rect">
            <a:avLst/>
          </a:prstGeom>
        </p:spPr>
      </p:pic>
      <p:sp>
        <p:nvSpPr>
          <p:cNvPr id="10" name="TextBox 9">
            <a:extLst>
              <a:ext uri="{FF2B5EF4-FFF2-40B4-BE49-F238E27FC236}">
                <a16:creationId xmlns:a16="http://schemas.microsoft.com/office/drawing/2014/main" xmlns="" id="{EC45F8B6-D94E-4208-91D8-B41B3CA37D87}"/>
              </a:ext>
            </a:extLst>
          </p:cNvPr>
          <p:cNvSpPr txBox="1"/>
          <p:nvPr/>
        </p:nvSpPr>
        <p:spPr>
          <a:xfrm>
            <a:off x="105070" y="3667539"/>
            <a:ext cx="5114327" cy="923330"/>
          </a:xfrm>
          <a:prstGeom prst="rect">
            <a:avLst/>
          </a:prstGeom>
          <a:noFill/>
        </p:spPr>
        <p:txBody>
          <a:bodyPr wrap="square" rtlCol="0">
            <a:spAutoFit/>
          </a:bodyPr>
          <a:lstStyle/>
          <a:p>
            <a:r>
              <a:rPr lang="en-US" dirty="0">
                <a:solidFill>
                  <a:srgbClr val="000000"/>
                </a:solidFill>
                <a:latin typeface="Montserrat Light" pitchFamily="2" charset="77"/>
              </a:rPr>
              <a:t>CARGOES By DP World recognized as the Best Technology Solution in Supply Chain at the Prestigious CII SCALE Awards 2021.</a:t>
            </a:r>
          </a:p>
        </p:txBody>
      </p:sp>
      <p:sp>
        <p:nvSpPr>
          <p:cNvPr id="12" name="Rectangle 11">
            <a:extLst>
              <a:ext uri="{FF2B5EF4-FFF2-40B4-BE49-F238E27FC236}">
                <a16:creationId xmlns:a16="http://schemas.microsoft.com/office/drawing/2014/main" xmlns="" id="{DB85DB77-FBB1-4D61-AF02-4E641E7CCE9A}"/>
              </a:ext>
            </a:extLst>
          </p:cNvPr>
          <p:cNvSpPr/>
          <p:nvPr/>
        </p:nvSpPr>
        <p:spPr>
          <a:xfrm>
            <a:off x="674800" y="2632593"/>
            <a:ext cx="3777024" cy="461665"/>
          </a:xfrm>
          <a:prstGeom prst="rect">
            <a:avLst/>
          </a:prstGeom>
        </p:spPr>
        <p:txBody>
          <a:bodyPr wrap="square">
            <a:spAutoFit/>
          </a:bodyPr>
          <a:lstStyle/>
          <a:p>
            <a:r>
              <a:rPr lang="en-GB" sz="2400" dirty="0">
                <a:latin typeface="Montserrat SemiBold" pitchFamily="2" charset="77"/>
              </a:rPr>
              <a:t>SCALE AWARDS 2021</a:t>
            </a:r>
          </a:p>
        </p:txBody>
      </p:sp>
    </p:spTree>
    <p:extLst>
      <p:ext uri="{BB962C8B-B14F-4D97-AF65-F5344CB8AC3E}">
        <p14:creationId xmlns:p14="http://schemas.microsoft.com/office/powerpoint/2010/main" xmlns="" val="397730789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C5D8DB89-E7F2-49BD-A1D8-F51B747A6995}"/>
              </a:ext>
            </a:extLst>
          </p:cNvPr>
          <p:cNvSpPr>
            <a:spLocks noGrp="1"/>
          </p:cNvSpPr>
          <p:nvPr>
            <p:ph type="sldNum" sz="quarter" idx="4294967295"/>
          </p:nvPr>
        </p:nvSpPr>
        <p:spPr>
          <a:xfrm>
            <a:off x="9448800" y="87947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939A77-4DCF-4228-8B74-013876D0374B}" type="slidenum">
              <a:rPr kumimoji="0" lang="en-US" sz="900" b="0" i="0" u="none" strike="noStrike" kern="1200" cap="none" spc="0" normalizeH="0" baseline="0" noProof="0" smtClean="0">
                <a:ln>
                  <a:noFill/>
                </a:ln>
                <a:solidFill>
                  <a:srgbClr val="000000"/>
                </a:solidFill>
                <a:effectLst/>
                <a:uLnTx/>
                <a:uFillTx/>
                <a:latin typeface="Pilat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900" b="0" i="0" u="none" strike="noStrike" kern="1200" cap="none" spc="0" normalizeH="0" baseline="0" noProof="0">
              <a:ln>
                <a:noFill/>
              </a:ln>
              <a:solidFill>
                <a:srgbClr val="000000"/>
              </a:solidFill>
              <a:effectLst/>
              <a:uLnTx/>
              <a:uFillTx/>
              <a:latin typeface="Pilat Light"/>
              <a:ea typeface="+mn-ea"/>
              <a:cs typeface="+mn-cs"/>
            </a:endParaRPr>
          </a:p>
        </p:txBody>
      </p:sp>
      <p:sp>
        <p:nvSpPr>
          <p:cNvPr id="10" name="Title 1">
            <a:extLst>
              <a:ext uri="{FF2B5EF4-FFF2-40B4-BE49-F238E27FC236}">
                <a16:creationId xmlns:a16="http://schemas.microsoft.com/office/drawing/2014/main" xmlns="" id="{EC612C45-D364-44BC-9E55-9038967C89B9}"/>
              </a:ext>
            </a:extLst>
          </p:cNvPr>
          <p:cNvSpPr>
            <a:spLocks noGrp="1"/>
          </p:cNvSpPr>
          <p:nvPr>
            <p:ph type="ctrTitle"/>
          </p:nvPr>
        </p:nvSpPr>
        <p:spPr>
          <a:xfrm>
            <a:off x="797198" y="2656541"/>
            <a:ext cx="9288221" cy="772459"/>
          </a:xfrm>
        </p:spPr>
        <p:txBody>
          <a:bodyPr/>
          <a:lstStyle/>
          <a:p>
            <a:r>
              <a:rPr lang="pt-PT" sz="4000" cap="none" dirty="0"/>
              <a:t>Digital Supply Chain of the Future </a:t>
            </a:r>
            <a:br>
              <a:rPr lang="pt-PT" sz="4000" cap="none" dirty="0"/>
            </a:br>
            <a:endParaRPr lang="en-US" sz="4000" cap="none" dirty="0"/>
          </a:p>
        </p:txBody>
      </p:sp>
    </p:spTree>
    <p:extLst>
      <p:ext uri="{BB962C8B-B14F-4D97-AF65-F5344CB8AC3E}">
        <p14:creationId xmlns:p14="http://schemas.microsoft.com/office/powerpoint/2010/main" xmlns="" val="3522285127"/>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F2826A7E-F9FD-4DD8-B47E-4CCDE00753C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939A77-4DCF-4228-8B74-013876D0374B}" type="slidenum">
              <a:rPr kumimoji="0" lang="en-US" sz="900" b="0" i="0" u="none" strike="noStrike" kern="1200" cap="none" spc="0" normalizeH="0" baseline="0" noProof="0" smtClean="0">
                <a:ln>
                  <a:noFill/>
                </a:ln>
                <a:solidFill>
                  <a:srgbClr val="000000"/>
                </a:solidFill>
                <a:effectLst/>
                <a:uLnTx/>
                <a:uFillTx/>
                <a:latin typeface="Pilat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900" b="0" i="0" u="none" strike="noStrike" kern="1200" cap="none" spc="0" normalizeH="0" baseline="0" noProof="0">
              <a:ln>
                <a:noFill/>
              </a:ln>
              <a:solidFill>
                <a:srgbClr val="000000"/>
              </a:solidFill>
              <a:effectLst/>
              <a:uLnTx/>
              <a:uFillTx/>
              <a:latin typeface="Pilat Light"/>
              <a:ea typeface="+mn-ea"/>
              <a:cs typeface="+mn-cs"/>
            </a:endParaRPr>
          </a:p>
        </p:txBody>
      </p:sp>
      <p:sp>
        <p:nvSpPr>
          <p:cNvPr id="5" name="Title 4">
            <a:extLst>
              <a:ext uri="{FF2B5EF4-FFF2-40B4-BE49-F238E27FC236}">
                <a16:creationId xmlns:a16="http://schemas.microsoft.com/office/drawing/2014/main" xmlns="" id="{6D20CD3F-BA73-44A8-8F53-BFFC8C809D2B}"/>
              </a:ext>
            </a:extLst>
          </p:cNvPr>
          <p:cNvSpPr>
            <a:spLocks noGrp="1"/>
          </p:cNvSpPr>
          <p:nvPr>
            <p:ph type="title"/>
          </p:nvPr>
        </p:nvSpPr>
        <p:spPr>
          <a:xfrm>
            <a:off x="524170" y="371913"/>
            <a:ext cx="11216750" cy="274039"/>
          </a:xfrm>
        </p:spPr>
        <p:txBody>
          <a:bodyPr/>
          <a:lstStyle/>
          <a:p>
            <a:r>
              <a:rPr lang="en-US" sz="1800" b="1" dirty="0">
                <a:latin typeface="+mn-lt"/>
              </a:rPr>
              <a:t>Unlocking continuous innovation to stay ahead of the curve</a:t>
            </a:r>
          </a:p>
        </p:txBody>
      </p:sp>
      <p:sp>
        <p:nvSpPr>
          <p:cNvPr id="13" name="Footer Placeholder 6">
            <a:extLst>
              <a:ext uri="{FF2B5EF4-FFF2-40B4-BE49-F238E27FC236}">
                <a16:creationId xmlns:a16="http://schemas.microsoft.com/office/drawing/2014/main" xmlns="" id="{49207131-71CC-4542-AC4B-D05A514CB5CE}"/>
              </a:ext>
            </a:extLst>
          </p:cNvPr>
          <p:cNvSpPr txBox="1">
            <a:spLocks/>
          </p:cNvSpPr>
          <p:nvPr/>
        </p:nvSpPr>
        <p:spPr>
          <a:xfrm>
            <a:off x="4073590" y="6719024"/>
            <a:ext cx="7819730" cy="13199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Pilat Light"/>
                <a:ea typeface="+mn-ea"/>
                <a:cs typeface="+mn-cs"/>
              </a:rPr>
              <a:t>Private &amp; Confidential</a:t>
            </a:r>
            <a:endParaRPr kumimoji="0" lang="en-US" sz="900" b="0" i="0" u="none" strike="noStrike" kern="1200" cap="none" spc="0" normalizeH="0" baseline="0" noProof="0" dirty="0">
              <a:ln>
                <a:noFill/>
              </a:ln>
              <a:solidFill>
                <a:srgbClr val="000000"/>
              </a:solidFill>
              <a:effectLst/>
              <a:uLnTx/>
              <a:uFillTx/>
              <a:latin typeface="Pilat Light"/>
              <a:ea typeface="+mn-ea"/>
              <a:cs typeface="+mn-cs"/>
            </a:endParaRPr>
          </a:p>
        </p:txBody>
      </p:sp>
      <p:sp>
        <p:nvSpPr>
          <p:cNvPr id="14" name="Slide Number Placeholder 7">
            <a:extLst>
              <a:ext uri="{FF2B5EF4-FFF2-40B4-BE49-F238E27FC236}">
                <a16:creationId xmlns:a16="http://schemas.microsoft.com/office/drawing/2014/main" xmlns="" id="{1F9011FF-813B-44F4-A1B5-0CD2855619D9}"/>
              </a:ext>
            </a:extLst>
          </p:cNvPr>
          <p:cNvSpPr txBox="1">
            <a:spLocks/>
          </p:cNvSpPr>
          <p:nvPr/>
        </p:nvSpPr>
        <p:spPr>
          <a:xfrm>
            <a:off x="11954318" y="6719024"/>
            <a:ext cx="157671" cy="13199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1939A77-4DCF-4228-8B74-013876D0374B}" type="slidenum">
              <a:rPr kumimoji="0" lang="en-US" sz="900" b="0" i="0" u="none" strike="noStrike" kern="1200" cap="none" spc="0" normalizeH="0" baseline="0" noProof="0" smtClean="0">
                <a:ln>
                  <a:noFill/>
                </a:ln>
                <a:solidFill>
                  <a:srgbClr val="000000"/>
                </a:solidFill>
                <a:effectLst/>
                <a:uLnTx/>
                <a:uFillTx/>
                <a:latin typeface="Pilat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900" b="0" i="0" u="none" strike="noStrike" kern="1200" cap="none" spc="0" normalizeH="0" baseline="0" noProof="0">
              <a:ln>
                <a:noFill/>
              </a:ln>
              <a:solidFill>
                <a:srgbClr val="000000"/>
              </a:solidFill>
              <a:effectLst/>
              <a:uLnTx/>
              <a:uFillTx/>
              <a:latin typeface="Pilat Light"/>
              <a:ea typeface="+mn-ea"/>
              <a:cs typeface="+mn-cs"/>
            </a:endParaRPr>
          </a:p>
        </p:txBody>
      </p:sp>
      <p:cxnSp>
        <p:nvCxnSpPr>
          <p:cNvPr id="15" name="Straight Connector 14">
            <a:extLst>
              <a:ext uri="{FF2B5EF4-FFF2-40B4-BE49-F238E27FC236}">
                <a16:creationId xmlns:a16="http://schemas.microsoft.com/office/drawing/2014/main" xmlns="" id="{C5CD2A36-0FEF-4DC3-9D78-CF399DCD0150}"/>
              </a:ext>
            </a:extLst>
          </p:cNvPr>
          <p:cNvCxnSpPr/>
          <p:nvPr/>
        </p:nvCxnSpPr>
        <p:spPr>
          <a:xfrm flipH="1">
            <a:off x="3857628" y="7032627"/>
            <a:ext cx="1588" cy="128588"/>
          </a:xfrm>
          <a:prstGeom prst="line">
            <a:avLst/>
          </a:prstGeom>
          <a:ln w="6350" cmpd="sng">
            <a:solidFill>
              <a:schemeClr val="tx1"/>
            </a:solidFill>
          </a:ln>
        </p:spPr>
        <p:style>
          <a:lnRef idx="1">
            <a:schemeClr val="dk1"/>
          </a:lnRef>
          <a:fillRef idx="0">
            <a:schemeClr val="dk1"/>
          </a:fillRef>
          <a:effectRef idx="0">
            <a:schemeClr val="dk1"/>
          </a:effectRef>
          <a:fontRef idx="minor">
            <a:schemeClr val="tx1"/>
          </a:fontRef>
        </p:style>
      </p:cxnSp>
      <p:pic>
        <p:nvPicPr>
          <p:cNvPr id="16" name="Grafik 2" descr="C:\Users\juki\AppData\Local\Microsoft\Windows\INetCache\Content.Word\boxbay_logo_v2_transparent.png">
            <a:extLst>
              <a:ext uri="{FF2B5EF4-FFF2-40B4-BE49-F238E27FC236}">
                <a16:creationId xmlns:a16="http://schemas.microsoft.com/office/drawing/2014/main" xmlns="" id="{4EA3CCBE-950C-4ECE-86BA-9562C8893937}"/>
              </a:ext>
            </a:extLst>
          </p:cNvPr>
          <p:cNvPicPr/>
          <p:nvPr/>
        </p:nvPicPr>
        <p:blipFill>
          <a:blip r:embed="rId2" cstate="print">
            <a:extLst>
              <a:ext uri="{28A0092B-C50C-407E-A947-70E740481C1C}">
                <a14:useLocalDpi xmlns:a14="http://schemas.microsoft.com/office/drawing/2010/main" xmlns="" val="0"/>
              </a:ext>
            </a:extLst>
          </a:blip>
          <a:srcRect l="18114" t="23325" r="18359" b="17084"/>
          <a:stretch>
            <a:fillRect/>
          </a:stretch>
        </p:blipFill>
        <p:spPr bwMode="auto">
          <a:xfrm>
            <a:off x="3798339" y="1279562"/>
            <a:ext cx="1290031" cy="679352"/>
          </a:xfrm>
          <a:prstGeom prst="rect">
            <a:avLst/>
          </a:prstGeom>
          <a:noFill/>
          <a:ln>
            <a:noFill/>
          </a:ln>
        </p:spPr>
      </p:pic>
      <p:pic>
        <p:nvPicPr>
          <p:cNvPr id="17" name="Content Placeholder 6">
            <a:extLst>
              <a:ext uri="{FF2B5EF4-FFF2-40B4-BE49-F238E27FC236}">
                <a16:creationId xmlns:a16="http://schemas.microsoft.com/office/drawing/2014/main" xmlns="" id="{6AEB8424-2120-42CA-9456-7187137E6A46}"/>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09235" y="1996454"/>
            <a:ext cx="2131536" cy="1325563"/>
          </a:xfrm>
          <a:prstGeom prst="rect">
            <a:avLst/>
          </a:prstGeom>
        </p:spPr>
      </p:pic>
      <p:sp>
        <p:nvSpPr>
          <p:cNvPr id="18" name="TextBox 17">
            <a:extLst>
              <a:ext uri="{FF2B5EF4-FFF2-40B4-BE49-F238E27FC236}">
                <a16:creationId xmlns:a16="http://schemas.microsoft.com/office/drawing/2014/main" xmlns="" id="{3BABEEDB-05DB-4552-B368-2BC112326E8B}"/>
              </a:ext>
            </a:extLst>
          </p:cNvPr>
          <p:cNvSpPr txBox="1"/>
          <p:nvPr/>
        </p:nvSpPr>
        <p:spPr>
          <a:xfrm>
            <a:off x="2740771" y="2029634"/>
            <a:ext cx="2857500" cy="1277273"/>
          </a:xfrm>
          <a:prstGeom prst="rect">
            <a:avLst/>
          </a:prstGeom>
          <a:noFill/>
        </p:spPr>
        <p:txBody>
          <a:bodyPr wrap="square" rtlCol="0">
            <a:spAutoFit/>
          </a:bodyPr>
          <a:lstStyle/>
          <a:p>
            <a:pPr marL="120650" indent="-120650" algn="just" defTabSz="914377">
              <a:buFont typeface="Arial" panose="020B0604020202020204" pitchFamily="34" charset="0"/>
              <a:buChar char="•"/>
              <a:defRPr/>
            </a:pPr>
            <a:r>
              <a:rPr lang="en-US" sz="1100" dirty="0">
                <a:solidFill>
                  <a:srgbClr val="000000"/>
                </a:solidFill>
              </a:rPr>
              <a:t>Solutions for container storing and handling by means of High Bay Storage (HBS) systems</a:t>
            </a:r>
          </a:p>
          <a:p>
            <a:pPr marL="120650" indent="-120650" algn="just" defTabSz="914377">
              <a:buFont typeface="Arial" panose="020B0604020202020204" pitchFamily="34" charset="0"/>
              <a:buChar char="•"/>
              <a:defRPr/>
            </a:pPr>
            <a:r>
              <a:rPr lang="en-US" sz="1100" dirty="0">
                <a:solidFill>
                  <a:srgbClr val="000000"/>
                </a:solidFill>
              </a:rPr>
              <a:t>Disruptive technology that significantly improves operations at container terminals. </a:t>
            </a:r>
          </a:p>
          <a:p>
            <a:pPr marL="120650" indent="-120650" algn="just" defTabSz="914377">
              <a:buFont typeface="Arial" panose="020B0604020202020204" pitchFamily="34" charset="0"/>
              <a:buChar char="•"/>
              <a:defRPr/>
            </a:pPr>
            <a:r>
              <a:rPr lang="en-US" sz="1100" dirty="0">
                <a:solidFill>
                  <a:srgbClr val="000000"/>
                </a:solidFill>
              </a:rPr>
              <a:t>Storage capability of the terminals is enhanced by stacking containers as high as 11 tiers. </a:t>
            </a:r>
          </a:p>
        </p:txBody>
      </p:sp>
      <p:sp>
        <p:nvSpPr>
          <p:cNvPr id="19" name="TextBox 18">
            <a:extLst>
              <a:ext uri="{FF2B5EF4-FFF2-40B4-BE49-F238E27FC236}">
                <a16:creationId xmlns:a16="http://schemas.microsoft.com/office/drawing/2014/main" xmlns="" id="{A281AEAB-696F-4348-8234-E3CB90D13425}"/>
              </a:ext>
            </a:extLst>
          </p:cNvPr>
          <p:cNvSpPr txBox="1"/>
          <p:nvPr/>
        </p:nvSpPr>
        <p:spPr>
          <a:xfrm>
            <a:off x="672960" y="1337097"/>
            <a:ext cx="2580755" cy="646331"/>
          </a:xfrm>
          <a:prstGeom prst="rect">
            <a:avLst/>
          </a:prstGeom>
          <a:noFill/>
        </p:spPr>
        <p:txBody>
          <a:bodyPr wrap="square" rtlCol="0">
            <a:spAutoFit/>
          </a:bodyPr>
          <a:lstStyle/>
          <a:p>
            <a:pPr defTabSz="914377">
              <a:defRPr/>
            </a:pPr>
            <a:r>
              <a:rPr lang="en-GB" b="1" cap="all" dirty="0">
                <a:solidFill>
                  <a:srgbClr val="000000"/>
                </a:solidFill>
              </a:rPr>
              <a:t>BOXBAY Container Stacking Solution</a:t>
            </a:r>
          </a:p>
        </p:txBody>
      </p:sp>
      <p:sp>
        <p:nvSpPr>
          <p:cNvPr id="20" name="Rounded Rectangle 60">
            <a:extLst>
              <a:ext uri="{FF2B5EF4-FFF2-40B4-BE49-F238E27FC236}">
                <a16:creationId xmlns:a16="http://schemas.microsoft.com/office/drawing/2014/main" xmlns="" id="{DB99B0B8-56D9-4C32-9BDB-706CB29D7665}"/>
              </a:ext>
            </a:extLst>
          </p:cNvPr>
          <p:cNvSpPr/>
          <p:nvPr/>
        </p:nvSpPr>
        <p:spPr>
          <a:xfrm>
            <a:off x="638238" y="1435201"/>
            <a:ext cx="45719" cy="435628"/>
          </a:xfrm>
          <a:prstGeom prst="roundRect">
            <a:avLst/>
          </a:prstGeom>
          <a:solidFill>
            <a:srgbClr val="FFC0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AE" sz="1400">
              <a:solidFill>
                <a:srgbClr val="002060"/>
              </a:solidFill>
              <a:latin typeface="Calibri" panose="020F0502020204030204"/>
            </a:endParaRPr>
          </a:p>
        </p:txBody>
      </p:sp>
      <p:sp>
        <p:nvSpPr>
          <p:cNvPr id="21" name="Rectangle 20">
            <a:extLst>
              <a:ext uri="{FF2B5EF4-FFF2-40B4-BE49-F238E27FC236}">
                <a16:creationId xmlns:a16="http://schemas.microsoft.com/office/drawing/2014/main" xmlns="" id="{63D73E95-7BFF-42E5-A982-AF80D3338713}"/>
              </a:ext>
            </a:extLst>
          </p:cNvPr>
          <p:cNvSpPr/>
          <p:nvPr/>
        </p:nvSpPr>
        <p:spPr>
          <a:xfrm>
            <a:off x="469691" y="1219602"/>
            <a:ext cx="5163303" cy="2245759"/>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xmlns="" id="{9A38F4DD-8BEF-405E-B8B1-80AE052546FA}"/>
              </a:ext>
            </a:extLst>
          </p:cNvPr>
          <p:cNvSpPr/>
          <p:nvPr/>
        </p:nvSpPr>
        <p:spPr>
          <a:xfrm>
            <a:off x="6069419" y="1224520"/>
            <a:ext cx="5163303" cy="2245759"/>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xmlns="" id="{0908BFFB-2576-4DFC-8742-B50D6F3FF1E8}"/>
              </a:ext>
            </a:extLst>
          </p:cNvPr>
          <p:cNvSpPr txBox="1"/>
          <p:nvPr/>
        </p:nvSpPr>
        <p:spPr>
          <a:xfrm>
            <a:off x="8800866" y="2137163"/>
            <a:ext cx="2130551" cy="938719"/>
          </a:xfrm>
          <a:prstGeom prst="rect">
            <a:avLst/>
          </a:prstGeom>
          <a:noFill/>
        </p:spPr>
        <p:txBody>
          <a:bodyPr wrap="square" rtlCol="0">
            <a:spAutoFit/>
          </a:bodyPr>
          <a:lstStyle/>
          <a:p>
            <a:pPr marL="120650" indent="-120650" algn="just" defTabSz="914377">
              <a:buFont typeface="Arial" panose="020B0604020202020204" pitchFamily="34" charset="0"/>
              <a:buChar char="•"/>
              <a:defRPr/>
            </a:pPr>
            <a:r>
              <a:rPr lang="en-US" sz="1100" dirty="0">
                <a:solidFill>
                  <a:srgbClr val="000000"/>
                </a:solidFill>
              </a:rPr>
              <a:t>Connects freight forwarders around the world and provides web-based tools to drive business through an ultra-high-value membership package.</a:t>
            </a:r>
            <a:endParaRPr lang="en-GB" sz="1100" dirty="0" err="1">
              <a:solidFill>
                <a:srgbClr val="000000"/>
              </a:solidFill>
            </a:endParaRPr>
          </a:p>
        </p:txBody>
      </p:sp>
      <p:sp>
        <p:nvSpPr>
          <p:cNvPr id="24" name="Rectangle 23">
            <a:extLst>
              <a:ext uri="{FF2B5EF4-FFF2-40B4-BE49-F238E27FC236}">
                <a16:creationId xmlns:a16="http://schemas.microsoft.com/office/drawing/2014/main" xmlns="" id="{4610A100-4D3C-494D-BD19-AFE246691B86}"/>
              </a:ext>
            </a:extLst>
          </p:cNvPr>
          <p:cNvSpPr/>
          <p:nvPr/>
        </p:nvSpPr>
        <p:spPr>
          <a:xfrm>
            <a:off x="469691" y="3681334"/>
            <a:ext cx="5163303" cy="2245759"/>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xmlns="" id="{255DBDB4-EDCB-43A0-898B-A8C36F69D00E}"/>
              </a:ext>
            </a:extLst>
          </p:cNvPr>
          <p:cNvSpPr/>
          <p:nvPr/>
        </p:nvSpPr>
        <p:spPr>
          <a:xfrm>
            <a:off x="6069419" y="3682359"/>
            <a:ext cx="5163303" cy="2245759"/>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xmlns="" id="{DA77FC3A-DD7D-4BD7-B6DC-DA5CFCFA9F62}"/>
              </a:ext>
            </a:extLst>
          </p:cNvPr>
          <p:cNvSpPr txBox="1"/>
          <p:nvPr/>
        </p:nvSpPr>
        <p:spPr>
          <a:xfrm>
            <a:off x="705487" y="3931610"/>
            <a:ext cx="2541864" cy="307777"/>
          </a:xfrm>
          <a:prstGeom prst="rect">
            <a:avLst/>
          </a:prstGeom>
          <a:noFill/>
        </p:spPr>
        <p:txBody>
          <a:bodyPr wrap="square" rtlCol="0">
            <a:spAutoFit/>
          </a:bodyPr>
          <a:lstStyle>
            <a:defPPr>
              <a:defRPr lang="en-US"/>
            </a:defPPr>
            <a:lvl1pPr defTabSz="914377">
              <a:defRPr b="1" cap="all">
                <a:solidFill>
                  <a:srgbClr val="000000"/>
                </a:solidFill>
              </a:defRPr>
            </a:lvl1pPr>
          </a:lstStyle>
          <a:p>
            <a:r>
              <a:rPr lang="en-US" dirty="0"/>
              <a:t>DUBUY.com</a:t>
            </a:r>
          </a:p>
        </p:txBody>
      </p:sp>
      <p:sp>
        <p:nvSpPr>
          <p:cNvPr id="27" name="TextBox 26">
            <a:extLst>
              <a:ext uri="{FF2B5EF4-FFF2-40B4-BE49-F238E27FC236}">
                <a16:creationId xmlns:a16="http://schemas.microsoft.com/office/drawing/2014/main" xmlns="" id="{4EAB6B40-05C2-4D63-A69D-B3B04C2CB209}"/>
              </a:ext>
            </a:extLst>
          </p:cNvPr>
          <p:cNvSpPr txBox="1"/>
          <p:nvPr/>
        </p:nvSpPr>
        <p:spPr>
          <a:xfrm>
            <a:off x="6364402" y="4005915"/>
            <a:ext cx="2166259" cy="369332"/>
          </a:xfrm>
          <a:prstGeom prst="rect">
            <a:avLst/>
          </a:prstGeom>
          <a:noFill/>
        </p:spPr>
        <p:txBody>
          <a:bodyPr wrap="square" rtlCol="0">
            <a:spAutoFit/>
          </a:bodyPr>
          <a:lstStyle/>
          <a:p>
            <a:pPr defTabSz="914377">
              <a:defRPr/>
            </a:pPr>
            <a:r>
              <a:rPr lang="en-US" b="1" cap="all" dirty="0">
                <a:solidFill>
                  <a:srgbClr val="000000"/>
                </a:solidFill>
              </a:rPr>
              <a:t>Cargoes PCS</a:t>
            </a:r>
          </a:p>
        </p:txBody>
      </p:sp>
      <p:sp>
        <p:nvSpPr>
          <p:cNvPr id="28" name="TextBox 27">
            <a:extLst>
              <a:ext uri="{FF2B5EF4-FFF2-40B4-BE49-F238E27FC236}">
                <a16:creationId xmlns:a16="http://schemas.microsoft.com/office/drawing/2014/main" xmlns="" id="{A5A3950A-6F54-4E6F-A454-398F110A0BDD}"/>
              </a:ext>
            </a:extLst>
          </p:cNvPr>
          <p:cNvSpPr txBox="1"/>
          <p:nvPr/>
        </p:nvSpPr>
        <p:spPr>
          <a:xfrm>
            <a:off x="6400798" y="1376397"/>
            <a:ext cx="2580755" cy="369332"/>
          </a:xfrm>
          <a:prstGeom prst="rect">
            <a:avLst/>
          </a:prstGeom>
          <a:noFill/>
        </p:spPr>
        <p:txBody>
          <a:bodyPr wrap="square" rtlCol="0">
            <a:spAutoFit/>
          </a:bodyPr>
          <a:lstStyle/>
          <a:p>
            <a:pPr defTabSz="914377">
              <a:defRPr/>
            </a:pPr>
            <a:r>
              <a:rPr lang="en-GB" b="1" cap="all" dirty="0">
                <a:solidFill>
                  <a:srgbClr val="000000"/>
                </a:solidFill>
              </a:rPr>
              <a:t>DF Alliance</a:t>
            </a:r>
          </a:p>
        </p:txBody>
      </p:sp>
      <p:sp>
        <p:nvSpPr>
          <p:cNvPr id="29" name="Rounded Rectangle 60">
            <a:extLst>
              <a:ext uri="{FF2B5EF4-FFF2-40B4-BE49-F238E27FC236}">
                <a16:creationId xmlns:a16="http://schemas.microsoft.com/office/drawing/2014/main" xmlns="" id="{26A4DBDF-4FA3-4E29-8FBD-B92F251BB54F}"/>
              </a:ext>
            </a:extLst>
          </p:cNvPr>
          <p:cNvSpPr/>
          <p:nvPr/>
        </p:nvSpPr>
        <p:spPr>
          <a:xfrm>
            <a:off x="6355079" y="1333357"/>
            <a:ext cx="45719" cy="435628"/>
          </a:xfrm>
          <a:prstGeom prst="roundRect">
            <a:avLst/>
          </a:prstGeom>
          <a:solidFill>
            <a:srgbClr val="FFC0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AE" sz="1400">
              <a:solidFill>
                <a:srgbClr val="002060"/>
              </a:solidFill>
              <a:latin typeface="Calibri" panose="020F0502020204030204"/>
            </a:endParaRPr>
          </a:p>
        </p:txBody>
      </p:sp>
      <p:pic>
        <p:nvPicPr>
          <p:cNvPr id="30" name="Picture 2" descr="Digital Freight Alliance: Logistics Network for Global Freight | Digital  Freight Alliance">
            <a:extLst>
              <a:ext uri="{FF2B5EF4-FFF2-40B4-BE49-F238E27FC236}">
                <a16:creationId xmlns:a16="http://schemas.microsoft.com/office/drawing/2014/main" xmlns="" id="{151810E6-A486-421F-AC64-F8734B540F66}"/>
              </a:ext>
            </a:extLst>
          </p:cNvPr>
          <p:cNvPicPr>
            <a:picLocks noChangeAspect="1" noChangeArrowheads="1"/>
          </p:cNvPicPr>
          <p:nvPr/>
        </p:nvPicPr>
        <p:blipFill rotWithShape="1">
          <a:blip r:embed="rId4">
            <a:extLst>
              <a:ext uri="{28A0092B-C50C-407E-A947-70E740481C1C}">
                <a14:useLocalDpi xmlns:a14="http://schemas.microsoft.com/office/drawing/2010/main" xmlns="" val="0"/>
              </a:ext>
            </a:extLst>
          </a:blip>
          <a:srcRect t="24159" b="30300"/>
          <a:stretch/>
        </p:blipFill>
        <p:spPr bwMode="auto">
          <a:xfrm>
            <a:off x="8734666" y="1279562"/>
            <a:ext cx="2265180" cy="640674"/>
          </a:xfrm>
          <a:prstGeom prst="rect">
            <a:avLst/>
          </a:prstGeom>
          <a:noFill/>
          <a:extLst>
            <a:ext uri="{909E8E84-426E-40DD-AFC4-6F175D3DCCD1}">
              <a14:hiddenFill xmlns:a14="http://schemas.microsoft.com/office/drawing/2010/main" xmlns="">
                <a:solidFill>
                  <a:srgbClr val="FFFFFF"/>
                </a:solidFill>
              </a14:hiddenFill>
            </a:ext>
          </a:extLst>
        </p:spPr>
      </p:pic>
      <p:pic>
        <p:nvPicPr>
          <p:cNvPr id="31" name="Picture 4" descr="How DF Alliance is digitising trade | Mike Bhaskaran, CTO, DP World -  YouTube">
            <a:extLst>
              <a:ext uri="{FF2B5EF4-FFF2-40B4-BE49-F238E27FC236}">
                <a16:creationId xmlns:a16="http://schemas.microsoft.com/office/drawing/2014/main" xmlns="" id="{3B1BF1F4-0BB2-4C8E-9A3E-A820F5A767E6}"/>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265967" y="1980397"/>
            <a:ext cx="2385103" cy="1341620"/>
          </a:xfrm>
          <a:prstGeom prst="rect">
            <a:avLst/>
          </a:prstGeom>
          <a:noFill/>
          <a:extLst>
            <a:ext uri="{909E8E84-426E-40DD-AFC4-6F175D3DCCD1}">
              <a14:hiddenFill xmlns:a14="http://schemas.microsoft.com/office/drawing/2010/main" xmlns="">
                <a:solidFill>
                  <a:srgbClr val="FFFFFF"/>
                </a:solidFill>
              </a14:hiddenFill>
            </a:ext>
          </a:extLst>
        </p:spPr>
      </p:pic>
      <p:pic>
        <p:nvPicPr>
          <p:cNvPr id="32" name="Picture 6" descr="DUBUY by DP World - Home | Facebook">
            <a:extLst>
              <a:ext uri="{FF2B5EF4-FFF2-40B4-BE49-F238E27FC236}">
                <a16:creationId xmlns:a16="http://schemas.microsoft.com/office/drawing/2014/main" xmlns="" id="{90F52441-DFC0-438D-8E21-6A8F66F8FE4B}"/>
              </a:ext>
            </a:extLst>
          </p:cNvPr>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3739030" y="3761544"/>
            <a:ext cx="1001419" cy="1001419"/>
          </a:xfrm>
          <a:prstGeom prst="rect">
            <a:avLst/>
          </a:prstGeom>
          <a:noFill/>
          <a:extLst>
            <a:ext uri="{909E8E84-426E-40DD-AFC4-6F175D3DCCD1}">
              <a14:hiddenFill xmlns:a14="http://schemas.microsoft.com/office/drawing/2010/main" xmlns="">
                <a:solidFill>
                  <a:srgbClr val="FFFFFF"/>
                </a:solidFill>
              </a14:hiddenFill>
            </a:ext>
          </a:extLst>
        </p:spPr>
      </p:pic>
      <p:sp>
        <p:nvSpPr>
          <p:cNvPr id="33" name="TextBox 32">
            <a:extLst>
              <a:ext uri="{FF2B5EF4-FFF2-40B4-BE49-F238E27FC236}">
                <a16:creationId xmlns:a16="http://schemas.microsoft.com/office/drawing/2014/main" xmlns="" id="{C436909C-9E2A-4537-8803-BFFFC15AFEA3}"/>
              </a:ext>
            </a:extLst>
          </p:cNvPr>
          <p:cNvSpPr txBox="1"/>
          <p:nvPr/>
        </p:nvSpPr>
        <p:spPr>
          <a:xfrm>
            <a:off x="3185714" y="4695645"/>
            <a:ext cx="2314321" cy="1171154"/>
          </a:xfrm>
          <a:prstGeom prst="rect">
            <a:avLst/>
          </a:prstGeom>
          <a:noFill/>
        </p:spPr>
        <p:txBody>
          <a:bodyPr wrap="square">
            <a:spAutoFit/>
          </a:bodyPr>
          <a:lstStyle/>
          <a:p>
            <a:pPr marL="120650" marR="0" indent="-120650" algn="just" defTabSz="914377">
              <a:lnSpc>
                <a:spcPct val="107000"/>
              </a:lnSpc>
              <a:spcBef>
                <a:spcPts val="0"/>
              </a:spcBef>
              <a:spcAft>
                <a:spcPts val="800"/>
              </a:spcAft>
              <a:buFont typeface="Arial" panose="020B0604020202020204" pitchFamily="34" charset="0"/>
              <a:buChar char="•"/>
              <a:defRPr/>
            </a:pPr>
            <a:r>
              <a:rPr lang="en-AE" sz="1100" dirty="0">
                <a:solidFill>
                  <a:srgbClr val="000000"/>
                </a:solidFill>
              </a:rPr>
              <a:t>Global wholesale e-commerce platform launching in Rwanda and unlocking access to global markets for </a:t>
            </a:r>
            <a:r>
              <a:rPr lang="en-AE" sz="1100" dirty="0" err="1">
                <a:solidFill>
                  <a:srgbClr val="000000"/>
                </a:solidFill>
              </a:rPr>
              <a:t>smes</a:t>
            </a:r>
            <a:r>
              <a:rPr lang="en-AE" sz="1100" dirty="0">
                <a:solidFill>
                  <a:srgbClr val="000000"/>
                </a:solidFill>
              </a:rPr>
              <a:t>, backed by DP world’s end-to-end integrated supply chains.</a:t>
            </a:r>
            <a:endParaRPr lang="en-US" sz="1100" dirty="0">
              <a:solidFill>
                <a:srgbClr val="000000"/>
              </a:solidFill>
            </a:endParaRPr>
          </a:p>
        </p:txBody>
      </p:sp>
      <p:pic>
        <p:nvPicPr>
          <p:cNvPr id="34" name="Picture 8" descr="DUBUY by DP World (@DUBUY_by_DPW) / Twitter">
            <a:extLst>
              <a:ext uri="{FF2B5EF4-FFF2-40B4-BE49-F238E27FC236}">
                <a16:creationId xmlns:a16="http://schemas.microsoft.com/office/drawing/2014/main" xmlns="" id="{03298FAC-8977-4B17-ADD4-9EE4F29EADF6}"/>
              </a:ext>
            </a:extLst>
          </p:cNvPr>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594216" y="4459476"/>
            <a:ext cx="2252269" cy="1178922"/>
          </a:xfrm>
          <a:prstGeom prst="rect">
            <a:avLst/>
          </a:prstGeom>
          <a:noFill/>
          <a:extLst>
            <a:ext uri="{909E8E84-426E-40DD-AFC4-6F175D3DCCD1}">
              <a14:hiddenFill xmlns:a14="http://schemas.microsoft.com/office/drawing/2010/main" xmlns="">
                <a:solidFill>
                  <a:srgbClr val="FFFFFF"/>
                </a:solidFill>
              </a14:hiddenFill>
            </a:ext>
          </a:extLst>
        </p:spPr>
      </p:pic>
      <p:sp>
        <p:nvSpPr>
          <p:cNvPr id="35" name="Rounded Rectangle 60">
            <a:extLst>
              <a:ext uri="{FF2B5EF4-FFF2-40B4-BE49-F238E27FC236}">
                <a16:creationId xmlns:a16="http://schemas.microsoft.com/office/drawing/2014/main" xmlns="" id="{C0D030BF-8DA0-4266-ABD5-771CE72B9E1F}"/>
              </a:ext>
            </a:extLst>
          </p:cNvPr>
          <p:cNvSpPr/>
          <p:nvPr/>
        </p:nvSpPr>
        <p:spPr>
          <a:xfrm>
            <a:off x="638238" y="3913804"/>
            <a:ext cx="45719" cy="435628"/>
          </a:xfrm>
          <a:prstGeom prst="roundRect">
            <a:avLst/>
          </a:prstGeom>
          <a:solidFill>
            <a:srgbClr val="FFC0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AE" sz="1400">
              <a:solidFill>
                <a:srgbClr val="002060"/>
              </a:solidFill>
              <a:latin typeface="Calibri" panose="020F0502020204030204"/>
            </a:endParaRPr>
          </a:p>
        </p:txBody>
      </p:sp>
      <p:pic>
        <p:nvPicPr>
          <p:cNvPr id="36" name="Picture 10" descr="CARGOES by DP World - YouTube">
            <a:extLst>
              <a:ext uri="{FF2B5EF4-FFF2-40B4-BE49-F238E27FC236}">
                <a16:creationId xmlns:a16="http://schemas.microsoft.com/office/drawing/2014/main" xmlns="" id="{C9870594-C52B-4256-8C8F-F3D19932109E}"/>
              </a:ext>
            </a:extLst>
          </p:cNvPr>
          <p:cNvPicPr>
            <a:picLocks noChangeAspect="1" noChangeArrowheads="1"/>
          </p:cNvPicPr>
          <p:nvPr/>
        </p:nvPicPr>
        <p:blipFill rotWithShape="1">
          <a:blip r:embed="rId8">
            <a:extLst>
              <a:ext uri="{28A0092B-C50C-407E-A947-70E740481C1C}">
                <a14:useLocalDpi xmlns:a14="http://schemas.microsoft.com/office/drawing/2010/main" xmlns="" val="0"/>
              </a:ext>
            </a:extLst>
          </a:blip>
          <a:srcRect t="28483" b="37074"/>
          <a:stretch/>
        </p:blipFill>
        <p:spPr bwMode="auto">
          <a:xfrm>
            <a:off x="9204396" y="3749773"/>
            <a:ext cx="1795450" cy="618415"/>
          </a:xfrm>
          <a:prstGeom prst="rect">
            <a:avLst/>
          </a:prstGeom>
          <a:noFill/>
          <a:extLst>
            <a:ext uri="{909E8E84-426E-40DD-AFC4-6F175D3DCCD1}">
              <a14:hiddenFill xmlns:a14="http://schemas.microsoft.com/office/drawing/2010/main" xmlns="">
                <a:solidFill>
                  <a:srgbClr val="FFFFFF"/>
                </a:solidFill>
              </a14:hiddenFill>
            </a:ext>
          </a:extLst>
        </p:spPr>
      </p:pic>
      <p:sp>
        <p:nvSpPr>
          <p:cNvPr id="37" name="Rounded Rectangle 60">
            <a:extLst>
              <a:ext uri="{FF2B5EF4-FFF2-40B4-BE49-F238E27FC236}">
                <a16:creationId xmlns:a16="http://schemas.microsoft.com/office/drawing/2014/main" xmlns="" id="{EC2BB98E-336D-4BFE-96D3-17729F827C6B}"/>
              </a:ext>
            </a:extLst>
          </p:cNvPr>
          <p:cNvSpPr/>
          <p:nvPr/>
        </p:nvSpPr>
        <p:spPr>
          <a:xfrm>
            <a:off x="6309124" y="3953910"/>
            <a:ext cx="45719" cy="435628"/>
          </a:xfrm>
          <a:prstGeom prst="roundRect">
            <a:avLst/>
          </a:prstGeom>
          <a:solidFill>
            <a:srgbClr val="FFC0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AE" sz="1400">
              <a:solidFill>
                <a:srgbClr val="002060"/>
              </a:solidFill>
              <a:latin typeface="Calibri" panose="020F0502020204030204"/>
            </a:endParaRPr>
          </a:p>
        </p:txBody>
      </p:sp>
      <p:pic>
        <p:nvPicPr>
          <p:cNvPr id="38" name="Picture 12" descr="CARGOES | DP World">
            <a:extLst>
              <a:ext uri="{FF2B5EF4-FFF2-40B4-BE49-F238E27FC236}">
                <a16:creationId xmlns:a16="http://schemas.microsoft.com/office/drawing/2014/main" xmlns="" id="{8C9BE21B-27B2-470A-953D-78125AC1F38E}"/>
              </a:ext>
            </a:extLst>
          </p:cNvPr>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6242743" y="4563468"/>
            <a:ext cx="2408327" cy="1234961"/>
          </a:xfrm>
          <a:prstGeom prst="rect">
            <a:avLst/>
          </a:prstGeom>
          <a:noFill/>
          <a:extLst>
            <a:ext uri="{909E8E84-426E-40DD-AFC4-6F175D3DCCD1}">
              <a14:hiddenFill xmlns:a14="http://schemas.microsoft.com/office/drawing/2010/main" xmlns="">
                <a:solidFill>
                  <a:srgbClr val="FFFFFF"/>
                </a:solidFill>
              </a14:hiddenFill>
            </a:ext>
          </a:extLst>
        </p:spPr>
      </p:pic>
      <p:sp>
        <p:nvSpPr>
          <p:cNvPr id="40" name="TextBox 39">
            <a:extLst>
              <a:ext uri="{FF2B5EF4-FFF2-40B4-BE49-F238E27FC236}">
                <a16:creationId xmlns:a16="http://schemas.microsoft.com/office/drawing/2014/main" xmlns="" id="{D9594751-00E3-493C-B4DA-2E82C5259857}"/>
              </a:ext>
            </a:extLst>
          </p:cNvPr>
          <p:cNvSpPr txBox="1"/>
          <p:nvPr/>
        </p:nvSpPr>
        <p:spPr>
          <a:xfrm>
            <a:off x="8769374" y="4593030"/>
            <a:ext cx="2488129" cy="1277273"/>
          </a:xfrm>
          <a:prstGeom prst="rect">
            <a:avLst/>
          </a:prstGeom>
          <a:noFill/>
        </p:spPr>
        <p:txBody>
          <a:bodyPr wrap="square">
            <a:spAutoFit/>
          </a:bodyPr>
          <a:lstStyle/>
          <a:p>
            <a:pPr marL="120650" indent="-120650" algn="just" defTabSz="914377">
              <a:buFont typeface="Arial" panose="020B0604020202020204" pitchFamily="34" charset="0"/>
              <a:buChar char="•"/>
              <a:defRPr/>
            </a:pPr>
            <a:r>
              <a:rPr lang="en-AE" sz="1100" dirty="0">
                <a:solidFill>
                  <a:srgbClr val="000000"/>
                </a:solidFill>
              </a:rPr>
              <a:t>Provides end-to-end visibility and control throughout the customs process. Seamlessly fulfil customs requirements for presenting goods and temporary storage declarations by submitting paperwork through the PCS.</a:t>
            </a:r>
            <a:endParaRPr lang="en-US" sz="1100" dirty="0">
              <a:solidFill>
                <a:srgbClr val="000000"/>
              </a:solidFill>
            </a:endParaRPr>
          </a:p>
        </p:txBody>
      </p:sp>
    </p:spTree>
    <p:extLst>
      <p:ext uri="{BB962C8B-B14F-4D97-AF65-F5344CB8AC3E}">
        <p14:creationId xmlns:p14="http://schemas.microsoft.com/office/powerpoint/2010/main" xmlns="" val="1660521213"/>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sld>
</file>

<file path=ppt/theme/theme1.xml><?xml version="1.0" encoding="utf-8"?>
<a:theme xmlns:a="http://schemas.openxmlformats.org/drawingml/2006/main" name="DPWorld_16x9_full">
  <a:themeElements>
    <a:clrScheme name="DP World">
      <a:dk1>
        <a:srgbClr val="173A64"/>
      </a:dk1>
      <a:lt1>
        <a:srgbClr val="FFFFFF"/>
      </a:lt1>
      <a:dk2>
        <a:srgbClr val="173A64"/>
      </a:dk2>
      <a:lt2>
        <a:srgbClr val="FFFFFF"/>
      </a:lt2>
      <a:accent1>
        <a:srgbClr val="173A64"/>
      </a:accent1>
      <a:accent2>
        <a:srgbClr val="0B85C8"/>
      </a:accent2>
      <a:accent3>
        <a:srgbClr val="41B6E6"/>
      </a:accent3>
      <a:accent4>
        <a:srgbClr val="ABCAE9"/>
      </a:accent4>
      <a:accent5>
        <a:srgbClr val="A7A8AA"/>
      </a:accent5>
      <a:accent6>
        <a:srgbClr val="FDB71D"/>
      </a:accent6>
      <a:hlink>
        <a:srgbClr val="0563C1"/>
      </a:hlink>
      <a:folHlink>
        <a:srgbClr val="954F72"/>
      </a:folHlink>
    </a:clrScheme>
    <a:fontScheme name="Tahoma">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solidFill>
            <a:srgbClr val="173A64"/>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dirty="0" err="1" smtClean="0"/>
        </a:defPPr>
      </a:lstStyle>
    </a:txDef>
  </a:objectDefaults>
  <a:extraClrSchemeLst/>
  <a:extLst>
    <a:ext uri="{05A4C25C-085E-4340-85A3-A5531E510DB2}">
      <thm15:themeFamily xmlns:thm15="http://schemas.microsoft.com/office/thememl/2012/main" xmlns="" name="DPWorld_16x9_full" id="{F52FE741-E36F-410C-BCC4-F7BC9488A35A}" vid="{26BBC270-335E-4B60-811E-5E2082D09908}"/>
    </a:ext>
  </a:extLst>
</a:theme>
</file>

<file path=ppt/theme/theme2.xml><?xml version="1.0" encoding="utf-8"?>
<a:theme xmlns:a="http://schemas.openxmlformats.org/drawingml/2006/main" name="DP World Template">
  <a:themeElements>
    <a:clrScheme name="Custom 123">
      <a:dk1>
        <a:srgbClr val="000000"/>
      </a:dk1>
      <a:lt1>
        <a:sysClr val="window" lastClr="FFFFFF"/>
      </a:lt1>
      <a:dk2>
        <a:srgbClr val="000000"/>
      </a:dk2>
      <a:lt2>
        <a:srgbClr val="E7E6E6"/>
      </a:lt2>
      <a:accent1>
        <a:srgbClr val="1E1450"/>
      </a:accent1>
      <a:accent2>
        <a:srgbClr val="FF2261"/>
      </a:accent2>
      <a:accent3>
        <a:srgbClr val="FF3C14"/>
      </a:accent3>
      <a:accent4>
        <a:srgbClr val="FFBD00"/>
      </a:accent4>
      <a:accent5>
        <a:srgbClr val="3230BE"/>
      </a:accent5>
      <a:accent6>
        <a:srgbClr val="00E68C"/>
      </a:accent6>
      <a:hlink>
        <a:srgbClr val="0563C1"/>
      </a:hlink>
      <a:folHlink>
        <a:srgbClr val="954F72"/>
      </a:folHlink>
    </a:clrScheme>
    <a:fontScheme name="Custom 60">
      <a:majorFont>
        <a:latin typeface="Pilat Wide Heavy"/>
        <a:ea typeface=""/>
        <a:cs typeface=""/>
      </a:majorFont>
      <a:minorFont>
        <a:latin typeface="Pila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gradFill>
            <a:gsLst>
              <a:gs pos="27440">
                <a:schemeClr val="tx1"/>
              </a:gs>
              <a:gs pos="0">
                <a:schemeClr val="tx1">
                  <a:alpha val="0"/>
                </a:schemeClr>
              </a:gs>
              <a:gs pos="76000">
                <a:schemeClr val="tx1"/>
              </a:gs>
              <a:gs pos="100000">
                <a:schemeClr val="tx1">
                  <a:alpha val="0"/>
                </a:schemeClr>
              </a:gs>
            </a:gsLst>
            <a:lin ang="0" scaled="0"/>
          </a:gra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xmlns="" name="DP World_Template_V01" id="{1802AAF1-CB24-4E87-8CA9-485FBE0A4D4E}" vid="{5F7994FF-EF04-49E2-B3B8-DD5D14209754}"/>
    </a:ext>
  </a:extLst>
</a:theme>
</file>

<file path=ppt/theme/theme3.xml><?xml version="1.0" encoding="utf-8"?>
<a:theme xmlns:a="http://schemas.openxmlformats.org/drawingml/2006/main" name="1_DP World Template">
  <a:themeElements>
    <a:clrScheme name="Custom 123">
      <a:dk1>
        <a:srgbClr val="000000"/>
      </a:dk1>
      <a:lt1>
        <a:sysClr val="window" lastClr="FFFFFF"/>
      </a:lt1>
      <a:dk2>
        <a:srgbClr val="000000"/>
      </a:dk2>
      <a:lt2>
        <a:srgbClr val="E7E6E6"/>
      </a:lt2>
      <a:accent1>
        <a:srgbClr val="1E1450"/>
      </a:accent1>
      <a:accent2>
        <a:srgbClr val="FF2261"/>
      </a:accent2>
      <a:accent3>
        <a:srgbClr val="FF3C14"/>
      </a:accent3>
      <a:accent4>
        <a:srgbClr val="FFBD00"/>
      </a:accent4>
      <a:accent5>
        <a:srgbClr val="3230BE"/>
      </a:accent5>
      <a:accent6>
        <a:srgbClr val="00E68C"/>
      </a:accent6>
      <a:hlink>
        <a:srgbClr val="0563C1"/>
      </a:hlink>
      <a:folHlink>
        <a:srgbClr val="954F72"/>
      </a:folHlink>
    </a:clrScheme>
    <a:fontScheme name="Custom 60">
      <a:majorFont>
        <a:latin typeface="Pilat Wide Heavy"/>
        <a:ea typeface=""/>
        <a:cs typeface=""/>
      </a:majorFont>
      <a:minorFont>
        <a:latin typeface="Pila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gradFill>
            <a:gsLst>
              <a:gs pos="27440">
                <a:schemeClr val="tx1"/>
              </a:gs>
              <a:gs pos="0">
                <a:schemeClr val="tx1">
                  <a:alpha val="0"/>
                </a:schemeClr>
              </a:gs>
              <a:gs pos="76000">
                <a:schemeClr val="tx1"/>
              </a:gs>
              <a:gs pos="100000">
                <a:schemeClr val="tx1">
                  <a:alpha val="0"/>
                </a:schemeClr>
              </a:gs>
            </a:gsLst>
            <a:lin ang="0" scaled="0"/>
          </a:gra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xmlns="" name="DP World_Template_V04.potx" id="{BC806ED6-F577-4503-84A2-B46BACD29875}" vid="{A849AE76-9947-463B-949A-114C5042C82E}"/>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25138</TotalTime>
  <Words>1127</Words>
  <Application>Microsoft Office PowerPoint</Application>
  <PresentationFormat>Custom</PresentationFormat>
  <Paragraphs>241</Paragraphs>
  <Slides>25</Slides>
  <Notes>3</Notes>
  <HiddenSlides>0</HiddenSlides>
  <MMClips>0</MMClips>
  <ScaleCrop>false</ScaleCrop>
  <HeadingPairs>
    <vt:vector size="4" baseType="variant">
      <vt:variant>
        <vt:lpstr>Theme</vt:lpstr>
      </vt:variant>
      <vt:variant>
        <vt:i4>3</vt:i4>
      </vt:variant>
      <vt:variant>
        <vt:lpstr>Slide Titles</vt:lpstr>
      </vt:variant>
      <vt:variant>
        <vt:i4>25</vt:i4>
      </vt:variant>
    </vt:vector>
  </HeadingPairs>
  <TitlesOfParts>
    <vt:vector size="28" baseType="lpstr">
      <vt:lpstr>DPWorld_16x9_full</vt:lpstr>
      <vt:lpstr>DP World Template</vt:lpstr>
      <vt:lpstr>1_DP World Template</vt:lpstr>
      <vt:lpstr>DP World</vt:lpstr>
      <vt:lpstr>Slide 2</vt:lpstr>
      <vt:lpstr>DP World India </vt:lpstr>
      <vt:lpstr>Who are We ?</vt:lpstr>
      <vt:lpstr>DP World INDIA Presence</vt:lpstr>
      <vt:lpstr>Awards and Recognitions</vt:lpstr>
      <vt:lpstr>Awards and Recognitions</vt:lpstr>
      <vt:lpstr>Digital Supply Chain of the Future  </vt:lpstr>
      <vt:lpstr>Unlocking continuous innovation to stay ahead of the curve</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Thank you</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Goes Here</dc:title>
  <dc:creator>Ian Joslin</dc:creator>
  <cp:lastModifiedBy>Amrita</cp:lastModifiedBy>
  <cp:revision>701</cp:revision>
  <dcterms:created xsi:type="dcterms:W3CDTF">2016-01-14T14:00:52Z</dcterms:created>
  <dcterms:modified xsi:type="dcterms:W3CDTF">2022-02-25T05:33:23Z</dcterms:modified>
</cp:coreProperties>
</file>